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3"/>
  </p:sldMasterIdLst>
  <p:notesMasterIdLst>
    <p:notesMasterId r:id="rId8"/>
  </p:notesMasterIdLst>
  <p:sldIdLst>
    <p:sldId id="299" r:id="rId4"/>
    <p:sldId id="298" r:id="rId5"/>
    <p:sldId id="297" r:id="rId6"/>
    <p:sldId id="291" r:id="rId7"/>
    <p:sldId id="375" r:id="rId9"/>
    <p:sldId id="302" r:id="rId10"/>
    <p:sldId id="383" r:id="rId11"/>
    <p:sldId id="310" r:id="rId12"/>
    <p:sldId id="303" r:id="rId13"/>
    <p:sldId id="377" r:id="rId14"/>
    <p:sldId id="376" r:id="rId15"/>
    <p:sldId id="378" r:id="rId16"/>
    <p:sldId id="379" r:id="rId17"/>
    <p:sldId id="309" r:id="rId18"/>
    <p:sldId id="380" r:id="rId19"/>
    <p:sldId id="381" r:id="rId20"/>
    <p:sldId id="382" r:id="rId21"/>
    <p:sldId id="389" r:id="rId22"/>
    <p:sldId id="387" r:id="rId23"/>
    <p:sldId id="273" r:id="rId24"/>
    <p:sldId id="388" r:id="rId25"/>
    <p:sldId id="390" r:id="rId26"/>
    <p:sldId id="320" r:id="rId27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6" userDrawn="1">
          <p15:clr>
            <a:srgbClr val="A4A3A4"/>
          </p15:clr>
        </p15:guide>
        <p15:guide id="2" pos="332" userDrawn="1">
          <p15:clr>
            <a:srgbClr val="A4A3A4"/>
          </p15:clr>
        </p15:guide>
        <p15:guide id="3" orient="horz" pos="19" userDrawn="1">
          <p15:clr>
            <a:srgbClr val="A4A3A4"/>
          </p15:clr>
        </p15:guide>
        <p15:guide id="4" pos="72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07B2"/>
    <a:srgbClr val="E5E4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03" autoAdjust="0"/>
    <p:restoredTop sz="92219" autoAdjust="0"/>
  </p:normalViewPr>
  <p:slideViewPr>
    <p:cSldViewPr snapToGrid="0" showGuides="1">
      <p:cViewPr>
        <p:scale>
          <a:sx n="90" d="100"/>
          <a:sy n="90" d="100"/>
        </p:scale>
        <p:origin x="-1260" y="-660"/>
      </p:cViewPr>
      <p:guideLst>
        <p:guide orient="horz" pos="2046"/>
        <p:guide pos="332"/>
        <p:guide orient="horz" pos="19"/>
        <p:guide pos="72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tags" Target="tags/tag67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4F347-4050-4530-BCF5-4D38897018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C82070-B009-466B-B853-DA11DEF2310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模板来自于： 第一PPT https://www.1ppt.com/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8AED7E7-EF2C-4945-94D5-DAED5FD00D92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EB2BE6F2-DCFA-49D3-AE38-34463F2663A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ransition/>
  <p:hf sldNum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8AED7E7-EF2C-4945-94D5-DAED5FD00D92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EB2BE6F2-DCFA-49D3-AE38-34463F2663A3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ransition/>
  <p:hf sldNum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2965031" y="3367444"/>
            <a:ext cx="453650" cy="13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  <a:endParaRPr lang="en-US" altLang="zh-CN" sz="100">
              <a:solidFill>
                <a:schemeClr val="tx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8"/>
          <p:cNvSpPr txBox="1"/>
          <p:nvPr/>
        </p:nvSpPr>
        <p:spPr>
          <a:xfrm>
            <a:off x="7509627" y="2215277"/>
            <a:ext cx="540060" cy="13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  <a:endParaRPr lang="en-US" altLang="zh-CN" sz="100">
              <a:solidFill>
                <a:schemeClr val="tx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5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8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9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0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E9B957CC-A438-4D82-B305-22914934740F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ransition/>
  <p:hf sldNum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5" cstate="email">
            <a:duotone>
              <a:prstClr val="black"/>
              <a:schemeClr val="bg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8069"/>
            <a:ext cx="12192001" cy="685800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/>
  <p:hf sldNum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jpeg"/><Relationship Id="rId2" Type="http://schemas.openxmlformats.org/officeDocument/2006/relationships/image" Target="../media/image10.png"/><Relationship Id="rId1" Type="http://schemas.openxmlformats.org/officeDocument/2006/relationships/tags" Target="../tags/tag57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Relationship Id="rId3" Type="http://schemas.openxmlformats.org/officeDocument/2006/relationships/image" Target="../media/image18.jpeg"/><Relationship Id="rId2" Type="http://schemas.openxmlformats.org/officeDocument/2006/relationships/image" Target="../media/image10.png"/><Relationship Id="rId1" Type="http://schemas.openxmlformats.org/officeDocument/2006/relationships/tags" Target="../tags/tag58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2.png"/><Relationship Id="rId3" Type="http://schemas.openxmlformats.org/officeDocument/2006/relationships/image" Target="../media/image21.jpeg"/><Relationship Id="rId2" Type="http://schemas.openxmlformats.org/officeDocument/2006/relationships/image" Target="../media/image10.png"/><Relationship Id="rId1" Type="http://schemas.openxmlformats.org/officeDocument/2006/relationships/tags" Target="../tags/tag59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3.jpeg"/><Relationship Id="rId2" Type="http://schemas.openxmlformats.org/officeDocument/2006/relationships/image" Target="../media/image10.png"/><Relationship Id="rId1" Type="http://schemas.openxmlformats.org/officeDocument/2006/relationships/tags" Target="../tags/tag60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10.png"/><Relationship Id="rId1" Type="http://schemas.openxmlformats.org/officeDocument/2006/relationships/tags" Target="../tags/tag61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8.png"/><Relationship Id="rId3" Type="http://schemas.openxmlformats.org/officeDocument/2006/relationships/image" Target="../media/image27.jpeg"/><Relationship Id="rId2" Type="http://schemas.openxmlformats.org/officeDocument/2006/relationships/image" Target="../media/image10.png"/><Relationship Id="rId1" Type="http://schemas.openxmlformats.org/officeDocument/2006/relationships/tags" Target="../tags/tag62.xml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tags" Target="../tags/tag6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7.png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18.xml"/><Relationship Id="rId20" Type="http://schemas.openxmlformats.org/officeDocument/2006/relationships/tags" Target="../tags/tag17.xml"/><Relationship Id="rId2" Type="http://schemas.openxmlformats.org/officeDocument/2006/relationships/image" Target="../media/image6.png"/><Relationship Id="rId19" Type="http://schemas.openxmlformats.org/officeDocument/2006/relationships/tags" Target="../tags/tag16.xml"/><Relationship Id="rId18" Type="http://schemas.openxmlformats.org/officeDocument/2006/relationships/tags" Target="../tags/tag15.xml"/><Relationship Id="rId17" Type="http://schemas.openxmlformats.org/officeDocument/2006/relationships/tags" Target="../tags/tag14.xml"/><Relationship Id="rId16" Type="http://schemas.openxmlformats.org/officeDocument/2006/relationships/tags" Target="../tags/tag13.xml"/><Relationship Id="rId15" Type="http://schemas.openxmlformats.org/officeDocument/2006/relationships/tags" Target="../tags/tag12.xml"/><Relationship Id="rId14" Type="http://schemas.openxmlformats.org/officeDocument/2006/relationships/tags" Target="../tags/tag11.xml"/><Relationship Id="rId13" Type="http://schemas.openxmlformats.org/officeDocument/2006/relationships/tags" Target="../tags/tag10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10.png"/><Relationship Id="rId1" Type="http://schemas.openxmlformats.org/officeDocument/2006/relationships/tags" Target="../tags/tag64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6.jpeg"/><Relationship Id="rId2" Type="http://schemas.openxmlformats.org/officeDocument/2006/relationships/image" Target="../media/image10.png"/><Relationship Id="rId1" Type="http://schemas.openxmlformats.org/officeDocument/2006/relationships/tags" Target="../tags/tag6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6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9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tags" Target="../tags/tag20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image" Target="../media/image10.png"/><Relationship Id="rId19" Type="http://schemas.openxmlformats.org/officeDocument/2006/relationships/notesSlide" Target="../notesSlides/notesSlide3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36.xml"/><Relationship Id="rId16" Type="http://schemas.openxmlformats.org/officeDocument/2006/relationships/tags" Target="../tags/tag35.xml"/><Relationship Id="rId15" Type="http://schemas.openxmlformats.org/officeDocument/2006/relationships/tags" Target="../tags/tag34.xml"/><Relationship Id="rId14" Type="http://schemas.openxmlformats.org/officeDocument/2006/relationships/tags" Target="../tags/tag33.xml"/><Relationship Id="rId13" Type="http://schemas.openxmlformats.org/officeDocument/2006/relationships/tags" Target="../tags/tag32.xml"/><Relationship Id="rId12" Type="http://schemas.openxmlformats.org/officeDocument/2006/relationships/tags" Target="../tags/tag31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tags" Target="../tags/tag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tags" Target="../tags/tag43.xml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image" Target="../media/image10.png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3" Type="http://schemas.openxmlformats.org/officeDocument/2006/relationships/slideLayout" Target="../slideLayouts/slideLayout2.xml"/><Relationship Id="rId22" Type="http://schemas.openxmlformats.org/officeDocument/2006/relationships/tags" Target="../tags/tag55.xml"/><Relationship Id="rId21" Type="http://schemas.openxmlformats.org/officeDocument/2006/relationships/tags" Target="../tags/tag54.xml"/><Relationship Id="rId20" Type="http://schemas.openxmlformats.org/officeDocument/2006/relationships/tags" Target="../tags/tag53.xml"/><Relationship Id="rId2" Type="http://schemas.openxmlformats.org/officeDocument/2006/relationships/tags" Target="../tags/tag38.xml"/><Relationship Id="rId19" Type="http://schemas.openxmlformats.org/officeDocument/2006/relationships/tags" Target="../tags/tag52.xml"/><Relationship Id="rId18" Type="http://schemas.openxmlformats.org/officeDocument/2006/relationships/tags" Target="../tags/tag51.xml"/><Relationship Id="rId17" Type="http://schemas.openxmlformats.org/officeDocument/2006/relationships/tags" Target="../tags/tag50.xml"/><Relationship Id="rId16" Type="http://schemas.openxmlformats.org/officeDocument/2006/relationships/image" Target="../media/image13.png"/><Relationship Id="rId15" Type="http://schemas.openxmlformats.org/officeDocument/2006/relationships/tags" Target="../tags/tag49.xml"/><Relationship Id="rId14" Type="http://schemas.openxmlformats.org/officeDocument/2006/relationships/tags" Target="../tags/tag48.xml"/><Relationship Id="rId13" Type="http://schemas.openxmlformats.org/officeDocument/2006/relationships/tags" Target="../tags/tag47.xml"/><Relationship Id="rId12" Type="http://schemas.openxmlformats.org/officeDocument/2006/relationships/image" Target="../media/image12.png"/><Relationship Id="rId11" Type="http://schemas.openxmlformats.org/officeDocument/2006/relationships/tags" Target="../tags/tag46.xml"/><Relationship Id="rId10" Type="http://schemas.openxmlformats.org/officeDocument/2006/relationships/tags" Target="../tags/tag45.xml"/><Relationship Id="rId1" Type="http://schemas.openxmlformats.org/officeDocument/2006/relationships/tags" Target="../tags/tag37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tags" Target="../tags/tag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-1" y="0"/>
            <a:ext cx="12191998" cy="6858000"/>
          </a:xfrm>
          <a:prstGeom prst="rect">
            <a:avLst/>
          </a:prstGeom>
        </p:spPr>
      </p:pic>
      <p:sp>
        <p:nvSpPr>
          <p:cNvPr id="32" name="标题 1"/>
          <p:cNvSpPr txBox="1"/>
          <p:nvPr/>
        </p:nvSpPr>
        <p:spPr>
          <a:xfrm>
            <a:off x="5945811" y="1238953"/>
            <a:ext cx="6451134" cy="14225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8000" b="1" dirty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思源宋体 CN Heavy" pitchFamily="18" charset="-122"/>
                <a:ea typeface="思源宋体 CN Heavy" pitchFamily="18" charset="-122"/>
              </a:rPr>
              <a:t>The Culture of Mount Tai</a:t>
            </a:r>
            <a:endParaRPr lang="en-US" altLang="zh-CN" sz="8000" b="1" dirty="0">
              <a:ln w="9525">
                <a:noFill/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思源宋体 CN Heavy" pitchFamily="18" charset="-122"/>
              <a:ea typeface="思源宋体 CN Heavy" pitchFamily="18" charset="-122"/>
            </a:endParaRPr>
          </a:p>
        </p:txBody>
      </p:sp>
      <p:sp>
        <p:nvSpPr>
          <p:cNvPr id="35" name="PA-文本框 60"/>
          <p:cNvSpPr txBox="1"/>
          <p:nvPr>
            <p:custDataLst>
              <p:tags r:id="rId3"/>
            </p:custDataLst>
          </p:nvPr>
        </p:nvSpPr>
        <p:spPr>
          <a:xfrm>
            <a:off x="6768569" y="3814891"/>
            <a:ext cx="3990822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Mount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Taishan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is full of beautiful scenery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5615158" y="1217797"/>
            <a:ext cx="389232" cy="779930"/>
            <a:chOff x="8436503" y="4823683"/>
            <a:chExt cx="494597" cy="991864"/>
          </a:xfrm>
        </p:grpSpPr>
        <p:sp>
          <p:nvSpPr>
            <p:cNvPr id="51" name="Freeform 201"/>
            <p:cNvSpPr>
              <a:spLocks noEditPoints="1"/>
            </p:cNvSpPr>
            <p:nvPr/>
          </p:nvSpPr>
          <p:spPr bwMode="auto">
            <a:xfrm>
              <a:off x="8436503" y="4842970"/>
              <a:ext cx="457200" cy="872563"/>
            </a:xfrm>
            <a:custGeom>
              <a:avLst/>
              <a:gdLst>
                <a:gd name="T0" fmla="*/ 150 w 155"/>
                <a:gd name="T1" fmla="*/ 83 h 278"/>
                <a:gd name="T2" fmla="*/ 150 w 155"/>
                <a:gd name="T3" fmla="*/ 71 h 278"/>
                <a:gd name="T4" fmla="*/ 147 w 155"/>
                <a:gd name="T5" fmla="*/ 60 h 278"/>
                <a:gd name="T6" fmla="*/ 145 w 155"/>
                <a:gd name="T7" fmla="*/ 48 h 278"/>
                <a:gd name="T8" fmla="*/ 147 w 155"/>
                <a:gd name="T9" fmla="*/ 43 h 278"/>
                <a:gd name="T10" fmla="*/ 142 w 155"/>
                <a:gd name="T11" fmla="*/ 32 h 278"/>
                <a:gd name="T12" fmla="*/ 132 w 155"/>
                <a:gd name="T13" fmla="*/ 24 h 278"/>
                <a:gd name="T14" fmla="*/ 124 w 155"/>
                <a:gd name="T15" fmla="*/ 19 h 278"/>
                <a:gd name="T16" fmla="*/ 117 w 155"/>
                <a:gd name="T17" fmla="*/ 14 h 278"/>
                <a:gd name="T18" fmla="*/ 112 w 155"/>
                <a:gd name="T19" fmla="*/ 14 h 278"/>
                <a:gd name="T20" fmla="*/ 103 w 155"/>
                <a:gd name="T21" fmla="*/ 8 h 278"/>
                <a:gd name="T22" fmla="*/ 89 w 155"/>
                <a:gd name="T23" fmla="*/ 3 h 278"/>
                <a:gd name="T24" fmla="*/ 86 w 155"/>
                <a:gd name="T25" fmla="*/ 5 h 278"/>
                <a:gd name="T26" fmla="*/ 75 w 155"/>
                <a:gd name="T27" fmla="*/ 5 h 278"/>
                <a:gd name="T28" fmla="*/ 46 w 155"/>
                <a:gd name="T29" fmla="*/ 4 h 278"/>
                <a:gd name="T30" fmla="*/ 40 w 155"/>
                <a:gd name="T31" fmla="*/ 7 h 278"/>
                <a:gd name="T32" fmla="*/ 33 w 155"/>
                <a:gd name="T33" fmla="*/ 19 h 278"/>
                <a:gd name="T34" fmla="*/ 24 w 155"/>
                <a:gd name="T35" fmla="*/ 27 h 278"/>
                <a:gd name="T36" fmla="*/ 10 w 155"/>
                <a:gd name="T37" fmla="*/ 41 h 278"/>
                <a:gd name="T38" fmla="*/ 9 w 155"/>
                <a:gd name="T39" fmla="*/ 52 h 278"/>
                <a:gd name="T40" fmla="*/ 0 w 155"/>
                <a:gd name="T41" fmla="*/ 59 h 278"/>
                <a:gd name="T42" fmla="*/ 1 w 155"/>
                <a:gd name="T43" fmla="*/ 71 h 278"/>
                <a:gd name="T44" fmla="*/ 2 w 155"/>
                <a:gd name="T45" fmla="*/ 78 h 278"/>
                <a:gd name="T46" fmla="*/ 2 w 155"/>
                <a:gd name="T47" fmla="*/ 95 h 278"/>
                <a:gd name="T48" fmla="*/ 4 w 155"/>
                <a:gd name="T49" fmla="*/ 101 h 278"/>
                <a:gd name="T50" fmla="*/ 2 w 155"/>
                <a:gd name="T51" fmla="*/ 107 h 278"/>
                <a:gd name="T52" fmla="*/ 1 w 155"/>
                <a:gd name="T53" fmla="*/ 126 h 278"/>
                <a:gd name="T54" fmla="*/ 3 w 155"/>
                <a:gd name="T55" fmla="*/ 139 h 278"/>
                <a:gd name="T56" fmla="*/ 3 w 155"/>
                <a:gd name="T57" fmla="*/ 150 h 278"/>
                <a:gd name="T58" fmla="*/ 2 w 155"/>
                <a:gd name="T59" fmla="*/ 159 h 278"/>
                <a:gd name="T60" fmla="*/ 8 w 155"/>
                <a:gd name="T61" fmla="*/ 172 h 278"/>
                <a:gd name="T62" fmla="*/ 17 w 155"/>
                <a:gd name="T63" fmla="*/ 181 h 278"/>
                <a:gd name="T64" fmla="*/ 15 w 155"/>
                <a:gd name="T65" fmla="*/ 189 h 278"/>
                <a:gd name="T66" fmla="*/ 15 w 155"/>
                <a:gd name="T67" fmla="*/ 203 h 278"/>
                <a:gd name="T68" fmla="*/ 18 w 155"/>
                <a:gd name="T69" fmla="*/ 219 h 278"/>
                <a:gd name="T70" fmla="*/ 25 w 155"/>
                <a:gd name="T71" fmla="*/ 236 h 278"/>
                <a:gd name="T72" fmla="*/ 30 w 155"/>
                <a:gd name="T73" fmla="*/ 249 h 278"/>
                <a:gd name="T74" fmla="*/ 34 w 155"/>
                <a:gd name="T75" fmla="*/ 256 h 278"/>
                <a:gd name="T76" fmla="*/ 46 w 155"/>
                <a:gd name="T77" fmla="*/ 263 h 278"/>
                <a:gd name="T78" fmla="*/ 47 w 155"/>
                <a:gd name="T79" fmla="*/ 272 h 278"/>
                <a:gd name="T80" fmla="*/ 60 w 155"/>
                <a:gd name="T81" fmla="*/ 275 h 278"/>
                <a:gd name="T82" fmla="*/ 70 w 155"/>
                <a:gd name="T83" fmla="*/ 271 h 278"/>
                <a:gd name="T84" fmla="*/ 78 w 155"/>
                <a:gd name="T85" fmla="*/ 257 h 278"/>
                <a:gd name="T86" fmla="*/ 88 w 155"/>
                <a:gd name="T87" fmla="*/ 256 h 278"/>
                <a:gd name="T88" fmla="*/ 102 w 155"/>
                <a:gd name="T89" fmla="*/ 245 h 278"/>
                <a:gd name="T90" fmla="*/ 111 w 155"/>
                <a:gd name="T91" fmla="*/ 234 h 278"/>
                <a:gd name="T92" fmla="*/ 116 w 155"/>
                <a:gd name="T93" fmla="*/ 217 h 278"/>
                <a:gd name="T94" fmla="*/ 123 w 155"/>
                <a:gd name="T95" fmla="*/ 201 h 278"/>
                <a:gd name="T96" fmla="*/ 124 w 155"/>
                <a:gd name="T97" fmla="*/ 193 h 278"/>
                <a:gd name="T98" fmla="*/ 132 w 155"/>
                <a:gd name="T99" fmla="*/ 189 h 278"/>
                <a:gd name="T100" fmla="*/ 141 w 155"/>
                <a:gd name="T101" fmla="*/ 181 h 278"/>
                <a:gd name="T102" fmla="*/ 147 w 155"/>
                <a:gd name="T103" fmla="*/ 171 h 278"/>
                <a:gd name="T104" fmla="*/ 152 w 155"/>
                <a:gd name="T105" fmla="*/ 164 h 278"/>
                <a:gd name="T106" fmla="*/ 153 w 155"/>
                <a:gd name="T107" fmla="*/ 144 h 278"/>
                <a:gd name="T108" fmla="*/ 147 w 155"/>
                <a:gd name="T109" fmla="*/ 118 h 278"/>
                <a:gd name="T110" fmla="*/ 153 w 155"/>
                <a:gd name="T111" fmla="*/ 103 h 278"/>
                <a:gd name="T112" fmla="*/ 59 w 155"/>
                <a:gd name="T113" fmla="*/ 5 h 278"/>
                <a:gd name="T114" fmla="*/ 13 w 155"/>
                <a:gd name="T115" fmla="*/ 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" h="278">
                  <a:moveTo>
                    <a:pt x="153" y="92"/>
                  </a:moveTo>
                  <a:cubicBezTo>
                    <a:pt x="154" y="89"/>
                    <a:pt x="155" y="87"/>
                    <a:pt x="153" y="86"/>
                  </a:cubicBezTo>
                  <a:cubicBezTo>
                    <a:pt x="153" y="87"/>
                    <a:pt x="153" y="87"/>
                    <a:pt x="152" y="87"/>
                  </a:cubicBezTo>
                  <a:cubicBezTo>
                    <a:pt x="151" y="87"/>
                    <a:pt x="150" y="86"/>
                    <a:pt x="149" y="85"/>
                  </a:cubicBezTo>
                  <a:cubicBezTo>
                    <a:pt x="149" y="84"/>
                    <a:pt x="149" y="83"/>
                    <a:pt x="150" y="83"/>
                  </a:cubicBezTo>
                  <a:cubicBezTo>
                    <a:pt x="151" y="83"/>
                    <a:pt x="151" y="84"/>
                    <a:pt x="152" y="84"/>
                  </a:cubicBezTo>
                  <a:cubicBezTo>
                    <a:pt x="153" y="83"/>
                    <a:pt x="151" y="78"/>
                    <a:pt x="153" y="76"/>
                  </a:cubicBezTo>
                  <a:cubicBezTo>
                    <a:pt x="153" y="76"/>
                    <a:pt x="153" y="75"/>
                    <a:pt x="153" y="74"/>
                  </a:cubicBezTo>
                  <a:cubicBezTo>
                    <a:pt x="152" y="74"/>
                    <a:pt x="152" y="74"/>
                    <a:pt x="151" y="74"/>
                  </a:cubicBezTo>
                  <a:cubicBezTo>
                    <a:pt x="152" y="73"/>
                    <a:pt x="150" y="73"/>
                    <a:pt x="150" y="71"/>
                  </a:cubicBezTo>
                  <a:cubicBezTo>
                    <a:pt x="152" y="70"/>
                    <a:pt x="155" y="67"/>
                    <a:pt x="154" y="64"/>
                  </a:cubicBezTo>
                  <a:cubicBezTo>
                    <a:pt x="152" y="64"/>
                    <a:pt x="151" y="65"/>
                    <a:pt x="149" y="66"/>
                  </a:cubicBezTo>
                  <a:cubicBezTo>
                    <a:pt x="149" y="65"/>
                    <a:pt x="150" y="64"/>
                    <a:pt x="150" y="64"/>
                  </a:cubicBezTo>
                  <a:cubicBezTo>
                    <a:pt x="149" y="63"/>
                    <a:pt x="147" y="63"/>
                    <a:pt x="147" y="61"/>
                  </a:cubicBezTo>
                  <a:cubicBezTo>
                    <a:pt x="147" y="61"/>
                    <a:pt x="147" y="60"/>
                    <a:pt x="147" y="60"/>
                  </a:cubicBezTo>
                  <a:cubicBezTo>
                    <a:pt x="147" y="59"/>
                    <a:pt x="149" y="58"/>
                    <a:pt x="146" y="56"/>
                  </a:cubicBezTo>
                  <a:cubicBezTo>
                    <a:pt x="147" y="56"/>
                    <a:pt x="147" y="55"/>
                    <a:pt x="148" y="56"/>
                  </a:cubicBezTo>
                  <a:cubicBezTo>
                    <a:pt x="147" y="54"/>
                    <a:pt x="150" y="53"/>
                    <a:pt x="148" y="53"/>
                  </a:cubicBezTo>
                  <a:cubicBezTo>
                    <a:pt x="148" y="52"/>
                    <a:pt x="149" y="52"/>
                    <a:pt x="148" y="51"/>
                  </a:cubicBezTo>
                  <a:cubicBezTo>
                    <a:pt x="147" y="51"/>
                    <a:pt x="146" y="49"/>
                    <a:pt x="145" y="48"/>
                  </a:cubicBezTo>
                  <a:cubicBezTo>
                    <a:pt x="146" y="48"/>
                    <a:pt x="145" y="46"/>
                    <a:pt x="145" y="45"/>
                  </a:cubicBezTo>
                  <a:cubicBezTo>
                    <a:pt x="146" y="45"/>
                    <a:pt x="147" y="45"/>
                    <a:pt x="147" y="44"/>
                  </a:cubicBezTo>
                  <a:cubicBezTo>
                    <a:pt x="146" y="43"/>
                    <a:pt x="146" y="44"/>
                    <a:pt x="146" y="44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7" y="43"/>
                    <a:pt x="147" y="43"/>
                  </a:cubicBezTo>
                  <a:cubicBezTo>
                    <a:pt x="146" y="43"/>
                    <a:pt x="147" y="42"/>
                    <a:pt x="147" y="41"/>
                  </a:cubicBezTo>
                  <a:cubicBezTo>
                    <a:pt x="146" y="41"/>
                    <a:pt x="145" y="42"/>
                    <a:pt x="145" y="41"/>
                  </a:cubicBezTo>
                  <a:cubicBezTo>
                    <a:pt x="145" y="39"/>
                    <a:pt x="146" y="37"/>
                    <a:pt x="145" y="35"/>
                  </a:cubicBezTo>
                  <a:cubicBezTo>
                    <a:pt x="144" y="35"/>
                    <a:pt x="143" y="37"/>
                    <a:pt x="143" y="36"/>
                  </a:cubicBezTo>
                  <a:cubicBezTo>
                    <a:pt x="143" y="35"/>
                    <a:pt x="142" y="33"/>
                    <a:pt x="142" y="32"/>
                  </a:cubicBezTo>
                  <a:cubicBezTo>
                    <a:pt x="141" y="35"/>
                    <a:pt x="137" y="30"/>
                    <a:pt x="139" y="29"/>
                  </a:cubicBezTo>
                  <a:cubicBezTo>
                    <a:pt x="137" y="27"/>
                    <a:pt x="136" y="25"/>
                    <a:pt x="136" y="24"/>
                  </a:cubicBezTo>
                  <a:cubicBezTo>
                    <a:pt x="136" y="24"/>
                    <a:pt x="136" y="24"/>
                    <a:pt x="135" y="24"/>
                  </a:cubicBezTo>
                  <a:cubicBezTo>
                    <a:pt x="136" y="24"/>
                    <a:pt x="137" y="23"/>
                    <a:pt x="136" y="23"/>
                  </a:cubicBezTo>
                  <a:cubicBezTo>
                    <a:pt x="135" y="24"/>
                    <a:pt x="133" y="23"/>
                    <a:pt x="132" y="24"/>
                  </a:cubicBezTo>
                  <a:cubicBezTo>
                    <a:pt x="132" y="24"/>
                    <a:pt x="133" y="24"/>
                    <a:pt x="134" y="23"/>
                  </a:cubicBezTo>
                  <a:cubicBezTo>
                    <a:pt x="132" y="22"/>
                    <a:pt x="132" y="23"/>
                    <a:pt x="131" y="24"/>
                  </a:cubicBezTo>
                  <a:cubicBezTo>
                    <a:pt x="129" y="21"/>
                    <a:pt x="129" y="18"/>
                    <a:pt x="127" y="16"/>
                  </a:cubicBezTo>
                  <a:cubicBezTo>
                    <a:pt x="127" y="17"/>
                    <a:pt x="127" y="19"/>
                    <a:pt x="126" y="19"/>
                  </a:cubicBezTo>
                  <a:cubicBezTo>
                    <a:pt x="126" y="17"/>
                    <a:pt x="125" y="19"/>
                    <a:pt x="124" y="19"/>
                  </a:cubicBezTo>
                  <a:cubicBezTo>
                    <a:pt x="124" y="18"/>
                    <a:pt x="123" y="17"/>
                    <a:pt x="123" y="16"/>
                  </a:cubicBezTo>
                  <a:cubicBezTo>
                    <a:pt x="123" y="16"/>
                    <a:pt x="124" y="16"/>
                    <a:pt x="124" y="16"/>
                  </a:cubicBezTo>
                  <a:cubicBezTo>
                    <a:pt x="122" y="15"/>
                    <a:pt x="123" y="15"/>
                    <a:pt x="121" y="15"/>
                  </a:cubicBezTo>
                  <a:cubicBezTo>
                    <a:pt x="120" y="15"/>
                    <a:pt x="120" y="14"/>
                    <a:pt x="120" y="13"/>
                  </a:cubicBezTo>
                  <a:cubicBezTo>
                    <a:pt x="118" y="13"/>
                    <a:pt x="118" y="15"/>
                    <a:pt x="117" y="14"/>
                  </a:cubicBezTo>
                  <a:cubicBezTo>
                    <a:pt x="117" y="14"/>
                    <a:pt x="117" y="14"/>
                    <a:pt x="117" y="13"/>
                  </a:cubicBezTo>
                  <a:cubicBezTo>
                    <a:pt x="117" y="13"/>
                    <a:pt x="119" y="12"/>
                    <a:pt x="119" y="11"/>
                  </a:cubicBezTo>
                  <a:cubicBezTo>
                    <a:pt x="118" y="11"/>
                    <a:pt x="118" y="10"/>
                    <a:pt x="117" y="10"/>
                  </a:cubicBezTo>
                  <a:cubicBezTo>
                    <a:pt x="117" y="14"/>
                    <a:pt x="115" y="13"/>
                    <a:pt x="113" y="11"/>
                  </a:cubicBezTo>
                  <a:cubicBezTo>
                    <a:pt x="113" y="12"/>
                    <a:pt x="113" y="14"/>
                    <a:pt x="112" y="14"/>
                  </a:cubicBezTo>
                  <a:cubicBezTo>
                    <a:pt x="111" y="13"/>
                    <a:pt x="113" y="11"/>
                    <a:pt x="112" y="11"/>
                  </a:cubicBezTo>
                  <a:cubicBezTo>
                    <a:pt x="111" y="11"/>
                    <a:pt x="111" y="12"/>
                    <a:pt x="110" y="12"/>
                  </a:cubicBezTo>
                  <a:cubicBezTo>
                    <a:pt x="109" y="10"/>
                    <a:pt x="107" y="9"/>
                    <a:pt x="106" y="9"/>
                  </a:cubicBezTo>
                  <a:cubicBezTo>
                    <a:pt x="106" y="8"/>
                    <a:pt x="107" y="8"/>
                    <a:pt x="106" y="7"/>
                  </a:cubicBezTo>
                  <a:cubicBezTo>
                    <a:pt x="105" y="6"/>
                    <a:pt x="104" y="8"/>
                    <a:pt x="103" y="8"/>
                  </a:cubicBezTo>
                  <a:cubicBezTo>
                    <a:pt x="101" y="7"/>
                    <a:pt x="101" y="6"/>
                    <a:pt x="98" y="5"/>
                  </a:cubicBezTo>
                  <a:cubicBezTo>
                    <a:pt x="98" y="6"/>
                    <a:pt x="95" y="6"/>
                    <a:pt x="95" y="6"/>
                  </a:cubicBezTo>
                  <a:cubicBezTo>
                    <a:pt x="95" y="6"/>
                    <a:pt x="95" y="5"/>
                    <a:pt x="96" y="5"/>
                  </a:cubicBezTo>
                  <a:cubicBezTo>
                    <a:pt x="93" y="6"/>
                    <a:pt x="92" y="5"/>
                    <a:pt x="89" y="6"/>
                  </a:cubicBezTo>
                  <a:cubicBezTo>
                    <a:pt x="89" y="5"/>
                    <a:pt x="89" y="4"/>
                    <a:pt x="89" y="3"/>
                  </a:cubicBezTo>
                  <a:cubicBezTo>
                    <a:pt x="89" y="2"/>
                    <a:pt x="88" y="4"/>
                    <a:pt x="87" y="4"/>
                  </a:cubicBezTo>
                  <a:cubicBezTo>
                    <a:pt x="87" y="2"/>
                    <a:pt x="88" y="2"/>
                    <a:pt x="87" y="1"/>
                  </a:cubicBezTo>
                  <a:cubicBezTo>
                    <a:pt x="86" y="1"/>
                    <a:pt x="86" y="3"/>
                    <a:pt x="86" y="4"/>
                  </a:cubicBezTo>
                  <a:cubicBezTo>
                    <a:pt x="86" y="4"/>
                    <a:pt x="87" y="4"/>
                    <a:pt x="87" y="4"/>
                  </a:cubicBezTo>
                  <a:cubicBezTo>
                    <a:pt x="87" y="5"/>
                    <a:pt x="86" y="5"/>
                    <a:pt x="86" y="5"/>
                  </a:cubicBezTo>
                  <a:cubicBezTo>
                    <a:pt x="85" y="5"/>
                    <a:pt x="84" y="5"/>
                    <a:pt x="84" y="4"/>
                  </a:cubicBezTo>
                  <a:cubicBezTo>
                    <a:pt x="84" y="5"/>
                    <a:pt x="83" y="5"/>
                    <a:pt x="82" y="5"/>
                  </a:cubicBezTo>
                  <a:cubicBezTo>
                    <a:pt x="81" y="5"/>
                    <a:pt x="80" y="4"/>
                    <a:pt x="79" y="4"/>
                  </a:cubicBezTo>
                  <a:cubicBezTo>
                    <a:pt x="78" y="5"/>
                    <a:pt x="78" y="6"/>
                    <a:pt x="77" y="7"/>
                  </a:cubicBezTo>
                  <a:cubicBezTo>
                    <a:pt x="76" y="7"/>
                    <a:pt x="76" y="6"/>
                    <a:pt x="75" y="5"/>
                  </a:cubicBezTo>
                  <a:cubicBezTo>
                    <a:pt x="73" y="6"/>
                    <a:pt x="73" y="4"/>
                    <a:pt x="71" y="4"/>
                  </a:cubicBezTo>
                  <a:cubicBezTo>
                    <a:pt x="67" y="4"/>
                    <a:pt x="63" y="8"/>
                    <a:pt x="63" y="3"/>
                  </a:cubicBezTo>
                  <a:cubicBezTo>
                    <a:pt x="61" y="3"/>
                    <a:pt x="60" y="0"/>
                    <a:pt x="58" y="1"/>
                  </a:cubicBezTo>
                  <a:cubicBezTo>
                    <a:pt x="59" y="2"/>
                    <a:pt x="58" y="4"/>
                    <a:pt x="57" y="4"/>
                  </a:cubicBezTo>
                  <a:cubicBezTo>
                    <a:pt x="53" y="1"/>
                    <a:pt x="50" y="6"/>
                    <a:pt x="46" y="4"/>
                  </a:cubicBezTo>
                  <a:cubicBezTo>
                    <a:pt x="46" y="3"/>
                    <a:pt x="47" y="4"/>
                    <a:pt x="47" y="3"/>
                  </a:cubicBezTo>
                  <a:cubicBezTo>
                    <a:pt x="45" y="3"/>
                    <a:pt x="44" y="1"/>
                    <a:pt x="42" y="2"/>
                  </a:cubicBezTo>
                  <a:cubicBezTo>
                    <a:pt x="42" y="3"/>
                    <a:pt x="41" y="4"/>
                    <a:pt x="40" y="5"/>
                  </a:cubicBezTo>
                  <a:cubicBezTo>
                    <a:pt x="41" y="6"/>
                    <a:pt x="40" y="4"/>
                    <a:pt x="41" y="5"/>
                  </a:cubicBezTo>
                  <a:cubicBezTo>
                    <a:pt x="40" y="5"/>
                    <a:pt x="41" y="7"/>
                    <a:pt x="40" y="7"/>
                  </a:cubicBezTo>
                  <a:cubicBezTo>
                    <a:pt x="40" y="6"/>
                    <a:pt x="39" y="6"/>
                    <a:pt x="39" y="6"/>
                  </a:cubicBezTo>
                  <a:cubicBezTo>
                    <a:pt x="38" y="6"/>
                    <a:pt x="37" y="6"/>
                    <a:pt x="36" y="7"/>
                  </a:cubicBezTo>
                  <a:cubicBezTo>
                    <a:pt x="37" y="8"/>
                    <a:pt x="38" y="8"/>
                    <a:pt x="39" y="9"/>
                  </a:cubicBezTo>
                  <a:cubicBezTo>
                    <a:pt x="38" y="12"/>
                    <a:pt x="39" y="16"/>
                    <a:pt x="37" y="20"/>
                  </a:cubicBezTo>
                  <a:cubicBezTo>
                    <a:pt x="35" y="20"/>
                    <a:pt x="35" y="20"/>
                    <a:pt x="33" y="19"/>
                  </a:cubicBezTo>
                  <a:cubicBezTo>
                    <a:pt x="32" y="20"/>
                    <a:pt x="31" y="23"/>
                    <a:pt x="28" y="22"/>
                  </a:cubicBezTo>
                  <a:cubicBezTo>
                    <a:pt x="29" y="24"/>
                    <a:pt x="28" y="24"/>
                    <a:pt x="27" y="24"/>
                  </a:cubicBezTo>
                  <a:cubicBezTo>
                    <a:pt x="26" y="24"/>
                    <a:pt x="26" y="22"/>
                    <a:pt x="25" y="22"/>
                  </a:cubicBezTo>
                  <a:cubicBezTo>
                    <a:pt x="25" y="24"/>
                    <a:pt x="24" y="25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19" y="30"/>
                    <a:pt x="19" y="30"/>
                  </a:cubicBezTo>
                  <a:cubicBezTo>
                    <a:pt x="19" y="31"/>
                    <a:pt x="18" y="33"/>
                    <a:pt x="18" y="34"/>
                  </a:cubicBezTo>
                  <a:cubicBezTo>
                    <a:pt x="17" y="35"/>
                    <a:pt x="14" y="36"/>
                    <a:pt x="13" y="37"/>
                  </a:cubicBezTo>
                  <a:cubicBezTo>
                    <a:pt x="12" y="38"/>
                    <a:pt x="8" y="36"/>
                    <a:pt x="1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0" y="43"/>
                    <a:pt x="11" y="43"/>
                    <a:pt x="11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6"/>
                    <a:pt x="11" y="47"/>
                    <a:pt x="12" y="48"/>
                  </a:cubicBezTo>
                  <a:cubicBezTo>
                    <a:pt x="10" y="49"/>
                    <a:pt x="9" y="51"/>
                    <a:pt x="9" y="52"/>
                  </a:cubicBezTo>
                  <a:cubicBezTo>
                    <a:pt x="7" y="52"/>
                    <a:pt x="6" y="52"/>
                    <a:pt x="5" y="52"/>
                  </a:cubicBezTo>
                  <a:cubicBezTo>
                    <a:pt x="6" y="53"/>
                    <a:pt x="10" y="55"/>
                    <a:pt x="10" y="57"/>
                  </a:cubicBezTo>
                  <a:cubicBezTo>
                    <a:pt x="8" y="57"/>
                    <a:pt x="6" y="57"/>
                    <a:pt x="3" y="58"/>
                  </a:cubicBezTo>
                  <a:cubicBezTo>
                    <a:pt x="2" y="58"/>
                    <a:pt x="4" y="60"/>
                    <a:pt x="2" y="60"/>
                  </a:cubicBezTo>
                  <a:cubicBezTo>
                    <a:pt x="2" y="60"/>
                    <a:pt x="1" y="60"/>
                    <a:pt x="0" y="59"/>
                  </a:cubicBezTo>
                  <a:cubicBezTo>
                    <a:pt x="1" y="59"/>
                    <a:pt x="1" y="59"/>
                    <a:pt x="2" y="59"/>
                  </a:cubicBezTo>
                  <a:cubicBezTo>
                    <a:pt x="1" y="59"/>
                    <a:pt x="1" y="58"/>
                    <a:pt x="0" y="58"/>
                  </a:cubicBezTo>
                  <a:cubicBezTo>
                    <a:pt x="0" y="62"/>
                    <a:pt x="3" y="65"/>
                    <a:pt x="2" y="70"/>
                  </a:cubicBezTo>
                  <a:cubicBezTo>
                    <a:pt x="2" y="70"/>
                    <a:pt x="3" y="70"/>
                    <a:pt x="3" y="71"/>
                  </a:cubicBezTo>
                  <a:cubicBezTo>
                    <a:pt x="2" y="71"/>
                    <a:pt x="1" y="71"/>
                    <a:pt x="1" y="71"/>
                  </a:cubicBezTo>
                  <a:cubicBezTo>
                    <a:pt x="2" y="71"/>
                    <a:pt x="1" y="72"/>
                    <a:pt x="1" y="73"/>
                  </a:cubicBezTo>
                  <a:cubicBezTo>
                    <a:pt x="2" y="73"/>
                    <a:pt x="3" y="73"/>
                    <a:pt x="3" y="74"/>
                  </a:cubicBezTo>
                  <a:cubicBezTo>
                    <a:pt x="2" y="74"/>
                    <a:pt x="1" y="74"/>
                    <a:pt x="1" y="75"/>
                  </a:cubicBezTo>
                  <a:cubicBezTo>
                    <a:pt x="1" y="76"/>
                    <a:pt x="3" y="76"/>
                    <a:pt x="2" y="77"/>
                  </a:cubicBezTo>
                  <a:cubicBezTo>
                    <a:pt x="2" y="77"/>
                    <a:pt x="3" y="78"/>
                    <a:pt x="2" y="78"/>
                  </a:cubicBezTo>
                  <a:cubicBezTo>
                    <a:pt x="1" y="77"/>
                    <a:pt x="3" y="77"/>
                    <a:pt x="1" y="77"/>
                  </a:cubicBezTo>
                  <a:cubicBezTo>
                    <a:pt x="0" y="77"/>
                    <a:pt x="1" y="79"/>
                    <a:pt x="2" y="79"/>
                  </a:cubicBezTo>
                  <a:cubicBezTo>
                    <a:pt x="1" y="80"/>
                    <a:pt x="0" y="79"/>
                    <a:pt x="0" y="80"/>
                  </a:cubicBezTo>
                  <a:cubicBezTo>
                    <a:pt x="1" y="84"/>
                    <a:pt x="3" y="89"/>
                    <a:pt x="0" y="93"/>
                  </a:cubicBezTo>
                  <a:cubicBezTo>
                    <a:pt x="1" y="93"/>
                    <a:pt x="2" y="93"/>
                    <a:pt x="2" y="95"/>
                  </a:cubicBezTo>
                  <a:cubicBezTo>
                    <a:pt x="1" y="96"/>
                    <a:pt x="0" y="95"/>
                    <a:pt x="0" y="96"/>
                  </a:cubicBezTo>
                  <a:cubicBezTo>
                    <a:pt x="2" y="96"/>
                    <a:pt x="0" y="97"/>
                    <a:pt x="1" y="97"/>
                  </a:cubicBezTo>
                  <a:cubicBezTo>
                    <a:pt x="2" y="97"/>
                    <a:pt x="2" y="97"/>
                    <a:pt x="3" y="97"/>
                  </a:cubicBezTo>
                  <a:cubicBezTo>
                    <a:pt x="2" y="99"/>
                    <a:pt x="3" y="99"/>
                    <a:pt x="4" y="100"/>
                  </a:cubicBezTo>
                  <a:cubicBezTo>
                    <a:pt x="4" y="100"/>
                    <a:pt x="4" y="100"/>
                    <a:pt x="4" y="101"/>
                  </a:cubicBezTo>
                  <a:cubicBezTo>
                    <a:pt x="3" y="101"/>
                    <a:pt x="2" y="102"/>
                    <a:pt x="2" y="102"/>
                  </a:cubicBezTo>
                  <a:cubicBezTo>
                    <a:pt x="2" y="103"/>
                    <a:pt x="3" y="103"/>
                    <a:pt x="4" y="104"/>
                  </a:cubicBezTo>
                  <a:cubicBezTo>
                    <a:pt x="5" y="105"/>
                    <a:pt x="2" y="104"/>
                    <a:pt x="3" y="106"/>
                  </a:cubicBezTo>
                  <a:cubicBezTo>
                    <a:pt x="3" y="106"/>
                    <a:pt x="4" y="105"/>
                    <a:pt x="4" y="106"/>
                  </a:cubicBezTo>
                  <a:cubicBezTo>
                    <a:pt x="3" y="106"/>
                    <a:pt x="3" y="107"/>
                    <a:pt x="2" y="107"/>
                  </a:cubicBezTo>
                  <a:cubicBezTo>
                    <a:pt x="3" y="112"/>
                    <a:pt x="1" y="117"/>
                    <a:pt x="0" y="120"/>
                  </a:cubicBezTo>
                  <a:cubicBezTo>
                    <a:pt x="1" y="121"/>
                    <a:pt x="2" y="120"/>
                    <a:pt x="3" y="121"/>
                  </a:cubicBezTo>
                  <a:cubicBezTo>
                    <a:pt x="3" y="123"/>
                    <a:pt x="2" y="122"/>
                    <a:pt x="2" y="123"/>
                  </a:cubicBezTo>
                  <a:cubicBezTo>
                    <a:pt x="0" y="123"/>
                    <a:pt x="2" y="122"/>
                    <a:pt x="0" y="122"/>
                  </a:cubicBezTo>
                  <a:cubicBezTo>
                    <a:pt x="0" y="123"/>
                    <a:pt x="2" y="124"/>
                    <a:pt x="1" y="126"/>
                  </a:cubicBezTo>
                  <a:cubicBezTo>
                    <a:pt x="2" y="126"/>
                    <a:pt x="2" y="125"/>
                    <a:pt x="3" y="125"/>
                  </a:cubicBezTo>
                  <a:cubicBezTo>
                    <a:pt x="3" y="126"/>
                    <a:pt x="3" y="128"/>
                    <a:pt x="2" y="129"/>
                  </a:cubicBezTo>
                  <a:cubicBezTo>
                    <a:pt x="3" y="130"/>
                    <a:pt x="1" y="132"/>
                    <a:pt x="3" y="135"/>
                  </a:cubicBezTo>
                  <a:cubicBezTo>
                    <a:pt x="2" y="136"/>
                    <a:pt x="2" y="135"/>
                    <a:pt x="1" y="135"/>
                  </a:cubicBezTo>
                  <a:cubicBezTo>
                    <a:pt x="2" y="137"/>
                    <a:pt x="2" y="137"/>
                    <a:pt x="3" y="139"/>
                  </a:cubicBezTo>
                  <a:cubicBezTo>
                    <a:pt x="0" y="139"/>
                    <a:pt x="2" y="138"/>
                    <a:pt x="0" y="139"/>
                  </a:cubicBezTo>
                  <a:cubicBezTo>
                    <a:pt x="0" y="139"/>
                    <a:pt x="2" y="142"/>
                    <a:pt x="3" y="143"/>
                  </a:cubicBezTo>
                  <a:cubicBezTo>
                    <a:pt x="2" y="145"/>
                    <a:pt x="6" y="148"/>
                    <a:pt x="3" y="148"/>
                  </a:cubicBezTo>
                  <a:cubicBezTo>
                    <a:pt x="4" y="149"/>
                    <a:pt x="5" y="149"/>
                    <a:pt x="4" y="151"/>
                  </a:cubicBezTo>
                  <a:cubicBezTo>
                    <a:pt x="3" y="151"/>
                    <a:pt x="3" y="150"/>
                    <a:pt x="3" y="150"/>
                  </a:cubicBezTo>
                  <a:cubicBezTo>
                    <a:pt x="3" y="152"/>
                    <a:pt x="0" y="153"/>
                    <a:pt x="3" y="154"/>
                  </a:cubicBezTo>
                  <a:cubicBezTo>
                    <a:pt x="4" y="153"/>
                    <a:pt x="1" y="152"/>
                    <a:pt x="3" y="151"/>
                  </a:cubicBezTo>
                  <a:cubicBezTo>
                    <a:pt x="4" y="152"/>
                    <a:pt x="3" y="154"/>
                    <a:pt x="4" y="155"/>
                  </a:cubicBezTo>
                  <a:cubicBezTo>
                    <a:pt x="3" y="155"/>
                    <a:pt x="2" y="156"/>
                    <a:pt x="1" y="157"/>
                  </a:cubicBezTo>
                  <a:cubicBezTo>
                    <a:pt x="3" y="156"/>
                    <a:pt x="3" y="160"/>
                    <a:pt x="2" y="159"/>
                  </a:cubicBezTo>
                  <a:cubicBezTo>
                    <a:pt x="2" y="160"/>
                    <a:pt x="3" y="160"/>
                    <a:pt x="4" y="161"/>
                  </a:cubicBezTo>
                  <a:cubicBezTo>
                    <a:pt x="2" y="161"/>
                    <a:pt x="3" y="165"/>
                    <a:pt x="4" y="165"/>
                  </a:cubicBezTo>
                  <a:cubicBezTo>
                    <a:pt x="3" y="167"/>
                    <a:pt x="1" y="165"/>
                    <a:pt x="1" y="167"/>
                  </a:cubicBezTo>
                  <a:cubicBezTo>
                    <a:pt x="4" y="167"/>
                    <a:pt x="6" y="170"/>
                    <a:pt x="4" y="172"/>
                  </a:cubicBezTo>
                  <a:cubicBezTo>
                    <a:pt x="6" y="172"/>
                    <a:pt x="7" y="172"/>
                    <a:pt x="8" y="172"/>
                  </a:cubicBezTo>
                  <a:cubicBezTo>
                    <a:pt x="9" y="173"/>
                    <a:pt x="9" y="175"/>
                    <a:pt x="10" y="176"/>
                  </a:cubicBezTo>
                  <a:cubicBezTo>
                    <a:pt x="12" y="175"/>
                    <a:pt x="15" y="174"/>
                    <a:pt x="16" y="175"/>
                  </a:cubicBezTo>
                  <a:cubicBezTo>
                    <a:pt x="16" y="177"/>
                    <a:pt x="14" y="176"/>
                    <a:pt x="14" y="177"/>
                  </a:cubicBezTo>
                  <a:cubicBezTo>
                    <a:pt x="15" y="177"/>
                    <a:pt x="16" y="178"/>
                    <a:pt x="15" y="179"/>
                  </a:cubicBezTo>
                  <a:cubicBezTo>
                    <a:pt x="16" y="179"/>
                    <a:pt x="17" y="180"/>
                    <a:pt x="17" y="181"/>
                  </a:cubicBezTo>
                  <a:cubicBezTo>
                    <a:pt x="17" y="182"/>
                    <a:pt x="15" y="181"/>
                    <a:pt x="16" y="182"/>
                  </a:cubicBezTo>
                  <a:cubicBezTo>
                    <a:pt x="17" y="182"/>
                    <a:pt x="15" y="184"/>
                    <a:pt x="17" y="184"/>
                  </a:cubicBezTo>
                  <a:cubicBezTo>
                    <a:pt x="17" y="184"/>
                    <a:pt x="17" y="186"/>
                    <a:pt x="16" y="186"/>
                  </a:cubicBezTo>
                  <a:cubicBezTo>
                    <a:pt x="16" y="188"/>
                    <a:pt x="17" y="187"/>
                    <a:pt x="17" y="188"/>
                  </a:cubicBezTo>
                  <a:cubicBezTo>
                    <a:pt x="16" y="187"/>
                    <a:pt x="15" y="188"/>
                    <a:pt x="15" y="189"/>
                  </a:cubicBezTo>
                  <a:cubicBezTo>
                    <a:pt x="15" y="190"/>
                    <a:pt x="17" y="189"/>
                    <a:pt x="17" y="190"/>
                  </a:cubicBezTo>
                  <a:cubicBezTo>
                    <a:pt x="16" y="192"/>
                    <a:pt x="17" y="194"/>
                    <a:pt x="16" y="196"/>
                  </a:cubicBezTo>
                  <a:cubicBezTo>
                    <a:pt x="16" y="196"/>
                    <a:pt x="17" y="196"/>
                    <a:pt x="17" y="197"/>
                  </a:cubicBezTo>
                  <a:cubicBezTo>
                    <a:pt x="16" y="197"/>
                    <a:pt x="15" y="198"/>
                    <a:pt x="14" y="199"/>
                  </a:cubicBezTo>
                  <a:cubicBezTo>
                    <a:pt x="15" y="201"/>
                    <a:pt x="15" y="202"/>
                    <a:pt x="15" y="203"/>
                  </a:cubicBezTo>
                  <a:cubicBezTo>
                    <a:pt x="17" y="203"/>
                    <a:pt x="18" y="205"/>
                    <a:pt x="19" y="205"/>
                  </a:cubicBezTo>
                  <a:cubicBezTo>
                    <a:pt x="19" y="205"/>
                    <a:pt x="19" y="206"/>
                    <a:pt x="19" y="206"/>
                  </a:cubicBezTo>
                  <a:cubicBezTo>
                    <a:pt x="20" y="206"/>
                    <a:pt x="20" y="207"/>
                    <a:pt x="21" y="209"/>
                  </a:cubicBezTo>
                  <a:cubicBezTo>
                    <a:pt x="20" y="209"/>
                    <a:pt x="19" y="209"/>
                    <a:pt x="18" y="210"/>
                  </a:cubicBezTo>
                  <a:cubicBezTo>
                    <a:pt x="19" y="213"/>
                    <a:pt x="17" y="216"/>
                    <a:pt x="18" y="219"/>
                  </a:cubicBezTo>
                  <a:cubicBezTo>
                    <a:pt x="17" y="220"/>
                    <a:pt x="17" y="221"/>
                    <a:pt x="16" y="221"/>
                  </a:cubicBezTo>
                  <a:cubicBezTo>
                    <a:pt x="16" y="222"/>
                    <a:pt x="16" y="222"/>
                    <a:pt x="16" y="223"/>
                  </a:cubicBezTo>
                  <a:cubicBezTo>
                    <a:pt x="19" y="224"/>
                    <a:pt x="27" y="232"/>
                    <a:pt x="23" y="235"/>
                  </a:cubicBezTo>
                  <a:cubicBezTo>
                    <a:pt x="22" y="235"/>
                    <a:pt x="23" y="233"/>
                    <a:pt x="22" y="234"/>
                  </a:cubicBezTo>
                  <a:cubicBezTo>
                    <a:pt x="21" y="236"/>
                    <a:pt x="23" y="236"/>
                    <a:pt x="25" y="236"/>
                  </a:cubicBezTo>
                  <a:cubicBezTo>
                    <a:pt x="24" y="237"/>
                    <a:pt x="25" y="237"/>
                    <a:pt x="25" y="238"/>
                  </a:cubicBezTo>
                  <a:cubicBezTo>
                    <a:pt x="26" y="238"/>
                    <a:pt x="26" y="240"/>
                    <a:pt x="26" y="241"/>
                  </a:cubicBezTo>
                  <a:cubicBezTo>
                    <a:pt x="26" y="241"/>
                    <a:pt x="26" y="241"/>
                    <a:pt x="26" y="241"/>
                  </a:cubicBezTo>
                  <a:cubicBezTo>
                    <a:pt x="26" y="241"/>
                    <a:pt x="26" y="244"/>
                    <a:pt x="27" y="245"/>
                  </a:cubicBezTo>
                  <a:cubicBezTo>
                    <a:pt x="29" y="246"/>
                    <a:pt x="23" y="247"/>
                    <a:pt x="30" y="249"/>
                  </a:cubicBezTo>
                  <a:cubicBezTo>
                    <a:pt x="30" y="249"/>
                    <a:pt x="30" y="249"/>
                    <a:pt x="30" y="249"/>
                  </a:cubicBezTo>
                  <a:cubicBezTo>
                    <a:pt x="29" y="252"/>
                    <a:pt x="32" y="252"/>
                    <a:pt x="34" y="253"/>
                  </a:cubicBezTo>
                  <a:cubicBezTo>
                    <a:pt x="34" y="256"/>
                    <a:pt x="31" y="256"/>
                    <a:pt x="31" y="257"/>
                  </a:cubicBezTo>
                  <a:cubicBezTo>
                    <a:pt x="31" y="257"/>
                    <a:pt x="31" y="257"/>
                    <a:pt x="31" y="257"/>
                  </a:cubicBezTo>
                  <a:cubicBezTo>
                    <a:pt x="32" y="258"/>
                    <a:pt x="33" y="256"/>
                    <a:pt x="34" y="256"/>
                  </a:cubicBezTo>
                  <a:cubicBezTo>
                    <a:pt x="35" y="256"/>
                    <a:pt x="35" y="257"/>
                    <a:pt x="36" y="257"/>
                  </a:cubicBezTo>
                  <a:cubicBezTo>
                    <a:pt x="36" y="256"/>
                    <a:pt x="37" y="256"/>
                    <a:pt x="37" y="255"/>
                  </a:cubicBezTo>
                  <a:cubicBezTo>
                    <a:pt x="39" y="257"/>
                    <a:pt x="42" y="259"/>
                    <a:pt x="44" y="261"/>
                  </a:cubicBezTo>
                  <a:cubicBezTo>
                    <a:pt x="45" y="261"/>
                    <a:pt x="46" y="260"/>
                    <a:pt x="47" y="261"/>
                  </a:cubicBezTo>
                  <a:cubicBezTo>
                    <a:pt x="47" y="262"/>
                    <a:pt x="46" y="262"/>
                    <a:pt x="46" y="263"/>
                  </a:cubicBezTo>
                  <a:cubicBezTo>
                    <a:pt x="47" y="264"/>
                    <a:pt x="48" y="265"/>
                    <a:pt x="48" y="267"/>
                  </a:cubicBezTo>
                  <a:cubicBezTo>
                    <a:pt x="49" y="268"/>
                    <a:pt x="51" y="267"/>
                    <a:pt x="51" y="269"/>
                  </a:cubicBezTo>
                  <a:cubicBezTo>
                    <a:pt x="50" y="269"/>
                    <a:pt x="50" y="271"/>
                    <a:pt x="49" y="271"/>
                  </a:cubicBezTo>
                  <a:cubicBezTo>
                    <a:pt x="48" y="270"/>
                    <a:pt x="50" y="270"/>
                    <a:pt x="49" y="269"/>
                  </a:cubicBezTo>
                  <a:cubicBezTo>
                    <a:pt x="48" y="270"/>
                    <a:pt x="48" y="271"/>
                    <a:pt x="47" y="272"/>
                  </a:cubicBezTo>
                  <a:cubicBezTo>
                    <a:pt x="51" y="272"/>
                    <a:pt x="54" y="271"/>
                    <a:pt x="56" y="273"/>
                  </a:cubicBezTo>
                  <a:cubicBezTo>
                    <a:pt x="56" y="274"/>
                    <a:pt x="56" y="274"/>
                    <a:pt x="56" y="275"/>
                  </a:cubicBezTo>
                  <a:cubicBezTo>
                    <a:pt x="57" y="275"/>
                    <a:pt x="57" y="274"/>
                    <a:pt x="58" y="275"/>
                  </a:cubicBezTo>
                  <a:cubicBezTo>
                    <a:pt x="57" y="275"/>
                    <a:pt x="57" y="275"/>
                    <a:pt x="57" y="276"/>
                  </a:cubicBezTo>
                  <a:cubicBezTo>
                    <a:pt x="59" y="277"/>
                    <a:pt x="59" y="275"/>
                    <a:pt x="60" y="275"/>
                  </a:cubicBezTo>
                  <a:cubicBezTo>
                    <a:pt x="61" y="278"/>
                    <a:pt x="64" y="275"/>
                    <a:pt x="66" y="277"/>
                  </a:cubicBezTo>
                  <a:cubicBezTo>
                    <a:pt x="67" y="276"/>
                    <a:pt x="65" y="276"/>
                    <a:pt x="66" y="275"/>
                  </a:cubicBezTo>
                  <a:cubicBezTo>
                    <a:pt x="67" y="275"/>
                    <a:pt x="67" y="276"/>
                    <a:pt x="68" y="276"/>
                  </a:cubicBezTo>
                  <a:cubicBezTo>
                    <a:pt x="69" y="275"/>
                    <a:pt x="70" y="272"/>
                    <a:pt x="72" y="273"/>
                  </a:cubicBezTo>
                  <a:cubicBezTo>
                    <a:pt x="73" y="272"/>
                    <a:pt x="72" y="271"/>
                    <a:pt x="70" y="271"/>
                  </a:cubicBezTo>
                  <a:cubicBezTo>
                    <a:pt x="70" y="271"/>
                    <a:pt x="70" y="272"/>
                    <a:pt x="69" y="271"/>
                  </a:cubicBezTo>
                  <a:cubicBezTo>
                    <a:pt x="70" y="271"/>
                    <a:pt x="70" y="270"/>
                    <a:pt x="70" y="268"/>
                  </a:cubicBezTo>
                  <a:cubicBezTo>
                    <a:pt x="70" y="268"/>
                    <a:pt x="71" y="268"/>
                    <a:pt x="71" y="267"/>
                  </a:cubicBezTo>
                  <a:cubicBezTo>
                    <a:pt x="70" y="266"/>
                    <a:pt x="71" y="266"/>
                    <a:pt x="71" y="264"/>
                  </a:cubicBezTo>
                  <a:cubicBezTo>
                    <a:pt x="75" y="264"/>
                    <a:pt x="76" y="259"/>
                    <a:pt x="78" y="257"/>
                  </a:cubicBezTo>
                  <a:cubicBezTo>
                    <a:pt x="80" y="257"/>
                    <a:pt x="81" y="257"/>
                    <a:pt x="82" y="256"/>
                  </a:cubicBezTo>
                  <a:cubicBezTo>
                    <a:pt x="81" y="257"/>
                    <a:pt x="82" y="255"/>
                    <a:pt x="82" y="255"/>
                  </a:cubicBezTo>
                  <a:cubicBezTo>
                    <a:pt x="82" y="256"/>
                    <a:pt x="84" y="257"/>
                    <a:pt x="86" y="257"/>
                  </a:cubicBezTo>
                  <a:cubicBezTo>
                    <a:pt x="87" y="256"/>
                    <a:pt x="85" y="254"/>
                    <a:pt x="86" y="254"/>
                  </a:cubicBezTo>
                  <a:cubicBezTo>
                    <a:pt x="88" y="254"/>
                    <a:pt x="87" y="256"/>
                    <a:pt x="88" y="256"/>
                  </a:cubicBezTo>
                  <a:cubicBezTo>
                    <a:pt x="93" y="256"/>
                    <a:pt x="97" y="254"/>
                    <a:pt x="96" y="250"/>
                  </a:cubicBezTo>
                  <a:cubicBezTo>
                    <a:pt x="96" y="249"/>
                    <a:pt x="96" y="251"/>
                    <a:pt x="95" y="251"/>
                  </a:cubicBezTo>
                  <a:cubicBezTo>
                    <a:pt x="94" y="250"/>
                    <a:pt x="95" y="249"/>
                    <a:pt x="94" y="248"/>
                  </a:cubicBezTo>
                  <a:cubicBezTo>
                    <a:pt x="96" y="247"/>
                    <a:pt x="98" y="247"/>
                    <a:pt x="100" y="246"/>
                  </a:cubicBezTo>
                  <a:cubicBezTo>
                    <a:pt x="102" y="245"/>
                    <a:pt x="102" y="245"/>
                    <a:pt x="102" y="245"/>
                  </a:cubicBezTo>
                  <a:cubicBezTo>
                    <a:pt x="103" y="246"/>
                    <a:pt x="105" y="246"/>
                    <a:pt x="107" y="247"/>
                  </a:cubicBezTo>
                  <a:cubicBezTo>
                    <a:pt x="108" y="246"/>
                    <a:pt x="108" y="245"/>
                    <a:pt x="108" y="245"/>
                  </a:cubicBezTo>
                  <a:cubicBezTo>
                    <a:pt x="110" y="242"/>
                    <a:pt x="110" y="242"/>
                    <a:pt x="110" y="242"/>
                  </a:cubicBezTo>
                  <a:cubicBezTo>
                    <a:pt x="110" y="242"/>
                    <a:pt x="113" y="240"/>
                    <a:pt x="112" y="239"/>
                  </a:cubicBezTo>
                  <a:cubicBezTo>
                    <a:pt x="112" y="238"/>
                    <a:pt x="111" y="234"/>
                    <a:pt x="111" y="234"/>
                  </a:cubicBezTo>
                  <a:cubicBezTo>
                    <a:pt x="111" y="234"/>
                    <a:pt x="112" y="232"/>
                    <a:pt x="113" y="231"/>
                  </a:cubicBezTo>
                  <a:cubicBezTo>
                    <a:pt x="114" y="230"/>
                    <a:pt x="115" y="229"/>
                    <a:pt x="115" y="228"/>
                  </a:cubicBezTo>
                  <a:cubicBezTo>
                    <a:pt x="115" y="226"/>
                    <a:pt x="115" y="225"/>
                    <a:pt x="115" y="224"/>
                  </a:cubicBezTo>
                  <a:cubicBezTo>
                    <a:pt x="115" y="223"/>
                    <a:pt x="115" y="222"/>
                    <a:pt x="115" y="222"/>
                  </a:cubicBezTo>
                  <a:cubicBezTo>
                    <a:pt x="115" y="221"/>
                    <a:pt x="115" y="219"/>
                    <a:pt x="116" y="217"/>
                  </a:cubicBezTo>
                  <a:cubicBezTo>
                    <a:pt x="117" y="216"/>
                    <a:pt x="118" y="213"/>
                    <a:pt x="118" y="212"/>
                  </a:cubicBezTo>
                  <a:cubicBezTo>
                    <a:pt x="119" y="211"/>
                    <a:pt x="120" y="209"/>
                    <a:pt x="119" y="208"/>
                  </a:cubicBezTo>
                  <a:cubicBezTo>
                    <a:pt x="119" y="207"/>
                    <a:pt x="118" y="207"/>
                    <a:pt x="117" y="206"/>
                  </a:cubicBezTo>
                  <a:cubicBezTo>
                    <a:pt x="117" y="205"/>
                    <a:pt x="117" y="204"/>
                    <a:pt x="117" y="204"/>
                  </a:cubicBezTo>
                  <a:cubicBezTo>
                    <a:pt x="119" y="203"/>
                    <a:pt x="120" y="201"/>
                    <a:pt x="123" y="201"/>
                  </a:cubicBezTo>
                  <a:cubicBezTo>
                    <a:pt x="123" y="199"/>
                    <a:pt x="122" y="197"/>
                    <a:pt x="121" y="197"/>
                  </a:cubicBezTo>
                  <a:cubicBezTo>
                    <a:pt x="123" y="196"/>
                    <a:pt x="120" y="193"/>
                    <a:pt x="122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2"/>
                    <a:pt x="123" y="192"/>
                    <a:pt x="123" y="193"/>
                  </a:cubicBezTo>
                  <a:cubicBezTo>
                    <a:pt x="123" y="193"/>
                    <a:pt x="124" y="193"/>
                    <a:pt x="124" y="193"/>
                  </a:cubicBezTo>
                  <a:cubicBezTo>
                    <a:pt x="124" y="193"/>
                    <a:pt x="124" y="192"/>
                    <a:pt x="124" y="192"/>
                  </a:cubicBezTo>
                  <a:cubicBezTo>
                    <a:pt x="125" y="192"/>
                    <a:pt x="125" y="192"/>
                    <a:pt x="126" y="192"/>
                  </a:cubicBezTo>
                  <a:cubicBezTo>
                    <a:pt x="126" y="192"/>
                    <a:pt x="126" y="191"/>
                    <a:pt x="127" y="191"/>
                  </a:cubicBezTo>
                  <a:cubicBezTo>
                    <a:pt x="128" y="193"/>
                    <a:pt x="132" y="191"/>
                    <a:pt x="133" y="190"/>
                  </a:cubicBezTo>
                  <a:cubicBezTo>
                    <a:pt x="132" y="190"/>
                    <a:pt x="132" y="190"/>
                    <a:pt x="132" y="189"/>
                  </a:cubicBezTo>
                  <a:cubicBezTo>
                    <a:pt x="134" y="189"/>
                    <a:pt x="134" y="189"/>
                    <a:pt x="135" y="188"/>
                  </a:cubicBezTo>
                  <a:cubicBezTo>
                    <a:pt x="134" y="187"/>
                    <a:pt x="132" y="187"/>
                    <a:pt x="133" y="185"/>
                  </a:cubicBezTo>
                  <a:cubicBezTo>
                    <a:pt x="135" y="185"/>
                    <a:pt x="137" y="185"/>
                    <a:pt x="138" y="183"/>
                  </a:cubicBezTo>
                  <a:cubicBezTo>
                    <a:pt x="138" y="184"/>
                    <a:pt x="139" y="184"/>
                    <a:pt x="140" y="184"/>
                  </a:cubicBezTo>
                  <a:cubicBezTo>
                    <a:pt x="139" y="182"/>
                    <a:pt x="141" y="182"/>
                    <a:pt x="141" y="181"/>
                  </a:cubicBezTo>
                  <a:cubicBezTo>
                    <a:pt x="142" y="181"/>
                    <a:pt x="143" y="181"/>
                    <a:pt x="144" y="182"/>
                  </a:cubicBezTo>
                  <a:cubicBezTo>
                    <a:pt x="145" y="180"/>
                    <a:pt x="147" y="181"/>
                    <a:pt x="148" y="179"/>
                  </a:cubicBezTo>
                  <a:cubicBezTo>
                    <a:pt x="146" y="179"/>
                    <a:pt x="150" y="178"/>
                    <a:pt x="149" y="177"/>
                  </a:cubicBezTo>
                  <a:cubicBezTo>
                    <a:pt x="146" y="178"/>
                    <a:pt x="145" y="175"/>
                    <a:pt x="145" y="172"/>
                  </a:cubicBezTo>
                  <a:cubicBezTo>
                    <a:pt x="145" y="172"/>
                    <a:pt x="146" y="171"/>
                    <a:pt x="147" y="171"/>
                  </a:cubicBezTo>
                  <a:cubicBezTo>
                    <a:pt x="147" y="170"/>
                    <a:pt x="146" y="170"/>
                    <a:pt x="146" y="169"/>
                  </a:cubicBezTo>
                  <a:cubicBezTo>
                    <a:pt x="148" y="168"/>
                    <a:pt x="150" y="168"/>
                    <a:pt x="149" y="166"/>
                  </a:cubicBezTo>
                  <a:cubicBezTo>
                    <a:pt x="148" y="166"/>
                    <a:pt x="149" y="168"/>
                    <a:pt x="148" y="168"/>
                  </a:cubicBezTo>
                  <a:cubicBezTo>
                    <a:pt x="148" y="167"/>
                    <a:pt x="147" y="165"/>
                    <a:pt x="147" y="165"/>
                  </a:cubicBezTo>
                  <a:cubicBezTo>
                    <a:pt x="149" y="164"/>
                    <a:pt x="150" y="165"/>
                    <a:pt x="152" y="164"/>
                  </a:cubicBezTo>
                  <a:cubicBezTo>
                    <a:pt x="151" y="162"/>
                    <a:pt x="152" y="161"/>
                    <a:pt x="153" y="160"/>
                  </a:cubicBezTo>
                  <a:cubicBezTo>
                    <a:pt x="151" y="157"/>
                    <a:pt x="152" y="154"/>
                    <a:pt x="154" y="152"/>
                  </a:cubicBezTo>
                  <a:cubicBezTo>
                    <a:pt x="153" y="150"/>
                    <a:pt x="152" y="147"/>
                    <a:pt x="150" y="146"/>
                  </a:cubicBezTo>
                  <a:cubicBezTo>
                    <a:pt x="151" y="145"/>
                    <a:pt x="150" y="142"/>
                    <a:pt x="152" y="142"/>
                  </a:cubicBezTo>
                  <a:cubicBezTo>
                    <a:pt x="151" y="143"/>
                    <a:pt x="152" y="144"/>
                    <a:pt x="153" y="144"/>
                  </a:cubicBezTo>
                  <a:cubicBezTo>
                    <a:pt x="153" y="143"/>
                    <a:pt x="153" y="143"/>
                    <a:pt x="154" y="143"/>
                  </a:cubicBezTo>
                  <a:cubicBezTo>
                    <a:pt x="151" y="139"/>
                    <a:pt x="149" y="136"/>
                    <a:pt x="151" y="131"/>
                  </a:cubicBezTo>
                  <a:cubicBezTo>
                    <a:pt x="148" y="130"/>
                    <a:pt x="153" y="125"/>
                    <a:pt x="149" y="124"/>
                  </a:cubicBezTo>
                  <a:cubicBezTo>
                    <a:pt x="149" y="125"/>
                    <a:pt x="149" y="126"/>
                    <a:pt x="148" y="125"/>
                  </a:cubicBezTo>
                  <a:cubicBezTo>
                    <a:pt x="148" y="123"/>
                    <a:pt x="147" y="121"/>
                    <a:pt x="147" y="118"/>
                  </a:cubicBezTo>
                  <a:cubicBezTo>
                    <a:pt x="149" y="118"/>
                    <a:pt x="147" y="117"/>
                    <a:pt x="148" y="115"/>
                  </a:cubicBezTo>
                  <a:cubicBezTo>
                    <a:pt x="150" y="114"/>
                    <a:pt x="150" y="112"/>
                    <a:pt x="152" y="112"/>
                  </a:cubicBezTo>
                  <a:cubicBezTo>
                    <a:pt x="152" y="109"/>
                    <a:pt x="154" y="108"/>
                    <a:pt x="152" y="107"/>
                  </a:cubicBezTo>
                  <a:cubicBezTo>
                    <a:pt x="152" y="108"/>
                    <a:pt x="151" y="108"/>
                    <a:pt x="151" y="108"/>
                  </a:cubicBezTo>
                  <a:cubicBezTo>
                    <a:pt x="152" y="106"/>
                    <a:pt x="152" y="104"/>
                    <a:pt x="153" y="103"/>
                  </a:cubicBezTo>
                  <a:cubicBezTo>
                    <a:pt x="153" y="102"/>
                    <a:pt x="152" y="100"/>
                    <a:pt x="153" y="99"/>
                  </a:cubicBezTo>
                  <a:cubicBezTo>
                    <a:pt x="152" y="99"/>
                    <a:pt x="151" y="98"/>
                    <a:pt x="150" y="98"/>
                  </a:cubicBezTo>
                  <a:cubicBezTo>
                    <a:pt x="152" y="96"/>
                    <a:pt x="150" y="92"/>
                    <a:pt x="153" y="92"/>
                  </a:cubicBezTo>
                  <a:close/>
                  <a:moveTo>
                    <a:pt x="58" y="4"/>
                  </a:moveTo>
                  <a:cubicBezTo>
                    <a:pt x="58" y="4"/>
                    <a:pt x="58" y="5"/>
                    <a:pt x="59" y="5"/>
                  </a:cubicBezTo>
                  <a:cubicBezTo>
                    <a:pt x="59" y="6"/>
                    <a:pt x="59" y="6"/>
                    <a:pt x="58" y="6"/>
                  </a:cubicBezTo>
                  <a:cubicBezTo>
                    <a:pt x="58" y="5"/>
                    <a:pt x="57" y="5"/>
                    <a:pt x="58" y="4"/>
                  </a:cubicBezTo>
                  <a:close/>
                  <a:moveTo>
                    <a:pt x="13" y="46"/>
                  </a:moveTo>
                  <a:cubicBezTo>
                    <a:pt x="11" y="46"/>
                    <a:pt x="12" y="46"/>
                    <a:pt x="12" y="45"/>
                  </a:cubicBezTo>
                  <a:cubicBezTo>
                    <a:pt x="12" y="46"/>
                    <a:pt x="13" y="46"/>
                    <a:pt x="13" y="46"/>
                  </a:cubicBezTo>
                  <a:close/>
                </a:path>
              </a:pathLst>
            </a:custGeom>
            <a:solidFill>
              <a:srgbClr val="D06E6E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CN" altLang="en-US" sz="1800" spc="-288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  <p:sp>
          <p:nvSpPr>
            <p:cNvPr id="52" name="文本框 9"/>
            <p:cNvSpPr txBox="1"/>
            <p:nvPr/>
          </p:nvSpPr>
          <p:spPr>
            <a:xfrm>
              <a:off x="8528606" y="4823683"/>
              <a:ext cx="402494" cy="991864"/>
            </a:xfrm>
            <a:prstGeom prst="rect">
              <a:avLst/>
            </a:prstGeom>
            <a:noFill/>
          </p:spPr>
          <p:txBody>
            <a:bodyPr vert="eaVert" lIns="95277" tIns="0" rIns="95277" bIns="107997"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思源宋体 CN Heavy" pitchFamily="18" charset="-122"/>
                  <a:ea typeface="思源宋体 CN Heavy" pitchFamily="18" charset="-122"/>
                </a:rPr>
                <a:t>泰山</a:t>
              </a:r>
              <a:endParaRPr lang="en-US" altLang="zh-CN" sz="140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</p:grpSp>
      <p:pic>
        <p:nvPicPr>
          <p:cNvPr id="2" name="图片 1" descr="mm (3)"/>
          <p:cNvPicPr>
            <a:picLocks noChangeAspect="1"/>
          </p:cNvPicPr>
          <p:nvPr/>
        </p:nvPicPr>
        <p:blipFill>
          <a:blip r:embed="rId4">
            <a:alphaModFix amt="26000"/>
          </a:blip>
          <a:stretch>
            <a:fillRect/>
          </a:stretch>
        </p:blipFill>
        <p:spPr>
          <a:xfrm>
            <a:off x="5493385" y="2355215"/>
            <a:ext cx="1370330" cy="135382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sp>
        <p:nvSpPr>
          <p:cNvPr id="7" name="标题 1"/>
          <p:cNvSpPr txBox="1"/>
          <p:nvPr/>
        </p:nvSpPr>
        <p:spPr>
          <a:xfrm>
            <a:off x="7252335" y="2251075"/>
            <a:ext cx="1650365" cy="2173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思源宋体 CN Heavy" pitchFamily="18" charset="-122"/>
                <a:ea typeface="思源宋体 CN Heavy" pitchFamily="18" charset="-122"/>
              </a:rPr>
              <a:t>03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思源宋体 CN Heavy" pitchFamily="18" charset="-122"/>
              <a:ea typeface="思源宋体 CN Heavy" pitchFamily="18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459605" y="2501900"/>
            <a:ext cx="2297430" cy="18148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religious culture of Mount Tai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270375" y="2393315"/>
            <a:ext cx="2564765" cy="2030730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8513571" y="1768883"/>
            <a:ext cx="496651" cy="779930"/>
            <a:chOff x="8436503" y="4783319"/>
            <a:chExt cx="631094" cy="991864"/>
          </a:xfrm>
        </p:grpSpPr>
        <p:sp>
          <p:nvSpPr>
            <p:cNvPr id="19" name="Freeform 201"/>
            <p:cNvSpPr>
              <a:spLocks noEditPoints="1"/>
            </p:cNvSpPr>
            <p:nvPr/>
          </p:nvSpPr>
          <p:spPr bwMode="auto">
            <a:xfrm>
              <a:off x="8436503" y="4842970"/>
              <a:ext cx="457200" cy="872563"/>
            </a:xfrm>
            <a:custGeom>
              <a:avLst/>
              <a:gdLst>
                <a:gd name="T0" fmla="*/ 150 w 155"/>
                <a:gd name="T1" fmla="*/ 83 h 278"/>
                <a:gd name="T2" fmla="*/ 150 w 155"/>
                <a:gd name="T3" fmla="*/ 71 h 278"/>
                <a:gd name="T4" fmla="*/ 147 w 155"/>
                <a:gd name="T5" fmla="*/ 60 h 278"/>
                <a:gd name="T6" fmla="*/ 145 w 155"/>
                <a:gd name="T7" fmla="*/ 48 h 278"/>
                <a:gd name="T8" fmla="*/ 147 w 155"/>
                <a:gd name="T9" fmla="*/ 43 h 278"/>
                <a:gd name="T10" fmla="*/ 142 w 155"/>
                <a:gd name="T11" fmla="*/ 32 h 278"/>
                <a:gd name="T12" fmla="*/ 132 w 155"/>
                <a:gd name="T13" fmla="*/ 24 h 278"/>
                <a:gd name="T14" fmla="*/ 124 w 155"/>
                <a:gd name="T15" fmla="*/ 19 h 278"/>
                <a:gd name="T16" fmla="*/ 117 w 155"/>
                <a:gd name="T17" fmla="*/ 14 h 278"/>
                <a:gd name="T18" fmla="*/ 112 w 155"/>
                <a:gd name="T19" fmla="*/ 14 h 278"/>
                <a:gd name="T20" fmla="*/ 103 w 155"/>
                <a:gd name="T21" fmla="*/ 8 h 278"/>
                <a:gd name="T22" fmla="*/ 89 w 155"/>
                <a:gd name="T23" fmla="*/ 3 h 278"/>
                <a:gd name="T24" fmla="*/ 86 w 155"/>
                <a:gd name="T25" fmla="*/ 5 h 278"/>
                <a:gd name="T26" fmla="*/ 75 w 155"/>
                <a:gd name="T27" fmla="*/ 5 h 278"/>
                <a:gd name="T28" fmla="*/ 46 w 155"/>
                <a:gd name="T29" fmla="*/ 4 h 278"/>
                <a:gd name="T30" fmla="*/ 40 w 155"/>
                <a:gd name="T31" fmla="*/ 7 h 278"/>
                <a:gd name="T32" fmla="*/ 33 w 155"/>
                <a:gd name="T33" fmla="*/ 19 h 278"/>
                <a:gd name="T34" fmla="*/ 24 w 155"/>
                <a:gd name="T35" fmla="*/ 27 h 278"/>
                <a:gd name="T36" fmla="*/ 10 w 155"/>
                <a:gd name="T37" fmla="*/ 41 h 278"/>
                <a:gd name="T38" fmla="*/ 9 w 155"/>
                <a:gd name="T39" fmla="*/ 52 h 278"/>
                <a:gd name="T40" fmla="*/ 0 w 155"/>
                <a:gd name="T41" fmla="*/ 59 h 278"/>
                <a:gd name="T42" fmla="*/ 1 w 155"/>
                <a:gd name="T43" fmla="*/ 71 h 278"/>
                <a:gd name="T44" fmla="*/ 2 w 155"/>
                <a:gd name="T45" fmla="*/ 78 h 278"/>
                <a:gd name="T46" fmla="*/ 2 w 155"/>
                <a:gd name="T47" fmla="*/ 95 h 278"/>
                <a:gd name="T48" fmla="*/ 4 w 155"/>
                <a:gd name="T49" fmla="*/ 101 h 278"/>
                <a:gd name="T50" fmla="*/ 2 w 155"/>
                <a:gd name="T51" fmla="*/ 107 h 278"/>
                <a:gd name="T52" fmla="*/ 1 w 155"/>
                <a:gd name="T53" fmla="*/ 126 h 278"/>
                <a:gd name="T54" fmla="*/ 3 w 155"/>
                <a:gd name="T55" fmla="*/ 139 h 278"/>
                <a:gd name="T56" fmla="*/ 3 w 155"/>
                <a:gd name="T57" fmla="*/ 150 h 278"/>
                <a:gd name="T58" fmla="*/ 2 w 155"/>
                <a:gd name="T59" fmla="*/ 159 h 278"/>
                <a:gd name="T60" fmla="*/ 8 w 155"/>
                <a:gd name="T61" fmla="*/ 172 h 278"/>
                <a:gd name="T62" fmla="*/ 17 w 155"/>
                <a:gd name="T63" fmla="*/ 181 h 278"/>
                <a:gd name="T64" fmla="*/ 15 w 155"/>
                <a:gd name="T65" fmla="*/ 189 h 278"/>
                <a:gd name="T66" fmla="*/ 15 w 155"/>
                <a:gd name="T67" fmla="*/ 203 h 278"/>
                <a:gd name="T68" fmla="*/ 18 w 155"/>
                <a:gd name="T69" fmla="*/ 219 h 278"/>
                <a:gd name="T70" fmla="*/ 25 w 155"/>
                <a:gd name="T71" fmla="*/ 236 h 278"/>
                <a:gd name="T72" fmla="*/ 30 w 155"/>
                <a:gd name="T73" fmla="*/ 249 h 278"/>
                <a:gd name="T74" fmla="*/ 34 w 155"/>
                <a:gd name="T75" fmla="*/ 256 h 278"/>
                <a:gd name="T76" fmla="*/ 46 w 155"/>
                <a:gd name="T77" fmla="*/ 263 h 278"/>
                <a:gd name="T78" fmla="*/ 47 w 155"/>
                <a:gd name="T79" fmla="*/ 272 h 278"/>
                <a:gd name="T80" fmla="*/ 60 w 155"/>
                <a:gd name="T81" fmla="*/ 275 h 278"/>
                <a:gd name="T82" fmla="*/ 70 w 155"/>
                <a:gd name="T83" fmla="*/ 271 h 278"/>
                <a:gd name="T84" fmla="*/ 78 w 155"/>
                <a:gd name="T85" fmla="*/ 257 h 278"/>
                <a:gd name="T86" fmla="*/ 88 w 155"/>
                <a:gd name="T87" fmla="*/ 256 h 278"/>
                <a:gd name="T88" fmla="*/ 102 w 155"/>
                <a:gd name="T89" fmla="*/ 245 h 278"/>
                <a:gd name="T90" fmla="*/ 111 w 155"/>
                <a:gd name="T91" fmla="*/ 234 h 278"/>
                <a:gd name="T92" fmla="*/ 116 w 155"/>
                <a:gd name="T93" fmla="*/ 217 h 278"/>
                <a:gd name="T94" fmla="*/ 123 w 155"/>
                <a:gd name="T95" fmla="*/ 201 h 278"/>
                <a:gd name="T96" fmla="*/ 124 w 155"/>
                <a:gd name="T97" fmla="*/ 193 h 278"/>
                <a:gd name="T98" fmla="*/ 132 w 155"/>
                <a:gd name="T99" fmla="*/ 189 h 278"/>
                <a:gd name="T100" fmla="*/ 141 w 155"/>
                <a:gd name="T101" fmla="*/ 181 h 278"/>
                <a:gd name="T102" fmla="*/ 147 w 155"/>
                <a:gd name="T103" fmla="*/ 171 h 278"/>
                <a:gd name="T104" fmla="*/ 152 w 155"/>
                <a:gd name="T105" fmla="*/ 164 h 278"/>
                <a:gd name="T106" fmla="*/ 153 w 155"/>
                <a:gd name="T107" fmla="*/ 144 h 278"/>
                <a:gd name="T108" fmla="*/ 147 w 155"/>
                <a:gd name="T109" fmla="*/ 118 h 278"/>
                <a:gd name="T110" fmla="*/ 153 w 155"/>
                <a:gd name="T111" fmla="*/ 103 h 278"/>
                <a:gd name="T112" fmla="*/ 59 w 155"/>
                <a:gd name="T113" fmla="*/ 5 h 278"/>
                <a:gd name="T114" fmla="*/ 13 w 155"/>
                <a:gd name="T115" fmla="*/ 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" h="278">
                  <a:moveTo>
                    <a:pt x="153" y="92"/>
                  </a:moveTo>
                  <a:cubicBezTo>
                    <a:pt x="154" y="89"/>
                    <a:pt x="155" y="87"/>
                    <a:pt x="153" y="86"/>
                  </a:cubicBezTo>
                  <a:cubicBezTo>
                    <a:pt x="153" y="87"/>
                    <a:pt x="153" y="87"/>
                    <a:pt x="152" y="87"/>
                  </a:cubicBezTo>
                  <a:cubicBezTo>
                    <a:pt x="151" y="87"/>
                    <a:pt x="150" y="86"/>
                    <a:pt x="149" y="85"/>
                  </a:cubicBezTo>
                  <a:cubicBezTo>
                    <a:pt x="149" y="84"/>
                    <a:pt x="149" y="83"/>
                    <a:pt x="150" y="83"/>
                  </a:cubicBezTo>
                  <a:cubicBezTo>
                    <a:pt x="151" y="83"/>
                    <a:pt x="151" y="84"/>
                    <a:pt x="152" y="84"/>
                  </a:cubicBezTo>
                  <a:cubicBezTo>
                    <a:pt x="153" y="83"/>
                    <a:pt x="151" y="78"/>
                    <a:pt x="153" y="76"/>
                  </a:cubicBezTo>
                  <a:cubicBezTo>
                    <a:pt x="153" y="76"/>
                    <a:pt x="153" y="75"/>
                    <a:pt x="153" y="74"/>
                  </a:cubicBezTo>
                  <a:cubicBezTo>
                    <a:pt x="152" y="74"/>
                    <a:pt x="152" y="74"/>
                    <a:pt x="151" y="74"/>
                  </a:cubicBezTo>
                  <a:cubicBezTo>
                    <a:pt x="152" y="73"/>
                    <a:pt x="150" y="73"/>
                    <a:pt x="150" y="71"/>
                  </a:cubicBezTo>
                  <a:cubicBezTo>
                    <a:pt x="152" y="70"/>
                    <a:pt x="155" y="67"/>
                    <a:pt x="154" y="64"/>
                  </a:cubicBezTo>
                  <a:cubicBezTo>
                    <a:pt x="152" y="64"/>
                    <a:pt x="151" y="65"/>
                    <a:pt x="149" y="66"/>
                  </a:cubicBezTo>
                  <a:cubicBezTo>
                    <a:pt x="149" y="65"/>
                    <a:pt x="150" y="64"/>
                    <a:pt x="150" y="64"/>
                  </a:cubicBezTo>
                  <a:cubicBezTo>
                    <a:pt x="149" y="63"/>
                    <a:pt x="147" y="63"/>
                    <a:pt x="147" y="61"/>
                  </a:cubicBezTo>
                  <a:cubicBezTo>
                    <a:pt x="147" y="61"/>
                    <a:pt x="147" y="60"/>
                    <a:pt x="147" y="60"/>
                  </a:cubicBezTo>
                  <a:cubicBezTo>
                    <a:pt x="147" y="59"/>
                    <a:pt x="149" y="58"/>
                    <a:pt x="146" y="56"/>
                  </a:cubicBezTo>
                  <a:cubicBezTo>
                    <a:pt x="147" y="56"/>
                    <a:pt x="147" y="55"/>
                    <a:pt x="148" y="56"/>
                  </a:cubicBezTo>
                  <a:cubicBezTo>
                    <a:pt x="147" y="54"/>
                    <a:pt x="150" y="53"/>
                    <a:pt x="148" y="53"/>
                  </a:cubicBezTo>
                  <a:cubicBezTo>
                    <a:pt x="148" y="52"/>
                    <a:pt x="149" y="52"/>
                    <a:pt x="148" y="51"/>
                  </a:cubicBezTo>
                  <a:cubicBezTo>
                    <a:pt x="147" y="51"/>
                    <a:pt x="146" y="49"/>
                    <a:pt x="145" y="48"/>
                  </a:cubicBezTo>
                  <a:cubicBezTo>
                    <a:pt x="146" y="48"/>
                    <a:pt x="145" y="46"/>
                    <a:pt x="145" y="45"/>
                  </a:cubicBezTo>
                  <a:cubicBezTo>
                    <a:pt x="146" y="45"/>
                    <a:pt x="147" y="45"/>
                    <a:pt x="147" y="44"/>
                  </a:cubicBezTo>
                  <a:cubicBezTo>
                    <a:pt x="146" y="43"/>
                    <a:pt x="146" y="44"/>
                    <a:pt x="146" y="44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7" y="43"/>
                    <a:pt x="147" y="43"/>
                  </a:cubicBezTo>
                  <a:cubicBezTo>
                    <a:pt x="146" y="43"/>
                    <a:pt x="147" y="42"/>
                    <a:pt x="147" y="41"/>
                  </a:cubicBezTo>
                  <a:cubicBezTo>
                    <a:pt x="146" y="41"/>
                    <a:pt x="145" y="42"/>
                    <a:pt x="145" y="41"/>
                  </a:cubicBezTo>
                  <a:cubicBezTo>
                    <a:pt x="145" y="39"/>
                    <a:pt x="146" y="37"/>
                    <a:pt x="145" y="35"/>
                  </a:cubicBezTo>
                  <a:cubicBezTo>
                    <a:pt x="144" y="35"/>
                    <a:pt x="143" y="37"/>
                    <a:pt x="143" y="36"/>
                  </a:cubicBezTo>
                  <a:cubicBezTo>
                    <a:pt x="143" y="35"/>
                    <a:pt x="142" y="33"/>
                    <a:pt x="142" y="32"/>
                  </a:cubicBezTo>
                  <a:cubicBezTo>
                    <a:pt x="141" y="35"/>
                    <a:pt x="137" y="30"/>
                    <a:pt x="139" y="29"/>
                  </a:cubicBezTo>
                  <a:cubicBezTo>
                    <a:pt x="137" y="27"/>
                    <a:pt x="136" y="25"/>
                    <a:pt x="136" y="24"/>
                  </a:cubicBezTo>
                  <a:cubicBezTo>
                    <a:pt x="136" y="24"/>
                    <a:pt x="136" y="24"/>
                    <a:pt x="135" y="24"/>
                  </a:cubicBezTo>
                  <a:cubicBezTo>
                    <a:pt x="136" y="24"/>
                    <a:pt x="137" y="23"/>
                    <a:pt x="136" y="23"/>
                  </a:cubicBezTo>
                  <a:cubicBezTo>
                    <a:pt x="135" y="24"/>
                    <a:pt x="133" y="23"/>
                    <a:pt x="132" y="24"/>
                  </a:cubicBezTo>
                  <a:cubicBezTo>
                    <a:pt x="132" y="24"/>
                    <a:pt x="133" y="24"/>
                    <a:pt x="134" y="23"/>
                  </a:cubicBezTo>
                  <a:cubicBezTo>
                    <a:pt x="132" y="22"/>
                    <a:pt x="132" y="23"/>
                    <a:pt x="131" y="24"/>
                  </a:cubicBezTo>
                  <a:cubicBezTo>
                    <a:pt x="129" y="21"/>
                    <a:pt x="129" y="18"/>
                    <a:pt x="127" y="16"/>
                  </a:cubicBezTo>
                  <a:cubicBezTo>
                    <a:pt x="127" y="17"/>
                    <a:pt x="127" y="19"/>
                    <a:pt x="126" y="19"/>
                  </a:cubicBezTo>
                  <a:cubicBezTo>
                    <a:pt x="126" y="17"/>
                    <a:pt x="125" y="19"/>
                    <a:pt x="124" y="19"/>
                  </a:cubicBezTo>
                  <a:cubicBezTo>
                    <a:pt x="124" y="18"/>
                    <a:pt x="123" y="17"/>
                    <a:pt x="123" y="16"/>
                  </a:cubicBezTo>
                  <a:cubicBezTo>
                    <a:pt x="123" y="16"/>
                    <a:pt x="124" y="16"/>
                    <a:pt x="124" y="16"/>
                  </a:cubicBezTo>
                  <a:cubicBezTo>
                    <a:pt x="122" y="15"/>
                    <a:pt x="123" y="15"/>
                    <a:pt x="121" y="15"/>
                  </a:cubicBezTo>
                  <a:cubicBezTo>
                    <a:pt x="120" y="15"/>
                    <a:pt x="120" y="14"/>
                    <a:pt x="120" y="13"/>
                  </a:cubicBezTo>
                  <a:cubicBezTo>
                    <a:pt x="118" y="13"/>
                    <a:pt x="118" y="15"/>
                    <a:pt x="117" y="14"/>
                  </a:cubicBezTo>
                  <a:cubicBezTo>
                    <a:pt x="117" y="14"/>
                    <a:pt x="117" y="14"/>
                    <a:pt x="117" y="13"/>
                  </a:cubicBezTo>
                  <a:cubicBezTo>
                    <a:pt x="117" y="13"/>
                    <a:pt x="119" y="12"/>
                    <a:pt x="119" y="11"/>
                  </a:cubicBezTo>
                  <a:cubicBezTo>
                    <a:pt x="118" y="11"/>
                    <a:pt x="118" y="10"/>
                    <a:pt x="117" y="10"/>
                  </a:cubicBezTo>
                  <a:cubicBezTo>
                    <a:pt x="117" y="14"/>
                    <a:pt x="115" y="13"/>
                    <a:pt x="113" y="11"/>
                  </a:cubicBezTo>
                  <a:cubicBezTo>
                    <a:pt x="113" y="12"/>
                    <a:pt x="113" y="14"/>
                    <a:pt x="112" y="14"/>
                  </a:cubicBezTo>
                  <a:cubicBezTo>
                    <a:pt x="111" y="13"/>
                    <a:pt x="113" y="11"/>
                    <a:pt x="112" y="11"/>
                  </a:cubicBezTo>
                  <a:cubicBezTo>
                    <a:pt x="111" y="11"/>
                    <a:pt x="111" y="12"/>
                    <a:pt x="110" y="12"/>
                  </a:cubicBezTo>
                  <a:cubicBezTo>
                    <a:pt x="109" y="10"/>
                    <a:pt x="107" y="9"/>
                    <a:pt x="106" y="9"/>
                  </a:cubicBezTo>
                  <a:cubicBezTo>
                    <a:pt x="106" y="8"/>
                    <a:pt x="107" y="8"/>
                    <a:pt x="106" y="7"/>
                  </a:cubicBezTo>
                  <a:cubicBezTo>
                    <a:pt x="105" y="6"/>
                    <a:pt x="104" y="8"/>
                    <a:pt x="103" y="8"/>
                  </a:cubicBezTo>
                  <a:cubicBezTo>
                    <a:pt x="101" y="7"/>
                    <a:pt x="101" y="6"/>
                    <a:pt x="98" y="5"/>
                  </a:cubicBezTo>
                  <a:cubicBezTo>
                    <a:pt x="98" y="6"/>
                    <a:pt x="95" y="6"/>
                    <a:pt x="95" y="6"/>
                  </a:cubicBezTo>
                  <a:cubicBezTo>
                    <a:pt x="95" y="6"/>
                    <a:pt x="95" y="5"/>
                    <a:pt x="96" y="5"/>
                  </a:cubicBezTo>
                  <a:cubicBezTo>
                    <a:pt x="93" y="6"/>
                    <a:pt x="92" y="5"/>
                    <a:pt x="89" y="6"/>
                  </a:cubicBezTo>
                  <a:cubicBezTo>
                    <a:pt x="89" y="5"/>
                    <a:pt x="89" y="4"/>
                    <a:pt x="89" y="3"/>
                  </a:cubicBezTo>
                  <a:cubicBezTo>
                    <a:pt x="89" y="2"/>
                    <a:pt x="88" y="4"/>
                    <a:pt x="87" y="4"/>
                  </a:cubicBezTo>
                  <a:cubicBezTo>
                    <a:pt x="87" y="2"/>
                    <a:pt x="88" y="2"/>
                    <a:pt x="87" y="1"/>
                  </a:cubicBezTo>
                  <a:cubicBezTo>
                    <a:pt x="86" y="1"/>
                    <a:pt x="86" y="3"/>
                    <a:pt x="86" y="4"/>
                  </a:cubicBezTo>
                  <a:cubicBezTo>
                    <a:pt x="86" y="4"/>
                    <a:pt x="87" y="4"/>
                    <a:pt x="87" y="4"/>
                  </a:cubicBezTo>
                  <a:cubicBezTo>
                    <a:pt x="87" y="5"/>
                    <a:pt x="86" y="5"/>
                    <a:pt x="86" y="5"/>
                  </a:cubicBezTo>
                  <a:cubicBezTo>
                    <a:pt x="85" y="5"/>
                    <a:pt x="84" y="5"/>
                    <a:pt x="84" y="4"/>
                  </a:cubicBezTo>
                  <a:cubicBezTo>
                    <a:pt x="84" y="5"/>
                    <a:pt x="83" y="5"/>
                    <a:pt x="82" y="5"/>
                  </a:cubicBezTo>
                  <a:cubicBezTo>
                    <a:pt x="81" y="5"/>
                    <a:pt x="80" y="4"/>
                    <a:pt x="79" y="4"/>
                  </a:cubicBezTo>
                  <a:cubicBezTo>
                    <a:pt x="78" y="5"/>
                    <a:pt x="78" y="6"/>
                    <a:pt x="77" y="7"/>
                  </a:cubicBezTo>
                  <a:cubicBezTo>
                    <a:pt x="76" y="7"/>
                    <a:pt x="76" y="6"/>
                    <a:pt x="75" y="5"/>
                  </a:cubicBezTo>
                  <a:cubicBezTo>
                    <a:pt x="73" y="6"/>
                    <a:pt x="73" y="4"/>
                    <a:pt x="71" y="4"/>
                  </a:cubicBezTo>
                  <a:cubicBezTo>
                    <a:pt x="67" y="4"/>
                    <a:pt x="63" y="8"/>
                    <a:pt x="63" y="3"/>
                  </a:cubicBezTo>
                  <a:cubicBezTo>
                    <a:pt x="61" y="3"/>
                    <a:pt x="60" y="0"/>
                    <a:pt x="58" y="1"/>
                  </a:cubicBezTo>
                  <a:cubicBezTo>
                    <a:pt x="59" y="2"/>
                    <a:pt x="58" y="4"/>
                    <a:pt x="57" y="4"/>
                  </a:cubicBezTo>
                  <a:cubicBezTo>
                    <a:pt x="53" y="1"/>
                    <a:pt x="50" y="6"/>
                    <a:pt x="46" y="4"/>
                  </a:cubicBezTo>
                  <a:cubicBezTo>
                    <a:pt x="46" y="3"/>
                    <a:pt x="47" y="4"/>
                    <a:pt x="47" y="3"/>
                  </a:cubicBezTo>
                  <a:cubicBezTo>
                    <a:pt x="45" y="3"/>
                    <a:pt x="44" y="1"/>
                    <a:pt x="42" y="2"/>
                  </a:cubicBezTo>
                  <a:cubicBezTo>
                    <a:pt x="42" y="3"/>
                    <a:pt x="41" y="4"/>
                    <a:pt x="40" y="5"/>
                  </a:cubicBezTo>
                  <a:cubicBezTo>
                    <a:pt x="41" y="6"/>
                    <a:pt x="40" y="4"/>
                    <a:pt x="41" y="5"/>
                  </a:cubicBezTo>
                  <a:cubicBezTo>
                    <a:pt x="40" y="5"/>
                    <a:pt x="41" y="7"/>
                    <a:pt x="40" y="7"/>
                  </a:cubicBezTo>
                  <a:cubicBezTo>
                    <a:pt x="40" y="6"/>
                    <a:pt x="39" y="6"/>
                    <a:pt x="39" y="6"/>
                  </a:cubicBezTo>
                  <a:cubicBezTo>
                    <a:pt x="38" y="6"/>
                    <a:pt x="37" y="6"/>
                    <a:pt x="36" y="7"/>
                  </a:cubicBezTo>
                  <a:cubicBezTo>
                    <a:pt x="37" y="8"/>
                    <a:pt x="38" y="8"/>
                    <a:pt x="39" y="9"/>
                  </a:cubicBezTo>
                  <a:cubicBezTo>
                    <a:pt x="38" y="12"/>
                    <a:pt x="39" y="16"/>
                    <a:pt x="37" y="20"/>
                  </a:cubicBezTo>
                  <a:cubicBezTo>
                    <a:pt x="35" y="20"/>
                    <a:pt x="35" y="20"/>
                    <a:pt x="33" y="19"/>
                  </a:cubicBezTo>
                  <a:cubicBezTo>
                    <a:pt x="32" y="20"/>
                    <a:pt x="31" y="23"/>
                    <a:pt x="28" y="22"/>
                  </a:cubicBezTo>
                  <a:cubicBezTo>
                    <a:pt x="29" y="24"/>
                    <a:pt x="28" y="24"/>
                    <a:pt x="27" y="24"/>
                  </a:cubicBezTo>
                  <a:cubicBezTo>
                    <a:pt x="26" y="24"/>
                    <a:pt x="26" y="22"/>
                    <a:pt x="25" y="22"/>
                  </a:cubicBezTo>
                  <a:cubicBezTo>
                    <a:pt x="25" y="24"/>
                    <a:pt x="24" y="25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19" y="30"/>
                    <a:pt x="19" y="30"/>
                  </a:cubicBezTo>
                  <a:cubicBezTo>
                    <a:pt x="19" y="31"/>
                    <a:pt x="18" y="33"/>
                    <a:pt x="18" y="34"/>
                  </a:cubicBezTo>
                  <a:cubicBezTo>
                    <a:pt x="17" y="35"/>
                    <a:pt x="14" y="36"/>
                    <a:pt x="13" y="37"/>
                  </a:cubicBezTo>
                  <a:cubicBezTo>
                    <a:pt x="12" y="38"/>
                    <a:pt x="8" y="36"/>
                    <a:pt x="1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0" y="43"/>
                    <a:pt x="11" y="43"/>
                    <a:pt x="11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6"/>
                    <a:pt x="11" y="47"/>
                    <a:pt x="12" y="48"/>
                  </a:cubicBezTo>
                  <a:cubicBezTo>
                    <a:pt x="10" y="49"/>
                    <a:pt x="9" y="51"/>
                    <a:pt x="9" y="52"/>
                  </a:cubicBezTo>
                  <a:cubicBezTo>
                    <a:pt x="7" y="52"/>
                    <a:pt x="6" y="52"/>
                    <a:pt x="5" y="52"/>
                  </a:cubicBezTo>
                  <a:cubicBezTo>
                    <a:pt x="6" y="53"/>
                    <a:pt x="10" y="55"/>
                    <a:pt x="10" y="57"/>
                  </a:cubicBezTo>
                  <a:cubicBezTo>
                    <a:pt x="8" y="57"/>
                    <a:pt x="6" y="57"/>
                    <a:pt x="3" y="58"/>
                  </a:cubicBezTo>
                  <a:cubicBezTo>
                    <a:pt x="2" y="58"/>
                    <a:pt x="4" y="60"/>
                    <a:pt x="2" y="60"/>
                  </a:cubicBezTo>
                  <a:cubicBezTo>
                    <a:pt x="2" y="60"/>
                    <a:pt x="1" y="60"/>
                    <a:pt x="0" y="59"/>
                  </a:cubicBezTo>
                  <a:cubicBezTo>
                    <a:pt x="1" y="59"/>
                    <a:pt x="1" y="59"/>
                    <a:pt x="2" y="59"/>
                  </a:cubicBezTo>
                  <a:cubicBezTo>
                    <a:pt x="1" y="59"/>
                    <a:pt x="1" y="58"/>
                    <a:pt x="0" y="58"/>
                  </a:cubicBezTo>
                  <a:cubicBezTo>
                    <a:pt x="0" y="62"/>
                    <a:pt x="3" y="65"/>
                    <a:pt x="2" y="70"/>
                  </a:cubicBezTo>
                  <a:cubicBezTo>
                    <a:pt x="2" y="70"/>
                    <a:pt x="3" y="70"/>
                    <a:pt x="3" y="71"/>
                  </a:cubicBezTo>
                  <a:cubicBezTo>
                    <a:pt x="2" y="71"/>
                    <a:pt x="1" y="71"/>
                    <a:pt x="1" y="71"/>
                  </a:cubicBezTo>
                  <a:cubicBezTo>
                    <a:pt x="2" y="71"/>
                    <a:pt x="1" y="72"/>
                    <a:pt x="1" y="73"/>
                  </a:cubicBezTo>
                  <a:cubicBezTo>
                    <a:pt x="2" y="73"/>
                    <a:pt x="3" y="73"/>
                    <a:pt x="3" y="74"/>
                  </a:cubicBezTo>
                  <a:cubicBezTo>
                    <a:pt x="2" y="74"/>
                    <a:pt x="1" y="74"/>
                    <a:pt x="1" y="75"/>
                  </a:cubicBezTo>
                  <a:cubicBezTo>
                    <a:pt x="1" y="76"/>
                    <a:pt x="3" y="76"/>
                    <a:pt x="2" y="77"/>
                  </a:cubicBezTo>
                  <a:cubicBezTo>
                    <a:pt x="2" y="77"/>
                    <a:pt x="3" y="78"/>
                    <a:pt x="2" y="78"/>
                  </a:cubicBezTo>
                  <a:cubicBezTo>
                    <a:pt x="1" y="77"/>
                    <a:pt x="3" y="77"/>
                    <a:pt x="1" y="77"/>
                  </a:cubicBezTo>
                  <a:cubicBezTo>
                    <a:pt x="0" y="77"/>
                    <a:pt x="1" y="79"/>
                    <a:pt x="2" y="79"/>
                  </a:cubicBezTo>
                  <a:cubicBezTo>
                    <a:pt x="1" y="80"/>
                    <a:pt x="0" y="79"/>
                    <a:pt x="0" y="80"/>
                  </a:cubicBezTo>
                  <a:cubicBezTo>
                    <a:pt x="1" y="84"/>
                    <a:pt x="3" y="89"/>
                    <a:pt x="0" y="93"/>
                  </a:cubicBezTo>
                  <a:cubicBezTo>
                    <a:pt x="1" y="93"/>
                    <a:pt x="2" y="93"/>
                    <a:pt x="2" y="95"/>
                  </a:cubicBezTo>
                  <a:cubicBezTo>
                    <a:pt x="1" y="96"/>
                    <a:pt x="0" y="95"/>
                    <a:pt x="0" y="96"/>
                  </a:cubicBezTo>
                  <a:cubicBezTo>
                    <a:pt x="2" y="96"/>
                    <a:pt x="0" y="97"/>
                    <a:pt x="1" y="97"/>
                  </a:cubicBezTo>
                  <a:cubicBezTo>
                    <a:pt x="2" y="97"/>
                    <a:pt x="2" y="97"/>
                    <a:pt x="3" y="97"/>
                  </a:cubicBezTo>
                  <a:cubicBezTo>
                    <a:pt x="2" y="99"/>
                    <a:pt x="3" y="99"/>
                    <a:pt x="4" y="100"/>
                  </a:cubicBezTo>
                  <a:cubicBezTo>
                    <a:pt x="4" y="100"/>
                    <a:pt x="4" y="100"/>
                    <a:pt x="4" y="101"/>
                  </a:cubicBezTo>
                  <a:cubicBezTo>
                    <a:pt x="3" y="101"/>
                    <a:pt x="2" y="102"/>
                    <a:pt x="2" y="102"/>
                  </a:cubicBezTo>
                  <a:cubicBezTo>
                    <a:pt x="2" y="103"/>
                    <a:pt x="3" y="103"/>
                    <a:pt x="4" y="104"/>
                  </a:cubicBezTo>
                  <a:cubicBezTo>
                    <a:pt x="5" y="105"/>
                    <a:pt x="2" y="104"/>
                    <a:pt x="3" y="106"/>
                  </a:cubicBezTo>
                  <a:cubicBezTo>
                    <a:pt x="3" y="106"/>
                    <a:pt x="4" y="105"/>
                    <a:pt x="4" y="106"/>
                  </a:cubicBezTo>
                  <a:cubicBezTo>
                    <a:pt x="3" y="106"/>
                    <a:pt x="3" y="107"/>
                    <a:pt x="2" y="107"/>
                  </a:cubicBezTo>
                  <a:cubicBezTo>
                    <a:pt x="3" y="112"/>
                    <a:pt x="1" y="117"/>
                    <a:pt x="0" y="120"/>
                  </a:cubicBezTo>
                  <a:cubicBezTo>
                    <a:pt x="1" y="121"/>
                    <a:pt x="2" y="120"/>
                    <a:pt x="3" y="121"/>
                  </a:cubicBezTo>
                  <a:cubicBezTo>
                    <a:pt x="3" y="123"/>
                    <a:pt x="2" y="122"/>
                    <a:pt x="2" y="123"/>
                  </a:cubicBezTo>
                  <a:cubicBezTo>
                    <a:pt x="0" y="123"/>
                    <a:pt x="2" y="122"/>
                    <a:pt x="0" y="122"/>
                  </a:cubicBezTo>
                  <a:cubicBezTo>
                    <a:pt x="0" y="123"/>
                    <a:pt x="2" y="124"/>
                    <a:pt x="1" y="126"/>
                  </a:cubicBezTo>
                  <a:cubicBezTo>
                    <a:pt x="2" y="126"/>
                    <a:pt x="2" y="125"/>
                    <a:pt x="3" y="125"/>
                  </a:cubicBezTo>
                  <a:cubicBezTo>
                    <a:pt x="3" y="126"/>
                    <a:pt x="3" y="128"/>
                    <a:pt x="2" y="129"/>
                  </a:cubicBezTo>
                  <a:cubicBezTo>
                    <a:pt x="3" y="130"/>
                    <a:pt x="1" y="132"/>
                    <a:pt x="3" y="135"/>
                  </a:cubicBezTo>
                  <a:cubicBezTo>
                    <a:pt x="2" y="136"/>
                    <a:pt x="2" y="135"/>
                    <a:pt x="1" y="135"/>
                  </a:cubicBezTo>
                  <a:cubicBezTo>
                    <a:pt x="2" y="137"/>
                    <a:pt x="2" y="137"/>
                    <a:pt x="3" y="139"/>
                  </a:cubicBezTo>
                  <a:cubicBezTo>
                    <a:pt x="0" y="139"/>
                    <a:pt x="2" y="138"/>
                    <a:pt x="0" y="139"/>
                  </a:cubicBezTo>
                  <a:cubicBezTo>
                    <a:pt x="0" y="139"/>
                    <a:pt x="2" y="142"/>
                    <a:pt x="3" y="143"/>
                  </a:cubicBezTo>
                  <a:cubicBezTo>
                    <a:pt x="2" y="145"/>
                    <a:pt x="6" y="148"/>
                    <a:pt x="3" y="148"/>
                  </a:cubicBezTo>
                  <a:cubicBezTo>
                    <a:pt x="4" y="149"/>
                    <a:pt x="5" y="149"/>
                    <a:pt x="4" y="151"/>
                  </a:cubicBezTo>
                  <a:cubicBezTo>
                    <a:pt x="3" y="151"/>
                    <a:pt x="3" y="150"/>
                    <a:pt x="3" y="150"/>
                  </a:cubicBezTo>
                  <a:cubicBezTo>
                    <a:pt x="3" y="152"/>
                    <a:pt x="0" y="153"/>
                    <a:pt x="3" y="154"/>
                  </a:cubicBezTo>
                  <a:cubicBezTo>
                    <a:pt x="4" y="153"/>
                    <a:pt x="1" y="152"/>
                    <a:pt x="3" y="151"/>
                  </a:cubicBezTo>
                  <a:cubicBezTo>
                    <a:pt x="4" y="152"/>
                    <a:pt x="3" y="154"/>
                    <a:pt x="4" y="155"/>
                  </a:cubicBezTo>
                  <a:cubicBezTo>
                    <a:pt x="3" y="155"/>
                    <a:pt x="2" y="156"/>
                    <a:pt x="1" y="157"/>
                  </a:cubicBezTo>
                  <a:cubicBezTo>
                    <a:pt x="3" y="156"/>
                    <a:pt x="3" y="160"/>
                    <a:pt x="2" y="159"/>
                  </a:cubicBezTo>
                  <a:cubicBezTo>
                    <a:pt x="2" y="160"/>
                    <a:pt x="3" y="160"/>
                    <a:pt x="4" y="161"/>
                  </a:cubicBezTo>
                  <a:cubicBezTo>
                    <a:pt x="2" y="161"/>
                    <a:pt x="3" y="165"/>
                    <a:pt x="4" y="165"/>
                  </a:cubicBezTo>
                  <a:cubicBezTo>
                    <a:pt x="3" y="167"/>
                    <a:pt x="1" y="165"/>
                    <a:pt x="1" y="167"/>
                  </a:cubicBezTo>
                  <a:cubicBezTo>
                    <a:pt x="4" y="167"/>
                    <a:pt x="6" y="170"/>
                    <a:pt x="4" y="172"/>
                  </a:cubicBezTo>
                  <a:cubicBezTo>
                    <a:pt x="6" y="172"/>
                    <a:pt x="7" y="172"/>
                    <a:pt x="8" y="172"/>
                  </a:cubicBezTo>
                  <a:cubicBezTo>
                    <a:pt x="9" y="173"/>
                    <a:pt x="9" y="175"/>
                    <a:pt x="10" y="176"/>
                  </a:cubicBezTo>
                  <a:cubicBezTo>
                    <a:pt x="12" y="175"/>
                    <a:pt x="15" y="174"/>
                    <a:pt x="16" y="175"/>
                  </a:cubicBezTo>
                  <a:cubicBezTo>
                    <a:pt x="16" y="177"/>
                    <a:pt x="14" y="176"/>
                    <a:pt x="14" y="177"/>
                  </a:cubicBezTo>
                  <a:cubicBezTo>
                    <a:pt x="15" y="177"/>
                    <a:pt x="16" y="178"/>
                    <a:pt x="15" y="179"/>
                  </a:cubicBezTo>
                  <a:cubicBezTo>
                    <a:pt x="16" y="179"/>
                    <a:pt x="17" y="180"/>
                    <a:pt x="17" y="181"/>
                  </a:cubicBezTo>
                  <a:cubicBezTo>
                    <a:pt x="17" y="182"/>
                    <a:pt x="15" y="181"/>
                    <a:pt x="16" y="182"/>
                  </a:cubicBezTo>
                  <a:cubicBezTo>
                    <a:pt x="17" y="182"/>
                    <a:pt x="15" y="184"/>
                    <a:pt x="17" y="184"/>
                  </a:cubicBezTo>
                  <a:cubicBezTo>
                    <a:pt x="17" y="184"/>
                    <a:pt x="17" y="186"/>
                    <a:pt x="16" y="186"/>
                  </a:cubicBezTo>
                  <a:cubicBezTo>
                    <a:pt x="16" y="188"/>
                    <a:pt x="17" y="187"/>
                    <a:pt x="17" y="188"/>
                  </a:cubicBezTo>
                  <a:cubicBezTo>
                    <a:pt x="16" y="187"/>
                    <a:pt x="15" y="188"/>
                    <a:pt x="15" y="189"/>
                  </a:cubicBezTo>
                  <a:cubicBezTo>
                    <a:pt x="15" y="190"/>
                    <a:pt x="17" y="189"/>
                    <a:pt x="17" y="190"/>
                  </a:cubicBezTo>
                  <a:cubicBezTo>
                    <a:pt x="16" y="192"/>
                    <a:pt x="17" y="194"/>
                    <a:pt x="16" y="196"/>
                  </a:cubicBezTo>
                  <a:cubicBezTo>
                    <a:pt x="16" y="196"/>
                    <a:pt x="17" y="196"/>
                    <a:pt x="17" y="197"/>
                  </a:cubicBezTo>
                  <a:cubicBezTo>
                    <a:pt x="16" y="197"/>
                    <a:pt x="15" y="198"/>
                    <a:pt x="14" y="199"/>
                  </a:cubicBezTo>
                  <a:cubicBezTo>
                    <a:pt x="15" y="201"/>
                    <a:pt x="15" y="202"/>
                    <a:pt x="15" y="203"/>
                  </a:cubicBezTo>
                  <a:cubicBezTo>
                    <a:pt x="17" y="203"/>
                    <a:pt x="18" y="205"/>
                    <a:pt x="19" y="205"/>
                  </a:cubicBezTo>
                  <a:cubicBezTo>
                    <a:pt x="19" y="205"/>
                    <a:pt x="19" y="206"/>
                    <a:pt x="19" y="206"/>
                  </a:cubicBezTo>
                  <a:cubicBezTo>
                    <a:pt x="20" y="206"/>
                    <a:pt x="20" y="207"/>
                    <a:pt x="21" y="209"/>
                  </a:cubicBezTo>
                  <a:cubicBezTo>
                    <a:pt x="20" y="209"/>
                    <a:pt x="19" y="209"/>
                    <a:pt x="18" y="210"/>
                  </a:cubicBezTo>
                  <a:cubicBezTo>
                    <a:pt x="19" y="213"/>
                    <a:pt x="17" y="216"/>
                    <a:pt x="18" y="219"/>
                  </a:cubicBezTo>
                  <a:cubicBezTo>
                    <a:pt x="17" y="220"/>
                    <a:pt x="17" y="221"/>
                    <a:pt x="16" y="221"/>
                  </a:cubicBezTo>
                  <a:cubicBezTo>
                    <a:pt x="16" y="222"/>
                    <a:pt x="16" y="222"/>
                    <a:pt x="16" y="223"/>
                  </a:cubicBezTo>
                  <a:cubicBezTo>
                    <a:pt x="19" y="224"/>
                    <a:pt x="27" y="232"/>
                    <a:pt x="23" y="235"/>
                  </a:cubicBezTo>
                  <a:cubicBezTo>
                    <a:pt x="22" y="235"/>
                    <a:pt x="23" y="233"/>
                    <a:pt x="22" y="234"/>
                  </a:cubicBezTo>
                  <a:cubicBezTo>
                    <a:pt x="21" y="236"/>
                    <a:pt x="23" y="236"/>
                    <a:pt x="25" y="236"/>
                  </a:cubicBezTo>
                  <a:cubicBezTo>
                    <a:pt x="24" y="237"/>
                    <a:pt x="25" y="237"/>
                    <a:pt x="25" y="238"/>
                  </a:cubicBezTo>
                  <a:cubicBezTo>
                    <a:pt x="26" y="238"/>
                    <a:pt x="26" y="240"/>
                    <a:pt x="26" y="241"/>
                  </a:cubicBezTo>
                  <a:cubicBezTo>
                    <a:pt x="26" y="241"/>
                    <a:pt x="26" y="241"/>
                    <a:pt x="26" y="241"/>
                  </a:cubicBezTo>
                  <a:cubicBezTo>
                    <a:pt x="26" y="241"/>
                    <a:pt x="26" y="244"/>
                    <a:pt x="27" y="245"/>
                  </a:cubicBezTo>
                  <a:cubicBezTo>
                    <a:pt x="29" y="246"/>
                    <a:pt x="23" y="247"/>
                    <a:pt x="30" y="249"/>
                  </a:cubicBezTo>
                  <a:cubicBezTo>
                    <a:pt x="30" y="249"/>
                    <a:pt x="30" y="249"/>
                    <a:pt x="30" y="249"/>
                  </a:cubicBezTo>
                  <a:cubicBezTo>
                    <a:pt x="29" y="252"/>
                    <a:pt x="32" y="252"/>
                    <a:pt x="34" y="253"/>
                  </a:cubicBezTo>
                  <a:cubicBezTo>
                    <a:pt x="34" y="256"/>
                    <a:pt x="31" y="256"/>
                    <a:pt x="31" y="257"/>
                  </a:cubicBezTo>
                  <a:cubicBezTo>
                    <a:pt x="31" y="257"/>
                    <a:pt x="31" y="257"/>
                    <a:pt x="31" y="257"/>
                  </a:cubicBezTo>
                  <a:cubicBezTo>
                    <a:pt x="32" y="258"/>
                    <a:pt x="33" y="256"/>
                    <a:pt x="34" y="256"/>
                  </a:cubicBezTo>
                  <a:cubicBezTo>
                    <a:pt x="35" y="256"/>
                    <a:pt x="35" y="257"/>
                    <a:pt x="36" y="257"/>
                  </a:cubicBezTo>
                  <a:cubicBezTo>
                    <a:pt x="36" y="256"/>
                    <a:pt x="37" y="256"/>
                    <a:pt x="37" y="255"/>
                  </a:cubicBezTo>
                  <a:cubicBezTo>
                    <a:pt x="39" y="257"/>
                    <a:pt x="42" y="259"/>
                    <a:pt x="44" y="261"/>
                  </a:cubicBezTo>
                  <a:cubicBezTo>
                    <a:pt x="45" y="261"/>
                    <a:pt x="46" y="260"/>
                    <a:pt x="47" y="261"/>
                  </a:cubicBezTo>
                  <a:cubicBezTo>
                    <a:pt x="47" y="262"/>
                    <a:pt x="46" y="262"/>
                    <a:pt x="46" y="263"/>
                  </a:cubicBezTo>
                  <a:cubicBezTo>
                    <a:pt x="47" y="264"/>
                    <a:pt x="48" y="265"/>
                    <a:pt x="48" y="267"/>
                  </a:cubicBezTo>
                  <a:cubicBezTo>
                    <a:pt x="49" y="268"/>
                    <a:pt x="51" y="267"/>
                    <a:pt x="51" y="269"/>
                  </a:cubicBezTo>
                  <a:cubicBezTo>
                    <a:pt x="50" y="269"/>
                    <a:pt x="50" y="271"/>
                    <a:pt x="49" y="271"/>
                  </a:cubicBezTo>
                  <a:cubicBezTo>
                    <a:pt x="48" y="270"/>
                    <a:pt x="50" y="270"/>
                    <a:pt x="49" y="269"/>
                  </a:cubicBezTo>
                  <a:cubicBezTo>
                    <a:pt x="48" y="270"/>
                    <a:pt x="48" y="271"/>
                    <a:pt x="47" y="272"/>
                  </a:cubicBezTo>
                  <a:cubicBezTo>
                    <a:pt x="51" y="272"/>
                    <a:pt x="54" y="271"/>
                    <a:pt x="56" y="273"/>
                  </a:cubicBezTo>
                  <a:cubicBezTo>
                    <a:pt x="56" y="274"/>
                    <a:pt x="56" y="274"/>
                    <a:pt x="56" y="275"/>
                  </a:cubicBezTo>
                  <a:cubicBezTo>
                    <a:pt x="57" y="275"/>
                    <a:pt x="57" y="274"/>
                    <a:pt x="58" y="275"/>
                  </a:cubicBezTo>
                  <a:cubicBezTo>
                    <a:pt x="57" y="275"/>
                    <a:pt x="57" y="275"/>
                    <a:pt x="57" y="276"/>
                  </a:cubicBezTo>
                  <a:cubicBezTo>
                    <a:pt x="59" y="277"/>
                    <a:pt x="59" y="275"/>
                    <a:pt x="60" y="275"/>
                  </a:cubicBezTo>
                  <a:cubicBezTo>
                    <a:pt x="61" y="278"/>
                    <a:pt x="64" y="275"/>
                    <a:pt x="66" y="277"/>
                  </a:cubicBezTo>
                  <a:cubicBezTo>
                    <a:pt x="67" y="276"/>
                    <a:pt x="65" y="276"/>
                    <a:pt x="66" y="275"/>
                  </a:cubicBezTo>
                  <a:cubicBezTo>
                    <a:pt x="67" y="275"/>
                    <a:pt x="67" y="276"/>
                    <a:pt x="68" y="276"/>
                  </a:cubicBezTo>
                  <a:cubicBezTo>
                    <a:pt x="69" y="275"/>
                    <a:pt x="70" y="272"/>
                    <a:pt x="72" y="273"/>
                  </a:cubicBezTo>
                  <a:cubicBezTo>
                    <a:pt x="73" y="272"/>
                    <a:pt x="72" y="271"/>
                    <a:pt x="70" y="271"/>
                  </a:cubicBezTo>
                  <a:cubicBezTo>
                    <a:pt x="70" y="271"/>
                    <a:pt x="70" y="272"/>
                    <a:pt x="69" y="271"/>
                  </a:cubicBezTo>
                  <a:cubicBezTo>
                    <a:pt x="70" y="271"/>
                    <a:pt x="70" y="270"/>
                    <a:pt x="70" y="268"/>
                  </a:cubicBezTo>
                  <a:cubicBezTo>
                    <a:pt x="70" y="268"/>
                    <a:pt x="71" y="268"/>
                    <a:pt x="71" y="267"/>
                  </a:cubicBezTo>
                  <a:cubicBezTo>
                    <a:pt x="70" y="266"/>
                    <a:pt x="71" y="266"/>
                    <a:pt x="71" y="264"/>
                  </a:cubicBezTo>
                  <a:cubicBezTo>
                    <a:pt x="75" y="264"/>
                    <a:pt x="76" y="259"/>
                    <a:pt x="78" y="257"/>
                  </a:cubicBezTo>
                  <a:cubicBezTo>
                    <a:pt x="80" y="257"/>
                    <a:pt x="81" y="257"/>
                    <a:pt x="82" y="256"/>
                  </a:cubicBezTo>
                  <a:cubicBezTo>
                    <a:pt x="81" y="257"/>
                    <a:pt x="82" y="255"/>
                    <a:pt x="82" y="255"/>
                  </a:cubicBezTo>
                  <a:cubicBezTo>
                    <a:pt x="82" y="256"/>
                    <a:pt x="84" y="257"/>
                    <a:pt x="86" y="257"/>
                  </a:cubicBezTo>
                  <a:cubicBezTo>
                    <a:pt x="87" y="256"/>
                    <a:pt x="85" y="254"/>
                    <a:pt x="86" y="254"/>
                  </a:cubicBezTo>
                  <a:cubicBezTo>
                    <a:pt x="88" y="254"/>
                    <a:pt x="87" y="256"/>
                    <a:pt x="88" y="256"/>
                  </a:cubicBezTo>
                  <a:cubicBezTo>
                    <a:pt x="93" y="256"/>
                    <a:pt x="97" y="254"/>
                    <a:pt x="96" y="250"/>
                  </a:cubicBezTo>
                  <a:cubicBezTo>
                    <a:pt x="96" y="249"/>
                    <a:pt x="96" y="251"/>
                    <a:pt x="95" y="251"/>
                  </a:cubicBezTo>
                  <a:cubicBezTo>
                    <a:pt x="94" y="250"/>
                    <a:pt x="95" y="249"/>
                    <a:pt x="94" y="248"/>
                  </a:cubicBezTo>
                  <a:cubicBezTo>
                    <a:pt x="96" y="247"/>
                    <a:pt x="98" y="247"/>
                    <a:pt x="100" y="246"/>
                  </a:cubicBezTo>
                  <a:cubicBezTo>
                    <a:pt x="102" y="245"/>
                    <a:pt x="102" y="245"/>
                    <a:pt x="102" y="245"/>
                  </a:cubicBezTo>
                  <a:cubicBezTo>
                    <a:pt x="103" y="246"/>
                    <a:pt x="105" y="246"/>
                    <a:pt x="107" y="247"/>
                  </a:cubicBezTo>
                  <a:cubicBezTo>
                    <a:pt x="108" y="246"/>
                    <a:pt x="108" y="245"/>
                    <a:pt x="108" y="245"/>
                  </a:cubicBezTo>
                  <a:cubicBezTo>
                    <a:pt x="110" y="242"/>
                    <a:pt x="110" y="242"/>
                    <a:pt x="110" y="242"/>
                  </a:cubicBezTo>
                  <a:cubicBezTo>
                    <a:pt x="110" y="242"/>
                    <a:pt x="113" y="240"/>
                    <a:pt x="112" y="239"/>
                  </a:cubicBezTo>
                  <a:cubicBezTo>
                    <a:pt x="112" y="238"/>
                    <a:pt x="111" y="234"/>
                    <a:pt x="111" y="234"/>
                  </a:cubicBezTo>
                  <a:cubicBezTo>
                    <a:pt x="111" y="234"/>
                    <a:pt x="112" y="232"/>
                    <a:pt x="113" y="231"/>
                  </a:cubicBezTo>
                  <a:cubicBezTo>
                    <a:pt x="114" y="230"/>
                    <a:pt x="115" y="229"/>
                    <a:pt x="115" y="228"/>
                  </a:cubicBezTo>
                  <a:cubicBezTo>
                    <a:pt x="115" y="226"/>
                    <a:pt x="115" y="225"/>
                    <a:pt x="115" y="224"/>
                  </a:cubicBezTo>
                  <a:cubicBezTo>
                    <a:pt x="115" y="223"/>
                    <a:pt x="115" y="222"/>
                    <a:pt x="115" y="222"/>
                  </a:cubicBezTo>
                  <a:cubicBezTo>
                    <a:pt x="115" y="221"/>
                    <a:pt x="115" y="219"/>
                    <a:pt x="116" y="217"/>
                  </a:cubicBezTo>
                  <a:cubicBezTo>
                    <a:pt x="117" y="216"/>
                    <a:pt x="118" y="213"/>
                    <a:pt x="118" y="212"/>
                  </a:cubicBezTo>
                  <a:cubicBezTo>
                    <a:pt x="119" y="211"/>
                    <a:pt x="120" y="209"/>
                    <a:pt x="119" y="208"/>
                  </a:cubicBezTo>
                  <a:cubicBezTo>
                    <a:pt x="119" y="207"/>
                    <a:pt x="118" y="207"/>
                    <a:pt x="117" y="206"/>
                  </a:cubicBezTo>
                  <a:cubicBezTo>
                    <a:pt x="117" y="205"/>
                    <a:pt x="117" y="204"/>
                    <a:pt x="117" y="204"/>
                  </a:cubicBezTo>
                  <a:cubicBezTo>
                    <a:pt x="119" y="203"/>
                    <a:pt x="120" y="201"/>
                    <a:pt x="123" y="201"/>
                  </a:cubicBezTo>
                  <a:cubicBezTo>
                    <a:pt x="123" y="199"/>
                    <a:pt x="122" y="197"/>
                    <a:pt x="121" y="197"/>
                  </a:cubicBezTo>
                  <a:cubicBezTo>
                    <a:pt x="123" y="196"/>
                    <a:pt x="120" y="193"/>
                    <a:pt x="122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2"/>
                    <a:pt x="123" y="192"/>
                    <a:pt x="123" y="193"/>
                  </a:cubicBezTo>
                  <a:cubicBezTo>
                    <a:pt x="123" y="193"/>
                    <a:pt x="124" y="193"/>
                    <a:pt x="124" y="193"/>
                  </a:cubicBezTo>
                  <a:cubicBezTo>
                    <a:pt x="124" y="193"/>
                    <a:pt x="124" y="192"/>
                    <a:pt x="124" y="192"/>
                  </a:cubicBezTo>
                  <a:cubicBezTo>
                    <a:pt x="125" y="192"/>
                    <a:pt x="125" y="192"/>
                    <a:pt x="126" y="192"/>
                  </a:cubicBezTo>
                  <a:cubicBezTo>
                    <a:pt x="126" y="192"/>
                    <a:pt x="126" y="191"/>
                    <a:pt x="127" y="191"/>
                  </a:cubicBezTo>
                  <a:cubicBezTo>
                    <a:pt x="128" y="193"/>
                    <a:pt x="132" y="191"/>
                    <a:pt x="133" y="190"/>
                  </a:cubicBezTo>
                  <a:cubicBezTo>
                    <a:pt x="132" y="190"/>
                    <a:pt x="132" y="190"/>
                    <a:pt x="132" y="189"/>
                  </a:cubicBezTo>
                  <a:cubicBezTo>
                    <a:pt x="134" y="189"/>
                    <a:pt x="134" y="189"/>
                    <a:pt x="135" y="188"/>
                  </a:cubicBezTo>
                  <a:cubicBezTo>
                    <a:pt x="134" y="187"/>
                    <a:pt x="132" y="187"/>
                    <a:pt x="133" y="185"/>
                  </a:cubicBezTo>
                  <a:cubicBezTo>
                    <a:pt x="135" y="185"/>
                    <a:pt x="137" y="185"/>
                    <a:pt x="138" y="183"/>
                  </a:cubicBezTo>
                  <a:cubicBezTo>
                    <a:pt x="138" y="184"/>
                    <a:pt x="139" y="184"/>
                    <a:pt x="140" y="184"/>
                  </a:cubicBezTo>
                  <a:cubicBezTo>
                    <a:pt x="139" y="182"/>
                    <a:pt x="141" y="182"/>
                    <a:pt x="141" y="181"/>
                  </a:cubicBezTo>
                  <a:cubicBezTo>
                    <a:pt x="142" y="181"/>
                    <a:pt x="143" y="181"/>
                    <a:pt x="144" y="182"/>
                  </a:cubicBezTo>
                  <a:cubicBezTo>
                    <a:pt x="145" y="180"/>
                    <a:pt x="147" y="181"/>
                    <a:pt x="148" y="179"/>
                  </a:cubicBezTo>
                  <a:cubicBezTo>
                    <a:pt x="146" y="179"/>
                    <a:pt x="150" y="178"/>
                    <a:pt x="149" y="177"/>
                  </a:cubicBezTo>
                  <a:cubicBezTo>
                    <a:pt x="146" y="178"/>
                    <a:pt x="145" y="175"/>
                    <a:pt x="145" y="172"/>
                  </a:cubicBezTo>
                  <a:cubicBezTo>
                    <a:pt x="145" y="172"/>
                    <a:pt x="146" y="171"/>
                    <a:pt x="147" y="171"/>
                  </a:cubicBezTo>
                  <a:cubicBezTo>
                    <a:pt x="147" y="170"/>
                    <a:pt x="146" y="170"/>
                    <a:pt x="146" y="169"/>
                  </a:cubicBezTo>
                  <a:cubicBezTo>
                    <a:pt x="148" y="168"/>
                    <a:pt x="150" y="168"/>
                    <a:pt x="149" y="166"/>
                  </a:cubicBezTo>
                  <a:cubicBezTo>
                    <a:pt x="148" y="166"/>
                    <a:pt x="149" y="168"/>
                    <a:pt x="148" y="168"/>
                  </a:cubicBezTo>
                  <a:cubicBezTo>
                    <a:pt x="148" y="167"/>
                    <a:pt x="147" y="165"/>
                    <a:pt x="147" y="165"/>
                  </a:cubicBezTo>
                  <a:cubicBezTo>
                    <a:pt x="149" y="164"/>
                    <a:pt x="150" y="165"/>
                    <a:pt x="152" y="164"/>
                  </a:cubicBezTo>
                  <a:cubicBezTo>
                    <a:pt x="151" y="162"/>
                    <a:pt x="152" y="161"/>
                    <a:pt x="153" y="160"/>
                  </a:cubicBezTo>
                  <a:cubicBezTo>
                    <a:pt x="151" y="157"/>
                    <a:pt x="152" y="154"/>
                    <a:pt x="154" y="152"/>
                  </a:cubicBezTo>
                  <a:cubicBezTo>
                    <a:pt x="153" y="150"/>
                    <a:pt x="152" y="147"/>
                    <a:pt x="150" y="146"/>
                  </a:cubicBezTo>
                  <a:cubicBezTo>
                    <a:pt x="151" y="145"/>
                    <a:pt x="150" y="142"/>
                    <a:pt x="152" y="142"/>
                  </a:cubicBezTo>
                  <a:cubicBezTo>
                    <a:pt x="151" y="143"/>
                    <a:pt x="152" y="144"/>
                    <a:pt x="153" y="144"/>
                  </a:cubicBezTo>
                  <a:cubicBezTo>
                    <a:pt x="153" y="143"/>
                    <a:pt x="153" y="143"/>
                    <a:pt x="154" y="143"/>
                  </a:cubicBezTo>
                  <a:cubicBezTo>
                    <a:pt x="151" y="139"/>
                    <a:pt x="149" y="136"/>
                    <a:pt x="151" y="131"/>
                  </a:cubicBezTo>
                  <a:cubicBezTo>
                    <a:pt x="148" y="130"/>
                    <a:pt x="153" y="125"/>
                    <a:pt x="149" y="124"/>
                  </a:cubicBezTo>
                  <a:cubicBezTo>
                    <a:pt x="149" y="125"/>
                    <a:pt x="149" y="126"/>
                    <a:pt x="148" y="125"/>
                  </a:cubicBezTo>
                  <a:cubicBezTo>
                    <a:pt x="148" y="123"/>
                    <a:pt x="147" y="121"/>
                    <a:pt x="147" y="118"/>
                  </a:cubicBezTo>
                  <a:cubicBezTo>
                    <a:pt x="149" y="118"/>
                    <a:pt x="147" y="117"/>
                    <a:pt x="148" y="115"/>
                  </a:cubicBezTo>
                  <a:cubicBezTo>
                    <a:pt x="150" y="114"/>
                    <a:pt x="150" y="112"/>
                    <a:pt x="152" y="112"/>
                  </a:cubicBezTo>
                  <a:cubicBezTo>
                    <a:pt x="152" y="109"/>
                    <a:pt x="154" y="108"/>
                    <a:pt x="152" y="107"/>
                  </a:cubicBezTo>
                  <a:cubicBezTo>
                    <a:pt x="152" y="108"/>
                    <a:pt x="151" y="108"/>
                    <a:pt x="151" y="108"/>
                  </a:cubicBezTo>
                  <a:cubicBezTo>
                    <a:pt x="152" y="106"/>
                    <a:pt x="152" y="104"/>
                    <a:pt x="153" y="103"/>
                  </a:cubicBezTo>
                  <a:cubicBezTo>
                    <a:pt x="153" y="102"/>
                    <a:pt x="152" y="100"/>
                    <a:pt x="153" y="99"/>
                  </a:cubicBezTo>
                  <a:cubicBezTo>
                    <a:pt x="152" y="99"/>
                    <a:pt x="151" y="98"/>
                    <a:pt x="150" y="98"/>
                  </a:cubicBezTo>
                  <a:cubicBezTo>
                    <a:pt x="152" y="96"/>
                    <a:pt x="150" y="92"/>
                    <a:pt x="153" y="92"/>
                  </a:cubicBezTo>
                  <a:close/>
                  <a:moveTo>
                    <a:pt x="58" y="4"/>
                  </a:moveTo>
                  <a:cubicBezTo>
                    <a:pt x="58" y="4"/>
                    <a:pt x="58" y="5"/>
                    <a:pt x="59" y="5"/>
                  </a:cubicBezTo>
                  <a:cubicBezTo>
                    <a:pt x="59" y="6"/>
                    <a:pt x="59" y="6"/>
                    <a:pt x="58" y="6"/>
                  </a:cubicBezTo>
                  <a:cubicBezTo>
                    <a:pt x="58" y="5"/>
                    <a:pt x="57" y="5"/>
                    <a:pt x="58" y="4"/>
                  </a:cubicBezTo>
                  <a:close/>
                  <a:moveTo>
                    <a:pt x="13" y="46"/>
                  </a:moveTo>
                  <a:cubicBezTo>
                    <a:pt x="11" y="46"/>
                    <a:pt x="12" y="46"/>
                    <a:pt x="12" y="45"/>
                  </a:cubicBezTo>
                  <a:cubicBezTo>
                    <a:pt x="12" y="46"/>
                    <a:pt x="13" y="46"/>
                    <a:pt x="13" y="46"/>
                  </a:cubicBezTo>
                  <a:close/>
                </a:path>
              </a:pathLst>
            </a:custGeom>
            <a:solidFill>
              <a:srgbClr val="D06E6E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CN" altLang="en-US" sz="1800" spc="-288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  <p:sp>
          <p:nvSpPr>
            <p:cNvPr id="20" name="文本框 9"/>
            <p:cNvSpPr txBox="1"/>
            <p:nvPr/>
          </p:nvSpPr>
          <p:spPr>
            <a:xfrm>
              <a:off x="8665103" y="4783319"/>
              <a:ext cx="402494" cy="991864"/>
            </a:xfrm>
            <a:prstGeom prst="rect">
              <a:avLst/>
            </a:prstGeom>
            <a:noFill/>
          </p:spPr>
          <p:txBody>
            <a:bodyPr vert="eaVert" lIns="95277" tIns="0" rIns="95277" bIns="107997"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思源宋体 CN Heavy" pitchFamily="18" charset="-122"/>
                  <a:ea typeface="思源宋体 CN Heavy" pitchFamily="18" charset="-122"/>
                </a:rPr>
                <a:t>泰山</a:t>
              </a:r>
              <a:endParaRPr lang="en-US" altLang="zh-CN" sz="140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</p:grpSp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5"/>
          <p:cNvSpPr txBox="1"/>
          <p:nvPr>
            <p:custDataLst>
              <p:tags r:id="rId1"/>
            </p:custDataLst>
          </p:nvPr>
        </p:nvSpPr>
        <p:spPr>
          <a:xfrm>
            <a:off x="433950" y="391382"/>
            <a:ext cx="4887280" cy="435435"/>
          </a:xfrm>
        </p:spPr>
        <p:txBody>
          <a:bodyPr>
            <a:noAutofit/>
          </a:bodyPr>
          <a:lstStyle>
            <a:lvl1pPr algn="l" defTabSz="147447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2000" b="1" kern="1200" spc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defTabSz="998855">
              <a:defRPr/>
            </a:pPr>
            <a:endParaRPr lang="zh-CN" altLang="en-US" sz="2260" dirty="0">
              <a:solidFill>
                <a:schemeClr val="accent6"/>
              </a:solidFill>
              <a:latin typeface="思源宋体 CN Heavy" pitchFamily="18" charset="-122"/>
              <a:ea typeface="思源宋体 CN Heavy" pitchFamily="18" charset="-122"/>
              <a:cs typeface="经典长宋简" panose="02010609000101010101" pitchFamily="49" charset="-122"/>
              <a:sym typeface="+mn-lt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7698" y="472371"/>
            <a:ext cx="1740744" cy="1397099"/>
          </a:xfrm>
          <a:prstGeom prst="rect">
            <a:avLst/>
          </a:prstGeom>
        </p:spPr>
      </p:pic>
      <p:sp>
        <p:nvSpPr>
          <p:cNvPr id="56" name="矩形 55"/>
          <p:cNvSpPr/>
          <p:nvPr/>
        </p:nvSpPr>
        <p:spPr>
          <a:xfrm>
            <a:off x="1375723" y="672717"/>
            <a:ext cx="4149866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</a:rPr>
              <a:t>Confucianism</a:t>
            </a:r>
            <a:endParaRPr lang="en-US" altLang="zh-CN" sz="4000" b="1" kern="1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思源宋体 CN Heavy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963045" y="599095"/>
            <a:ext cx="389232" cy="779930"/>
            <a:chOff x="8436503" y="4823683"/>
            <a:chExt cx="494597" cy="991864"/>
          </a:xfrm>
        </p:grpSpPr>
        <p:sp>
          <p:nvSpPr>
            <p:cNvPr id="58" name="Freeform 201"/>
            <p:cNvSpPr>
              <a:spLocks noEditPoints="1"/>
            </p:cNvSpPr>
            <p:nvPr/>
          </p:nvSpPr>
          <p:spPr bwMode="auto">
            <a:xfrm>
              <a:off x="8436503" y="4842970"/>
              <a:ext cx="457200" cy="872563"/>
            </a:xfrm>
            <a:custGeom>
              <a:avLst/>
              <a:gdLst>
                <a:gd name="T0" fmla="*/ 150 w 155"/>
                <a:gd name="T1" fmla="*/ 83 h 278"/>
                <a:gd name="T2" fmla="*/ 150 w 155"/>
                <a:gd name="T3" fmla="*/ 71 h 278"/>
                <a:gd name="T4" fmla="*/ 147 w 155"/>
                <a:gd name="T5" fmla="*/ 60 h 278"/>
                <a:gd name="T6" fmla="*/ 145 w 155"/>
                <a:gd name="T7" fmla="*/ 48 h 278"/>
                <a:gd name="T8" fmla="*/ 147 w 155"/>
                <a:gd name="T9" fmla="*/ 43 h 278"/>
                <a:gd name="T10" fmla="*/ 142 w 155"/>
                <a:gd name="T11" fmla="*/ 32 h 278"/>
                <a:gd name="T12" fmla="*/ 132 w 155"/>
                <a:gd name="T13" fmla="*/ 24 h 278"/>
                <a:gd name="T14" fmla="*/ 124 w 155"/>
                <a:gd name="T15" fmla="*/ 19 h 278"/>
                <a:gd name="T16" fmla="*/ 117 w 155"/>
                <a:gd name="T17" fmla="*/ 14 h 278"/>
                <a:gd name="T18" fmla="*/ 112 w 155"/>
                <a:gd name="T19" fmla="*/ 14 h 278"/>
                <a:gd name="T20" fmla="*/ 103 w 155"/>
                <a:gd name="T21" fmla="*/ 8 h 278"/>
                <a:gd name="T22" fmla="*/ 89 w 155"/>
                <a:gd name="T23" fmla="*/ 3 h 278"/>
                <a:gd name="T24" fmla="*/ 86 w 155"/>
                <a:gd name="T25" fmla="*/ 5 h 278"/>
                <a:gd name="T26" fmla="*/ 75 w 155"/>
                <a:gd name="T27" fmla="*/ 5 h 278"/>
                <a:gd name="T28" fmla="*/ 46 w 155"/>
                <a:gd name="T29" fmla="*/ 4 h 278"/>
                <a:gd name="T30" fmla="*/ 40 w 155"/>
                <a:gd name="T31" fmla="*/ 7 h 278"/>
                <a:gd name="T32" fmla="*/ 33 w 155"/>
                <a:gd name="T33" fmla="*/ 19 h 278"/>
                <a:gd name="T34" fmla="*/ 24 w 155"/>
                <a:gd name="T35" fmla="*/ 27 h 278"/>
                <a:gd name="T36" fmla="*/ 10 w 155"/>
                <a:gd name="T37" fmla="*/ 41 h 278"/>
                <a:gd name="T38" fmla="*/ 9 w 155"/>
                <a:gd name="T39" fmla="*/ 52 h 278"/>
                <a:gd name="T40" fmla="*/ 0 w 155"/>
                <a:gd name="T41" fmla="*/ 59 h 278"/>
                <a:gd name="T42" fmla="*/ 1 w 155"/>
                <a:gd name="T43" fmla="*/ 71 h 278"/>
                <a:gd name="T44" fmla="*/ 2 w 155"/>
                <a:gd name="T45" fmla="*/ 78 h 278"/>
                <a:gd name="T46" fmla="*/ 2 w 155"/>
                <a:gd name="T47" fmla="*/ 95 h 278"/>
                <a:gd name="T48" fmla="*/ 4 w 155"/>
                <a:gd name="T49" fmla="*/ 101 h 278"/>
                <a:gd name="T50" fmla="*/ 2 w 155"/>
                <a:gd name="T51" fmla="*/ 107 h 278"/>
                <a:gd name="T52" fmla="*/ 1 w 155"/>
                <a:gd name="T53" fmla="*/ 126 h 278"/>
                <a:gd name="T54" fmla="*/ 3 w 155"/>
                <a:gd name="T55" fmla="*/ 139 h 278"/>
                <a:gd name="T56" fmla="*/ 3 w 155"/>
                <a:gd name="T57" fmla="*/ 150 h 278"/>
                <a:gd name="T58" fmla="*/ 2 w 155"/>
                <a:gd name="T59" fmla="*/ 159 h 278"/>
                <a:gd name="T60" fmla="*/ 8 w 155"/>
                <a:gd name="T61" fmla="*/ 172 h 278"/>
                <a:gd name="T62" fmla="*/ 17 w 155"/>
                <a:gd name="T63" fmla="*/ 181 h 278"/>
                <a:gd name="T64" fmla="*/ 15 w 155"/>
                <a:gd name="T65" fmla="*/ 189 h 278"/>
                <a:gd name="T66" fmla="*/ 15 w 155"/>
                <a:gd name="T67" fmla="*/ 203 h 278"/>
                <a:gd name="T68" fmla="*/ 18 w 155"/>
                <a:gd name="T69" fmla="*/ 219 h 278"/>
                <a:gd name="T70" fmla="*/ 25 w 155"/>
                <a:gd name="T71" fmla="*/ 236 h 278"/>
                <a:gd name="T72" fmla="*/ 30 w 155"/>
                <a:gd name="T73" fmla="*/ 249 h 278"/>
                <a:gd name="T74" fmla="*/ 34 w 155"/>
                <a:gd name="T75" fmla="*/ 256 h 278"/>
                <a:gd name="T76" fmla="*/ 46 w 155"/>
                <a:gd name="T77" fmla="*/ 263 h 278"/>
                <a:gd name="T78" fmla="*/ 47 w 155"/>
                <a:gd name="T79" fmla="*/ 272 h 278"/>
                <a:gd name="T80" fmla="*/ 60 w 155"/>
                <a:gd name="T81" fmla="*/ 275 h 278"/>
                <a:gd name="T82" fmla="*/ 70 w 155"/>
                <a:gd name="T83" fmla="*/ 271 h 278"/>
                <a:gd name="T84" fmla="*/ 78 w 155"/>
                <a:gd name="T85" fmla="*/ 257 h 278"/>
                <a:gd name="T86" fmla="*/ 88 w 155"/>
                <a:gd name="T87" fmla="*/ 256 h 278"/>
                <a:gd name="T88" fmla="*/ 102 w 155"/>
                <a:gd name="T89" fmla="*/ 245 h 278"/>
                <a:gd name="T90" fmla="*/ 111 w 155"/>
                <a:gd name="T91" fmla="*/ 234 h 278"/>
                <a:gd name="T92" fmla="*/ 116 w 155"/>
                <a:gd name="T93" fmla="*/ 217 h 278"/>
                <a:gd name="T94" fmla="*/ 123 w 155"/>
                <a:gd name="T95" fmla="*/ 201 h 278"/>
                <a:gd name="T96" fmla="*/ 124 w 155"/>
                <a:gd name="T97" fmla="*/ 193 h 278"/>
                <a:gd name="T98" fmla="*/ 132 w 155"/>
                <a:gd name="T99" fmla="*/ 189 h 278"/>
                <a:gd name="T100" fmla="*/ 141 w 155"/>
                <a:gd name="T101" fmla="*/ 181 h 278"/>
                <a:gd name="T102" fmla="*/ 147 w 155"/>
                <a:gd name="T103" fmla="*/ 171 h 278"/>
                <a:gd name="T104" fmla="*/ 152 w 155"/>
                <a:gd name="T105" fmla="*/ 164 h 278"/>
                <a:gd name="T106" fmla="*/ 153 w 155"/>
                <a:gd name="T107" fmla="*/ 144 h 278"/>
                <a:gd name="T108" fmla="*/ 147 w 155"/>
                <a:gd name="T109" fmla="*/ 118 h 278"/>
                <a:gd name="T110" fmla="*/ 153 w 155"/>
                <a:gd name="T111" fmla="*/ 103 h 278"/>
                <a:gd name="T112" fmla="*/ 59 w 155"/>
                <a:gd name="T113" fmla="*/ 5 h 278"/>
                <a:gd name="T114" fmla="*/ 13 w 155"/>
                <a:gd name="T115" fmla="*/ 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" h="278">
                  <a:moveTo>
                    <a:pt x="153" y="92"/>
                  </a:moveTo>
                  <a:cubicBezTo>
                    <a:pt x="154" y="89"/>
                    <a:pt x="155" y="87"/>
                    <a:pt x="153" y="86"/>
                  </a:cubicBezTo>
                  <a:cubicBezTo>
                    <a:pt x="153" y="87"/>
                    <a:pt x="153" y="87"/>
                    <a:pt x="152" y="87"/>
                  </a:cubicBezTo>
                  <a:cubicBezTo>
                    <a:pt x="151" y="87"/>
                    <a:pt x="150" y="86"/>
                    <a:pt x="149" y="85"/>
                  </a:cubicBezTo>
                  <a:cubicBezTo>
                    <a:pt x="149" y="84"/>
                    <a:pt x="149" y="83"/>
                    <a:pt x="150" y="83"/>
                  </a:cubicBezTo>
                  <a:cubicBezTo>
                    <a:pt x="151" y="83"/>
                    <a:pt x="151" y="84"/>
                    <a:pt x="152" y="84"/>
                  </a:cubicBezTo>
                  <a:cubicBezTo>
                    <a:pt x="153" y="83"/>
                    <a:pt x="151" y="78"/>
                    <a:pt x="153" y="76"/>
                  </a:cubicBezTo>
                  <a:cubicBezTo>
                    <a:pt x="153" y="76"/>
                    <a:pt x="153" y="75"/>
                    <a:pt x="153" y="74"/>
                  </a:cubicBezTo>
                  <a:cubicBezTo>
                    <a:pt x="152" y="74"/>
                    <a:pt x="152" y="74"/>
                    <a:pt x="151" y="74"/>
                  </a:cubicBezTo>
                  <a:cubicBezTo>
                    <a:pt x="152" y="73"/>
                    <a:pt x="150" y="73"/>
                    <a:pt x="150" y="71"/>
                  </a:cubicBezTo>
                  <a:cubicBezTo>
                    <a:pt x="152" y="70"/>
                    <a:pt x="155" y="67"/>
                    <a:pt x="154" y="64"/>
                  </a:cubicBezTo>
                  <a:cubicBezTo>
                    <a:pt x="152" y="64"/>
                    <a:pt x="151" y="65"/>
                    <a:pt x="149" y="66"/>
                  </a:cubicBezTo>
                  <a:cubicBezTo>
                    <a:pt x="149" y="65"/>
                    <a:pt x="150" y="64"/>
                    <a:pt x="150" y="64"/>
                  </a:cubicBezTo>
                  <a:cubicBezTo>
                    <a:pt x="149" y="63"/>
                    <a:pt x="147" y="63"/>
                    <a:pt x="147" y="61"/>
                  </a:cubicBezTo>
                  <a:cubicBezTo>
                    <a:pt x="147" y="61"/>
                    <a:pt x="147" y="60"/>
                    <a:pt x="147" y="60"/>
                  </a:cubicBezTo>
                  <a:cubicBezTo>
                    <a:pt x="147" y="59"/>
                    <a:pt x="149" y="58"/>
                    <a:pt x="146" y="56"/>
                  </a:cubicBezTo>
                  <a:cubicBezTo>
                    <a:pt x="147" y="56"/>
                    <a:pt x="147" y="55"/>
                    <a:pt x="148" y="56"/>
                  </a:cubicBezTo>
                  <a:cubicBezTo>
                    <a:pt x="147" y="54"/>
                    <a:pt x="150" y="53"/>
                    <a:pt x="148" y="53"/>
                  </a:cubicBezTo>
                  <a:cubicBezTo>
                    <a:pt x="148" y="52"/>
                    <a:pt x="149" y="52"/>
                    <a:pt x="148" y="51"/>
                  </a:cubicBezTo>
                  <a:cubicBezTo>
                    <a:pt x="147" y="51"/>
                    <a:pt x="146" y="49"/>
                    <a:pt x="145" y="48"/>
                  </a:cubicBezTo>
                  <a:cubicBezTo>
                    <a:pt x="146" y="48"/>
                    <a:pt x="145" y="46"/>
                    <a:pt x="145" y="45"/>
                  </a:cubicBezTo>
                  <a:cubicBezTo>
                    <a:pt x="146" y="45"/>
                    <a:pt x="147" y="45"/>
                    <a:pt x="147" y="44"/>
                  </a:cubicBezTo>
                  <a:cubicBezTo>
                    <a:pt x="146" y="43"/>
                    <a:pt x="146" y="44"/>
                    <a:pt x="146" y="44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7" y="43"/>
                    <a:pt x="147" y="43"/>
                  </a:cubicBezTo>
                  <a:cubicBezTo>
                    <a:pt x="146" y="43"/>
                    <a:pt x="147" y="42"/>
                    <a:pt x="147" y="41"/>
                  </a:cubicBezTo>
                  <a:cubicBezTo>
                    <a:pt x="146" y="41"/>
                    <a:pt x="145" y="42"/>
                    <a:pt x="145" y="41"/>
                  </a:cubicBezTo>
                  <a:cubicBezTo>
                    <a:pt x="145" y="39"/>
                    <a:pt x="146" y="37"/>
                    <a:pt x="145" y="35"/>
                  </a:cubicBezTo>
                  <a:cubicBezTo>
                    <a:pt x="144" y="35"/>
                    <a:pt x="143" y="37"/>
                    <a:pt x="143" y="36"/>
                  </a:cubicBezTo>
                  <a:cubicBezTo>
                    <a:pt x="143" y="35"/>
                    <a:pt x="142" y="33"/>
                    <a:pt x="142" y="32"/>
                  </a:cubicBezTo>
                  <a:cubicBezTo>
                    <a:pt x="141" y="35"/>
                    <a:pt x="137" y="30"/>
                    <a:pt x="139" y="29"/>
                  </a:cubicBezTo>
                  <a:cubicBezTo>
                    <a:pt x="137" y="27"/>
                    <a:pt x="136" y="25"/>
                    <a:pt x="136" y="24"/>
                  </a:cubicBezTo>
                  <a:cubicBezTo>
                    <a:pt x="136" y="24"/>
                    <a:pt x="136" y="24"/>
                    <a:pt x="135" y="24"/>
                  </a:cubicBezTo>
                  <a:cubicBezTo>
                    <a:pt x="136" y="24"/>
                    <a:pt x="137" y="23"/>
                    <a:pt x="136" y="23"/>
                  </a:cubicBezTo>
                  <a:cubicBezTo>
                    <a:pt x="135" y="24"/>
                    <a:pt x="133" y="23"/>
                    <a:pt x="132" y="24"/>
                  </a:cubicBezTo>
                  <a:cubicBezTo>
                    <a:pt x="132" y="24"/>
                    <a:pt x="133" y="24"/>
                    <a:pt x="134" y="23"/>
                  </a:cubicBezTo>
                  <a:cubicBezTo>
                    <a:pt x="132" y="22"/>
                    <a:pt x="132" y="23"/>
                    <a:pt x="131" y="24"/>
                  </a:cubicBezTo>
                  <a:cubicBezTo>
                    <a:pt x="129" y="21"/>
                    <a:pt x="129" y="18"/>
                    <a:pt x="127" y="16"/>
                  </a:cubicBezTo>
                  <a:cubicBezTo>
                    <a:pt x="127" y="17"/>
                    <a:pt x="127" y="19"/>
                    <a:pt x="126" y="19"/>
                  </a:cubicBezTo>
                  <a:cubicBezTo>
                    <a:pt x="126" y="17"/>
                    <a:pt x="125" y="19"/>
                    <a:pt x="124" y="19"/>
                  </a:cubicBezTo>
                  <a:cubicBezTo>
                    <a:pt x="124" y="18"/>
                    <a:pt x="123" y="17"/>
                    <a:pt x="123" y="16"/>
                  </a:cubicBezTo>
                  <a:cubicBezTo>
                    <a:pt x="123" y="16"/>
                    <a:pt x="124" y="16"/>
                    <a:pt x="124" y="16"/>
                  </a:cubicBezTo>
                  <a:cubicBezTo>
                    <a:pt x="122" y="15"/>
                    <a:pt x="123" y="15"/>
                    <a:pt x="121" y="15"/>
                  </a:cubicBezTo>
                  <a:cubicBezTo>
                    <a:pt x="120" y="15"/>
                    <a:pt x="120" y="14"/>
                    <a:pt x="120" y="13"/>
                  </a:cubicBezTo>
                  <a:cubicBezTo>
                    <a:pt x="118" y="13"/>
                    <a:pt x="118" y="15"/>
                    <a:pt x="117" y="14"/>
                  </a:cubicBezTo>
                  <a:cubicBezTo>
                    <a:pt x="117" y="14"/>
                    <a:pt x="117" y="14"/>
                    <a:pt x="117" y="13"/>
                  </a:cubicBezTo>
                  <a:cubicBezTo>
                    <a:pt x="117" y="13"/>
                    <a:pt x="119" y="12"/>
                    <a:pt x="119" y="11"/>
                  </a:cubicBezTo>
                  <a:cubicBezTo>
                    <a:pt x="118" y="11"/>
                    <a:pt x="118" y="10"/>
                    <a:pt x="117" y="10"/>
                  </a:cubicBezTo>
                  <a:cubicBezTo>
                    <a:pt x="117" y="14"/>
                    <a:pt x="115" y="13"/>
                    <a:pt x="113" y="11"/>
                  </a:cubicBezTo>
                  <a:cubicBezTo>
                    <a:pt x="113" y="12"/>
                    <a:pt x="113" y="14"/>
                    <a:pt x="112" y="14"/>
                  </a:cubicBezTo>
                  <a:cubicBezTo>
                    <a:pt x="111" y="13"/>
                    <a:pt x="113" y="11"/>
                    <a:pt x="112" y="11"/>
                  </a:cubicBezTo>
                  <a:cubicBezTo>
                    <a:pt x="111" y="11"/>
                    <a:pt x="111" y="12"/>
                    <a:pt x="110" y="12"/>
                  </a:cubicBezTo>
                  <a:cubicBezTo>
                    <a:pt x="109" y="10"/>
                    <a:pt x="107" y="9"/>
                    <a:pt x="106" y="9"/>
                  </a:cubicBezTo>
                  <a:cubicBezTo>
                    <a:pt x="106" y="8"/>
                    <a:pt x="107" y="8"/>
                    <a:pt x="106" y="7"/>
                  </a:cubicBezTo>
                  <a:cubicBezTo>
                    <a:pt x="105" y="6"/>
                    <a:pt x="104" y="8"/>
                    <a:pt x="103" y="8"/>
                  </a:cubicBezTo>
                  <a:cubicBezTo>
                    <a:pt x="101" y="7"/>
                    <a:pt x="101" y="6"/>
                    <a:pt x="98" y="5"/>
                  </a:cubicBezTo>
                  <a:cubicBezTo>
                    <a:pt x="98" y="6"/>
                    <a:pt x="95" y="6"/>
                    <a:pt x="95" y="6"/>
                  </a:cubicBezTo>
                  <a:cubicBezTo>
                    <a:pt x="95" y="6"/>
                    <a:pt x="95" y="5"/>
                    <a:pt x="96" y="5"/>
                  </a:cubicBezTo>
                  <a:cubicBezTo>
                    <a:pt x="93" y="6"/>
                    <a:pt x="92" y="5"/>
                    <a:pt x="89" y="6"/>
                  </a:cubicBezTo>
                  <a:cubicBezTo>
                    <a:pt x="89" y="5"/>
                    <a:pt x="89" y="4"/>
                    <a:pt x="89" y="3"/>
                  </a:cubicBezTo>
                  <a:cubicBezTo>
                    <a:pt x="89" y="2"/>
                    <a:pt x="88" y="4"/>
                    <a:pt x="87" y="4"/>
                  </a:cubicBezTo>
                  <a:cubicBezTo>
                    <a:pt x="87" y="2"/>
                    <a:pt x="88" y="2"/>
                    <a:pt x="87" y="1"/>
                  </a:cubicBezTo>
                  <a:cubicBezTo>
                    <a:pt x="86" y="1"/>
                    <a:pt x="86" y="3"/>
                    <a:pt x="86" y="4"/>
                  </a:cubicBezTo>
                  <a:cubicBezTo>
                    <a:pt x="86" y="4"/>
                    <a:pt x="87" y="4"/>
                    <a:pt x="87" y="4"/>
                  </a:cubicBezTo>
                  <a:cubicBezTo>
                    <a:pt x="87" y="5"/>
                    <a:pt x="86" y="5"/>
                    <a:pt x="86" y="5"/>
                  </a:cubicBezTo>
                  <a:cubicBezTo>
                    <a:pt x="85" y="5"/>
                    <a:pt x="84" y="5"/>
                    <a:pt x="84" y="4"/>
                  </a:cubicBezTo>
                  <a:cubicBezTo>
                    <a:pt x="84" y="5"/>
                    <a:pt x="83" y="5"/>
                    <a:pt x="82" y="5"/>
                  </a:cubicBezTo>
                  <a:cubicBezTo>
                    <a:pt x="81" y="5"/>
                    <a:pt x="80" y="4"/>
                    <a:pt x="79" y="4"/>
                  </a:cubicBezTo>
                  <a:cubicBezTo>
                    <a:pt x="78" y="5"/>
                    <a:pt x="78" y="6"/>
                    <a:pt x="77" y="7"/>
                  </a:cubicBezTo>
                  <a:cubicBezTo>
                    <a:pt x="76" y="7"/>
                    <a:pt x="76" y="6"/>
                    <a:pt x="75" y="5"/>
                  </a:cubicBezTo>
                  <a:cubicBezTo>
                    <a:pt x="73" y="6"/>
                    <a:pt x="73" y="4"/>
                    <a:pt x="71" y="4"/>
                  </a:cubicBezTo>
                  <a:cubicBezTo>
                    <a:pt x="67" y="4"/>
                    <a:pt x="63" y="8"/>
                    <a:pt x="63" y="3"/>
                  </a:cubicBezTo>
                  <a:cubicBezTo>
                    <a:pt x="61" y="3"/>
                    <a:pt x="60" y="0"/>
                    <a:pt x="58" y="1"/>
                  </a:cubicBezTo>
                  <a:cubicBezTo>
                    <a:pt x="59" y="2"/>
                    <a:pt x="58" y="4"/>
                    <a:pt x="57" y="4"/>
                  </a:cubicBezTo>
                  <a:cubicBezTo>
                    <a:pt x="53" y="1"/>
                    <a:pt x="50" y="6"/>
                    <a:pt x="46" y="4"/>
                  </a:cubicBezTo>
                  <a:cubicBezTo>
                    <a:pt x="46" y="3"/>
                    <a:pt x="47" y="4"/>
                    <a:pt x="47" y="3"/>
                  </a:cubicBezTo>
                  <a:cubicBezTo>
                    <a:pt x="45" y="3"/>
                    <a:pt x="44" y="1"/>
                    <a:pt x="42" y="2"/>
                  </a:cubicBezTo>
                  <a:cubicBezTo>
                    <a:pt x="42" y="3"/>
                    <a:pt x="41" y="4"/>
                    <a:pt x="40" y="5"/>
                  </a:cubicBezTo>
                  <a:cubicBezTo>
                    <a:pt x="41" y="6"/>
                    <a:pt x="40" y="4"/>
                    <a:pt x="41" y="5"/>
                  </a:cubicBezTo>
                  <a:cubicBezTo>
                    <a:pt x="40" y="5"/>
                    <a:pt x="41" y="7"/>
                    <a:pt x="40" y="7"/>
                  </a:cubicBezTo>
                  <a:cubicBezTo>
                    <a:pt x="40" y="6"/>
                    <a:pt x="39" y="6"/>
                    <a:pt x="39" y="6"/>
                  </a:cubicBezTo>
                  <a:cubicBezTo>
                    <a:pt x="38" y="6"/>
                    <a:pt x="37" y="6"/>
                    <a:pt x="36" y="7"/>
                  </a:cubicBezTo>
                  <a:cubicBezTo>
                    <a:pt x="37" y="8"/>
                    <a:pt x="38" y="8"/>
                    <a:pt x="39" y="9"/>
                  </a:cubicBezTo>
                  <a:cubicBezTo>
                    <a:pt x="38" y="12"/>
                    <a:pt x="39" y="16"/>
                    <a:pt x="37" y="20"/>
                  </a:cubicBezTo>
                  <a:cubicBezTo>
                    <a:pt x="35" y="20"/>
                    <a:pt x="35" y="20"/>
                    <a:pt x="33" y="19"/>
                  </a:cubicBezTo>
                  <a:cubicBezTo>
                    <a:pt x="32" y="20"/>
                    <a:pt x="31" y="23"/>
                    <a:pt x="28" y="22"/>
                  </a:cubicBezTo>
                  <a:cubicBezTo>
                    <a:pt x="29" y="24"/>
                    <a:pt x="28" y="24"/>
                    <a:pt x="27" y="24"/>
                  </a:cubicBezTo>
                  <a:cubicBezTo>
                    <a:pt x="26" y="24"/>
                    <a:pt x="26" y="22"/>
                    <a:pt x="25" y="22"/>
                  </a:cubicBezTo>
                  <a:cubicBezTo>
                    <a:pt x="25" y="24"/>
                    <a:pt x="24" y="25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19" y="30"/>
                    <a:pt x="19" y="30"/>
                  </a:cubicBezTo>
                  <a:cubicBezTo>
                    <a:pt x="19" y="31"/>
                    <a:pt x="18" y="33"/>
                    <a:pt x="18" y="34"/>
                  </a:cubicBezTo>
                  <a:cubicBezTo>
                    <a:pt x="17" y="35"/>
                    <a:pt x="14" y="36"/>
                    <a:pt x="13" y="37"/>
                  </a:cubicBezTo>
                  <a:cubicBezTo>
                    <a:pt x="12" y="38"/>
                    <a:pt x="8" y="36"/>
                    <a:pt x="1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0" y="43"/>
                    <a:pt x="11" y="43"/>
                    <a:pt x="11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6"/>
                    <a:pt x="11" y="47"/>
                    <a:pt x="12" y="48"/>
                  </a:cubicBezTo>
                  <a:cubicBezTo>
                    <a:pt x="10" y="49"/>
                    <a:pt x="9" y="51"/>
                    <a:pt x="9" y="52"/>
                  </a:cubicBezTo>
                  <a:cubicBezTo>
                    <a:pt x="7" y="52"/>
                    <a:pt x="6" y="52"/>
                    <a:pt x="5" y="52"/>
                  </a:cubicBezTo>
                  <a:cubicBezTo>
                    <a:pt x="6" y="53"/>
                    <a:pt x="10" y="55"/>
                    <a:pt x="10" y="57"/>
                  </a:cubicBezTo>
                  <a:cubicBezTo>
                    <a:pt x="8" y="57"/>
                    <a:pt x="6" y="57"/>
                    <a:pt x="3" y="58"/>
                  </a:cubicBezTo>
                  <a:cubicBezTo>
                    <a:pt x="2" y="58"/>
                    <a:pt x="4" y="60"/>
                    <a:pt x="2" y="60"/>
                  </a:cubicBezTo>
                  <a:cubicBezTo>
                    <a:pt x="2" y="60"/>
                    <a:pt x="1" y="60"/>
                    <a:pt x="0" y="59"/>
                  </a:cubicBezTo>
                  <a:cubicBezTo>
                    <a:pt x="1" y="59"/>
                    <a:pt x="1" y="59"/>
                    <a:pt x="2" y="59"/>
                  </a:cubicBezTo>
                  <a:cubicBezTo>
                    <a:pt x="1" y="59"/>
                    <a:pt x="1" y="58"/>
                    <a:pt x="0" y="58"/>
                  </a:cubicBezTo>
                  <a:cubicBezTo>
                    <a:pt x="0" y="62"/>
                    <a:pt x="3" y="65"/>
                    <a:pt x="2" y="70"/>
                  </a:cubicBezTo>
                  <a:cubicBezTo>
                    <a:pt x="2" y="70"/>
                    <a:pt x="3" y="70"/>
                    <a:pt x="3" y="71"/>
                  </a:cubicBezTo>
                  <a:cubicBezTo>
                    <a:pt x="2" y="71"/>
                    <a:pt x="1" y="71"/>
                    <a:pt x="1" y="71"/>
                  </a:cubicBezTo>
                  <a:cubicBezTo>
                    <a:pt x="2" y="71"/>
                    <a:pt x="1" y="72"/>
                    <a:pt x="1" y="73"/>
                  </a:cubicBezTo>
                  <a:cubicBezTo>
                    <a:pt x="2" y="73"/>
                    <a:pt x="3" y="73"/>
                    <a:pt x="3" y="74"/>
                  </a:cubicBezTo>
                  <a:cubicBezTo>
                    <a:pt x="2" y="74"/>
                    <a:pt x="1" y="74"/>
                    <a:pt x="1" y="75"/>
                  </a:cubicBezTo>
                  <a:cubicBezTo>
                    <a:pt x="1" y="76"/>
                    <a:pt x="3" y="76"/>
                    <a:pt x="2" y="77"/>
                  </a:cubicBezTo>
                  <a:cubicBezTo>
                    <a:pt x="2" y="77"/>
                    <a:pt x="3" y="78"/>
                    <a:pt x="2" y="78"/>
                  </a:cubicBezTo>
                  <a:cubicBezTo>
                    <a:pt x="1" y="77"/>
                    <a:pt x="3" y="77"/>
                    <a:pt x="1" y="77"/>
                  </a:cubicBezTo>
                  <a:cubicBezTo>
                    <a:pt x="0" y="77"/>
                    <a:pt x="1" y="79"/>
                    <a:pt x="2" y="79"/>
                  </a:cubicBezTo>
                  <a:cubicBezTo>
                    <a:pt x="1" y="80"/>
                    <a:pt x="0" y="79"/>
                    <a:pt x="0" y="80"/>
                  </a:cubicBezTo>
                  <a:cubicBezTo>
                    <a:pt x="1" y="84"/>
                    <a:pt x="3" y="89"/>
                    <a:pt x="0" y="93"/>
                  </a:cubicBezTo>
                  <a:cubicBezTo>
                    <a:pt x="1" y="93"/>
                    <a:pt x="2" y="93"/>
                    <a:pt x="2" y="95"/>
                  </a:cubicBezTo>
                  <a:cubicBezTo>
                    <a:pt x="1" y="96"/>
                    <a:pt x="0" y="95"/>
                    <a:pt x="0" y="96"/>
                  </a:cubicBezTo>
                  <a:cubicBezTo>
                    <a:pt x="2" y="96"/>
                    <a:pt x="0" y="97"/>
                    <a:pt x="1" y="97"/>
                  </a:cubicBezTo>
                  <a:cubicBezTo>
                    <a:pt x="2" y="97"/>
                    <a:pt x="2" y="97"/>
                    <a:pt x="3" y="97"/>
                  </a:cubicBezTo>
                  <a:cubicBezTo>
                    <a:pt x="2" y="99"/>
                    <a:pt x="3" y="99"/>
                    <a:pt x="4" y="100"/>
                  </a:cubicBezTo>
                  <a:cubicBezTo>
                    <a:pt x="4" y="100"/>
                    <a:pt x="4" y="100"/>
                    <a:pt x="4" y="101"/>
                  </a:cubicBezTo>
                  <a:cubicBezTo>
                    <a:pt x="3" y="101"/>
                    <a:pt x="2" y="102"/>
                    <a:pt x="2" y="102"/>
                  </a:cubicBezTo>
                  <a:cubicBezTo>
                    <a:pt x="2" y="103"/>
                    <a:pt x="3" y="103"/>
                    <a:pt x="4" y="104"/>
                  </a:cubicBezTo>
                  <a:cubicBezTo>
                    <a:pt x="5" y="105"/>
                    <a:pt x="2" y="104"/>
                    <a:pt x="3" y="106"/>
                  </a:cubicBezTo>
                  <a:cubicBezTo>
                    <a:pt x="3" y="106"/>
                    <a:pt x="4" y="105"/>
                    <a:pt x="4" y="106"/>
                  </a:cubicBezTo>
                  <a:cubicBezTo>
                    <a:pt x="3" y="106"/>
                    <a:pt x="3" y="107"/>
                    <a:pt x="2" y="107"/>
                  </a:cubicBezTo>
                  <a:cubicBezTo>
                    <a:pt x="3" y="112"/>
                    <a:pt x="1" y="117"/>
                    <a:pt x="0" y="120"/>
                  </a:cubicBezTo>
                  <a:cubicBezTo>
                    <a:pt x="1" y="121"/>
                    <a:pt x="2" y="120"/>
                    <a:pt x="3" y="121"/>
                  </a:cubicBezTo>
                  <a:cubicBezTo>
                    <a:pt x="3" y="123"/>
                    <a:pt x="2" y="122"/>
                    <a:pt x="2" y="123"/>
                  </a:cubicBezTo>
                  <a:cubicBezTo>
                    <a:pt x="0" y="123"/>
                    <a:pt x="2" y="122"/>
                    <a:pt x="0" y="122"/>
                  </a:cubicBezTo>
                  <a:cubicBezTo>
                    <a:pt x="0" y="123"/>
                    <a:pt x="2" y="124"/>
                    <a:pt x="1" y="126"/>
                  </a:cubicBezTo>
                  <a:cubicBezTo>
                    <a:pt x="2" y="126"/>
                    <a:pt x="2" y="125"/>
                    <a:pt x="3" y="125"/>
                  </a:cubicBezTo>
                  <a:cubicBezTo>
                    <a:pt x="3" y="126"/>
                    <a:pt x="3" y="128"/>
                    <a:pt x="2" y="129"/>
                  </a:cubicBezTo>
                  <a:cubicBezTo>
                    <a:pt x="3" y="130"/>
                    <a:pt x="1" y="132"/>
                    <a:pt x="3" y="135"/>
                  </a:cubicBezTo>
                  <a:cubicBezTo>
                    <a:pt x="2" y="136"/>
                    <a:pt x="2" y="135"/>
                    <a:pt x="1" y="135"/>
                  </a:cubicBezTo>
                  <a:cubicBezTo>
                    <a:pt x="2" y="137"/>
                    <a:pt x="2" y="137"/>
                    <a:pt x="3" y="139"/>
                  </a:cubicBezTo>
                  <a:cubicBezTo>
                    <a:pt x="0" y="139"/>
                    <a:pt x="2" y="138"/>
                    <a:pt x="0" y="139"/>
                  </a:cubicBezTo>
                  <a:cubicBezTo>
                    <a:pt x="0" y="139"/>
                    <a:pt x="2" y="142"/>
                    <a:pt x="3" y="143"/>
                  </a:cubicBezTo>
                  <a:cubicBezTo>
                    <a:pt x="2" y="145"/>
                    <a:pt x="6" y="148"/>
                    <a:pt x="3" y="148"/>
                  </a:cubicBezTo>
                  <a:cubicBezTo>
                    <a:pt x="4" y="149"/>
                    <a:pt x="5" y="149"/>
                    <a:pt x="4" y="151"/>
                  </a:cubicBezTo>
                  <a:cubicBezTo>
                    <a:pt x="3" y="151"/>
                    <a:pt x="3" y="150"/>
                    <a:pt x="3" y="150"/>
                  </a:cubicBezTo>
                  <a:cubicBezTo>
                    <a:pt x="3" y="152"/>
                    <a:pt x="0" y="153"/>
                    <a:pt x="3" y="154"/>
                  </a:cubicBezTo>
                  <a:cubicBezTo>
                    <a:pt x="4" y="153"/>
                    <a:pt x="1" y="152"/>
                    <a:pt x="3" y="151"/>
                  </a:cubicBezTo>
                  <a:cubicBezTo>
                    <a:pt x="4" y="152"/>
                    <a:pt x="3" y="154"/>
                    <a:pt x="4" y="155"/>
                  </a:cubicBezTo>
                  <a:cubicBezTo>
                    <a:pt x="3" y="155"/>
                    <a:pt x="2" y="156"/>
                    <a:pt x="1" y="157"/>
                  </a:cubicBezTo>
                  <a:cubicBezTo>
                    <a:pt x="3" y="156"/>
                    <a:pt x="3" y="160"/>
                    <a:pt x="2" y="159"/>
                  </a:cubicBezTo>
                  <a:cubicBezTo>
                    <a:pt x="2" y="160"/>
                    <a:pt x="3" y="160"/>
                    <a:pt x="4" y="161"/>
                  </a:cubicBezTo>
                  <a:cubicBezTo>
                    <a:pt x="2" y="161"/>
                    <a:pt x="3" y="165"/>
                    <a:pt x="4" y="165"/>
                  </a:cubicBezTo>
                  <a:cubicBezTo>
                    <a:pt x="3" y="167"/>
                    <a:pt x="1" y="165"/>
                    <a:pt x="1" y="167"/>
                  </a:cubicBezTo>
                  <a:cubicBezTo>
                    <a:pt x="4" y="167"/>
                    <a:pt x="6" y="170"/>
                    <a:pt x="4" y="172"/>
                  </a:cubicBezTo>
                  <a:cubicBezTo>
                    <a:pt x="6" y="172"/>
                    <a:pt x="7" y="172"/>
                    <a:pt x="8" y="172"/>
                  </a:cubicBezTo>
                  <a:cubicBezTo>
                    <a:pt x="9" y="173"/>
                    <a:pt x="9" y="175"/>
                    <a:pt x="10" y="176"/>
                  </a:cubicBezTo>
                  <a:cubicBezTo>
                    <a:pt x="12" y="175"/>
                    <a:pt x="15" y="174"/>
                    <a:pt x="16" y="175"/>
                  </a:cubicBezTo>
                  <a:cubicBezTo>
                    <a:pt x="16" y="177"/>
                    <a:pt x="14" y="176"/>
                    <a:pt x="14" y="177"/>
                  </a:cubicBezTo>
                  <a:cubicBezTo>
                    <a:pt x="15" y="177"/>
                    <a:pt x="16" y="178"/>
                    <a:pt x="15" y="179"/>
                  </a:cubicBezTo>
                  <a:cubicBezTo>
                    <a:pt x="16" y="179"/>
                    <a:pt x="17" y="180"/>
                    <a:pt x="17" y="181"/>
                  </a:cubicBezTo>
                  <a:cubicBezTo>
                    <a:pt x="17" y="182"/>
                    <a:pt x="15" y="181"/>
                    <a:pt x="16" y="182"/>
                  </a:cubicBezTo>
                  <a:cubicBezTo>
                    <a:pt x="17" y="182"/>
                    <a:pt x="15" y="184"/>
                    <a:pt x="17" y="184"/>
                  </a:cubicBezTo>
                  <a:cubicBezTo>
                    <a:pt x="17" y="184"/>
                    <a:pt x="17" y="186"/>
                    <a:pt x="16" y="186"/>
                  </a:cubicBezTo>
                  <a:cubicBezTo>
                    <a:pt x="16" y="188"/>
                    <a:pt x="17" y="187"/>
                    <a:pt x="17" y="188"/>
                  </a:cubicBezTo>
                  <a:cubicBezTo>
                    <a:pt x="16" y="187"/>
                    <a:pt x="15" y="188"/>
                    <a:pt x="15" y="189"/>
                  </a:cubicBezTo>
                  <a:cubicBezTo>
                    <a:pt x="15" y="190"/>
                    <a:pt x="17" y="189"/>
                    <a:pt x="17" y="190"/>
                  </a:cubicBezTo>
                  <a:cubicBezTo>
                    <a:pt x="16" y="192"/>
                    <a:pt x="17" y="194"/>
                    <a:pt x="16" y="196"/>
                  </a:cubicBezTo>
                  <a:cubicBezTo>
                    <a:pt x="16" y="196"/>
                    <a:pt x="17" y="196"/>
                    <a:pt x="17" y="197"/>
                  </a:cubicBezTo>
                  <a:cubicBezTo>
                    <a:pt x="16" y="197"/>
                    <a:pt x="15" y="198"/>
                    <a:pt x="14" y="199"/>
                  </a:cubicBezTo>
                  <a:cubicBezTo>
                    <a:pt x="15" y="201"/>
                    <a:pt x="15" y="202"/>
                    <a:pt x="15" y="203"/>
                  </a:cubicBezTo>
                  <a:cubicBezTo>
                    <a:pt x="17" y="203"/>
                    <a:pt x="18" y="205"/>
                    <a:pt x="19" y="205"/>
                  </a:cubicBezTo>
                  <a:cubicBezTo>
                    <a:pt x="19" y="205"/>
                    <a:pt x="19" y="206"/>
                    <a:pt x="19" y="206"/>
                  </a:cubicBezTo>
                  <a:cubicBezTo>
                    <a:pt x="20" y="206"/>
                    <a:pt x="20" y="207"/>
                    <a:pt x="21" y="209"/>
                  </a:cubicBezTo>
                  <a:cubicBezTo>
                    <a:pt x="20" y="209"/>
                    <a:pt x="19" y="209"/>
                    <a:pt x="18" y="210"/>
                  </a:cubicBezTo>
                  <a:cubicBezTo>
                    <a:pt x="19" y="213"/>
                    <a:pt x="17" y="216"/>
                    <a:pt x="18" y="219"/>
                  </a:cubicBezTo>
                  <a:cubicBezTo>
                    <a:pt x="17" y="220"/>
                    <a:pt x="17" y="221"/>
                    <a:pt x="16" y="221"/>
                  </a:cubicBezTo>
                  <a:cubicBezTo>
                    <a:pt x="16" y="222"/>
                    <a:pt x="16" y="222"/>
                    <a:pt x="16" y="223"/>
                  </a:cubicBezTo>
                  <a:cubicBezTo>
                    <a:pt x="19" y="224"/>
                    <a:pt x="27" y="232"/>
                    <a:pt x="23" y="235"/>
                  </a:cubicBezTo>
                  <a:cubicBezTo>
                    <a:pt x="22" y="235"/>
                    <a:pt x="23" y="233"/>
                    <a:pt x="22" y="234"/>
                  </a:cubicBezTo>
                  <a:cubicBezTo>
                    <a:pt x="21" y="236"/>
                    <a:pt x="23" y="236"/>
                    <a:pt x="25" y="236"/>
                  </a:cubicBezTo>
                  <a:cubicBezTo>
                    <a:pt x="24" y="237"/>
                    <a:pt x="25" y="237"/>
                    <a:pt x="25" y="238"/>
                  </a:cubicBezTo>
                  <a:cubicBezTo>
                    <a:pt x="26" y="238"/>
                    <a:pt x="26" y="240"/>
                    <a:pt x="26" y="241"/>
                  </a:cubicBezTo>
                  <a:cubicBezTo>
                    <a:pt x="26" y="241"/>
                    <a:pt x="26" y="241"/>
                    <a:pt x="26" y="241"/>
                  </a:cubicBezTo>
                  <a:cubicBezTo>
                    <a:pt x="26" y="241"/>
                    <a:pt x="26" y="244"/>
                    <a:pt x="27" y="245"/>
                  </a:cubicBezTo>
                  <a:cubicBezTo>
                    <a:pt x="29" y="246"/>
                    <a:pt x="23" y="247"/>
                    <a:pt x="30" y="249"/>
                  </a:cubicBezTo>
                  <a:cubicBezTo>
                    <a:pt x="30" y="249"/>
                    <a:pt x="30" y="249"/>
                    <a:pt x="30" y="249"/>
                  </a:cubicBezTo>
                  <a:cubicBezTo>
                    <a:pt x="29" y="252"/>
                    <a:pt x="32" y="252"/>
                    <a:pt x="34" y="253"/>
                  </a:cubicBezTo>
                  <a:cubicBezTo>
                    <a:pt x="34" y="256"/>
                    <a:pt x="31" y="256"/>
                    <a:pt x="31" y="257"/>
                  </a:cubicBezTo>
                  <a:cubicBezTo>
                    <a:pt x="31" y="257"/>
                    <a:pt x="31" y="257"/>
                    <a:pt x="31" y="257"/>
                  </a:cubicBezTo>
                  <a:cubicBezTo>
                    <a:pt x="32" y="258"/>
                    <a:pt x="33" y="256"/>
                    <a:pt x="34" y="256"/>
                  </a:cubicBezTo>
                  <a:cubicBezTo>
                    <a:pt x="35" y="256"/>
                    <a:pt x="35" y="257"/>
                    <a:pt x="36" y="257"/>
                  </a:cubicBezTo>
                  <a:cubicBezTo>
                    <a:pt x="36" y="256"/>
                    <a:pt x="37" y="256"/>
                    <a:pt x="37" y="255"/>
                  </a:cubicBezTo>
                  <a:cubicBezTo>
                    <a:pt x="39" y="257"/>
                    <a:pt x="42" y="259"/>
                    <a:pt x="44" y="261"/>
                  </a:cubicBezTo>
                  <a:cubicBezTo>
                    <a:pt x="45" y="261"/>
                    <a:pt x="46" y="260"/>
                    <a:pt x="47" y="261"/>
                  </a:cubicBezTo>
                  <a:cubicBezTo>
                    <a:pt x="47" y="262"/>
                    <a:pt x="46" y="262"/>
                    <a:pt x="46" y="263"/>
                  </a:cubicBezTo>
                  <a:cubicBezTo>
                    <a:pt x="47" y="264"/>
                    <a:pt x="48" y="265"/>
                    <a:pt x="48" y="267"/>
                  </a:cubicBezTo>
                  <a:cubicBezTo>
                    <a:pt x="49" y="268"/>
                    <a:pt x="51" y="267"/>
                    <a:pt x="51" y="269"/>
                  </a:cubicBezTo>
                  <a:cubicBezTo>
                    <a:pt x="50" y="269"/>
                    <a:pt x="50" y="271"/>
                    <a:pt x="49" y="271"/>
                  </a:cubicBezTo>
                  <a:cubicBezTo>
                    <a:pt x="48" y="270"/>
                    <a:pt x="50" y="270"/>
                    <a:pt x="49" y="269"/>
                  </a:cubicBezTo>
                  <a:cubicBezTo>
                    <a:pt x="48" y="270"/>
                    <a:pt x="48" y="271"/>
                    <a:pt x="47" y="272"/>
                  </a:cubicBezTo>
                  <a:cubicBezTo>
                    <a:pt x="51" y="272"/>
                    <a:pt x="54" y="271"/>
                    <a:pt x="56" y="273"/>
                  </a:cubicBezTo>
                  <a:cubicBezTo>
                    <a:pt x="56" y="274"/>
                    <a:pt x="56" y="274"/>
                    <a:pt x="56" y="275"/>
                  </a:cubicBezTo>
                  <a:cubicBezTo>
                    <a:pt x="57" y="275"/>
                    <a:pt x="57" y="274"/>
                    <a:pt x="58" y="275"/>
                  </a:cubicBezTo>
                  <a:cubicBezTo>
                    <a:pt x="57" y="275"/>
                    <a:pt x="57" y="275"/>
                    <a:pt x="57" y="276"/>
                  </a:cubicBezTo>
                  <a:cubicBezTo>
                    <a:pt x="59" y="277"/>
                    <a:pt x="59" y="275"/>
                    <a:pt x="60" y="275"/>
                  </a:cubicBezTo>
                  <a:cubicBezTo>
                    <a:pt x="61" y="278"/>
                    <a:pt x="64" y="275"/>
                    <a:pt x="66" y="277"/>
                  </a:cubicBezTo>
                  <a:cubicBezTo>
                    <a:pt x="67" y="276"/>
                    <a:pt x="65" y="276"/>
                    <a:pt x="66" y="275"/>
                  </a:cubicBezTo>
                  <a:cubicBezTo>
                    <a:pt x="67" y="275"/>
                    <a:pt x="67" y="276"/>
                    <a:pt x="68" y="276"/>
                  </a:cubicBezTo>
                  <a:cubicBezTo>
                    <a:pt x="69" y="275"/>
                    <a:pt x="70" y="272"/>
                    <a:pt x="72" y="273"/>
                  </a:cubicBezTo>
                  <a:cubicBezTo>
                    <a:pt x="73" y="272"/>
                    <a:pt x="72" y="271"/>
                    <a:pt x="70" y="271"/>
                  </a:cubicBezTo>
                  <a:cubicBezTo>
                    <a:pt x="70" y="271"/>
                    <a:pt x="70" y="272"/>
                    <a:pt x="69" y="271"/>
                  </a:cubicBezTo>
                  <a:cubicBezTo>
                    <a:pt x="70" y="271"/>
                    <a:pt x="70" y="270"/>
                    <a:pt x="70" y="268"/>
                  </a:cubicBezTo>
                  <a:cubicBezTo>
                    <a:pt x="70" y="268"/>
                    <a:pt x="71" y="268"/>
                    <a:pt x="71" y="267"/>
                  </a:cubicBezTo>
                  <a:cubicBezTo>
                    <a:pt x="70" y="266"/>
                    <a:pt x="71" y="266"/>
                    <a:pt x="71" y="264"/>
                  </a:cubicBezTo>
                  <a:cubicBezTo>
                    <a:pt x="75" y="264"/>
                    <a:pt x="76" y="259"/>
                    <a:pt x="78" y="257"/>
                  </a:cubicBezTo>
                  <a:cubicBezTo>
                    <a:pt x="80" y="257"/>
                    <a:pt x="81" y="257"/>
                    <a:pt x="82" y="256"/>
                  </a:cubicBezTo>
                  <a:cubicBezTo>
                    <a:pt x="81" y="257"/>
                    <a:pt x="82" y="255"/>
                    <a:pt x="82" y="255"/>
                  </a:cubicBezTo>
                  <a:cubicBezTo>
                    <a:pt x="82" y="256"/>
                    <a:pt x="84" y="257"/>
                    <a:pt x="86" y="257"/>
                  </a:cubicBezTo>
                  <a:cubicBezTo>
                    <a:pt x="87" y="256"/>
                    <a:pt x="85" y="254"/>
                    <a:pt x="86" y="254"/>
                  </a:cubicBezTo>
                  <a:cubicBezTo>
                    <a:pt x="88" y="254"/>
                    <a:pt x="87" y="256"/>
                    <a:pt x="88" y="256"/>
                  </a:cubicBezTo>
                  <a:cubicBezTo>
                    <a:pt x="93" y="256"/>
                    <a:pt x="97" y="254"/>
                    <a:pt x="96" y="250"/>
                  </a:cubicBezTo>
                  <a:cubicBezTo>
                    <a:pt x="96" y="249"/>
                    <a:pt x="96" y="251"/>
                    <a:pt x="95" y="251"/>
                  </a:cubicBezTo>
                  <a:cubicBezTo>
                    <a:pt x="94" y="250"/>
                    <a:pt x="95" y="249"/>
                    <a:pt x="94" y="248"/>
                  </a:cubicBezTo>
                  <a:cubicBezTo>
                    <a:pt x="96" y="247"/>
                    <a:pt x="98" y="247"/>
                    <a:pt x="100" y="246"/>
                  </a:cubicBezTo>
                  <a:cubicBezTo>
                    <a:pt x="102" y="245"/>
                    <a:pt x="102" y="245"/>
                    <a:pt x="102" y="245"/>
                  </a:cubicBezTo>
                  <a:cubicBezTo>
                    <a:pt x="103" y="246"/>
                    <a:pt x="105" y="246"/>
                    <a:pt x="107" y="247"/>
                  </a:cubicBezTo>
                  <a:cubicBezTo>
                    <a:pt x="108" y="246"/>
                    <a:pt x="108" y="245"/>
                    <a:pt x="108" y="245"/>
                  </a:cubicBezTo>
                  <a:cubicBezTo>
                    <a:pt x="110" y="242"/>
                    <a:pt x="110" y="242"/>
                    <a:pt x="110" y="242"/>
                  </a:cubicBezTo>
                  <a:cubicBezTo>
                    <a:pt x="110" y="242"/>
                    <a:pt x="113" y="240"/>
                    <a:pt x="112" y="239"/>
                  </a:cubicBezTo>
                  <a:cubicBezTo>
                    <a:pt x="112" y="238"/>
                    <a:pt x="111" y="234"/>
                    <a:pt x="111" y="234"/>
                  </a:cubicBezTo>
                  <a:cubicBezTo>
                    <a:pt x="111" y="234"/>
                    <a:pt x="112" y="232"/>
                    <a:pt x="113" y="231"/>
                  </a:cubicBezTo>
                  <a:cubicBezTo>
                    <a:pt x="114" y="230"/>
                    <a:pt x="115" y="229"/>
                    <a:pt x="115" y="228"/>
                  </a:cubicBezTo>
                  <a:cubicBezTo>
                    <a:pt x="115" y="226"/>
                    <a:pt x="115" y="225"/>
                    <a:pt x="115" y="224"/>
                  </a:cubicBezTo>
                  <a:cubicBezTo>
                    <a:pt x="115" y="223"/>
                    <a:pt x="115" y="222"/>
                    <a:pt x="115" y="222"/>
                  </a:cubicBezTo>
                  <a:cubicBezTo>
                    <a:pt x="115" y="221"/>
                    <a:pt x="115" y="219"/>
                    <a:pt x="116" y="217"/>
                  </a:cubicBezTo>
                  <a:cubicBezTo>
                    <a:pt x="117" y="216"/>
                    <a:pt x="118" y="213"/>
                    <a:pt x="118" y="212"/>
                  </a:cubicBezTo>
                  <a:cubicBezTo>
                    <a:pt x="119" y="211"/>
                    <a:pt x="120" y="209"/>
                    <a:pt x="119" y="208"/>
                  </a:cubicBezTo>
                  <a:cubicBezTo>
                    <a:pt x="119" y="207"/>
                    <a:pt x="118" y="207"/>
                    <a:pt x="117" y="206"/>
                  </a:cubicBezTo>
                  <a:cubicBezTo>
                    <a:pt x="117" y="205"/>
                    <a:pt x="117" y="204"/>
                    <a:pt x="117" y="204"/>
                  </a:cubicBezTo>
                  <a:cubicBezTo>
                    <a:pt x="119" y="203"/>
                    <a:pt x="120" y="201"/>
                    <a:pt x="123" y="201"/>
                  </a:cubicBezTo>
                  <a:cubicBezTo>
                    <a:pt x="123" y="199"/>
                    <a:pt x="122" y="197"/>
                    <a:pt x="121" y="197"/>
                  </a:cubicBezTo>
                  <a:cubicBezTo>
                    <a:pt x="123" y="196"/>
                    <a:pt x="120" y="193"/>
                    <a:pt x="122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2"/>
                    <a:pt x="123" y="192"/>
                    <a:pt x="123" y="193"/>
                  </a:cubicBezTo>
                  <a:cubicBezTo>
                    <a:pt x="123" y="193"/>
                    <a:pt x="124" y="193"/>
                    <a:pt x="124" y="193"/>
                  </a:cubicBezTo>
                  <a:cubicBezTo>
                    <a:pt x="124" y="193"/>
                    <a:pt x="124" y="192"/>
                    <a:pt x="124" y="192"/>
                  </a:cubicBezTo>
                  <a:cubicBezTo>
                    <a:pt x="125" y="192"/>
                    <a:pt x="125" y="192"/>
                    <a:pt x="126" y="192"/>
                  </a:cubicBezTo>
                  <a:cubicBezTo>
                    <a:pt x="126" y="192"/>
                    <a:pt x="126" y="191"/>
                    <a:pt x="127" y="191"/>
                  </a:cubicBezTo>
                  <a:cubicBezTo>
                    <a:pt x="128" y="193"/>
                    <a:pt x="132" y="191"/>
                    <a:pt x="133" y="190"/>
                  </a:cubicBezTo>
                  <a:cubicBezTo>
                    <a:pt x="132" y="190"/>
                    <a:pt x="132" y="190"/>
                    <a:pt x="132" y="189"/>
                  </a:cubicBezTo>
                  <a:cubicBezTo>
                    <a:pt x="134" y="189"/>
                    <a:pt x="134" y="189"/>
                    <a:pt x="135" y="188"/>
                  </a:cubicBezTo>
                  <a:cubicBezTo>
                    <a:pt x="134" y="187"/>
                    <a:pt x="132" y="187"/>
                    <a:pt x="133" y="185"/>
                  </a:cubicBezTo>
                  <a:cubicBezTo>
                    <a:pt x="135" y="185"/>
                    <a:pt x="137" y="185"/>
                    <a:pt x="138" y="183"/>
                  </a:cubicBezTo>
                  <a:cubicBezTo>
                    <a:pt x="138" y="184"/>
                    <a:pt x="139" y="184"/>
                    <a:pt x="140" y="184"/>
                  </a:cubicBezTo>
                  <a:cubicBezTo>
                    <a:pt x="139" y="182"/>
                    <a:pt x="141" y="182"/>
                    <a:pt x="141" y="181"/>
                  </a:cubicBezTo>
                  <a:cubicBezTo>
                    <a:pt x="142" y="181"/>
                    <a:pt x="143" y="181"/>
                    <a:pt x="144" y="182"/>
                  </a:cubicBezTo>
                  <a:cubicBezTo>
                    <a:pt x="145" y="180"/>
                    <a:pt x="147" y="181"/>
                    <a:pt x="148" y="179"/>
                  </a:cubicBezTo>
                  <a:cubicBezTo>
                    <a:pt x="146" y="179"/>
                    <a:pt x="150" y="178"/>
                    <a:pt x="149" y="177"/>
                  </a:cubicBezTo>
                  <a:cubicBezTo>
                    <a:pt x="146" y="178"/>
                    <a:pt x="145" y="175"/>
                    <a:pt x="145" y="172"/>
                  </a:cubicBezTo>
                  <a:cubicBezTo>
                    <a:pt x="145" y="172"/>
                    <a:pt x="146" y="171"/>
                    <a:pt x="147" y="171"/>
                  </a:cubicBezTo>
                  <a:cubicBezTo>
                    <a:pt x="147" y="170"/>
                    <a:pt x="146" y="170"/>
                    <a:pt x="146" y="169"/>
                  </a:cubicBezTo>
                  <a:cubicBezTo>
                    <a:pt x="148" y="168"/>
                    <a:pt x="150" y="168"/>
                    <a:pt x="149" y="166"/>
                  </a:cubicBezTo>
                  <a:cubicBezTo>
                    <a:pt x="148" y="166"/>
                    <a:pt x="149" y="168"/>
                    <a:pt x="148" y="168"/>
                  </a:cubicBezTo>
                  <a:cubicBezTo>
                    <a:pt x="148" y="167"/>
                    <a:pt x="147" y="165"/>
                    <a:pt x="147" y="165"/>
                  </a:cubicBezTo>
                  <a:cubicBezTo>
                    <a:pt x="149" y="164"/>
                    <a:pt x="150" y="165"/>
                    <a:pt x="152" y="164"/>
                  </a:cubicBezTo>
                  <a:cubicBezTo>
                    <a:pt x="151" y="162"/>
                    <a:pt x="152" y="161"/>
                    <a:pt x="153" y="160"/>
                  </a:cubicBezTo>
                  <a:cubicBezTo>
                    <a:pt x="151" y="157"/>
                    <a:pt x="152" y="154"/>
                    <a:pt x="154" y="152"/>
                  </a:cubicBezTo>
                  <a:cubicBezTo>
                    <a:pt x="153" y="150"/>
                    <a:pt x="152" y="147"/>
                    <a:pt x="150" y="146"/>
                  </a:cubicBezTo>
                  <a:cubicBezTo>
                    <a:pt x="151" y="145"/>
                    <a:pt x="150" y="142"/>
                    <a:pt x="152" y="142"/>
                  </a:cubicBezTo>
                  <a:cubicBezTo>
                    <a:pt x="151" y="143"/>
                    <a:pt x="152" y="144"/>
                    <a:pt x="153" y="144"/>
                  </a:cubicBezTo>
                  <a:cubicBezTo>
                    <a:pt x="153" y="143"/>
                    <a:pt x="153" y="143"/>
                    <a:pt x="154" y="143"/>
                  </a:cubicBezTo>
                  <a:cubicBezTo>
                    <a:pt x="151" y="139"/>
                    <a:pt x="149" y="136"/>
                    <a:pt x="151" y="131"/>
                  </a:cubicBezTo>
                  <a:cubicBezTo>
                    <a:pt x="148" y="130"/>
                    <a:pt x="153" y="125"/>
                    <a:pt x="149" y="124"/>
                  </a:cubicBezTo>
                  <a:cubicBezTo>
                    <a:pt x="149" y="125"/>
                    <a:pt x="149" y="126"/>
                    <a:pt x="148" y="125"/>
                  </a:cubicBezTo>
                  <a:cubicBezTo>
                    <a:pt x="148" y="123"/>
                    <a:pt x="147" y="121"/>
                    <a:pt x="147" y="118"/>
                  </a:cubicBezTo>
                  <a:cubicBezTo>
                    <a:pt x="149" y="118"/>
                    <a:pt x="147" y="117"/>
                    <a:pt x="148" y="115"/>
                  </a:cubicBezTo>
                  <a:cubicBezTo>
                    <a:pt x="150" y="114"/>
                    <a:pt x="150" y="112"/>
                    <a:pt x="152" y="112"/>
                  </a:cubicBezTo>
                  <a:cubicBezTo>
                    <a:pt x="152" y="109"/>
                    <a:pt x="154" y="108"/>
                    <a:pt x="152" y="107"/>
                  </a:cubicBezTo>
                  <a:cubicBezTo>
                    <a:pt x="152" y="108"/>
                    <a:pt x="151" y="108"/>
                    <a:pt x="151" y="108"/>
                  </a:cubicBezTo>
                  <a:cubicBezTo>
                    <a:pt x="152" y="106"/>
                    <a:pt x="152" y="104"/>
                    <a:pt x="153" y="103"/>
                  </a:cubicBezTo>
                  <a:cubicBezTo>
                    <a:pt x="153" y="102"/>
                    <a:pt x="152" y="100"/>
                    <a:pt x="153" y="99"/>
                  </a:cubicBezTo>
                  <a:cubicBezTo>
                    <a:pt x="152" y="99"/>
                    <a:pt x="151" y="98"/>
                    <a:pt x="150" y="98"/>
                  </a:cubicBezTo>
                  <a:cubicBezTo>
                    <a:pt x="152" y="96"/>
                    <a:pt x="150" y="92"/>
                    <a:pt x="153" y="92"/>
                  </a:cubicBezTo>
                  <a:close/>
                  <a:moveTo>
                    <a:pt x="58" y="4"/>
                  </a:moveTo>
                  <a:cubicBezTo>
                    <a:pt x="58" y="4"/>
                    <a:pt x="58" y="5"/>
                    <a:pt x="59" y="5"/>
                  </a:cubicBezTo>
                  <a:cubicBezTo>
                    <a:pt x="59" y="6"/>
                    <a:pt x="59" y="6"/>
                    <a:pt x="58" y="6"/>
                  </a:cubicBezTo>
                  <a:cubicBezTo>
                    <a:pt x="58" y="5"/>
                    <a:pt x="57" y="5"/>
                    <a:pt x="58" y="4"/>
                  </a:cubicBezTo>
                  <a:close/>
                  <a:moveTo>
                    <a:pt x="13" y="46"/>
                  </a:moveTo>
                  <a:cubicBezTo>
                    <a:pt x="11" y="46"/>
                    <a:pt x="12" y="46"/>
                    <a:pt x="12" y="45"/>
                  </a:cubicBezTo>
                  <a:cubicBezTo>
                    <a:pt x="12" y="46"/>
                    <a:pt x="13" y="46"/>
                    <a:pt x="13" y="46"/>
                  </a:cubicBezTo>
                  <a:close/>
                </a:path>
              </a:pathLst>
            </a:custGeom>
            <a:solidFill>
              <a:srgbClr val="D06E6E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CN" altLang="en-US" sz="1800" spc="-288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  <p:sp>
          <p:nvSpPr>
            <p:cNvPr id="59" name="文本框 9"/>
            <p:cNvSpPr txBox="1"/>
            <p:nvPr/>
          </p:nvSpPr>
          <p:spPr>
            <a:xfrm>
              <a:off x="8528606" y="4823683"/>
              <a:ext cx="402494" cy="991864"/>
            </a:xfrm>
            <a:prstGeom prst="rect">
              <a:avLst/>
            </a:prstGeom>
            <a:noFill/>
          </p:spPr>
          <p:txBody>
            <a:bodyPr vert="eaVert" lIns="95277" tIns="0" rIns="95277" bIns="107997"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思源宋体 CN Heavy" pitchFamily="18" charset="-122"/>
                  <a:ea typeface="思源宋体 CN Heavy" pitchFamily="18" charset="-122"/>
                </a:rPr>
                <a:t>泰山</a:t>
              </a:r>
              <a:endParaRPr lang="en-US" altLang="zh-CN" sz="140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537335" y="2712085"/>
            <a:ext cx="40640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The world is smaller on the top of Mount Tai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7653020" y="1022985"/>
            <a:ext cx="3927475" cy="49714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187690" y="615124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Confucian temples</a:t>
            </a:r>
            <a:endParaRPr lang="en-US" altLang="zh-CN" sz="2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44340" y="3603625"/>
            <a:ext cx="18516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--Mencius</a:t>
            </a:r>
            <a:endParaRPr lang="zh-CN" alt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5"/>
          <p:cNvSpPr txBox="1"/>
          <p:nvPr>
            <p:custDataLst>
              <p:tags r:id="rId1"/>
            </p:custDataLst>
          </p:nvPr>
        </p:nvSpPr>
        <p:spPr>
          <a:xfrm>
            <a:off x="433950" y="391382"/>
            <a:ext cx="4887280" cy="435435"/>
          </a:xfrm>
        </p:spPr>
        <p:txBody>
          <a:bodyPr>
            <a:noAutofit/>
          </a:bodyPr>
          <a:lstStyle>
            <a:lvl1pPr algn="l" defTabSz="147447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2000" b="1" kern="1200" spc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defTabSz="998855">
              <a:defRPr/>
            </a:pPr>
            <a:endParaRPr lang="zh-CN" altLang="en-US" sz="2260" dirty="0">
              <a:solidFill>
                <a:schemeClr val="accent6"/>
              </a:solidFill>
              <a:latin typeface="思源宋体 CN Heavy" pitchFamily="18" charset="-122"/>
              <a:ea typeface="思源宋体 CN Heavy" pitchFamily="18" charset="-122"/>
              <a:cs typeface="经典长宋简" panose="02010609000101010101" pitchFamily="49" charset="-122"/>
              <a:sym typeface="+mn-lt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7698" y="472371"/>
            <a:ext cx="1740744" cy="1397099"/>
          </a:xfrm>
          <a:prstGeom prst="rect">
            <a:avLst/>
          </a:prstGeom>
        </p:spPr>
      </p:pic>
      <p:sp>
        <p:nvSpPr>
          <p:cNvPr id="56" name="矩形 55"/>
          <p:cNvSpPr/>
          <p:nvPr/>
        </p:nvSpPr>
        <p:spPr>
          <a:xfrm>
            <a:off x="1375723" y="672717"/>
            <a:ext cx="4149866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</a:rPr>
              <a:t>Buddhism </a:t>
            </a:r>
            <a:endParaRPr lang="en-US" altLang="zh-CN" sz="4000" b="1" kern="1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思源宋体 CN Heavy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963045" y="599095"/>
            <a:ext cx="389232" cy="779930"/>
            <a:chOff x="8436503" y="4823683"/>
            <a:chExt cx="494597" cy="991864"/>
          </a:xfrm>
        </p:grpSpPr>
        <p:sp>
          <p:nvSpPr>
            <p:cNvPr id="58" name="Freeform 201"/>
            <p:cNvSpPr>
              <a:spLocks noEditPoints="1"/>
            </p:cNvSpPr>
            <p:nvPr/>
          </p:nvSpPr>
          <p:spPr bwMode="auto">
            <a:xfrm>
              <a:off x="8436503" y="4842970"/>
              <a:ext cx="457200" cy="872563"/>
            </a:xfrm>
            <a:custGeom>
              <a:avLst/>
              <a:gdLst>
                <a:gd name="T0" fmla="*/ 150 w 155"/>
                <a:gd name="T1" fmla="*/ 83 h 278"/>
                <a:gd name="T2" fmla="*/ 150 w 155"/>
                <a:gd name="T3" fmla="*/ 71 h 278"/>
                <a:gd name="T4" fmla="*/ 147 w 155"/>
                <a:gd name="T5" fmla="*/ 60 h 278"/>
                <a:gd name="T6" fmla="*/ 145 w 155"/>
                <a:gd name="T7" fmla="*/ 48 h 278"/>
                <a:gd name="T8" fmla="*/ 147 w 155"/>
                <a:gd name="T9" fmla="*/ 43 h 278"/>
                <a:gd name="T10" fmla="*/ 142 w 155"/>
                <a:gd name="T11" fmla="*/ 32 h 278"/>
                <a:gd name="T12" fmla="*/ 132 w 155"/>
                <a:gd name="T13" fmla="*/ 24 h 278"/>
                <a:gd name="T14" fmla="*/ 124 w 155"/>
                <a:gd name="T15" fmla="*/ 19 h 278"/>
                <a:gd name="T16" fmla="*/ 117 w 155"/>
                <a:gd name="T17" fmla="*/ 14 h 278"/>
                <a:gd name="T18" fmla="*/ 112 w 155"/>
                <a:gd name="T19" fmla="*/ 14 h 278"/>
                <a:gd name="T20" fmla="*/ 103 w 155"/>
                <a:gd name="T21" fmla="*/ 8 h 278"/>
                <a:gd name="T22" fmla="*/ 89 w 155"/>
                <a:gd name="T23" fmla="*/ 3 h 278"/>
                <a:gd name="T24" fmla="*/ 86 w 155"/>
                <a:gd name="T25" fmla="*/ 5 h 278"/>
                <a:gd name="T26" fmla="*/ 75 w 155"/>
                <a:gd name="T27" fmla="*/ 5 h 278"/>
                <a:gd name="T28" fmla="*/ 46 w 155"/>
                <a:gd name="T29" fmla="*/ 4 h 278"/>
                <a:gd name="T30" fmla="*/ 40 w 155"/>
                <a:gd name="T31" fmla="*/ 7 h 278"/>
                <a:gd name="T32" fmla="*/ 33 w 155"/>
                <a:gd name="T33" fmla="*/ 19 h 278"/>
                <a:gd name="T34" fmla="*/ 24 w 155"/>
                <a:gd name="T35" fmla="*/ 27 h 278"/>
                <a:gd name="T36" fmla="*/ 10 w 155"/>
                <a:gd name="T37" fmla="*/ 41 h 278"/>
                <a:gd name="T38" fmla="*/ 9 w 155"/>
                <a:gd name="T39" fmla="*/ 52 h 278"/>
                <a:gd name="T40" fmla="*/ 0 w 155"/>
                <a:gd name="T41" fmla="*/ 59 h 278"/>
                <a:gd name="T42" fmla="*/ 1 w 155"/>
                <a:gd name="T43" fmla="*/ 71 h 278"/>
                <a:gd name="T44" fmla="*/ 2 w 155"/>
                <a:gd name="T45" fmla="*/ 78 h 278"/>
                <a:gd name="T46" fmla="*/ 2 w 155"/>
                <a:gd name="T47" fmla="*/ 95 h 278"/>
                <a:gd name="T48" fmla="*/ 4 w 155"/>
                <a:gd name="T49" fmla="*/ 101 h 278"/>
                <a:gd name="T50" fmla="*/ 2 w 155"/>
                <a:gd name="T51" fmla="*/ 107 h 278"/>
                <a:gd name="T52" fmla="*/ 1 w 155"/>
                <a:gd name="T53" fmla="*/ 126 h 278"/>
                <a:gd name="T54" fmla="*/ 3 w 155"/>
                <a:gd name="T55" fmla="*/ 139 h 278"/>
                <a:gd name="T56" fmla="*/ 3 w 155"/>
                <a:gd name="T57" fmla="*/ 150 h 278"/>
                <a:gd name="T58" fmla="*/ 2 w 155"/>
                <a:gd name="T59" fmla="*/ 159 h 278"/>
                <a:gd name="T60" fmla="*/ 8 w 155"/>
                <a:gd name="T61" fmla="*/ 172 h 278"/>
                <a:gd name="T62" fmla="*/ 17 w 155"/>
                <a:gd name="T63" fmla="*/ 181 h 278"/>
                <a:gd name="T64" fmla="*/ 15 w 155"/>
                <a:gd name="T65" fmla="*/ 189 h 278"/>
                <a:gd name="T66" fmla="*/ 15 w 155"/>
                <a:gd name="T67" fmla="*/ 203 h 278"/>
                <a:gd name="T68" fmla="*/ 18 w 155"/>
                <a:gd name="T69" fmla="*/ 219 h 278"/>
                <a:gd name="T70" fmla="*/ 25 w 155"/>
                <a:gd name="T71" fmla="*/ 236 h 278"/>
                <a:gd name="T72" fmla="*/ 30 w 155"/>
                <a:gd name="T73" fmla="*/ 249 h 278"/>
                <a:gd name="T74" fmla="*/ 34 w 155"/>
                <a:gd name="T75" fmla="*/ 256 h 278"/>
                <a:gd name="T76" fmla="*/ 46 w 155"/>
                <a:gd name="T77" fmla="*/ 263 h 278"/>
                <a:gd name="T78" fmla="*/ 47 w 155"/>
                <a:gd name="T79" fmla="*/ 272 h 278"/>
                <a:gd name="T80" fmla="*/ 60 w 155"/>
                <a:gd name="T81" fmla="*/ 275 h 278"/>
                <a:gd name="T82" fmla="*/ 70 w 155"/>
                <a:gd name="T83" fmla="*/ 271 h 278"/>
                <a:gd name="T84" fmla="*/ 78 w 155"/>
                <a:gd name="T85" fmla="*/ 257 h 278"/>
                <a:gd name="T86" fmla="*/ 88 w 155"/>
                <a:gd name="T87" fmla="*/ 256 h 278"/>
                <a:gd name="T88" fmla="*/ 102 w 155"/>
                <a:gd name="T89" fmla="*/ 245 h 278"/>
                <a:gd name="T90" fmla="*/ 111 w 155"/>
                <a:gd name="T91" fmla="*/ 234 h 278"/>
                <a:gd name="T92" fmla="*/ 116 w 155"/>
                <a:gd name="T93" fmla="*/ 217 h 278"/>
                <a:gd name="T94" fmla="*/ 123 w 155"/>
                <a:gd name="T95" fmla="*/ 201 h 278"/>
                <a:gd name="T96" fmla="*/ 124 w 155"/>
                <a:gd name="T97" fmla="*/ 193 h 278"/>
                <a:gd name="T98" fmla="*/ 132 w 155"/>
                <a:gd name="T99" fmla="*/ 189 h 278"/>
                <a:gd name="T100" fmla="*/ 141 w 155"/>
                <a:gd name="T101" fmla="*/ 181 h 278"/>
                <a:gd name="T102" fmla="*/ 147 w 155"/>
                <a:gd name="T103" fmla="*/ 171 h 278"/>
                <a:gd name="T104" fmla="*/ 152 w 155"/>
                <a:gd name="T105" fmla="*/ 164 h 278"/>
                <a:gd name="T106" fmla="*/ 153 w 155"/>
                <a:gd name="T107" fmla="*/ 144 h 278"/>
                <a:gd name="T108" fmla="*/ 147 w 155"/>
                <a:gd name="T109" fmla="*/ 118 h 278"/>
                <a:gd name="T110" fmla="*/ 153 w 155"/>
                <a:gd name="T111" fmla="*/ 103 h 278"/>
                <a:gd name="T112" fmla="*/ 59 w 155"/>
                <a:gd name="T113" fmla="*/ 5 h 278"/>
                <a:gd name="T114" fmla="*/ 13 w 155"/>
                <a:gd name="T115" fmla="*/ 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" h="278">
                  <a:moveTo>
                    <a:pt x="153" y="92"/>
                  </a:moveTo>
                  <a:cubicBezTo>
                    <a:pt x="154" y="89"/>
                    <a:pt x="155" y="87"/>
                    <a:pt x="153" y="86"/>
                  </a:cubicBezTo>
                  <a:cubicBezTo>
                    <a:pt x="153" y="87"/>
                    <a:pt x="153" y="87"/>
                    <a:pt x="152" y="87"/>
                  </a:cubicBezTo>
                  <a:cubicBezTo>
                    <a:pt x="151" y="87"/>
                    <a:pt x="150" y="86"/>
                    <a:pt x="149" y="85"/>
                  </a:cubicBezTo>
                  <a:cubicBezTo>
                    <a:pt x="149" y="84"/>
                    <a:pt x="149" y="83"/>
                    <a:pt x="150" y="83"/>
                  </a:cubicBezTo>
                  <a:cubicBezTo>
                    <a:pt x="151" y="83"/>
                    <a:pt x="151" y="84"/>
                    <a:pt x="152" y="84"/>
                  </a:cubicBezTo>
                  <a:cubicBezTo>
                    <a:pt x="153" y="83"/>
                    <a:pt x="151" y="78"/>
                    <a:pt x="153" y="76"/>
                  </a:cubicBezTo>
                  <a:cubicBezTo>
                    <a:pt x="153" y="76"/>
                    <a:pt x="153" y="75"/>
                    <a:pt x="153" y="74"/>
                  </a:cubicBezTo>
                  <a:cubicBezTo>
                    <a:pt x="152" y="74"/>
                    <a:pt x="152" y="74"/>
                    <a:pt x="151" y="74"/>
                  </a:cubicBezTo>
                  <a:cubicBezTo>
                    <a:pt x="152" y="73"/>
                    <a:pt x="150" y="73"/>
                    <a:pt x="150" y="71"/>
                  </a:cubicBezTo>
                  <a:cubicBezTo>
                    <a:pt x="152" y="70"/>
                    <a:pt x="155" y="67"/>
                    <a:pt x="154" y="64"/>
                  </a:cubicBezTo>
                  <a:cubicBezTo>
                    <a:pt x="152" y="64"/>
                    <a:pt x="151" y="65"/>
                    <a:pt x="149" y="66"/>
                  </a:cubicBezTo>
                  <a:cubicBezTo>
                    <a:pt x="149" y="65"/>
                    <a:pt x="150" y="64"/>
                    <a:pt x="150" y="64"/>
                  </a:cubicBezTo>
                  <a:cubicBezTo>
                    <a:pt x="149" y="63"/>
                    <a:pt x="147" y="63"/>
                    <a:pt x="147" y="61"/>
                  </a:cubicBezTo>
                  <a:cubicBezTo>
                    <a:pt x="147" y="61"/>
                    <a:pt x="147" y="60"/>
                    <a:pt x="147" y="60"/>
                  </a:cubicBezTo>
                  <a:cubicBezTo>
                    <a:pt x="147" y="59"/>
                    <a:pt x="149" y="58"/>
                    <a:pt x="146" y="56"/>
                  </a:cubicBezTo>
                  <a:cubicBezTo>
                    <a:pt x="147" y="56"/>
                    <a:pt x="147" y="55"/>
                    <a:pt x="148" y="56"/>
                  </a:cubicBezTo>
                  <a:cubicBezTo>
                    <a:pt x="147" y="54"/>
                    <a:pt x="150" y="53"/>
                    <a:pt x="148" y="53"/>
                  </a:cubicBezTo>
                  <a:cubicBezTo>
                    <a:pt x="148" y="52"/>
                    <a:pt x="149" y="52"/>
                    <a:pt x="148" y="51"/>
                  </a:cubicBezTo>
                  <a:cubicBezTo>
                    <a:pt x="147" y="51"/>
                    <a:pt x="146" y="49"/>
                    <a:pt x="145" y="48"/>
                  </a:cubicBezTo>
                  <a:cubicBezTo>
                    <a:pt x="146" y="48"/>
                    <a:pt x="145" y="46"/>
                    <a:pt x="145" y="45"/>
                  </a:cubicBezTo>
                  <a:cubicBezTo>
                    <a:pt x="146" y="45"/>
                    <a:pt x="147" y="45"/>
                    <a:pt x="147" y="44"/>
                  </a:cubicBezTo>
                  <a:cubicBezTo>
                    <a:pt x="146" y="43"/>
                    <a:pt x="146" y="44"/>
                    <a:pt x="146" y="44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7" y="43"/>
                    <a:pt x="147" y="43"/>
                  </a:cubicBezTo>
                  <a:cubicBezTo>
                    <a:pt x="146" y="43"/>
                    <a:pt x="147" y="42"/>
                    <a:pt x="147" y="41"/>
                  </a:cubicBezTo>
                  <a:cubicBezTo>
                    <a:pt x="146" y="41"/>
                    <a:pt x="145" y="42"/>
                    <a:pt x="145" y="41"/>
                  </a:cubicBezTo>
                  <a:cubicBezTo>
                    <a:pt x="145" y="39"/>
                    <a:pt x="146" y="37"/>
                    <a:pt x="145" y="35"/>
                  </a:cubicBezTo>
                  <a:cubicBezTo>
                    <a:pt x="144" y="35"/>
                    <a:pt x="143" y="37"/>
                    <a:pt x="143" y="36"/>
                  </a:cubicBezTo>
                  <a:cubicBezTo>
                    <a:pt x="143" y="35"/>
                    <a:pt x="142" y="33"/>
                    <a:pt x="142" y="32"/>
                  </a:cubicBezTo>
                  <a:cubicBezTo>
                    <a:pt x="141" y="35"/>
                    <a:pt x="137" y="30"/>
                    <a:pt x="139" y="29"/>
                  </a:cubicBezTo>
                  <a:cubicBezTo>
                    <a:pt x="137" y="27"/>
                    <a:pt x="136" y="25"/>
                    <a:pt x="136" y="24"/>
                  </a:cubicBezTo>
                  <a:cubicBezTo>
                    <a:pt x="136" y="24"/>
                    <a:pt x="136" y="24"/>
                    <a:pt x="135" y="24"/>
                  </a:cubicBezTo>
                  <a:cubicBezTo>
                    <a:pt x="136" y="24"/>
                    <a:pt x="137" y="23"/>
                    <a:pt x="136" y="23"/>
                  </a:cubicBezTo>
                  <a:cubicBezTo>
                    <a:pt x="135" y="24"/>
                    <a:pt x="133" y="23"/>
                    <a:pt x="132" y="24"/>
                  </a:cubicBezTo>
                  <a:cubicBezTo>
                    <a:pt x="132" y="24"/>
                    <a:pt x="133" y="24"/>
                    <a:pt x="134" y="23"/>
                  </a:cubicBezTo>
                  <a:cubicBezTo>
                    <a:pt x="132" y="22"/>
                    <a:pt x="132" y="23"/>
                    <a:pt x="131" y="24"/>
                  </a:cubicBezTo>
                  <a:cubicBezTo>
                    <a:pt x="129" y="21"/>
                    <a:pt x="129" y="18"/>
                    <a:pt x="127" y="16"/>
                  </a:cubicBezTo>
                  <a:cubicBezTo>
                    <a:pt x="127" y="17"/>
                    <a:pt x="127" y="19"/>
                    <a:pt x="126" y="19"/>
                  </a:cubicBezTo>
                  <a:cubicBezTo>
                    <a:pt x="126" y="17"/>
                    <a:pt x="125" y="19"/>
                    <a:pt x="124" y="19"/>
                  </a:cubicBezTo>
                  <a:cubicBezTo>
                    <a:pt x="124" y="18"/>
                    <a:pt x="123" y="17"/>
                    <a:pt x="123" y="16"/>
                  </a:cubicBezTo>
                  <a:cubicBezTo>
                    <a:pt x="123" y="16"/>
                    <a:pt x="124" y="16"/>
                    <a:pt x="124" y="16"/>
                  </a:cubicBezTo>
                  <a:cubicBezTo>
                    <a:pt x="122" y="15"/>
                    <a:pt x="123" y="15"/>
                    <a:pt x="121" y="15"/>
                  </a:cubicBezTo>
                  <a:cubicBezTo>
                    <a:pt x="120" y="15"/>
                    <a:pt x="120" y="14"/>
                    <a:pt x="120" y="13"/>
                  </a:cubicBezTo>
                  <a:cubicBezTo>
                    <a:pt x="118" y="13"/>
                    <a:pt x="118" y="15"/>
                    <a:pt x="117" y="14"/>
                  </a:cubicBezTo>
                  <a:cubicBezTo>
                    <a:pt x="117" y="14"/>
                    <a:pt x="117" y="14"/>
                    <a:pt x="117" y="13"/>
                  </a:cubicBezTo>
                  <a:cubicBezTo>
                    <a:pt x="117" y="13"/>
                    <a:pt x="119" y="12"/>
                    <a:pt x="119" y="11"/>
                  </a:cubicBezTo>
                  <a:cubicBezTo>
                    <a:pt x="118" y="11"/>
                    <a:pt x="118" y="10"/>
                    <a:pt x="117" y="10"/>
                  </a:cubicBezTo>
                  <a:cubicBezTo>
                    <a:pt x="117" y="14"/>
                    <a:pt x="115" y="13"/>
                    <a:pt x="113" y="11"/>
                  </a:cubicBezTo>
                  <a:cubicBezTo>
                    <a:pt x="113" y="12"/>
                    <a:pt x="113" y="14"/>
                    <a:pt x="112" y="14"/>
                  </a:cubicBezTo>
                  <a:cubicBezTo>
                    <a:pt x="111" y="13"/>
                    <a:pt x="113" y="11"/>
                    <a:pt x="112" y="11"/>
                  </a:cubicBezTo>
                  <a:cubicBezTo>
                    <a:pt x="111" y="11"/>
                    <a:pt x="111" y="12"/>
                    <a:pt x="110" y="12"/>
                  </a:cubicBezTo>
                  <a:cubicBezTo>
                    <a:pt x="109" y="10"/>
                    <a:pt x="107" y="9"/>
                    <a:pt x="106" y="9"/>
                  </a:cubicBezTo>
                  <a:cubicBezTo>
                    <a:pt x="106" y="8"/>
                    <a:pt x="107" y="8"/>
                    <a:pt x="106" y="7"/>
                  </a:cubicBezTo>
                  <a:cubicBezTo>
                    <a:pt x="105" y="6"/>
                    <a:pt x="104" y="8"/>
                    <a:pt x="103" y="8"/>
                  </a:cubicBezTo>
                  <a:cubicBezTo>
                    <a:pt x="101" y="7"/>
                    <a:pt x="101" y="6"/>
                    <a:pt x="98" y="5"/>
                  </a:cubicBezTo>
                  <a:cubicBezTo>
                    <a:pt x="98" y="6"/>
                    <a:pt x="95" y="6"/>
                    <a:pt x="95" y="6"/>
                  </a:cubicBezTo>
                  <a:cubicBezTo>
                    <a:pt x="95" y="6"/>
                    <a:pt x="95" y="5"/>
                    <a:pt x="96" y="5"/>
                  </a:cubicBezTo>
                  <a:cubicBezTo>
                    <a:pt x="93" y="6"/>
                    <a:pt x="92" y="5"/>
                    <a:pt x="89" y="6"/>
                  </a:cubicBezTo>
                  <a:cubicBezTo>
                    <a:pt x="89" y="5"/>
                    <a:pt x="89" y="4"/>
                    <a:pt x="89" y="3"/>
                  </a:cubicBezTo>
                  <a:cubicBezTo>
                    <a:pt x="89" y="2"/>
                    <a:pt x="88" y="4"/>
                    <a:pt x="87" y="4"/>
                  </a:cubicBezTo>
                  <a:cubicBezTo>
                    <a:pt x="87" y="2"/>
                    <a:pt x="88" y="2"/>
                    <a:pt x="87" y="1"/>
                  </a:cubicBezTo>
                  <a:cubicBezTo>
                    <a:pt x="86" y="1"/>
                    <a:pt x="86" y="3"/>
                    <a:pt x="86" y="4"/>
                  </a:cubicBezTo>
                  <a:cubicBezTo>
                    <a:pt x="86" y="4"/>
                    <a:pt x="87" y="4"/>
                    <a:pt x="87" y="4"/>
                  </a:cubicBezTo>
                  <a:cubicBezTo>
                    <a:pt x="87" y="5"/>
                    <a:pt x="86" y="5"/>
                    <a:pt x="86" y="5"/>
                  </a:cubicBezTo>
                  <a:cubicBezTo>
                    <a:pt x="85" y="5"/>
                    <a:pt x="84" y="5"/>
                    <a:pt x="84" y="4"/>
                  </a:cubicBezTo>
                  <a:cubicBezTo>
                    <a:pt x="84" y="5"/>
                    <a:pt x="83" y="5"/>
                    <a:pt x="82" y="5"/>
                  </a:cubicBezTo>
                  <a:cubicBezTo>
                    <a:pt x="81" y="5"/>
                    <a:pt x="80" y="4"/>
                    <a:pt x="79" y="4"/>
                  </a:cubicBezTo>
                  <a:cubicBezTo>
                    <a:pt x="78" y="5"/>
                    <a:pt x="78" y="6"/>
                    <a:pt x="77" y="7"/>
                  </a:cubicBezTo>
                  <a:cubicBezTo>
                    <a:pt x="76" y="7"/>
                    <a:pt x="76" y="6"/>
                    <a:pt x="75" y="5"/>
                  </a:cubicBezTo>
                  <a:cubicBezTo>
                    <a:pt x="73" y="6"/>
                    <a:pt x="73" y="4"/>
                    <a:pt x="71" y="4"/>
                  </a:cubicBezTo>
                  <a:cubicBezTo>
                    <a:pt x="67" y="4"/>
                    <a:pt x="63" y="8"/>
                    <a:pt x="63" y="3"/>
                  </a:cubicBezTo>
                  <a:cubicBezTo>
                    <a:pt x="61" y="3"/>
                    <a:pt x="60" y="0"/>
                    <a:pt x="58" y="1"/>
                  </a:cubicBezTo>
                  <a:cubicBezTo>
                    <a:pt x="59" y="2"/>
                    <a:pt x="58" y="4"/>
                    <a:pt x="57" y="4"/>
                  </a:cubicBezTo>
                  <a:cubicBezTo>
                    <a:pt x="53" y="1"/>
                    <a:pt x="50" y="6"/>
                    <a:pt x="46" y="4"/>
                  </a:cubicBezTo>
                  <a:cubicBezTo>
                    <a:pt x="46" y="3"/>
                    <a:pt x="47" y="4"/>
                    <a:pt x="47" y="3"/>
                  </a:cubicBezTo>
                  <a:cubicBezTo>
                    <a:pt x="45" y="3"/>
                    <a:pt x="44" y="1"/>
                    <a:pt x="42" y="2"/>
                  </a:cubicBezTo>
                  <a:cubicBezTo>
                    <a:pt x="42" y="3"/>
                    <a:pt x="41" y="4"/>
                    <a:pt x="40" y="5"/>
                  </a:cubicBezTo>
                  <a:cubicBezTo>
                    <a:pt x="41" y="6"/>
                    <a:pt x="40" y="4"/>
                    <a:pt x="41" y="5"/>
                  </a:cubicBezTo>
                  <a:cubicBezTo>
                    <a:pt x="40" y="5"/>
                    <a:pt x="41" y="7"/>
                    <a:pt x="40" y="7"/>
                  </a:cubicBezTo>
                  <a:cubicBezTo>
                    <a:pt x="40" y="6"/>
                    <a:pt x="39" y="6"/>
                    <a:pt x="39" y="6"/>
                  </a:cubicBezTo>
                  <a:cubicBezTo>
                    <a:pt x="38" y="6"/>
                    <a:pt x="37" y="6"/>
                    <a:pt x="36" y="7"/>
                  </a:cubicBezTo>
                  <a:cubicBezTo>
                    <a:pt x="37" y="8"/>
                    <a:pt x="38" y="8"/>
                    <a:pt x="39" y="9"/>
                  </a:cubicBezTo>
                  <a:cubicBezTo>
                    <a:pt x="38" y="12"/>
                    <a:pt x="39" y="16"/>
                    <a:pt x="37" y="20"/>
                  </a:cubicBezTo>
                  <a:cubicBezTo>
                    <a:pt x="35" y="20"/>
                    <a:pt x="35" y="20"/>
                    <a:pt x="33" y="19"/>
                  </a:cubicBezTo>
                  <a:cubicBezTo>
                    <a:pt x="32" y="20"/>
                    <a:pt x="31" y="23"/>
                    <a:pt x="28" y="22"/>
                  </a:cubicBezTo>
                  <a:cubicBezTo>
                    <a:pt x="29" y="24"/>
                    <a:pt x="28" y="24"/>
                    <a:pt x="27" y="24"/>
                  </a:cubicBezTo>
                  <a:cubicBezTo>
                    <a:pt x="26" y="24"/>
                    <a:pt x="26" y="22"/>
                    <a:pt x="25" y="22"/>
                  </a:cubicBezTo>
                  <a:cubicBezTo>
                    <a:pt x="25" y="24"/>
                    <a:pt x="24" y="25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19" y="30"/>
                    <a:pt x="19" y="30"/>
                  </a:cubicBezTo>
                  <a:cubicBezTo>
                    <a:pt x="19" y="31"/>
                    <a:pt x="18" y="33"/>
                    <a:pt x="18" y="34"/>
                  </a:cubicBezTo>
                  <a:cubicBezTo>
                    <a:pt x="17" y="35"/>
                    <a:pt x="14" y="36"/>
                    <a:pt x="13" y="37"/>
                  </a:cubicBezTo>
                  <a:cubicBezTo>
                    <a:pt x="12" y="38"/>
                    <a:pt x="8" y="36"/>
                    <a:pt x="1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0" y="43"/>
                    <a:pt x="11" y="43"/>
                    <a:pt x="11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6"/>
                    <a:pt x="11" y="47"/>
                    <a:pt x="12" y="48"/>
                  </a:cubicBezTo>
                  <a:cubicBezTo>
                    <a:pt x="10" y="49"/>
                    <a:pt x="9" y="51"/>
                    <a:pt x="9" y="52"/>
                  </a:cubicBezTo>
                  <a:cubicBezTo>
                    <a:pt x="7" y="52"/>
                    <a:pt x="6" y="52"/>
                    <a:pt x="5" y="52"/>
                  </a:cubicBezTo>
                  <a:cubicBezTo>
                    <a:pt x="6" y="53"/>
                    <a:pt x="10" y="55"/>
                    <a:pt x="10" y="57"/>
                  </a:cubicBezTo>
                  <a:cubicBezTo>
                    <a:pt x="8" y="57"/>
                    <a:pt x="6" y="57"/>
                    <a:pt x="3" y="58"/>
                  </a:cubicBezTo>
                  <a:cubicBezTo>
                    <a:pt x="2" y="58"/>
                    <a:pt x="4" y="60"/>
                    <a:pt x="2" y="60"/>
                  </a:cubicBezTo>
                  <a:cubicBezTo>
                    <a:pt x="2" y="60"/>
                    <a:pt x="1" y="60"/>
                    <a:pt x="0" y="59"/>
                  </a:cubicBezTo>
                  <a:cubicBezTo>
                    <a:pt x="1" y="59"/>
                    <a:pt x="1" y="59"/>
                    <a:pt x="2" y="59"/>
                  </a:cubicBezTo>
                  <a:cubicBezTo>
                    <a:pt x="1" y="59"/>
                    <a:pt x="1" y="58"/>
                    <a:pt x="0" y="58"/>
                  </a:cubicBezTo>
                  <a:cubicBezTo>
                    <a:pt x="0" y="62"/>
                    <a:pt x="3" y="65"/>
                    <a:pt x="2" y="70"/>
                  </a:cubicBezTo>
                  <a:cubicBezTo>
                    <a:pt x="2" y="70"/>
                    <a:pt x="3" y="70"/>
                    <a:pt x="3" y="71"/>
                  </a:cubicBezTo>
                  <a:cubicBezTo>
                    <a:pt x="2" y="71"/>
                    <a:pt x="1" y="71"/>
                    <a:pt x="1" y="71"/>
                  </a:cubicBezTo>
                  <a:cubicBezTo>
                    <a:pt x="2" y="71"/>
                    <a:pt x="1" y="72"/>
                    <a:pt x="1" y="73"/>
                  </a:cubicBezTo>
                  <a:cubicBezTo>
                    <a:pt x="2" y="73"/>
                    <a:pt x="3" y="73"/>
                    <a:pt x="3" y="74"/>
                  </a:cubicBezTo>
                  <a:cubicBezTo>
                    <a:pt x="2" y="74"/>
                    <a:pt x="1" y="74"/>
                    <a:pt x="1" y="75"/>
                  </a:cubicBezTo>
                  <a:cubicBezTo>
                    <a:pt x="1" y="76"/>
                    <a:pt x="3" y="76"/>
                    <a:pt x="2" y="77"/>
                  </a:cubicBezTo>
                  <a:cubicBezTo>
                    <a:pt x="2" y="77"/>
                    <a:pt x="3" y="78"/>
                    <a:pt x="2" y="78"/>
                  </a:cubicBezTo>
                  <a:cubicBezTo>
                    <a:pt x="1" y="77"/>
                    <a:pt x="3" y="77"/>
                    <a:pt x="1" y="77"/>
                  </a:cubicBezTo>
                  <a:cubicBezTo>
                    <a:pt x="0" y="77"/>
                    <a:pt x="1" y="79"/>
                    <a:pt x="2" y="79"/>
                  </a:cubicBezTo>
                  <a:cubicBezTo>
                    <a:pt x="1" y="80"/>
                    <a:pt x="0" y="79"/>
                    <a:pt x="0" y="80"/>
                  </a:cubicBezTo>
                  <a:cubicBezTo>
                    <a:pt x="1" y="84"/>
                    <a:pt x="3" y="89"/>
                    <a:pt x="0" y="93"/>
                  </a:cubicBezTo>
                  <a:cubicBezTo>
                    <a:pt x="1" y="93"/>
                    <a:pt x="2" y="93"/>
                    <a:pt x="2" y="95"/>
                  </a:cubicBezTo>
                  <a:cubicBezTo>
                    <a:pt x="1" y="96"/>
                    <a:pt x="0" y="95"/>
                    <a:pt x="0" y="96"/>
                  </a:cubicBezTo>
                  <a:cubicBezTo>
                    <a:pt x="2" y="96"/>
                    <a:pt x="0" y="97"/>
                    <a:pt x="1" y="97"/>
                  </a:cubicBezTo>
                  <a:cubicBezTo>
                    <a:pt x="2" y="97"/>
                    <a:pt x="2" y="97"/>
                    <a:pt x="3" y="97"/>
                  </a:cubicBezTo>
                  <a:cubicBezTo>
                    <a:pt x="2" y="99"/>
                    <a:pt x="3" y="99"/>
                    <a:pt x="4" y="100"/>
                  </a:cubicBezTo>
                  <a:cubicBezTo>
                    <a:pt x="4" y="100"/>
                    <a:pt x="4" y="100"/>
                    <a:pt x="4" y="101"/>
                  </a:cubicBezTo>
                  <a:cubicBezTo>
                    <a:pt x="3" y="101"/>
                    <a:pt x="2" y="102"/>
                    <a:pt x="2" y="102"/>
                  </a:cubicBezTo>
                  <a:cubicBezTo>
                    <a:pt x="2" y="103"/>
                    <a:pt x="3" y="103"/>
                    <a:pt x="4" y="104"/>
                  </a:cubicBezTo>
                  <a:cubicBezTo>
                    <a:pt x="5" y="105"/>
                    <a:pt x="2" y="104"/>
                    <a:pt x="3" y="106"/>
                  </a:cubicBezTo>
                  <a:cubicBezTo>
                    <a:pt x="3" y="106"/>
                    <a:pt x="4" y="105"/>
                    <a:pt x="4" y="106"/>
                  </a:cubicBezTo>
                  <a:cubicBezTo>
                    <a:pt x="3" y="106"/>
                    <a:pt x="3" y="107"/>
                    <a:pt x="2" y="107"/>
                  </a:cubicBezTo>
                  <a:cubicBezTo>
                    <a:pt x="3" y="112"/>
                    <a:pt x="1" y="117"/>
                    <a:pt x="0" y="120"/>
                  </a:cubicBezTo>
                  <a:cubicBezTo>
                    <a:pt x="1" y="121"/>
                    <a:pt x="2" y="120"/>
                    <a:pt x="3" y="121"/>
                  </a:cubicBezTo>
                  <a:cubicBezTo>
                    <a:pt x="3" y="123"/>
                    <a:pt x="2" y="122"/>
                    <a:pt x="2" y="123"/>
                  </a:cubicBezTo>
                  <a:cubicBezTo>
                    <a:pt x="0" y="123"/>
                    <a:pt x="2" y="122"/>
                    <a:pt x="0" y="122"/>
                  </a:cubicBezTo>
                  <a:cubicBezTo>
                    <a:pt x="0" y="123"/>
                    <a:pt x="2" y="124"/>
                    <a:pt x="1" y="126"/>
                  </a:cubicBezTo>
                  <a:cubicBezTo>
                    <a:pt x="2" y="126"/>
                    <a:pt x="2" y="125"/>
                    <a:pt x="3" y="125"/>
                  </a:cubicBezTo>
                  <a:cubicBezTo>
                    <a:pt x="3" y="126"/>
                    <a:pt x="3" y="128"/>
                    <a:pt x="2" y="129"/>
                  </a:cubicBezTo>
                  <a:cubicBezTo>
                    <a:pt x="3" y="130"/>
                    <a:pt x="1" y="132"/>
                    <a:pt x="3" y="135"/>
                  </a:cubicBezTo>
                  <a:cubicBezTo>
                    <a:pt x="2" y="136"/>
                    <a:pt x="2" y="135"/>
                    <a:pt x="1" y="135"/>
                  </a:cubicBezTo>
                  <a:cubicBezTo>
                    <a:pt x="2" y="137"/>
                    <a:pt x="2" y="137"/>
                    <a:pt x="3" y="139"/>
                  </a:cubicBezTo>
                  <a:cubicBezTo>
                    <a:pt x="0" y="139"/>
                    <a:pt x="2" y="138"/>
                    <a:pt x="0" y="139"/>
                  </a:cubicBezTo>
                  <a:cubicBezTo>
                    <a:pt x="0" y="139"/>
                    <a:pt x="2" y="142"/>
                    <a:pt x="3" y="143"/>
                  </a:cubicBezTo>
                  <a:cubicBezTo>
                    <a:pt x="2" y="145"/>
                    <a:pt x="6" y="148"/>
                    <a:pt x="3" y="148"/>
                  </a:cubicBezTo>
                  <a:cubicBezTo>
                    <a:pt x="4" y="149"/>
                    <a:pt x="5" y="149"/>
                    <a:pt x="4" y="151"/>
                  </a:cubicBezTo>
                  <a:cubicBezTo>
                    <a:pt x="3" y="151"/>
                    <a:pt x="3" y="150"/>
                    <a:pt x="3" y="150"/>
                  </a:cubicBezTo>
                  <a:cubicBezTo>
                    <a:pt x="3" y="152"/>
                    <a:pt x="0" y="153"/>
                    <a:pt x="3" y="154"/>
                  </a:cubicBezTo>
                  <a:cubicBezTo>
                    <a:pt x="4" y="153"/>
                    <a:pt x="1" y="152"/>
                    <a:pt x="3" y="151"/>
                  </a:cubicBezTo>
                  <a:cubicBezTo>
                    <a:pt x="4" y="152"/>
                    <a:pt x="3" y="154"/>
                    <a:pt x="4" y="155"/>
                  </a:cubicBezTo>
                  <a:cubicBezTo>
                    <a:pt x="3" y="155"/>
                    <a:pt x="2" y="156"/>
                    <a:pt x="1" y="157"/>
                  </a:cubicBezTo>
                  <a:cubicBezTo>
                    <a:pt x="3" y="156"/>
                    <a:pt x="3" y="160"/>
                    <a:pt x="2" y="159"/>
                  </a:cubicBezTo>
                  <a:cubicBezTo>
                    <a:pt x="2" y="160"/>
                    <a:pt x="3" y="160"/>
                    <a:pt x="4" y="161"/>
                  </a:cubicBezTo>
                  <a:cubicBezTo>
                    <a:pt x="2" y="161"/>
                    <a:pt x="3" y="165"/>
                    <a:pt x="4" y="165"/>
                  </a:cubicBezTo>
                  <a:cubicBezTo>
                    <a:pt x="3" y="167"/>
                    <a:pt x="1" y="165"/>
                    <a:pt x="1" y="167"/>
                  </a:cubicBezTo>
                  <a:cubicBezTo>
                    <a:pt x="4" y="167"/>
                    <a:pt x="6" y="170"/>
                    <a:pt x="4" y="172"/>
                  </a:cubicBezTo>
                  <a:cubicBezTo>
                    <a:pt x="6" y="172"/>
                    <a:pt x="7" y="172"/>
                    <a:pt x="8" y="172"/>
                  </a:cubicBezTo>
                  <a:cubicBezTo>
                    <a:pt x="9" y="173"/>
                    <a:pt x="9" y="175"/>
                    <a:pt x="10" y="176"/>
                  </a:cubicBezTo>
                  <a:cubicBezTo>
                    <a:pt x="12" y="175"/>
                    <a:pt x="15" y="174"/>
                    <a:pt x="16" y="175"/>
                  </a:cubicBezTo>
                  <a:cubicBezTo>
                    <a:pt x="16" y="177"/>
                    <a:pt x="14" y="176"/>
                    <a:pt x="14" y="177"/>
                  </a:cubicBezTo>
                  <a:cubicBezTo>
                    <a:pt x="15" y="177"/>
                    <a:pt x="16" y="178"/>
                    <a:pt x="15" y="179"/>
                  </a:cubicBezTo>
                  <a:cubicBezTo>
                    <a:pt x="16" y="179"/>
                    <a:pt x="17" y="180"/>
                    <a:pt x="17" y="181"/>
                  </a:cubicBezTo>
                  <a:cubicBezTo>
                    <a:pt x="17" y="182"/>
                    <a:pt x="15" y="181"/>
                    <a:pt x="16" y="182"/>
                  </a:cubicBezTo>
                  <a:cubicBezTo>
                    <a:pt x="17" y="182"/>
                    <a:pt x="15" y="184"/>
                    <a:pt x="17" y="184"/>
                  </a:cubicBezTo>
                  <a:cubicBezTo>
                    <a:pt x="17" y="184"/>
                    <a:pt x="17" y="186"/>
                    <a:pt x="16" y="186"/>
                  </a:cubicBezTo>
                  <a:cubicBezTo>
                    <a:pt x="16" y="188"/>
                    <a:pt x="17" y="187"/>
                    <a:pt x="17" y="188"/>
                  </a:cubicBezTo>
                  <a:cubicBezTo>
                    <a:pt x="16" y="187"/>
                    <a:pt x="15" y="188"/>
                    <a:pt x="15" y="189"/>
                  </a:cubicBezTo>
                  <a:cubicBezTo>
                    <a:pt x="15" y="190"/>
                    <a:pt x="17" y="189"/>
                    <a:pt x="17" y="190"/>
                  </a:cubicBezTo>
                  <a:cubicBezTo>
                    <a:pt x="16" y="192"/>
                    <a:pt x="17" y="194"/>
                    <a:pt x="16" y="196"/>
                  </a:cubicBezTo>
                  <a:cubicBezTo>
                    <a:pt x="16" y="196"/>
                    <a:pt x="17" y="196"/>
                    <a:pt x="17" y="197"/>
                  </a:cubicBezTo>
                  <a:cubicBezTo>
                    <a:pt x="16" y="197"/>
                    <a:pt x="15" y="198"/>
                    <a:pt x="14" y="199"/>
                  </a:cubicBezTo>
                  <a:cubicBezTo>
                    <a:pt x="15" y="201"/>
                    <a:pt x="15" y="202"/>
                    <a:pt x="15" y="203"/>
                  </a:cubicBezTo>
                  <a:cubicBezTo>
                    <a:pt x="17" y="203"/>
                    <a:pt x="18" y="205"/>
                    <a:pt x="19" y="205"/>
                  </a:cubicBezTo>
                  <a:cubicBezTo>
                    <a:pt x="19" y="205"/>
                    <a:pt x="19" y="206"/>
                    <a:pt x="19" y="206"/>
                  </a:cubicBezTo>
                  <a:cubicBezTo>
                    <a:pt x="20" y="206"/>
                    <a:pt x="20" y="207"/>
                    <a:pt x="21" y="209"/>
                  </a:cubicBezTo>
                  <a:cubicBezTo>
                    <a:pt x="20" y="209"/>
                    <a:pt x="19" y="209"/>
                    <a:pt x="18" y="210"/>
                  </a:cubicBezTo>
                  <a:cubicBezTo>
                    <a:pt x="19" y="213"/>
                    <a:pt x="17" y="216"/>
                    <a:pt x="18" y="219"/>
                  </a:cubicBezTo>
                  <a:cubicBezTo>
                    <a:pt x="17" y="220"/>
                    <a:pt x="17" y="221"/>
                    <a:pt x="16" y="221"/>
                  </a:cubicBezTo>
                  <a:cubicBezTo>
                    <a:pt x="16" y="222"/>
                    <a:pt x="16" y="222"/>
                    <a:pt x="16" y="223"/>
                  </a:cubicBezTo>
                  <a:cubicBezTo>
                    <a:pt x="19" y="224"/>
                    <a:pt x="27" y="232"/>
                    <a:pt x="23" y="235"/>
                  </a:cubicBezTo>
                  <a:cubicBezTo>
                    <a:pt x="22" y="235"/>
                    <a:pt x="23" y="233"/>
                    <a:pt x="22" y="234"/>
                  </a:cubicBezTo>
                  <a:cubicBezTo>
                    <a:pt x="21" y="236"/>
                    <a:pt x="23" y="236"/>
                    <a:pt x="25" y="236"/>
                  </a:cubicBezTo>
                  <a:cubicBezTo>
                    <a:pt x="24" y="237"/>
                    <a:pt x="25" y="237"/>
                    <a:pt x="25" y="238"/>
                  </a:cubicBezTo>
                  <a:cubicBezTo>
                    <a:pt x="26" y="238"/>
                    <a:pt x="26" y="240"/>
                    <a:pt x="26" y="241"/>
                  </a:cubicBezTo>
                  <a:cubicBezTo>
                    <a:pt x="26" y="241"/>
                    <a:pt x="26" y="241"/>
                    <a:pt x="26" y="241"/>
                  </a:cubicBezTo>
                  <a:cubicBezTo>
                    <a:pt x="26" y="241"/>
                    <a:pt x="26" y="244"/>
                    <a:pt x="27" y="245"/>
                  </a:cubicBezTo>
                  <a:cubicBezTo>
                    <a:pt x="29" y="246"/>
                    <a:pt x="23" y="247"/>
                    <a:pt x="30" y="249"/>
                  </a:cubicBezTo>
                  <a:cubicBezTo>
                    <a:pt x="30" y="249"/>
                    <a:pt x="30" y="249"/>
                    <a:pt x="30" y="249"/>
                  </a:cubicBezTo>
                  <a:cubicBezTo>
                    <a:pt x="29" y="252"/>
                    <a:pt x="32" y="252"/>
                    <a:pt x="34" y="253"/>
                  </a:cubicBezTo>
                  <a:cubicBezTo>
                    <a:pt x="34" y="256"/>
                    <a:pt x="31" y="256"/>
                    <a:pt x="31" y="257"/>
                  </a:cubicBezTo>
                  <a:cubicBezTo>
                    <a:pt x="31" y="257"/>
                    <a:pt x="31" y="257"/>
                    <a:pt x="31" y="257"/>
                  </a:cubicBezTo>
                  <a:cubicBezTo>
                    <a:pt x="32" y="258"/>
                    <a:pt x="33" y="256"/>
                    <a:pt x="34" y="256"/>
                  </a:cubicBezTo>
                  <a:cubicBezTo>
                    <a:pt x="35" y="256"/>
                    <a:pt x="35" y="257"/>
                    <a:pt x="36" y="257"/>
                  </a:cubicBezTo>
                  <a:cubicBezTo>
                    <a:pt x="36" y="256"/>
                    <a:pt x="37" y="256"/>
                    <a:pt x="37" y="255"/>
                  </a:cubicBezTo>
                  <a:cubicBezTo>
                    <a:pt x="39" y="257"/>
                    <a:pt x="42" y="259"/>
                    <a:pt x="44" y="261"/>
                  </a:cubicBezTo>
                  <a:cubicBezTo>
                    <a:pt x="45" y="261"/>
                    <a:pt x="46" y="260"/>
                    <a:pt x="47" y="261"/>
                  </a:cubicBezTo>
                  <a:cubicBezTo>
                    <a:pt x="47" y="262"/>
                    <a:pt x="46" y="262"/>
                    <a:pt x="46" y="263"/>
                  </a:cubicBezTo>
                  <a:cubicBezTo>
                    <a:pt x="47" y="264"/>
                    <a:pt x="48" y="265"/>
                    <a:pt x="48" y="267"/>
                  </a:cubicBezTo>
                  <a:cubicBezTo>
                    <a:pt x="49" y="268"/>
                    <a:pt x="51" y="267"/>
                    <a:pt x="51" y="269"/>
                  </a:cubicBezTo>
                  <a:cubicBezTo>
                    <a:pt x="50" y="269"/>
                    <a:pt x="50" y="271"/>
                    <a:pt x="49" y="271"/>
                  </a:cubicBezTo>
                  <a:cubicBezTo>
                    <a:pt x="48" y="270"/>
                    <a:pt x="50" y="270"/>
                    <a:pt x="49" y="269"/>
                  </a:cubicBezTo>
                  <a:cubicBezTo>
                    <a:pt x="48" y="270"/>
                    <a:pt x="48" y="271"/>
                    <a:pt x="47" y="272"/>
                  </a:cubicBezTo>
                  <a:cubicBezTo>
                    <a:pt x="51" y="272"/>
                    <a:pt x="54" y="271"/>
                    <a:pt x="56" y="273"/>
                  </a:cubicBezTo>
                  <a:cubicBezTo>
                    <a:pt x="56" y="274"/>
                    <a:pt x="56" y="274"/>
                    <a:pt x="56" y="275"/>
                  </a:cubicBezTo>
                  <a:cubicBezTo>
                    <a:pt x="57" y="275"/>
                    <a:pt x="57" y="274"/>
                    <a:pt x="58" y="275"/>
                  </a:cubicBezTo>
                  <a:cubicBezTo>
                    <a:pt x="57" y="275"/>
                    <a:pt x="57" y="275"/>
                    <a:pt x="57" y="276"/>
                  </a:cubicBezTo>
                  <a:cubicBezTo>
                    <a:pt x="59" y="277"/>
                    <a:pt x="59" y="275"/>
                    <a:pt x="60" y="275"/>
                  </a:cubicBezTo>
                  <a:cubicBezTo>
                    <a:pt x="61" y="278"/>
                    <a:pt x="64" y="275"/>
                    <a:pt x="66" y="277"/>
                  </a:cubicBezTo>
                  <a:cubicBezTo>
                    <a:pt x="67" y="276"/>
                    <a:pt x="65" y="276"/>
                    <a:pt x="66" y="275"/>
                  </a:cubicBezTo>
                  <a:cubicBezTo>
                    <a:pt x="67" y="275"/>
                    <a:pt x="67" y="276"/>
                    <a:pt x="68" y="276"/>
                  </a:cubicBezTo>
                  <a:cubicBezTo>
                    <a:pt x="69" y="275"/>
                    <a:pt x="70" y="272"/>
                    <a:pt x="72" y="273"/>
                  </a:cubicBezTo>
                  <a:cubicBezTo>
                    <a:pt x="73" y="272"/>
                    <a:pt x="72" y="271"/>
                    <a:pt x="70" y="271"/>
                  </a:cubicBezTo>
                  <a:cubicBezTo>
                    <a:pt x="70" y="271"/>
                    <a:pt x="70" y="272"/>
                    <a:pt x="69" y="271"/>
                  </a:cubicBezTo>
                  <a:cubicBezTo>
                    <a:pt x="70" y="271"/>
                    <a:pt x="70" y="270"/>
                    <a:pt x="70" y="268"/>
                  </a:cubicBezTo>
                  <a:cubicBezTo>
                    <a:pt x="70" y="268"/>
                    <a:pt x="71" y="268"/>
                    <a:pt x="71" y="267"/>
                  </a:cubicBezTo>
                  <a:cubicBezTo>
                    <a:pt x="70" y="266"/>
                    <a:pt x="71" y="266"/>
                    <a:pt x="71" y="264"/>
                  </a:cubicBezTo>
                  <a:cubicBezTo>
                    <a:pt x="75" y="264"/>
                    <a:pt x="76" y="259"/>
                    <a:pt x="78" y="257"/>
                  </a:cubicBezTo>
                  <a:cubicBezTo>
                    <a:pt x="80" y="257"/>
                    <a:pt x="81" y="257"/>
                    <a:pt x="82" y="256"/>
                  </a:cubicBezTo>
                  <a:cubicBezTo>
                    <a:pt x="81" y="257"/>
                    <a:pt x="82" y="255"/>
                    <a:pt x="82" y="255"/>
                  </a:cubicBezTo>
                  <a:cubicBezTo>
                    <a:pt x="82" y="256"/>
                    <a:pt x="84" y="257"/>
                    <a:pt x="86" y="257"/>
                  </a:cubicBezTo>
                  <a:cubicBezTo>
                    <a:pt x="87" y="256"/>
                    <a:pt x="85" y="254"/>
                    <a:pt x="86" y="254"/>
                  </a:cubicBezTo>
                  <a:cubicBezTo>
                    <a:pt x="88" y="254"/>
                    <a:pt x="87" y="256"/>
                    <a:pt x="88" y="256"/>
                  </a:cubicBezTo>
                  <a:cubicBezTo>
                    <a:pt x="93" y="256"/>
                    <a:pt x="97" y="254"/>
                    <a:pt x="96" y="250"/>
                  </a:cubicBezTo>
                  <a:cubicBezTo>
                    <a:pt x="96" y="249"/>
                    <a:pt x="96" y="251"/>
                    <a:pt x="95" y="251"/>
                  </a:cubicBezTo>
                  <a:cubicBezTo>
                    <a:pt x="94" y="250"/>
                    <a:pt x="95" y="249"/>
                    <a:pt x="94" y="248"/>
                  </a:cubicBezTo>
                  <a:cubicBezTo>
                    <a:pt x="96" y="247"/>
                    <a:pt x="98" y="247"/>
                    <a:pt x="100" y="246"/>
                  </a:cubicBezTo>
                  <a:cubicBezTo>
                    <a:pt x="102" y="245"/>
                    <a:pt x="102" y="245"/>
                    <a:pt x="102" y="245"/>
                  </a:cubicBezTo>
                  <a:cubicBezTo>
                    <a:pt x="103" y="246"/>
                    <a:pt x="105" y="246"/>
                    <a:pt x="107" y="247"/>
                  </a:cubicBezTo>
                  <a:cubicBezTo>
                    <a:pt x="108" y="246"/>
                    <a:pt x="108" y="245"/>
                    <a:pt x="108" y="245"/>
                  </a:cubicBezTo>
                  <a:cubicBezTo>
                    <a:pt x="110" y="242"/>
                    <a:pt x="110" y="242"/>
                    <a:pt x="110" y="242"/>
                  </a:cubicBezTo>
                  <a:cubicBezTo>
                    <a:pt x="110" y="242"/>
                    <a:pt x="113" y="240"/>
                    <a:pt x="112" y="239"/>
                  </a:cubicBezTo>
                  <a:cubicBezTo>
                    <a:pt x="112" y="238"/>
                    <a:pt x="111" y="234"/>
                    <a:pt x="111" y="234"/>
                  </a:cubicBezTo>
                  <a:cubicBezTo>
                    <a:pt x="111" y="234"/>
                    <a:pt x="112" y="232"/>
                    <a:pt x="113" y="231"/>
                  </a:cubicBezTo>
                  <a:cubicBezTo>
                    <a:pt x="114" y="230"/>
                    <a:pt x="115" y="229"/>
                    <a:pt x="115" y="228"/>
                  </a:cubicBezTo>
                  <a:cubicBezTo>
                    <a:pt x="115" y="226"/>
                    <a:pt x="115" y="225"/>
                    <a:pt x="115" y="224"/>
                  </a:cubicBezTo>
                  <a:cubicBezTo>
                    <a:pt x="115" y="223"/>
                    <a:pt x="115" y="222"/>
                    <a:pt x="115" y="222"/>
                  </a:cubicBezTo>
                  <a:cubicBezTo>
                    <a:pt x="115" y="221"/>
                    <a:pt x="115" y="219"/>
                    <a:pt x="116" y="217"/>
                  </a:cubicBezTo>
                  <a:cubicBezTo>
                    <a:pt x="117" y="216"/>
                    <a:pt x="118" y="213"/>
                    <a:pt x="118" y="212"/>
                  </a:cubicBezTo>
                  <a:cubicBezTo>
                    <a:pt x="119" y="211"/>
                    <a:pt x="120" y="209"/>
                    <a:pt x="119" y="208"/>
                  </a:cubicBezTo>
                  <a:cubicBezTo>
                    <a:pt x="119" y="207"/>
                    <a:pt x="118" y="207"/>
                    <a:pt x="117" y="206"/>
                  </a:cubicBezTo>
                  <a:cubicBezTo>
                    <a:pt x="117" y="205"/>
                    <a:pt x="117" y="204"/>
                    <a:pt x="117" y="204"/>
                  </a:cubicBezTo>
                  <a:cubicBezTo>
                    <a:pt x="119" y="203"/>
                    <a:pt x="120" y="201"/>
                    <a:pt x="123" y="201"/>
                  </a:cubicBezTo>
                  <a:cubicBezTo>
                    <a:pt x="123" y="199"/>
                    <a:pt x="122" y="197"/>
                    <a:pt x="121" y="197"/>
                  </a:cubicBezTo>
                  <a:cubicBezTo>
                    <a:pt x="123" y="196"/>
                    <a:pt x="120" y="193"/>
                    <a:pt x="122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2"/>
                    <a:pt x="123" y="192"/>
                    <a:pt x="123" y="193"/>
                  </a:cubicBezTo>
                  <a:cubicBezTo>
                    <a:pt x="123" y="193"/>
                    <a:pt x="124" y="193"/>
                    <a:pt x="124" y="193"/>
                  </a:cubicBezTo>
                  <a:cubicBezTo>
                    <a:pt x="124" y="193"/>
                    <a:pt x="124" y="192"/>
                    <a:pt x="124" y="192"/>
                  </a:cubicBezTo>
                  <a:cubicBezTo>
                    <a:pt x="125" y="192"/>
                    <a:pt x="125" y="192"/>
                    <a:pt x="126" y="192"/>
                  </a:cubicBezTo>
                  <a:cubicBezTo>
                    <a:pt x="126" y="192"/>
                    <a:pt x="126" y="191"/>
                    <a:pt x="127" y="191"/>
                  </a:cubicBezTo>
                  <a:cubicBezTo>
                    <a:pt x="128" y="193"/>
                    <a:pt x="132" y="191"/>
                    <a:pt x="133" y="190"/>
                  </a:cubicBezTo>
                  <a:cubicBezTo>
                    <a:pt x="132" y="190"/>
                    <a:pt x="132" y="190"/>
                    <a:pt x="132" y="189"/>
                  </a:cubicBezTo>
                  <a:cubicBezTo>
                    <a:pt x="134" y="189"/>
                    <a:pt x="134" y="189"/>
                    <a:pt x="135" y="188"/>
                  </a:cubicBezTo>
                  <a:cubicBezTo>
                    <a:pt x="134" y="187"/>
                    <a:pt x="132" y="187"/>
                    <a:pt x="133" y="185"/>
                  </a:cubicBezTo>
                  <a:cubicBezTo>
                    <a:pt x="135" y="185"/>
                    <a:pt x="137" y="185"/>
                    <a:pt x="138" y="183"/>
                  </a:cubicBezTo>
                  <a:cubicBezTo>
                    <a:pt x="138" y="184"/>
                    <a:pt x="139" y="184"/>
                    <a:pt x="140" y="184"/>
                  </a:cubicBezTo>
                  <a:cubicBezTo>
                    <a:pt x="139" y="182"/>
                    <a:pt x="141" y="182"/>
                    <a:pt x="141" y="181"/>
                  </a:cubicBezTo>
                  <a:cubicBezTo>
                    <a:pt x="142" y="181"/>
                    <a:pt x="143" y="181"/>
                    <a:pt x="144" y="182"/>
                  </a:cubicBezTo>
                  <a:cubicBezTo>
                    <a:pt x="145" y="180"/>
                    <a:pt x="147" y="181"/>
                    <a:pt x="148" y="179"/>
                  </a:cubicBezTo>
                  <a:cubicBezTo>
                    <a:pt x="146" y="179"/>
                    <a:pt x="150" y="178"/>
                    <a:pt x="149" y="177"/>
                  </a:cubicBezTo>
                  <a:cubicBezTo>
                    <a:pt x="146" y="178"/>
                    <a:pt x="145" y="175"/>
                    <a:pt x="145" y="172"/>
                  </a:cubicBezTo>
                  <a:cubicBezTo>
                    <a:pt x="145" y="172"/>
                    <a:pt x="146" y="171"/>
                    <a:pt x="147" y="171"/>
                  </a:cubicBezTo>
                  <a:cubicBezTo>
                    <a:pt x="147" y="170"/>
                    <a:pt x="146" y="170"/>
                    <a:pt x="146" y="169"/>
                  </a:cubicBezTo>
                  <a:cubicBezTo>
                    <a:pt x="148" y="168"/>
                    <a:pt x="150" y="168"/>
                    <a:pt x="149" y="166"/>
                  </a:cubicBezTo>
                  <a:cubicBezTo>
                    <a:pt x="148" y="166"/>
                    <a:pt x="149" y="168"/>
                    <a:pt x="148" y="168"/>
                  </a:cubicBezTo>
                  <a:cubicBezTo>
                    <a:pt x="148" y="167"/>
                    <a:pt x="147" y="165"/>
                    <a:pt x="147" y="165"/>
                  </a:cubicBezTo>
                  <a:cubicBezTo>
                    <a:pt x="149" y="164"/>
                    <a:pt x="150" y="165"/>
                    <a:pt x="152" y="164"/>
                  </a:cubicBezTo>
                  <a:cubicBezTo>
                    <a:pt x="151" y="162"/>
                    <a:pt x="152" y="161"/>
                    <a:pt x="153" y="160"/>
                  </a:cubicBezTo>
                  <a:cubicBezTo>
                    <a:pt x="151" y="157"/>
                    <a:pt x="152" y="154"/>
                    <a:pt x="154" y="152"/>
                  </a:cubicBezTo>
                  <a:cubicBezTo>
                    <a:pt x="153" y="150"/>
                    <a:pt x="152" y="147"/>
                    <a:pt x="150" y="146"/>
                  </a:cubicBezTo>
                  <a:cubicBezTo>
                    <a:pt x="151" y="145"/>
                    <a:pt x="150" y="142"/>
                    <a:pt x="152" y="142"/>
                  </a:cubicBezTo>
                  <a:cubicBezTo>
                    <a:pt x="151" y="143"/>
                    <a:pt x="152" y="144"/>
                    <a:pt x="153" y="144"/>
                  </a:cubicBezTo>
                  <a:cubicBezTo>
                    <a:pt x="153" y="143"/>
                    <a:pt x="153" y="143"/>
                    <a:pt x="154" y="143"/>
                  </a:cubicBezTo>
                  <a:cubicBezTo>
                    <a:pt x="151" y="139"/>
                    <a:pt x="149" y="136"/>
                    <a:pt x="151" y="131"/>
                  </a:cubicBezTo>
                  <a:cubicBezTo>
                    <a:pt x="148" y="130"/>
                    <a:pt x="153" y="125"/>
                    <a:pt x="149" y="124"/>
                  </a:cubicBezTo>
                  <a:cubicBezTo>
                    <a:pt x="149" y="125"/>
                    <a:pt x="149" y="126"/>
                    <a:pt x="148" y="125"/>
                  </a:cubicBezTo>
                  <a:cubicBezTo>
                    <a:pt x="148" y="123"/>
                    <a:pt x="147" y="121"/>
                    <a:pt x="147" y="118"/>
                  </a:cubicBezTo>
                  <a:cubicBezTo>
                    <a:pt x="149" y="118"/>
                    <a:pt x="147" y="117"/>
                    <a:pt x="148" y="115"/>
                  </a:cubicBezTo>
                  <a:cubicBezTo>
                    <a:pt x="150" y="114"/>
                    <a:pt x="150" y="112"/>
                    <a:pt x="152" y="112"/>
                  </a:cubicBezTo>
                  <a:cubicBezTo>
                    <a:pt x="152" y="109"/>
                    <a:pt x="154" y="108"/>
                    <a:pt x="152" y="107"/>
                  </a:cubicBezTo>
                  <a:cubicBezTo>
                    <a:pt x="152" y="108"/>
                    <a:pt x="151" y="108"/>
                    <a:pt x="151" y="108"/>
                  </a:cubicBezTo>
                  <a:cubicBezTo>
                    <a:pt x="152" y="106"/>
                    <a:pt x="152" y="104"/>
                    <a:pt x="153" y="103"/>
                  </a:cubicBezTo>
                  <a:cubicBezTo>
                    <a:pt x="153" y="102"/>
                    <a:pt x="152" y="100"/>
                    <a:pt x="153" y="99"/>
                  </a:cubicBezTo>
                  <a:cubicBezTo>
                    <a:pt x="152" y="99"/>
                    <a:pt x="151" y="98"/>
                    <a:pt x="150" y="98"/>
                  </a:cubicBezTo>
                  <a:cubicBezTo>
                    <a:pt x="152" y="96"/>
                    <a:pt x="150" y="92"/>
                    <a:pt x="153" y="92"/>
                  </a:cubicBezTo>
                  <a:close/>
                  <a:moveTo>
                    <a:pt x="58" y="4"/>
                  </a:moveTo>
                  <a:cubicBezTo>
                    <a:pt x="58" y="4"/>
                    <a:pt x="58" y="5"/>
                    <a:pt x="59" y="5"/>
                  </a:cubicBezTo>
                  <a:cubicBezTo>
                    <a:pt x="59" y="6"/>
                    <a:pt x="59" y="6"/>
                    <a:pt x="58" y="6"/>
                  </a:cubicBezTo>
                  <a:cubicBezTo>
                    <a:pt x="58" y="5"/>
                    <a:pt x="57" y="5"/>
                    <a:pt x="58" y="4"/>
                  </a:cubicBezTo>
                  <a:close/>
                  <a:moveTo>
                    <a:pt x="13" y="46"/>
                  </a:moveTo>
                  <a:cubicBezTo>
                    <a:pt x="11" y="46"/>
                    <a:pt x="12" y="46"/>
                    <a:pt x="12" y="45"/>
                  </a:cubicBezTo>
                  <a:cubicBezTo>
                    <a:pt x="12" y="46"/>
                    <a:pt x="13" y="46"/>
                    <a:pt x="13" y="46"/>
                  </a:cubicBezTo>
                  <a:close/>
                </a:path>
              </a:pathLst>
            </a:custGeom>
            <a:solidFill>
              <a:srgbClr val="D06E6E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CN" altLang="en-US" sz="1800" spc="-288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  <p:sp>
          <p:nvSpPr>
            <p:cNvPr id="59" name="文本框 9"/>
            <p:cNvSpPr txBox="1"/>
            <p:nvPr/>
          </p:nvSpPr>
          <p:spPr>
            <a:xfrm>
              <a:off x="8528606" y="4823683"/>
              <a:ext cx="402494" cy="991864"/>
            </a:xfrm>
            <a:prstGeom prst="rect">
              <a:avLst/>
            </a:prstGeom>
            <a:noFill/>
          </p:spPr>
          <p:txBody>
            <a:bodyPr vert="eaVert" lIns="95277" tIns="0" rIns="95277" bIns="107997"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思源宋体 CN Heavy" pitchFamily="18" charset="-122"/>
                  <a:ea typeface="思源宋体 CN Heavy" pitchFamily="18" charset="-122"/>
                </a:rPr>
                <a:t>泰山</a:t>
              </a:r>
              <a:endParaRPr lang="en-US" altLang="zh-CN" sz="140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</p:grpSp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763797" y="1490726"/>
            <a:ext cx="3299677" cy="4498848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4378960" y="1490980"/>
            <a:ext cx="3141345" cy="449834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5"/>
          <a:stretch>
            <a:fillRect/>
          </a:stretch>
        </p:blipFill>
        <p:spPr>
          <a:xfrm>
            <a:off x="7836535" y="1748790"/>
            <a:ext cx="4164330" cy="38792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496695" y="6179820"/>
            <a:ext cx="22364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护国禅寺</a:t>
            </a:r>
            <a:endParaRPr lang="zh-CN" altLang="en-US" sz="3200"/>
          </a:p>
        </p:txBody>
      </p:sp>
      <p:sp>
        <p:nvSpPr>
          <p:cNvPr id="10" name="文本框 9"/>
          <p:cNvSpPr txBox="1"/>
          <p:nvPr/>
        </p:nvSpPr>
        <p:spPr>
          <a:xfrm>
            <a:off x="5177155" y="6179820"/>
            <a:ext cx="14046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灵岩寺</a:t>
            </a:r>
            <a:endParaRPr lang="zh-CN" altLang="en-US" sz="3200"/>
          </a:p>
        </p:txBody>
      </p:sp>
      <p:sp>
        <p:nvSpPr>
          <p:cNvPr id="11" name="文本框 10"/>
          <p:cNvSpPr txBox="1"/>
          <p:nvPr/>
        </p:nvSpPr>
        <p:spPr>
          <a:xfrm>
            <a:off x="9120505" y="6179820"/>
            <a:ext cx="15963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朗公寺</a:t>
            </a:r>
            <a:endParaRPr lang="zh-CN" altLang="en-US" sz="320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5"/>
          <p:cNvSpPr txBox="1"/>
          <p:nvPr>
            <p:custDataLst>
              <p:tags r:id="rId1"/>
            </p:custDataLst>
          </p:nvPr>
        </p:nvSpPr>
        <p:spPr>
          <a:xfrm>
            <a:off x="433950" y="391382"/>
            <a:ext cx="4887280" cy="435435"/>
          </a:xfrm>
        </p:spPr>
        <p:txBody>
          <a:bodyPr>
            <a:noAutofit/>
          </a:bodyPr>
          <a:lstStyle>
            <a:lvl1pPr algn="l" defTabSz="147447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2000" b="1" kern="1200" spc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defTabSz="998855">
              <a:defRPr/>
            </a:pPr>
            <a:endParaRPr lang="zh-CN" altLang="en-US" sz="2260" dirty="0">
              <a:solidFill>
                <a:schemeClr val="accent6"/>
              </a:solidFill>
              <a:latin typeface="思源宋体 CN Heavy" pitchFamily="18" charset="-122"/>
              <a:ea typeface="思源宋体 CN Heavy" pitchFamily="18" charset="-122"/>
              <a:cs typeface="经典长宋简" panose="02010609000101010101" pitchFamily="49" charset="-122"/>
              <a:sym typeface="+mn-lt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7698" y="472371"/>
            <a:ext cx="1740744" cy="1397099"/>
          </a:xfrm>
          <a:prstGeom prst="rect">
            <a:avLst/>
          </a:prstGeom>
        </p:spPr>
      </p:pic>
      <p:sp>
        <p:nvSpPr>
          <p:cNvPr id="56" name="矩形 55"/>
          <p:cNvSpPr/>
          <p:nvPr/>
        </p:nvSpPr>
        <p:spPr>
          <a:xfrm>
            <a:off x="1375723" y="672717"/>
            <a:ext cx="4149866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  <a:sym typeface="+mn-ea"/>
              </a:rPr>
              <a:t>Buddhism </a:t>
            </a:r>
            <a:endParaRPr lang="en-US" sz="4000" b="1" kern="1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思源宋体 CN Heavy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963045" y="599095"/>
            <a:ext cx="389232" cy="779930"/>
            <a:chOff x="8436503" y="4823683"/>
            <a:chExt cx="494597" cy="991864"/>
          </a:xfrm>
        </p:grpSpPr>
        <p:sp>
          <p:nvSpPr>
            <p:cNvPr id="58" name="Freeform 201"/>
            <p:cNvSpPr>
              <a:spLocks noEditPoints="1"/>
            </p:cNvSpPr>
            <p:nvPr/>
          </p:nvSpPr>
          <p:spPr bwMode="auto">
            <a:xfrm>
              <a:off x="8436503" y="4842970"/>
              <a:ext cx="457200" cy="872563"/>
            </a:xfrm>
            <a:custGeom>
              <a:avLst/>
              <a:gdLst>
                <a:gd name="T0" fmla="*/ 150 w 155"/>
                <a:gd name="T1" fmla="*/ 83 h 278"/>
                <a:gd name="T2" fmla="*/ 150 w 155"/>
                <a:gd name="T3" fmla="*/ 71 h 278"/>
                <a:gd name="T4" fmla="*/ 147 w 155"/>
                <a:gd name="T5" fmla="*/ 60 h 278"/>
                <a:gd name="T6" fmla="*/ 145 w 155"/>
                <a:gd name="T7" fmla="*/ 48 h 278"/>
                <a:gd name="T8" fmla="*/ 147 w 155"/>
                <a:gd name="T9" fmla="*/ 43 h 278"/>
                <a:gd name="T10" fmla="*/ 142 w 155"/>
                <a:gd name="T11" fmla="*/ 32 h 278"/>
                <a:gd name="T12" fmla="*/ 132 w 155"/>
                <a:gd name="T13" fmla="*/ 24 h 278"/>
                <a:gd name="T14" fmla="*/ 124 w 155"/>
                <a:gd name="T15" fmla="*/ 19 h 278"/>
                <a:gd name="T16" fmla="*/ 117 w 155"/>
                <a:gd name="T17" fmla="*/ 14 h 278"/>
                <a:gd name="T18" fmla="*/ 112 w 155"/>
                <a:gd name="T19" fmla="*/ 14 h 278"/>
                <a:gd name="T20" fmla="*/ 103 w 155"/>
                <a:gd name="T21" fmla="*/ 8 h 278"/>
                <a:gd name="T22" fmla="*/ 89 w 155"/>
                <a:gd name="T23" fmla="*/ 3 h 278"/>
                <a:gd name="T24" fmla="*/ 86 w 155"/>
                <a:gd name="T25" fmla="*/ 5 h 278"/>
                <a:gd name="T26" fmla="*/ 75 w 155"/>
                <a:gd name="T27" fmla="*/ 5 h 278"/>
                <a:gd name="T28" fmla="*/ 46 w 155"/>
                <a:gd name="T29" fmla="*/ 4 h 278"/>
                <a:gd name="T30" fmla="*/ 40 w 155"/>
                <a:gd name="T31" fmla="*/ 7 h 278"/>
                <a:gd name="T32" fmla="*/ 33 w 155"/>
                <a:gd name="T33" fmla="*/ 19 h 278"/>
                <a:gd name="T34" fmla="*/ 24 w 155"/>
                <a:gd name="T35" fmla="*/ 27 h 278"/>
                <a:gd name="T36" fmla="*/ 10 w 155"/>
                <a:gd name="T37" fmla="*/ 41 h 278"/>
                <a:gd name="T38" fmla="*/ 9 w 155"/>
                <a:gd name="T39" fmla="*/ 52 h 278"/>
                <a:gd name="T40" fmla="*/ 0 w 155"/>
                <a:gd name="T41" fmla="*/ 59 h 278"/>
                <a:gd name="T42" fmla="*/ 1 w 155"/>
                <a:gd name="T43" fmla="*/ 71 h 278"/>
                <a:gd name="T44" fmla="*/ 2 w 155"/>
                <a:gd name="T45" fmla="*/ 78 h 278"/>
                <a:gd name="T46" fmla="*/ 2 w 155"/>
                <a:gd name="T47" fmla="*/ 95 h 278"/>
                <a:gd name="T48" fmla="*/ 4 w 155"/>
                <a:gd name="T49" fmla="*/ 101 h 278"/>
                <a:gd name="T50" fmla="*/ 2 w 155"/>
                <a:gd name="T51" fmla="*/ 107 h 278"/>
                <a:gd name="T52" fmla="*/ 1 w 155"/>
                <a:gd name="T53" fmla="*/ 126 h 278"/>
                <a:gd name="T54" fmla="*/ 3 w 155"/>
                <a:gd name="T55" fmla="*/ 139 h 278"/>
                <a:gd name="T56" fmla="*/ 3 w 155"/>
                <a:gd name="T57" fmla="*/ 150 h 278"/>
                <a:gd name="T58" fmla="*/ 2 w 155"/>
                <a:gd name="T59" fmla="*/ 159 h 278"/>
                <a:gd name="T60" fmla="*/ 8 w 155"/>
                <a:gd name="T61" fmla="*/ 172 h 278"/>
                <a:gd name="T62" fmla="*/ 17 w 155"/>
                <a:gd name="T63" fmla="*/ 181 h 278"/>
                <a:gd name="T64" fmla="*/ 15 w 155"/>
                <a:gd name="T65" fmla="*/ 189 h 278"/>
                <a:gd name="T66" fmla="*/ 15 w 155"/>
                <a:gd name="T67" fmla="*/ 203 h 278"/>
                <a:gd name="T68" fmla="*/ 18 w 155"/>
                <a:gd name="T69" fmla="*/ 219 h 278"/>
                <a:gd name="T70" fmla="*/ 25 w 155"/>
                <a:gd name="T71" fmla="*/ 236 h 278"/>
                <a:gd name="T72" fmla="*/ 30 w 155"/>
                <a:gd name="T73" fmla="*/ 249 h 278"/>
                <a:gd name="T74" fmla="*/ 34 w 155"/>
                <a:gd name="T75" fmla="*/ 256 h 278"/>
                <a:gd name="T76" fmla="*/ 46 w 155"/>
                <a:gd name="T77" fmla="*/ 263 h 278"/>
                <a:gd name="T78" fmla="*/ 47 w 155"/>
                <a:gd name="T79" fmla="*/ 272 h 278"/>
                <a:gd name="T80" fmla="*/ 60 w 155"/>
                <a:gd name="T81" fmla="*/ 275 h 278"/>
                <a:gd name="T82" fmla="*/ 70 w 155"/>
                <a:gd name="T83" fmla="*/ 271 h 278"/>
                <a:gd name="T84" fmla="*/ 78 w 155"/>
                <a:gd name="T85" fmla="*/ 257 h 278"/>
                <a:gd name="T86" fmla="*/ 88 w 155"/>
                <a:gd name="T87" fmla="*/ 256 h 278"/>
                <a:gd name="T88" fmla="*/ 102 w 155"/>
                <a:gd name="T89" fmla="*/ 245 h 278"/>
                <a:gd name="T90" fmla="*/ 111 w 155"/>
                <a:gd name="T91" fmla="*/ 234 h 278"/>
                <a:gd name="T92" fmla="*/ 116 w 155"/>
                <a:gd name="T93" fmla="*/ 217 h 278"/>
                <a:gd name="T94" fmla="*/ 123 w 155"/>
                <a:gd name="T95" fmla="*/ 201 h 278"/>
                <a:gd name="T96" fmla="*/ 124 w 155"/>
                <a:gd name="T97" fmla="*/ 193 h 278"/>
                <a:gd name="T98" fmla="*/ 132 w 155"/>
                <a:gd name="T99" fmla="*/ 189 h 278"/>
                <a:gd name="T100" fmla="*/ 141 w 155"/>
                <a:gd name="T101" fmla="*/ 181 h 278"/>
                <a:gd name="T102" fmla="*/ 147 w 155"/>
                <a:gd name="T103" fmla="*/ 171 h 278"/>
                <a:gd name="T104" fmla="*/ 152 w 155"/>
                <a:gd name="T105" fmla="*/ 164 h 278"/>
                <a:gd name="T106" fmla="*/ 153 w 155"/>
                <a:gd name="T107" fmla="*/ 144 h 278"/>
                <a:gd name="T108" fmla="*/ 147 w 155"/>
                <a:gd name="T109" fmla="*/ 118 h 278"/>
                <a:gd name="T110" fmla="*/ 153 w 155"/>
                <a:gd name="T111" fmla="*/ 103 h 278"/>
                <a:gd name="T112" fmla="*/ 59 w 155"/>
                <a:gd name="T113" fmla="*/ 5 h 278"/>
                <a:gd name="T114" fmla="*/ 13 w 155"/>
                <a:gd name="T115" fmla="*/ 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" h="278">
                  <a:moveTo>
                    <a:pt x="153" y="92"/>
                  </a:moveTo>
                  <a:cubicBezTo>
                    <a:pt x="154" y="89"/>
                    <a:pt x="155" y="87"/>
                    <a:pt x="153" y="86"/>
                  </a:cubicBezTo>
                  <a:cubicBezTo>
                    <a:pt x="153" y="87"/>
                    <a:pt x="153" y="87"/>
                    <a:pt x="152" y="87"/>
                  </a:cubicBezTo>
                  <a:cubicBezTo>
                    <a:pt x="151" y="87"/>
                    <a:pt x="150" y="86"/>
                    <a:pt x="149" y="85"/>
                  </a:cubicBezTo>
                  <a:cubicBezTo>
                    <a:pt x="149" y="84"/>
                    <a:pt x="149" y="83"/>
                    <a:pt x="150" y="83"/>
                  </a:cubicBezTo>
                  <a:cubicBezTo>
                    <a:pt x="151" y="83"/>
                    <a:pt x="151" y="84"/>
                    <a:pt x="152" y="84"/>
                  </a:cubicBezTo>
                  <a:cubicBezTo>
                    <a:pt x="153" y="83"/>
                    <a:pt x="151" y="78"/>
                    <a:pt x="153" y="76"/>
                  </a:cubicBezTo>
                  <a:cubicBezTo>
                    <a:pt x="153" y="76"/>
                    <a:pt x="153" y="75"/>
                    <a:pt x="153" y="74"/>
                  </a:cubicBezTo>
                  <a:cubicBezTo>
                    <a:pt x="152" y="74"/>
                    <a:pt x="152" y="74"/>
                    <a:pt x="151" y="74"/>
                  </a:cubicBezTo>
                  <a:cubicBezTo>
                    <a:pt x="152" y="73"/>
                    <a:pt x="150" y="73"/>
                    <a:pt x="150" y="71"/>
                  </a:cubicBezTo>
                  <a:cubicBezTo>
                    <a:pt x="152" y="70"/>
                    <a:pt x="155" y="67"/>
                    <a:pt x="154" y="64"/>
                  </a:cubicBezTo>
                  <a:cubicBezTo>
                    <a:pt x="152" y="64"/>
                    <a:pt x="151" y="65"/>
                    <a:pt x="149" y="66"/>
                  </a:cubicBezTo>
                  <a:cubicBezTo>
                    <a:pt x="149" y="65"/>
                    <a:pt x="150" y="64"/>
                    <a:pt x="150" y="64"/>
                  </a:cubicBezTo>
                  <a:cubicBezTo>
                    <a:pt x="149" y="63"/>
                    <a:pt x="147" y="63"/>
                    <a:pt x="147" y="61"/>
                  </a:cubicBezTo>
                  <a:cubicBezTo>
                    <a:pt x="147" y="61"/>
                    <a:pt x="147" y="60"/>
                    <a:pt x="147" y="60"/>
                  </a:cubicBezTo>
                  <a:cubicBezTo>
                    <a:pt x="147" y="59"/>
                    <a:pt x="149" y="58"/>
                    <a:pt x="146" y="56"/>
                  </a:cubicBezTo>
                  <a:cubicBezTo>
                    <a:pt x="147" y="56"/>
                    <a:pt x="147" y="55"/>
                    <a:pt x="148" y="56"/>
                  </a:cubicBezTo>
                  <a:cubicBezTo>
                    <a:pt x="147" y="54"/>
                    <a:pt x="150" y="53"/>
                    <a:pt x="148" y="53"/>
                  </a:cubicBezTo>
                  <a:cubicBezTo>
                    <a:pt x="148" y="52"/>
                    <a:pt x="149" y="52"/>
                    <a:pt x="148" y="51"/>
                  </a:cubicBezTo>
                  <a:cubicBezTo>
                    <a:pt x="147" y="51"/>
                    <a:pt x="146" y="49"/>
                    <a:pt x="145" y="48"/>
                  </a:cubicBezTo>
                  <a:cubicBezTo>
                    <a:pt x="146" y="48"/>
                    <a:pt x="145" y="46"/>
                    <a:pt x="145" y="45"/>
                  </a:cubicBezTo>
                  <a:cubicBezTo>
                    <a:pt x="146" y="45"/>
                    <a:pt x="147" y="45"/>
                    <a:pt x="147" y="44"/>
                  </a:cubicBezTo>
                  <a:cubicBezTo>
                    <a:pt x="146" y="43"/>
                    <a:pt x="146" y="44"/>
                    <a:pt x="146" y="44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7" y="43"/>
                    <a:pt x="147" y="43"/>
                  </a:cubicBezTo>
                  <a:cubicBezTo>
                    <a:pt x="146" y="43"/>
                    <a:pt x="147" y="42"/>
                    <a:pt x="147" y="41"/>
                  </a:cubicBezTo>
                  <a:cubicBezTo>
                    <a:pt x="146" y="41"/>
                    <a:pt x="145" y="42"/>
                    <a:pt x="145" y="41"/>
                  </a:cubicBezTo>
                  <a:cubicBezTo>
                    <a:pt x="145" y="39"/>
                    <a:pt x="146" y="37"/>
                    <a:pt x="145" y="35"/>
                  </a:cubicBezTo>
                  <a:cubicBezTo>
                    <a:pt x="144" y="35"/>
                    <a:pt x="143" y="37"/>
                    <a:pt x="143" y="36"/>
                  </a:cubicBezTo>
                  <a:cubicBezTo>
                    <a:pt x="143" y="35"/>
                    <a:pt x="142" y="33"/>
                    <a:pt x="142" y="32"/>
                  </a:cubicBezTo>
                  <a:cubicBezTo>
                    <a:pt x="141" y="35"/>
                    <a:pt x="137" y="30"/>
                    <a:pt x="139" y="29"/>
                  </a:cubicBezTo>
                  <a:cubicBezTo>
                    <a:pt x="137" y="27"/>
                    <a:pt x="136" y="25"/>
                    <a:pt x="136" y="24"/>
                  </a:cubicBezTo>
                  <a:cubicBezTo>
                    <a:pt x="136" y="24"/>
                    <a:pt x="136" y="24"/>
                    <a:pt x="135" y="24"/>
                  </a:cubicBezTo>
                  <a:cubicBezTo>
                    <a:pt x="136" y="24"/>
                    <a:pt x="137" y="23"/>
                    <a:pt x="136" y="23"/>
                  </a:cubicBezTo>
                  <a:cubicBezTo>
                    <a:pt x="135" y="24"/>
                    <a:pt x="133" y="23"/>
                    <a:pt x="132" y="24"/>
                  </a:cubicBezTo>
                  <a:cubicBezTo>
                    <a:pt x="132" y="24"/>
                    <a:pt x="133" y="24"/>
                    <a:pt x="134" y="23"/>
                  </a:cubicBezTo>
                  <a:cubicBezTo>
                    <a:pt x="132" y="22"/>
                    <a:pt x="132" y="23"/>
                    <a:pt x="131" y="24"/>
                  </a:cubicBezTo>
                  <a:cubicBezTo>
                    <a:pt x="129" y="21"/>
                    <a:pt x="129" y="18"/>
                    <a:pt x="127" y="16"/>
                  </a:cubicBezTo>
                  <a:cubicBezTo>
                    <a:pt x="127" y="17"/>
                    <a:pt x="127" y="19"/>
                    <a:pt x="126" y="19"/>
                  </a:cubicBezTo>
                  <a:cubicBezTo>
                    <a:pt x="126" y="17"/>
                    <a:pt x="125" y="19"/>
                    <a:pt x="124" y="19"/>
                  </a:cubicBezTo>
                  <a:cubicBezTo>
                    <a:pt x="124" y="18"/>
                    <a:pt x="123" y="17"/>
                    <a:pt x="123" y="16"/>
                  </a:cubicBezTo>
                  <a:cubicBezTo>
                    <a:pt x="123" y="16"/>
                    <a:pt x="124" y="16"/>
                    <a:pt x="124" y="16"/>
                  </a:cubicBezTo>
                  <a:cubicBezTo>
                    <a:pt x="122" y="15"/>
                    <a:pt x="123" y="15"/>
                    <a:pt x="121" y="15"/>
                  </a:cubicBezTo>
                  <a:cubicBezTo>
                    <a:pt x="120" y="15"/>
                    <a:pt x="120" y="14"/>
                    <a:pt x="120" y="13"/>
                  </a:cubicBezTo>
                  <a:cubicBezTo>
                    <a:pt x="118" y="13"/>
                    <a:pt x="118" y="15"/>
                    <a:pt x="117" y="14"/>
                  </a:cubicBezTo>
                  <a:cubicBezTo>
                    <a:pt x="117" y="14"/>
                    <a:pt x="117" y="14"/>
                    <a:pt x="117" y="13"/>
                  </a:cubicBezTo>
                  <a:cubicBezTo>
                    <a:pt x="117" y="13"/>
                    <a:pt x="119" y="12"/>
                    <a:pt x="119" y="11"/>
                  </a:cubicBezTo>
                  <a:cubicBezTo>
                    <a:pt x="118" y="11"/>
                    <a:pt x="118" y="10"/>
                    <a:pt x="117" y="10"/>
                  </a:cubicBezTo>
                  <a:cubicBezTo>
                    <a:pt x="117" y="14"/>
                    <a:pt x="115" y="13"/>
                    <a:pt x="113" y="11"/>
                  </a:cubicBezTo>
                  <a:cubicBezTo>
                    <a:pt x="113" y="12"/>
                    <a:pt x="113" y="14"/>
                    <a:pt x="112" y="14"/>
                  </a:cubicBezTo>
                  <a:cubicBezTo>
                    <a:pt x="111" y="13"/>
                    <a:pt x="113" y="11"/>
                    <a:pt x="112" y="11"/>
                  </a:cubicBezTo>
                  <a:cubicBezTo>
                    <a:pt x="111" y="11"/>
                    <a:pt x="111" y="12"/>
                    <a:pt x="110" y="12"/>
                  </a:cubicBezTo>
                  <a:cubicBezTo>
                    <a:pt x="109" y="10"/>
                    <a:pt x="107" y="9"/>
                    <a:pt x="106" y="9"/>
                  </a:cubicBezTo>
                  <a:cubicBezTo>
                    <a:pt x="106" y="8"/>
                    <a:pt x="107" y="8"/>
                    <a:pt x="106" y="7"/>
                  </a:cubicBezTo>
                  <a:cubicBezTo>
                    <a:pt x="105" y="6"/>
                    <a:pt x="104" y="8"/>
                    <a:pt x="103" y="8"/>
                  </a:cubicBezTo>
                  <a:cubicBezTo>
                    <a:pt x="101" y="7"/>
                    <a:pt x="101" y="6"/>
                    <a:pt x="98" y="5"/>
                  </a:cubicBezTo>
                  <a:cubicBezTo>
                    <a:pt x="98" y="6"/>
                    <a:pt x="95" y="6"/>
                    <a:pt x="95" y="6"/>
                  </a:cubicBezTo>
                  <a:cubicBezTo>
                    <a:pt x="95" y="6"/>
                    <a:pt x="95" y="5"/>
                    <a:pt x="96" y="5"/>
                  </a:cubicBezTo>
                  <a:cubicBezTo>
                    <a:pt x="93" y="6"/>
                    <a:pt x="92" y="5"/>
                    <a:pt x="89" y="6"/>
                  </a:cubicBezTo>
                  <a:cubicBezTo>
                    <a:pt x="89" y="5"/>
                    <a:pt x="89" y="4"/>
                    <a:pt x="89" y="3"/>
                  </a:cubicBezTo>
                  <a:cubicBezTo>
                    <a:pt x="89" y="2"/>
                    <a:pt x="88" y="4"/>
                    <a:pt x="87" y="4"/>
                  </a:cubicBezTo>
                  <a:cubicBezTo>
                    <a:pt x="87" y="2"/>
                    <a:pt x="88" y="2"/>
                    <a:pt x="87" y="1"/>
                  </a:cubicBezTo>
                  <a:cubicBezTo>
                    <a:pt x="86" y="1"/>
                    <a:pt x="86" y="3"/>
                    <a:pt x="86" y="4"/>
                  </a:cubicBezTo>
                  <a:cubicBezTo>
                    <a:pt x="86" y="4"/>
                    <a:pt x="87" y="4"/>
                    <a:pt x="87" y="4"/>
                  </a:cubicBezTo>
                  <a:cubicBezTo>
                    <a:pt x="87" y="5"/>
                    <a:pt x="86" y="5"/>
                    <a:pt x="86" y="5"/>
                  </a:cubicBezTo>
                  <a:cubicBezTo>
                    <a:pt x="85" y="5"/>
                    <a:pt x="84" y="5"/>
                    <a:pt x="84" y="4"/>
                  </a:cubicBezTo>
                  <a:cubicBezTo>
                    <a:pt x="84" y="5"/>
                    <a:pt x="83" y="5"/>
                    <a:pt x="82" y="5"/>
                  </a:cubicBezTo>
                  <a:cubicBezTo>
                    <a:pt x="81" y="5"/>
                    <a:pt x="80" y="4"/>
                    <a:pt x="79" y="4"/>
                  </a:cubicBezTo>
                  <a:cubicBezTo>
                    <a:pt x="78" y="5"/>
                    <a:pt x="78" y="6"/>
                    <a:pt x="77" y="7"/>
                  </a:cubicBezTo>
                  <a:cubicBezTo>
                    <a:pt x="76" y="7"/>
                    <a:pt x="76" y="6"/>
                    <a:pt x="75" y="5"/>
                  </a:cubicBezTo>
                  <a:cubicBezTo>
                    <a:pt x="73" y="6"/>
                    <a:pt x="73" y="4"/>
                    <a:pt x="71" y="4"/>
                  </a:cubicBezTo>
                  <a:cubicBezTo>
                    <a:pt x="67" y="4"/>
                    <a:pt x="63" y="8"/>
                    <a:pt x="63" y="3"/>
                  </a:cubicBezTo>
                  <a:cubicBezTo>
                    <a:pt x="61" y="3"/>
                    <a:pt x="60" y="0"/>
                    <a:pt x="58" y="1"/>
                  </a:cubicBezTo>
                  <a:cubicBezTo>
                    <a:pt x="59" y="2"/>
                    <a:pt x="58" y="4"/>
                    <a:pt x="57" y="4"/>
                  </a:cubicBezTo>
                  <a:cubicBezTo>
                    <a:pt x="53" y="1"/>
                    <a:pt x="50" y="6"/>
                    <a:pt x="46" y="4"/>
                  </a:cubicBezTo>
                  <a:cubicBezTo>
                    <a:pt x="46" y="3"/>
                    <a:pt x="47" y="4"/>
                    <a:pt x="47" y="3"/>
                  </a:cubicBezTo>
                  <a:cubicBezTo>
                    <a:pt x="45" y="3"/>
                    <a:pt x="44" y="1"/>
                    <a:pt x="42" y="2"/>
                  </a:cubicBezTo>
                  <a:cubicBezTo>
                    <a:pt x="42" y="3"/>
                    <a:pt x="41" y="4"/>
                    <a:pt x="40" y="5"/>
                  </a:cubicBezTo>
                  <a:cubicBezTo>
                    <a:pt x="41" y="6"/>
                    <a:pt x="40" y="4"/>
                    <a:pt x="41" y="5"/>
                  </a:cubicBezTo>
                  <a:cubicBezTo>
                    <a:pt x="40" y="5"/>
                    <a:pt x="41" y="7"/>
                    <a:pt x="40" y="7"/>
                  </a:cubicBezTo>
                  <a:cubicBezTo>
                    <a:pt x="40" y="6"/>
                    <a:pt x="39" y="6"/>
                    <a:pt x="39" y="6"/>
                  </a:cubicBezTo>
                  <a:cubicBezTo>
                    <a:pt x="38" y="6"/>
                    <a:pt x="37" y="6"/>
                    <a:pt x="36" y="7"/>
                  </a:cubicBezTo>
                  <a:cubicBezTo>
                    <a:pt x="37" y="8"/>
                    <a:pt x="38" y="8"/>
                    <a:pt x="39" y="9"/>
                  </a:cubicBezTo>
                  <a:cubicBezTo>
                    <a:pt x="38" y="12"/>
                    <a:pt x="39" y="16"/>
                    <a:pt x="37" y="20"/>
                  </a:cubicBezTo>
                  <a:cubicBezTo>
                    <a:pt x="35" y="20"/>
                    <a:pt x="35" y="20"/>
                    <a:pt x="33" y="19"/>
                  </a:cubicBezTo>
                  <a:cubicBezTo>
                    <a:pt x="32" y="20"/>
                    <a:pt x="31" y="23"/>
                    <a:pt x="28" y="22"/>
                  </a:cubicBezTo>
                  <a:cubicBezTo>
                    <a:pt x="29" y="24"/>
                    <a:pt x="28" y="24"/>
                    <a:pt x="27" y="24"/>
                  </a:cubicBezTo>
                  <a:cubicBezTo>
                    <a:pt x="26" y="24"/>
                    <a:pt x="26" y="22"/>
                    <a:pt x="25" y="22"/>
                  </a:cubicBezTo>
                  <a:cubicBezTo>
                    <a:pt x="25" y="24"/>
                    <a:pt x="24" y="25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19" y="30"/>
                    <a:pt x="19" y="30"/>
                  </a:cubicBezTo>
                  <a:cubicBezTo>
                    <a:pt x="19" y="31"/>
                    <a:pt x="18" y="33"/>
                    <a:pt x="18" y="34"/>
                  </a:cubicBezTo>
                  <a:cubicBezTo>
                    <a:pt x="17" y="35"/>
                    <a:pt x="14" y="36"/>
                    <a:pt x="13" y="37"/>
                  </a:cubicBezTo>
                  <a:cubicBezTo>
                    <a:pt x="12" y="38"/>
                    <a:pt x="8" y="36"/>
                    <a:pt x="1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0" y="43"/>
                    <a:pt x="11" y="43"/>
                    <a:pt x="11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6"/>
                    <a:pt x="11" y="47"/>
                    <a:pt x="12" y="48"/>
                  </a:cubicBezTo>
                  <a:cubicBezTo>
                    <a:pt x="10" y="49"/>
                    <a:pt x="9" y="51"/>
                    <a:pt x="9" y="52"/>
                  </a:cubicBezTo>
                  <a:cubicBezTo>
                    <a:pt x="7" y="52"/>
                    <a:pt x="6" y="52"/>
                    <a:pt x="5" y="52"/>
                  </a:cubicBezTo>
                  <a:cubicBezTo>
                    <a:pt x="6" y="53"/>
                    <a:pt x="10" y="55"/>
                    <a:pt x="10" y="57"/>
                  </a:cubicBezTo>
                  <a:cubicBezTo>
                    <a:pt x="8" y="57"/>
                    <a:pt x="6" y="57"/>
                    <a:pt x="3" y="58"/>
                  </a:cubicBezTo>
                  <a:cubicBezTo>
                    <a:pt x="2" y="58"/>
                    <a:pt x="4" y="60"/>
                    <a:pt x="2" y="60"/>
                  </a:cubicBezTo>
                  <a:cubicBezTo>
                    <a:pt x="2" y="60"/>
                    <a:pt x="1" y="60"/>
                    <a:pt x="0" y="59"/>
                  </a:cubicBezTo>
                  <a:cubicBezTo>
                    <a:pt x="1" y="59"/>
                    <a:pt x="1" y="59"/>
                    <a:pt x="2" y="59"/>
                  </a:cubicBezTo>
                  <a:cubicBezTo>
                    <a:pt x="1" y="59"/>
                    <a:pt x="1" y="58"/>
                    <a:pt x="0" y="58"/>
                  </a:cubicBezTo>
                  <a:cubicBezTo>
                    <a:pt x="0" y="62"/>
                    <a:pt x="3" y="65"/>
                    <a:pt x="2" y="70"/>
                  </a:cubicBezTo>
                  <a:cubicBezTo>
                    <a:pt x="2" y="70"/>
                    <a:pt x="3" y="70"/>
                    <a:pt x="3" y="71"/>
                  </a:cubicBezTo>
                  <a:cubicBezTo>
                    <a:pt x="2" y="71"/>
                    <a:pt x="1" y="71"/>
                    <a:pt x="1" y="71"/>
                  </a:cubicBezTo>
                  <a:cubicBezTo>
                    <a:pt x="2" y="71"/>
                    <a:pt x="1" y="72"/>
                    <a:pt x="1" y="73"/>
                  </a:cubicBezTo>
                  <a:cubicBezTo>
                    <a:pt x="2" y="73"/>
                    <a:pt x="3" y="73"/>
                    <a:pt x="3" y="74"/>
                  </a:cubicBezTo>
                  <a:cubicBezTo>
                    <a:pt x="2" y="74"/>
                    <a:pt x="1" y="74"/>
                    <a:pt x="1" y="75"/>
                  </a:cubicBezTo>
                  <a:cubicBezTo>
                    <a:pt x="1" y="76"/>
                    <a:pt x="3" y="76"/>
                    <a:pt x="2" y="77"/>
                  </a:cubicBezTo>
                  <a:cubicBezTo>
                    <a:pt x="2" y="77"/>
                    <a:pt x="3" y="78"/>
                    <a:pt x="2" y="78"/>
                  </a:cubicBezTo>
                  <a:cubicBezTo>
                    <a:pt x="1" y="77"/>
                    <a:pt x="3" y="77"/>
                    <a:pt x="1" y="77"/>
                  </a:cubicBezTo>
                  <a:cubicBezTo>
                    <a:pt x="0" y="77"/>
                    <a:pt x="1" y="79"/>
                    <a:pt x="2" y="79"/>
                  </a:cubicBezTo>
                  <a:cubicBezTo>
                    <a:pt x="1" y="80"/>
                    <a:pt x="0" y="79"/>
                    <a:pt x="0" y="80"/>
                  </a:cubicBezTo>
                  <a:cubicBezTo>
                    <a:pt x="1" y="84"/>
                    <a:pt x="3" y="89"/>
                    <a:pt x="0" y="93"/>
                  </a:cubicBezTo>
                  <a:cubicBezTo>
                    <a:pt x="1" y="93"/>
                    <a:pt x="2" y="93"/>
                    <a:pt x="2" y="95"/>
                  </a:cubicBezTo>
                  <a:cubicBezTo>
                    <a:pt x="1" y="96"/>
                    <a:pt x="0" y="95"/>
                    <a:pt x="0" y="96"/>
                  </a:cubicBezTo>
                  <a:cubicBezTo>
                    <a:pt x="2" y="96"/>
                    <a:pt x="0" y="97"/>
                    <a:pt x="1" y="97"/>
                  </a:cubicBezTo>
                  <a:cubicBezTo>
                    <a:pt x="2" y="97"/>
                    <a:pt x="2" y="97"/>
                    <a:pt x="3" y="97"/>
                  </a:cubicBezTo>
                  <a:cubicBezTo>
                    <a:pt x="2" y="99"/>
                    <a:pt x="3" y="99"/>
                    <a:pt x="4" y="100"/>
                  </a:cubicBezTo>
                  <a:cubicBezTo>
                    <a:pt x="4" y="100"/>
                    <a:pt x="4" y="100"/>
                    <a:pt x="4" y="101"/>
                  </a:cubicBezTo>
                  <a:cubicBezTo>
                    <a:pt x="3" y="101"/>
                    <a:pt x="2" y="102"/>
                    <a:pt x="2" y="102"/>
                  </a:cubicBezTo>
                  <a:cubicBezTo>
                    <a:pt x="2" y="103"/>
                    <a:pt x="3" y="103"/>
                    <a:pt x="4" y="104"/>
                  </a:cubicBezTo>
                  <a:cubicBezTo>
                    <a:pt x="5" y="105"/>
                    <a:pt x="2" y="104"/>
                    <a:pt x="3" y="106"/>
                  </a:cubicBezTo>
                  <a:cubicBezTo>
                    <a:pt x="3" y="106"/>
                    <a:pt x="4" y="105"/>
                    <a:pt x="4" y="106"/>
                  </a:cubicBezTo>
                  <a:cubicBezTo>
                    <a:pt x="3" y="106"/>
                    <a:pt x="3" y="107"/>
                    <a:pt x="2" y="107"/>
                  </a:cubicBezTo>
                  <a:cubicBezTo>
                    <a:pt x="3" y="112"/>
                    <a:pt x="1" y="117"/>
                    <a:pt x="0" y="120"/>
                  </a:cubicBezTo>
                  <a:cubicBezTo>
                    <a:pt x="1" y="121"/>
                    <a:pt x="2" y="120"/>
                    <a:pt x="3" y="121"/>
                  </a:cubicBezTo>
                  <a:cubicBezTo>
                    <a:pt x="3" y="123"/>
                    <a:pt x="2" y="122"/>
                    <a:pt x="2" y="123"/>
                  </a:cubicBezTo>
                  <a:cubicBezTo>
                    <a:pt x="0" y="123"/>
                    <a:pt x="2" y="122"/>
                    <a:pt x="0" y="122"/>
                  </a:cubicBezTo>
                  <a:cubicBezTo>
                    <a:pt x="0" y="123"/>
                    <a:pt x="2" y="124"/>
                    <a:pt x="1" y="126"/>
                  </a:cubicBezTo>
                  <a:cubicBezTo>
                    <a:pt x="2" y="126"/>
                    <a:pt x="2" y="125"/>
                    <a:pt x="3" y="125"/>
                  </a:cubicBezTo>
                  <a:cubicBezTo>
                    <a:pt x="3" y="126"/>
                    <a:pt x="3" y="128"/>
                    <a:pt x="2" y="129"/>
                  </a:cubicBezTo>
                  <a:cubicBezTo>
                    <a:pt x="3" y="130"/>
                    <a:pt x="1" y="132"/>
                    <a:pt x="3" y="135"/>
                  </a:cubicBezTo>
                  <a:cubicBezTo>
                    <a:pt x="2" y="136"/>
                    <a:pt x="2" y="135"/>
                    <a:pt x="1" y="135"/>
                  </a:cubicBezTo>
                  <a:cubicBezTo>
                    <a:pt x="2" y="137"/>
                    <a:pt x="2" y="137"/>
                    <a:pt x="3" y="139"/>
                  </a:cubicBezTo>
                  <a:cubicBezTo>
                    <a:pt x="0" y="139"/>
                    <a:pt x="2" y="138"/>
                    <a:pt x="0" y="139"/>
                  </a:cubicBezTo>
                  <a:cubicBezTo>
                    <a:pt x="0" y="139"/>
                    <a:pt x="2" y="142"/>
                    <a:pt x="3" y="143"/>
                  </a:cubicBezTo>
                  <a:cubicBezTo>
                    <a:pt x="2" y="145"/>
                    <a:pt x="6" y="148"/>
                    <a:pt x="3" y="148"/>
                  </a:cubicBezTo>
                  <a:cubicBezTo>
                    <a:pt x="4" y="149"/>
                    <a:pt x="5" y="149"/>
                    <a:pt x="4" y="151"/>
                  </a:cubicBezTo>
                  <a:cubicBezTo>
                    <a:pt x="3" y="151"/>
                    <a:pt x="3" y="150"/>
                    <a:pt x="3" y="150"/>
                  </a:cubicBezTo>
                  <a:cubicBezTo>
                    <a:pt x="3" y="152"/>
                    <a:pt x="0" y="153"/>
                    <a:pt x="3" y="154"/>
                  </a:cubicBezTo>
                  <a:cubicBezTo>
                    <a:pt x="4" y="153"/>
                    <a:pt x="1" y="152"/>
                    <a:pt x="3" y="151"/>
                  </a:cubicBezTo>
                  <a:cubicBezTo>
                    <a:pt x="4" y="152"/>
                    <a:pt x="3" y="154"/>
                    <a:pt x="4" y="155"/>
                  </a:cubicBezTo>
                  <a:cubicBezTo>
                    <a:pt x="3" y="155"/>
                    <a:pt x="2" y="156"/>
                    <a:pt x="1" y="157"/>
                  </a:cubicBezTo>
                  <a:cubicBezTo>
                    <a:pt x="3" y="156"/>
                    <a:pt x="3" y="160"/>
                    <a:pt x="2" y="159"/>
                  </a:cubicBezTo>
                  <a:cubicBezTo>
                    <a:pt x="2" y="160"/>
                    <a:pt x="3" y="160"/>
                    <a:pt x="4" y="161"/>
                  </a:cubicBezTo>
                  <a:cubicBezTo>
                    <a:pt x="2" y="161"/>
                    <a:pt x="3" y="165"/>
                    <a:pt x="4" y="165"/>
                  </a:cubicBezTo>
                  <a:cubicBezTo>
                    <a:pt x="3" y="167"/>
                    <a:pt x="1" y="165"/>
                    <a:pt x="1" y="167"/>
                  </a:cubicBezTo>
                  <a:cubicBezTo>
                    <a:pt x="4" y="167"/>
                    <a:pt x="6" y="170"/>
                    <a:pt x="4" y="172"/>
                  </a:cubicBezTo>
                  <a:cubicBezTo>
                    <a:pt x="6" y="172"/>
                    <a:pt x="7" y="172"/>
                    <a:pt x="8" y="172"/>
                  </a:cubicBezTo>
                  <a:cubicBezTo>
                    <a:pt x="9" y="173"/>
                    <a:pt x="9" y="175"/>
                    <a:pt x="10" y="176"/>
                  </a:cubicBezTo>
                  <a:cubicBezTo>
                    <a:pt x="12" y="175"/>
                    <a:pt x="15" y="174"/>
                    <a:pt x="16" y="175"/>
                  </a:cubicBezTo>
                  <a:cubicBezTo>
                    <a:pt x="16" y="177"/>
                    <a:pt x="14" y="176"/>
                    <a:pt x="14" y="177"/>
                  </a:cubicBezTo>
                  <a:cubicBezTo>
                    <a:pt x="15" y="177"/>
                    <a:pt x="16" y="178"/>
                    <a:pt x="15" y="179"/>
                  </a:cubicBezTo>
                  <a:cubicBezTo>
                    <a:pt x="16" y="179"/>
                    <a:pt x="17" y="180"/>
                    <a:pt x="17" y="181"/>
                  </a:cubicBezTo>
                  <a:cubicBezTo>
                    <a:pt x="17" y="182"/>
                    <a:pt x="15" y="181"/>
                    <a:pt x="16" y="182"/>
                  </a:cubicBezTo>
                  <a:cubicBezTo>
                    <a:pt x="17" y="182"/>
                    <a:pt x="15" y="184"/>
                    <a:pt x="17" y="184"/>
                  </a:cubicBezTo>
                  <a:cubicBezTo>
                    <a:pt x="17" y="184"/>
                    <a:pt x="17" y="186"/>
                    <a:pt x="16" y="186"/>
                  </a:cubicBezTo>
                  <a:cubicBezTo>
                    <a:pt x="16" y="188"/>
                    <a:pt x="17" y="187"/>
                    <a:pt x="17" y="188"/>
                  </a:cubicBezTo>
                  <a:cubicBezTo>
                    <a:pt x="16" y="187"/>
                    <a:pt x="15" y="188"/>
                    <a:pt x="15" y="189"/>
                  </a:cubicBezTo>
                  <a:cubicBezTo>
                    <a:pt x="15" y="190"/>
                    <a:pt x="17" y="189"/>
                    <a:pt x="17" y="190"/>
                  </a:cubicBezTo>
                  <a:cubicBezTo>
                    <a:pt x="16" y="192"/>
                    <a:pt x="17" y="194"/>
                    <a:pt x="16" y="196"/>
                  </a:cubicBezTo>
                  <a:cubicBezTo>
                    <a:pt x="16" y="196"/>
                    <a:pt x="17" y="196"/>
                    <a:pt x="17" y="197"/>
                  </a:cubicBezTo>
                  <a:cubicBezTo>
                    <a:pt x="16" y="197"/>
                    <a:pt x="15" y="198"/>
                    <a:pt x="14" y="199"/>
                  </a:cubicBezTo>
                  <a:cubicBezTo>
                    <a:pt x="15" y="201"/>
                    <a:pt x="15" y="202"/>
                    <a:pt x="15" y="203"/>
                  </a:cubicBezTo>
                  <a:cubicBezTo>
                    <a:pt x="17" y="203"/>
                    <a:pt x="18" y="205"/>
                    <a:pt x="19" y="205"/>
                  </a:cubicBezTo>
                  <a:cubicBezTo>
                    <a:pt x="19" y="205"/>
                    <a:pt x="19" y="206"/>
                    <a:pt x="19" y="206"/>
                  </a:cubicBezTo>
                  <a:cubicBezTo>
                    <a:pt x="20" y="206"/>
                    <a:pt x="20" y="207"/>
                    <a:pt x="21" y="209"/>
                  </a:cubicBezTo>
                  <a:cubicBezTo>
                    <a:pt x="20" y="209"/>
                    <a:pt x="19" y="209"/>
                    <a:pt x="18" y="210"/>
                  </a:cubicBezTo>
                  <a:cubicBezTo>
                    <a:pt x="19" y="213"/>
                    <a:pt x="17" y="216"/>
                    <a:pt x="18" y="219"/>
                  </a:cubicBezTo>
                  <a:cubicBezTo>
                    <a:pt x="17" y="220"/>
                    <a:pt x="17" y="221"/>
                    <a:pt x="16" y="221"/>
                  </a:cubicBezTo>
                  <a:cubicBezTo>
                    <a:pt x="16" y="222"/>
                    <a:pt x="16" y="222"/>
                    <a:pt x="16" y="223"/>
                  </a:cubicBezTo>
                  <a:cubicBezTo>
                    <a:pt x="19" y="224"/>
                    <a:pt x="27" y="232"/>
                    <a:pt x="23" y="235"/>
                  </a:cubicBezTo>
                  <a:cubicBezTo>
                    <a:pt x="22" y="235"/>
                    <a:pt x="23" y="233"/>
                    <a:pt x="22" y="234"/>
                  </a:cubicBezTo>
                  <a:cubicBezTo>
                    <a:pt x="21" y="236"/>
                    <a:pt x="23" y="236"/>
                    <a:pt x="25" y="236"/>
                  </a:cubicBezTo>
                  <a:cubicBezTo>
                    <a:pt x="24" y="237"/>
                    <a:pt x="25" y="237"/>
                    <a:pt x="25" y="238"/>
                  </a:cubicBezTo>
                  <a:cubicBezTo>
                    <a:pt x="26" y="238"/>
                    <a:pt x="26" y="240"/>
                    <a:pt x="26" y="241"/>
                  </a:cubicBezTo>
                  <a:cubicBezTo>
                    <a:pt x="26" y="241"/>
                    <a:pt x="26" y="241"/>
                    <a:pt x="26" y="241"/>
                  </a:cubicBezTo>
                  <a:cubicBezTo>
                    <a:pt x="26" y="241"/>
                    <a:pt x="26" y="244"/>
                    <a:pt x="27" y="245"/>
                  </a:cubicBezTo>
                  <a:cubicBezTo>
                    <a:pt x="29" y="246"/>
                    <a:pt x="23" y="247"/>
                    <a:pt x="30" y="249"/>
                  </a:cubicBezTo>
                  <a:cubicBezTo>
                    <a:pt x="30" y="249"/>
                    <a:pt x="30" y="249"/>
                    <a:pt x="30" y="249"/>
                  </a:cubicBezTo>
                  <a:cubicBezTo>
                    <a:pt x="29" y="252"/>
                    <a:pt x="32" y="252"/>
                    <a:pt x="34" y="253"/>
                  </a:cubicBezTo>
                  <a:cubicBezTo>
                    <a:pt x="34" y="256"/>
                    <a:pt x="31" y="256"/>
                    <a:pt x="31" y="257"/>
                  </a:cubicBezTo>
                  <a:cubicBezTo>
                    <a:pt x="31" y="257"/>
                    <a:pt x="31" y="257"/>
                    <a:pt x="31" y="257"/>
                  </a:cubicBezTo>
                  <a:cubicBezTo>
                    <a:pt x="32" y="258"/>
                    <a:pt x="33" y="256"/>
                    <a:pt x="34" y="256"/>
                  </a:cubicBezTo>
                  <a:cubicBezTo>
                    <a:pt x="35" y="256"/>
                    <a:pt x="35" y="257"/>
                    <a:pt x="36" y="257"/>
                  </a:cubicBezTo>
                  <a:cubicBezTo>
                    <a:pt x="36" y="256"/>
                    <a:pt x="37" y="256"/>
                    <a:pt x="37" y="255"/>
                  </a:cubicBezTo>
                  <a:cubicBezTo>
                    <a:pt x="39" y="257"/>
                    <a:pt x="42" y="259"/>
                    <a:pt x="44" y="261"/>
                  </a:cubicBezTo>
                  <a:cubicBezTo>
                    <a:pt x="45" y="261"/>
                    <a:pt x="46" y="260"/>
                    <a:pt x="47" y="261"/>
                  </a:cubicBezTo>
                  <a:cubicBezTo>
                    <a:pt x="47" y="262"/>
                    <a:pt x="46" y="262"/>
                    <a:pt x="46" y="263"/>
                  </a:cubicBezTo>
                  <a:cubicBezTo>
                    <a:pt x="47" y="264"/>
                    <a:pt x="48" y="265"/>
                    <a:pt x="48" y="267"/>
                  </a:cubicBezTo>
                  <a:cubicBezTo>
                    <a:pt x="49" y="268"/>
                    <a:pt x="51" y="267"/>
                    <a:pt x="51" y="269"/>
                  </a:cubicBezTo>
                  <a:cubicBezTo>
                    <a:pt x="50" y="269"/>
                    <a:pt x="50" y="271"/>
                    <a:pt x="49" y="271"/>
                  </a:cubicBezTo>
                  <a:cubicBezTo>
                    <a:pt x="48" y="270"/>
                    <a:pt x="50" y="270"/>
                    <a:pt x="49" y="269"/>
                  </a:cubicBezTo>
                  <a:cubicBezTo>
                    <a:pt x="48" y="270"/>
                    <a:pt x="48" y="271"/>
                    <a:pt x="47" y="272"/>
                  </a:cubicBezTo>
                  <a:cubicBezTo>
                    <a:pt x="51" y="272"/>
                    <a:pt x="54" y="271"/>
                    <a:pt x="56" y="273"/>
                  </a:cubicBezTo>
                  <a:cubicBezTo>
                    <a:pt x="56" y="274"/>
                    <a:pt x="56" y="274"/>
                    <a:pt x="56" y="275"/>
                  </a:cubicBezTo>
                  <a:cubicBezTo>
                    <a:pt x="57" y="275"/>
                    <a:pt x="57" y="274"/>
                    <a:pt x="58" y="275"/>
                  </a:cubicBezTo>
                  <a:cubicBezTo>
                    <a:pt x="57" y="275"/>
                    <a:pt x="57" y="275"/>
                    <a:pt x="57" y="276"/>
                  </a:cubicBezTo>
                  <a:cubicBezTo>
                    <a:pt x="59" y="277"/>
                    <a:pt x="59" y="275"/>
                    <a:pt x="60" y="275"/>
                  </a:cubicBezTo>
                  <a:cubicBezTo>
                    <a:pt x="61" y="278"/>
                    <a:pt x="64" y="275"/>
                    <a:pt x="66" y="277"/>
                  </a:cubicBezTo>
                  <a:cubicBezTo>
                    <a:pt x="67" y="276"/>
                    <a:pt x="65" y="276"/>
                    <a:pt x="66" y="275"/>
                  </a:cubicBezTo>
                  <a:cubicBezTo>
                    <a:pt x="67" y="275"/>
                    <a:pt x="67" y="276"/>
                    <a:pt x="68" y="276"/>
                  </a:cubicBezTo>
                  <a:cubicBezTo>
                    <a:pt x="69" y="275"/>
                    <a:pt x="70" y="272"/>
                    <a:pt x="72" y="273"/>
                  </a:cubicBezTo>
                  <a:cubicBezTo>
                    <a:pt x="73" y="272"/>
                    <a:pt x="72" y="271"/>
                    <a:pt x="70" y="271"/>
                  </a:cubicBezTo>
                  <a:cubicBezTo>
                    <a:pt x="70" y="271"/>
                    <a:pt x="70" y="272"/>
                    <a:pt x="69" y="271"/>
                  </a:cubicBezTo>
                  <a:cubicBezTo>
                    <a:pt x="70" y="271"/>
                    <a:pt x="70" y="270"/>
                    <a:pt x="70" y="268"/>
                  </a:cubicBezTo>
                  <a:cubicBezTo>
                    <a:pt x="70" y="268"/>
                    <a:pt x="71" y="268"/>
                    <a:pt x="71" y="267"/>
                  </a:cubicBezTo>
                  <a:cubicBezTo>
                    <a:pt x="70" y="266"/>
                    <a:pt x="71" y="266"/>
                    <a:pt x="71" y="264"/>
                  </a:cubicBezTo>
                  <a:cubicBezTo>
                    <a:pt x="75" y="264"/>
                    <a:pt x="76" y="259"/>
                    <a:pt x="78" y="257"/>
                  </a:cubicBezTo>
                  <a:cubicBezTo>
                    <a:pt x="80" y="257"/>
                    <a:pt x="81" y="257"/>
                    <a:pt x="82" y="256"/>
                  </a:cubicBezTo>
                  <a:cubicBezTo>
                    <a:pt x="81" y="257"/>
                    <a:pt x="82" y="255"/>
                    <a:pt x="82" y="255"/>
                  </a:cubicBezTo>
                  <a:cubicBezTo>
                    <a:pt x="82" y="256"/>
                    <a:pt x="84" y="257"/>
                    <a:pt x="86" y="257"/>
                  </a:cubicBezTo>
                  <a:cubicBezTo>
                    <a:pt x="87" y="256"/>
                    <a:pt x="85" y="254"/>
                    <a:pt x="86" y="254"/>
                  </a:cubicBezTo>
                  <a:cubicBezTo>
                    <a:pt x="88" y="254"/>
                    <a:pt x="87" y="256"/>
                    <a:pt x="88" y="256"/>
                  </a:cubicBezTo>
                  <a:cubicBezTo>
                    <a:pt x="93" y="256"/>
                    <a:pt x="97" y="254"/>
                    <a:pt x="96" y="250"/>
                  </a:cubicBezTo>
                  <a:cubicBezTo>
                    <a:pt x="96" y="249"/>
                    <a:pt x="96" y="251"/>
                    <a:pt x="95" y="251"/>
                  </a:cubicBezTo>
                  <a:cubicBezTo>
                    <a:pt x="94" y="250"/>
                    <a:pt x="95" y="249"/>
                    <a:pt x="94" y="248"/>
                  </a:cubicBezTo>
                  <a:cubicBezTo>
                    <a:pt x="96" y="247"/>
                    <a:pt x="98" y="247"/>
                    <a:pt x="100" y="246"/>
                  </a:cubicBezTo>
                  <a:cubicBezTo>
                    <a:pt x="102" y="245"/>
                    <a:pt x="102" y="245"/>
                    <a:pt x="102" y="245"/>
                  </a:cubicBezTo>
                  <a:cubicBezTo>
                    <a:pt x="103" y="246"/>
                    <a:pt x="105" y="246"/>
                    <a:pt x="107" y="247"/>
                  </a:cubicBezTo>
                  <a:cubicBezTo>
                    <a:pt x="108" y="246"/>
                    <a:pt x="108" y="245"/>
                    <a:pt x="108" y="245"/>
                  </a:cubicBezTo>
                  <a:cubicBezTo>
                    <a:pt x="110" y="242"/>
                    <a:pt x="110" y="242"/>
                    <a:pt x="110" y="242"/>
                  </a:cubicBezTo>
                  <a:cubicBezTo>
                    <a:pt x="110" y="242"/>
                    <a:pt x="113" y="240"/>
                    <a:pt x="112" y="239"/>
                  </a:cubicBezTo>
                  <a:cubicBezTo>
                    <a:pt x="112" y="238"/>
                    <a:pt x="111" y="234"/>
                    <a:pt x="111" y="234"/>
                  </a:cubicBezTo>
                  <a:cubicBezTo>
                    <a:pt x="111" y="234"/>
                    <a:pt x="112" y="232"/>
                    <a:pt x="113" y="231"/>
                  </a:cubicBezTo>
                  <a:cubicBezTo>
                    <a:pt x="114" y="230"/>
                    <a:pt x="115" y="229"/>
                    <a:pt x="115" y="228"/>
                  </a:cubicBezTo>
                  <a:cubicBezTo>
                    <a:pt x="115" y="226"/>
                    <a:pt x="115" y="225"/>
                    <a:pt x="115" y="224"/>
                  </a:cubicBezTo>
                  <a:cubicBezTo>
                    <a:pt x="115" y="223"/>
                    <a:pt x="115" y="222"/>
                    <a:pt x="115" y="222"/>
                  </a:cubicBezTo>
                  <a:cubicBezTo>
                    <a:pt x="115" y="221"/>
                    <a:pt x="115" y="219"/>
                    <a:pt x="116" y="217"/>
                  </a:cubicBezTo>
                  <a:cubicBezTo>
                    <a:pt x="117" y="216"/>
                    <a:pt x="118" y="213"/>
                    <a:pt x="118" y="212"/>
                  </a:cubicBezTo>
                  <a:cubicBezTo>
                    <a:pt x="119" y="211"/>
                    <a:pt x="120" y="209"/>
                    <a:pt x="119" y="208"/>
                  </a:cubicBezTo>
                  <a:cubicBezTo>
                    <a:pt x="119" y="207"/>
                    <a:pt x="118" y="207"/>
                    <a:pt x="117" y="206"/>
                  </a:cubicBezTo>
                  <a:cubicBezTo>
                    <a:pt x="117" y="205"/>
                    <a:pt x="117" y="204"/>
                    <a:pt x="117" y="204"/>
                  </a:cubicBezTo>
                  <a:cubicBezTo>
                    <a:pt x="119" y="203"/>
                    <a:pt x="120" y="201"/>
                    <a:pt x="123" y="201"/>
                  </a:cubicBezTo>
                  <a:cubicBezTo>
                    <a:pt x="123" y="199"/>
                    <a:pt x="122" y="197"/>
                    <a:pt x="121" y="197"/>
                  </a:cubicBezTo>
                  <a:cubicBezTo>
                    <a:pt x="123" y="196"/>
                    <a:pt x="120" y="193"/>
                    <a:pt x="122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2"/>
                    <a:pt x="123" y="192"/>
                    <a:pt x="123" y="193"/>
                  </a:cubicBezTo>
                  <a:cubicBezTo>
                    <a:pt x="123" y="193"/>
                    <a:pt x="124" y="193"/>
                    <a:pt x="124" y="193"/>
                  </a:cubicBezTo>
                  <a:cubicBezTo>
                    <a:pt x="124" y="193"/>
                    <a:pt x="124" y="192"/>
                    <a:pt x="124" y="192"/>
                  </a:cubicBezTo>
                  <a:cubicBezTo>
                    <a:pt x="125" y="192"/>
                    <a:pt x="125" y="192"/>
                    <a:pt x="126" y="192"/>
                  </a:cubicBezTo>
                  <a:cubicBezTo>
                    <a:pt x="126" y="192"/>
                    <a:pt x="126" y="191"/>
                    <a:pt x="127" y="191"/>
                  </a:cubicBezTo>
                  <a:cubicBezTo>
                    <a:pt x="128" y="193"/>
                    <a:pt x="132" y="191"/>
                    <a:pt x="133" y="190"/>
                  </a:cubicBezTo>
                  <a:cubicBezTo>
                    <a:pt x="132" y="190"/>
                    <a:pt x="132" y="190"/>
                    <a:pt x="132" y="189"/>
                  </a:cubicBezTo>
                  <a:cubicBezTo>
                    <a:pt x="134" y="189"/>
                    <a:pt x="134" y="189"/>
                    <a:pt x="135" y="188"/>
                  </a:cubicBezTo>
                  <a:cubicBezTo>
                    <a:pt x="134" y="187"/>
                    <a:pt x="132" y="187"/>
                    <a:pt x="133" y="185"/>
                  </a:cubicBezTo>
                  <a:cubicBezTo>
                    <a:pt x="135" y="185"/>
                    <a:pt x="137" y="185"/>
                    <a:pt x="138" y="183"/>
                  </a:cubicBezTo>
                  <a:cubicBezTo>
                    <a:pt x="138" y="184"/>
                    <a:pt x="139" y="184"/>
                    <a:pt x="140" y="184"/>
                  </a:cubicBezTo>
                  <a:cubicBezTo>
                    <a:pt x="139" y="182"/>
                    <a:pt x="141" y="182"/>
                    <a:pt x="141" y="181"/>
                  </a:cubicBezTo>
                  <a:cubicBezTo>
                    <a:pt x="142" y="181"/>
                    <a:pt x="143" y="181"/>
                    <a:pt x="144" y="182"/>
                  </a:cubicBezTo>
                  <a:cubicBezTo>
                    <a:pt x="145" y="180"/>
                    <a:pt x="147" y="181"/>
                    <a:pt x="148" y="179"/>
                  </a:cubicBezTo>
                  <a:cubicBezTo>
                    <a:pt x="146" y="179"/>
                    <a:pt x="150" y="178"/>
                    <a:pt x="149" y="177"/>
                  </a:cubicBezTo>
                  <a:cubicBezTo>
                    <a:pt x="146" y="178"/>
                    <a:pt x="145" y="175"/>
                    <a:pt x="145" y="172"/>
                  </a:cubicBezTo>
                  <a:cubicBezTo>
                    <a:pt x="145" y="172"/>
                    <a:pt x="146" y="171"/>
                    <a:pt x="147" y="171"/>
                  </a:cubicBezTo>
                  <a:cubicBezTo>
                    <a:pt x="147" y="170"/>
                    <a:pt x="146" y="170"/>
                    <a:pt x="146" y="169"/>
                  </a:cubicBezTo>
                  <a:cubicBezTo>
                    <a:pt x="148" y="168"/>
                    <a:pt x="150" y="168"/>
                    <a:pt x="149" y="166"/>
                  </a:cubicBezTo>
                  <a:cubicBezTo>
                    <a:pt x="148" y="166"/>
                    <a:pt x="149" y="168"/>
                    <a:pt x="148" y="168"/>
                  </a:cubicBezTo>
                  <a:cubicBezTo>
                    <a:pt x="148" y="167"/>
                    <a:pt x="147" y="165"/>
                    <a:pt x="147" y="165"/>
                  </a:cubicBezTo>
                  <a:cubicBezTo>
                    <a:pt x="149" y="164"/>
                    <a:pt x="150" y="165"/>
                    <a:pt x="152" y="164"/>
                  </a:cubicBezTo>
                  <a:cubicBezTo>
                    <a:pt x="151" y="162"/>
                    <a:pt x="152" y="161"/>
                    <a:pt x="153" y="160"/>
                  </a:cubicBezTo>
                  <a:cubicBezTo>
                    <a:pt x="151" y="157"/>
                    <a:pt x="152" y="154"/>
                    <a:pt x="154" y="152"/>
                  </a:cubicBezTo>
                  <a:cubicBezTo>
                    <a:pt x="153" y="150"/>
                    <a:pt x="152" y="147"/>
                    <a:pt x="150" y="146"/>
                  </a:cubicBezTo>
                  <a:cubicBezTo>
                    <a:pt x="151" y="145"/>
                    <a:pt x="150" y="142"/>
                    <a:pt x="152" y="142"/>
                  </a:cubicBezTo>
                  <a:cubicBezTo>
                    <a:pt x="151" y="143"/>
                    <a:pt x="152" y="144"/>
                    <a:pt x="153" y="144"/>
                  </a:cubicBezTo>
                  <a:cubicBezTo>
                    <a:pt x="153" y="143"/>
                    <a:pt x="153" y="143"/>
                    <a:pt x="154" y="143"/>
                  </a:cubicBezTo>
                  <a:cubicBezTo>
                    <a:pt x="151" y="139"/>
                    <a:pt x="149" y="136"/>
                    <a:pt x="151" y="131"/>
                  </a:cubicBezTo>
                  <a:cubicBezTo>
                    <a:pt x="148" y="130"/>
                    <a:pt x="153" y="125"/>
                    <a:pt x="149" y="124"/>
                  </a:cubicBezTo>
                  <a:cubicBezTo>
                    <a:pt x="149" y="125"/>
                    <a:pt x="149" y="126"/>
                    <a:pt x="148" y="125"/>
                  </a:cubicBezTo>
                  <a:cubicBezTo>
                    <a:pt x="148" y="123"/>
                    <a:pt x="147" y="121"/>
                    <a:pt x="147" y="118"/>
                  </a:cubicBezTo>
                  <a:cubicBezTo>
                    <a:pt x="149" y="118"/>
                    <a:pt x="147" y="117"/>
                    <a:pt x="148" y="115"/>
                  </a:cubicBezTo>
                  <a:cubicBezTo>
                    <a:pt x="150" y="114"/>
                    <a:pt x="150" y="112"/>
                    <a:pt x="152" y="112"/>
                  </a:cubicBezTo>
                  <a:cubicBezTo>
                    <a:pt x="152" y="109"/>
                    <a:pt x="154" y="108"/>
                    <a:pt x="152" y="107"/>
                  </a:cubicBezTo>
                  <a:cubicBezTo>
                    <a:pt x="152" y="108"/>
                    <a:pt x="151" y="108"/>
                    <a:pt x="151" y="108"/>
                  </a:cubicBezTo>
                  <a:cubicBezTo>
                    <a:pt x="152" y="106"/>
                    <a:pt x="152" y="104"/>
                    <a:pt x="153" y="103"/>
                  </a:cubicBezTo>
                  <a:cubicBezTo>
                    <a:pt x="153" y="102"/>
                    <a:pt x="152" y="100"/>
                    <a:pt x="153" y="99"/>
                  </a:cubicBezTo>
                  <a:cubicBezTo>
                    <a:pt x="152" y="99"/>
                    <a:pt x="151" y="98"/>
                    <a:pt x="150" y="98"/>
                  </a:cubicBezTo>
                  <a:cubicBezTo>
                    <a:pt x="152" y="96"/>
                    <a:pt x="150" y="92"/>
                    <a:pt x="153" y="92"/>
                  </a:cubicBezTo>
                  <a:close/>
                  <a:moveTo>
                    <a:pt x="58" y="4"/>
                  </a:moveTo>
                  <a:cubicBezTo>
                    <a:pt x="58" y="4"/>
                    <a:pt x="58" y="5"/>
                    <a:pt x="59" y="5"/>
                  </a:cubicBezTo>
                  <a:cubicBezTo>
                    <a:pt x="59" y="6"/>
                    <a:pt x="59" y="6"/>
                    <a:pt x="58" y="6"/>
                  </a:cubicBezTo>
                  <a:cubicBezTo>
                    <a:pt x="58" y="5"/>
                    <a:pt x="57" y="5"/>
                    <a:pt x="58" y="4"/>
                  </a:cubicBezTo>
                  <a:close/>
                  <a:moveTo>
                    <a:pt x="13" y="46"/>
                  </a:moveTo>
                  <a:cubicBezTo>
                    <a:pt x="11" y="46"/>
                    <a:pt x="12" y="46"/>
                    <a:pt x="12" y="45"/>
                  </a:cubicBezTo>
                  <a:cubicBezTo>
                    <a:pt x="12" y="46"/>
                    <a:pt x="13" y="46"/>
                    <a:pt x="13" y="46"/>
                  </a:cubicBezTo>
                  <a:close/>
                </a:path>
              </a:pathLst>
            </a:custGeom>
            <a:solidFill>
              <a:srgbClr val="D06E6E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CN" altLang="en-US" sz="1800" spc="-288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  <p:sp>
          <p:nvSpPr>
            <p:cNvPr id="59" name="文本框 9"/>
            <p:cNvSpPr txBox="1"/>
            <p:nvPr/>
          </p:nvSpPr>
          <p:spPr>
            <a:xfrm>
              <a:off x="8528606" y="4823683"/>
              <a:ext cx="402494" cy="991864"/>
            </a:xfrm>
            <a:prstGeom prst="rect">
              <a:avLst/>
            </a:prstGeom>
            <a:noFill/>
          </p:spPr>
          <p:txBody>
            <a:bodyPr vert="eaVert" lIns="95277" tIns="0" rIns="95277" bIns="107997"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思源宋体 CN Heavy" pitchFamily="18" charset="-122"/>
                  <a:ea typeface="思源宋体 CN Heavy" pitchFamily="18" charset="-122"/>
                </a:rPr>
                <a:t>泰山</a:t>
              </a:r>
              <a:endParaRPr lang="en-US" altLang="zh-CN" sz="140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</p:grpSp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7103745" y="391160"/>
            <a:ext cx="4767580" cy="57746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639175" y="6231890"/>
            <a:ext cx="25793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Jingshi Valley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461770" y="1776730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i="1">
                <a:latin typeface="Times New Roman" panose="02020603050405020304" pitchFamily="18" charset="0"/>
                <a:cs typeface="Times New Roman" panose="02020603050405020304" pitchFamily="18" charset="0"/>
              </a:rPr>
              <a:t>Journey to the West</a:t>
            </a:r>
            <a:endParaRPr lang="zh-CN" altLang="en-US" sz="32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0205" y="2830830"/>
            <a:ext cx="4260215" cy="30505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269480" y="6231890"/>
            <a:ext cx="14312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经石峪</a:t>
            </a:r>
            <a:endParaRPr lang="en-US" altLang="zh-CN" sz="2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4739005" y="3429000"/>
            <a:ext cx="6952615" cy="2840990"/>
          </a:xfrm>
          <a:prstGeom prst="rect">
            <a:avLst/>
          </a:prstGeom>
          <a:solidFill>
            <a:schemeClr val="accent1">
              <a:lumMod val="40000"/>
              <a:lumOff val="60000"/>
              <a:alpha val="18000"/>
            </a:schemeClr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lstStyle/>
          <a:p>
            <a:r>
              <a:rPr lang="en-US" altLang="zh-CN" sz="2440" dirty="0">
                <a:solidFill>
                  <a:schemeClr val="tx1"/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</a:rPr>
              <a:t>The </a:t>
            </a:r>
            <a:r>
              <a:rPr lang="en-US" altLang="zh-CN" sz="2440" dirty="0">
                <a:solidFill>
                  <a:srgbClr val="FF0000"/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</a:rPr>
              <a:t>incarnation </a:t>
            </a:r>
            <a:r>
              <a:rPr lang="en-US" altLang="zh-CN" sz="2440" dirty="0">
                <a:solidFill>
                  <a:schemeClr val="tx1"/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</a:rPr>
              <a:t>of Mount Tai</a:t>
            </a:r>
            <a:endParaRPr lang="en-US" altLang="zh-CN" sz="2440" dirty="0">
              <a:solidFill>
                <a:schemeClr val="tx1"/>
              </a:solidFill>
              <a:latin typeface="Times New Roman" panose="02020603050405020304" pitchFamily="18" charset="0"/>
              <a:ea typeface="思源宋体 CN Heavy" pitchFamily="18" charset="-122"/>
              <a:cs typeface="Times New Roman" panose="02020603050405020304" pitchFamily="18" charset="0"/>
            </a:endParaRPr>
          </a:p>
          <a:p>
            <a:r>
              <a:rPr lang="en-US" altLang="zh-CN" sz="2440" dirty="0">
                <a:solidFill>
                  <a:schemeClr val="tx1"/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</a:rPr>
              <a:t>The messenger of communication between heaven and earth</a:t>
            </a:r>
            <a:endParaRPr lang="en-US" altLang="zh-CN" sz="2440" dirty="0">
              <a:solidFill>
                <a:schemeClr val="tx1"/>
              </a:solidFill>
              <a:latin typeface="Times New Roman" panose="02020603050405020304" pitchFamily="18" charset="0"/>
              <a:ea typeface="思源宋体 CN Heavy" pitchFamily="18" charset="-122"/>
              <a:cs typeface="Times New Roman" panose="02020603050405020304" pitchFamily="18" charset="0"/>
            </a:endParaRPr>
          </a:p>
          <a:p>
            <a:pPr algn="l"/>
            <a:r>
              <a:rPr lang="en-US" altLang="zh-CN" sz="2440" dirty="0">
                <a:solidFill>
                  <a:schemeClr val="tx1"/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</a:rPr>
              <a:t>The </a:t>
            </a:r>
            <a:r>
              <a:rPr lang="en-US" altLang="zh-CN" sz="2440" dirty="0">
                <a:solidFill>
                  <a:srgbClr val="FF0000"/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</a:rPr>
              <a:t>protector </a:t>
            </a:r>
            <a:r>
              <a:rPr lang="en-US" altLang="zh-CN" sz="2440" dirty="0">
                <a:solidFill>
                  <a:schemeClr val="tx1"/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</a:rPr>
              <a:t>god of all emperors who were ordered by heaven to govern the world</a:t>
            </a:r>
            <a:endParaRPr lang="en-US" altLang="zh-CN" sz="2440" dirty="0">
              <a:solidFill>
                <a:schemeClr val="tx1"/>
              </a:solidFill>
              <a:latin typeface="Times New Roman" panose="02020603050405020304" pitchFamily="18" charset="0"/>
              <a:ea typeface="思源宋体 CN Heavy" pitchFamily="18" charset="-122"/>
              <a:cs typeface="Times New Roman" panose="02020603050405020304" pitchFamily="18" charset="0"/>
            </a:endParaRPr>
          </a:p>
          <a:p>
            <a:pPr algn="l"/>
            <a:r>
              <a:rPr lang="en-US" altLang="zh-CN" sz="2440" dirty="0">
                <a:solidFill>
                  <a:schemeClr val="tx1"/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</a:rPr>
              <a:t>Determining people's </a:t>
            </a:r>
            <a:r>
              <a:rPr lang="en-US" altLang="zh-CN" sz="2440" dirty="0">
                <a:solidFill>
                  <a:srgbClr val="FF0000"/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</a:rPr>
              <a:t>life and death, fortune and misfortune</a:t>
            </a:r>
            <a:r>
              <a:rPr lang="en-US" altLang="zh-CN" sz="2440" dirty="0">
                <a:solidFill>
                  <a:schemeClr val="tx1"/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</a:rPr>
              <a:t>, as well as </a:t>
            </a:r>
            <a:r>
              <a:rPr lang="en-US" altLang="zh-CN" sz="2440" dirty="0">
                <a:solidFill>
                  <a:srgbClr val="FF0000"/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</a:rPr>
              <a:t>reincarnation</a:t>
            </a:r>
            <a:endParaRPr lang="en-US" altLang="zh-CN" sz="2440" dirty="0">
              <a:solidFill>
                <a:srgbClr val="FF0000"/>
              </a:solidFill>
              <a:latin typeface="Times New Roman" panose="02020603050405020304" pitchFamily="18" charset="0"/>
              <a:ea typeface="思源宋体 CN Heavy" pitchFamily="18" charset="-122"/>
              <a:cs typeface="Times New Roman" panose="02020603050405020304" pitchFamily="18" charset="0"/>
            </a:endParaRPr>
          </a:p>
        </p:txBody>
      </p:sp>
      <p:sp>
        <p:nvSpPr>
          <p:cNvPr id="23" name="标题 5"/>
          <p:cNvSpPr txBox="1"/>
          <p:nvPr>
            <p:custDataLst>
              <p:tags r:id="rId1"/>
            </p:custDataLst>
          </p:nvPr>
        </p:nvSpPr>
        <p:spPr>
          <a:xfrm>
            <a:off x="433950" y="391382"/>
            <a:ext cx="4887280" cy="435435"/>
          </a:xfrm>
        </p:spPr>
        <p:txBody>
          <a:bodyPr>
            <a:noAutofit/>
          </a:bodyPr>
          <a:lstStyle>
            <a:lvl1pPr algn="l" defTabSz="147447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2000" b="1" kern="1200" spc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defTabSz="998855">
              <a:defRPr/>
            </a:pPr>
            <a:endParaRPr lang="zh-CN" altLang="en-US" sz="2260" dirty="0">
              <a:solidFill>
                <a:schemeClr val="accent6"/>
              </a:solidFill>
              <a:latin typeface="思源宋体 CN Heavy" pitchFamily="18" charset="-122"/>
              <a:ea typeface="思源宋体 CN Heavy" pitchFamily="18" charset="-122"/>
              <a:cs typeface="经典长宋简" panose="02010609000101010101" pitchFamily="49" charset="-122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7698" y="472371"/>
            <a:ext cx="1740744" cy="1397099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1601470" y="614045"/>
            <a:ext cx="2074545" cy="8178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/>
            <a:r>
              <a:rPr lang="en-US" altLang="zh-CN" sz="40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  <a:sym typeface="+mn-ea"/>
              </a:rPr>
              <a:t>Taoism</a:t>
            </a:r>
            <a:r>
              <a:rPr lang="en-US" altLang="zh-CN" sz="105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  <a:sym typeface="+mn-ea"/>
              </a:rPr>
              <a:t> </a:t>
            </a:r>
            <a:endParaRPr lang="zh-CN" altLang="en-US" sz="1050" kern="100" dirty="0">
              <a:solidFill>
                <a:schemeClr val="tx1">
                  <a:lumMod val="65000"/>
                  <a:lumOff val="35000"/>
                </a:schemeClr>
              </a:solidFill>
              <a:latin typeface="思源宋体 CN Heavy" pitchFamily="18" charset="-122"/>
              <a:ea typeface="思源宋体 CN Heavy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963045" y="599095"/>
            <a:ext cx="389232" cy="779930"/>
            <a:chOff x="8436503" y="4823683"/>
            <a:chExt cx="494597" cy="991864"/>
          </a:xfrm>
        </p:grpSpPr>
        <p:sp>
          <p:nvSpPr>
            <p:cNvPr id="27" name="Freeform 201"/>
            <p:cNvSpPr>
              <a:spLocks noEditPoints="1"/>
            </p:cNvSpPr>
            <p:nvPr/>
          </p:nvSpPr>
          <p:spPr bwMode="auto">
            <a:xfrm>
              <a:off x="8436503" y="4842970"/>
              <a:ext cx="457200" cy="872563"/>
            </a:xfrm>
            <a:custGeom>
              <a:avLst/>
              <a:gdLst>
                <a:gd name="T0" fmla="*/ 150 w 155"/>
                <a:gd name="T1" fmla="*/ 83 h 278"/>
                <a:gd name="T2" fmla="*/ 150 w 155"/>
                <a:gd name="T3" fmla="*/ 71 h 278"/>
                <a:gd name="T4" fmla="*/ 147 w 155"/>
                <a:gd name="T5" fmla="*/ 60 h 278"/>
                <a:gd name="T6" fmla="*/ 145 w 155"/>
                <a:gd name="T7" fmla="*/ 48 h 278"/>
                <a:gd name="T8" fmla="*/ 147 w 155"/>
                <a:gd name="T9" fmla="*/ 43 h 278"/>
                <a:gd name="T10" fmla="*/ 142 w 155"/>
                <a:gd name="T11" fmla="*/ 32 h 278"/>
                <a:gd name="T12" fmla="*/ 132 w 155"/>
                <a:gd name="T13" fmla="*/ 24 h 278"/>
                <a:gd name="T14" fmla="*/ 124 w 155"/>
                <a:gd name="T15" fmla="*/ 19 h 278"/>
                <a:gd name="T16" fmla="*/ 117 w 155"/>
                <a:gd name="T17" fmla="*/ 14 h 278"/>
                <a:gd name="T18" fmla="*/ 112 w 155"/>
                <a:gd name="T19" fmla="*/ 14 h 278"/>
                <a:gd name="T20" fmla="*/ 103 w 155"/>
                <a:gd name="T21" fmla="*/ 8 h 278"/>
                <a:gd name="T22" fmla="*/ 89 w 155"/>
                <a:gd name="T23" fmla="*/ 3 h 278"/>
                <a:gd name="T24" fmla="*/ 86 w 155"/>
                <a:gd name="T25" fmla="*/ 5 h 278"/>
                <a:gd name="T26" fmla="*/ 75 w 155"/>
                <a:gd name="T27" fmla="*/ 5 h 278"/>
                <a:gd name="T28" fmla="*/ 46 w 155"/>
                <a:gd name="T29" fmla="*/ 4 h 278"/>
                <a:gd name="T30" fmla="*/ 40 w 155"/>
                <a:gd name="T31" fmla="*/ 7 h 278"/>
                <a:gd name="T32" fmla="*/ 33 w 155"/>
                <a:gd name="T33" fmla="*/ 19 h 278"/>
                <a:gd name="T34" fmla="*/ 24 w 155"/>
                <a:gd name="T35" fmla="*/ 27 h 278"/>
                <a:gd name="T36" fmla="*/ 10 w 155"/>
                <a:gd name="T37" fmla="*/ 41 h 278"/>
                <a:gd name="T38" fmla="*/ 9 w 155"/>
                <a:gd name="T39" fmla="*/ 52 h 278"/>
                <a:gd name="T40" fmla="*/ 0 w 155"/>
                <a:gd name="T41" fmla="*/ 59 h 278"/>
                <a:gd name="T42" fmla="*/ 1 w 155"/>
                <a:gd name="T43" fmla="*/ 71 h 278"/>
                <a:gd name="T44" fmla="*/ 2 w 155"/>
                <a:gd name="T45" fmla="*/ 78 h 278"/>
                <a:gd name="T46" fmla="*/ 2 w 155"/>
                <a:gd name="T47" fmla="*/ 95 h 278"/>
                <a:gd name="T48" fmla="*/ 4 w 155"/>
                <a:gd name="T49" fmla="*/ 101 h 278"/>
                <a:gd name="T50" fmla="*/ 2 w 155"/>
                <a:gd name="T51" fmla="*/ 107 h 278"/>
                <a:gd name="T52" fmla="*/ 1 w 155"/>
                <a:gd name="T53" fmla="*/ 126 h 278"/>
                <a:gd name="T54" fmla="*/ 3 w 155"/>
                <a:gd name="T55" fmla="*/ 139 h 278"/>
                <a:gd name="T56" fmla="*/ 3 w 155"/>
                <a:gd name="T57" fmla="*/ 150 h 278"/>
                <a:gd name="T58" fmla="*/ 2 w 155"/>
                <a:gd name="T59" fmla="*/ 159 h 278"/>
                <a:gd name="T60" fmla="*/ 8 w 155"/>
                <a:gd name="T61" fmla="*/ 172 h 278"/>
                <a:gd name="T62" fmla="*/ 17 w 155"/>
                <a:gd name="T63" fmla="*/ 181 h 278"/>
                <a:gd name="T64" fmla="*/ 15 w 155"/>
                <a:gd name="T65" fmla="*/ 189 h 278"/>
                <a:gd name="T66" fmla="*/ 15 w 155"/>
                <a:gd name="T67" fmla="*/ 203 h 278"/>
                <a:gd name="T68" fmla="*/ 18 w 155"/>
                <a:gd name="T69" fmla="*/ 219 h 278"/>
                <a:gd name="T70" fmla="*/ 25 w 155"/>
                <a:gd name="T71" fmla="*/ 236 h 278"/>
                <a:gd name="T72" fmla="*/ 30 w 155"/>
                <a:gd name="T73" fmla="*/ 249 h 278"/>
                <a:gd name="T74" fmla="*/ 34 w 155"/>
                <a:gd name="T75" fmla="*/ 256 h 278"/>
                <a:gd name="T76" fmla="*/ 46 w 155"/>
                <a:gd name="T77" fmla="*/ 263 h 278"/>
                <a:gd name="T78" fmla="*/ 47 w 155"/>
                <a:gd name="T79" fmla="*/ 272 h 278"/>
                <a:gd name="T80" fmla="*/ 60 w 155"/>
                <a:gd name="T81" fmla="*/ 275 h 278"/>
                <a:gd name="T82" fmla="*/ 70 w 155"/>
                <a:gd name="T83" fmla="*/ 271 h 278"/>
                <a:gd name="T84" fmla="*/ 78 w 155"/>
                <a:gd name="T85" fmla="*/ 257 h 278"/>
                <a:gd name="T86" fmla="*/ 88 w 155"/>
                <a:gd name="T87" fmla="*/ 256 h 278"/>
                <a:gd name="T88" fmla="*/ 102 w 155"/>
                <a:gd name="T89" fmla="*/ 245 h 278"/>
                <a:gd name="T90" fmla="*/ 111 w 155"/>
                <a:gd name="T91" fmla="*/ 234 h 278"/>
                <a:gd name="T92" fmla="*/ 116 w 155"/>
                <a:gd name="T93" fmla="*/ 217 h 278"/>
                <a:gd name="T94" fmla="*/ 123 w 155"/>
                <a:gd name="T95" fmla="*/ 201 h 278"/>
                <a:gd name="T96" fmla="*/ 124 w 155"/>
                <a:gd name="T97" fmla="*/ 193 h 278"/>
                <a:gd name="T98" fmla="*/ 132 w 155"/>
                <a:gd name="T99" fmla="*/ 189 h 278"/>
                <a:gd name="T100" fmla="*/ 141 w 155"/>
                <a:gd name="T101" fmla="*/ 181 h 278"/>
                <a:gd name="T102" fmla="*/ 147 w 155"/>
                <a:gd name="T103" fmla="*/ 171 h 278"/>
                <a:gd name="T104" fmla="*/ 152 w 155"/>
                <a:gd name="T105" fmla="*/ 164 h 278"/>
                <a:gd name="T106" fmla="*/ 153 w 155"/>
                <a:gd name="T107" fmla="*/ 144 h 278"/>
                <a:gd name="T108" fmla="*/ 147 w 155"/>
                <a:gd name="T109" fmla="*/ 118 h 278"/>
                <a:gd name="T110" fmla="*/ 153 w 155"/>
                <a:gd name="T111" fmla="*/ 103 h 278"/>
                <a:gd name="T112" fmla="*/ 59 w 155"/>
                <a:gd name="T113" fmla="*/ 5 h 278"/>
                <a:gd name="T114" fmla="*/ 13 w 155"/>
                <a:gd name="T115" fmla="*/ 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" h="278">
                  <a:moveTo>
                    <a:pt x="153" y="92"/>
                  </a:moveTo>
                  <a:cubicBezTo>
                    <a:pt x="154" y="89"/>
                    <a:pt x="155" y="87"/>
                    <a:pt x="153" y="86"/>
                  </a:cubicBezTo>
                  <a:cubicBezTo>
                    <a:pt x="153" y="87"/>
                    <a:pt x="153" y="87"/>
                    <a:pt x="152" y="87"/>
                  </a:cubicBezTo>
                  <a:cubicBezTo>
                    <a:pt x="151" y="87"/>
                    <a:pt x="150" y="86"/>
                    <a:pt x="149" y="85"/>
                  </a:cubicBezTo>
                  <a:cubicBezTo>
                    <a:pt x="149" y="84"/>
                    <a:pt x="149" y="83"/>
                    <a:pt x="150" y="83"/>
                  </a:cubicBezTo>
                  <a:cubicBezTo>
                    <a:pt x="151" y="83"/>
                    <a:pt x="151" y="84"/>
                    <a:pt x="152" y="84"/>
                  </a:cubicBezTo>
                  <a:cubicBezTo>
                    <a:pt x="153" y="83"/>
                    <a:pt x="151" y="78"/>
                    <a:pt x="153" y="76"/>
                  </a:cubicBezTo>
                  <a:cubicBezTo>
                    <a:pt x="153" y="76"/>
                    <a:pt x="153" y="75"/>
                    <a:pt x="153" y="74"/>
                  </a:cubicBezTo>
                  <a:cubicBezTo>
                    <a:pt x="152" y="74"/>
                    <a:pt x="152" y="74"/>
                    <a:pt x="151" y="74"/>
                  </a:cubicBezTo>
                  <a:cubicBezTo>
                    <a:pt x="152" y="73"/>
                    <a:pt x="150" y="73"/>
                    <a:pt x="150" y="71"/>
                  </a:cubicBezTo>
                  <a:cubicBezTo>
                    <a:pt x="152" y="70"/>
                    <a:pt x="155" y="67"/>
                    <a:pt x="154" y="64"/>
                  </a:cubicBezTo>
                  <a:cubicBezTo>
                    <a:pt x="152" y="64"/>
                    <a:pt x="151" y="65"/>
                    <a:pt x="149" y="66"/>
                  </a:cubicBezTo>
                  <a:cubicBezTo>
                    <a:pt x="149" y="65"/>
                    <a:pt x="150" y="64"/>
                    <a:pt x="150" y="64"/>
                  </a:cubicBezTo>
                  <a:cubicBezTo>
                    <a:pt x="149" y="63"/>
                    <a:pt x="147" y="63"/>
                    <a:pt x="147" y="61"/>
                  </a:cubicBezTo>
                  <a:cubicBezTo>
                    <a:pt x="147" y="61"/>
                    <a:pt x="147" y="60"/>
                    <a:pt x="147" y="60"/>
                  </a:cubicBezTo>
                  <a:cubicBezTo>
                    <a:pt x="147" y="59"/>
                    <a:pt x="149" y="58"/>
                    <a:pt x="146" y="56"/>
                  </a:cubicBezTo>
                  <a:cubicBezTo>
                    <a:pt x="147" y="56"/>
                    <a:pt x="147" y="55"/>
                    <a:pt x="148" y="56"/>
                  </a:cubicBezTo>
                  <a:cubicBezTo>
                    <a:pt x="147" y="54"/>
                    <a:pt x="150" y="53"/>
                    <a:pt x="148" y="53"/>
                  </a:cubicBezTo>
                  <a:cubicBezTo>
                    <a:pt x="148" y="52"/>
                    <a:pt x="149" y="52"/>
                    <a:pt x="148" y="51"/>
                  </a:cubicBezTo>
                  <a:cubicBezTo>
                    <a:pt x="147" y="51"/>
                    <a:pt x="146" y="49"/>
                    <a:pt x="145" y="48"/>
                  </a:cubicBezTo>
                  <a:cubicBezTo>
                    <a:pt x="146" y="48"/>
                    <a:pt x="145" y="46"/>
                    <a:pt x="145" y="45"/>
                  </a:cubicBezTo>
                  <a:cubicBezTo>
                    <a:pt x="146" y="45"/>
                    <a:pt x="147" y="45"/>
                    <a:pt x="147" y="44"/>
                  </a:cubicBezTo>
                  <a:cubicBezTo>
                    <a:pt x="146" y="43"/>
                    <a:pt x="146" y="44"/>
                    <a:pt x="146" y="44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7" y="43"/>
                    <a:pt x="147" y="43"/>
                  </a:cubicBezTo>
                  <a:cubicBezTo>
                    <a:pt x="146" y="43"/>
                    <a:pt x="147" y="42"/>
                    <a:pt x="147" y="41"/>
                  </a:cubicBezTo>
                  <a:cubicBezTo>
                    <a:pt x="146" y="41"/>
                    <a:pt x="145" y="42"/>
                    <a:pt x="145" y="41"/>
                  </a:cubicBezTo>
                  <a:cubicBezTo>
                    <a:pt x="145" y="39"/>
                    <a:pt x="146" y="37"/>
                    <a:pt x="145" y="35"/>
                  </a:cubicBezTo>
                  <a:cubicBezTo>
                    <a:pt x="144" y="35"/>
                    <a:pt x="143" y="37"/>
                    <a:pt x="143" y="36"/>
                  </a:cubicBezTo>
                  <a:cubicBezTo>
                    <a:pt x="143" y="35"/>
                    <a:pt x="142" y="33"/>
                    <a:pt x="142" y="32"/>
                  </a:cubicBezTo>
                  <a:cubicBezTo>
                    <a:pt x="141" y="35"/>
                    <a:pt x="137" y="30"/>
                    <a:pt x="139" y="29"/>
                  </a:cubicBezTo>
                  <a:cubicBezTo>
                    <a:pt x="137" y="27"/>
                    <a:pt x="136" y="25"/>
                    <a:pt x="136" y="24"/>
                  </a:cubicBezTo>
                  <a:cubicBezTo>
                    <a:pt x="136" y="24"/>
                    <a:pt x="136" y="24"/>
                    <a:pt x="135" y="24"/>
                  </a:cubicBezTo>
                  <a:cubicBezTo>
                    <a:pt x="136" y="24"/>
                    <a:pt x="137" y="23"/>
                    <a:pt x="136" y="23"/>
                  </a:cubicBezTo>
                  <a:cubicBezTo>
                    <a:pt x="135" y="24"/>
                    <a:pt x="133" y="23"/>
                    <a:pt x="132" y="24"/>
                  </a:cubicBezTo>
                  <a:cubicBezTo>
                    <a:pt x="132" y="24"/>
                    <a:pt x="133" y="24"/>
                    <a:pt x="134" y="23"/>
                  </a:cubicBezTo>
                  <a:cubicBezTo>
                    <a:pt x="132" y="22"/>
                    <a:pt x="132" y="23"/>
                    <a:pt x="131" y="24"/>
                  </a:cubicBezTo>
                  <a:cubicBezTo>
                    <a:pt x="129" y="21"/>
                    <a:pt x="129" y="18"/>
                    <a:pt x="127" y="16"/>
                  </a:cubicBezTo>
                  <a:cubicBezTo>
                    <a:pt x="127" y="17"/>
                    <a:pt x="127" y="19"/>
                    <a:pt x="126" y="19"/>
                  </a:cubicBezTo>
                  <a:cubicBezTo>
                    <a:pt x="126" y="17"/>
                    <a:pt x="125" y="19"/>
                    <a:pt x="124" y="19"/>
                  </a:cubicBezTo>
                  <a:cubicBezTo>
                    <a:pt x="124" y="18"/>
                    <a:pt x="123" y="17"/>
                    <a:pt x="123" y="16"/>
                  </a:cubicBezTo>
                  <a:cubicBezTo>
                    <a:pt x="123" y="16"/>
                    <a:pt x="124" y="16"/>
                    <a:pt x="124" y="16"/>
                  </a:cubicBezTo>
                  <a:cubicBezTo>
                    <a:pt x="122" y="15"/>
                    <a:pt x="123" y="15"/>
                    <a:pt x="121" y="15"/>
                  </a:cubicBezTo>
                  <a:cubicBezTo>
                    <a:pt x="120" y="15"/>
                    <a:pt x="120" y="14"/>
                    <a:pt x="120" y="13"/>
                  </a:cubicBezTo>
                  <a:cubicBezTo>
                    <a:pt x="118" y="13"/>
                    <a:pt x="118" y="15"/>
                    <a:pt x="117" y="14"/>
                  </a:cubicBezTo>
                  <a:cubicBezTo>
                    <a:pt x="117" y="14"/>
                    <a:pt x="117" y="14"/>
                    <a:pt x="117" y="13"/>
                  </a:cubicBezTo>
                  <a:cubicBezTo>
                    <a:pt x="117" y="13"/>
                    <a:pt x="119" y="12"/>
                    <a:pt x="119" y="11"/>
                  </a:cubicBezTo>
                  <a:cubicBezTo>
                    <a:pt x="118" y="11"/>
                    <a:pt x="118" y="10"/>
                    <a:pt x="117" y="10"/>
                  </a:cubicBezTo>
                  <a:cubicBezTo>
                    <a:pt x="117" y="14"/>
                    <a:pt x="115" y="13"/>
                    <a:pt x="113" y="11"/>
                  </a:cubicBezTo>
                  <a:cubicBezTo>
                    <a:pt x="113" y="12"/>
                    <a:pt x="113" y="14"/>
                    <a:pt x="112" y="14"/>
                  </a:cubicBezTo>
                  <a:cubicBezTo>
                    <a:pt x="111" y="13"/>
                    <a:pt x="113" y="11"/>
                    <a:pt x="112" y="11"/>
                  </a:cubicBezTo>
                  <a:cubicBezTo>
                    <a:pt x="111" y="11"/>
                    <a:pt x="111" y="12"/>
                    <a:pt x="110" y="12"/>
                  </a:cubicBezTo>
                  <a:cubicBezTo>
                    <a:pt x="109" y="10"/>
                    <a:pt x="107" y="9"/>
                    <a:pt x="106" y="9"/>
                  </a:cubicBezTo>
                  <a:cubicBezTo>
                    <a:pt x="106" y="8"/>
                    <a:pt x="107" y="8"/>
                    <a:pt x="106" y="7"/>
                  </a:cubicBezTo>
                  <a:cubicBezTo>
                    <a:pt x="105" y="6"/>
                    <a:pt x="104" y="8"/>
                    <a:pt x="103" y="8"/>
                  </a:cubicBezTo>
                  <a:cubicBezTo>
                    <a:pt x="101" y="7"/>
                    <a:pt x="101" y="6"/>
                    <a:pt x="98" y="5"/>
                  </a:cubicBezTo>
                  <a:cubicBezTo>
                    <a:pt x="98" y="6"/>
                    <a:pt x="95" y="6"/>
                    <a:pt x="95" y="6"/>
                  </a:cubicBezTo>
                  <a:cubicBezTo>
                    <a:pt x="95" y="6"/>
                    <a:pt x="95" y="5"/>
                    <a:pt x="96" y="5"/>
                  </a:cubicBezTo>
                  <a:cubicBezTo>
                    <a:pt x="93" y="6"/>
                    <a:pt x="92" y="5"/>
                    <a:pt x="89" y="6"/>
                  </a:cubicBezTo>
                  <a:cubicBezTo>
                    <a:pt x="89" y="5"/>
                    <a:pt x="89" y="4"/>
                    <a:pt x="89" y="3"/>
                  </a:cubicBezTo>
                  <a:cubicBezTo>
                    <a:pt x="89" y="2"/>
                    <a:pt x="88" y="4"/>
                    <a:pt x="87" y="4"/>
                  </a:cubicBezTo>
                  <a:cubicBezTo>
                    <a:pt x="87" y="2"/>
                    <a:pt x="88" y="2"/>
                    <a:pt x="87" y="1"/>
                  </a:cubicBezTo>
                  <a:cubicBezTo>
                    <a:pt x="86" y="1"/>
                    <a:pt x="86" y="3"/>
                    <a:pt x="86" y="4"/>
                  </a:cubicBezTo>
                  <a:cubicBezTo>
                    <a:pt x="86" y="4"/>
                    <a:pt x="87" y="4"/>
                    <a:pt x="87" y="4"/>
                  </a:cubicBezTo>
                  <a:cubicBezTo>
                    <a:pt x="87" y="5"/>
                    <a:pt x="86" y="5"/>
                    <a:pt x="86" y="5"/>
                  </a:cubicBezTo>
                  <a:cubicBezTo>
                    <a:pt x="85" y="5"/>
                    <a:pt x="84" y="5"/>
                    <a:pt x="84" y="4"/>
                  </a:cubicBezTo>
                  <a:cubicBezTo>
                    <a:pt x="84" y="5"/>
                    <a:pt x="83" y="5"/>
                    <a:pt x="82" y="5"/>
                  </a:cubicBezTo>
                  <a:cubicBezTo>
                    <a:pt x="81" y="5"/>
                    <a:pt x="80" y="4"/>
                    <a:pt x="79" y="4"/>
                  </a:cubicBezTo>
                  <a:cubicBezTo>
                    <a:pt x="78" y="5"/>
                    <a:pt x="78" y="6"/>
                    <a:pt x="77" y="7"/>
                  </a:cubicBezTo>
                  <a:cubicBezTo>
                    <a:pt x="76" y="7"/>
                    <a:pt x="76" y="6"/>
                    <a:pt x="75" y="5"/>
                  </a:cubicBezTo>
                  <a:cubicBezTo>
                    <a:pt x="73" y="6"/>
                    <a:pt x="73" y="4"/>
                    <a:pt x="71" y="4"/>
                  </a:cubicBezTo>
                  <a:cubicBezTo>
                    <a:pt x="67" y="4"/>
                    <a:pt x="63" y="8"/>
                    <a:pt x="63" y="3"/>
                  </a:cubicBezTo>
                  <a:cubicBezTo>
                    <a:pt x="61" y="3"/>
                    <a:pt x="60" y="0"/>
                    <a:pt x="58" y="1"/>
                  </a:cubicBezTo>
                  <a:cubicBezTo>
                    <a:pt x="59" y="2"/>
                    <a:pt x="58" y="4"/>
                    <a:pt x="57" y="4"/>
                  </a:cubicBezTo>
                  <a:cubicBezTo>
                    <a:pt x="53" y="1"/>
                    <a:pt x="50" y="6"/>
                    <a:pt x="46" y="4"/>
                  </a:cubicBezTo>
                  <a:cubicBezTo>
                    <a:pt x="46" y="3"/>
                    <a:pt x="47" y="4"/>
                    <a:pt x="47" y="3"/>
                  </a:cubicBezTo>
                  <a:cubicBezTo>
                    <a:pt x="45" y="3"/>
                    <a:pt x="44" y="1"/>
                    <a:pt x="42" y="2"/>
                  </a:cubicBezTo>
                  <a:cubicBezTo>
                    <a:pt x="42" y="3"/>
                    <a:pt x="41" y="4"/>
                    <a:pt x="40" y="5"/>
                  </a:cubicBezTo>
                  <a:cubicBezTo>
                    <a:pt x="41" y="6"/>
                    <a:pt x="40" y="4"/>
                    <a:pt x="41" y="5"/>
                  </a:cubicBezTo>
                  <a:cubicBezTo>
                    <a:pt x="40" y="5"/>
                    <a:pt x="41" y="7"/>
                    <a:pt x="40" y="7"/>
                  </a:cubicBezTo>
                  <a:cubicBezTo>
                    <a:pt x="40" y="6"/>
                    <a:pt x="39" y="6"/>
                    <a:pt x="39" y="6"/>
                  </a:cubicBezTo>
                  <a:cubicBezTo>
                    <a:pt x="38" y="6"/>
                    <a:pt x="37" y="6"/>
                    <a:pt x="36" y="7"/>
                  </a:cubicBezTo>
                  <a:cubicBezTo>
                    <a:pt x="37" y="8"/>
                    <a:pt x="38" y="8"/>
                    <a:pt x="39" y="9"/>
                  </a:cubicBezTo>
                  <a:cubicBezTo>
                    <a:pt x="38" y="12"/>
                    <a:pt x="39" y="16"/>
                    <a:pt x="37" y="20"/>
                  </a:cubicBezTo>
                  <a:cubicBezTo>
                    <a:pt x="35" y="20"/>
                    <a:pt x="35" y="20"/>
                    <a:pt x="33" y="19"/>
                  </a:cubicBezTo>
                  <a:cubicBezTo>
                    <a:pt x="32" y="20"/>
                    <a:pt x="31" y="23"/>
                    <a:pt x="28" y="22"/>
                  </a:cubicBezTo>
                  <a:cubicBezTo>
                    <a:pt x="29" y="24"/>
                    <a:pt x="28" y="24"/>
                    <a:pt x="27" y="24"/>
                  </a:cubicBezTo>
                  <a:cubicBezTo>
                    <a:pt x="26" y="24"/>
                    <a:pt x="26" y="22"/>
                    <a:pt x="25" y="22"/>
                  </a:cubicBezTo>
                  <a:cubicBezTo>
                    <a:pt x="25" y="24"/>
                    <a:pt x="24" y="25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19" y="30"/>
                    <a:pt x="19" y="30"/>
                  </a:cubicBezTo>
                  <a:cubicBezTo>
                    <a:pt x="19" y="31"/>
                    <a:pt x="18" y="33"/>
                    <a:pt x="18" y="34"/>
                  </a:cubicBezTo>
                  <a:cubicBezTo>
                    <a:pt x="17" y="35"/>
                    <a:pt x="14" y="36"/>
                    <a:pt x="13" y="37"/>
                  </a:cubicBezTo>
                  <a:cubicBezTo>
                    <a:pt x="12" y="38"/>
                    <a:pt x="8" y="36"/>
                    <a:pt x="1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0" y="43"/>
                    <a:pt x="11" y="43"/>
                    <a:pt x="11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6"/>
                    <a:pt x="11" y="47"/>
                    <a:pt x="12" y="48"/>
                  </a:cubicBezTo>
                  <a:cubicBezTo>
                    <a:pt x="10" y="49"/>
                    <a:pt x="9" y="51"/>
                    <a:pt x="9" y="52"/>
                  </a:cubicBezTo>
                  <a:cubicBezTo>
                    <a:pt x="7" y="52"/>
                    <a:pt x="6" y="52"/>
                    <a:pt x="5" y="52"/>
                  </a:cubicBezTo>
                  <a:cubicBezTo>
                    <a:pt x="6" y="53"/>
                    <a:pt x="10" y="55"/>
                    <a:pt x="10" y="57"/>
                  </a:cubicBezTo>
                  <a:cubicBezTo>
                    <a:pt x="8" y="57"/>
                    <a:pt x="6" y="57"/>
                    <a:pt x="3" y="58"/>
                  </a:cubicBezTo>
                  <a:cubicBezTo>
                    <a:pt x="2" y="58"/>
                    <a:pt x="4" y="60"/>
                    <a:pt x="2" y="60"/>
                  </a:cubicBezTo>
                  <a:cubicBezTo>
                    <a:pt x="2" y="60"/>
                    <a:pt x="1" y="60"/>
                    <a:pt x="0" y="59"/>
                  </a:cubicBezTo>
                  <a:cubicBezTo>
                    <a:pt x="1" y="59"/>
                    <a:pt x="1" y="59"/>
                    <a:pt x="2" y="59"/>
                  </a:cubicBezTo>
                  <a:cubicBezTo>
                    <a:pt x="1" y="59"/>
                    <a:pt x="1" y="58"/>
                    <a:pt x="0" y="58"/>
                  </a:cubicBezTo>
                  <a:cubicBezTo>
                    <a:pt x="0" y="62"/>
                    <a:pt x="3" y="65"/>
                    <a:pt x="2" y="70"/>
                  </a:cubicBezTo>
                  <a:cubicBezTo>
                    <a:pt x="2" y="70"/>
                    <a:pt x="3" y="70"/>
                    <a:pt x="3" y="71"/>
                  </a:cubicBezTo>
                  <a:cubicBezTo>
                    <a:pt x="2" y="71"/>
                    <a:pt x="1" y="71"/>
                    <a:pt x="1" y="71"/>
                  </a:cubicBezTo>
                  <a:cubicBezTo>
                    <a:pt x="2" y="71"/>
                    <a:pt x="1" y="72"/>
                    <a:pt x="1" y="73"/>
                  </a:cubicBezTo>
                  <a:cubicBezTo>
                    <a:pt x="2" y="73"/>
                    <a:pt x="3" y="73"/>
                    <a:pt x="3" y="74"/>
                  </a:cubicBezTo>
                  <a:cubicBezTo>
                    <a:pt x="2" y="74"/>
                    <a:pt x="1" y="74"/>
                    <a:pt x="1" y="75"/>
                  </a:cubicBezTo>
                  <a:cubicBezTo>
                    <a:pt x="1" y="76"/>
                    <a:pt x="3" y="76"/>
                    <a:pt x="2" y="77"/>
                  </a:cubicBezTo>
                  <a:cubicBezTo>
                    <a:pt x="2" y="77"/>
                    <a:pt x="3" y="78"/>
                    <a:pt x="2" y="78"/>
                  </a:cubicBezTo>
                  <a:cubicBezTo>
                    <a:pt x="1" y="77"/>
                    <a:pt x="3" y="77"/>
                    <a:pt x="1" y="77"/>
                  </a:cubicBezTo>
                  <a:cubicBezTo>
                    <a:pt x="0" y="77"/>
                    <a:pt x="1" y="79"/>
                    <a:pt x="2" y="79"/>
                  </a:cubicBezTo>
                  <a:cubicBezTo>
                    <a:pt x="1" y="80"/>
                    <a:pt x="0" y="79"/>
                    <a:pt x="0" y="80"/>
                  </a:cubicBezTo>
                  <a:cubicBezTo>
                    <a:pt x="1" y="84"/>
                    <a:pt x="3" y="89"/>
                    <a:pt x="0" y="93"/>
                  </a:cubicBezTo>
                  <a:cubicBezTo>
                    <a:pt x="1" y="93"/>
                    <a:pt x="2" y="93"/>
                    <a:pt x="2" y="95"/>
                  </a:cubicBezTo>
                  <a:cubicBezTo>
                    <a:pt x="1" y="96"/>
                    <a:pt x="0" y="95"/>
                    <a:pt x="0" y="96"/>
                  </a:cubicBezTo>
                  <a:cubicBezTo>
                    <a:pt x="2" y="96"/>
                    <a:pt x="0" y="97"/>
                    <a:pt x="1" y="97"/>
                  </a:cubicBezTo>
                  <a:cubicBezTo>
                    <a:pt x="2" y="97"/>
                    <a:pt x="2" y="97"/>
                    <a:pt x="3" y="97"/>
                  </a:cubicBezTo>
                  <a:cubicBezTo>
                    <a:pt x="2" y="99"/>
                    <a:pt x="3" y="99"/>
                    <a:pt x="4" y="100"/>
                  </a:cubicBezTo>
                  <a:cubicBezTo>
                    <a:pt x="4" y="100"/>
                    <a:pt x="4" y="100"/>
                    <a:pt x="4" y="101"/>
                  </a:cubicBezTo>
                  <a:cubicBezTo>
                    <a:pt x="3" y="101"/>
                    <a:pt x="2" y="102"/>
                    <a:pt x="2" y="102"/>
                  </a:cubicBezTo>
                  <a:cubicBezTo>
                    <a:pt x="2" y="103"/>
                    <a:pt x="3" y="103"/>
                    <a:pt x="4" y="104"/>
                  </a:cubicBezTo>
                  <a:cubicBezTo>
                    <a:pt x="5" y="105"/>
                    <a:pt x="2" y="104"/>
                    <a:pt x="3" y="106"/>
                  </a:cubicBezTo>
                  <a:cubicBezTo>
                    <a:pt x="3" y="106"/>
                    <a:pt x="4" y="105"/>
                    <a:pt x="4" y="106"/>
                  </a:cubicBezTo>
                  <a:cubicBezTo>
                    <a:pt x="3" y="106"/>
                    <a:pt x="3" y="107"/>
                    <a:pt x="2" y="107"/>
                  </a:cubicBezTo>
                  <a:cubicBezTo>
                    <a:pt x="3" y="112"/>
                    <a:pt x="1" y="117"/>
                    <a:pt x="0" y="120"/>
                  </a:cubicBezTo>
                  <a:cubicBezTo>
                    <a:pt x="1" y="121"/>
                    <a:pt x="2" y="120"/>
                    <a:pt x="3" y="121"/>
                  </a:cubicBezTo>
                  <a:cubicBezTo>
                    <a:pt x="3" y="123"/>
                    <a:pt x="2" y="122"/>
                    <a:pt x="2" y="123"/>
                  </a:cubicBezTo>
                  <a:cubicBezTo>
                    <a:pt x="0" y="123"/>
                    <a:pt x="2" y="122"/>
                    <a:pt x="0" y="122"/>
                  </a:cubicBezTo>
                  <a:cubicBezTo>
                    <a:pt x="0" y="123"/>
                    <a:pt x="2" y="124"/>
                    <a:pt x="1" y="126"/>
                  </a:cubicBezTo>
                  <a:cubicBezTo>
                    <a:pt x="2" y="126"/>
                    <a:pt x="2" y="125"/>
                    <a:pt x="3" y="125"/>
                  </a:cubicBezTo>
                  <a:cubicBezTo>
                    <a:pt x="3" y="126"/>
                    <a:pt x="3" y="128"/>
                    <a:pt x="2" y="129"/>
                  </a:cubicBezTo>
                  <a:cubicBezTo>
                    <a:pt x="3" y="130"/>
                    <a:pt x="1" y="132"/>
                    <a:pt x="3" y="135"/>
                  </a:cubicBezTo>
                  <a:cubicBezTo>
                    <a:pt x="2" y="136"/>
                    <a:pt x="2" y="135"/>
                    <a:pt x="1" y="135"/>
                  </a:cubicBezTo>
                  <a:cubicBezTo>
                    <a:pt x="2" y="137"/>
                    <a:pt x="2" y="137"/>
                    <a:pt x="3" y="139"/>
                  </a:cubicBezTo>
                  <a:cubicBezTo>
                    <a:pt x="0" y="139"/>
                    <a:pt x="2" y="138"/>
                    <a:pt x="0" y="139"/>
                  </a:cubicBezTo>
                  <a:cubicBezTo>
                    <a:pt x="0" y="139"/>
                    <a:pt x="2" y="142"/>
                    <a:pt x="3" y="143"/>
                  </a:cubicBezTo>
                  <a:cubicBezTo>
                    <a:pt x="2" y="145"/>
                    <a:pt x="6" y="148"/>
                    <a:pt x="3" y="148"/>
                  </a:cubicBezTo>
                  <a:cubicBezTo>
                    <a:pt x="4" y="149"/>
                    <a:pt x="5" y="149"/>
                    <a:pt x="4" y="151"/>
                  </a:cubicBezTo>
                  <a:cubicBezTo>
                    <a:pt x="3" y="151"/>
                    <a:pt x="3" y="150"/>
                    <a:pt x="3" y="150"/>
                  </a:cubicBezTo>
                  <a:cubicBezTo>
                    <a:pt x="3" y="152"/>
                    <a:pt x="0" y="153"/>
                    <a:pt x="3" y="154"/>
                  </a:cubicBezTo>
                  <a:cubicBezTo>
                    <a:pt x="4" y="153"/>
                    <a:pt x="1" y="152"/>
                    <a:pt x="3" y="151"/>
                  </a:cubicBezTo>
                  <a:cubicBezTo>
                    <a:pt x="4" y="152"/>
                    <a:pt x="3" y="154"/>
                    <a:pt x="4" y="155"/>
                  </a:cubicBezTo>
                  <a:cubicBezTo>
                    <a:pt x="3" y="155"/>
                    <a:pt x="2" y="156"/>
                    <a:pt x="1" y="157"/>
                  </a:cubicBezTo>
                  <a:cubicBezTo>
                    <a:pt x="3" y="156"/>
                    <a:pt x="3" y="160"/>
                    <a:pt x="2" y="159"/>
                  </a:cubicBezTo>
                  <a:cubicBezTo>
                    <a:pt x="2" y="160"/>
                    <a:pt x="3" y="160"/>
                    <a:pt x="4" y="161"/>
                  </a:cubicBezTo>
                  <a:cubicBezTo>
                    <a:pt x="2" y="161"/>
                    <a:pt x="3" y="165"/>
                    <a:pt x="4" y="165"/>
                  </a:cubicBezTo>
                  <a:cubicBezTo>
                    <a:pt x="3" y="167"/>
                    <a:pt x="1" y="165"/>
                    <a:pt x="1" y="167"/>
                  </a:cubicBezTo>
                  <a:cubicBezTo>
                    <a:pt x="4" y="167"/>
                    <a:pt x="6" y="170"/>
                    <a:pt x="4" y="172"/>
                  </a:cubicBezTo>
                  <a:cubicBezTo>
                    <a:pt x="6" y="172"/>
                    <a:pt x="7" y="172"/>
                    <a:pt x="8" y="172"/>
                  </a:cubicBezTo>
                  <a:cubicBezTo>
                    <a:pt x="9" y="173"/>
                    <a:pt x="9" y="175"/>
                    <a:pt x="10" y="176"/>
                  </a:cubicBezTo>
                  <a:cubicBezTo>
                    <a:pt x="12" y="175"/>
                    <a:pt x="15" y="174"/>
                    <a:pt x="16" y="175"/>
                  </a:cubicBezTo>
                  <a:cubicBezTo>
                    <a:pt x="16" y="177"/>
                    <a:pt x="14" y="176"/>
                    <a:pt x="14" y="177"/>
                  </a:cubicBezTo>
                  <a:cubicBezTo>
                    <a:pt x="15" y="177"/>
                    <a:pt x="16" y="178"/>
                    <a:pt x="15" y="179"/>
                  </a:cubicBezTo>
                  <a:cubicBezTo>
                    <a:pt x="16" y="179"/>
                    <a:pt x="17" y="180"/>
                    <a:pt x="17" y="181"/>
                  </a:cubicBezTo>
                  <a:cubicBezTo>
                    <a:pt x="17" y="182"/>
                    <a:pt x="15" y="181"/>
                    <a:pt x="16" y="182"/>
                  </a:cubicBezTo>
                  <a:cubicBezTo>
                    <a:pt x="17" y="182"/>
                    <a:pt x="15" y="184"/>
                    <a:pt x="17" y="184"/>
                  </a:cubicBezTo>
                  <a:cubicBezTo>
                    <a:pt x="17" y="184"/>
                    <a:pt x="17" y="186"/>
                    <a:pt x="16" y="186"/>
                  </a:cubicBezTo>
                  <a:cubicBezTo>
                    <a:pt x="16" y="188"/>
                    <a:pt x="17" y="187"/>
                    <a:pt x="17" y="188"/>
                  </a:cubicBezTo>
                  <a:cubicBezTo>
                    <a:pt x="16" y="187"/>
                    <a:pt x="15" y="188"/>
                    <a:pt x="15" y="189"/>
                  </a:cubicBezTo>
                  <a:cubicBezTo>
                    <a:pt x="15" y="190"/>
                    <a:pt x="17" y="189"/>
                    <a:pt x="17" y="190"/>
                  </a:cubicBezTo>
                  <a:cubicBezTo>
                    <a:pt x="16" y="192"/>
                    <a:pt x="17" y="194"/>
                    <a:pt x="16" y="196"/>
                  </a:cubicBezTo>
                  <a:cubicBezTo>
                    <a:pt x="16" y="196"/>
                    <a:pt x="17" y="196"/>
                    <a:pt x="17" y="197"/>
                  </a:cubicBezTo>
                  <a:cubicBezTo>
                    <a:pt x="16" y="197"/>
                    <a:pt x="15" y="198"/>
                    <a:pt x="14" y="199"/>
                  </a:cubicBezTo>
                  <a:cubicBezTo>
                    <a:pt x="15" y="201"/>
                    <a:pt x="15" y="202"/>
                    <a:pt x="15" y="203"/>
                  </a:cubicBezTo>
                  <a:cubicBezTo>
                    <a:pt x="17" y="203"/>
                    <a:pt x="18" y="205"/>
                    <a:pt x="19" y="205"/>
                  </a:cubicBezTo>
                  <a:cubicBezTo>
                    <a:pt x="19" y="205"/>
                    <a:pt x="19" y="206"/>
                    <a:pt x="19" y="206"/>
                  </a:cubicBezTo>
                  <a:cubicBezTo>
                    <a:pt x="20" y="206"/>
                    <a:pt x="20" y="207"/>
                    <a:pt x="21" y="209"/>
                  </a:cubicBezTo>
                  <a:cubicBezTo>
                    <a:pt x="20" y="209"/>
                    <a:pt x="19" y="209"/>
                    <a:pt x="18" y="210"/>
                  </a:cubicBezTo>
                  <a:cubicBezTo>
                    <a:pt x="19" y="213"/>
                    <a:pt x="17" y="216"/>
                    <a:pt x="18" y="219"/>
                  </a:cubicBezTo>
                  <a:cubicBezTo>
                    <a:pt x="17" y="220"/>
                    <a:pt x="17" y="221"/>
                    <a:pt x="16" y="221"/>
                  </a:cubicBezTo>
                  <a:cubicBezTo>
                    <a:pt x="16" y="222"/>
                    <a:pt x="16" y="222"/>
                    <a:pt x="16" y="223"/>
                  </a:cubicBezTo>
                  <a:cubicBezTo>
                    <a:pt x="19" y="224"/>
                    <a:pt x="27" y="232"/>
                    <a:pt x="23" y="235"/>
                  </a:cubicBezTo>
                  <a:cubicBezTo>
                    <a:pt x="22" y="235"/>
                    <a:pt x="23" y="233"/>
                    <a:pt x="22" y="234"/>
                  </a:cubicBezTo>
                  <a:cubicBezTo>
                    <a:pt x="21" y="236"/>
                    <a:pt x="23" y="236"/>
                    <a:pt x="25" y="236"/>
                  </a:cubicBezTo>
                  <a:cubicBezTo>
                    <a:pt x="24" y="237"/>
                    <a:pt x="25" y="237"/>
                    <a:pt x="25" y="238"/>
                  </a:cubicBezTo>
                  <a:cubicBezTo>
                    <a:pt x="26" y="238"/>
                    <a:pt x="26" y="240"/>
                    <a:pt x="26" y="241"/>
                  </a:cubicBezTo>
                  <a:cubicBezTo>
                    <a:pt x="26" y="241"/>
                    <a:pt x="26" y="241"/>
                    <a:pt x="26" y="241"/>
                  </a:cubicBezTo>
                  <a:cubicBezTo>
                    <a:pt x="26" y="241"/>
                    <a:pt x="26" y="244"/>
                    <a:pt x="27" y="245"/>
                  </a:cubicBezTo>
                  <a:cubicBezTo>
                    <a:pt x="29" y="246"/>
                    <a:pt x="23" y="247"/>
                    <a:pt x="30" y="249"/>
                  </a:cubicBezTo>
                  <a:cubicBezTo>
                    <a:pt x="30" y="249"/>
                    <a:pt x="30" y="249"/>
                    <a:pt x="30" y="249"/>
                  </a:cubicBezTo>
                  <a:cubicBezTo>
                    <a:pt x="29" y="252"/>
                    <a:pt x="32" y="252"/>
                    <a:pt x="34" y="253"/>
                  </a:cubicBezTo>
                  <a:cubicBezTo>
                    <a:pt x="34" y="256"/>
                    <a:pt x="31" y="256"/>
                    <a:pt x="31" y="257"/>
                  </a:cubicBezTo>
                  <a:cubicBezTo>
                    <a:pt x="31" y="257"/>
                    <a:pt x="31" y="257"/>
                    <a:pt x="31" y="257"/>
                  </a:cubicBezTo>
                  <a:cubicBezTo>
                    <a:pt x="32" y="258"/>
                    <a:pt x="33" y="256"/>
                    <a:pt x="34" y="256"/>
                  </a:cubicBezTo>
                  <a:cubicBezTo>
                    <a:pt x="35" y="256"/>
                    <a:pt x="35" y="257"/>
                    <a:pt x="36" y="257"/>
                  </a:cubicBezTo>
                  <a:cubicBezTo>
                    <a:pt x="36" y="256"/>
                    <a:pt x="37" y="256"/>
                    <a:pt x="37" y="255"/>
                  </a:cubicBezTo>
                  <a:cubicBezTo>
                    <a:pt x="39" y="257"/>
                    <a:pt x="42" y="259"/>
                    <a:pt x="44" y="261"/>
                  </a:cubicBezTo>
                  <a:cubicBezTo>
                    <a:pt x="45" y="261"/>
                    <a:pt x="46" y="260"/>
                    <a:pt x="47" y="261"/>
                  </a:cubicBezTo>
                  <a:cubicBezTo>
                    <a:pt x="47" y="262"/>
                    <a:pt x="46" y="262"/>
                    <a:pt x="46" y="263"/>
                  </a:cubicBezTo>
                  <a:cubicBezTo>
                    <a:pt x="47" y="264"/>
                    <a:pt x="48" y="265"/>
                    <a:pt x="48" y="267"/>
                  </a:cubicBezTo>
                  <a:cubicBezTo>
                    <a:pt x="49" y="268"/>
                    <a:pt x="51" y="267"/>
                    <a:pt x="51" y="269"/>
                  </a:cubicBezTo>
                  <a:cubicBezTo>
                    <a:pt x="50" y="269"/>
                    <a:pt x="50" y="271"/>
                    <a:pt x="49" y="271"/>
                  </a:cubicBezTo>
                  <a:cubicBezTo>
                    <a:pt x="48" y="270"/>
                    <a:pt x="50" y="270"/>
                    <a:pt x="49" y="269"/>
                  </a:cubicBezTo>
                  <a:cubicBezTo>
                    <a:pt x="48" y="270"/>
                    <a:pt x="48" y="271"/>
                    <a:pt x="47" y="272"/>
                  </a:cubicBezTo>
                  <a:cubicBezTo>
                    <a:pt x="51" y="272"/>
                    <a:pt x="54" y="271"/>
                    <a:pt x="56" y="273"/>
                  </a:cubicBezTo>
                  <a:cubicBezTo>
                    <a:pt x="56" y="274"/>
                    <a:pt x="56" y="274"/>
                    <a:pt x="56" y="275"/>
                  </a:cubicBezTo>
                  <a:cubicBezTo>
                    <a:pt x="57" y="275"/>
                    <a:pt x="57" y="274"/>
                    <a:pt x="58" y="275"/>
                  </a:cubicBezTo>
                  <a:cubicBezTo>
                    <a:pt x="57" y="275"/>
                    <a:pt x="57" y="275"/>
                    <a:pt x="57" y="276"/>
                  </a:cubicBezTo>
                  <a:cubicBezTo>
                    <a:pt x="59" y="277"/>
                    <a:pt x="59" y="275"/>
                    <a:pt x="60" y="275"/>
                  </a:cubicBezTo>
                  <a:cubicBezTo>
                    <a:pt x="61" y="278"/>
                    <a:pt x="64" y="275"/>
                    <a:pt x="66" y="277"/>
                  </a:cubicBezTo>
                  <a:cubicBezTo>
                    <a:pt x="67" y="276"/>
                    <a:pt x="65" y="276"/>
                    <a:pt x="66" y="275"/>
                  </a:cubicBezTo>
                  <a:cubicBezTo>
                    <a:pt x="67" y="275"/>
                    <a:pt x="67" y="276"/>
                    <a:pt x="68" y="276"/>
                  </a:cubicBezTo>
                  <a:cubicBezTo>
                    <a:pt x="69" y="275"/>
                    <a:pt x="70" y="272"/>
                    <a:pt x="72" y="273"/>
                  </a:cubicBezTo>
                  <a:cubicBezTo>
                    <a:pt x="73" y="272"/>
                    <a:pt x="72" y="271"/>
                    <a:pt x="70" y="271"/>
                  </a:cubicBezTo>
                  <a:cubicBezTo>
                    <a:pt x="70" y="271"/>
                    <a:pt x="70" y="272"/>
                    <a:pt x="69" y="271"/>
                  </a:cubicBezTo>
                  <a:cubicBezTo>
                    <a:pt x="70" y="271"/>
                    <a:pt x="70" y="270"/>
                    <a:pt x="70" y="268"/>
                  </a:cubicBezTo>
                  <a:cubicBezTo>
                    <a:pt x="70" y="268"/>
                    <a:pt x="71" y="268"/>
                    <a:pt x="71" y="267"/>
                  </a:cubicBezTo>
                  <a:cubicBezTo>
                    <a:pt x="70" y="266"/>
                    <a:pt x="71" y="266"/>
                    <a:pt x="71" y="264"/>
                  </a:cubicBezTo>
                  <a:cubicBezTo>
                    <a:pt x="75" y="264"/>
                    <a:pt x="76" y="259"/>
                    <a:pt x="78" y="257"/>
                  </a:cubicBezTo>
                  <a:cubicBezTo>
                    <a:pt x="80" y="257"/>
                    <a:pt x="81" y="257"/>
                    <a:pt x="82" y="256"/>
                  </a:cubicBezTo>
                  <a:cubicBezTo>
                    <a:pt x="81" y="257"/>
                    <a:pt x="82" y="255"/>
                    <a:pt x="82" y="255"/>
                  </a:cubicBezTo>
                  <a:cubicBezTo>
                    <a:pt x="82" y="256"/>
                    <a:pt x="84" y="257"/>
                    <a:pt x="86" y="257"/>
                  </a:cubicBezTo>
                  <a:cubicBezTo>
                    <a:pt x="87" y="256"/>
                    <a:pt x="85" y="254"/>
                    <a:pt x="86" y="254"/>
                  </a:cubicBezTo>
                  <a:cubicBezTo>
                    <a:pt x="88" y="254"/>
                    <a:pt x="87" y="256"/>
                    <a:pt x="88" y="256"/>
                  </a:cubicBezTo>
                  <a:cubicBezTo>
                    <a:pt x="93" y="256"/>
                    <a:pt x="97" y="254"/>
                    <a:pt x="96" y="250"/>
                  </a:cubicBezTo>
                  <a:cubicBezTo>
                    <a:pt x="96" y="249"/>
                    <a:pt x="96" y="251"/>
                    <a:pt x="95" y="251"/>
                  </a:cubicBezTo>
                  <a:cubicBezTo>
                    <a:pt x="94" y="250"/>
                    <a:pt x="95" y="249"/>
                    <a:pt x="94" y="248"/>
                  </a:cubicBezTo>
                  <a:cubicBezTo>
                    <a:pt x="96" y="247"/>
                    <a:pt x="98" y="247"/>
                    <a:pt x="100" y="246"/>
                  </a:cubicBezTo>
                  <a:cubicBezTo>
                    <a:pt x="102" y="245"/>
                    <a:pt x="102" y="245"/>
                    <a:pt x="102" y="245"/>
                  </a:cubicBezTo>
                  <a:cubicBezTo>
                    <a:pt x="103" y="246"/>
                    <a:pt x="105" y="246"/>
                    <a:pt x="107" y="247"/>
                  </a:cubicBezTo>
                  <a:cubicBezTo>
                    <a:pt x="108" y="246"/>
                    <a:pt x="108" y="245"/>
                    <a:pt x="108" y="245"/>
                  </a:cubicBezTo>
                  <a:cubicBezTo>
                    <a:pt x="110" y="242"/>
                    <a:pt x="110" y="242"/>
                    <a:pt x="110" y="242"/>
                  </a:cubicBezTo>
                  <a:cubicBezTo>
                    <a:pt x="110" y="242"/>
                    <a:pt x="113" y="240"/>
                    <a:pt x="112" y="239"/>
                  </a:cubicBezTo>
                  <a:cubicBezTo>
                    <a:pt x="112" y="238"/>
                    <a:pt x="111" y="234"/>
                    <a:pt x="111" y="234"/>
                  </a:cubicBezTo>
                  <a:cubicBezTo>
                    <a:pt x="111" y="234"/>
                    <a:pt x="112" y="232"/>
                    <a:pt x="113" y="231"/>
                  </a:cubicBezTo>
                  <a:cubicBezTo>
                    <a:pt x="114" y="230"/>
                    <a:pt x="115" y="229"/>
                    <a:pt x="115" y="228"/>
                  </a:cubicBezTo>
                  <a:cubicBezTo>
                    <a:pt x="115" y="226"/>
                    <a:pt x="115" y="225"/>
                    <a:pt x="115" y="224"/>
                  </a:cubicBezTo>
                  <a:cubicBezTo>
                    <a:pt x="115" y="223"/>
                    <a:pt x="115" y="222"/>
                    <a:pt x="115" y="222"/>
                  </a:cubicBezTo>
                  <a:cubicBezTo>
                    <a:pt x="115" y="221"/>
                    <a:pt x="115" y="219"/>
                    <a:pt x="116" y="217"/>
                  </a:cubicBezTo>
                  <a:cubicBezTo>
                    <a:pt x="117" y="216"/>
                    <a:pt x="118" y="213"/>
                    <a:pt x="118" y="212"/>
                  </a:cubicBezTo>
                  <a:cubicBezTo>
                    <a:pt x="119" y="211"/>
                    <a:pt x="120" y="209"/>
                    <a:pt x="119" y="208"/>
                  </a:cubicBezTo>
                  <a:cubicBezTo>
                    <a:pt x="119" y="207"/>
                    <a:pt x="118" y="207"/>
                    <a:pt x="117" y="206"/>
                  </a:cubicBezTo>
                  <a:cubicBezTo>
                    <a:pt x="117" y="205"/>
                    <a:pt x="117" y="204"/>
                    <a:pt x="117" y="204"/>
                  </a:cubicBezTo>
                  <a:cubicBezTo>
                    <a:pt x="119" y="203"/>
                    <a:pt x="120" y="201"/>
                    <a:pt x="123" y="201"/>
                  </a:cubicBezTo>
                  <a:cubicBezTo>
                    <a:pt x="123" y="199"/>
                    <a:pt x="122" y="197"/>
                    <a:pt x="121" y="197"/>
                  </a:cubicBezTo>
                  <a:cubicBezTo>
                    <a:pt x="123" y="196"/>
                    <a:pt x="120" y="193"/>
                    <a:pt x="122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2"/>
                    <a:pt x="123" y="192"/>
                    <a:pt x="123" y="193"/>
                  </a:cubicBezTo>
                  <a:cubicBezTo>
                    <a:pt x="123" y="193"/>
                    <a:pt x="124" y="193"/>
                    <a:pt x="124" y="193"/>
                  </a:cubicBezTo>
                  <a:cubicBezTo>
                    <a:pt x="124" y="193"/>
                    <a:pt x="124" y="192"/>
                    <a:pt x="124" y="192"/>
                  </a:cubicBezTo>
                  <a:cubicBezTo>
                    <a:pt x="125" y="192"/>
                    <a:pt x="125" y="192"/>
                    <a:pt x="126" y="192"/>
                  </a:cubicBezTo>
                  <a:cubicBezTo>
                    <a:pt x="126" y="192"/>
                    <a:pt x="126" y="191"/>
                    <a:pt x="127" y="191"/>
                  </a:cubicBezTo>
                  <a:cubicBezTo>
                    <a:pt x="128" y="193"/>
                    <a:pt x="132" y="191"/>
                    <a:pt x="133" y="190"/>
                  </a:cubicBezTo>
                  <a:cubicBezTo>
                    <a:pt x="132" y="190"/>
                    <a:pt x="132" y="190"/>
                    <a:pt x="132" y="189"/>
                  </a:cubicBezTo>
                  <a:cubicBezTo>
                    <a:pt x="134" y="189"/>
                    <a:pt x="134" y="189"/>
                    <a:pt x="135" y="188"/>
                  </a:cubicBezTo>
                  <a:cubicBezTo>
                    <a:pt x="134" y="187"/>
                    <a:pt x="132" y="187"/>
                    <a:pt x="133" y="185"/>
                  </a:cubicBezTo>
                  <a:cubicBezTo>
                    <a:pt x="135" y="185"/>
                    <a:pt x="137" y="185"/>
                    <a:pt x="138" y="183"/>
                  </a:cubicBezTo>
                  <a:cubicBezTo>
                    <a:pt x="138" y="184"/>
                    <a:pt x="139" y="184"/>
                    <a:pt x="140" y="184"/>
                  </a:cubicBezTo>
                  <a:cubicBezTo>
                    <a:pt x="139" y="182"/>
                    <a:pt x="141" y="182"/>
                    <a:pt x="141" y="181"/>
                  </a:cubicBezTo>
                  <a:cubicBezTo>
                    <a:pt x="142" y="181"/>
                    <a:pt x="143" y="181"/>
                    <a:pt x="144" y="182"/>
                  </a:cubicBezTo>
                  <a:cubicBezTo>
                    <a:pt x="145" y="180"/>
                    <a:pt x="147" y="181"/>
                    <a:pt x="148" y="179"/>
                  </a:cubicBezTo>
                  <a:cubicBezTo>
                    <a:pt x="146" y="179"/>
                    <a:pt x="150" y="178"/>
                    <a:pt x="149" y="177"/>
                  </a:cubicBezTo>
                  <a:cubicBezTo>
                    <a:pt x="146" y="178"/>
                    <a:pt x="145" y="175"/>
                    <a:pt x="145" y="172"/>
                  </a:cubicBezTo>
                  <a:cubicBezTo>
                    <a:pt x="145" y="172"/>
                    <a:pt x="146" y="171"/>
                    <a:pt x="147" y="171"/>
                  </a:cubicBezTo>
                  <a:cubicBezTo>
                    <a:pt x="147" y="170"/>
                    <a:pt x="146" y="170"/>
                    <a:pt x="146" y="169"/>
                  </a:cubicBezTo>
                  <a:cubicBezTo>
                    <a:pt x="148" y="168"/>
                    <a:pt x="150" y="168"/>
                    <a:pt x="149" y="166"/>
                  </a:cubicBezTo>
                  <a:cubicBezTo>
                    <a:pt x="148" y="166"/>
                    <a:pt x="149" y="168"/>
                    <a:pt x="148" y="168"/>
                  </a:cubicBezTo>
                  <a:cubicBezTo>
                    <a:pt x="148" y="167"/>
                    <a:pt x="147" y="165"/>
                    <a:pt x="147" y="165"/>
                  </a:cubicBezTo>
                  <a:cubicBezTo>
                    <a:pt x="149" y="164"/>
                    <a:pt x="150" y="165"/>
                    <a:pt x="152" y="164"/>
                  </a:cubicBezTo>
                  <a:cubicBezTo>
                    <a:pt x="151" y="162"/>
                    <a:pt x="152" y="161"/>
                    <a:pt x="153" y="160"/>
                  </a:cubicBezTo>
                  <a:cubicBezTo>
                    <a:pt x="151" y="157"/>
                    <a:pt x="152" y="154"/>
                    <a:pt x="154" y="152"/>
                  </a:cubicBezTo>
                  <a:cubicBezTo>
                    <a:pt x="153" y="150"/>
                    <a:pt x="152" y="147"/>
                    <a:pt x="150" y="146"/>
                  </a:cubicBezTo>
                  <a:cubicBezTo>
                    <a:pt x="151" y="145"/>
                    <a:pt x="150" y="142"/>
                    <a:pt x="152" y="142"/>
                  </a:cubicBezTo>
                  <a:cubicBezTo>
                    <a:pt x="151" y="143"/>
                    <a:pt x="152" y="144"/>
                    <a:pt x="153" y="144"/>
                  </a:cubicBezTo>
                  <a:cubicBezTo>
                    <a:pt x="153" y="143"/>
                    <a:pt x="153" y="143"/>
                    <a:pt x="154" y="143"/>
                  </a:cubicBezTo>
                  <a:cubicBezTo>
                    <a:pt x="151" y="139"/>
                    <a:pt x="149" y="136"/>
                    <a:pt x="151" y="131"/>
                  </a:cubicBezTo>
                  <a:cubicBezTo>
                    <a:pt x="148" y="130"/>
                    <a:pt x="153" y="125"/>
                    <a:pt x="149" y="124"/>
                  </a:cubicBezTo>
                  <a:cubicBezTo>
                    <a:pt x="149" y="125"/>
                    <a:pt x="149" y="126"/>
                    <a:pt x="148" y="125"/>
                  </a:cubicBezTo>
                  <a:cubicBezTo>
                    <a:pt x="148" y="123"/>
                    <a:pt x="147" y="121"/>
                    <a:pt x="147" y="118"/>
                  </a:cubicBezTo>
                  <a:cubicBezTo>
                    <a:pt x="149" y="118"/>
                    <a:pt x="147" y="117"/>
                    <a:pt x="148" y="115"/>
                  </a:cubicBezTo>
                  <a:cubicBezTo>
                    <a:pt x="150" y="114"/>
                    <a:pt x="150" y="112"/>
                    <a:pt x="152" y="112"/>
                  </a:cubicBezTo>
                  <a:cubicBezTo>
                    <a:pt x="152" y="109"/>
                    <a:pt x="154" y="108"/>
                    <a:pt x="152" y="107"/>
                  </a:cubicBezTo>
                  <a:cubicBezTo>
                    <a:pt x="152" y="108"/>
                    <a:pt x="151" y="108"/>
                    <a:pt x="151" y="108"/>
                  </a:cubicBezTo>
                  <a:cubicBezTo>
                    <a:pt x="152" y="106"/>
                    <a:pt x="152" y="104"/>
                    <a:pt x="153" y="103"/>
                  </a:cubicBezTo>
                  <a:cubicBezTo>
                    <a:pt x="153" y="102"/>
                    <a:pt x="152" y="100"/>
                    <a:pt x="153" y="99"/>
                  </a:cubicBezTo>
                  <a:cubicBezTo>
                    <a:pt x="152" y="99"/>
                    <a:pt x="151" y="98"/>
                    <a:pt x="150" y="98"/>
                  </a:cubicBezTo>
                  <a:cubicBezTo>
                    <a:pt x="152" y="96"/>
                    <a:pt x="150" y="92"/>
                    <a:pt x="153" y="92"/>
                  </a:cubicBezTo>
                  <a:close/>
                  <a:moveTo>
                    <a:pt x="58" y="4"/>
                  </a:moveTo>
                  <a:cubicBezTo>
                    <a:pt x="58" y="4"/>
                    <a:pt x="58" y="5"/>
                    <a:pt x="59" y="5"/>
                  </a:cubicBezTo>
                  <a:cubicBezTo>
                    <a:pt x="59" y="6"/>
                    <a:pt x="59" y="6"/>
                    <a:pt x="58" y="6"/>
                  </a:cubicBezTo>
                  <a:cubicBezTo>
                    <a:pt x="58" y="5"/>
                    <a:pt x="57" y="5"/>
                    <a:pt x="58" y="4"/>
                  </a:cubicBezTo>
                  <a:close/>
                  <a:moveTo>
                    <a:pt x="13" y="46"/>
                  </a:moveTo>
                  <a:cubicBezTo>
                    <a:pt x="11" y="46"/>
                    <a:pt x="12" y="46"/>
                    <a:pt x="12" y="45"/>
                  </a:cubicBezTo>
                  <a:cubicBezTo>
                    <a:pt x="12" y="46"/>
                    <a:pt x="13" y="46"/>
                    <a:pt x="13" y="46"/>
                  </a:cubicBezTo>
                  <a:close/>
                </a:path>
              </a:pathLst>
            </a:custGeom>
            <a:solidFill>
              <a:srgbClr val="D06E6E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CN" altLang="en-US" sz="1800" spc="-288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  <p:sp>
          <p:nvSpPr>
            <p:cNvPr id="28" name="文本框 9"/>
            <p:cNvSpPr txBox="1"/>
            <p:nvPr/>
          </p:nvSpPr>
          <p:spPr>
            <a:xfrm>
              <a:off x="8528606" y="4823683"/>
              <a:ext cx="402494" cy="991864"/>
            </a:xfrm>
            <a:prstGeom prst="rect">
              <a:avLst/>
            </a:prstGeom>
            <a:noFill/>
          </p:spPr>
          <p:txBody>
            <a:bodyPr vert="eaVert" lIns="95277" tIns="0" rIns="95277" bIns="107997"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思源宋体 CN Heavy" pitchFamily="18" charset="-122"/>
                  <a:ea typeface="思源宋体 CN Heavy" pitchFamily="18" charset="-122"/>
                </a:rPr>
                <a:t>泰山</a:t>
              </a:r>
              <a:endParaRPr lang="en-US" altLang="zh-CN" sz="140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</p:grpSp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433705" y="2462530"/>
            <a:ext cx="4099560" cy="35223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887470" y="614045"/>
            <a:ext cx="28606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Heavenly Gods</a:t>
            </a:r>
            <a:endParaRPr lang="en-US" altLang="zh-CN" sz="32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6865" y="1443990"/>
            <a:ext cx="62452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Emperor of the Eastern Peak</a:t>
            </a:r>
            <a:r>
              <a:rPr lang="zh-CN" alt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（东岳大帝）</a:t>
            </a:r>
            <a:r>
              <a:rPr lang="en-US" altLang="zh-CN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/The God of Mount Tai</a:t>
            </a:r>
            <a:endParaRPr lang="en-US" altLang="zh-CN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390765" y="134747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u="sng"/>
              <a:t>天齐</a:t>
            </a:r>
            <a:r>
              <a:rPr lang="en-US" altLang="zh-CN" sz="2800"/>
              <a:t> </a:t>
            </a:r>
            <a:r>
              <a:rPr lang="zh-CN" altLang="en-US" sz="2800" u="sng"/>
              <a:t>大生</a:t>
            </a:r>
            <a:r>
              <a:rPr lang="en-US" altLang="zh-CN" sz="2800"/>
              <a:t> </a:t>
            </a:r>
            <a:r>
              <a:rPr lang="zh-CN" altLang="en-US" sz="2800" u="sng"/>
              <a:t>仁圣</a:t>
            </a:r>
            <a:r>
              <a:rPr lang="zh-CN" altLang="en-US" sz="2800"/>
              <a:t>帝</a:t>
            </a:r>
            <a:endParaRPr lang="zh-CN" altLang="en-US" sz="2800"/>
          </a:p>
        </p:txBody>
      </p:sp>
      <p:cxnSp>
        <p:nvCxnSpPr>
          <p:cNvPr id="9" name="直接箭头连接符 8"/>
          <p:cNvCxnSpPr/>
          <p:nvPr/>
        </p:nvCxnSpPr>
        <p:spPr>
          <a:xfrm flipH="1">
            <a:off x="7103745" y="1804035"/>
            <a:ext cx="635000" cy="3136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 flipH="1">
            <a:off x="8735695" y="1804035"/>
            <a:ext cx="5715" cy="3136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/>
        </p:nvCxnSpPr>
        <p:spPr>
          <a:xfrm>
            <a:off x="9702165" y="1804035"/>
            <a:ext cx="737235" cy="2590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553710" y="2049780"/>
            <a:ext cx="17062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Mount Tai is as high as the heaven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520940" y="2049780"/>
            <a:ext cx="26193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Governs the growth and reproduction of all things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290175" y="2117725"/>
            <a:ext cx="18122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Loving and wise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35685" y="6193155"/>
            <a:ext cx="2639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Dai Temple</a:t>
            </a:r>
            <a:endParaRPr lang="en-US" altLang="zh-CN" sz="2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12" grpId="0"/>
      <p:bldP spid="12" grpId="1"/>
      <p:bldP spid="13" grpId="0"/>
      <p:bldP spid="13" grpId="1"/>
      <p:bldP spid="14" grpId="0"/>
      <p:bldP spid="14" grpId="1"/>
      <p:bldP spid="39" grpId="0" bldLvl="0" animBg="1"/>
      <p:bldP spid="39" grpId="1" animBg="1"/>
      <p:bldP spid="15" grpId="0"/>
      <p:bldP spid="1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5"/>
          <p:cNvSpPr txBox="1"/>
          <p:nvPr>
            <p:custDataLst>
              <p:tags r:id="rId1"/>
            </p:custDataLst>
          </p:nvPr>
        </p:nvSpPr>
        <p:spPr>
          <a:xfrm>
            <a:off x="433950" y="391382"/>
            <a:ext cx="4887280" cy="435435"/>
          </a:xfrm>
        </p:spPr>
        <p:txBody>
          <a:bodyPr>
            <a:noAutofit/>
          </a:bodyPr>
          <a:lstStyle>
            <a:lvl1pPr algn="l" defTabSz="147447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2000" b="1" kern="1200" spc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defTabSz="998855">
              <a:defRPr/>
            </a:pPr>
            <a:endParaRPr lang="zh-CN" altLang="en-US" sz="2260" dirty="0">
              <a:solidFill>
                <a:schemeClr val="accent6"/>
              </a:solidFill>
              <a:latin typeface="思源宋体 CN Heavy" pitchFamily="18" charset="-122"/>
              <a:ea typeface="思源宋体 CN Heavy" pitchFamily="18" charset="-122"/>
              <a:cs typeface="经典长宋简" panose="02010609000101010101" pitchFamily="49" charset="-122"/>
              <a:sym typeface="+mn-lt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7698" y="472371"/>
            <a:ext cx="1740744" cy="1397099"/>
          </a:xfrm>
          <a:prstGeom prst="rect">
            <a:avLst/>
          </a:prstGeom>
        </p:spPr>
      </p:pic>
      <p:sp>
        <p:nvSpPr>
          <p:cNvPr id="56" name="矩形 55"/>
          <p:cNvSpPr/>
          <p:nvPr/>
        </p:nvSpPr>
        <p:spPr>
          <a:xfrm>
            <a:off x="1375723" y="672717"/>
            <a:ext cx="4149866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</a:rPr>
              <a:t>Taoism </a:t>
            </a:r>
            <a:endParaRPr lang="en-US" altLang="zh-CN" sz="4000" b="1" kern="1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思源宋体 CN Heavy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963045" y="599095"/>
            <a:ext cx="389232" cy="779930"/>
            <a:chOff x="8436503" y="4823683"/>
            <a:chExt cx="494597" cy="991864"/>
          </a:xfrm>
        </p:grpSpPr>
        <p:sp>
          <p:nvSpPr>
            <p:cNvPr id="58" name="Freeform 201"/>
            <p:cNvSpPr>
              <a:spLocks noEditPoints="1"/>
            </p:cNvSpPr>
            <p:nvPr/>
          </p:nvSpPr>
          <p:spPr bwMode="auto">
            <a:xfrm>
              <a:off x="8436503" y="4842970"/>
              <a:ext cx="457200" cy="872563"/>
            </a:xfrm>
            <a:custGeom>
              <a:avLst/>
              <a:gdLst>
                <a:gd name="T0" fmla="*/ 150 w 155"/>
                <a:gd name="T1" fmla="*/ 83 h 278"/>
                <a:gd name="T2" fmla="*/ 150 w 155"/>
                <a:gd name="T3" fmla="*/ 71 h 278"/>
                <a:gd name="T4" fmla="*/ 147 w 155"/>
                <a:gd name="T5" fmla="*/ 60 h 278"/>
                <a:gd name="T6" fmla="*/ 145 w 155"/>
                <a:gd name="T7" fmla="*/ 48 h 278"/>
                <a:gd name="T8" fmla="*/ 147 w 155"/>
                <a:gd name="T9" fmla="*/ 43 h 278"/>
                <a:gd name="T10" fmla="*/ 142 w 155"/>
                <a:gd name="T11" fmla="*/ 32 h 278"/>
                <a:gd name="T12" fmla="*/ 132 w 155"/>
                <a:gd name="T13" fmla="*/ 24 h 278"/>
                <a:gd name="T14" fmla="*/ 124 w 155"/>
                <a:gd name="T15" fmla="*/ 19 h 278"/>
                <a:gd name="T16" fmla="*/ 117 w 155"/>
                <a:gd name="T17" fmla="*/ 14 h 278"/>
                <a:gd name="T18" fmla="*/ 112 w 155"/>
                <a:gd name="T19" fmla="*/ 14 h 278"/>
                <a:gd name="T20" fmla="*/ 103 w 155"/>
                <a:gd name="T21" fmla="*/ 8 h 278"/>
                <a:gd name="T22" fmla="*/ 89 w 155"/>
                <a:gd name="T23" fmla="*/ 3 h 278"/>
                <a:gd name="T24" fmla="*/ 86 w 155"/>
                <a:gd name="T25" fmla="*/ 5 h 278"/>
                <a:gd name="T26" fmla="*/ 75 w 155"/>
                <a:gd name="T27" fmla="*/ 5 h 278"/>
                <a:gd name="T28" fmla="*/ 46 w 155"/>
                <a:gd name="T29" fmla="*/ 4 h 278"/>
                <a:gd name="T30" fmla="*/ 40 w 155"/>
                <a:gd name="T31" fmla="*/ 7 h 278"/>
                <a:gd name="T32" fmla="*/ 33 w 155"/>
                <a:gd name="T33" fmla="*/ 19 h 278"/>
                <a:gd name="T34" fmla="*/ 24 w 155"/>
                <a:gd name="T35" fmla="*/ 27 h 278"/>
                <a:gd name="T36" fmla="*/ 10 w 155"/>
                <a:gd name="T37" fmla="*/ 41 h 278"/>
                <a:gd name="T38" fmla="*/ 9 w 155"/>
                <a:gd name="T39" fmla="*/ 52 h 278"/>
                <a:gd name="T40" fmla="*/ 0 w 155"/>
                <a:gd name="T41" fmla="*/ 59 h 278"/>
                <a:gd name="T42" fmla="*/ 1 w 155"/>
                <a:gd name="T43" fmla="*/ 71 h 278"/>
                <a:gd name="T44" fmla="*/ 2 w 155"/>
                <a:gd name="T45" fmla="*/ 78 h 278"/>
                <a:gd name="T46" fmla="*/ 2 w 155"/>
                <a:gd name="T47" fmla="*/ 95 h 278"/>
                <a:gd name="T48" fmla="*/ 4 w 155"/>
                <a:gd name="T49" fmla="*/ 101 h 278"/>
                <a:gd name="T50" fmla="*/ 2 w 155"/>
                <a:gd name="T51" fmla="*/ 107 h 278"/>
                <a:gd name="T52" fmla="*/ 1 w 155"/>
                <a:gd name="T53" fmla="*/ 126 h 278"/>
                <a:gd name="T54" fmla="*/ 3 w 155"/>
                <a:gd name="T55" fmla="*/ 139 h 278"/>
                <a:gd name="T56" fmla="*/ 3 w 155"/>
                <a:gd name="T57" fmla="*/ 150 h 278"/>
                <a:gd name="T58" fmla="*/ 2 w 155"/>
                <a:gd name="T59" fmla="*/ 159 h 278"/>
                <a:gd name="T60" fmla="*/ 8 w 155"/>
                <a:gd name="T61" fmla="*/ 172 h 278"/>
                <a:gd name="T62" fmla="*/ 17 w 155"/>
                <a:gd name="T63" fmla="*/ 181 h 278"/>
                <a:gd name="T64" fmla="*/ 15 w 155"/>
                <a:gd name="T65" fmla="*/ 189 h 278"/>
                <a:gd name="T66" fmla="*/ 15 w 155"/>
                <a:gd name="T67" fmla="*/ 203 h 278"/>
                <a:gd name="T68" fmla="*/ 18 w 155"/>
                <a:gd name="T69" fmla="*/ 219 h 278"/>
                <a:gd name="T70" fmla="*/ 25 w 155"/>
                <a:gd name="T71" fmla="*/ 236 h 278"/>
                <a:gd name="T72" fmla="*/ 30 w 155"/>
                <a:gd name="T73" fmla="*/ 249 h 278"/>
                <a:gd name="T74" fmla="*/ 34 w 155"/>
                <a:gd name="T75" fmla="*/ 256 h 278"/>
                <a:gd name="T76" fmla="*/ 46 w 155"/>
                <a:gd name="T77" fmla="*/ 263 h 278"/>
                <a:gd name="T78" fmla="*/ 47 w 155"/>
                <a:gd name="T79" fmla="*/ 272 h 278"/>
                <a:gd name="T80" fmla="*/ 60 w 155"/>
                <a:gd name="T81" fmla="*/ 275 h 278"/>
                <a:gd name="T82" fmla="*/ 70 w 155"/>
                <a:gd name="T83" fmla="*/ 271 h 278"/>
                <a:gd name="T84" fmla="*/ 78 w 155"/>
                <a:gd name="T85" fmla="*/ 257 h 278"/>
                <a:gd name="T86" fmla="*/ 88 w 155"/>
                <a:gd name="T87" fmla="*/ 256 h 278"/>
                <a:gd name="T88" fmla="*/ 102 w 155"/>
                <a:gd name="T89" fmla="*/ 245 h 278"/>
                <a:gd name="T90" fmla="*/ 111 w 155"/>
                <a:gd name="T91" fmla="*/ 234 h 278"/>
                <a:gd name="T92" fmla="*/ 116 w 155"/>
                <a:gd name="T93" fmla="*/ 217 h 278"/>
                <a:gd name="T94" fmla="*/ 123 w 155"/>
                <a:gd name="T95" fmla="*/ 201 h 278"/>
                <a:gd name="T96" fmla="*/ 124 w 155"/>
                <a:gd name="T97" fmla="*/ 193 h 278"/>
                <a:gd name="T98" fmla="*/ 132 w 155"/>
                <a:gd name="T99" fmla="*/ 189 h 278"/>
                <a:gd name="T100" fmla="*/ 141 w 155"/>
                <a:gd name="T101" fmla="*/ 181 h 278"/>
                <a:gd name="T102" fmla="*/ 147 w 155"/>
                <a:gd name="T103" fmla="*/ 171 h 278"/>
                <a:gd name="T104" fmla="*/ 152 w 155"/>
                <a:gd name="T105" fmla="*/ 164 h 278"/>
                <a:gd name="T106" fmla="*/ 153 w 155"/>
                <a:gd name="T107" fmla="*/ 144 h 278"/>
                <a:gd name="T108" fmla="*/ 147 w 155"/>
                <a:gd name="T109" fmla="*/ 118 h 278"/>
                <a:gd name="T110" fmla="*/ 153 w 155"/>
                <a:gd name="T111" fmla="*/ 103 h 278"/>
                <a:gd name="T112" fmla="*/ 59 w 155"/>
                <a:gd name="T113" fmla="*/ 5 h 278"/>
                <a:gd name="T114" fmla="*/ 13 w 155"/>
                <a:gd name="T115" fmla="*/ 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" h="278">
                  <a:moveTo>
                    <a:pt x="153" y="92"/>
                  </a:moveTo>
                  <a:cubicBezTo>
                    <a:pt x="154" y="89"/>
                    <a:pt x="155" y="87"/>
                    <a:pt x="153" y="86"/>
                  </a:cubicBezTo>
                  <a:cubicBezTo>
                    <a:pt x="153" y="87"/>
                    <a:pt x="153" y="87"/>
                    <a:pt x="152" y="87"/>
                  </a:cubicBezTo>
                  <a:cubicBezTo>
                    <a:pt x="151" y="87"/>
                    <a:pt x="150" y="86"/>
                    <a:pt x="149" y="85"/>
                  </a:cubicBezTo>
                  <a:cubicBezTo>
                    <a:pt x="149" y="84"/>
                    <a:pt x="149" y="83"/>
                    <a:pt x="150" y="83"/>
                  </a:cubicBezTo>
                  <a:cubicBezTo>
                    <a:pt x="151" y="83"/>
                    <a:pt x="151" y="84"/>
                    <a:pt x="152" y="84"/>
                  </a:cubicBezTo>
                  <a:cubicBezTo>
                    <a:pt x="153" y="83"/>
                    <a:pt x="151" y="78"/>
                    <a:pt x="153" y="76"/>
                  </a:cubicBezTo>
                  <a:cubicBezTo>
                    <a:pt x="153" y="76"/>
                    <a:pt x="153" y="75"/>
                    <a:pt x="153" y="74"/>
                  </a:cubicBezTo>
                  <a:cubicBezTo>
                    <a:pt x="152" y="74"/>
                    <a:pt x="152" y="74"/>
                    <a:pt x="151" y="74"/>
                  </a:cubicBezTo>
                  <a:cubicBezTo>
                    <a:pt x="152" y="73"/>
                    <a:pt x="150" y="73"/>
                    <a:pt x="150" y="71"/>
                  </a:cubicBezTo>
                  <a:cubicBezTo>
                    <a:pt x="152" y="70"/>
                    <a:pt x="155" y="67"/>
                    <a:pt x="154" y="64"/>
                  </a:cubicBezTo>
                  <a:cubicBezTo>
                    <a:pt x="152" y="64"/>
                    <a:pt x="151" y="65"/>
                    <a:pt x="149" y="66"/>
                  </a:cubicBezTo>
                  <a:cubicBezTo>
                    <a:pt x="149" y="65"/>
                    <a:pt x="150" y="64"/>
                    <a:pt x="150" y="64"/>
                  </a:cubicBezTo>
                  <a:cubicBezTo>
                    <a:pt x="149" y="63"/>
                    <a:pt x="147" y="63"/>
                    <a:pt x="147" y="61"/>
                  </a:cubicBezTo>
                  <a:cubicBezTo>
                    <a:pt x="147" y="61"/>
                    <a:pt x="147" y="60"/>
                    <a:pt x="147" y="60"/>
                  </a:cubicBezTo>
                  <a:cubicBezTo>
                    <a:pt x="147" y="59"/>
                    <a:pt x="149" y="58"/>
                    <a:pt x="146" y="56"/>
                  </a:cubicBezTo>
                  <a:cubicBezTo>
                    <a:pt x="147" y="56"/>
                    <a:pt x="147" y="55"/>
                    <a:pt x="148" y="56"/>
                  </a:cubicBezTo>
                  <a:cubicBezTo>
                    <a:pt x="147" y="54"/>
                    <a:pt x="150" y="53"/>
                    <a:pt x="148" y="53"/>
                  </a:cubicBezTo>
                  <a:cubicBezTo>
                    <a:pt x="148" y="52"/>
                    <a:pt x="149" y="52"/>
                    <a:pt x="148" y="51"/>
                  </a:cubicBezTo>
                  <a:cubicBezTo>
                    <a:pt x="147" y="51"/>
                    <a:pt x="146" y="49"/>
                    <a:pt x="145" y="48"/>
                  </a:cubicBezTo>
                  <a:cubicBezTo>
                    <a:pt x="146" y="48"/>
                    <a:pt x="145" y="46"/>
                    <a:pt x="145" y="45"/>
                  </a:cubicBezTo>
                  <a:cubicBezTo>
                    <a:pt x="146" y="45"/>
                    <a:pt x="147" y="45"/>
                    <a:pt x="147" y="44"/>
                  </a:cubicBezTo>
                  <a:cubicBezTo>
                    <a:pt x="146" y="43"/>
                    <a:pt x="146" y="44"/>
                    <a:pt x="146" y="44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7" y="43"/>
                    <a:pt x="147" y="43"/>
                  </a:cubicBezTo>
                  <a:cubicBezTo>
                    <a:pt x="146" y="43"/>
                    <a:pt x="147" y="42"/>
                    <a:pt x="147" y="41"/>
                  </a:cubicBezTo>
                  <a:cubicBezTo>
                    <a:pt x="146" y="41"/>
                    <a:pt x="145" y="42"/>
                    <a:pt x="145" y="41"/>
                  </a:cubicBezTo>
                  <a:cubicBezTo>
                    <a:pt x="145" y="39"/>
                    <a:pt x="146" y="37"/>
                    <a:pt x="145" y="35"/>
                  </a:cubicBezTo>
                  <a:cubicBezTo>
                    <a:pt x="144" y="35"/>
                    <a:pt x="143" y="37"/>
                    <a:pt x="143" y="36"/>
                  </a:cubicBezTo>
                  <a:cubicBezTo>
                    <a:pt x="143" y="35"/>
                    <a:pt x="142" y="33"/>
                    <a:pt x="142" y="32"/>
                  </a:cubicBezTo>
                  <a:cubicBezTo>
                    <a:pt x="141" y="35"/>
                    <a:pt x="137" y="30"/>
                    <a:pt x="139" y="29"/>
                  </a:cubicBezTo>
                  <a:cubicBezTo>
                    <a:pt x="137" y="27"/>
                    <a:pt x="136" y="25"/>
                    <a:pt x="136" y="24"/>
                  </a:cubicBezTo>
                  <a:cubicBezTo>
                    <a:pt x="136" y="24"/>
                    <a:pt x="136" y="24"/>
                    <a:pt x="135" y="24"/>
                  </a:cubicBezTo>
                  <a:cubicBezTo>
                    <a:pt x="136" y="24"/>
                    <a:pt x="137" y="23"/>
                    <a:pt x="136" y="23"/>
                  </a:cubicBezTo>
                  <a:cubicBezTo>
                    <a:pt x="135" y="24"/>
                    <a:pt x="133" y="23"/>
                    <a:pt x="132" y="24"/>
                  </a:cubicBezTo>
                  <a:cubicBezTo>
                    <a:pt x="132" y="24"/>
                    <a:pt x="133" y="24"/>
                    <a:pt x="134" y="23"/>
                  </a:cubicBezTo>
                  <a:cubicBezTo>
                    <a:pt x="132" y="22"/>
                    <a:pt x="132" y="23"/>
                    <a:pt x="131" y="24"/>
                  </a:cubicBezTo>
                  <a:cubicBezTo>
                    <a:pt x="129" y="21"/>
                    <a:pt x="129" y="18"/>
                    <a:pt x="127" y="16"/>
                  </a:cubicBezTo>
                  <a:cubicBezTo>
                    <a:pt x="127" y="17"/>
                    <a:pt x="127" y="19"/>
                    <a:pt x="126" y="19"/>
                  </a:cubicBezTo>
                  <a:cubicBezTo>
                    <a:pt x="126" y="17"/>
                    <a:pt x="125" y="19"/>
                    <a:pt x="124" y="19"/>
                  </a:cubicBezTo>
                  <a:cubicBezTo>
                    <a:pt x="124" y="18"/>
                    <a:pt x="123" y="17"/>
                    <a:pt x="123" y="16"/>
                  </a:cubicBezTo>
                  <a:cubicBezTo>
                    <a:pt x="123" y="16"/>
                    <a:pt x="124" y="16"/>
                    <a:pt x="124" y="16"/>
                  </a:cubicBezTo>
                  <a:cubicBezTo>
                    <a:pt x="122" y="15"/>
                    <a:pt x="123" y="15"/>
                    <a:pt x="121" y="15"/>
                  </a:cubicBezTo>
                  <a:cubicBezTo>
                    <a:pt x="120" y="15"/>
                    <a:pt x="120" y="14"/>
                    <a:pt x="120" y="13"/>
                  </a:cubicBezTo>
                  <a:cubicBezTo>
                    <a:pt x="118" y="13"/>
                    <a:pt x="118" y="15"/>
                    <a:pt x="117" y="14"/>
                  </a:cubicBezTo>
                  <a:cubicBezTo>
                    <a:pt x="117" y="14"/>
                    <a:pt x="117" y="14"/>
                    <a:pt x="117" y="13"/>
                  </a:cubicBezTo>
                  <a:cubicBezTo>
                    <a:pt x="117" y="13"/>
                    <a:pt x="119" y="12"/>
                    <a:pt x="119" y="11"/>
                  </a:cubicBezTo>
                  <a:cubicBezTo>
                    <a:pt x="118" y="11"/>
                    <a:pt x="118" y="10"/>
                    <a:pt x="117" y="10"/>
                  </a:cubicBezTo>
                  <a:cubicBezTo>
                    <a:pt x="117" y="14"/>
                    <a:pt x="115" y="13"/>
                    <a:pt x="113" y="11"/>
                  </a:cubicBezTo>
                  <a:cubicBezTo>
                    <a:pt x="113" y="12"/>
                    <a:pt x="113" y="14"/>
                    <a:pt x="112" y="14"/>
                  </a:cubicBezTo>
                  <a:cubicBezTo>
                    <a:pt x="111" y="13"/>
                    <a:pt x="113" y="11"/>
                    <a:pt x="112" y="11"/>
                  </a:cubicBezTo>
                  <a:cubicBezTo>
                    <a:pt x="111" y="11"/>
                    <a:pt x="111" y="12"/>
                    <a:pt x="110" y="12"/>
                  </a:cubicBezTo>
                  <a:cubicBezTo>
                    <a:pt x="109" y="10"/>
                    <a:pt x="107" y="9"/>
                    <a:pt x="106" y="9"/>
                  </a:cubicBezTo>
                  <a:cubicBezTo>
                    <a:pt x="106" y="8"/>
                    <a:pt x="107" y="8"/>
                    <a:pt x="106" y="7"/>
                  </a:cubicBezTo>
                  <a:cubicBezTo>
                    <a:pt x="105" y="6"/>
                    <a:pt x="104" y="8"/>
                    <a:pt x="103" y="8"/>
                  </a:cubicBezTo>
                  <a:cubicBezTo>
                    <a:pt x="101" y="7"/>
                    <a:pt x="101" y="6"/>
                    <a:pt x="98" y="5"/>
                  </a:cubicBezTo>
                  <a:cubicBezTo>
                    <a:pt x="98" y="6"/>
                    <a:pt x="95" y="6"/>
                    <a:pt x="95" y="6"/>
                  </a:cubicBezTo>
                  <a:cubicBezTo>
                    <a:pt x="95" y="6"/>
                    <a:pt x="95" y="5"/>
                    <a:pt x="96" y="5"/>
                  </a:cubicBezTo>
                  <a:cubicBezTo>
                    <a:pt x="93" y="6"/>
                    <a:pt x="92" y="5"/>
                    <a:pt x="89" y="6"/>
                  </a:cubicBezTo>
                  <a:cubicBezTo>
                    <a:pt x="89" y="5"/>
                    <a:pt x="89" y="4"/>
                    <a:pt x="89" y="3"/>
                  </a:cubicBezTo>
                  <a:cubicBezTo>
                    <a:pt x="89" y="2"/>
                    <a:pt x="88" y="4"/>
                    <a:pt x="87" y="4"/>
                  </a:cubicBezTo>
                  <a:cubicBezTo>
                    <a:pt x="87" y="2"/>
                    <a:pt x="88" y="2"/>
                    <a:pt x="87" y="1"/>
                  </a:cubicBezTo>
                  <a:cubicBezTo>
                    <a:pt x="86" y="1"/>
                    <a:pt x="86" y="3"/>
                    <a:pt x="86" y="4"/>
                  </a:cubicBezTo>
                  <a:cubicBezTo>
                    <a:pt x="86" y="4"/>
                    <a:pt x="87" y="4"/>
                    <a:pt x="87" y="4"/>
                  </a:cubicBezTo>
                  <a:cubicBezTo>
                    <a:pt x="87" y="5"/>
                    <a:pt x="86" y="5"/>
                    <a:pt x="86" y="5"/>
                  </a:cubicBezTo>
                  <a:cubicBezTo>
                    <a:pt x="85" y="5"/>
                    <a:pt x="84" y="5"/>
                    <a:pt x="84" y="4"/>
                  </a:cubicBezTo>
                  <a:cubicBezTo>
                    <a:pt x="84" y="5"/>
                    <a:pt x="83" y="5"/>
                    <a:pt x="82" y="5"/>
                  </a:cubicBezTo>
                  <a:cubicBezTo>
                    <a:pt x="81" y="5"/>
                    <a:pt x="80" y="4"/>
                    <a:pt x="79" y="4"/>
                  </a:cubicBezTo>
                  <a:cubicBezTo>
                    <a:pt x="78" y="5"/>
                    <a:pt x="78" y="6"/>
                    <a:pt x="77" y="7"/>
                  </a:cubicBezTo>
                  <a:cubicBezTo>
                    <a:pt x="76" y="7"/>
                    <a:pt x="76" y="6"/>
                    <a:pt x="75" y="5"/>
                  </a:cubicBezTo>
                  <a:cubicBezTo>
                    <a:pt x="73" y="6"/>
                    <a:pt x="73" y="4"/>
                    <a:pt x="71" y="4"/>
                  </a:cubicBezTo>
                  <a:cubicBezTo>
                    <a:pt x="67" y="4"/>
                    <a:pt x="63" y="8"/>
                    <a:pt x="63" y="3"/>
                  </a:cubicBezTo>
                  <a:cubicBezTo>
                    <a:pt x="61" y="3"/>
                    <a:pt x="60" y="0"/>
                    <a:pt x="58" y="1"/>
                  </a:cubicBezTo>
                  <a:cubicBezTo>
                    <a:pt x="59" y="2"/>
                    <a:pt x="58" y="4"/>
                    <a:pt x="57" y="4"/>
                  </a:cubicBezTo>
                  <a:cubicBezTo>
                    <a:pt x="53" y="1"/>
                    <a:pt x="50" y="6"/>
                    <a:pt x="46" y="4"/>
                  </a:cubicBezTo>
                  <a:cubicBezTo>
                    <a:pt x="46" y="3"/>
                    <a:pt x="47" y="4"/>
                    <a:pt x="47" y="3"/>
                  </a:cubicBezTo>
                  <a:cubicBezTo>
                    <a:pt x="45" y="3"/>
                    <a:pt x="44" y="1"/>
                    <a:pt x="42" y="2"/>
                  </a:cubicBezTo>
                  <a:cubicBezTo>
                    <a:pt x="42" y="3"/>
                    <a:pt x="41" y="4"/>
                    <a:pt x="40" y="5"/>
                  </a:cubicBezTo>
                  <a:cubicBezTo>
                    <a:pt x="41" y="6"/>
                    <a:pt x="40" y="4"/>
                    <a:pt x="41" y="5"/>
                  </a:cubicBezTo>
                  <a:cubicBezTo>
                    <a:pt x="40" y="5"/>
                    <a:pt x="41" y="7"/>
                    <a:pt x="40" y="7"/>
                  </a:cubicBezTo>
                  <a:cubicBezTo>
                    <a:pt x="40" y="6"/>
                    <a:pt x="39" y="6"/>
                    <a:pt x="39" y="6"/>
                  </a:cubicBezTo>
                  <a:cubicBezTo>
                    <a:pt x="38" y="6"/>
                    <a:pt x="37" y="6"/>
                    <a:pt x="36" y="7"/>
                  </a:cubicBezTo>
                  <a:cubicBezTo>
                    <a:pt x="37" y="8"/>
                    <a:pt x="38" y="8"/>
                    <a:pt x="39" y="9"/>
                  </a:cubicBezTo>
                  <a:cubicBezTo>
                    <a:pt x="38" y="12"/>
                    <a:pt x="39" y="16"/>
                    <a:pt x="37" y="20"/>
                  </a:cubicBezTo>
                  <a:cubicBezTo>
                    <a:pt x="35" y="20"/>
                    <a:pt x="35" y="20"/>
                    <a:pt x="33" y="19"/>
                  </a:cubicBezTo>
                  <a:cubicBezTo>
                    <a:pt x="32" y="20"/>
                    <a:pt x="31" y="23"/>
                    <a:pt x="28" y="22"/>
                  </a:cubicBezTo>
                  <a:cubicBezTo>
                    <a:pt x="29" y="24"/>
                    <a:pt x="28" y="24"/>
                    <a:pt x="27" y="24"/>
                  </a:cubicBezTo>
                  <a:cubicBezTo>
                    <a:pt x="26" y="24"/>
                    <a:pt x="26" y="22"/>
                    <a:pt x="25" y="22"/>
                  </a:cubicBezTo>
                  <a:cubicBezTo>
                    <a:pt x="25" y="24"/>
                    <a:pt x="24" y="25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19" y="30"/>
                    <a:pt x="19" y="30"/>
                  </a:cubicBezTo>
                  <a:cubicBezTo>
                    <a:pt x="19" y="31"/>
                    <a:pt x="18" y="33"/>
                    <a:pt x="18" y="34"/>
                  </a:cubicBezTo>
                  <a:cubicBezTo>
                    <a:pt x="17" y="35"/>
                    <a:pt x="14" y="36"/>
                    <a:pt x="13" y="37"/>
                  </a:cubicBezTo>
                  <a:cubicBezTo>
                    <a:pt x="12" y="38"/>
                    <a:pt x="8" y="36"/>
                    <a:pt x="1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0" y="43"/>
                    <a:pt x="11" y="43"/>
                    <a:pt x="11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6"/>
                    <a:pt x="11" y="47"/>
                    <a:pt x="12" y="48"/>
                  </a:cubicBezTo>
                  <a:cubicBezTo>
                    <a:pt x="10" y="49"/>
                    <a:pt x="9" y="51"/>
                    <a:pt x="9" y="52"/>
                  </a:cubicBezTo>
                  <a:cubicBezTo>
                    <a:pt x="7" y="52"/>
                    <a:pt x="6" y="52"/>
                    <a:pt x="5" y="52"/>
                  </a:cubicBezTo>
                  <a:cubicBezTo>
                    <a:pt x="6" y="53"/>
                    <a:pt x="10" y="55"/>
                    <a:pt x="10" y="57"/>
                  </a:cubicBezTo>
                  <a:cubicBezTo>
                    <a:pt x="8" y="57"/>
                    <a:pt x="6" y="57"/>
                    <a:pt x="3" y="58"/>
                  </a:cubicBezTo>
                  <a:cubicBezTo>
                    <a:pt x="2" y="58"/>
                    <a:pt x="4" y="60"/>
                    <a:pt x="2" y="60"/>
                  </a:cubicBezTo>
                  <a:cubicBezTo>
                    <a:pt x="2" y="60"/>
                    <a:pt x="1" y="60"/>
                    <a:pt x="0" y="59"/>
                  </a:cubicBezTo>
                  <a:cubicBezTo>
                    <a:pt x="1" y="59"/>
                    <a:pt x="1" y="59"/>
                    <a:pt x="2" y="59"/>
                  </a:cubicBezTo>
                  <a:cubicBezTo>
                    <a:pt x="1" y="59"/>
                    <a:pt x="1" y="58"/>
                    <a:pt x="0" y="58"/>
                  </a:cubicBezTo>
                  <a:cubicBezTo>
                    <a:pt x="0" y="62"/>
                    <a:pt x="3" y="65"/>
                    <a:pt x="2" y="70"/>
                  </a:cubicBezTo>
                  <a:cubicBezTo>
                    <a:pt x="2" y="70"/>
                    <a:pt x="3" y="70"/>
                    <a:pt x="3" y="71"/>
                  </a:cubicBezTo>
                  <a:cubicBezTo>
                    <a:pt x="2" y="71"/>
                    <a:pt x="1" y="71"/>
                    <a:pt x="1" y="71"/>
                  </a:cubicBezTo>
                  <a:cubicBezTo>
                    <a:pt x="2" y="71"/>
                    <a:pt x="1" y="72"/>
                    <a:pt x="1" y="73"/>
                  </a:cubicBezTo>
                  <a:cubicBezTo>
                    <a:pt x="2" y="73"/>
                    <a:pt x="3" y="73"/>
                    <a:pt x="3" y="74"/>
                  </a:cubicBezTo>
                  <a:cubicBezTo>
                    <a:pt x="2" y="74"/>
                    <a:pt x="1" y="74"/>
                    <a:pt x="1" y="75"/>
                  </a:cubicBezTo>
                  <a:cubicBezTo>
                    <a:pt x="1" y="76"/>
                    <a:pt x="3" y="76"/>
                    <a:pt x="2" y="77"/>
                  </a:cubicBezTo>
                  <a:cubicBezTo>
                    <a:pt x="2" y="77"/>
                    <a:pt x="3" y="78"/>
                    <a:pt x="2" y="78"/>
                  </a:cubicBezTo>
                  <a:cubicBezTo>
                    <a:pt x="1" y="77"/>
                    <a:pt x="3" y="77"/>
                    <a:pt x="1" y="77"/>
                  </a:cubicBezTo>
                  <a:cubicBezTo>
                    <a:pt x="0" y="77"/>
                    <a:pt x="1" y="79"/>
                    <a:pt x="2" y="79"/>
                  </a:cubicBezTo>
                  <a:cubicBezTo>
                    <a:pt x="1" y="80"/>
                    <a:pt x="0" y="79"/>
                    <a:pt x="0" y="80"/>
                  </a:cubicBezTo>
                  <a:cubicBezTo>
                    <a:pt x="1" y="84"/>
                    <a:pt x="3" y="89"/>
                    <a:pt x="0" y="93"/>
                  </a:cubicBezTo>
                  <a:cubicBezTo>
                    <a:pt x="1" y="93"/>
                    <a:pt x="2" y="93"/>
                    <a:pt x="2" y="95"/>
                  </a:cubicBezTo>
                  <a:cubicBezTo>
                    <a:pt x="1" y="96"/>
                    <a:pt x="0" y="95"/>
                    <a:pt x="0" y="96"/>
                  </a:cubicBezTo>
                  <a:cubicBezTo>
                    <a:pt x="2" y="96"/>
                    <a:pt x="0" y="97"/>
                    <a:pt x="1" y="97"/>
                  </a:cubicBezTo>
                  <a:cubicBezTo>
                    <a:pt x="2" y="97"/>
                    <a:pt x="2" y="97"/>
                    <a:pt x="3" y="97"/>
                  </a:cubicBezTo>
                  <a:cubicBezTo>
                    <a:pt x="2" y="99"/>
                    <a:pt x="3" y="99"/>
                    <a:pt x="4" y="100"/>
                  </a:cubicBezTo>
                  <a:cubicBezTo>
                    <a:pt x="4" y="100"/>
                    <a:pt x="4" y="100"/>
                    <a:pt x="4" y="101"/>
                  </a:cubicBezTo>
                  <a:cubicBezTo>
                    <a:pt x="3" y="101"/>
                    <a:pt x="2" y="102"/>
                    <a:pt x="2" y="102"/>
                  </a:cubicBezTo>
                  <a:cubicBezTo>
                    <a:pt x="2" y="103"/>
                    <a:pt x="3" y="103"/>
                    <a:pt x="4" y="104"/>
                  </a:cubicBezTo>
                  <a:cubicBezTo>
                    <a:pt x="5" y="105"/>
                    <a:pt x="2" y="104"/>
                    <a:pt x="3" y="106"/>
                  </a:cubicBezTo>
                  <a:cubicBezTo>
                    <a:pt x="3" y="106"/>
                    <a:pt x="4" y="105"/>
                    <a:pt x="4" y="106"/>
                  </a:cubicBezTo>
                  <a:cubicBezTo>
                    <a:pt x="3" y="106"/>
                    <a:pt x="3" y="107"/>
                    <a:pt x="2" y="107"/>
                  </a:cubicBezTo>
                  <a:cubicBezTo>
                    <a:pt x="3" y="112"/>
                    <a:pt x="1" y="117"/>
                    <a:pt x="0" y="120"/>
                  </a:cubicBezTo>
                  <a:cubicBezTo>
                    <a:pt x="1" y="121"/>
                    <a:pt x="2" y="120"/>
                    <a:pt x="3" y="121"/>
                  </a:cubicBezTo>
                  <a:cubicBezTo>
                    <a:pt x="3" y="123"/>
                    <a:pt x="2" y="122"/>
                    <a:pt x="2" y="123"/>
                  </a:cubicBezTo>
                  <a:cubicBezTo>
                    <a:pt x="0" y="123"/>
                    <a:pt x="2" y="122"/>
                    <a:pt x="0" y="122"/>
                  </a:cubicBezTo>
                  <a:cubicBezTo>
                    <a:pt x="0" y="123"/>
                    <a:pt x="2" y="124"/>
                    <a:pt x="1" y="126"/>
                  </a:cubicBezTo>
                  <a:cubicBezTo>
                    <a:pt x="2" y="126"/>
                    <a:pt x="2" y="125"/>
                    <a:pt x="3" y="125"/>
                  </a:cubicBezTo>
                  <a:cubicBezTo>
                    <a:pt x="3" y="126"/>
                    <a:pt x="3" y="128"/>
                    <a:pt x="2" y="129"/>
                  </a:cubicBezTo>
                  <a:cubicBezTo>
                    <a:pt x="3" y="130"/>
                    <a:pt x="1" y="132"/>
                    <a:pt x="3" y="135"/>
                  </a:cubicBezTo>
                  <a:cubicBezTo>
                    <a:pt x="2" y="136"/>
                    <a:pt x="2" y="135"/>
                    <a:pt x="1" y="135"/>
                  </a:cubicBezTo>
                  <a:cubicBezTo>
                    <a:pt x="2" y="137"/>
                    <a:pt x="2" y="137"/>
                    <a:pt x="3" y="139"/>
                  </a:cubicBezTo>
                  <a:cubicBezTo>
                    <a:pt x="0" y="139"/>
                    <a:pt x="2" y="138"/>
                    <a:pt x="0" y="139"/>
                  </a:cubicBezTo>
                  <a:cubicBezTo>
                    <a:pt x="0" y="139"/>
                    <a:pt x="2" y="142"/>
                    <a:pt x="3" y="143"/>
                  </a:cubicBezTo>
                  <a:cubicBezTo>
                    <a:pt x="2" y="145"/>
                    <a:pt x="6" y="148"/>
                    <a:pt x="3" y="148"/>
                  </a:cubicBezTo>
                  <a:cubicBezTo>
                    <a:pt x="4" y="149"/>
                    <a:pt x="5" y="149"/>
                    <a:pt x="4" y="151"/>
                  </a:cubicBezTo>
                  <a:cubicBezTo>
                    <a:pt x="3" y="151"/>
                    <a:pt x="3" y="150"/>
                    <a:pt x="3" y="150"/>
                  </a:cubicBezTo>
                  <a:cubicBezTo>
                    <a:pt x="3" y="152"/>
                    <a:pt x="0" y="153"/>
                    <a:pt x="3" y="154"/>
                  </a:cubicBezTo>
                  <a:cubicBezTo>
                    <a:pt x="4" y="153"/>
                    <a:pt x="1" y="152"/>
                    <a:pt x="3" y="151"/>
                  </a:cubicBezTo>
                  <a:cubicBezTo>
                    <a:pt x="4" y="152"/>
                    <a:pt x="3" y="154"/>
                    <a:pt x="4" y="155"/>
                  </a:cubicBezTo>
                  <a:cubicBezTo>
                    <a:pt x="3" y="155"/>
                    <a:pt x="2" y="156"/>
                    <a:pt x="1" y="157"/>
                  </a:cubicBezTo>
                  <a:cubicBezTo>
                    <a:pt x="3" y="156"/>
                    <a:pt x="3" y="160"/>
                    <a:pt x="2" y="159"/>
                  </a:cubicBezTo>
                  <a:cubicBezTo>
                    <a:pt x="2" y="160"/>
                    <a:pt x="3" y="160"/>
                    <a:pt x="4" y="161"/>
                  </a:cubicBezTo>
                  <a:cubicBezTo>
                    <a:pt x="2" y="161"/>
                    <a:pt x="3" y="165"/>
                    <a:pt x="4" y="165"/>
                  </a:cubicBezTo>
                  <a:cubicBezTo>
                    <a:pt x="3" y="167"/>
                    <a:pt x="1" y="165"/>
                    <a:pt x="1" y="167"/>
                  </a:cubicBezTo>
                  <a:cubicBezTo>
                    <a:pt x="4" y="167"/>
                    <a:pt x="6" y="170"/>
                    <a:pt x="4" y="172"/>
                  </a:cubicBezTo>
                  <a:cubicBezTo>
                    <a:pt x="6" y="172"/>
                    <a:pt x="7" y="172"/>
                    <a:pt x="8" y="172"/>
                  </a:cubicBezTo>
                  <a:cubicBezTo>
                    <a:pt x="9" y="173"/>
                    <a:pt x="9" y="175"/>
                    <a:pt x="10" y="176"/>
                  </a:cubicBezTo>
                  <a:cubicBezTo>
                    <a:pt x="12" y="175"/>
                    <a:pt x="15" y="174"/>
                    <a:pt x="16" y="175"/>
                  </a:cubicBezTo>
                  <a:cubicBezTo>
                    <a:pt x="16" y="177"/>
                    <a:pt x="14" y="176"/>
                    <a:pt x="14" y="177"/>
                  </a:cubicBezTo>
                  <a:cubicBezTo>
                    <a:pt x="15" y="177"/>
                    <a:pt x="16" y="178"/>
                    <a:pt x="15" y="179"/>
                  </a:cubicBezTo>
                  <a:cubicBezTo>
                    <a:pt x="16" y="179"/>
                    <a:pt x="17" y="180"/>
                    <a:pt x="17" y="181"/>
                  </a:cubicBezTo>
                  <a:cubicBezTo>
                    <a:pt x="17" y="182"/>
                    <a:pt x="15" y="181"/>
                    <a:pt x="16" y="182"/>
                  </a:cubicBezTo>
                  <a:cubicBezTo>
                    <a:pt x="17" y="182"/>
                    <a:pt x="15" y="184"/>
                    <a:pt x="17" y="184"/>
                  </a:cubicBezTo>
                  <a:cubicBezTo>
                    <a:pt x="17" y="184"/>
                    <a:pt x="17" y="186"/>
                    <a:pt x="16" y="186"/>
                  </a:cubicBezTo>
                  <a:cubicBezTo>
                    <a:pt x="16" y="188"/>
                    <a:pt x="17" y="187"/>
                    <a:pt x="17" y="188"/>
                  </a:cubicBezTo>
                  <a:cubicBezTo>
                    <a:pt x="16" y="187"/>
                    <a:pt x="15" y="188"/>
                    <a:pt x="15" y="189"/>
                  </a:cubicBezTo>
                  <a:cubicBezTo>
                    <a:pt x="15" y="190"/>
                    <a:pt x="17" y="189"/>
                    <a:pt x="17" y="190"/>
                  </a:cubicBezTo>
                  <a:cubicBezTo>
                    <a:pt x="16" y="192"/>
                    <a:pt x="17" y="194"/>
                    <a:pt x="16" y="196"/>
                  </a:cubicBezTo>
                  <a:cubicBezTo>
                    <a:pt x="16" y="196"/>
                    <a:pt x="17" y="196"/>
                    <a:pt x="17" y="197"/>
                  </a:cubicBezTo>
                  <a:cubicBezTo>
                    <a:pt x="16" y="197"/>
                    <a:pt x="15" y="198"/>
                    <a:pt x="14" y="199"/>
                  </a:cubicBezTo>
                  <a:cubicBezTo>
                    <a:pt x="15" y="201"/>
                    <a:pt x="15" y="202"/>
                    <a:pt x="15" y="203"/>
                  </a:cubicBezTo>
                  <a:cubicBezTo>
                    <a:pt x="17" y="203"/>
                    <a:pt x="18" y="205"/>
                    <a:pt x="19" y="205"/>
                  </a:cubicBezTo>
                  <a:cubicBezTo>
                    <a:pt x="19" y="205"/>
                    <a:pt x="19" y="206"/>
                    <a:pt x="19" y="206"/>
                  </a:cubicBezTo>
                  <a:cubicBezTo>
                    <a:pt x="20" y="206"/>
                    <a:pt x="20" y="207"/>
                    <a:pt x="21" y="209"/>
                  </a:cubicBezTo>
                  <a:cubicBezTo>
                    <a:pt x="20" y="209"/>
                    <a:pt x="19" y="209"/>
                    <a:pt x="18" y="210"/>
                  </a:cubicBezTo>
                  <a:cubicBezTo>
                    <a:pt x="19" y="213"/>
                    <a:pt x="17" y="216"/>
                    <a:pt x="18" y="219"/>
                  </a:cubicBezTo>
                  <a:cubicBezTo>
                    <a:pt x="17" y="220"/>
                    <a:pt x="17" y="221"/>
                    <a:pt x="16" y="221"/>
                  </a:cubicBezTo>
                  <a:cubicBezTo>
                    <a:pt x="16" y="222"/>
                    <a:pt x="16" y="222"/>
                    <a:pt x="16" y="223"/>
                  </a:cubicBezTo>
                  <a:cubicBezTo>
                    <a:pt x="19" y="224"/>
                    <a:pt x="27" y="232"/>
                    <a:pt x="23" y="235"/>
                  </a:cubicBezTo>
                  <a:cubicBezTo>
                    <a:pt x="22" y="235"/>
                    <a:pt x="23" y="233"/>
                    <a:pt x="22" y="234"/>
                  </a:cubicBezTo>
                  <a:cubicBezTo>
                    <a:pt x="21" y="236"/>
                    <a:pt x="23" y="236"/>
                    <a:pt x="25" y="236"/>
                  </a:cubicBezTo>
                  <a:cubicBezTo>
                    <a:pt x="24" y="237"/>
                    <a:pt x="25" y="237"/>
                    <a:pt x="25" y="238"/>
                  </a:cubicBezTo>
                  <a:cubicBezTo>
                    <a:pt x="26" y="238"/>
                    <a:pt x="26" y="240"/>
                    <a:pt x="26" y="241"/>
                  </a:cubicBezTo>
                  <a:cubicBezTo>
                    <a:pt x="26" y="241"/>
                    <a:pt x="26" y="241"/>
                    <a:pt x="26" y="241"/>
                  </a:cubicBezTo>
                  <a:cubicBezTo>
                    <a:pt x="26" y="241"/>
                    <a:pt x="26" y="244"/>
                    <a:pt x="27" y="245"/>
                  </a:cubicBezTo>
                  <a:cubicBezTo>
                    <a:pt x="29" y="246"/>
                    <a:pt x="23" y="247"/>
                    <a:pt x="30" y="249"/>
                  </a:cubicBezTo>
                  <a:cubicBezTo>
                    <a:pt x="30" y="249"/>
                    <a:pt x="30" y="249"/>
                    <a:pt x="30" y="249"/>
                  </a:cubicBezTo>
                  <a:cubicBezTo>
                    <a:pt x="29" y="252"/>
                    <a:pt x="32" y="252"/>
                    <a:pt x="34" y="253"/>
                  </a:cubicBezTo>
                  <a:cubicBezTo>
                    <a:pt x="34" y="256"/>
                    <a:pt x="31" y="256"/>
                    <a:pt x="31" y="257"/>
                  </a:cubicBezTo>
                  <a:cubicBezTo>
                    <a:pt x="31" y="257"/>
                    <a:pt x="31" y="257"/>
                    <a:pt x="31" y="257"/>
                  </a:cubicBezTo>
                  <a:cubicBezTo>
                    <a:pt x="32" y="258"/>
                    <a:pt x="33" y="256"/>
                    <a:pt x="34" y="256"/>
                  </a:cubicBezTo>
                  <a:cubicBezTo>
                    <a:pt x="35" y="256"/>
                    <a:pt x="35" y="257"/>
                    <a:pt x="36" y="257"/>
                  </a:cubicBezTo>
                  <a:cubicBezTo>
                    <a:pt x="36" y="256"/>
                    <a:pt x="37" y="256"/>
                    <a:pt x="37" y="255"/>
                  </a:cubicBezTo>
                  <a:cubicBezTo>
                    <a:pt x="39" y="257"/>
                    <a:pt x="42" y="259"/>
                    <a:pt x="44" y="261"/>
                  </a:cubicBezTo>
                  <a:cubicBezTo>
                    <a:pt x="45" y="261"/>
                    <a:pt x="46" y="260"/>
                    <a:pt x="47" y="261"/>
                  </a:cubicBezTo>
                  <a:cubicBezTo>
                    <a:pt x="47" y="262"/>
                    <a:pt x="46" y="262"/>
                    <a:pt x="46" y="263"/>
                  </a:cubicBezTo>
                  <a:cubicBezTo>
                    <a:pt x="47" y="264"/>
                    <a:pt x="48" y="265"/>
                    <a:pt x="48" y="267"/>
                  </a:cubicBezTo>
                  <a:cubicBezTo>
                    <a:pt x="49" y="268"/>
                    <a:pt x="51" y="267"/>
                    <a:pt x="51" y="269"/>
                  </a:cubicBezTo>
                  <a:cubicBezTo>
                    <a:pt x="50" y="269"/>
                    <a:pt x="50" y="271"/>
                    <a:pt x="49" y="271"/>
                  </a:cubicBezTo>
                  <a:cubicBezTo>
                    <a:pt x="48" y="270"/>
                    <a:pt x="50" y="270"/>
                    <a:pt x="49" y="269"/>
                  </a:cubicBezTo>
                  <a:cubicBezTo>
                    <a:pt x="48" y="270"/>
                    <a:pt x="48" y="271"/>
                    <a:pt x="47" y="272"/>
                  </a:cubicBezTo>
                  <a:cubicBezTo>
                    <a:pt x="51" y="272"/>
                    <a:pt x="54" y="271"/>
                    <a:pt x="56" y="273"/>
                  </a:cubicBezTo>
                  <a:cubicBezTo>
                    <a:pt x="56" y="274"/>
                    <a:pt x="56" y="274"/>
                    <a:pt x="56" y="275"/>
                  </a:cubicBezTo>
                  <a:cubicBezTo>
                    <a:pt x="57" y="275"/>
                    <a:pt x="57" y="274"/>
                    <a:pt x="58" y="275"/>
                  </a:cubicBezTo>
                  <a:cubicBezTo>
                    <a:pt x="57" y="275"/>
                    <a:pt x="57" y="275"/>
                    <a:pt x="57" y="276"/>
                  </a:cubicBezTo>
                  <a:cubicBezTo>
                    <a:pt x="59" y="277"/>
                    <a:pt x="59" y="275"/>
                    <a:pt x="60" y="275"/>
                  </a:cubicBezTo>
                  <a:cubicBezTo>
                    <a:pt x="61" y="278"/>
                    <a:pt x="64" y="275"/>
                    <a:pt x="66" y="277"/>
                  </a:cubicBezTo>
                  <a:cubicBezTo>
                    <a:pt x="67" y="276"/>
                    <a:pt x="65" y="276"/>
                    <a:pt x="66" y="275"/>
                  </a:cubicBezTo>
                  <a:cubicBezTo>
                    <a:pt x="67" y="275"/>
                    <a:pt x="67" y="276"/>
                    <a:pt x="68" y="276"/>
                  </a:cubicBezTo>
                  <a:cubicBezTo>
                    <a:pt x="69" y="275"/>
                    <a:pt x="70" y="272"/>
                    <a:pt x="72" y="273"/>
                  </a:cubicBezTo>
                  <a:cubicBezTo>
                    <a:pt x="73" y="272"/>
                    <a:pt x="72" y="271"/>
                    <a:pt x="70" y="271"/>
                  </a:cubicBezTo>
                  <a:cubicBezTo>
                    <a:pt x="70" y="271"/>
                    <a:pt x="70" y="272"/>
                    <a:pt x="69" y="271"/>
                  </a:cubicBezTo>
                  <a:cubicBezTo>
                    <a:pt x="70" y="271"/>
                    <a:pt x="70" y="270"/>
                    <a:pt x="70" y="268"/>
                  </a:cubicBezTo>
                  <a:cubicBezTo>
                    <a:pt x="70" y="268"/>
                    <a:pt x="71" y="268"/>
                    <a:pt x="71" y="267"/>
                  </a:cubicBezTo>
                  <a:cubicBezTo>
                    <a:pt x="70" y="266"/>
                    <a:pt x="71" y="266"/>
                    <a:pt x="71" y="264"/>
                  </a:cubicBezTo>
                  <a:cubicBezTo>
                    <a:pt x="75" y="264"/>
                    <a:pt x="76" y="259"/>
                    <a:pt x="78" y="257"/>
                  </a:cubicBezTo>
                  <a:cubicBezTo>
                    <a:pt x="80" y="257"/>
                    <a:pt x="81" y="257"/>
                    <a:pt x="82" y="256"/>
                  </a:cubicBezTo>
                  <a:cubicBezTo>
                    <a:pt x="81" y="257"/>
                    <a:pt x="82" y="255"/>
                    <a:pt x="82" y="255"/>
                  </a:cubicBezTo>
                  <a:cubicBezTo>
                    <a:pt x="82" y="256"/>
                    <a:pt x="84" y="257"/>
                    <a:pt x="86" y="257"/>
                  </a:cubicBezTo>
                  <a:cubicBezTo>
                    <a:pt x="87" y="256"/>
                    <a:pt x="85" y="254"/>
                    <a:pt x="86" y="254"/>
                  </a:cubicBezTo>
                  <a:cubicBezTo>
                    <a:pt x="88" y="254"/>
                    <a:pt x="87" y="256"/>
                    <a:pt x="88" y="256"/>
                  </a:cubicBezTo>
                  <a:cubicBezTo>
                    <a:pt x="93" y="256"/>
                    <a:pt x="97" y="254"/>
                    <a:pt x="96" y="250"/>
                  </a:cubicBezTo>
                  <a:cubicBezTo>
                    <a:pt x="96" y="249"/>
                    <a:pt x="96" y="251"/>
                    <a:pt x="95" y="251"/>
                  </a:cubicBezTo>
                  <a:cubicBezTo>
                    <a:pt x="94" y="250"/>
                    <a:pt x="95" y="249"/>
                    <a:pt x="94" y="248"/>
                  </a:cubicBezTo>
                  <a:cubicBezTo>
                    <a:pt x="96" y="247"/>
                    <a:pt x="98" y="247"/>
                    <a:pt x="100" y="246"/>
                  </a:cubicBezTo>
                  <a:cubicBezTo>
                    <a:pt x="102" y="245"/>
                    <a:pt x="102" y="245"/>
                    <a:pt x="102" y="245"/>
                  </a:cubicBezTo>
                  <a:cubicBezTo>
                    <a:pt x="103" y="246"/>
                    <a:pt x="105" y="246"/>
                    <a:pt x="107" y="247"/>
                  </a:cubicBezTo>
                  <a:cubicBezTo>
                    <a:pt x="108" y="246"/>
                    <a:pt x="108" y="245"/>
                    <a:pt x="108" y="245"/>
                  </a:cubicBezTo>
                  <a:cubicBezTo>
                    <a:pt x="110" y="242"/>
                    <a:pt x="110" y="242"/>
                    <a:pt x="110" y="242"/>
                  </a:cubicBezTo>
                  <a:cubicBezTo>
                    <a:pt x="110" y="242"/>
                    <a:pt x="113" y="240"/>
                    <a:pt x="112" y="239"/>
                  </a:cubicBezTo>
                  <a:cubicBezTo>
                    <a:pt x="112" y="238"/>
                    <a:pt x="111" y="234"/>
                    <a:pt x="111" y="234"/>
                  </a:cubicBezTo>
                  <a:cubicBezTo>
                    <a:pt x="111" y="234"/>
                    <a:pt x="112" y="232"/>
                    <a:pt x="113" y="231"/>
                  </a:cubicBezTo>
                  <a:cubicBezTo>
                    <a:pt x="114" y="230"/>
                    <a:pt x="115" y="229"/>
                    <a:pt x="115" y="228"/>
                  </a:cubicBezTo>
                  <a:cubicBezTo>
                    <a:pt x="115" y="226"/>
                    <a:pt x="115" y="225"/>
                    <a:pt x="115" y="224"/>
                  </a:cubicBezTo>
                  <a:cubicBezTo>
                    <a:pt x="115" y="223"/>
                    <a:pt x="115" y="222"/>
                    <a:pt x="115" y="222"/>
                  </a:cubicBezTo>
                  <a:cubicBezTo>
                    <a:pt x="115" y="221"/>
                    <a:pt x="115" y="219"/>
                    <a:pt x="116" y="217"/>
                  </a:cubicBezTo>
                  <a:cubicBezTo>
                    <a:pt x="117" y="216"/>
                    <a:pt x="118" y="213"/>
                    <a:pt x="118" y="212"/>
                  </a:cubicBezTo>
                  <a:cubicBezTo>
                    <a:pt x="119" y="211"/>
                    <a:pt x="120" y="209"/>
                    <a:pt x="119" y="208"/>
                  </a:cubicBezTo>
                  <a:cubicBezTo>
                    <a:pt x="119" y="207"/>
                    <a:pt x="118" y="207"/>
                    <a:pt x="117" y="206"/>
                  </a:cubicBezTo>
                  <a:cubicBezTo>
                    <a:pt x="117" y="205"/>
                    <a:pt x="117" y="204"/>
                    <a:pt x="117" y="204"/>
                  </a:cubicBezTo>
                  <a:cubicBezTo>
                    <a:pt x="119" y="203"/>
                    <a:pt x="120" y="201"/>
                    <a:pt x="123" y="201"/>
                  </a:cubicBezTo>
                  <a:cubicBezTo>
                    <a:pt x="123" y="199"/>
                    <a:pt x="122" y="197"/>
                    <a:pt x="121" y="197"/>
                  </a:cubicBezTo>
                  <a:cubicBezTo>
                    <a:pt x="123" y="196"/>
                    <a:pt x="120" y="193"/>
                    <a:pt x="122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2"/>
                    <a:pt x="123" y="192"/>
                    <a:pt x="123" y="193"/>
                  </a:cubicBezTo>
                  <a:cubicBezTo>
                    <a:pt x="123" y="193"/>
                    <a:pt x="124" y="193"/>
                    <a:pt x="124" y="193"/>
                  </a:cubicBezTo>
                  <a:cubicBezTo>
                    <a:pt x="124" y="193"/>
                    <a:pt x="124" y="192"/>
                    <a:pt x="124" y="192"/>
                  </a:cubicBezTo>
                  <a:cubicBezTo>
                    <a:pt x="125" y="192"/>
                    <a:pt x="125" y="192"/>
                    <a:pt x="126" y="192"/>
                  </a:cubicBezTo>
                  <a:cubicBezTo>
                    <a:pt x="126" y="192"/>
                    <a:pt x="126" y="191"/>
                    <a:pt x="127" y="191"/>
                  </a:cubicBezTo>
                  <a:cubicBezTo>
                    <a:pt x="128" y="193"/>
                    <a:pt x="132" y="191"/>
                    <a:pt x="133" y="190"/>
                  </a:cubicBezTo>
                  <a:cubicBezTo>
                    <a:pt x="132" y="190"/>
                    <a:pt x="132" y="190"/>
                    <a:pt x="132" y="189"/>
                  </a:cubicBezTo>
                  <a:cubicBezTo>
                    <a:pt x="134" y="189"/>
                    <a:pt x="134" y="189"/>
                    <a:pt x="135" y="188"/>
                  </a:cubicBezTo>
                  <a:cubicBezTo>
                    <a:pt x="134" y="187"/>
                    <a:pt x="132" y="187"/>
                    <a:pt x="133" y="185"/>
                  </a:cubicBezTo>
                  <a:cubicBezTo>
                    <a:pt x="135" y="185"/>
                    <a:pt x="137" y="185"/>
                    <a:pt x="138" y="183"/>
                  </a:cubicBezTo>
                  <a:cubicBezTo>
                    <a:pt x="138" y="184"/>
                    <a:pt x="139" y="184"/>
                    <a:pt x="140" y="184"/>
                  </a:cubicBezTo>
                  <a:cubicBezTo>
                    <a:pt x="139" y="182"/>
                    <a:pt x="141" y="182"/>
                    <a:pt x="141" y="181"/>
                  </a:cubicBezTo>
                  <a:cubicBezTo>
                    <a:pt x="142" y="181"/>
                    <a:pt x="143" y="181"/>
                    <a:pt x="144" y="182"/>
                  </a:cubicBezTo>
                  <a:cubicBezTo>
                    <a:pt x="145" y="180"/>
                    <a:pt x="147" y="181"/>
                    <a:pt x="148" y="179"/>
                  </a:cubicBezTo>
                  <a:cubicBezTo>
                    <a:pt x="146" y="179"/>
                    <a:pt x="150" y="178"/>
                    <a:pt x="149" y="177"/>
                  </a:cubicBezTo>
                  <a:cubicBezTo>
                    <a:pt x="146" y="178"/>
                    <a:pt x="145" y="175"/>
                    <a:pt x="145" y="172"/>
                  </a:cubicBezTo>
                  <a:cubicBezTo>
                    <a:pt x="145" y="172"/>
                    <a:pt x="146" y="171"/>
                    <a:pt x="147" y="171"/>
                  </a:cubicBezTo>
                  <a:cubicBezTo>
                    <a:pt x="147" y="170"/>
                    <a:pt x="146" y="170"/>
                    <a:pt x="146" y="169"/>
                  </a:cubicBezTo>
                  <a:cubicBezTo>
                    <a:pt x="148" y="168"/>
                    <a:pt x="150" y="168"/>
                    <a:pt x="149" y="166"/>
                  </a:cubicBezTo>
                  <a:cubicBezTo>
                    <a:pt x="148" y="166"/>
                    <a:pt x="149" y="168"/>
                    <a:pt x="148" y="168"/>
                  </a:cubicBezTo>
                  <a:cubicBezTo>
                    <a:pt x="148" y="167"/>
                    <a:pt x="147" y="165"/>
                    <a:pt x="147" y="165"/>
                  </a:cubicBezTo>
                  <a:cubicBezTo>
                    <a:pt x="149" y="164"/>
                    <a:pt x="150" y="165"/>
                    <a:pt x="152" y="164"/>
                  </a:cubicBezTo>
                  <a:cubicBezTo>
                    <a:pt x="151" y="162"/>
                    <a:pt x="152" y="161"/>
                    <a:pt x="153" y="160"/>
                  </a:cubicBezTo>
                  <a:cubicBezTo>
                    <a:pt x="151" y="157"/>
                    <a:pt x="152" y="154"/>
                    <a:pt x="154" y="152"/>
                  </a:cubicBezTo>
                  <a:cubicBezTo>
                    <a:pt x="153" y="150"/>
                    <a:pt x="152" y="147"/>
                    <a:pt x="150" y="146"/>
                  </a:cubicBezTo>
                  <a:cubicBezTo>
                    <a:pt x="151" y="145"/>
                    <a:pt x="150" y="142"/>
                    <a:pt x="152" y="142"/>
                  </a:cubicBezTo>
                  <a:cubicBezTo>
                    <a:pt x="151" y="143"/>
                    <a:pt x="152" y="144"/>
                    <a:pt x="153" y="144"/>
                  </a:cubicBezTo>
                  <a:cubicBezTo>
                    <a:pt x="153" y="143"/>
                    <a:pt x="153" y="143"/>
                    <a:pt x="154" y="143"/>
                  </a:cubicBezTo>
                  <a:cubicBezTo>
                    <a:pt x="151" y="139"/>
                    <a:pt x="149" y="136"/>
                    <a:pt x="151" y="131"/>
                  </a:cubicBezTo>
                  <a:cubicBezTo>
                    <a:pt x="148" y="130"/>
                    <a:pt x="153" y="125"/>
                    <a:pt x="149" y="124"/>
                  </a:cubicBezTo>
                  <a:cubicBezTo>
                    <a:pt x="149" y="125"/>
                    <a:pt x="149" y="126"/>
                    <a:pt x="148" y="125"/>
                  </a:cubicBezTo>
                  <a:cubicBezTo>
                    <a:pt x="148" y="123"/>
                    <a:pt x="147" y="121"/>
                    <a:pt x="147" y="118"/>
                  </a:cubicBezTo>
                  <a:cubicBezTo>
                    <a:pt x="149" y="118"/>
                    <a:pt x="147" y="117"/>
                    <a:pt x="148" y="115"/>
                  </a:cubicBezTo>
                  <a:cubicBezTo>
                    <a:pt x="150" y="114"/>
                    <a:pt x="150" y="112"/>
                    <a:pt x="152" y="112"/>
                  </a:cubicBezTo>
                  <a:cubicBezTo>
                    <a:pt x="152" y="109"/>
                    <a:pt x="154" y="108"/>
                    <a:pt x="152" y="107"/>
                  </a:cubicBezTo>
                  <a:cubicBezTo>
                    <a:pt x="152" y="108"/>
                    <a:pt x="151" y="108"/>
                    <a:pt x="151" y="108"/>
                  </a:cubicBezTo>
                  <a:cubicBezTo>
                    <a:pt x="152" y="106"/>
                    <a:pt x="152" y="104"/>
                    <a:pt x="153" y="103"/>
                  </a:cubicBezTo>
                  <a:cubicBezTo>
                    <a:pt x="153" y="102"/>
                    <a:pt x="152" y="100"/>
                    <a:pt x="153" y="99"/>
                  </a:cubicBezTo>
                  <a:cubicBezTo>
                    <a:pt x="152" y="99"/>
                    <a:pt x="151" y="98"/>
                    <a:pt x="150" y="98"/>
                  </a:cubicBezTo>
                  <a:cubicBezTo>
                    <a:pt x="152" y="96"/>
                    <a:pt x="150" y="92"/>
                    <a:pt x="153" y="92"/>
                  </a:cubicBezTo>
                  <a:close/>
                  <a:moveTo>
                    <a:pt x="58" y="4"/>
                  </a:moveTo>
                  <a:cubicBezTo>
                    <a:pt x="58" y="4"/>
                    <a:pt x="58" y="5"/>
                    <a:pt x="59" y="5"/>
                  </a:cubicBezTo>
                  <a:cubicBezTo>
                    <a:pt x="59" y="6"/>
                    <a:pt x="59" y="6"/>
                    <a:pt x="58" y="6"/>
                  </a:cubicBezTo>
                  <a:cubicBezTo>
                    <a:pt x="58" y="5"/>
                    <a:pt x="57" y="5"/>
                    <a:pt x="58" y="4"/>
                  </a:cubicBezTo>
                  <a:close/>
                  <a:moveTo>
                    <a:pt x="13" y="46"/>
                  </a:moveTo>
                  <a:cubicBezTo>
                    <a:pt x="11" y="46"/>
                    <a:pt x="12" y="46"/>
                    <a:pt x="12" y="45"/>
                  </a:cubicBezTo>
                  <a:cubicBezTo>
                    <a:pt x="12" y="46"/>
                    <a:pt x="13" y="46"/>
                    <a:pt x="13" y="46"/>
                  </a:cubicBezTo>
                  <a:close/>
                </a:path>
              </a:pathLst>
            </a:custGeom>
            <a:solidFill>
              <a:srgbClr val="D06E6E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CN" altLang="en-US" sz="1800" spc="-288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  <p:sp>
          <p:nvSpPr>
            <p:cNvPr id="59" name="文本框 9"/>
            <p:cNvSpPr txBox="1"/>
            <p:nvPr/>
          </p:nvSpPr>
          <p:spPr>
            <a:xfrm>
              <a:off x="8528606" y="4823683"/>
              <a:ext cx="402494" cy="991864"/>
            </a:xfrm>
            <a:prstGeom prst="rect">
              <a:avLst/>
            </a:prstGeom>
            <a:noFill/>
          </p:spPr>
          <p:txBody>
            <a:bodyPr vert="eaVert" lIns="95277" tIns="0" rIns="95277" bIns="107997"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思源宋体 CN Heavy" pitchFamily="18" charset="-122"/>
                  <a:ea typeface="思源宋体 CN Heavy" pitchFamily="18" charset="-122"/>
                </a:rPr>
                <a:t>泰山</a:t>
              </a:r>
              <a:endParaRPr lang="en-US" altLang="zh-CN" sz="140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</p:grpSp>
      <p:pic>
        <p:nvPicPr>
          <p:cNvPr id="5" name="图片 4"/>
          <p:cNvPicPr/>
          <p:nvPr/>
        </p:nvPicPr>
        <p:blipFill>
          <a:blip r:embed="rId3"/>
          <a:stretch>
            <a:fillRect/>
          </a:stretch>
        </p:blipFill>
        <p:spPr>
          <a:xfrm>
            <a:off x="7886065" y="1666240"/>
            <a:ext cx="4157980" cy="43046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35685" y="157416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Jade Emperor</a:t>
            </a:r>
            <a:r>
              <a:rPr lang="zh-CN" alt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zh-CN" alt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玉皇大帝）</a:t>
            </a:r>
            <a:endParaRPr lang="zh-CN" altLang="en-US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980045" y="615950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Jade Emperor Peak</a:t>
            </a:r>
            <a:endParaRPr lang="en-US" altLang="zh-CN" sz="2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/>
          <p:nvPr/>
        </p:nvPicPr>
        <p:blipFill>
          <a:blip r:embed="rId4"/>
          <a:stretch>
            <a:fillRect/>
          </a:stretch>
        </p:blipFill>
        <p:spPr>
          <a:xfrm>
            <a:off x="886460" y="2136140"/>
            <a:ext cx="6101715" cy="402336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5"/>
          <a:stretch>
            <a:fillRect/>
          </a:stretch>
        </p:blipFill>
        <p:spPr>
          <a:xfrm>
            <a:off x="2814955" y="2096770"/>
            <a:ext cx="6685915" cy="373062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5"/>
          <p:cNvSpPr txBox="1"/>
          <p:nvPr>
            <p:custDataLst>
              <p:tags r:id="rId1"/>
            </p:custDataLst>
          </p:nvPr>
        </p:nvSpPr>
        <p:spPr>
          <a:xfrm>
            <a:off x="433950" y="391382"/>
            <a:ext cx="4887280" cy="435435"/>
          </a:xfrm>
        </p:spPr>
        <p:txBody>
          <a:bodyPr>
            <a:noAutofit/>
          </a:bodyPr>
          <a:lstStyle>
            <a:lvl1pPr algn="l" defTabSz="147447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2000" b="1" kern="1200" spc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defTabSz="998855">
              <a:defRPr/>
            </a:pPr>
            <a:endParaRPr lang="zh-CN" altLang="en-US" sz="2260" dirty="0">
              <a:solidFill>
                <a:schemeClr val="accent6"/>
              </a:solidFill>
              <a:latin typeface="思源宋体 CN Heavy" pitchFamily="18" charset="-122"/>
              <a:ea typeface="思源宋体 CN Heavy" pitchFamily="18" charset="-122"/>
              <a:cs typeface="经典长宋简" panose="02010609000101010101" pitchFamily="49" charset="-122"/>
              <a:sym typeface="+mn-lt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7698" y="472371"/>
            <a:ext cx="1740744" cy="1397099"/>
          </a:xfrm>
          <a:prstGeom prst="rect">
            <a:avLst/>
          </a:prstGeom>
        </p:spPr>
      </p:pic>
      <p:sp>
        <p:nvSpPr>
          <p:cNvPr id="56" name="矩形 55"/>
          <p:cNvSpPr/>
          <p:nvPr/>
        </p:nvSpPr>
        <p:spPr>
          <a:xfrm>
            <a:off x="1375723" y="672717"/>
            <a:ext cx="4149866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  <a:sym typeface="+mn-ea"/>
              </a:rPr>
              <a:t>Taoism </a:t>
            </a:r>
            <a:endParaRPr lang="en-US" sz="4000" b="1" kern="1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思源宋体 CN Heavy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963045" y="599095"/>
            <a:ext cx="389232" cy="779930"/>
            <a:chOff x="8436503" y="4823683"/>
            <a:chExt cx="494597" cy="991864"/>
          </a:xfrm>
        </p:grpSpPr>
        <p:sp>
          <p:nvSpPr>
            <p:cNvPr id="58" name="Freeform 201"/>
            <p:cNvSpPr>
              <a:spLocks noEditPoints="1"/>
            </p:cNvSpPr>
            <p:nvPr/>
          </p:nvSpPr>
          <p:spPr bwMode="auto">
            <a:xfrm>
              <a:off x="8436503" y="4842970"/>
              <a:ext cx="457200" cy="872563"/>
            </a:xfrm>
            <a:custGeom>
              <a:avLst/>
              <a:gdLst>
                <a:gd name="T0" fmla="*/ 150 w 155"/>
                <a:gd name="T1" fmla="*/ 83 h 278"/>
                <a:gd name="T2" fmla="*/ 150 w 155"/>
                <a:gd name="T3" fmla="*/ 71 h 278"/>
                <a:gd name="T4" fmla="*/ 147 w 155"/>
                <a:gd name="T5" fmla="*/ 60 h 278"/>
                <a:gd name="T6" fmla="*/ 145 w 155"/>
                <a:gd name="T7" fmla="*/ 48 h 278"/>
                <a:gd name="T8" fmla="*/ 147 w 155"/>
                <a:gd name="T9" fmla="*/ 43 h 278"/>
                <a:gd name="T10" fmla="*/ 142 w 155"/>
                <a:gd name="T11" fmla="*/ 32 h 278"/>
                <a:gd name="T12" fmla="*/ 132 w 155"/>
                <a:gd name="T13" fmla="*/ 24 h 278"/>
                <a:gd name="T14" fmla="*/ 124 w 155"/>
                <a:gd name="T15" fmla="*/ 19 h 278"/>
                <a:gd name="T16" fmla="*/ 117 w 155"/>
                <a:gd name="T17" fmla="*/ 14 h 278"/>
                <a:gd name="T18" fmla="*/ 112 w 155"/>
                <a:gd name="T19" fmla="*/ 14 h 278"/>
                <a:gd name="T20" fmla="*/ 103 w 155"/>
                <a:gd name="T21" fmla="*/ 8 h 278"/>
                <a:gd name="T22" fmla="*/ 89 w 155"/>
                <a:gd name="T23" fmla="*/ 3 h 278"/>
                <a:gd name="T24" fmla="*/ 86 w 155"/>
                <a:gd name="T25" fmla="*/ 5 h 278"/>
                <a:gd name="T26" fmla="*/ 75 w 155"/>
                <a:gd name="T27" fmla="*/ 5 h 278"/>
                <a:gd name="T28" fmla="*/ 46 w 155"/>
                <a:gd name="T29" fmla="*/ 4 h 278"/>
                <a:gd name="T30" fmla="*/ 40 w 155"/>
                <a:gd name="T31" fmla="*/ 7 h 278"/>
                <a:gd name="T32" fmla="*/ 33 w 155"/>
                <a:gd name="T33" fmla="*/ 19 h 278"/>
                <a:gd name="T34" fmla="*/ 24 w 155"/>
                <a:gd name="T35" fmla="*/ 27 h 278"/>
                <a:gd name="T36" fmla="*/ 10 w 155"/>
                <a:gd name="T37" fmla="*/ 41 h 278"/>
                <a:gd name="T38" fmla="*/ 9 w 155"/>
                <a:gd name="T39" fmla="*/ 52 h 278"/>
                <a:gd name="T40" fmla="*/ 0 w 155"/>
                <a:gd name="T41" fmla="*/ 59 h 278"/>
                <a:gd name="T42" fmla="*/ 1 w 155"/>
                <a:gd name="T43" fmla="*/ 71 h 278"/>
                <a:gd name="T44" fmla="*/ 2 w 155"/>
                <a:gd name="T45" fmla="*/ 78 h 278"/>
                <a:gd name="T46" fmla="*/ 2 w 155"/>
                <a:gd name="T47" fmla="*/ 95 h 278"/>
                <a:gd name="T48" fmla="*/ 4 w 155"/>
                <a:gd name="T49" fmla="*/ 101 h 278"/>
                <a:gd name="T50" fmla="*/ 2 w 155"/>
                <a:gd name="T51" fmla="*/ 107 h 278"/>
                <a:gd name="T52" fmla="*/ 1 w 155"/>
                <a:gd name="T53" fmla="*/ 126 h 278"/>
                <a:gd name="T54" fmla="*/ 3 w 155"/>
                <a:gd name="T55" fmla="*/ 139 h 278"/>
                <a:gd name="T56" fmla="*/ 3 w 155"/>
                <a:gd name="T57" fmla="*/ 150 h 278"/>
                <a:gd name="T58" fmla="*/ 2 w 155"/>
                <a:gd name="T59" fmla="*/ 159 h 278"/>
                <a:gd name="T60" fmla="*/ 8 w 155"/>
                <a:gd name="T61" fmla="*/ 172 h 278"/>
                <a:gd name="T62" fmla="*/ 17 w 155"/>
                <a:gd name="T63" fmla="*/ 181 h 278"/>
                <a:gd name="T64" fmla="*/ 15 w 155"/>
                <a:gd name="T65" fmla="*/ 189 h 278"/>
                <a:gd name="T66" fmla="*/ 15 w 155"/>
                <a:gd name="T67" fmla="*/ 203 h 278"/>
                <a:gd name="T68" fmla="*/ 18 w 155"/>
                <a:gd name="T69" fmla="*/ 219 h 278"/>
                <a:gd name="T70" fmla="*/ 25 w 155"/>
                <a:gd name="T71" fmla="*/ 236 h 278"/>
                <a:gd name="T72" fmla="*/ 30 w 155"/>
                <a:gd name="T73" fmla="*/ 249 h 278"/>
                <a:gd name="T74" fmla="*/ 34 w 155"/>
                <a:gd name="T75" fmla="*/ 256 h 278"/>
                <a:gd name="T76" fmla="*/ 46 w 155"/>
                <a:gd name="T77" fmla="*/ 263 h 278"/>
                <a:gd name="T78" fmla="*/ 47 w 155"/>
                <a:gd name="T79" fmla="*/ 272 h 278"/>
                <a:gd name="T80" fmla="*/ 60 w 155"/>
                <a:gd name="T81" fmla="*/ 275 h 278"/>
                <a:gd name="T82" fmla="*/ 70 w 155"/>
                <a:gd name="T83" fmla="*/ 271 h 278"/>
                <a:gd name="T84" fmla="*/ 78 w 155"/>
                <a:gd name="T85" fmla="*/ 257 h 278"/>
                <a:gd name="T86" fmla="*/ 88 w 155"/>
                <a:gd name="T87" fmla="*/ 256 h 278"/>
                <a:gd name="T88" fmla="*/ 102 w 155"/>
                <a:gd name="T89" fmla="*/ 245 h 278"/>
                <a:gd name="T90" fmla="*/ 111 w 155"/>
                <a:gd name="T91" fmla="*/ 234 h 278"/>
                <a:gd name="T92" fmla="*/ 116 w 155"/>
                <a:gd name="T93" fmla="*/ 217 h 278"/>
                <a:gd name="T94" fmla="*/ 123 w 155"/>
                <a:gd name="T95" fmla="*/ 201 h 278"/>
                <a:gd name="T96" fmla="*/ 124 w 155"/>
                <a:gd name="T97" fmla="*/ 193 h 278"/>
                <a:gd name="T98" fmla="*/ 132 w 155"/>
                <a:gd name="T99" fmla="*/ 189 h 278"/>
                <a:gd name="T100" fmla="*/ 141 w 155"/>
                <a:gd name="T101" fmla="*/ 181 h 278"/>
                <a:gd name="T102" fmla="*/ 147 w 155"/>
                <a:gd name="T103" fmla="*/ 171 h 278"/>
                <a:gd name="T104" fmla="*/ 152 w 155"/>
                <a:gd name="T105" fmla="*/ 164 h 278"/>
                <a:gd name="T106" fmla="*/ 153 w 155"/>
                <a:gd name="T107" fmla="*/ 144 h 278"/>
                <a:gd name="T108" fmla="*/ 147 w 155"/>
                <a:gd name="T109" fmla="*/ 118 h 278"/>
                <a:gd name="T110" fmla="*/ 153 w 155"/>
                <a:gd name="T111" fmla="*/ 103 h 278"/>
                <a:gd name="T112" fmla="*/ 59 w 155"/>
                <a:gd name="T113" fmla="*/ 5 h 278"/>
                <a:gd name="T114" fmla="*/ 13 w 155"/>
                <a:gd name="T115" fmla="*/ 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" h="278">
                  <a:moveTo>
                    <a:pt x="153" y="92"/>
                  </a:moveTo>
                  <a:cubicBezTo>
                    <a:pt x="154" y="89"/>
                    <a:pt x="155" y="87"/>
                    <a:pt x="153" y="86"/>
                  </a:cubicBezTo>
                  <a:cubicBezTo>
                    <a:pt x="153" y="87"/>
                    <a:pt x="153" y="87"/>
                    <a:pt x="152" y="87"/>
                  </a:cubicBezTo>
                  <a:cubicBezTo>
                    <a:pt x="151" y="87"/>
                    <a:pt x="150" y="86"/>
                    <a:pt x="149" y="85"/>
                  </a:cubicBezTo>
                  <a:cubicBezTo>
                    <a:pt x="149" y="84"/>
                    <a:pt x="149" y="83"/>
                    <a:pt x="150" y="83"/>
                  </a:cubicBezTo>
                  <a:cubicBezTo>
                    <a:pt x="151" y="83"/>
                    <a:pt x="151" y="84"/>
                    <a:pt x="152" y="84"/>
                  </a:cubicBezTo>
                  <a:cubicBezTo>
                    <a:pt x="153" y="83"/>
                    <a:pt x="151" y="78"/>
                    <a:pt x="153" y="76"/>
                  </a:cubicBezTo>
                  <a:cubicBezTo>
                    <a:pt x="153" y="76"/>
                    <a:pt x="153" y="75"/>
                    <a:pt x="153" y="74"/>
                  </a:cubicBezTo>
                  <a:cubicBezTo>
                    <a:pt x="152" y="74"/>
                    <a:pt x="152" y="74"/>
                    <a:pt x="151" y="74"/>
                  </a:cubicBezTo>
                  <a:cubicBezTo>
                    <a:pt x="152" y="73"/>
                    <a:pt x="150" y="73"/>
                    <a:pt x="150" y="71"/>
                  </a:cubicBezTo>
                  <a:cubicBezTo>
                    <a:pt x="152" y="70"/>
                    <a:pt x="155" y="67"/>
                    <a:pt x="154" y="64"/>
                  </a:cubicBezTo>
                  <a:cubicBezTo>
                    <a:pt x="152" y="64"/>
                    <a:pt x="151" y="65"/>
                    <a:pt x="149" y="66"/>
                  </a:cubicBezTo>
                  <a:cubicBezTo>
                    <a:pt x="149" y="65"/>
                    <a:pt x="150" y="64"/>
                    <a:pt x="150" y="64"/>
                  </a:cubicBezTo>
                  <a:cubicBezTo>
                    <a:pt x="149" y="63"/>
                    <a:pt x="147" y="63"/>
                    <a:pt x="147" y="61"/>
                  </a:cubicBezTo>
                  <a:cubicBezTo>
                    <a:pt x="147" y="61"/>
                    <a:pt x="147" y="60"/>
                    <a:pt x="147" y="60"/>
                  </a:cubicBezTo>
                  <a:cubicBezTo>
                    <a:pt x="147" y="59"/>
                    <a:pt x="149" y="58"/>
                    <a:pt x="146" y="56"/>
                  </a:cubicBezTo>
                  <a:cubicBezTo>
                    <a:pt x="147" y="56"/>
                    <a:pt x="147" y="55"/>
                    <a:pt x="148" y="56"/>
                  </a:cubicBezTo>
                  <a:cubicBezTo>
                    <a:pt x="147" y="54"/>
                    <a:pt x="150" y="53"/>
                    <a:pt x="148" y="53"/>
                  </a:cubicBezTo>
                  <a:cubicBezTo>
                    <a:pt x="148" y="52"/>
                    <a:pt x="149" y="52"/>
                    <a:pt x="148" y="51"/>
                  </a:cubicBezTo>
                  <a:cubicBezTo>
                    <a:pt x="147" y="51"/>
                    <a:pt x="146" y="49"/>
                    <a:pt x="145" y="48"/>
                  </a:cubicBezTo>
                  <a:cubicBezTo>
                    <a:pt x="146" y="48"/>
                    <a:pt x="145" y="46"/>
                    <a:pt x="145" y="45"/>
                  </a:cubicBezTo>
                  <a:cubicBezTo>
                    <a:pt x="146" y="45"/>
                    <a:pt x="147" y="45"/>
                    <a:pt x="147" y="44"/>
                  </a:cubicBezTo>
                  <a:cubicBezTo>
                    <a:pt x="146" y="43"/>
                    <a:pt x="146" y="44"/>
                    <a:pt x="146" y="44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7" y="43"/>
                    <a:pt x="147" y="43"/>
                  </a:cubicBezTo>
                  <a:cubicBezTo>
                    <a:pt x="146" y="43"/>
                    <a:pt x="147" y="42"/>
                    <a:pt x="147" y="41"/>
                  </a:cubicBezTo>
                  <a:cubicBezTo>
                    <a:pt x="146" y="41"/>
                    <a:pt x="145" y="42"/>
                    <a:pt x="145" y="41"/>
                  </a:cubicBezTo>
                  <a:cubicBezTo>
                    <a:pt x="145" y="39"/>
                    <a:pt x="146" y="37"/>
                    <a:pt x="145" y="35"/>
                  </a:cubicBezTo>
                  <a:cubicBezTo>
                    <a:pt x="144" y="35"/>
                    <a:pt x="143" y="37"/>
                    <a:pt x="143" y="36"/>
                  </a:cubicBezTo>
                  <a:cubicBezTo>
                    <a:pt x="143" y="35"/>
                    <a:pt x="142" y="33"/>
                    <a:pt x="142" y="32"/>
                  </a:cubicBezTo>
                  <a:cubicBezTo>
                    <a:pt x="141" y="35"/>
                    <a:pt x="137" y="30"/>
                    <a:pt x="139" y="29"/>
                  </a:cubicBezTo>
                  <a:cubicBezTo>
                    <a:pt x="137" y="27"/>
                    <a:pt x="136" y="25"/>
                    <a:pt x="136" y="24"/>
                  </a:cubicBezTo>
                  <a:cubicBezTo>
                    <a:pt x="136" y="24"/>
                    <a:pt x="136" y="24"/>
                    <a:pt x="135" y="24"/>
                  </a:cubicBezTo>
                  <a:cubicBezTo>
                    <a:pt x="136" y="24"/>
                    <a:pt x="137" y="23"/>
                    <a:pt x="136" y="23"/>
                  </a:cubicBezTo>
                  <a:cubicBezTo>
                    <a:pt x="135" y="24"/>
                    <a:pt x="133" y="23"/>
                    <a:pt x="132" y="24"/>
                  </a:cubicBezTo>
                  <a:cubicBezTo>
                    <a:pt x="132" y="24"/>
                    <a:pt x="133" y="24"/>
                    <a:pt x="134" y="23"/>
                  </a:cubicBezTo>
                  <a:cubicBezTo>
                    <a:pt x="132" y="22"/>
                    <a:pt x="132" y="23"/>
                    <a:pt x="131" y="24"/>
                  </a:cubicBezTo>
                  <a:cubicBezTo>
                    <a:pt x="129" y="21"/>
                    <a:pt x="129" y="18"/>
                    <a:pt x="127" y="16"/>
                  </a:cubicBezTo>
                  <a:cubicBezTo>
                    <a:pt x="127" y="17"/>
                    <a:pt x="127" y="19"/>
                    <a:pt x="126" y="19"/>
                  </a:cubicBezTo>
                  <a:cubicBezTo>
                    <a:pt x="126" y="17"/>
                    <a:pt x="125" y="19"/>
                    <a:pt x="124" y="19"/>
                  </a:cubicBezTo>
                  <a:cubicBezTo>
                    <a:pt x="124" y="18"/>
                    <a:pt x="123" y="17"/>
                    <a:pt x="123" y="16"/>
                  </a:cubicBezTo>
                  <a:cubicBezTo>
                    <a:pt x="123" y="16"/>
                    <a:pt x="124" y="16"/>
                    <a:pt x="124" y="16"/>
                  </a:cubicBezTo>
                  <a:cubicBezTo>
                    <a:pt x="122" y="15"/>
                    <a:pt x="123" y="15"/>
                    <a:pt x="121" y="15"/>
                  </a:cubicBezTo>
                  <a:cubicBezTo>
                    <a:pt x="120" y="15"/>
                    <a:pt x="120" y="14"/>
                    <a:pt x="120" y="13"/>
                  </a:cubicBezTo>
                  <a:cubicBezTo>
                    <a:pt x="118" y="13"/>
                    <a:pt x="118" y="15"/>
                    <a:pt x="117" y="14"/>
                  </a:cubicBezTo>
                  <a:cubicBezTo>
                    <a:pt x="117" y="14"/>
                    <a:pt x="117" y="14"/>
                    <a:pt x="117" y="13"/>
                  </a:cubicBezTo>
                  <a:cubicBezTo>
                    <a:pt x="117" y="13"/>
                    <a:pt x="119" y="12"/>
                    <a:pt x="119" y="11"/>
                  </a:cubicBezTo>
                  <a:cubicBezTo>
                    <a:pt x="118" y="11"/>
                    <a:pt x="118" y="10"/>
                    <a:pt x="117" y="10"/>
                  </a:cubicBezTo>
                  <a:cubicBezTo>
                    <a:pt x="117" y="14"/>
                    <a:pt x="115" y="13"/>
                    <a:pt x="113" y="11"/>
                  </a:cubicBezTo>
                  <a:cubicBezTo>
                    <a:pt x="113" y="12"/>
                    <a:pt x="113" y="14"/>
                    <a:pt x="112" y="14"/>
                  </a:cubicBezTo>
                  <a:cubicBezTo>
                    <a:pt x="111" y="13"/>
                    <a:pt x="113" y="11"/>
                    <a:pt x="112" y="11"/>
                  </a:cubicBezTo>
                  <a:cubicBezTo>
                    <a:pt x="111" y="11"/>
                    <a:pt x="111" y="12"/>
                    <a:pt x="110" y="12"/>
                  </a:cubicBezTo>
                  <a:cubicBezTo>
                    <a:pt x="109" y="10"/>
                    <a:pt x="107" y="9"/>
                    <a:pt x="106" y="9"/>
                  </a:cubicBezTo>
                  <a:cubicBezTo>
                    <a:pt x="106" y="8"/>
                    <a:pt x="107" y="8"/>
                    <a:pt x="106" y="7"/>
                  </a:cubicBezTo>
                  <a:cubicBezTo>
                    <a:pt x="105" y="6"/>
                    <a:pt x="104" y="8"/>
                    <a:pt x="103" y="8"/>
                  </a:cubicBezTo>
                  <a:cubicBezTo>
                    <a:pt x="101" y="7"/>
                    <a:pt x="101" y="6"/>
                    <a:pt x="98" y="5"/>
                  </a:cubicBezTo>
                  <a:cubicBezTo>
                    <a:pt x="98" y="6"/>
                    <a:pt x="95" y="6"/>
                    <a:pt x="95" y="6"/>
                  </a:cubicBezTo>
                  <a:cubicBezTo>
                    <a:pt x="95" y="6"/>
                    <a:pt x="95" y="5"/>
                    <a:pt x="96" y="5"/>
                  </a:cubicBezTo>
                  <a:cubicBezTo>
                    <a:pt x="93" y="6"/>
                    <a:pt x="92" y="5"/>
                    <a:pt x="89" y="6"/>
                  </a:cubicBezTo>
                  <a:cubicBezTo>
                    <a:pt x="89" y="5"/>
                    <a:pt x="89" y="4"/>
                    <a:pt x="89" y="3"/>
                  </a:cubicBezTo>
                  <a:cubicBezTo>
                    <a:pt x="89" y="2"/>
                    <a:pt x="88" y="4"/>
                    <a:pt x="87" y="4"/>
                  </a:cubicBezTo>
                  <a:cubicBezTo>
                    <a:pt x="87" y="2"/>
                    <a:pt x="88" y="2"/>
                    <a:pt x="87" y="1"/>
                  </a:cubicBezTo>
                  <a:cubicBezTo>
                    <a:pt x="86" y="1"/>
                    <a:pt x="86" y="3"/>
                    <a:pt x="86" y="4"/>
                  </a:cubicBezTo>
                  <a:cubicBezTo>
                    <a:pt x="86" y="4"/>
                    <a:pt x="87" y="4"/>
                    <a:pt x="87" y="4"/>
                  </a:cubicBezTo>
                  <a:cubicBezTo>
                    <a:pt x="87" y="5"/>
                    <a:pt x="86" y="5"/>
                    <a:pt x="86" y="5"/>
                  </a:cubicBezTo>
                  <a:cubicBezTo>
                    <a:pt x="85" y="5"/>
                    <a:pt x="84" y="5"/>
                    <a:pt x="84" y="4"/>
                  </a:cubicBezTo>
                  <a:cubicBezTo>
                    <a:pt x="84" y="5"/>
                    <a:pt x="83" y="5"/>
                    <a:pt x="82" y="5"/>
                  </a:cubicBezTo>
                  <a:cubicBezTo>
                    <a:pt x="81" y="5"/>
                    <a:pt x="80" y="4"/>
                    <a:pt x="79" y="4"/>
                  </a:cubicBezTo>
                  <a:cubicBezTo>
                    <a:pt x="78" y="5"/>
                    <a:pt x="78" y="6"/>
                    <a:pt x="77" y="7"/>
                  </a:cubicBezTo>
                  <a:cubicBezTo>
                    <a:pt x="76" y="7"/>
                    <a:pt x="76" y="6"/>
                    <a:pt x="75" y="5"/>
                  </a:cubicBezTo>
                  <a:cubicBezTo>
                    <a:pt x="73" y="6"/>
                    <a:pt x="73" y="4"/>
                    <a:pt x="71" y="4"/>
                  </a:cubicBezTo>
                  <a:cubicBezTo>
                    <a:pt x="67" y="4"/>
                    <a:pt x="63" y="8"/>
                    <a:pt x="63" y="3"/>
                  </a:cubicBezTo>
                  <a:cubicBezTo>
                    <a:pt x="61" y="3"/>
                    <a:pt x="60" y="0"/>
                    <a:pt x="58" y="1"/>
                  </a:cubicBezTo>
                  <a:cubicBezTo>
                    <a:pt x="59" y="2"/>
                    <a:pt x="58" y="4"/>
                    <a:pt x="57" y="4"/>
                  </a:cubicBezTo>
                  <a:cubicBezTo>
                    <a:pt x="53" y="1"/>
                    <a:pt x="50" y="6"/>
                    <a:pt x="46" y="4"/>
                  </a:cubicBezTo>
                  <a:cubicBezTo>
                    <a:pt x="46" y="3"/>
                    <a:pt x="47" y="4"/>
                    <a:pt x="47" y="3"/>
                  </a:cubicBezTo>
                  <a:cubicBezTo>
                    <a:pt x="45" y="3"/>
                    <a:pt x="44" y="1"/>
                    <a:pt x="42" y="2"/>
                  </a:cubicBezTo>
                  <a:cubicBezTo>
                    <a:pt x="42" y="3"/>
                    <a:pt x="41" y="4"/>
                    <a:pt x="40" y="5"/>
                  </a:cubicBezTo>
                  <a:cubicBezTo>
                    <a:pt x="41" y="6"/>
                    <a:pt x="40" y="4"/>
                    <a:pt x="41" y="5"/>
                  </a:cubicBezTo>
                  <a:cubicBezTo>
                    <a:pt x="40" y="5"/>
                    <a:pt x="41" y="7"/>
                    <a:pt x="40" y="7"/>
                  </a:cubicBezTo>
                  <a:cubicBezTo>
                    <a:pt x="40" y="6"/>
                    <a:pt x="39" y="6"/>
                    <a:pt x="39" y="6"/>
                  </a:cubicBezTo>
                  <a:cubicBezTo>
                    <a:pt x="38" y="6"/>
                    <a:pt x="37" y="6"/>
                    <a:pt x="36" y="7"/>
                  </a:cubicBezTo>
                  <a:cubicBezTo>
                    <a:pt x="37" y="8"/>
                    <a:pt x="38" y="8"/>
                    <a:pt x="39" y="9"/>
                  </a:cubicBezTo>
                  <a:cubicBezTo>
                    <a:pt x="38" y="12"/>
                    <a:pt x="39" y="16"/>
                    <a:pt x="37" y="20"/>
                  </a:cubicBezTo>
                  <a:cubicBezTo>
                    <a:pt x="35" y="20"/>
                    <a:pt x="35" y="20"/>
                    <a:pt x="33" y="19"/>
                  </a:cubicBezTo>
                  <a:cubicBezTo>
                    <a:pt x="32" y="20"/>
                    <a:pt x="31" y="23"/>
                    <a:pt x="28" y="22"/>
                  </a:cubicBezTo>
                  <a:cubicBezTo>
                    <a:pt x="29" y="24"/>
                    <a:pt x="28" y="24"/>
                    <a:pt x="27" y="24"/>
                  </a:cubicBezTo>
                  <a:cubicBezTo>
                    <a:pt x="26" y="24"/>
                    <a:pt x="26" y="22"/>
                    <a:pt x="25" y="22"/>
                  </a:cubicBezTo>
                  <a:cubicBezTo>
                    <a:pt x="25" y="24"/>
                    <a:pt x="24" y="25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19" y="30"/>
                    <a:pt x="19" y="30"/>
                  </a:cubicBezTo>
                  <a:cubicBezTo>
                    <a:pt x="19" y="31"/>
                    <a:pt x="18" y="33"/>
                    <a:pt x="18" y="34"/>
                  </a:cubicBezTo>
                  <a:cubicBezTo>
                    <a:pt x="17" y="35"/>
                    <a:pt x="14" y="36"/>
                    <a:pt x="13" y="37"/>
                  </a:cubicBezTo>
                  <a:cubicBezTo>
                    <a:pt x="12" y="38"/>
                    <a:pt x="8" y="36"/>
                    <a:pt x="1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0" y="43"/>
                    <a:pt x="11" y="43"/>
                    <a:pt x="11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6"/>
                    <a:pt x="11" y="47"/>
                    <a:pt x="12" y="48"/>
                  </a:cubicBezTo>
                  <a:cubicBezTo>
                    <a:pt x="10" y="49"/>
                    <a:pt x="9" y="51"/>
                    <a:pt x="9" y="52"/>
                  </a:cubicBezTo>
                  <a:cubicBezTo>
                    <a:pt x="7" y="52"/>
                    <a:pt x="6" y="52"/>
                    <a:pt x="5" y="52"/>
                  </a:cubicBezTo>
                  <a:cubicBezTo>
                    <a:pt x="6" y="53"/>
                    <a:pt x="10" y="55"/>
                    <a:pt x="10" y="57"/>
                  </a:cubicBezTo>
                  <a:cubicBezTo>
                    <a:pt x="8" y="57"/>
                    <a:pt x="6" y="57"/>
                    <a:pt x="3" y="58"/>
                  </a:cubicBezTo>
                  <a:cubicBezTo>
                    <a:pt x="2" y="58"/>
                    <a:pt x="4" y="60"/>
                    <a:pt x="2" y="60"/>
                  </a:cubicBezTo>
                  <a:cubicBezTo>
                    <a:pt x="2" y="60"/>
                    <a:pt x="1" y="60"/>
                    <a:pt x="0" y="59"/>
                  </a:cubicBezTo>
                  <a:cubicBezTo>
                    <a:pt x="1" y="59"/>
                    <a:pt x="1" y="59"/>
                    <a:pt x="2" y="59"/>
                  </a:cubicBezTo>
                  <a:cubicBezTo>
                    <a:pt x="1" y="59"/>
                    <a:pt x="1" y="58"/>
                    <a:pt x="0" y="58"/>
                  </a:cubicBezTo>
                  <a:cubicBezTo>
                    <a:pt x="0" y="62"/>
                    <a:pt x="3" y="65"/>
                    <a:pt x="2" y="70"/>
                  </a:cubicBezTo>
                  <a:cubicBezTo>
                    <a:pt x="2" y="70"/>
                    <a:pt x="3" y="70"/>
                    <a:pt x="3" y="71"/>
                  </a:cubicBezTo>
                  <a:cubicBezTo>
                    <a:pt x="2" y="71"/>
                    <a:pt x="1" y="71"/>
                    <a:pt x="1" y="71"/>
                  </a:cubicBezTo>
                  <a:cubicBezTo>
                    <a:pt x="2" y="71"/>
                    <a:pt x="1" y="72"/>
                    <a:pt x="1" y="73"/>
                  </a:cubicBezTo>
                  <a:cubicBezTo>
                    <a:pt x="2" y="73"/>
                    <a:pt x="3" y="73"/>
                    <a:pt x="3" y="74"/>
                  </a:cubicBezTo>
                  <a:cubicBezTo>
                    <a:pt x="2" y="74"/>
                    <a:pt x="1" y="74"/>
                    <a:pt x="1" y="75"/>
                  </a:cubicBezTo>
                  <a:cubicBezTo>
                    <a:pt x="1" y="76"/>
                    <a:pt x="3" y="76"/>
                    <a:pt x="2" y="77"/>
                  </a:cubicBezTo>
                  <a:cubicBezTo>
                    <a:pt x="2" y="77"/>
                    <a:pt x="3" y="78"/>
                    <a:pt x="2" y="78"/>
                  </a:cubicBezTo>
                  <a:cubicBezTo>
                    <a:pt x="1" y="77"/>
                    <a:pt x="3" y="77"/>
                    <a:pt x="1" y="77"/>
                  </a:cubicBezTo>
                  <a:cubicBezTo>
                    <a:pt x="0" y="77"/>
                    <a:pt x="1" y="79"/>
                    <a:pt x="2" y="79"/>
                  </a:cubicBezTo>
                  <a:cubicBezTo>
                    <a:pt x="1" y="80"/>
                    <a:pt x="0" y="79"/>
                    <a:pt x="0" y="80"/>
                  </a:cubicBezTo>
                  <a:cubicBezTo>
                    <a:pt x="1" y="84"/>
                    <a:pt x="3" y="89"/>
                    <a:pt x="0" y="93"/>
                  </a:cubicBezTo>
                  <a:cubicBezTo>
                    <a:pt x="1" y="93"/>
                    <a:pt x="2" y="93"/>
                    <a:pt x="2" y="95"/>
                  </a:cubicBezTo>
                  <a:cubicBezTo>
                    <a:pt x="1" y="96"/>
                    <a:pt x="0" y="95"/>
                    <a:pt x="0" y="96"/>
                  </a:cubicBezTo>
                  <a:cubicBezTo>
                    <a:pt x="2" y="96"/>
                    <a:pt x="0" y="97"/>
                    <a:pt x="1" y="97"/>
                  </a:cubicBezTo>
                  <a:cubicBezTo>
                    <a:pt x="2" y="97"/>
                    <a:pt x="2" y="97"/>
                    <a:pt x="3" y="97"/>
                  </a:cubicBezTo>
                  <a:cubicBezTo>
                    <a:pt x="2" y="99"/>
                    <a:pt x="3" y="99"/>
                    <a:pt x="4" y="100"/>
                  </a:cubicBezTo>
                  <a:cubicBezTo>
                    <a:pt x="4" y="100"/>
                    <a:pt x="4" y="100"/>
                    <a:pt x="4" y="101"/>
                  </a:cubicBezTo>
                  <a:cubicBezTo>
                    <a:pt x="3" y="101"/>
                    <a:pt x="2" y="102"/>
                    <a:pt x="2" y="102"/>
                  </a:cubicBezTo>
                  <a:cubicBezTo>
                    <a:pt x="2" y="103"/>
                    <a:pt x="3" y="103"/>
                    <a:pt x="4" y="104"/>
                  </a:cubicBezTo>
                  <a:cubicBezTo>
                    <a:pt x="5" y="105"/>
                    <a:pt x="2" y="104"/>
                    <a:pt x="3" y="106"/>
                  </a:cubicBezTo>
                  <a:cubicBezTo>
                    <a:pt x="3" y="106"/>
                    <a:pt x="4" y="105"/>
                    <a:pt x="4" y="106"/>
                  </a:cubicBezTo>
                  <a:cubicBezTo>
                    <a:pt x="3" y="106"/>
                    <a:pt x="3" y="107"/>
                    <a:pt x="2" y="107"/>
                  </a:cubicBezTo>
                  <a:cubicBezTo>
                    <a:pt x="3" y="112"/>
                    <a:pt x="1" y="117"/>
                    <a:pt x="0" y="120"/>
                  </a:cubicBezTo>
                  <a:cubicBezTo>
                    <a:pt x="1" y="121"/>
                    <a:pt x="2" y="120"/>
                    <a:pt x="3" y="121"/>
                  </a:cubicBezTo>
                  <a:cubicBezTo>
                    <a:pt x="3" y="123"/>
                    <a:pt x="2" y="122"/>
                    <a:pt x="2" y="123"/>
                  </a:cubicBezTo>
                  <a:cubicBezTo>
                    <a:pt x="0" y="123"/>
                    <a:pt x="2" y="122"/>
                    <a:pt x="0" y="122"/>
                  </a:cubicBezTo>
                  <a:cubicBezTo>
                    <a:pt x="0" y="123"/>
                    <a:pt x="2" y="124"/>
                    <a:pt x="1" y="126"/>
                  </a:cubicBezTo>
                  <a:cubicBezTo>
                    <a:pt x="2" y="126"/>
                    <a:pt x="2" y="125"/>
                    <a:pt x="3" y="125"/>
                  </a:cubicBezTo>
                  <a:cubicBezTo>
                    <a:pt x="3" y="126"/>
                    <a:pt x="3" y="128"/>
                    <a:pt x="2" y="129"/>
                  </a:cubicBezTo>
                  <a:cubicBezTo>
                    <a:pt x="3" y="130"/>
                    <a:pt x="1" y="132"/>
                    <a:pt x="3" y="135"/>
                  </a:cubicBezTo>
                  <a:cubicBezTo>
                    <a:pt x="2" y="136"/>
                    <a:pt x="2" y="135"/>
                    <a:pt x="1" y="135"/>
                  </a:cubicBezTo>
                  <a:cubicBezTo>
                    <a:pt x="2" y="137"/>
                    <a:pt x="2" y="137"/>
                    <a:pt x="3" y="139"/>
                  </a:cubicBezTo>
                  <a:cubicBezTo>
                    <a:pt x="0" y="139"/>
                    <a:pt x="2" y="138"/>
                    <a:pt x="0" y="139"/>
                  </a:cubicBezTo>
                  <a:cubicBezTo>
                    <a:pt x="0" y="139"/>
                    <a:pt x="2" y="142"/>
                    <a:pt x="3" y="143"/>
                  </a:cubicBezTo>
                  <a:cubicBezTo>
                    <a:pt x="2" y="145"/>
                    <a:pt x="6" y="148"/>
                    <a:pt x="3" y="148"/>
                  </a:cubicBezTo>
                  <a:cubicBezTo>
                    <a:pt x="4" y="149"/>
                    <a:pt x="5" y="149"/>
                    <a:pt x="4" y="151"/>
                  </a:cubicBezTo>
                  <a:cubicBezTo>
                    <a:pt x="3" y="151"/>
                    <a:pt x="3" y="150"/>
                    <a:pt x="3" y="150"/>
                  </a:cubicBezTo>
                  <a:cubicBezTo>
                    <a:pt x="3" y="152"/>
                    <a:pt x="0" y="153"/>
                    <a:pt x="3" y="154"/>
                  </a:cubicBezTo>
                  <a:cubicBezTo>
                    <a:pt x="4" y="153"/>
                    <a:pt x="1" y="152"/>
                    <a:pt x="3" y="151"/>
                  </a:cubicBezTo>
                  <a:cubicBezTo>
                    <a:pt x="4" y="152"/>
                    <a:pt x="3" y="154"/>
                    <a:pt x="4" y="155"/>
                  </a:cubicBezTo>
                  <a:cubicBezTo>
                    <a:pt x="3" y="155"/>
                    <a:pt x="2" y="156"/>
                    <a:pt x="1" y="157"/>
                  </a:cubicBezTo>
                  <a:cubicBezTo>
                    <a:pt x="3" y="156"/>
                    <a:pt x="3" y="160"/>
                    <a:pt x="2" y="159"/>
                  </a:cubicBezTo>
                  <a:cubicBezTo>
                    <a:pt x="2" y="160"/>
                    <a:pt x="3" y="160"/>
                    <a:pt x="4" y="161"/>
                  </a:cubicBezTo>
                  <a:cubicBezTo>
                    <a:pt x="2" y="161"/>
                    <a:pt x="3" y="165"/>
                    <a:pt x="4" y="165"/>
                  </a:cubicBezTo>
                  <a:cubicBezTo>
                    <a:pt x="3" y="167"/>
                    <a:pt x="1" y="165"/>
                    <a:pt x="1" y="167"/>
                  </a:cubicBezTo>
                  <a:cubicBezTo>
                    <a:pt x="4" y="167"/>
                    <a:pt x="6" y="170"/>
                    <a:pt x="4" y="172"/>
                  </a:cubicBezTo>
                  <a:cubicBezTo>
                    <a:pt x="6" y="172"/>
                    <a:pt x="7" y="172"/>
                    <a:pt x="8" y="172"/>
                  </a:cubicBezTo>
                  <a:cubicBezTo>
                    <a:pt x="9" y="173"/>
                    <a:pt x="9" y="175"/>
                    <a:pt x="10" y="176"/>
                  </a:cubicBezTo>
                  <a:cubicBezTo>
                    <a:pt x="12" y="175"/>
                    <a:pt x="15" y="174"/>
                    <a:pt x="16" y="175"/>
                  </a:cubicBezTo>
                  <a:cubicBezTo>
                    <a:pt x="16" y="177"/>
                    <a:pt x="14" y="176"/>
                    <a:pt x="14" y="177"/>
                  </a:cubicBezTo>
                  <a:cubicBezTo>
                    <a:pt x="15" y="177"/>
                    <a:pt x="16" y="178"/>
                    <a:pt x="15" y="179"/>
                  </a:cubicBezTo>
                  <a:cubicBezTo>
                    <a:pt x="16" y="179"/>
                    <a:pt x="17" y="180"/>
                    <a:pt x="17" y="181"/>
                  </a:cubicBezTo>
                  <a:cubicBezTo>
                    <a:pt x="17" y="182"/>
                    <a:pt x="15" y="181"/>
                    <a:pt x="16" y="182"/>
                  </a:cubicBezTo>
                  <a:cubicBezTo>
                    <a:pt x="17" y="182"/>
                    <a:pt x="15" y="184"/>
                    <a:pt x="17" y="184"/>
                  </a:cubicBezTo>
                  <a:cubicBezTo>
                    <a:pt x="17" y="184"/>
                    <a:pt x="17" y="186"/>
                    <a:pt x="16" y="186"/>
                  </a:cubicBezTo>
                  <a:cubicBezTo>
                    <a:pt x="16" y="188"/>
                    <a:pt x="17" y="187"/>
                    <a:pt x="17" y="188"/>
                  </a:cubicBezTo>
                  <a:cubicBezTo>
                    <a:pt x="16" y="187"/>
                    <a:pt x="15" y="188"/>
                    <a:pt x="15" y="189"/>
                  </a:cubicBezTo>
                  <a:cubicBezTo>
                    <a:pt x="15" y="190"/>
                    <a:pt x="17" y="189"/>
                    <a:pt x="17" y="190"/>
                  </a:cubicBezTo>
                  <a:cubicBezTo>
                    <a:pt x="16" y="192"/>
                    <a:pt x="17" y="194"/>
                    <a:pt x="16" y="196"/>
                  </a:cubicBezTo>
                  <a:cubicBezTo>
                    <a:pt x="16" y="196"/>
                    <a:pt x="17" y="196"/>
                    <a:pt x="17" y="197"/>
                  </a:cubicBezTo>
                  <a:cubicBezTo>
                    <a:pt x="16" y="197"/>
                    <a:pt x="15" y="198"/>
                    <a:pt x="14" y="199"/>
                  </a:cubicBezTo>
                  <a:cubicBezTo>
                    <a:pt x="15" y="201"/>
                    <a:pt x="15" y="202"/>
                    <a:pt x="15" y="203"/>
                  </a:cubicBezTo>
                  <a:cubicBezTo>
                    <a:pt x="17" y="203"/>
                    <a:pt x="18" y="205"/>
                    <a:pt x="19" y="205"/>
                  </a:cubicBezTo>
                  <a:cubicBezTo>
                    <a:pt x="19" y="205"/>
                    <a:pt x="19" y="206"/>
                    <a:pt x="19" y="206"/>
                  </a:cubicBezTo>
                  <a:cubicBezTo>
                    <a:pt x="20" y="206"/>
                    <a:pt x="20" y="207"/>
                    <a:pt x="21" y="209"/>
                  </a:cubicBezTo>
                  <a:cubicBezTo>
                    <a:pt x="20" y="209"/>
                    <a:pt x="19" y="209"/>
                    <a:pt x="18" y="210"/>
                  </a:cubicBezTo>
                  <a:cubicBezTo>
                    <a:pt x="19" y="213"/>
                    <a:pt x="17" y="216"/>
                    <a:pt x="18" y="219"/>
                  </a:cubicBezTo>
                  <a:cubicBezTo>
                    <a:pt x="17" y="220"/>
                    <a:pt x="17" y="221"/>
                    <a:pt x="16" y="221"/>
                  </a:cubicBezTo>
                  <a:cubicBezTo>
                    <a:pt x="16" y="222"/>
                    <a:pt x="16" y="222"/>
                    <a:pt x="16" y="223"/>
                  </a:cubicBezTo>
                  <a:cubicBezTo>
                    <a:pt x="19" y="224"/>
                    <a:pt x="27" y="232"/>
                    <a:pt x="23" y="235"/>
                  </a:cubicBezTo>
                  <a:cubicBezTo>
                    <a:pt x="22" y="235"/>
                    <a:pt x="23" y="233"/>
                    <a:pt x="22" y="234"/>
                  </a:cubicBezTo>
                  <a:cubicBezTo>
                    <a:pt x="21" y="236"/>
                    <a:pt x="23" y="236"/>
                    <a:pt x="25" y="236"/>
                  </a:cubicBezTo>
                  <a:cubicBezTo>
                    <a:pt x="24" y="237"/>
                    <a:pt x="25" y="237"/>
                    <a:pt x="25" y="238"/>
                  </a:cubicBezTo>
                  <a:cubicBezTo>
                    <a:pt x="26" y="238"/>
                    <a:pt x="26" y="240"/>
                    <a:pt x="26" y="241"/>
                  </a:cubicBezTo>
                  <a:cubicBezTo>
                    <a:pt x="26" y="241"/>
                    <a:pt x="26" y="241"/>
                    <a:pt x="26" y="241"/>
                  </a:cubicBezTo>
                  <a:cubicBezTo>
                    <a:pt x="26" y="241"/>
                    <a:pt x="26" y="244"/>
                    <a:pt x="27" y="245"/>
                  </a:cubicBezTo>
                  <a:cubicBezTo>
                    <a:pt x="29" y="246"/>
                    <a:pt x="23" y="247"/>
                    <a:pt x="30" y="249"/>
                  </a:cubicBezTo>
                  <a:cubicBezTo>
                    <a:pt x="30" y="249"/>
                    <a:pt x="30" y="249"/>
                    <a:pt x="30" y="249"/>
                  </a:cubicBezTo>
                  <a:cubicBezTo>
                    <a:pt x="29" y="252"/>
                    <a:pt x="32" y="252"/>
                    <a:pt x="34" y="253"/>
                  </a:cubicBezTo>
                  <a:cubicBezTo>
                    <a:pt x="34" y="256"/>
                    <a:pt x="31" y="256"/>
                    <a:pt x="31" y="257"/>
                  </a:cubicBezTo>
                  <a:cubicBezTo>
                    <a:pt x="31" y="257"/>
                    <a:pt x="31" y="257"/>
                    <a:pt x="31" y="257"/>
                  </a:cubicBezTo>
                  <a:cubicBezTo>
                    <a:pt x="32" y="258"/>
                    <a:pt x="33" y="256"/>
                    <a:pt x="34" y="256"/>
                  </a:cubicBezTo>
                  <a:cubicBezTo>
                    <a:pt x="35" y="256"/>
                    <a:pt x="35" y="257"/>
                    <a:pt x="36" y="257"/>
                  </a:cubicBezTo>
                  <a:cubicBezTo>
                    <a:pt x="36" y="256"/>
                    <a:pt x="37" y="256"/>
                    <a:pt x="37" y="255"/>
                  </a:cubicBezTo>
                  <a:cubicBezTo>
                    <a:pt x="39" y="257"/>
                    <a:pt x="42" y="259"/>
                    <a:pt x="44" y="261"/>
                  </a:cubicBezTo>
                  <a:cubicBezTo>
                    <a:pt x="45" y="261"/>
                    <a:pt x="46" y="260"/>
                    <a:pt x="47" y="261"/>
                  </a:cubicBezTo>
                  <a:cubicBezTo>
                    <a:pt x="47" y="262"/>
                    <a:pt x="46" y="262"/>
                    <a:pt x="46" y="263"/>
                  </a:cubicBezTo>
                  <a:cubicBezTo>
                    <a:pt x="47" y="264"/>
                    <a:pt x="48" y="265"/>
                    <a:pt x="48" y="267"/>
                  </a:cubicBezTo>
                  <a:cubicBezTo>
                    <a:pt x="49" y="268"/>
                    <a:pt x="51" y="267"/>
                    <a:pt x="51" y="269"/>
                  </a:cubicBezTo>
                  <a:cubicBezTo>
                    <a:pt x="50" y="269"/>
                    <a:pt x="50" y="271"/>
                    <a:pt x="49" y="271"/>
                  </a:cubicBezTo>
                  <a:cubicBezTo>
                    <a:pt x="48" y="270"/>
                    <a:pt x="50" y="270"/>
                    <a:pt x="49" y="269"/>
                  </a:cubicBezTo>
                  <a:cubicBezTo>
                    <a:pt x="48" y="270"/>
                    <a:pt x="48" y="271"/>
                    <a:pt x="47" y="272"/>
                  </a:cubicBezTo>
                  <a:cubicBezTo>
                    <a:pt x="51" y="272"/>
                    <a:pt x="54" y="271"/>
                    <a:pt x="56" y="273"/>
                  </a:cubicBezTo>
                  <a:cubicBezTo>
                    <a:pt x="56" y="274"/>
                    <a:pt x="56" y="274"/>
                    <a:pt x="56" y="275"/>
                  </a:cubicBezTo>
                  <a:cubicBezTo>
                    <a:pt x="57" y="275"/>
                    <a:pt x="57" y="274"/>
                    <a:pt x="58" y="275"/>
                  </a:cubicBezTo>
                  <a:cubicBezTo>
                    <a:pt x="57" y="275"/>
                    <a:pt x="57" y="275"/>
                    <a:pt x="57" y="276"/>
                  </a:cubicBezTo>
                  <a:cubicBezTo>
                    <a:pt x="59" y="277"/>
                    <a:pt x="59" y="275"/>
                    <a:pt x="60" y="275"/>
                  </a:cubicBezTo>
                  <a:cubicBezTo>
                    <a:pt x="61" y="278"/>
                    <a:pt x="64" y="275"/>
                    <a:pt x="66" y="277"/>
                  </a:cubicBezTo>
                  <a:cubicBezTo>
                    <a:pt x="67" y="276"/>
                    <a:pt x="65" y="276"/>
                    <a:pt x="66" y="275"/>
                  </a:cubicBezTo>
                  <a:cubicBezTo>
                    <a:pt x="67" y="275"/>
                    <a:pt x="67" y="276"/>
                    <a:pt x="68" y="276"/>
                  </a:cubicBezTo>
                  <a:cubicBezTo>
                    <a:pt x="69" y="275"/>
                    <a:pt x="70" y="272"/>
                    <a:pt x="72" y="273"/>
                  </a:cubicBezTo>
                  <a:cubicBezTo>
                    <a:pt x="73" y="272"/>
                    <a:pt x="72" y="271"/>
                    <a:pt x="70" y="271"/>
                  </a:cubicBezTo>
                  <a:cubicBezTo>
                    <a:pt x="70" y="271"/>
                    <a:pt x="70" y="272"/>
                    <a:pt x="69" y="271"/>
                  </a:cubicBezTo>
                  <a:cubicBezTo>
                    <a:pt x="70" y="271"/>
                    <a:pt x="70" y="270"/>
                    <a:pt x="70" y="268"/>
                  </a:cubicBezTo>
                  <a:cubicBezTo>
                    <a:pt x="70" y="268"/>
                    <a:pt x="71" y="268"/>
                    <a:pt x="71" y="267"/>
                  </a:cubicBezTo>
                  <a:cubicBezTo>
                    <a:pt x="70" y="266"/>
                    <a:pt x="71" y="266"/>
                    <a:pt x="71" y="264"/>
                  </a:cubicBezTo>
                  <a:cubicBezTo>
                    <a:pt x="75" y="264"/>
                    <a:pt x="76" y="259"/>
                    <a:pt x="78" y="257"/>
                  </a:cubicBezTo>
                  <a:cubicBezTo>
                    <a:pt x="80" y="257"/>
                    <a:pt x="81" y="257"/>
                    <a:pt x="82" y="256"/>
                  </a:cubicBezTo>
                  <a:cubicBezTo>
                    <a:pt x="81" y="257"/>
                    <a:pt x="82" y="255"/>
                    <a:pt x="82" y="255"/>
                  </a:cubicBezTo>
                  <a:cubicBezTo>
                    <a:pt x="82" y="256"/>
                    <a:pt x="84" y="257"/>
                    <a:pt x="86" y="257"/>
                  </a:cubicBezTo>
                  <a:cubicBezTo>
                    <a:pt x="87" y="256"/>
                    <a:pt x="85" y="254"/>
                    <a:pt x="86" y="254"/>
                  </a:cubicBezTo>
                  <a:cubicBezTo>
                    <a:pt x="88" y="254"/>
                    <a:pt x="87" y="256"/>
                    <a:pt x="88" y="256"/>
                  </a:cubicBezTo>
                  <a:cubicBezTo>
                    <a:pt x="93" y="256"/>
                    <a:pt x="97" y="254"/>
                    <a:pt x="96" y="250"/>
                  </a:cubicBezTo>
                  <a:cubicBezTo>
                    <a:pt x="96" y="249"/>
                    <a:pt x="96" y="251"/>
                    <a:pt x="95" y="251"/>
                  </a:cubicBezTo>
                  <a:cubicBezTo>
                    <a:pt x="94" y="250"/>
                    <a:pt x="95" y="249"/>
                    <a:pt x="94" y="248"/>
                  </a:cubicBezTo>
                  <a:cubicBezTo>
                    <a:pt x="96" y="247"/>
                    <a:pt x="98" y="247"/>
                    <a:pt x="100" y="246"/>
                  </a:cubicBezTo>
                  <a:cubicBezTo>
                    <a:pt x="102" y="245"/>
                    <a:pt x="102" y="245"/>
                    <a:pt x="102" y="245"/>
                  </a:cubicBezTo>
                  <a:cubicBezTo>
                    <a:pt x="103" y="246"/>
                    <a:pt x="105" y="246"/>
                    <a:pt x="107" y="247"/>
                  </a:cubicBezTo>
                  <a:cubicBezTo>
                    <a:pt x="108" y="246"/>
                    <a:pt x="108" y="245"/>
                    <a:pt x="108" y="245"/>
                  </a:cubicBezTo>
                  <a:cubicBezTo>
                    <a:pt x="110" y="242"/>
                    <a:pt x="110" y="242"/>
                    <a:pt x="110" y="242"/>
                  </a:cubicBezTo>
                  <a:cubicBezTo>
                    <a:pt x="110" y="242"/>
                    <a:pt x="113" y="240"/>
                    <a:pt x="112" y="239"/>
                  </a:cubicBezTo>
                  <a:cubicBezTo>
                    <a:pt x="112" y="238"/>
                    <a:pt x="111" y="234"/>
                    <a:pt x="111" y="234"/>
                  </a:cubicBezTo>
                  <a:cubicBezTo>
                    <a:pt x="111" y="234"/>
                    <a:pt x="112" y="232"/>
                    <a:pt x="113" y="231"/>
                  </a:cubicBezTo>
                  <a:cubicBezTo>
                    <a:pt x="114" y="230"/>
                    <a:pt x="115" y="229"/>
                    <a:pt x="115" y="228"/>
                  </a:cubicBezTo>
                  <a:cubicBezTo>
                    <a:pt x="115" y="226"/>
                    <a:pt x="115" y="225"/>
                    <a:pt x="115" y="224"/>
                  </a:cubicBezTo>
                  <a:cubicBezTo>
                    <a:pt x="115" y="223"/>
                    <a:pt x="115" y="222"/>
                    <a:pt x="115" y="222"/>
                  </a:cubicBezTo>
                  <a:cubicBezTo>
                    <a:pt x="115" y="221"/>
                    <a:pt x="115" y="219"/>
                    <a:pt x="116" y="217"/>
                  </a:cubicBezTo>
                  <a:cubicBezTo>
                    <a:pt x="117" y="216"/>
                    <a:pt x="118" y="213"/>
                    <a:pt x="118" y="212"/>
                  </a:cubicBezTo>
                  <a:cubicBezTo>
                    <a:pt x="119" y="211"/>
                    <a:pt x="120" y="209"/>
                    <a:pt x="119" y="208"/>
                  </a:cubicBezTo>
                  <a:cubicBezTo>
                    <a:pt x="119" y="207"/>
                    <a:pt x="118" y="207"/>
                    <a:pt x="117" y="206"/>
                  </a:cubicBezTo>
                  <a:cubicBezTo>
                    <a:pt x="117" y="205"/>
                    <a:pt x="117" y="204"/>
                    <a:pt x="117" y="204"/>
                  </a:cubicBezTo>
                  <a:cubicBezTo>
                    <a:pt x="119" y="203"/>
                    <a:pt x="120" y="201"/>
                    <a:pt x="123" y="201"/>
                  </a:cubicBezTo>
                  <a:cubicBezTo>
                    <a:pt x="123" y="199"/>
                    <a:pt x="122" y="197"/>
                    <a:pt x="121" y="197"/>
                  </a:cubicBezTo>
                  <a:cubicBezTo>
                    <a:pt x="123" y="196"/>
                    <a:pt x="120" y="193"/>
                    <a:pt x="122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2"/>
                    <a:pt x="123" y="192"/>
                    <a:pt x="123" y="193"/>
                  </a:cubicBezTo>
                  <a:cubicBezTo>
                    <a:pt x="123" y="193"/>
                    <a:pt x="124" y="193"/>
                    <a:pt x="124" y="193"/>
                  </a:cubicBezTo>
                  <a:cubicBezTo>
                    <a:pt x="124" y="193"/>
                    <a:pt x="124" y="192"/>
                    <a:pt x="124" y="192"/>
                  </a:cubicBezTo>
                  <a:cubicBezTo>
                    <a:pt x="125" y="192"/>
                    <a:pt x="125" y="192"/>
                    <a:pt x="126" y="192"/>
                  </a:cubicBezTo>
                  <a:cubicBezTo>
                    <a:pt x="126" y="192"/>
                    <a:pt x="126" y="191"/>
                    <a:pt x="127" y="191"/>
                  </a:cubicBezTo>
                  <a:cubicBezTo>
                    <a:pt x="128" y="193"/>
                    <a:pt x="132" y="191"/>
                    <a:pt x="133" y="190"/>
                  </a:cubicBezTo>
                  <a:cubicBezTo>
                    <a:pt x="132" y="190"/>
                    <a:pt x="132" y="190"/>
                    <a:pt x="132" y="189"/>
                  </a:cubicBezTo>
                  <a:cubicBezTo>
                    <a:pt x="134" y="189"/>
                    <a:pt x="134" y="189"/>
                    <a:pt x="135" y="188"/>
                  </a:cubicBezTo>
                  <a:cubicBezTo>
                    <a:pt x="134" y="187"/>
                    <a:pt x="132" y="187"/>
                    <a:pt x="133" y="185"/>
                  </a:cubicBezTo>
                  <a:cubicBezTo>
                    <a:pt x="135" y="185"/>
                    <a:pt x="137" y="185"/>
                    <a:pt x="138" y="183"/>
                  </a:cubicBezTo>
                  <a:cubicBezTo>
                    <a:pt x="138" y="184"/>
                    <a:pt x="139" y="184"/>
                    <a:pt x="140" y="184"/>
                  </a:cubicBezTo>
                  <a:cubicBezTo>
                    <a:pt x="139" y="182"/>
                    <a:pt x="141" y="182"/>
                    <a:pt x="141" y="181"/>
                  </a:cubicBezTo>
                  <a:cubicBezTo>
                    <a:pt x="142" y="181"/>
                    <a:pt x="143" y="181"/>
                    <a:pt x="144" y="182"/>
                  </a:cubicBezTo>
                  <a:cubicBezTo>
                    <a:pt x="145" y="180"/>
                    <a:pt x="147" y="181"/>
                    <a:pt x="148" y="179"/>
                  </a:cubicBezTo>
                  <a:cubicBezTo>
                    <a:pt x="146" y="179"/>
                    <a:pt x="150" y="178"/>
                    <a:pt x="149" y="177"/>
                  </a:cubicBezTo>
                  <a:cubicBezTo>
                    <a:pt x="146" y="178"/>
                    <a:pt x="145" y="175"/>
                    <a:pt x="145" y="172"/>
                  </a:cubicBezTo>
                  <a:cubicBezTo>
                    <a:pt x="145" y="172"/>
                    <a:pt x="146" y="171"/>
                    <a:pt x="147" y="171"/>
                  </a:cubicBezTo>
                  <a:cubicBezTo>
                    <a:pt x="147" y="170"/>
                    <a:pt x="146" y="170"/>
                    <a:pt x="146" y="169"/>
                  </a:cubicBezTo>
                  <a:cubicBezTo>
                    <a:pt x="148" y="168"/>
                    <a:pt x="150" y="168"/>
                    <a:pt x="149" y="166"/>
                  </a:cubicBezTo>
                  <a:cubicBezTo>
                    <a:pt x="148" y="166"/>
                    <a:pt x="149" y="168"/>
                    <a:pt x="148" y="168"/>
                  </a:cubicBezTo>
                  <a:cubicBezTo>
                    <a:pt x="148" y="167"/>
                    <a:pt x="147" y="165"/>
                    <a:pt x="147" y="165"/>
                  </a:cubicBezTo>
                  <a:cubicBezTo>
                    <a:pt x="149" y="164"/>
                    <a:pt x="150" y="165"/>
                    <a:pt x="152" y="164"/>
                  </a:cubicBezTo>
                  <a:cubicBezTo>
                    <a:pt x="151" y="162"/>
                    <a:pt x="152" y="161"/>
                    <a:pt x="153" y="160"/>
                  </a:cubicBezTo>
                  <a:cubicBezTo>
                    <a:pt x="151" y="157"/>
                    <a:pt x="152" y="154"/>
                    <a:pt x="154" y="152"/>
                  </a:cubicBezTo>
                  <a:cubicBezTo>
                    <a:pt x="153" y="150"/>
                    <a:pt x="152" y="147"/>
                    <a:pt x="150" y="146"/>
                  </a:cubicBezTo>
                  <a:cubicBezTo>
                    <a:pt x="151" y="145"/>
                    <a:pt x="150" y="142"/>
                    <a:pt x="152" y="142"/>
                  </a:cubicBezTo>
                  <a:cubicBezTo>
                    <a:pt x="151" y="143"/>
                    <a:pt x="152" y="144"/>
                    <a:pt x="153" y="144"/>
                  </a:cubicBezTo>
                  <a:cubicBezTo>
                    <a:pt x="153" y="143"/>
                    <a:pt x="153" y="143"/>
                    <a:pt x="154" y="143"/>
                  </a:cubicBezTo>
                  <a:cubicBezTo>
                    <a:pt x="151" y="139"/>
                    <a:pt x="149" y="136"/>
                    <a:pt x="151" y="131"/>
                  </a:cubicBezTo>
                  <a:cubicBezTo>
                    <a:pt x="148" y="130"/>
                    <a:pt x="153" y="125"/>
                    <a:pt x="149" y="124"/>
                  </a:cubicBezTo>
                  <a:cubicBezTo>
                    <a:pt x="149" y="125"/>
                    <a:pt x="149" y="126"/>
                    <a:pt x="148" y="125"/>
                  </a:cubicBezTo>
                  <a:cubicBezTo>
                    <a:pt x="148" y="123"/>
                    <a:pt x="147" y="121"/>
                    <a:pt x="147" y="118"/>
                  </a:cubicBezTo>
                  <a:cubicBezTo>
                    <a:pt x="149" y="118"/>
                    <a:pt x="147" y="117"/>
                    <a:pt x="148" y="115"/>
                  </a:cubicBezTo>
                  <a:cubicBezTo>
                    <a:pt x="150" y="114"/>
                    <a:pt x="150" y="112"/>
                    <a:pt x="152" y="112"/>
                  </a:cubicBezTo>
                  <a:cubicBezTo>
                    <a:pt x="152" y="109"/>
                    <a:pt x="154" y="108"/>
                    <a:pt x="152" y="107"/>
                  </a:cubicBezTo>
                  <a:cubicBezTo>
                    <a:pt x="152" y="108"/>
                    <a:pt x="151" y="108"/>
                    <a:pt x="151" y="108"/>
                  </a:cubicBezTo>
                  <a:cubicBezTo>
                    <a:pt x="152" y="106"/>
                    <a:pt x="152" y="104"/>
                    <a:pt x="153" y="103"/>
                  </a:cubicBezTo>
                  <a:cubicBezTo>
                    <a:pt x="153" y="102"/>
                    <a:pt x="152" y="100"/>
                    <a:pt x="153" y="99"/>
                  </a:cubicBezTo>
                  <a:cubicBezTo>
                    <a:pt x="152" y="99"/>
                    <a:pt x="151" y="98"/>
                    <a:pt x="150" y="98"/>
                  </a:cubicBezTo>
                  <a:cubicBezTo>
                    <a:pt x="152" y="96"/>
                    <a:pt x="150" y="92"/>
                    <a:pt x="153" y="92"/>
                  </a:cubicBezTo>
                  <a:close/>
                  <a:moveTo>
                    <a:pt x="58" y="4"/>
                  </a:moveTo>
                  <a:cubicBezTo>
                    <a:pt x="58" y="4"/>
                    <a:pt x="58" y="5"/>
                    <a:pt x="59" y="5"/>
                  </a:cubicBezTo>
                  <a:cubicBezTo>
                    <a:pt x="59" y="6"/>
                    <a:pt x="59" y="6"/>
                    <a:pt x="58" y="6"/>
                  </a:cubicBezTo>
                  <a:cubicBezTo>
                    <a:pt x="58" y="5"/>
                    <a:pt x="57" y="5"/>
                    <a:pt x="58" y="4"/>
                  </a:cubicBezTo>
                  <a:close/>
                  <a:moveTo>
                    <a:pt x="13" y="46"/>
                  </a:moveTo>
                  <a:cubicBezTo>
                    <a:pt x="11" y="46"/>
                    <a:pt x="12" y="46"/>
                    <a:pt x="12" y="45"/>
                  </a:cubicBezTo>
                  <a:cubicBezTo>
                    <a:pt x="12" y="46"/>
                    <a:pt x="13" y="46"/>
                    <a:pt x="13" y="46"/>
                  </a:cubicBezTo>
                  <a:close/>
                </a:path>
              </a:pathLst>
            </a:custGeom>
            <a:solidFill>
              <a:srgbClr val="D06E6E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CN" altLang="en-US" sz="1800" spc="-288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  <p:sp>
          <p:nvSpPr>
            <p:cNvPr id="59" name="文本框 9"/>
            <p:cNvSpPr txBox="1"/>
            <p:nvPr/>
          </p:nvSpPr>
          <p:spPr>
            <a:xfrm>
              <a:off x="8528606" y="4823683"/>
              <a:ext cx="402494" cy="991864"/>
            </a:xfrm>
            <a:prstGeom prst="rect">
              <a:avLst/>
            </a:prstGeom>
            <a:noFill/>
          </p:spPr>
          <p:txBody>
            <a:bodyPr vert="eaVert" lIns="95277" tIns="0" rIns="95277" bIns="107997"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思源宋体 CN Heavy" pitchFamily="18" charset="-122"/>
                  <a:ea typeface="思源宋体 CN Heavy" pitchFamily="18" charset="-122"/>
                </a:rPr>
                <a:t>泰山</a:t>
              </a:r>
              <a:endParaRPr lang="en-US" altLang="zh-CN" sz="140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</p:grpSp>
      <p:pic>
        <p:nvPicPr>
          <p:cNvPr id="2" name="图片 1"/>
          <p:cNvPicPr/>
          <p:nvPr/>
        </p:nvPicPr>
        <p:blipFill>
          <a:blip r:embed="rId3"/>
          <a:stretch>
            <a:fillRect/>
          </a:stretch>
        </p:blipFill>
        <p:spPr>
          <a:xfrm>
            <a:off x="433705" y="1454785"/>
            <a:ext cx="4152900" cy="530987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888990" y="965835"/>
            <a:ext cx="40640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Blue Rosy Cloud Fairy (碧霞元君)</a:t>
            </a:r>
            <a:endParaRPr lang="en-US" altLang="zh-CN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4739005" y="2603500"/>
            <a:ext cx="6952615" cy="2840990"/>
          </a:xfrm>
          <a:prstGeom prst="rect">
            <a:avLst/>
          </a:prstGeom>
          <a:solidFill>
            <a:schemeClr val="accent1">
              <a:lumMod val="40000"/>
              <a:lumOff val="60000"/>
              <a:alpha val="18000"/>
            </a:schemeClr>
          </a:solidFill>
          <a:ln>
            <a:solidFill>
              <a:schemeClr val="accent1"/>
            </a:solidFill>
          </a:ln>
        </p:spPr>
        <p:txBody>
          <a:bodyPr wrap="square" lIns="0" tIns="0" rIns="0" bIns="0" rtlCol="0"/>
          <a:p>
            <a:r>
              <a:rPr lang="en-US" altLang="zh-CN" sz="2440" dirty="0">
                <a:solidFill>
                  <a:schemeClr val="tx1"/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</a:rPr>
              <a:t>The </a:t>
            </a:r>
            <a:r>
              <a:rPr lang="en-US" altLang="zh-CN" sz="2440" dirty="0">
                <a:solidFill>
                  <a:srgbClr val="FF0000"/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</a:rPr>
              <a:t>daughter </a:t>
            </a:r>
            <a:r>
              <a:rPr lang="en-US" altLang="zh-CN" sz="2440" dirty="0">
                <a:solidFill>
                  <a:schemeClr val="tx1"/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</a:rPr>
              <a:t>or sister of the Emperor of the Eastern Peak</a:t>
            </a:r>
            <a:endParaRPr lang="en-US" altLang="zh-CN" sz="2440" dirty="0">
              <a:solidFill>
                <a:schemeClr val="tx1"/>
              </a:solidFill>
              <a:latin typeface="Times New Roman" panose="02020603050405020304" pitchFamily="18" charset="0"/>
              <a:ea typeface="思源宋体 CN Heavy" pitchFamily="18" charset="-122"/>
              <a:cs typeface="Times New Roman" panose="02020603050405020304" pitchFamily="18" charset="0"/>
            </a:endParaRPr>
          </a:p>
          <a:p>
            <a:r>
              <a:rPr lang="en-US" altLang="zh-CN" sz="2440" dirty="0">
                <a:solidFill>
                  <a:schemeClr val="tx1"/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</a:rPr>
              <a:t>The </a:t>
            </a:r>
            <a:r>
              <a:rPr lang="en-US" altLang="zh-CN" sz="2440" dirty="0">
                <a:solidFill>
                  <a:srgbClr val="FF0000"/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</a:rPr>
              <a:t>most influential </a:t>
            </a:r>
            <a:r>
              <a:rPr lang="en-US" altLang="zh-CN" sz="2440" dirty="0">
                <a:solidFill>
                  <a:schemeClr val="tx1"/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</a:rPr>
              <a:t>god of Mount Tai</a:t>
            </a:r>
            <a:endParaRPr lang="en-US" altLang="zh-CN" sz="2440" dirty="0">
              <a:solidFill>
                <a:schemeClr val="tx1"/>
              </a:solidFill>
              <a:latin typeface="Times New Roman" panose="02020603050405020304" pitchFamily="18" charset="0"/>
              <a:ea typeface="思源宋体 CN Heavy" pitchFamily="18" charset="-122"/>
              <a:cs typeface="Times New Roman" panose="02020603050405020304" pitchFamily="18" charset="0"/>
            </a:endParaRPr>
          </a:p>
          <a:p>
            <a:r>
              <a:rPr lang="en-US" altLang="zh-CN" sz="2440" dirty="0">
                <a:solidFill>
                  <a:schemeClr val="tx1"/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</a:rPr>
              <a:t>Blesses all living beings and connects the spirit across the whole China</a:t>
            </a:r>
            <a:r>
              <a:rPr lang="zh-CN" altLang="en-US" sz="2440" dirty="0">
                <a:solidFill>
                  <a:schemeClr val="tx1"/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</a:rPr>
              <a:t>（庇佑众生，灵应九州）</a:t>
            </a:r>
            <a:endParaRPr lang="zh-CN" altLang="en-US" sz="2440" dirty="0">
              <a:solidFill>
                <a:schemeClr val="tx1"/>
              </a:solidFill>
              <a:latin typeface="Times New Roman" panose="02020603050405020304" pitchFamily="18" charset="0"/>
              <a:ea typeface="思源宋体 CN Heavy" pitchFamily="18" charset="-122"/>
              <a:cs typeface="Times New Roman" panose="02020603050405020304" pitchFamily="18" charset="0"/>
            </a:endParaRPr>
          </a:p>
          <a:p>
            <a:r>
              <a:rPr lang="en-US" altLang="zh-CN" sz="2440" dirty="0">
                <a:solidFill>
                  <a:schemeClr val="tx1"/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</a:rPr>
              <a:t>Helps the </a:t>
            </a:r>
            <a:r>
              <a:rPr lang="en-US" altLang="zh-CN" sz="2440" dirty="0">
                <a:solidFill>
                  <a:srgbClr val="FF0000"/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</a:rPr>
              <a:t>weak </a:t>
            </a:r>
            <a:r>
              <a:rPr lang="en-US" altLang="zh-CN" sz="2440" dirty="0">
                <a:solidFill>
                  <a:schemeClr val="tx1"/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</a:rPr>
              <a:t>and </a:t>
            </a:r>
            <a:r>
              <a:rPr lang="en-US" altLang="zh-CN" sz="2440" dirty="0">
                <a:solidFill>
                  <a:srgbClr val="FF0000"/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</a:rPr>
              <a:t>punishes </a:t>
            </a:r>
            <a:r>
              <a:rPr lang="en-US" altLang="zh-CN" sz="2440" dirty="0">
                <a:solidFill>
                  <a:schemeClr val="tx1"/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</a:rPr>
              <a:t>the evil, </a:t>
            </a:r>
            <a:r>
              <a:rPr lang="en-US" altLang="zh-CN" sz="2440" dirty="0">
                <a:solidFill>
                  <a:srgbClr val="FF0000"/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</a:rPr>
              <a:t>delivers children</a:t>
            </a:r>
            <a:r>
              <a:rPr lang="en-US" altLang="zh-CN" sz="2440" dirty="0">
                <a:solidFill>
                  <a:schemeClr val="tx1"/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</a:rPr>
              <a:t> to families in need and </a:t>
            </a:r>
            <a:r>
              <a:rPr lang="en-US" altLang="zh-CN" sz="2440" dirty="0">
                <a:solidFill>
                  <a:srgbClr val="FF0000"/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</a:rPr>
              <a:t>responds to every request</a:t>
            </a:r>
            <a:endParaRPr lang="en-US" altLang="zh-CN" sz="2440" dirty="0">
              <a:solidFill>
                <a:srgbClr val="FF0000"/>
              </a:solidFill>
              <a:latin typeface="Times New Roman" panose="02020603050405020304" pitchFamily="18" charset="0"/>
              <a:ea typeface="思源宋体 CN Heavy" pitchFamily="18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22955" y="614045"/>
            <a:ext cx="4064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Earthly gods</a:t>
            </a:r>
            <a:r>
              <a:rPr lang="en-US" altLang="zh-CN"/>
              <a:t> </a:t>
            </a:r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3945" y="472440"/>
            <a:ext cx="2667635" cy="605282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39" grpId="0" animBg="1"/>
      <p:bldP spid="3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5"/>
          <p:cNvSpPr txBox="1"/>
          <p:nvPr>
            <p:custDataLst>
              <p:tags r:id="rId1"/>
            </p:custDataLst>
          </p:nvPr>
        </p:nvSpPr>
        <p:spPr>
          <a:xfrm>
            <a:off x="433950" y="391382"/>
            <a:ext cx="4887280" cy="435435"/>
          </a:xfrm>
        </p:spPr>
        <p:txBody>
          <a:bodyPr>
            <a:noAutofit/>
          </a:bodyPr>
          <a:lstStyle>
            <a:lvl1pPr algn="l" defTabSz="147447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2000" b="1" kern="1200" spc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defTabSz="998855">
              <a:defRPr/>
            </a:pPr>
            <a:endParaRPr lang="zh-CN" altLang="en-US" sz="2260" dirty="0">
              <a:solidFill>
                <a:schemeClr val="accent6"/>
              </a:solidFill>
              <a:latin typeface="思源宋体 CN Heavy" pitchFamily="18" charset="-122"/>
              <a:ea typeface="思源宋体 CN Heavy" pitchFamily="18" charset="-122"/>
              <a:cs typeface="经典长宋简" panose="02010609000101010101" pitchFamily="49" charset="-122"/>
              <a:sym typeface="+mn-lt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7698" y="472371"/>
            <a:ext cx="1740744" cy="1397099"/>
          </a:xfrm>
          <a:prstGeom prst="rect">
            <a:avLst/>
          </a:prstGeom>
        </p:spPr>
      </p:pic>
      <p:sp>
        <p:nvSpPr>
          <p:cNvPr id="56" name="矩形 55"/>
          <p:cNvSpPr/>
          <p:nvPr/>
        </p:nvSpPr>
        <p:spPr>
          <a:xfrm>
            <a:off x="1375723" y="672717"/>
            <a:ext cx="4149866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  <a:sym typeface="+mn-ea"/>
              </a:rPr>
              <a:t>Taoism </a:t>
            </a:r>
            <a:endParaRPr lang="en-US" sz="4000" b="1" kern="1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思源宋体 CN Heavy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963045" y="599095"/>
            <a:ext cx="389232" cy="779930"/>
            <a:chOff x="8436503" y="4823683"/>
            <a:chExt cx="494597" cy="991864"/>
          </a:xfrm>
        </p:grpSpPr>
        <p:sp>
          <p:nvSpPr>
            <p:cNvPr id="58" name="Freeform 201"/>
            <p:cNvSpPr>
              <a:spLocks noEditPoints="1"/>
            </p:cNvSpPr>
            <p:nvPr/>
          </p:nvSpPr>
          <p:spPr bwMode="auto">
            <a:xfrm>
              <a:off x="8436503" y="4842970"/>
              <a:ext cx="457200" cy="872563"/>
            </a:xfrm>
            <a:custGeom>
              <a:avLst/>
              <a:gdLst>
                <a:gd name="T0" fmla="*/ 150 w 155"/>
                <a:gd name="T1" fmla="*/ 83 h 278"/>
                <a:gd name="T2" fmla="*/ 150 w 155"/>
                <a:gd name="T3" fmla="*/ 71 h 278"/>
                <a:gd name="T4" fmla="*/ 147 w 155"/>
                <a:gd name="T5" fmla="*/ 60 h 278"/>
                <a:gd name="T6" fmla="*/ 145 w 155"/>
                <a:gd name="T7" fmla="*/ 48 h 278"/>
                <a:gd name="T8" fmla="*/ 147 w 155"/>
                <a:gd name="T9" fmla="*/ 43 h 278"/>
                <a:gd name="T10" fmla="*/ 142 w 155"/>
                <a:gd name="T11" fmla="*/ 32 h 278"/>
                <a:gd name="T12" fmla="*/ 132 w 155"/>
                <a:gd name="T13" fmla="*/ 24 h 278"/>
                <a:gd name="T14" fmla="*/ 124 w 155"/>
                <a:gd name="T15" fmla="*/ 19 h 278"/>
                <a:gd name="T16" fmla="*/ 117 w 155"/>
                <a:gd name="T17" fmla="*/ 14 h 278"/>
                <a:gd name="T18" fmla="*/ 112 w 155"/>
                <a:gd name="T19" fmla="*/ 14 h 278"/>
                <a:gd name="T20" fmla="*/ 103 w 155"/>
                <a:gd name="T21" fmla="*/ 8 h 278"/>
                <a:gd name="T22" fmla="*/ 89 w 155"/>
                <a:gd name="T23" fmla="*/ 3 h 278"/>
                <a:gd name="T24" fmla="*/ 86 w 155"/>
                <a:gd name="T25" fmla="*/ 5 h 278"/>
                <a:gd name="T26" fmla="*/ 75 w 155"/>
                <a:gd name="T27" fmla="*/ 5 h 278"/>
                <a:gd name="T28" fmla="*/ 46 w 155"/>
                <a:gd name="T29" fmla="*/ 4 h 278"/>
                <a:gd name="T30" fmla="*/ 40 w 155"/>
                <a:gd name="T31" fmla="*/ 7 h 278"/>
                <a:gd name="T32" fmla="*/ 33 w 155"/>
                <a:gd name="T33" fmla="*/ 19 h 278"/>
                <a:gd name="T34" fmla="*/ 24 w 155"/>
                <a:gd name="T35" fmla="*/ 27 h 278"/>
                <a:gd name="T36" fmla="*/ 10 w 155"/>
                <a:gd name="T37" fmla="*/ 41 h 278"/>
                <a:gd name="T38" fmla="*/ 9 w 155"/>
                <a:gd name="T39" fmla="*/ 52 h 278"/>
                <a:gd name="T40" fmla="*/ 0 w 155"/>
                <a:gd name="T41" fmla="*/ 59 h 278"/>
                <a:gd name="T42" fmla="*/ 1 w 155"/>
                <a:gd name="T43" fmla="*/ 71 h 278"/>
                <a:gd name="T44" fmla="*/ 2 w 155"/>
                <a:gd name="T45" fmla="*/ 78 h 278"/>
                <a:gd name="T46" fmla="*/ 2 w 155"/>
                <a:gd name="T47" fmla="*/ 95 h 278"/>
                <a:gd name="T48" fmla="*/ 4 w 155"/>
                <a:gd name="T49" fmla="*/ 101 h 278"/>
                <a:gd name="T50" fmla="*/ 2 w 155"/>
                <a:gd name="T51" fmla="*/ 107 h 278"/>
                <a:gd name="T52" fmla="*/ 1 w 155"/>
                <a:gd name="T53" fmla="*/ 126 h 278"/>
                <a:gd name="T54" fmla="*/ 3 w 155"/>
                <a:gd name="T55" fmla="*/ 139 h 278"/>
                <a:gd name="T56" fmla="*/ 3 w 155"/>
                <a:gd name="T57" fmla="*/ 150 h 278"/>
                <a:gd name="T58" fmla="*/ 2 w 155"/>
                <a:gd name="T59" fmla="*/ 159 h 278"/>
                <a:gd name="T60" fmla="*/ 8 w 155"/>
                <a:gd name="T61" fmla="*/ 172 h 278"/>
                <a:gd name="T62" fmla="*/ 17 w 155"/>
                <a:gd name="T63" fmla="*/ 181 h 278"/>
                <a:gd name="T64" fmla="*/ 15 w 155"/>
                <a:gd name="T65" fmla="*/ 189 h 278"/>
                <a:gd name="T66" fmla="*/ 15 w 155"/>
                <a:gd name="T67" fmla="*/ 203 h 278"/>
                <a:gd name="T68" fmla="*/ 18 w 155"/>
                <a:gd name="T69" fmla="*/ 219 h 278"/>
                <a:gd name="T70" fmla="*/ 25 w 155"/>
                <a:gd name="T71" fmla="*/ 236 h 278"/>
                <a:gd name="T72" fmla="*/ 30 w 155"/>
                <a:gd name="T73" fmla="*/ 249 h 278"/>
                <a:gd name="T74" fmla="*/ 34 w 155"/>
                <a:gd name="T75" fmla="*/ 256 h 278"/>
                <a:gd name="T76" fmla="*/ 46 w 155"/>
                <a:gd name="T77" fmla="*/ 263 h 278"/>
                <a:gd name="T78" fmla="*/ 47 w 155"/>
                <a:gd name="T79" fmla="*/ 272 h 278"/>
                <a:gd name="T80" fmla="*/ 60 w 155"/>
                <a:gd name="T81" fmla="*/ 275 h 278"/>
                <a:gd name="T82" fmla="*/ 70 w 155"/>
                <a:gd name="T83" fmla="*/ 271 h 278"/>
                <a:gd name="T84" fmla="*/ 78 w 155"/>
                <a:gd name="T85" fmla="*/ 257 h 278"/>
                <a:gd name="T86" fmla="*/ 88 w 155"/>
                <a:gd name="T87" fmla="*/ 256 h 278"/>
                <a:gd name="T88" fmla="*/ 102 w 155"/>
                <a:gd name="T89" fmla="*/ 245 h 278"/>
                <a:gd name="T90" fmla="*/ 111 w 155"/>
                <a:gd name="T91" fmla="*/ 234 h 278"/>
                <a:gd name="T92" fmla="*/ 116 w 155"/>
                <a:gd name="T93" fmla="*/ 217 h 278"/>
                <a:gd name="T94" fmla="*/ 123 w 155"/>
                <a:gd name="T95" fmla="*/ 201 h 278"/>
                <a:gd name="T96" fmla="*/ 124 w 155"/>
                <a:gd name="T97" fmla="*/ 193 h 278"/>
                <a:gd name="T98" fmla="*/ 132 w 155"/>
                <a:gd name="T99" fmla="*/ 189 h 278"/>
                <a:gd name="T100" fmla="*/ 141 w 155"/>
                <a:gd name="T101" fmla="*/ 181 h 278"/>
                <a:gd name="T102" fmla="*/ 147 w 155"/>
                <a:gd name="T103" fmla="*/ 171 h 278"/>
                <a:gd name="T104" fmla="*/ 152 w 155"/>
                <a:gd name="T105" fmla="*/ 164 h 278"/>
                <a:gd name="T106" fmla="*/ 153 w 155"/>
                <a:gd name="T107" fmla="*/ 144 h 278"/>
                <a:gd name="T108" fmla="*/ 147 w 155"/>
                <a:gd name="T109" fmla="*/ 118 h 278"/>
                <a:gd name="T110" fmla="*/ 153 w 155"/>
                <a:gd name="T111" fmla="*/ 103 h 278"/>
                <a:gd name="T112" fmla="*/ 59 w 155"/>
                <a:gd name="T113" fmla="*/ 5 h 278"/>
                <a:gd name="T114" fmla="*/ 13 w 155"/>
                <a:gd name="T115" fmla="*/ 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" h="278">
                  <a:moveTo>
                    <a:pt x="153" y="92"/>
                  </a:moveTo>
                  <a:cubicBezTo>
                    <a:pt x="154" y="89"/>
                    <a:pt x="155" y="87"/>
                    <a:pt x="153" y="86"/>
                  </a:cubicBezTo>
                  <a:cubicBezTo>
                    <a:pt x="153" y="87"/>
                    <a:pt x="153" y="87"/>
                    <a:pt x="152" y="87"/>
                  </a:cubicBezTo>
                  <a:cubicBezTo>
                    <a:pt x="151" y="87"/>
                    <a:pt x="150" y="86"/>
                    <a:pt x="149" y="85"/>
                  </a:cubicBezTo>
                  <a:cubicBezTo>
                    <a:pt x="149" y="84"/>
                    <a:pt x="149" y="83"/>
                    <a:pt x="150" y="83"/>
                  </a:cubicBezTo>
                  <a:cubicBezTo>
                    <a:pt x="151" y="83"/>
                    <a:pt x="151" y="84"/>
                    <a:pt x="152" y="84"/>
                  </a:cubicBezTo>
                  <a:cubicBezTo>
                    <a:pt x="153" y="83"/>
                    <a:pt x="151" y="78"/>
                    <a:pt x="153" y="76"/>
                  </a:cubicBezTo>
                  <a:cubicBezTo>
                    <a:pt x="153" y="76"/>
                    <a:pt x="153" y="75"/>
                    <a:pt x="153" y="74"/>
                  </a:cubicBezTo>
                  <a:cubicBezTo>
                    <a:pt x="152" y="74"/>
                    <a:pt x="152" y="74"/>
                    <a:pt x="151" y="74"/>
                  </a:cubicBezTo>
                  <a:cubicBezTo>
                    <a:pt x="152" y="73"/>
                    <a:pt x="150" y="73"/>
                    <a:pt x="150" y="71"/>
                  </a:cubicBezTo>
                  <a:cubicBezTo>
                    <a:pt x="152" y="70"/>
                    <a:pt x="155" y="67"/>
                    <a:pt x="154" y="64"/>
                  </a:cubicBezTo>
                  <a:cubicBezTo>
                    <a:pt x="152" y="64"/>
                    <a:pt x="151" y="65"/>
                    <a:pt x="149" y="66"/>
                  </a:cubicBezTo>
                  <a:cubicBezTo>
                    <a:pt x="149" y="65"/>
                    <a:pt x="150" y="64"/>
                    <a:pt x="150" y="64"/>
                  </a:cubicBezTo>
                  <a:cubicBezTo>
                    <a:pt x="149" y="63"/>
                    <a:pt x="147" y="63"/>
                    <a:pt x="147" y="61"/>
                  </a:cubicBezTo>
                  <a:cubicBezTo>
                    <a:pt x="147" y="61"/>
                    <a:pt x="147" y="60"/>
                    <a:pt x="147" y="60"/>
                  </a:cubicBezTo>
                  <a:cubicBezTo>
                    <a:pt x="147" y="59"/>
                    <a:pt x="149" y="58"/>
                    <a:pt x="146" y="56"/>
                  </a:cubicBezTo>
                  <a:cubicBezTo>
                    <a:pt x="147" y="56"/>
                    <a:pt x="147" y="55"/>
                    <a:pt x="148" y="56"/>
                  </a:cubicBezTo>
                  <a:cubicBezTo>
                    <a:pt x="147" y="54"/>
                    <a:pt x="150" y="53"/>
                    <a:pt x="148" y="53"/>
                  </a:cubicBezTo>
                  <a:cubicBezTo>
                    <a:pt x="148" y="52"/>
                    <a:pt x="149" y="52"/>
                    <a:pt x="148" y="51"/>
                  </a:cubicBezTo>
                  <a:cubicBezTo>
                    <a:pt x="147" y="51"/>
                    <a:pt x="146" y="49"/>
                    <a:pt x="145" y="48"/>
                  </a:cubicBezTo>
                  <a:cubicBezTo>
                    <a:pt x="146" y="48"/>
                    <a:pt x="145" y="46"/>
                    <a:pt x="145" y="45"/>
                  </a:cubicBezTo>
                  <a:cubicBezTo>
                    <a:pt x="146" y="45"/>
                    <a:pt x="147" y="45"/>
                    <a:pt x="147" y="44"/>
                  </a:cubicBezTo>
                  <a:cubicBezTo>
                    <a:pt x="146" y="43"/>
                    <a:pt x="146" y="44"/>
                    <a:pt x="146" y="44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7" y="43"/>
                    <a:pt x="147" y="43"/>
                  </a:cubicBezTo>
                  <a:cubicBezTo>
                    <a:pt x="146" y="43"/>
                    <a:pt x="147" y="42"/>
                    <a:pt x="147" y="41"/>
                  </a:cubicBezTo>
                  <a:cubicBezTo>
                    <a:pt x="146" y="41"/>
                    <a:pt x="145" y="42"/>
                    <a:pt x="145" y="41"/>
                  </a:cubicBezTo>
                  <a:cubicBezTo>
                    <a:pt x="145" y="39"/>
                    <a:pt x="146" y="37"/>
                    <a:pt x="145" y="35"/>
                  </a:cubicBezTo>
                  <a:cubicBezTo>
                    <a:pt x="144" y="35"/>
                    <a:pt x="143" y="37"/>
                    <a:pt x="143" y="36"/>
                  </a:cubicBezTo>
                  <a:cubicBezTo>
                    <a:pt x="143" y="35"/>
                    <a:pt x="142" y="33"/>
                    <a:pt x="142" y="32"/>
                  </a:cubicBezTo>
                  <a:cubicBezTo>
                    <a:pt x="141" y="35"/>
                    <a:pt x="137" y="30"/>
                    <a:pt x="139" y="29"/>
                  </a:cubicBezTo>
                  <a:cubicBezTo>
                    <a:pt x="137" y="27"/>
                    <a:pt x="136" y="25"/>
                    <a:pt x="136" y="24"/>
                  </a:cubicBezTo>
                  <a:cubicBezTo>
                    <a:pt x="136" y="24"/>
                    <a:pt x="136" y="24"/>
                    <a:pt x="135" y="24"/>
                  </a:cubicBezTo>
                  <a:cubicBezTo>
                    <a:pt x="136" y="24"/>
                    <a:pt x="137" y="23"/>
                    <a:pt x="136" y="23"/>
                  </a:cubicBezTo>
                  <a:cubicBezTo>
                    <a:pt x="135" y="24"/>
                    <a:pt x="133" y="23"/>
                    <a:pt x="132" y="24"/>
                  </a:cubicBezTo>
                  <a:cubicBezTo>
                    <a:pt x="132" y="24"/>
                    <a:pt x="133" y="24"/>
                    <a:pt x="134" y="23"/>
                  </a:cubicBezTo>
                  <a:cubicBezTo>
                    <a:pt x="132" y="22"/>
                    <a:pt x="132" y="23"/>
                    <a:pt x="131" y="24"/>
                  </a:cubicBezTo>
                  <a:cubicBezTo>
                    <a:pt x="129" y="21"/>
                    <a:pt x="129" y="18"/>
                    <a:pt x="127" y="16"/>
                  </a:cubicBezTo>
                  <a:cubicBezTo>
                    <a:pt x="127" y="17"/>
                    <a:pt x="127" y="19"/>
                    <a:pt x="126" y="19"/>
                  </a:cubicBezTo>
                  <a:cubicBezTo>
                    <a:pt x="126" y="17"/>
                    <a:pt x="125" y="19"/>
                    <a:pt x="124" y="19"/>
                  </a:cubicBezTo>
                  <a:cubicBezTo>
                    <a:pt x="124" y="18"/>
                    <a:pt x="123" y="17"/>
                    <a:pt x="123" y="16"/>
                  </a:cubicBezTo>
                  <a:cubicBezTo>
                    <a:pt x="123" y="16"/>
                    <a:pt x="124" y="16"/>
                    <a:pt x="124" y="16"/>
                  </a:cubicBezTo>
                  <a:cubicBezTo>
                    <a:pt x="122" y="15"/>
                    <a:pt x="123" y="15"/>
                    <a:pt x="121" y="15"/>
                  </a:cubicBezTo>
                  <a:cubicBezTo>
                    <a:pt x="120" y="15"/>
                    <a:pt x="120" y="14"/>
                    <a:pt x="120" y="13"/>
                  </a:cubicBezTo>
                  <a:cubicBezTo>
                    <a:pt x="118" y="13"/>
                    <a:pt x="118" y="15"/>
                    <a:pt x="117" y="14"/>
                  </a:cubicBezTo>
                  <a:cubicBezTo>
                    <a:pt x="117" y="14"/>
                    <a:pt x="117" y="14"/>
                    <a:pt x="117" y="13"/>
                  </a:cubicBezTo>
                  <a:cubicBezTo>
                    <a:pt x="117" y="13"/>
                    <a:pt x="119" y="12"/>
                    <a:pt x="119" y="11"/>
                  </a:cubicBezTo>
                  <a:cubicBezTo>
                    <a:pt x="118" y="11"/>
                    <a:pt x="118" y="10"/>
                    <a:pt x="117" y="10"/>
                  </a:cubicBezTo>
                  <a:cubicBezTo>
                    <a:pt x="117" y="14"/>
                    <a:pt x="115" y="13"/>
                    <a:pt x="113" y="11"/>
                  </a:cubicBezTo>
                  <a:cubicBezTo>
                    <a:pt x="113" y="12"/>
                    <a:pt x="113" y="14"/>
                    <a:pt x="112" y="14"/>
                  </a:cubicBezTo>
                  <a:cubicBezTo>
                    <a:pt x="111" y="13"/>
                    <a:pt x="113" y="11"/>
                    <a:pt x="112" y="11"/>
                  </a:cubicBezTo>
                  <a:cubicBezTo>
                    <a:pt x="111" y="11"/>
                    <a:pt x="111" y="12"/>
                    <a:pt x="110" y="12"/>
                  </a:cubicBezTo>
                  <a:cubicBezTo>
                    <a:pt x="109" y="10"/>
                    <a:pt x="107" y="9"/>
                    <a:pt x="106" y="9"/>
                  </a:cubicBezTo>
                  <a:cubicBezTo>
                    <a:pt x="106" y="8"/>
                    <a:pt x="107" y="8"/>
                    <a:pt x="106" y="7"/>
                  </a:cubicBezTo>
                  <a:cubicBezTo>
                    <a:pt x="105" y="6"/>
                    <a:pt x="104" y="8"/>
                    <a:pt x="103" y="8"/>
                  </a:cubicBezTo>
                  <a:cubicBezTo>
                    <a:pt x="101" y="7"/>
                    <a:pt x="101" y="6"/>
                    <a:pt x="98" y="5"/>
                  </a:cubicBezTo>
                  <a:cubicBezTo>
                    <a:pt x="98" y="6"/>
                    <a:pt x="95" y="6"/>
                    <a:pt x="95" y="6"/>
                  </a:cubicBezTo>
                  <a:cubicBezTo>
                    <a:pt x="95" y="6"/>
                    <a:pt x="95" y="5"/>
                    <a:pt x="96" y="5"/>
                  </a:cubicBezTo>
                  <a:cubicBezTo>
                    <a:pt x="93" y="6"/>
                    <a:pt x="92" y="5"/>
                    <a:pt x="89" y="6"/>
                  </a:cubicBezTo>
                  <a:cubicBezTo>
                    <a:pt x="89" y="5"/>
                    <a:pt x="89" y="4"/>
                    <a:pt x="89" y="3"/>
                  </a:cubicBezTo>
                  <a:cubicBezTo>
                    <a:pt x="89" y="2"/>
                    <a:pt x="88" y="4"/>
                    <a:pt x="87" y="4"/>
                  </a:cubicBezTo>
                  <a:cubicBezTo>
                    <a:pt x="87" y="2"/>
                    <a:pt x="88" y="2"/>
                    <a:pt x="87" y="1"/>
                  </a:cubicBezTo>
                  <a:cubicBezTo>
                    <a:pt x="86" y="1"/>
                    <a:pt x="86" y="3"/>
                    <a:pt x="86" y="4"/>
                  </a:cubicBezTo>
                  <a:cubicBezTo>
                    <a:pt x="86" y="4"/>
                    <a:pt x="87" y="4"/>
                    <a:pt x="87" y="4"/>
                  </a:cubicBezTo>
                  <a:cubicBezTo>
                    <a:pt x="87" y="5"/>
                    <a:pt x="86" y="5"/>
                    <a:pt x="86" y="5"/>
                  </a:cubicBezTo>
                  <a:cubicBezTo>
                    <a:pt x="85" y="5"/>
                    <a:pt x="84" y="5"/>
                    <a:pt x="84" y="4"/>
                  </a:cubicBezTo>
                  <a:cubicBezTo>
                    <a:pt x="84" y="5"/>
                    <a:pt x="83" y="5"/>
                    <a:pt x="82" y="5"/>
                  </a:cubicBezTo>
                  <a:cubicBezTo>
                    <a:pt x="81" y="5"/>
                    <a:pt x="80" y="4"/>
                    <a:pt x="79" y="4"/>
                  </a:cubicBezTo>
                  <a:cubicBezTo>
                    <a:pt x="78" y="5"/>
                    <a:pt x="78" y="6"/>
                    <a:pt x="77" y="7"/>
                  </a:cubicBezTo>
                  <a:cubicBezTo>
                    <a:pt x="76" y="7"/>
                    <a:pt x="76" y="6"/>
                    <a:pt x="75" y="5"/>
                  </a:cubicBezTo>
                  <a:cubicBezTo>
                    <a:pt x="73" y="6"/>
                    <a:pt x="73" y="4"/>
                    <a:pt x="71" y="4"/>
                  </a:cubicBezTo>
                  <a:cubicBezTo>
                    <a:pt x="67" y="4"/>
                    <a:pt x="63" y="8"/>
                    <a:pt x="63" y="3"/>
                  </a:cubicBezTo>
                  <a:cubicBezTo>
                    <a:pt x="61" y="3"/>
                    <a:pt x="60" y="0"/>
                    <a:pt x="58" y="1"/>
                  </a:cubicBezTo>
                  <a:cubicBezTo>
                    <a:pt x="59" y="2"/>
                    <a:pt x="58" y="4"/>
                    <a:pt x="57" y="4"/>
                  </a:cubicBezTo>
                  <a:cubicBezTo>
                    <a:pt x="53" y="1"/>
                    <a:pt x="50" y="6"/>
                    <a:pt x="46" y="4"/>
                  </a:cubicBezTo>
                  <a:cubicBezTo>
                    <a:pt x="46" y="3"/>
                    <a:pt x="47" y="4"/>
                    <a:pt x="47" y="3"/>
                  </a:cubicBezTo>
                  <a:cubicBezTo>
                    <a:pt x="45" y="3"/>
                    <a:pt x="44" y="1"/>
                    <a:pt x="42" y="2"/>
                  </a:cubicBezTo>
                  <a:cubicBezTo>
                    <a:pt x="42" y="3"/>
                    <a:pt x="41" y="4"/>
                    <a:pt x="40" y="5"/>
                  </a:cubicBezTo>
                  <a:cubicBezTo>
                    <a:pt x="41" y="6"/>
                    <a:pt x="40" y="4"/>
                    <a:pt x="41" y="5"/>
                  </a:cubicBezTo>
                  <a:cubicBezTo>
                    <a:pt x="40" y="5"/>
                    <a:pt x="41" y="7"/>
                    <a:pt x="40" y="7"/>
                  </a:cubicBezTo>
                  <a:cubicBezTo>
                    <a:pt x="40" y="6"/>
                    <a:pt x="39" y="6"/>
                    <a:pt x="39" y="6"/>
                  </a:cubicBezTo>
                  <a:cubicBezTo>
                    <a:pt x="38" y="6"/>
                    <a:pt x="37" y="6"/>
                    <a:pt x="36" y="7"/>
                  </a:cubicBezTo>
                  <a:cubicBezTo>
                    <a:pt x="37" y="8"/>
                    <a:pt x="38" y="8"/>
                    <a:pt x="39" y="9"/>
                  </a:cubicBezTo>
                  <a:cubicBezTo>
                    <a:pt x="38" y="12"/>
                    <a:pt x="39" y="16"/>
                    <a:pt x="37" y="20"/>
                  </a:cubicBezTo>
                  <a:cubicBezTo>
                    <a:pt x="35" y="20"/>
                    <a:pt x="35" y="20"/>
                    <a:pt x="33" y="19"/>
                  </a:cubicBezTo>
                  <a:cubicBezTo>
                    <a:pt x="32" y="20"/>
                    <a:pt x="31" y="23"/>
                    <a:pt x="28" y="22"/>
                  </a:cubicBezTo>
                  <a:cubicBezTo>
                    <a:pt x="29" y="24"/>
                    <a:pt x="28" y="24"/>
                    <a:pt x="27" y="24"/>
                  </a:cubicBezTo>
                  <a:cubicBezTo>
                    <a:pt x="26" y="24"/>
                    <a:pt x="26" y="22"/>
                    <a:pt x="25" y="22"/>
                  </a:cubicBezTo>
                  <a:cubicBezTo>
                    <a:pt x="25" y="24"/>
                    <a:pt x="24" y="25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19" y="30"/>
                    <a:pt x="19" y="30"/>
                  </a:cubicBezTo>
                  <a:cubicBezTo>
                    <a:pt x="19" y="31"/>
                    <a:pt x="18" y="33"/>
                    <a:pt x="18" y="34"/>
                  </a:cubicBezTo>
                  <a:cubicBezTo>
                    <a:pt x="17" y="35"/>
                    <a:pt x="14" y="36"/>
                    <a:pt x="13" y="37"/>
                  </a:cubicBezTo>
                  <a:cubicBezTo>
                    <a:pt x="12" y="38"/>
                    <a:pt x="8" y="36"/>
                    <a:pt x="1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0" y="43"/>
                    <a:pt x="11" y="43"/>
                    <a:pt x="11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6"/>
                    <a:pt x="11" y="47"/>
                    <a:pt x="12" y="48"/>
                  </a:cubicBezTo>
                  <a:cubicBezTo>
                    <a:pt x="10" y="49"/>
                    <a:pt x="9" y="51"/>
                    <a:pt x="9" y="52"/>
                  </a:cubicBezTo>
                  <a:cubicBezTo>
                    <a:pt x="7" y="52"/>
                    <a:pt x="6" y="52"/>
                    <a:pt x="5" y="52"/>
                  </a:cubicBezTo>
                  <a:cubicBezTo>
                    <a:pt x="6" y="53"/>
                    <a:pt x="10" y="55"/>
                    <a:pt x="10" y="57"/>
                  </a:cubicBezTo>
                  <a:cubicBezTo>
                    <a:pt x="8" y="57"/>
                    <a:pt x="6" y="57"/>
                    <a:pt x="3" y="58"/>
                  </a:cubicBezTo>
                  <a:cubicBezTo>
                    <a:pt x="2" y="58"/>
                    <a:pt x="4" y="60"/>
                    <a:pt x="2" y="60"/>
                  </a:cubicBezTo>
                  <a:cubicBezTo>
                    <a:pt x="2" y="60"/>
                    <a:pt x="1" y="60"/>
                    <a:pt x="0" y="59"/>
                  </a:cubicBezTo>
                  <a:cubicBezTo>
                    <a:pt x="1" y="59"/>
                    <a:pt x="1" y="59"/>
                    <a:pt x="2" y="59"/>
                  </a:cubicBezTo>
                  <a:cubicBezTo>
                    <a:pt x="1" y="59"/>
                    <a:pt x="1" y="58"/>
                    <a:pt x="0" y="58"/>
                  </a:cubicBezTo>
                  <a:cubicBezTo>
                    <a:pt x="0" y="62"/>
                    <a:pt x="3" y="65"/>
                    <a:pt x="2" y="70"/>
                  </a:cubicBezTo>
                  <a:cubicBezTo>
                    <a:pt x="2" y="70"/>
                    <a:pt x="3" y="70"/>
                    <a:pt x="3" y="71"/>
                  </a:cubicBezTo>
                  <a:cubicBezTo>
                    <a:pt x="2" y="71"/>
                    <a:pt x="1" y="71"/>
                    <a:pt x="1" y="71"/>
                  </a:cubicBezTo>
                  <a:cubicBezTo>
                    <a:pt x="2" y="71"/>
                    <a:pt x="1" y="72"/>
                    <a:pt x="1" y="73"/>
                  </a:cubicBezTo>
                  <a:cubicBezTo>
                    <a:pt x="2" y="73"/>
                    <a:pt x="3" y="73"/>
                    <a:pt x="3" y="74"/>
                  </a:cubicBezTo>
                  <a:cubicBezTo>
                    <a:pt x="2" y="74"/>
                    <a:pt x="1" y="74"/>
                    <a:pt x="1" y="75"/>
                  </a:cubicBezTo>
                  <a:cubicBezTo>
                    <a:pt x="1" y="76"/>
                    <a:pt x="3" y="76"/>
                    <a:pt x="2" y="77"/>
                  </a:cubicBezTo>
                  <a:cubicBezTo>
                    <a:pt x="2" y="77"/>
                    <a:pt x="3" y="78"/>
                    <a:pt x="2" y="78"/>
                  </a:cubicBezTo>
                  <a:cubicBezTo>
                    <a:pt x="1" y="77"/>
                    <a:pt x="3" y="77"/>
                    <a:pt x="1" y="77"/>
                  </a:cubicBezTo>
                  <a:cubicBezTo>
                    <a:pt x="0" y="77"/>
                    <a:pt x="1" y="79"/>
                    <a:pt x="2" y="79"/>
                  </a:cubicBezTo>
                  <a:cubicBezTo>
                    <a:pt x="1" y="80"/>
                    <a:pt x="0" y="79"/>
                    <a:pt x="0" y="80"/>
                  </a:cubicBezTo>
                  <a:cubicBezTo>
                    <a:pt x="1" y="84"/>
                    <a:pt x="3" y="89"/>
                    <a:pt x="0" y="93"/>
                  </a:cubicBezTo>
                  <a:cubicBezTo>
                    <a:pt x="1" y="93"/>
                    <a:pt x="2" y="93"/>
                    <a:pt x="2" y="95"/>
                  </a:cubicBezTo>
                  <a:cubicBezTo>
                    <a:pt x="1" y="96"/>
                    <a:pt x="0" y="95"/>
                    <a:pt x="0" y="96"/>
                  </a:cubicBezTo>
                  <a:cubicBezTo>
                    <a:pt x="2" y="96"/>
                    <a:pt x="0" y="97"/>
                    <a:pt x="1" y="97"/>
                  </a:cubicBezTo>
                  <a:cubicBezTo>
                    <a:pt x="2" y="97"/>
                    <a:pt x="2" y="97"/>
                    <a:pt x="3" y="97"/>
                  </a:cubicBezTo>
                  <a:cubicBezTo>
                    <a:pt x="2" y="99"/>
                    <a:pt x="3" y="99"/>
                    <a:pt x="4" y="100"/>
                  </a:cubicBezTo>
                  <a:cubicBezTo>
                    <a:pt x="4" y="100"/>
                    <a:pt x="4" y="100"/>
                    <a:pt x="4" y="101"/>
                  </a:cubicBezTo>
                  <a:cubicBezTo>
                    <a:pt x="3" y="101"/>
                    <a:pt x="2" y="102"/>
                    <a:pt x="2" y="102"/>
                  </a:cubicBezTo>
                  <a:cubicBezTo>
                    <a:pt x="2" y="103"/>
                    <a:pt x="3" y="103"/>
                    <a:pt x="4" y="104"/>
                  </a:cubicBezTo>
                  <a:cubicBezTo>
                    <a:pt x="5" y="105"/>
                    <a:pt x="2" y="104"/>
                    <a:pt x="3" y="106"/>
                  </a:cubicBezTo>
                  <a:cubicBezTo>
                    <a:pt x="3" y="106"/>
                    <a:pt x="4" y="105"/>
                    <a:pt x="4" y="106"/>
                  </a:cubicBezTo>
                  <a:cubicBezTo>
                    <a:pt x="3" y="106"/>
                    <a:pt x="3" y="107"/>
                    <a:pt x="2" y="107"/>
                  </a:cubicBezTo>
                  <a:cubicBezTo>
                    <a:pt x="3" y="112"/>
                    <a:pt x="1" y="117"/>
                    <a:pt x="0" y="120"/>
                  </a:cubicBezTo>
                  <a:cubicBezTo>
                    <a:pt x="1" y="121"/>
                    <a:pt x="2" y="120"/>
                    <a:pt x="3" y="121"/>
                  </a:cubicBezTo>
                  <a:cubicBezTo>
                    <a:pt x="3" y="123"/>
                    <a:pt x="2" y="122"/>
                    <a:pt x="2" y="123"/>
                  </a:cubicBezTo>
                  <a:cubicBezTo>
                    <a:pt x="0" y="123"/>
                    <a:pt x="2" y="122"/>
                    <a:pt x="0" y="122"/>
                  </a:cubicBezTo>
                  <a:cubicBezTo>
                    <a:pt x="0" y="123"/>
                    <a:pt x="2" y="124"/>
                    <a:pt x="1" y="126"/>
                  </a:cubicBezTo>
                  <a:cubicBezTo>
                    <a:pt x="2" y="126"/>
                    <a:pt x="2" y="125"/>
                    <a:pt x="3" y="125"/>
                  </a:cubicBezTo>
                  <a:cubicBezTo>
                    <a:pt x="3" y="126"/>
                    <a:pt x="3" y="128"/>
                    <a:pt x="2" y="129"/>
                  </a:cubicBezTo>
                  <a:cubicBezTo>
                    <a:pt x="3" y="130"/>
                    <a:pt x="1" y="132"/>
                    <a:pt x="3" y="135"/>
                  </a:cubicBezTo>
                  <a:cubicBezTo>
                    <a:pt x="2" y="136"/>
                    <a:pt x="2" y="135"/>
                    <a:pt x="1" y="135"/>
                  </a:cubicBezTo>
                  <a:cubicBezTo>
                    <a:pt x="2" y="137"/>
                    <a:pt x="2" y="137"/>
                    <a:pt x="3" y="139"/>
                  </a:cubicBezTo>
                  <a:cubicBezTo>
                    <a:pt x="0" y="139"/>
                    <a:pt x="2" y="138"/>
                    <a:pt x="0" y="139"/>
                  </a:cubicBezTo>
                  <a:cubicBezTo>
                    <a:pt x="0" y="139"/>
                    <a:pt x="2" y="142"/>
                    <a:pt x="3" y="143"/>
                  </a:cubicBezTo>
                  <a:cubicBezTo>
                    <a:pt x="2" y="145"/>
                    <a:pt x="6" y="148"/>
                    <a:pt x="3" y="148"/>
                  </a:cubicBezTo>
                  <a:cubicBezTo>
                    <a:pt x="4" y="149"/>
                    <a:pt x="5" y="149"/>
                    <a:pt x="4" y="151"/>
                  </a:cubicBezTo>
                  <a:cubicBezTo>
                    <a:pt x="3" y="151"/>
                    <a:pt x="3" y="150"/>
                    <a:pt x="3" y="150"/>
                  </a:cubicBezTo>
                  <a:cubicBezTo>
                    <a:pt x="3" y="152"/>
                    <a:pt x="0" y="153"/>
                    <a:pt x="3" y="154"/>
                  </a:cubicBezTo>
                  <a:cubicBezTo>
                    <a:pt x="4" y="153"/>
                    <a:pt x="1" y="152"/>
                    <a:pt x="3" y="151"/>
                  </a:cubicBezTo>
                  <a:cubicBezTo>
                    <a:pt x="4" y="152"/>
                    <a:pt x="3" y="154"/>
                    <a:pt x="4" y="155"/>
                  </a:cubicBezTo>
                  <a:cubicBezTo>
                    <a:pt x="3" y="155"/>
                    <a:pt x="2" y="156"/>
                    <a:pt x="1" y="157"/>
                  </a:cubicBezTo>
                  <a:cubicBezTo>
                    <a:pt x="3" y="156"/>
                    <a:pt x="3" y="160"/>
                    <a:pt x="2" y="159"/>
                  </a:cubicBezTo>
                  <a:cubicBezTo>
                    <a:pt x="2" y="160"/>
                    <a:pt x="3" y="160"/>
                    <a:pt x="4" y="161"/>
                  </a:cubicBezTo>
                  <a:cubicBezTo>
                    <a:pt x="2" y="161"/>
                    <a:pt x="3" y="165"/>
                    <a:pt x="4" y="165"/>
                  </a:cubicBezTo>
                  <a:cubicBezTo>
                    <a:pt x="3" y="167"/>
                    <a:pt x="1" y="165"/>
                    <a:pt x="1" y="167"/>
                  </a:cubicBezTo>
                  <a:cubicBezTo>
                    <a:pt x="4" y="167"/>
                    <a:pt x="6" y="170"/>
                    <a:pt x="4" y="172"/>
                  </a:cubicBezTo>
                  <a:cubicBezTo>
                    <a:pt x="6" y="172"/>
                    <a:pt x="7" y="172"/>
                    <a:pt x="8" y="172"/>
                  </a:cubicBezTo>
                  <a:cubicBezTo>
                    <a:pt x="9" y="173"/>
                    <a:pt x="9" y="175"/>
                    <a:pt x="10" y="176"/>
                  </a:cubicBezTo>
                  <a:cubicBezTo>
                    <a:pt x="12" y="175"/>
                    <a:pt x="15" y="174"/>
                    <a:pt x="16" y="175"/>
                  </a:cubicBezTo>
                  <a:cubicBezTo>
                    <a:pt x="16" y="177"/>
                    <a:pt x="14" y="176"/>
                    <a:pt x="14" y="177"/>
                  </a:cubicBezTo>
                  <a:cubicBezTo>
                    <a:pt x="15" y="177"/>
                    <a:pt x="16" y="178"/>
                    <a:pt x="15" y="179"/>
                  </a:cubicBezTo>
                  <a:cubicBezTo>
                    <a:pt x="16" y="179"/>
                    <a:pt x="17" y="180"/>
                    <a:pt x="17" y="181"/>
                  </a:cubicBezTo>
                  <a:cubicBezTo>
                    <a:pt x="17" y="182"/>
                    <a:pt x="15" y="181"/>
                    <a:pt x="16" y="182"/>
                  </a:cubicBezTo>
                  <a:cubicBezTo>
                    <a:pt x="17" y="182"/>
                    <a:pt x="15" y="184"/>
                    <a:pt x="17" y="184"/>
                  </a:cubicBezTo>
                  <a:cubicBezTo>
                    <a:pt x="17" y="184"/>
                    <a:pt x="17" y="186"/>
                    <a:pt x="16" y="186"/>
                  </a:cubicBezTo>
                  <a:cubicBezTo>
                    <a:pt x="16" y="188"/>
                    <a:pt x="17" y="187"/>
                    <a:pt x="17" y="188"/>
                  </a:cubicBezTo>
                  <a:cubicBezTo>
                    <a:pt x="16" y="187"/>
                    <a:pt x="15" y="188"/>
                    <a:pt x="15" y="189"/>
                  </a:cubicBezTo>
                  <a:cubicBezTo>
                    <a:pt x="15" y="190"/>
                    <a:pt x="17" y="189"/>
                    <a:pt x="17" y="190"/>
                  </a:cubicBezTo>
                  <a:cubicBezTo>
                    <a:pt x="16" y="192"/>
                    <a:pt x="17" y="194"/>
                    <a:pt x="16" y="196"/>
                  </a:cubicBezTo>
                  <a:cubicBezTo>
                    <a:pt x="16" y="196"/>
                    <a:pt x="17" y="196"/>
                    <a:pt x="17" y="197"/>
                  </a:cubicBezTo>
                  <a:cubicBezTo>
                    <a:pt x="16" y="197"/>
                    <a:pt x="15" y="198"/>
                    <a:pt x="14" y="199"/>
                  </a:cubicBezTo>
                  <a:cubicBezTo>
                    <a:pt x="15" y="201"/>
                    <a:pt x="15" y="202"/>
                    <a:pt x="15" y="203"/>
                  </a:cubicBezTo>
                  <a:cubicBezTo>
                    <a:pt x="17" y="203"/>
                    <a:pt x="18" y="205"/>
                    <a:pt x="19" y="205"/>
                  </a:cubicBezTo>
                  <a:cubicBezTo>
                    <a:pt x="19" y="205"/>
                    <a:pt x="19" y="206"/>
                    <a:pt x="19" y="206"/>
                  </a:cubicBezTo>
                  <a:cubicBezTo>
                    <a:pt x="20" y="206"/>
                    <a:pt x="20" y="207"/>
                    <a:pt x="21" y="209"/>
                  </a:cubicBezTo>
                  <a:cubicBezTo>
                    <a:pt x="20" y="209"/>
                    <a:pt x="19" y="209"/>
                    <a:pt x="18" y="210"/>
                  </a:cubicBezTo>
                  <a:cubicBezTo>
                    <a:pt x="19" y="213"/>
                    <a:pt x="17" y="216"/>
                    <a:pt x="18" y="219"/>
                  </a:cubicBezTo>
                  <a:cubicBezTo>
                    <a:pt x="17" y="220"/>
                    <a:pt x="17" y="221"/>
                    <a:pt x="16" y="221"/>
                  </a:cubicBezTo>
                  <a:cubicBezTo>
                    <a:pt x="16" y="222"/>
                    <a:pt x="16" y="222"/>
                    <a:pt x="16" y="223"/>
                  </a:cubicBezTo>
                  <a:cubicBezTo>
                    <a:pt x="19" y="224"/>
                    <a:pt x="27" y="232"/>
                    <a:pt x="23" y="235"/>
                  </a:cubicBezTo>
                  <a:cubicBezTo>
                    <a:pt x="22" y="235"/>
                    <a:pt x="23" y="233"/>
                    <a:pt x="22" y="234"/>
                  </a:cubicBezTo>
                  <a:cubicBezTo>
                    <a:pt x="21" y="236"/>
                    <a:pt x="23" y="236"/>
                    <a:pt x="25" y="236"/>
                  </a:cubicBezTo>
                  <a:cubicBezTo>
                    <a:pt x="24" y="237"/>
                    <a:pt x="25" y="237"/>
                    <a:pt x="25" y="238"/>
                  </a:cubicBezTo>
                  <a:cubicBezTo>
                    <a:pt x="26" y="238"/>
                    <a:pt x="26" y="240"/>
                    <a:pt x="26" y="241"/>
                  </a:cubicBezTo>
                  <a:cubicBezTo>
                    <a:pt x="26" y="241"/>
                    <a:pt x="26" y="241"/>
                    <a:pt x="26" y="241"/>
                  </a:cubicBezTo>
                  <a:cubicBezTo>
                    <a:pt x="26" y="241"/>
                    <a:pt x="26" y="244"/>
                    <a:pt x="27" y="245"/>
                  </a:cubicBezTo>
                  <a:cubicBezTo>
                    <a:pt x="29" y="246"/>
                    <a:pt x="23" y="247"/>
                    <a:pt x="30" y="249"/>
                  </a:cubicBezTo>
                  <a:cubicBezTo>
                    <a:pt x="30" y="249"/>
                    <a:pt x="30" y="249"/>
                    <a:pt x="30" y="249"/>
                  </a:cubicBezTo>
                  <a:cubicBezTo>
                    <a:pt x="29" y="252"/>
                    <a:pt x="32" y="252"/>
                    <a:pt x="34" y="253"/>
                  </a:cubicBezTo>
                  <a:cubicBezTo>
                    <a:pt x="34" y="256"/>
                    <a:pt x="31" y="256"/>
                    <a:pt x="31" y="257"/>
                  </a:cubicBezTo>
                  <a:cubicBezTo>
                    <a:pt x="31" y="257"/>
                    <a:pt x="31" y="257"/>
                    <a:pt x="31" y="257"/>
                  </a:cubicBezTo>
                  <a:cubicBezTo>
                    <a:pt x="32" y="258"/>
                    <a:pt x="33" y="256"/>
                    <a:pt x="34" y="256"/>
                  </a:cubicBezTo>
                  <a:cubicBezTo>
                    <a:pt x="35" y="256"/>
                    <a:pt x="35" y="257"/>
                    <a:pt x="36" y="257"/>
                  </a:cubicBezTo>
                  <a:cubicBezTo>
                    <a:pt x="36" y="256"/>
                    <a:pt x="37" y="256"/>
                    <a:pt x="37" y="255"/>
                  </a:cubicBezTo>
                  <a:cubicBezTo>
                    <a:pt x="39" y="257"/>
                    <a:pt x="42" y="259"/>
                    <a:pt x="44" y="261"/>
                  </a:cubicBezTo>
                  <a:cubicBezTo>
                    <a:pt x="45" y="261"/>
                    <a:pt x="46" y="260"/>
                    <a:pt x="47" y="261"/>
                  </a:cubicBezTo>
                  <a:cubicBezTo>
                    <a:pt x="47" y="262"/>
                    <a:pt x="46" y="262"/>
                    <a:pt x="46" y="263"/>
                  </a:cubicBezTo>
                  <a:cubicBezTo>
                    <a:pt x="47" y="264"/>
                    <a:pt x="48" y="265"/>
                    <a:pt x="48" y="267"/>
                  </a:cubicBezTo>
                  <a:cubicBezTo>
                    <a:pt x="49" y="268"/>
                    <a:pt x="51" y="267"/>
                    <a:pt x="51" y="269"/>
                  </a:cubicBezTo>
                  <a:cubicBezTo>
                    <a:pt x="50" y="269"/>
                    <a:pt x="50" y="271"/>
                    <a:pt x="49" y="271"/>
                  </a:cubicBezTo>
                  <a:cubicBezTo>
                    <a:pt x="48" y="270"/>
                    <a:pt x="50" y="270"/>
                    <a:pt x="49" y="269"/>
                  </a:cubicBezTo>
                  <a:cubicBezTo>
                    <a:pt x="48" y="270"/>
                    <a:pt x="48" y="271"/>
                    <a:pt x="47" y="272"/>
                  </a:cubicBezTo>
                  <a:cubicBezTo>
                    <a:pt x="51" y="272"/>
                    <a:pt x="54" y="271"/>
                    <a:pt x="56" y="273"/>
                  </a:cubicBezTo>
                  <a:cubicBezTo>
                    <a:pt x="56" y="274"/>
                    <a:pt x="56" y="274"/>
                    <a:pt x="56" y="275"/>
                  </a:cubicBezTo>
                  <a:cubicBezTo>
                    <a:pt x="57" y="275"/>
                    <a:pt x="57" y="274"/>
                    <a:pt x="58" y="275"/>
                  </a:cubicBezTo>
                  <a:cubicBezTo>
                    <a:pt x="57" y="275"/>
                    <a:pt x="57" y="275"/>
                    <a:pt x="57" y="276"/>
                  </a:cubicBezTo>
                  <a:cubicBezTo>
                    <a:pt x="59" y="277"/>
                    <a:pt x="59" y="275"/>
                    <a:pt x="60" y="275"/>
                  </a:cubicBezTo>
                  <a:cubicBezTo>
                    <a:pt x="61" y="278"/>
                    <a:pt x="64" y="275"/>
                    <a:pt x="66" y="277"/>
                  </a:cubicBezTo>
                  <a:cubicBezTo>
                    <a:pt x="67" y="276"/>
                    <a:pt x="65" y="276"/>
                    <a:pt x="66" y="275"/>
                  </a:cubicBezTo>
                  <a:cubicBezTo>
                    <a:pt x="67" y="275"/>
                    <a:pt x="67" y="276"/>
                    <a:pt x="68" y="276"/>
                  </a:cubicBezTo>
                  <a:cubicBezTo>
                    <a:pt x="69" y="275"/>
                    <a:pt x="70" y="272"/>
                    <a:pt x="72" y="273"/>
                  </a:cubicBezTo>
                  <a:cubicBezTo>
                    <a:pt x="73" y="272"/>
                    <a:pt x="72" y="271"/>
                    <a:pt x="70" y="271"/>
                  </a:cubicBezTo>
                  <a:cubicBezTo>
                    <a:pt x="70" y="271"/>
                    <a:pt x="70" y="272"/>
                    <a:pt x="69" y="271"/>
                  </a:cubicBezTo>
                  <a:cubicBezTo>
                    <a:pt x="70" y="271"/>
                    <a:pt x="70" y="270"/>
                    <a:pt x="70" y="268"/>
                  </a:cubicBezTo>
                  <a:cubicBezTo>
                    <a:pt x="70" y="268"/>
                    <a:pt x="71" y="268"/>
                    <a:pt x="71" y="267"/>
                  </a:cubicBezTo>
                  <a:cubicBezTo>
                    <a:pt x="70" y="266"/>
                    <a:pt x="71" y="266"/>
                    <a:pt x="71" y="264"/>
                  </a:cubicBezTo>
                  <a:cubicBezTo>
                    <a:pt x="75" y="264"/>
                    <a:pt x="76" y="259"/>
                    <a:pt x="78" y="257"/>
                  </a:cubicBezTo>
                  <a:cubicBezTo>
                    <a:pt x="80" y="257"/>
                    <a:pt x="81" y="257"/>
                    <a:pt x="82" y="256"/>
                  </a:cubicBezTo>
                  <a:cubicBezTo>
                    <a:pt x="81" y="257"/>
                    <a:pt x="82" y="255"/>
                    <a:pt x="82" y="255"/>
                  </a:cubicBezTo>
                  <a:cubicBezTo>
                    <a:pt x="82" y="256"/>
                    <a:pt x="84" y="257"/>
                    <a:pt x="86" y="257"/>
                  </a:cubicBezTo>
                  <a:cubicBezTo>
                    <a:pt x="87" y="256"/>
                    <a:pt x="85" y="254"/>
                    <a:pt x="86" y="254"/>
                  </a:cubicBezTo>
                  <a:cubicBezTo>
                    <a:pt x="88" y="254"/>
                    <a:pt x="87" y="256"/>
                    <a:pt x="88" y="256"/>
                  </a:cubicBezTo>
                  <a:cubicBezTo>
                    <a:pt x="93" y="256"/>
                    <a:pt x="97" y="254"/>
                    <a:pt x="96" y="250"/>
                  </a:cubicBezTo>
                  <a:cubicBezTo>
                    <a:pt x="96" y="249"/>
                    <a:pt x="96" y="251"/>
                    <a:pt x="95" y="251"/>
                  </a:cubicBezTo>
                  <a:cubicBezTo>
                    <a:pt x="94" y="250"/>
                    <a:pt x="95" y="249"/>
                    <a:pt x="94" y="248"/>
                  </a:cubicBezTo>
                  <a:cubicBezTo>
                    <a:pt x="96" y="247"/>
                    <a:pt x="98" y="247"/>
                    <a:pt x="100" y="246"/>
                  </a:cubicBezTo>
                  <a:cubicBezTo>
                    <a:pt x="102" y="245"/>
                    <a:pt x="102" y="245"/>
                    <a:pt x="102" y="245"/>
                  </a:cubicBezTo>
                  <a:cubicBezTo>
                    <a:pt x="103" y="246"/>
                    <a:pt x="105" y="246"/>
                    <a:pt x="107" y="247"/>
                  </a:cubicBezTo>
                  <a:cubicBezTo>
                    <a:pt x="108" y="246"/>
                    <a:pt x="108" y="245"/>
                    <a:pt x="108" y="245"/>
                  </a:cubicBezTo>
                  <a:cubicBezTo>
                    <a:pt x="110" y="242"/>
                    <a:pt x="110" y="242"/>
                    <a:pt x="110" y="242"/>
                  </a:cubicBezTo>
                  <a:cubicBezTo>
                    <a:pt x="110" y="242"/>
                    <a:pt x="113" y="240"/>
                    <a:pt x="112" y="239"/>
                  </a:cubicBezTo>
                  <a:cubicBezTo>
                    <a:pt x="112" y="238"/>
                    <a:pt x="111" y="234"/>
                    <a:pt x="111" y="234"/>
                  </a:cubicBezTo>
                  <a:cubicBezTo>
                    <a:pt x="111" y="234"/>
                    <a:pt x="112" y="232"/>
                    <a:pt x="113" y="231"/>
                  </a:cubicBezTo>
                  <a:cubicBezTo>
                    <a:pt x="114" y="230"/>
                    <a:pt x="115" y="229"/>
                    <a:pt x="115" y="228"/>
                  </a:cubicBezTo>
                  <a:cubicBezTo>
                    <a:pt x="115" y="226"/>
                    <a:pt x="115" y="225"/>
                    <a:pt x="115" y="224"/>
                  </a:cubicBezTo>
                  <a:cubicBezTo>
                    <a:pt x="115" y="223"/>
                    <a:pt x="115" y="222"/>
                    <a:pt x="115" y="222"/>
                  </a:cubicBezTo>
                  <a:cubicBezTo>
                    <a:pt x="115" y="221"/>
                    <a:pt x="115" y="219"/>
                    <a:pt x="116" y="217"/>
                  </a:cubicBezTo>
                  <a:cubicBezTo>
                    <a:pt x="117" y="216"/>
                    <a:pt x="118" y="213"/>
                    <a:pt x="118" y="212"/>
                  </a:cubicBezTo>
                  <a:cubicBezTo>
                    <a:pt x="119" y="211"/>
                    <a:pt x="120" y="209"/>
                    <a:pt x="119" y="208"/>
                  </a:cubicBezTo>
                  <a:cubicBezTo>
                    <a:pt x="119" y="207"/>
                    <a:pt x="118" y="207"/>
                    <a:pt x="117" y="206"/>
                  </a:cubicBezTo>
                  <a:cubicBezTo>
                    <a:pt x="117" y="205"/>
                    <a:pt x="117" y="204"/>
                    <a:pt x="117" y="204"/>
                  </a:cubicBezTo>
                  <a:cubicBezTo>
                    <a:pt x="119" y="203"/>
                    <a:pt x="120" y="201"/>
                    <a:pt x="123" y="201"/>
                  </a:cubicBezTo>
                  <a:cubicBezTo>
                    <a:pt x="123" y="199"/>
                    <a:pt x="122" y="197"/>
                    <a:pt x="121" y="197"/>
                  </a:cubicBezTo>
                  <a:cubicBezTo>
                    <a:pt x="123" y="196"/>
                    <a:pt x="120" y="193"/>
                    <a:pt x="122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2"/>
                    <a:pt x="123" y="192"/>
                    <a:pt x="123" y="193"/>
                  </a:cubicBezTo>
                  <a:cubicBezTo>
                    <a:pt x="123" y="193"/>
                    <a:pt x="124" y="193"/>
                    <a:pt x="124" y="193"/>
                  </a:cubicBezTo>
                  <a:cubicBezTo>
                    <a:pt x="124" y="193"/>
                    <a:pt x="124" y="192"/>
                    <a:pt x="124" y="192"/>
                  </a:cubicBezTo>
                  <a:cubicBezTo>
                    <a:pt x="125" y="192"/>
                    <a:pt x="125" y="192"/>
                    <a:pt x="126" y="192"/>
                  </a:cubicBezTo>
                  <a:cubicBezTo>
                    <a:pt x="126" y="192"/>
                    <a:pt x="126" y="191"/>
                    <a:pt x="127" y="191"/>
                  </a:cubicBezTo>
                  <a:cubicBezTo>
                    <a:pt x="128" y="193"/>
                    <a:pt x="132" y="191"/>
                    <a:pt x="133" y="190"/>
                  </a:cubicBezTo>
                  <a:cubicBezTo>
                    <a:pt x="132" y="190"/>
                    <a:pt x="132" y="190"/>
                    <a:pt x="132" y="189"/>
                  </a:cubicBezTo>
                  <a:cubicBezTo>
                    <a:pt x="134" y="189"/>
                    <a:pt x="134" y="189"/>
                    <a:pt x="135" y="188"/>
                  </a:cubicBezTo>
                  <a:cubicBezTo>
                    <a:pt x="134" y="187"/>
                    <a:pt x="132" y="187"/>
                    <a:pt x="133" y="185"/>
                  </a:cubicBezTo>
                  <a:cubicBezTo>
                    <a:pt x="135" y="185"/>
                    <a:pt x="137" y="185"/>
                    <a:pt x="138" y="183"/>
                  </a:cubicBezTo>
                  <a:cubicBezTo>
                    <a:pt x="138" y="184"/>
                    <a:pt x="139" y="184"/>
                    <a:pt x="140" y="184"/>
                  </a:cubicBezTo>
                  <a:cubicBezTo>
                    <a:pt x="139" y="182"/>
                    <a:pt x="141" y="182"/>
                    <a:pt x="141" y="181"/>
                  </a:cubicBezTo>
                  <a:cubicBezTo>
                    <a:pt x="142" y="181"/>
                    <a:pt x="143" y="181"/>
                    <a:pt x="144" y="182"/>
                  </a:cubicBezTo>
                  <a:cubicBezTo>
                    <a:pt x="145" y="180"/>
                    <a:pt x="147" y="181"/>
                    <a:pt x="148" y="179"/>
                  </a:cubicBezTo>
                  <a:cubicBezTo>
                    <a:pt x="146" y="179"/>
                    <a:pt x="150" y="178"/>
                    <a:pt x="149" y="177"/>
                  </a:cubicBezTo>
                  <a:cubicBezTo>
                    <a:pt x="146" y="178"/>
                    <a:pt x="145" y="175"/>
                    <a:pt x="145" y="172"/>
                  </a:cubicBezTo>
                  <a:cubicBezTo>
                    <a:pt x="145" y="172"/>
                    <a:pt x="146" y="171"/>
                    <a:pt x="147" y="171"/>
                  </a:cubicBezTo>
                  <a:cubicBezTo>
                    <a:pt x="147" y="170"/>
                    <a:pt x="146" y="170"/>
                    <a:pt x="146" y="169"/>
                  </a:cubicBezTo>
                  <a:cubicBezTo>
                    <a:pt x="148" y="168"/>
                    <a:pt x="150" y="168"/>
                    <a:pt x="149" y="166"/>
                  </a:cubicBezTo>
                  <a:cubicBezTo>
                    <a:pt x="148" y="166"/>
                    <a:pt x="149" y="168"/>
                    <a:pt x="148" y="168"/>
                  </a:cubicBezTo>
                  <a:cubicBezTo>
                    <a:pt x="148" y="167"/>
                    <a:pt x="147" y="165"/>
                    <a:pt x="147" y="165"/>
                  </a:cubicBezTo>
                  <a:cubicBezTo>
                    <a:pt x="149" y="164"/>
                    <a:pt x="150" y="165"/>
                    <a:pt x="152" y="164"/>
                  </a:cubicBezTo>
                  <a:cubicBezTo>
                    <a:pt x="151" y="162"/>
                    <a:pt x="152" y="161"/>
                    <a:pt x="153" y="160"/>
                  </a:cubicBezTo>
                  <a:cubicBezTo>
                    <a:pt x="151" y="157"/>
                    <a:pt x="152" y="154"/>
                    <a:pt x="154" y="152"/>
                  </a:cubicBezTo>
                  <a:cubicBezTo>
                    <a:pt x="153" y="150"/>
                    <a:pt x="152" y="147"/>
                    <a:pt x="150" y="146"/>
                  </a:cubicBezTo>
                  <a:cubicBezTo>
                    <a:pt x="151" y="145"/>
                    <a:pt x="150" y="142"/>
                    <a:pt x="152" y="142"/>
                  </a:cubicBezTo>
                  <a:cubicBezTo>
                    <a:pt x="151" y="143"/>
                    <a:pt x="152" y="144"/>
                    <a:pt x="153" y="144"/>
                  </a:cubicBezTo>
                  <a:cubicBezTo>
                    <a:pt x="153" y="143"/>
                    <a:pt x="153" y="143"/>
                    <a:pt x="154" y="143"/>
                  </a:cubicBezTo>
                  <a:cubicBezTo>
                    <a:pt x="151" y="139"/>
                    <a:pt x="149" y="136"/>
                    <a:pt x="151" y="131"/>
                  </a:cubicBezTo>
                  <a:cubicBezTo>
                    <a:pt x="148" y="130"/>
                    <a:pt x="153" y="125"/>
                    <a:pt x="149" y="124"/>
                  </a:cubicBezTo>
                  <a:cubicBezTo>
                    <a:pt x="149" y="125"/>
                    <a:pt x="149" y="126"/>
                    <a:pt x="148" y="125"/>
                  </a:cubicBezTo>
                  <a:cubicBezTo>
                    <a:pt x="148" y="123"/>
                    <a:pt x="147" y="121"/>
                    <a:pt x="147" y="118"/>
                  </a:cubicBezTo>
                  <a:cubicBezTo>
                    <a:pt x="149" y="118"/>
                    <a:pt x="147" y="117"/>
                    <a:pt x="148" y="115"/>
                  </a:cubicBezTo>
                  <a:cubicBezTo>
                    <a:pt x="150" y="114"/>
                    <a:pt x="150" y="112"/>
                    <a:pt x="152" y="112"/>
                  </a:cubicBezTo>
                  <a:cubicBezTo>
                    <a:pt x="152" y="109"/>
                    <a:pt x="154" y="108"/>
                    <a:pt x="152" y="107"/>
                  </a:cubicBezTo>
                  <a:cubicBezTo>
                    <a:pt x="152" y="108"/>
                    <a:pt x="151" y="108"/>
                    <a:pt x="151" y="108"/>
                  </a:cubicBezTo>
                  <a:cubicBezTo>
                    <a:pt x="152" y="106"/>
                    <a:pt x="152" y="104"/>
                    <a:pt x="153" y="103"/>
                  </a:cubicBezTo>
                  <a:cubicBezTo>
                    <a:pt x="153" y="102"/>
                    <a:pt x="152" y="100"/>
                    <a:pt x="153" y="99"/>
                  </a:cubicBezTo>
                  <a:cubicBezTo>
                    <a:pt x="152" y="99"/>
                    <a:pt x="151" y="98"/>
                    <a:pt x="150" y="98"/>
                  </a:cubicBezTo>
                  <a:cubicBezTo>
                    <a:pt x="152" y="96"/>
                    <a:pt x="150" y="92"/>
                    <a:pt x="153" y="92"/>
                  </a:cubicBezTo>
                  <a:close/>
                  <a:moveTo>
                    <a:pt x="58" y="4"/>
                  </a:moveTo>
                  <a:cubicBezTo>
                    <a:pt x="58" y="4"/>
                    <a:pt x="58" y="5"/>
                    <a:pt x="59" y="5"/>
                  </a:cubicBezTo>
                  <a:cubicBezTo>
                    <a:pt x="59" y="6"/>
                    <a:pt x="59" y="6"/>
                    <a:pt x="58" y="6"/>
                  </a:cubicBezTo>
                  <a:cubicBezTo>
                    <a:pt x="58" y="5"/>
                    <a:pt x="57" y="5"/>
                    <a:pt x="58" y="4"/>
                  </a:cubicBezTo>
                  <a:close/>
                  <a:moveTo>
                    <a:pt x="13" y="46"/>
                  </a:moveTo>
                  <a:cubicBezTo>
                    <a:pt x="11" y="46"/>
                    <a:pt x="12" y="46"/>
                    <a:pt x="12" y="45"/>
                  </a:cubicBezTo>
                  <a:cubicBezTo>
                    <a:pt x="12" y="46"/>
                    <a:pt x="13" y="46"/>
                    <a:pt x="13" y="46"/>
                  </a:cubicBezTo>
                  <a:close/>
                </a:path>
              </a:pathLst>
            </a:custGeom>
            <a:solidFill>
              <a:srgbClr val="D06E6E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CN" altLang="en-US" sz="1800" spc="-288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  <p:sp>
          <p:nvSpPr>
            <p:cNvPr id="59" name="文本框 9"/>
            <p:cNvSpPr txBox="1"/>
            <p:nvPr/>
          </p:nvSpPr>
          <p:spPr>
            <a:xfrm>
              <a:off x="8528606" y="4823683"/>
              <a:ext cx="402494" cy="991864"/>
            </a:xfrm>
            <a:prstGeom prst="rect">
              <a:avLst/>
            </a:prstGeom>
            <a:noFill/>
          </p:spPr>
          <p:txBody>
            <a:bodyPr vert="eaVert" lIns="95277" tIns="0" rIns="95277" bIns="107997"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思源宋体 CN Heavy" pitchFamily="18" charset="-122"/>
                  <a:ea typeface="思源宋体 CN Heavy" pitchFamily="18" charset="-122"/>
                </a:rPr>
                <a:t>泰山</a:t>
              </a:r>
              <a:endParaRPr lang="en-US" altLang="zh-CN" sz="140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</p:grpSp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527685" y="1454150"/>
            <a:ext cx="3556000" cy="52133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165" y="1497330"/>
            <a:ext cx="3505835" cy="5177790"/>
          </a:xfrm>
          <a:prstGeom prst="rect">
            <a:avLst/>
          </a:prstGeom>
        </p:spPr>
      </p:pic>
      <p:pic>
        <p:nvPicPr>
          <p:cNvPr id="7" name="图片 6"/>
          <p:cNvPicPr/>
          <p:nvPr/>
        </p:nvPicPr>
        <p:blipFill>
          <a:blip r:embed="rId5"/>
          <a:stretch>
            <a:fillRect/>
          </a:stretch>
        </p:blipFill>
        <p:spPr>
          <a:xfrm>
            <a:off x="8129905" y="1496695"/>
            <a:ext cx="3848100" cy="517080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3391535" y="0"/>
            <a:ext cx="540893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6060" y="1230630"/>
            <a:ext cx="4064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Make a wish!</a:t>
            </a:r>
            <a:endParaRPr lang="en-US" altLang="zh-CN" sz="400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sp>
        <p:nvSpPr>
          <p:cNvPr id="7" name="标题 1"/>
          <p:cNvSpPr txBox="1"/>
          <p:nvPr/>
        </p:nvSpPr>
        <p:spPr>
          <a:xfrm>
            <a:off x="7252335" y="2251075"/>
            <a:ext cx="1650365" cy="2173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思源宋体 CN Heavy" pitchFamily="18" charset="-122"/>
                <a:ea typeface="思源宋体 CN Heavy" pitchFamily="18" charset="-122"/>
              </a:rPr>
              <a:t>04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思源宋体 CN Heavy" pitchFamily="18" charset="-122"/>
              <a:ea typeface="思源宋体 CN Heavy" pitchFamily="18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459605" y="2501900"/>
            <a:ext cx="2297430" cy="22453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Spiritual Symbolism of Mount Tai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270375" y="2393315"/>
            <a:ext cx="2564765" cy="2552065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8513571" y="1768883"/>
            <a:ext cx="496651" cy="779930"/>
            <a:chOff x="8436503" y="4783319"/>
            <a:chExt cx="631094" cy="991864"/>
          </a:xfrm>
        </p:grpSpPr>
        <p:sp>
          <p:nvSpPr>
            <p:cNvPr id="19" name="Freeform 201"/>
            <p:cNvSpPr>
              <a:spLocks noEditPoints="1"/>
            </p:cNvSpPr>
            <p:nvPr/>
          </p:nvSpPr>
          <p:spPr bwMode="auto">
            <a:xfrm>
              <a:off x="8436503" y="4842970"/>
              <a:ext cx="457200" cy="872563"/>
            </a:xfrm>
            <a:custGeom>
              <a:avLst/>
              <a:gdLst>
                <a:gd name="T0" fmla="*/ 150 w 155"/>
                <a:gd name="T1" fmla="*/ 83 h 278"/>
                <a:gd name="T2" fmla="*/ 150 w 155"/>
                <a:gd name="T3" fmla="*/ 71 h 278"/>
                <a:gd name="T4" fmla="*/ 147 w 155"/>
                <a:gd name="T5" fmla="*/ 60 h 278"/>
                <a:gd name="T6" fmla="*/ 145 w 155"/>
                <a:gd name="T7" fmla="*/ 48 h 278"/>
                <a:gd name="T8" fmla="*/ 147 w 155"/>
                <a:gd name="T9" fmla="*/ 43 h 278"/>
                <a:gd name="T10" fmla="*/ 142 w 155"/>
                <a:gd name="T11" fmla="*/ 32 h 278"/>
                <a:gd name="T12" fmla="*/ 132 w 155"/>
                <a:gd name="T13" fmla="*/ 24 h 278"/>
                <a:gd name="T14" fmla="*/ 124 w 155"/>
                <a:gd name="T15" fmla="*/ 19 h 278"/>
                <a:gd name="T16" fmla="*/ 117 w 155"/>
                <a:gd name="T17" fmla="*/ 14 h 278"/>
                <a:gd name="T18" fmla="*/ 112 w 155"/>
                <a:gd name="T19" fmla="*/ 14 h 278"/>
                <a:gd name="T20" fmla="*/ 103 w 155"/>
                <a:gd name="T21" fmla="*/ 8 h 278"/>
                <a:gd name="T22" fmla="*/ 89 w 155"/>
                <a:gd name="T23" fmla="*/ 3 h 278"/>
                <a:gd name="T24" fmla="*/ 86 w 155"/>
                <a:gd name="T25" fmla="*/ 5 h 278"/>
                <a:gd name="T26" fmla="*/ 75 w 155"/>
                <a:gd name="T27" fmla="*/ 5 h 278"/>
                <a:gd name="T28" fmla="*/ 46 w 155"/>
                <a:gd name="T29" fmla="*/ 4 h 278"/>
                <a:gd name="T30" fmla="*/ 40 w 155"/>
                <a:gd name="T31" fmla="*/ 7 h 278"/>
                <a:gd name="T32" fmla="*/ 33 w 155"/>
                <a:gd name="T33" fmla="*/ 19 h 278"/>
                <a:gd name="T34" fmla="*/ 24 w 155"/>
                <a:gd name="T35" fmla="*/ 27 h 278"/>
                <a:gd name="T36" fmla="*/ 10 w 155"/>
                <a:gd name="T37" fmla="*/ 41 h 278"/>
                <a:gd name="T38" fmla="*/ 9 w 155"/>
                <a:gd name="T39" fmla="*/ 52 h 278"/>
                <a:gd name="T40" fmla="*/ 0 w 155"/>
                <a:gd name="T41" fmla="*/ 59 h 278"/>
                <a:gd name="T42" fmla="*/ 1 w 155"/>
                <a:gd name="T43" fmla="*/ 71 h 278"/>
                <a:gd name="T44" fmla="*/ 2 w 155"/>
                <a:gd name="T45" fmla="*/ 78 h 278"/>
                <a:gd name="T46" fmla="*/ 2 w 155"/>
                <a:gd name="T47" fmla="*/ 95 h 278"/>
                <a:gd name="T48" fmla="*/ 4 w 155"/>
                <a:gd name="T49" fmla="*/ 101 h 278"/>
                <a:gd name="T50" fmla="*/ 2 w 155"/>
                <a:gd name="T51" fmla="*/ 107 h 278"/>
                <a:gd name="T52" fmla="*/ 1 w 155"/>
                <a:gd name="T53" fmla="*/ 126 h 278"/>
                <a:gd name="T54" fmla="*/ 3 w 155"/>
                <a:gd name="T55" fmla="*/ 139 h 278"/>
                <a:gd name="T56" fmla="*/ 3 w 155"/>
                <a:gd name="T57" fmla="*/ 150 h 278"/>
                <a:gd name="T58" fmla="*/ 2 w 155"/>
                <a:gd name="T59" fmla="*/ 159 h 278"/>
                <a:gd name="T60" fmla="*/ 8 w 155"/>
                <a:gd name="T61" fmla="*/ 172 h 278"/>
                <a:gd name="T62" fmla="*/ 17 w 155"/>
                <a:gd name="T63" fmla="*/ 181 h 278"/>
                <a:gd name="T64" fmla="*/ 15 w 155"/>
                <a:gd name="T65" fmla="*/ 189 h 278"/>
                <a:gd name="T66" fmla="*/ 15 w 155"/>
                <a:gd name="T67" fmla="*/ 203 h 278"/>
                <a:gd name="T68" fmla="*/ 18 w 155"/>
                <a:gd name="T69" fmla="*/ 219 h 278"/>
                <a:gd name="T70" fmla="*/ 25 w 155"/>
                <a:gd name="T71" fmla="*/ 236 h 278"/>
                <a:gd name="T72" fmla="*/ 30 w 155"/>
                <a:gd name="T73" fmla="*/ 249 h 278"/>
                <a:gd name="T74" fmla="*/ 34 w 155"/>
                <a:gd name="T75" fmla="*/ 256 h 278"/>
                <a:gd name="T76" fmla="*/ 46 w 155"/>
                <a:gd name="T77" fmla="*/ 263 h 278"/>
                <a:gd name="T78" fmla="*/ 47 w 155"/>
                <a:gd name="T79" fmla="*/ 272 h 278"/>
                <a:gd name="T80" fmla="*/ 60 w 155"/>
                <a:gd name="T81" fmla="*/ 275 h 278"/>
                <a:gd name="T82" fmla="*/ 70 w 155"/>
                <a:gd name="T83" fmla="*/ 271 h 278"/>
                <a:gd name="T84" fmla="*/ 78 w 155"/>
                <a:gd name="T85" fmla="*/ 257 h 278"/>
                <a:gd name="T86" fmla="*/ 88 w 155"/>
                <a:gd name="T87" fmla="*/ 256 h 278"/>
                <a:gd name="T88" fmla="*/ 102 w 155"/>
                <a:gd name="T89" fmla="*/ 245 h 278"/>
                <a:gd name="T90" fmla="*/ 111 w 155"/>
                <a:gd name="T91" fmla="*/ 234 h 278"/>
                <a:gd name="T92" fmla="*/ 116 w 155"/>
                <a:gd name="T93" fmla="*/ 217 h 278"/>
                <a:gd name="T94" fmla="*/ 123 w 155"/>
                <a:gd name="T95" fmla="*/ 201 h 278"/>
                <a:gd name="T96" fmla="*/ 124 w 155"/>
                <a:gd name="T97" fmla="*/ 193 h 278"/>
                <a:gd name="T98" fmla="*/ 132 w 155"/>
                <a:gd name="T99" fmla="*/ 189 h 278"/>
                <a:gd name="T100" fmla="*/ 141 w 155"/>
                <a:gd name="T101" fmla="*/ 181 h 278"/>
                <a:gd name="T102" fmla="*/ 147 w 155"/>
                <a:gd name="T103" fmla="*/ 171 h 278"/>
                <a:gd name="T104" fmla="*/ 152 w 155"/>
                <a:gd name="T105" fmla="*/ 164 h 278"/>
                <a:gd name="T106" fmla="*/ 153 w 155"/>
                <a:gd name="T107" fmla="*/ 144 h 278"/>
                <a:gd name="T108" fmla="*/ 147 w 155"/>
                <a:gd name="T109" fmla="*/ 118 h 278"/>
                <a:gd name="T110" fmla="*/ 153 w 155"/>
                <a:gd name="T111" fmla="*/ 103 h 278"/>
                <a:gd name="T112" fmla="*/ 59 w 155"/>
                <a:gd name="T113" fmla="*/ 5 h 278"/>
                <a:gd name="T114" fmla="*/ 13 w 155"/>
                <a:gd name="T115" fmla="*/ 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" h="278">
                  <a:moveTo>
                    <a:pt x="153" y="92"/>
                  </a:moveTo>
                  <a:cubicBezTo>
                    <a:pt x="154" y="89"/>
                    <a:pt x="155" y="87"/>
                    <a:pt x="153" y="86"/>
                  </a:cubicBezTo>
                  <a:cubicBezTo>
                    <a:pt x="153" y="87"/>
                    <a:pt x="153" y="87"/>
                    <a:pt x="152" y="87"/>
                  </a:cubicBezTo>
                  <a:cubicBezTo>
                    <a:pt x="151" y="87"/>
                    <a:pt x="150" y="86"/>
                    <a:pt x="149" y="85"/>
                  </a:cubicBezTo>
                  <a:cubicBezTo>
                    <a:pt x="149" y="84"/>
                    <a:pt x="149" y="83"/>
                    <a:pt x="150" y="83"/>
                  </a:cubicBezTo>
                  <a:cubicBezTo>
                    <a:pt x="151" y="83"/>
                    <a:pt x="151" y="84"/>
                    <a:pt x="152" y="84"/>
                  </a:cubicBezTo>
                  <a:cubicBezTo>
                    <a:pt x="153" y="83"/>
                    <a:pt x="151" y="78"/>
                    <a:pt x="153" y="76"/>
                  </a:cubicBezTo>
                  <a:cubicBezTo>
                    <a:pt x="153" y="76"/>
                    <a:pt x="153" y="75"/>
                    <a:pt x="153" y="74"/>
                  </a:cubicBezTo>
                  <a:cubicBezTo>
                    <a:pt x="152" y="74"/>
                    <a:pt x="152" y="74"/>
                    <a:pt x="151" y="74"/>
                  </a:cubicBezTo>
                  <a:cubicBezTo>
                    <a:pt x="152" y="73"/>
                    <a:pt x="150" y="73"/>
                    <a:pt x="150" y="71"/>
                  </a:cubicBezTo>
                  <a:cubicBezTo>
                    <a:pt x="152" y="70"/>
                    <a:pt x="155" y="67"/>
                    <a:pt x="154" y="64"/>
                  </a:cubicBezTo>
                  <a:cubicBezTo>
                    <a:pt x="152" y="64"/>
                    <a:pt x="151" y="65"/>
                    <a:pt x="149" y="66"/>
                  </a:cubicBezTo>
                  <a:cubicBezTo>
                    <a:pt x="149" y="65"/>
                    <a:pt x="150" y="64"/>
                    <a:pt x="150" y="64"/>
                  </a:cubicBezTo>
                  <a:cubicBezTo>
                    <a:pt x="149" y="63"/>
                    <a:pt x="147" y="63"/>
                    <a:pt x="147" y="61"/>
                  </a:cubicBezTo>
                  <a:cubicBezTo>
                    <a:pt x="147" y="61"/>
                    <a:pt x="147" y="60"/>
                    <a:pt x="147" y="60"/>
                  </a:cubicBezTo>
                  <a:cubicBezTo>
                    <a:pt x="147" y="59"/>
                    <a:pt x="149" y="58"/>
                    <a:pt x="146" y="56"/>
                  </a:cubicBezTo>
                  <a:cubicBezTo>
                    <a:pt x="147" y="56"/>
                    <a:pt x="147" y="55"/>
                    <a:pt x="148" y="56"/>
                  </a:cubicBezTo>
                  <a:cubicBezTo>
                    <a:pt x="147" y="54"/>
                    <a:pt x="150" y="53"/>
                    <a:pt x="148" y="53"/>
                  </a:cubicBezTo>
                  <a:cubicBezTo>
                    <a:pt x="148" y="52"/>
                    <a:pt x="149" y="52"/>
                    <a:pt x="148" y="51"/>
                  </a:cubicBezTo>
                  <a:cubicBezTo>
                    <a:pt x="147" y="51"/>
                    <a:pt x="146" y="49"/>
                    <a:pt x="145" y="48"/>
                  </a:cubicBezTo>
                  <a:cubicBezTo>
                    <a:pt x="146" y="48"/>
                    <a:pt x="145" y="46"/>
                    <a:pt x="145" y="45"/>
                  </a:cubicBezTo>
                  <a:cubicBezTo>
                    <a:pt x="146" y="45"/>
                    <a:pt x="147" y="45"/>
                    <a:pt x="147" y="44"/>
                  </a:cubicBezTo>
                  <a:cubicBezTo>
                    <a:pt x="146" y="43"/>
                    <a:pt x="146" y="44"/>
                    <a:pt x="146" y="44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7" y="43"/>
                    <a:pt x="147" y="43"/>
                  </a:cubicBezTo>
                  <a:cubicBezTo>
                    <a:pt x="146" y="43"/>
                    <a:pt x="147" y="42"/>
                    <a:pt x="147" y="41"/>
                  </a:cubicBezTo>
                  <a:cubicBezTo>
                    <a:pt x="146" y="41"/>
                    <a:pt x="145" y="42"/>
                    <a:pt x="145" y="41"/>
                  </a:cubicBezTo>
                  <a:cubicBezTo>
                    <a:pt x="145" y="39"/>
                    <a:pt x="146" y="37"/>
                    <a:pt x="145" y="35"/>
                  </a:cubicBezTo>
                  <a:cubicBezTo>
                    <a:pt x="144" y="35"/>
                    <a:pt x="143" y="37"/>
                    <a:pt x="143" y="36"/>
                  </a:cubicBezTo>
                  <a:cubicBezTo>
                    <a:pt x="143" y="35"/>
                    <a:pt x="142" y="33"/>
                    <a:pt x="142" y="32"/>
                  </a:cubicBezTo>
                  <a:cubicBezTo>
                    <a:pt x="141" y="35"/>
                    <a:pt x="137" y="30"/>
                    <a:pt x="139" y="29"/>
                  </a:cubicBezTo>
                  <a:cubicBezTo>
                    <a:pt x="137" y="27"/>
                    <a:pt x="136" y="25"/>
                    <a:pt x="136" y="24"/>
                  </a:cubicBezTo>
                  <a:cubicBezTo>
                    <a:pt x="136" y="24"/>
                    <a:pt x="136" y="24"/>
                    <a:pt x="135" y="24"/>
                  </a:cubicBezTo>
                  <a:cubicBezTo>
                    <a:pt x="136" y="24"/>
                    <a:pt x="137" y="23"/>
                    <a:pt x="136" y="23"/>
                  </a:cubicBezTo>
                  <a:cubicBezTo>
                    <a:pt x="135" y="24"/>
                    <a:pt x="133" y="23"/>
                    <a:pt x="132" y="24"/>
                  </a:cubicBezTo>
                  <a:cubicBezTo>
                    <a:pt x="132" y="24"/>
                    <a:pt x="133" y="24"/>
                    <a:pt x="134" y="23"/>
                  </a:cubicBezTo>
                  <a:cubicBezTo>
                    <a:pt x="132" y="22"/>
                    <a:pt x="132" y="23"/>
                    <a:pt x="131" y="24"/>
                  </a:cubicBezTo>
                  <a:cubicBezTo>
                    <a:pt x="129" y="21"/>
                    <a:pt x="129" y="18"/>
                    <a:pt x="127" y="16"/>
                  </a:cubicBezTo>
                  <a:cubicBezTo>
                    <a:pt x="127" y="17"/>
                    <a:pt x="127" y="19"/>
                    <a:pt x="126" y="19"/>
                  </a:cubicBezTo>
                  <a:cubicBezTo>
                    <a:pt x="126" y="17"/>
                    <a:pt x="125" y="19"/>
                    <a:pt x="124" y="19"/>
                  </a:cubicBezTo>
                  <a:cubicBezTo>
                    <a:pt x="124" y="18"/>
                    <a:pt x="123" y="17"/>
                    <a:pt x="123" y="16"/>
                  </a:cubicBezTo>
                  <a:cubicBezTo>
                    <a:pt x="123" y="16"/>
                    <a:pt x="124" y="16"/>
                    <a:pt x="124" y="16"/>
                  </a:cubicBezTo>
                  <a:cubicBezTo>
                    <a:pt x="122" y="15"/>
                    <a:pt x="123" y="15"/>
                    <a:pt x="121" y="15"/>
                  </a:cubicBezTo>
                  <a:cubicBezTo>
                    <a:pt x="120" y="15"/>
                    <a:pt x="120" y="14"/>
                    <a:pt x="120" y="13"/>
                  </a:cubicBezTo>
                  <a:cubicBezTo>
                    <a:pt x="118" y="13"/>
                    <a:pt x="118" y="15"/>
                    <a:pt x="117" y="14"/>
                  </a:cubicBezTo>
                  <a:cubicBezTo>
                    <a:pt x="117" y="14"/>
                    <a:pt x="117" y="14"/>
                    <a:pt x="117" y="13"/>
                  </a:cubicBezTo>
                  <a:cubicBezTo>
                    <a:pt x="117" y="13"/>
                    <a:pt x="119" y="12"/>
                    <a:pt x="119" y="11"/>
                  </a:cubicBezTo>
                  <a:cubicBezTo>
                    <a:pt x="118" y="11"/>
                    <a:pt x="118" y="10"/>
                    <a:pt x="117" y="10"/>
                  </a:cubicBezTo>
                  <a:cubicBezTo>
                    <a:pt x="117" y="14"/>
                    <a:pt x="115" y="13"/>
                    <a:pt x="113" y="11"/>
                  </a:cubicBezTo>
                  <a:cubicBezTo>
                    <a:pt x="113" y="12"/>
                    <a:pt x="113" y="14"/>
                    <a:pt x="112" y="14"/>
                  </a:cubicBezTo>
                  <a:cubicBezTo>
                    <a:pt x="111" y="13"/>
                    <a:pt x="113" y="11"/>
                    <a:pt x="112" y="11"/>
                  </a:cubicBezTo>
                  <a:cubicBezTo>
                    <a:pt x="111" y="11"/>
                    <a:pt x="111" y="12"/>
                    <a:pt x="110" y="12"/>
                  </a:cubicBezTo>
                  <a:cubicBezTo>
                    <a:pt x="109" y="10"/>
                    <a:pt x="107" y="9"/>
                    <a:pt x="106" y="9"/>
                  </a:cubicBezTo>
                  <a:cubicBezTo>
                    <a:pt x="106" y="8"/>
                    <a:pt x="107" y="8"/>
                    <a:pt x="106" y="7"/>
                  </a:cubicBezTo>
                  <a:cubicBezTo>
                    <a:pt x="105" y="6"/>
                    <a:pt x="104" y="8"/>
                    <a:pt x="103" y="8"/>
                  </a:cubicBezTo>
                  <a:cubicBezTo>
                    <a:pt x="101" y="7"/>
                    <a:pt x="101" y="6"/>
                    <a:pt x="98" y="5"/>
                  </a:cubicBezTo>
                  <a:cubicBezTo>
                    <a:pt x="98" y="6"/>
                    <a:pt x="95" y="6"/>
                    <a:pt x="95" y="6"/>
                  </a:cubicBezTo>
                  <a:cubicBezTo>
                    <a:pt x="95" y="6"/>
                    <a:pt x="95" y="5"/>
                    <a:pt x="96" y="5"/>
                  </a:cubicBezTo>
                  <a:cubicBezTo>
                    <a:pt x="93" y="6"/>
                    <a:pt x="92" y="5"/>
                    <a:pt x="89" y="6"/>
                  </a:cubicBezTo>
                  <a:cubicBezTo>
                    <a:pt x="89" y="5"/>
                    <a:pt x="89" y="4"/>
                    <a:pt x="89" y="3"/>
                  </a:cubicBezTo>
                  <a:cubicBezTo>
                    <a:pt x="89" y="2"/>
                    <a:pt x="88" y="4"/>
                    <a:pt x="87" y="4"/>
                  </a:cubicBezTo>
                  <a:cubicBezTo>
                    <a:pt x="87" y="2"/>
                    <a:pt x="88" y="2"/>
                    <a:pt x="87" y="1"/>
                  </a:cubicBezTo>
                  <a:cubicBezTo>
                    <a:pt x="86" y="1"/>
                    <a:pt x="86" y="3"/>
                    <a:pt x="86" y="4"/>
                  </a:cubicBezTo>
                  <a:cubicBezTo>
                    <a:pt x="86" y="4"/>
                    <a:pt x="87" y="4"/>
                    <a:pt x="87" y="4"/>
                  </a:cubicBezTo>
                  <a:cubicBezTo>
                    <a:pt x="87" y="5"/>
                    <a:pt x="86" y="5"/>
                    <a:pt x="86" y="5"/>
                  </a:cubicBezTo>
                  <a:cubicBezTo>
                    <a:pt x="85" y="5"/>
                    <a:pt x="84" y="5"/>
                    <a:pt x="84" y="4"/>
                  </a:cubicBezTo>
                  <a:cubicBezTo>
                    <a:pt x="84" y="5"/>
                    <a:pt x="83" y="5"/>
                    <a:pt x="82" y="5"/>
                  </a:cubicBezTo>
                  <a:cubicBezTo>
                    <a:pt x="81" y="5"/>
                    <a:pt x="80" y="4"/>
                    <a:pt x="79" y="4"/>
                  </a:cubicBezTo>
                  <a:cubicBezTo>
                    <a:pt x="78" y="5"/>
                    <a:pt x="78" y="6"/>
                    <a:pt x="77" y="7"/>
                  </a:cubicBezTo>
                  <a:cubicBezTo>
                    <a:pt x="76" y="7"/>
                    <a:pt x="76" y="6"/>
                    <a:pt x="75" y="5"/>
                  </a:cubicBezTo>
                  <a:cubicBezTo>
                    <a:pt x="73" y="6"/>
                    <a:pt x="73" y="4"/>
                    <a:pt x="71" y="4"/>
                  </a:cubicBezTo>
                  <a:cubicBezTo>
                    <a:pt x="67" y="4"/>
                    <a:pt x="63" y="8"/>
                    <a:pt x="63" y="3"/>
                  </a:cubicBezTo>
                  <a:cubicBezTo>
                    <a:pt x="61" y="3"/>
                    <a:pt x="60" y="0"/>
                    <a:pt x="58" y="1"/>
                  </a:cubicBezTo>
                  <a:cubicBezTo>
                    <a:pt x="59" y="2"/>
                    <a:pt x="58" y="4"/>
                    <a:pt x="57" y="4"/>
                  </a:cubicBezTo>
                  <a:cubicBezTo>
                    <a:pt x="53" y="1"/>
                    <a:pt x="50" y="6"/>
                    <a:pt x="46" y="4"/>
                  </a:cubicBezTo>
                  <a:cubicBezTo>
                    <a:pt x="46" y="3"/>
                    <a:pt x="47" y="4"/>
                    <a:pt x="47" y="3"/>
                  </a:cubicBezTo>
                  <a:cubicBezTo>
                    <a:pt x="45" y="3"/>
                    <a:pt x="44" y="1"/>
                    <a:pt x="42" y="2"/>
                  </a:cubicBezTo>
                  <a:cubicBezTo>
                    <a:pt x="42" y="3"/>
                    <a:pt x="41" y="4"/>
                    <a:pt x="40" y="5"/>
                  </a:cubicBezTo>
                  <a:cubicBezTo>
                    <a:pt x="41" y="6"/>
                    <a:pt x="40" y="4"/>
                    <a:pt x="41" y="5"/>
                  </a:cubicBezTo>
                  <a:cubicBezTo>
                    <a:pt x="40" y="5"/>
                    <a:pt x="41" y="7"/>
                    <a:pt x="40" y="7"/>
                  </a:cubicBezTo>
                  <a:cubicBezTo>
                    <a:pt x="40" y="6"/>
                    <a:pt x="39" y="6"/>
                    <a:pt x="39" y="6"/>
                  </a:cubicBezTo>
                  <a:cubicBezTo>
                    <a:pt x="38" y="6"/>
                    <a:pt x="37" y="6"/>
                    <a:pt x="36" y="7"/>
                  </a:cubicBezTo>
                  <a:cubicBezTo>
                    <a:pt x="37" y="8"/>
                    <a:pt x="38" y="8"/>
                    <a:pt x="39" y="9"/>
                  </a:cubicBezTo>
                  <a:cubicBezTo>
                    <a:pt x="38" y="12"/>
                    <a:pt x="39" y="16"/>
                    <a:pt x="37" y="20"/>
                  </a:cubicBezTo>
                  <a:cubicBezTo>
                    <a:pt x="35" y="20"/>
                    <a:pt x="35" y="20"/>
                    <a:pt x="33" y="19"/>
                  </a:cubicBezTo>
                  <a:cubicBezTo>
                    <a:pt x="32" y="20"/>
                    <a:pt x="31" y="23"/>
                    <a:pt x="28" y="22"/>
                  </a:cubicBezTo>
                  <a:cubicBezTo>
                    <a:pt x="29" y="24"/>
                    <a:pt x="28" y="24"/>
                    <a:pt x="27" y="24"/>
                  </a:cubicBezTo>
                  <a:cubicBezTo>
                    <a:pt x="26" y="24"/>
                    <a:pt x="26" y="22"/>
                    <a:pt x="25" y="22"/>
                  </a:cubicBezTo>
                  <a:cubicBezTo>
                    <a:pt x="25" y="24"/>
                    <a:pt x="24" y="25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19" y="30"/>
                    <a:pt x="19" y="30"/>
                  </a:cubicBezTo>
                  <a:cubicBezTo>
                    <a:pt x="19" y="31"/>
                    <a:pt x="18" y="33"/>
                    <a:pt x="18" y="34"/>
                  </a:cubicBezTo>
                  <a:cubicBezTo>
                    <a:pt x="17" y="35"/>
                    <a:pt x="14" y="36"/>
                    <a:pt x="13" y="37"/>
                  </a:cubicBezTo>
                  <a:cubicBezTo>
                    <a:pt x="12" y="38"/>
                    <a:pt x="8" y="36"/>
                    <a:pt x="1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0" y="43"/>
                    <a:pt x="11" y="43"/>
                    <a:pt x="11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6"/>
                    <a:pt x="11" y="47"/>
                    <a:pt x="12" y="48"/>
                  </a:cubicBezTo>
                  <a:cubicBezTo>
                    <a:pt x="10" y="49"/>
                    <a:pt x="9" y="51"/>
                    <a:pt x="9" y="52"/>
                  </a:cubicBezTo>
                  <a:cubicBezTo>
                    <a:pt x="7" y="52"/>
                    <a:pt x="6" y="52"/>
                    <a:pt x="5" y="52"/>
                  </a:cubicBezTo>
                  <a:cubicBezTo>
                    <a:pt x="6" y="53"/>
                    <a:pt x="10" y="55"/>
                    <a:pt x="10" y="57"/>
                  </a:cubicBezTo>
                  <a:cubicBezTo>
                    <a:pt x="8" y="57"/>
                    <a:pt x="6" y="57"/>
                    <a:pt x="3" y="58"/>
                  </a:cubicBezTo>
                  <a:cubicBezTo>
                    <a:pt x="2" y="58"/>
                    <a:pt x="4" y="60"/>
                    <a:pt x="2" y="60"/>
                  </a:cubicBezTo>
                  <a:cubicBezTo>
                    <a:pt x="2" y="60"/>
                    <a:pt x="1" y="60"/>
                    <a:pt x="0" y="59"/>
                  </a:cubicBezTo>
                  <a:cubicBezTo>
                    <a:pt x="1" y="59"/>
                    <a:pt x="1" y="59"/>
                    <a:pt x="2" y="59"/>
                  </a:cubicBezTo>
                  <a:cubicBezTo>
                    <a:pt x="1" y="59"/>
                    <a:pt x="1" y="58"/>
                    <a:pt x="0" y="58"/>
                  </a:cubicBezTo>
                  <a:cubicBezTo>
                    <a:pt x="0" y="62"/>
                    <a:pt x="3" y="65"/>
                    <a:pt x="2" y="70"/>
                  </a:cubicBezTo>
                  <a:cubicBezTo>
                    <a:pt x="2" y="70"/>
                    <a:pt x="3" y="70"/>
                    <a:pt x="3" y="71"/>
                  </a:cubicBezTo>
                  <a:cubicBezTo>
                    <a:pt x="2" y="71"/>
                    <a:pt x="1" y="71"/>
                    <a:pt x="1" y="71"/>
                  </a:cubicBezTo>
                  <a:cubicBezTo>
                    <a:pt x="2" y="71"/>
                    <a:pt x="1" y="72"/>
                    <a:pt x="1" y="73"/>
                  </a:cubicBezTo>
                  <a:cubicBezTo>
                    <a:pt x="2" y="73"/>
                    <a:pt x="3" y="73"/>
                    <a:pt x="3" y="74"/>
                  </a:cubicBezTo>
                  <a:cubicBezTo>
                    <a:pt x="2" y="74"/>
                    <a:pt x="1" y="74"/>
                    <a:pt x="1" y="75"/>
                  </a:cubicBezTo>
                  <a:cubicBezTo>
                    <a:pt x="1" y="76"/>
                    <a:pt x="3" y="76"/>
                    <a:pt x="2" y="77"/>
                  </a:cubicBezTo>
                  <a:cubicBezTo>
                    <a:pt x="2" y="77"/>
                    <a:pt x="3" y="78"/>
                    <a:pt x="2" y="78"/>
                  </a:cubicBezTo>
                  <a:cubicBezTo>
                    <a:pt x="1" y="77"/>
                    <a:pt x="3" y="77"/>
                    <a:pt x="1" y="77"/>
                  </a:cubicBezTo>
                  <a:cubicBezTo>
                    <a:pt x="0" y="77"/>
                    <a:pt x="1" y="79"/>
                    <a:pt x="2" y="79"/>
                  </a:cubicBezTo>
                  <a:cubicBezTo>
                    <a:pt x="1" y="80"/>
                    <a:pt x="0" y="79"/>
                    <a:pt x="0" y="80"/>
                  </a:cubicBezTo>
                  <a:cubicBezTo>
                    <a:pt x="1" y="84"/>
                    <a:pt x="3" y="89"/>
                    <a:pt x="0" y="93"/>
                  </a:cubicBezTo>
                  <a:cubicBezTo>
                    <a:pt x="1" y="93"/>
                    <a:pt x="2" y="93"/>
                    <a:pt x="2" y="95"/>
                  </a:cubicBezTo>
                  <a:cubicBezTo>
                    <a:pt x="1" y="96"/>
                    <a:pt x="0" y="95"/>
                    <a:pt x="0" y="96"/>
                  </a:cubicBezTo>
                  <a:cubicBezTo>
                    <a:pt x="2" y="96"/>
                    <a:pt x="0" y="97"/>
                    <a:pt x="1" y="97"/>
                  </a:cubicBezTo>
                  <a:cubicBezTo>
                    <a:pt x="2" y="97"/>
                    <a:pt x="2" y="97"/>
                    <a:pt x="3" y="97"/>
                  </a:cubicBezTo>
                  <a:cubicBezTo>
                    <a:pt x="2" y="99"/>
                    <a:pt x="3" y="99"/>
                    <a:pt x="4" y="100"/>
                  </a:cubicBezTo>
                  <a:cubicBezTo>
                    <a:pt x="4" y="100"/>
                    <a:pt x="4" y="100"/>
                    <a:pt x="4" y="101"/>
                  </a:cubicBezTo>
                  <a:cubicBezTo>
                    <a:pt x="3" y="101"/>
                    <a:pt x="2" y="102"/>
                    <a:pt x="2" y="102"/>
                  </a:cubicBezTo>
                  <a:cubicBezTo>
                    <a:pt x="2" y="103"/>
                    <a:pt x="3" y="103"/>
                    <a:pt x="4" y="104"/>
                  </a:cubicBezTo>
                  <a:cubicBezTo>
                    <a:pt x="5" y="105"/>
                    <a:pt x="2" y="104"/>
                    <a:pt x="3" y="106"/>
                  </a:cubicBezTo>
                  <a:cubicBezTo>
                    <a:pt x="3" y="106"/>
                    <a:pt x="4" y="105"/>
                    <a:pt x="4" y="106"/>
                  </a:cubicBezTo>
                  <a:cubicBezTo>
                    <a:pt x="3" y="106"/>
                    <a:pt x="3" y="107"/>
                    <a:pt x="2" y="107"/>
                  </a:cubicBezTo>
                  <a:cubicBezTo>
                    <a:pt x="3" y="112"/>
                    <a:pt x="1" y="117"/>
                    <a:pt x="0" y="120"/>
                  </a:cubicBezTo>
                  <a:cubicBezTo>
                    <a:pt x="1" y="121"/>
                    <a:pt x="2" y="120"/>
                    <a:pt x="3" y="121"/>
                  </a:cubicBezTo>
                  <a:cubicBezTo>
                    <a:pt x="3" y="123"/>
                    <a:pt x="2" y="122"/>
                    <a:pt x="2" y="123"/>
                  </a:cubicBezTo>
                  <a:cubicBezTo>
                    <a:pt x="0" y="123"/>
                    <a:pt x="2" y="122"/>
                    <a:pt x="0" y="122"/>
                  </a:cubicBezTo>
                  <a:cubicBezTo>
                    <a:pt x="0" y="123"/>
                    <a:pt x="2" y="124"/>
                    <a:pt x="1" y="126"/>
                  </a:cubicBezTo>
                  <a:cubicBezTo>
                    <a:pt x="2" y="126"/>
                    <a:pt x="2" y="125"/>
                    <a:pt x="3" y="125"/>
                  </a:cubicBezTo>
                  <a:cubicBezTo>
                    <a:pt x="3" y="126"/>
                    <a:pt x="3" y="128"/>
                    <a:pt x="2" y="129"/>
                  </a:cubicBezTo>
                  <a:cubicBezTo>
                    <a:pt x="3" y="130"/>
                    <a:pt x="1" y="132"/>
                    <a:pt x="3" y="135"/>
                  </a:cubicBezTo>
                  <a:cubicBezTo>
                    <a:pt x="2" y="136"/>
                    <a:pt x="2" y="135"/>
                    <a:pt x="1" y="135"/>
                  </a:cubicBezTo>
                  <a:cubicBezTo>
                    <a:pt x="2" y="137"/>
                    <a:pt x="2" y="137"/>
                    <a:pt x="3" y="139"/>
                  </a:cubicBezTo>
                  <a:cubicBezTo>
                    <a:pt x="0" y="139"/>
                    <a:pt x="2" y="138"/>
                    <a:pt x="0" y="139"/>
                  </a:cubicBezTo>
                  <a:cubicBezTo>
                    <a:pt x="0" y="139"/>
                    <a:pt x="2" y="142"/>
                    <a:pt x="3" y="143"/>
                  </a:cubicBezTo>
                  <a:cubicBezTo>
                    <a:pt x="2" y="145"/>
                    <a:pt x="6" y="148"/>
                    <a:pt x="3" y="148"/>
                  </a:cubicBezTo>
                  <a:cubicBezTo>
                    <a:pt x="4" y="149"/>
                    <a:pt x="5" y="149"/>
                    <a:pt x="4" y="151"/>
                  </a:cubicBezTo>
                  <a:cubicBezTo>
                    <a:pt x="3" y="151"/>
                    <a:pt x="3" y="150"/>
                    <a:pt x="3" y="150"/>
                  </a:cubicBezTo>
                  <a:cubicBezTo>
                    <a:pt x="3" y="152"/>
                    <a:pt x="0" y="153"/>
                    <a:pt x="3" y="154"/>
                  </a:cubicBezTo>
                  <a:cubicBezTo>
                    <a:pt x="4" y="153"/>
                    <a:pt x="1" y="152"/>
                    <a:pt x="3" y="151"/>
                  </a:cubicBezTo>
                  <a:cubicBezTo>
                    <a:pt x="4" y="152"/>
                    <a:pt x="3" y="154"/>
                    <a:pt x="4" y="155"/>
                  </a:cubicBezTo>
                  <a:cubicBezTo>
                    <a:pt x="3" y="155"/>
                    <a:pt x="2" y="156"/>
                    <a:pt x="1" y="157"/>
                  </a:cubicBezTo>
                  <a:cubicBezTo>
                    <a:pt x="3" y="156"/>
                    <a:pt x="3" y="160"/>
                    <a:pt x="2" y="159"/>
                  </a:cubicBezTo>
                  <a:cubicBezTo>
                    <a:pt x="2" y="160"/>
                    <a:pt x="3" y="160"/>
                    <a:pt x="4" y="161"/>
                  </a:cubicBezTo>
                  <a:cubicBezTo>
                    <a:pt x="2" y="161"/>
                    <a:pt x="3" y="165"/>
                    <a:pt x="4" y="165"/>
                  </a:cubicBezTo>
                  <a:cubicBezTo>
                    <a:pt x="3" y="167"/>
                    <a:pt x="1" y="165"/>
                    <a:pt x="1" y="167"/>
                  </a:cubicBezTo>
                  <a:cubicBezTo>
                    <a:pt x="4" y="167"/>
                    <a:pt x="6" y="170"/>
                    <a:pt x="4" y="172"/>
                  </a:cubicBezTo>
                  <a:cubicBezTo>
                    <a:pt x="6" y="172"/>
                    <a:pt x="7" y="172"/>
                    <a:pt x="8" y="172"/>
                  </a:cubicBezTo>
                  <a:cubicBezTo>
                    <a:pt x="9" y="173"/>
                    <a:pt x="9" y="175"/>
                    <a:pt x="10" y="176"/>
                  </a:cubicBezTo>
                  <a:cubicBezTo>
                    <a:pt x="12" y="175"/>
                    <a:pt x="15" y="174"/>
                    <a:pt x="16" y="175"/>
                  </a:cubicBezTo>
                  <a:cubicBezTo>
                    <a:pt x="16" y="177"/>
                    <a:pt x="14" y="176"/>
                    <a:pt x="14" y="177"/>
                  </a:cubicBezTo>
                  <a:cubicBezTo>
                    <a:pt x="15" y="177"/>
                    <a:pt x="16" y="178"/>
                    <a:pt x="15" y="179"/>
                  </a:cubicBezTo>
                  <a:cubicBezTo>
                    <a:pt x="16" y="179"/>
                    <a:pt x="17" y="180"/>
                    <a:pt x="17" y="181"/>
                  </a:cubicBezTo>
                  <a:cubicBezTo>
                    <a:pt x="17" y="182"/>
                    <a:pt x="15" y="181"/>
                    <a:pt x="16" y="182"/>
                  </a:cubicBezTo>
                  <a:cubicBezTo>
                    <a:pt x="17" y="182"/>
                    <a:pt x="15" y="184"/>
                    <a:pt x="17" y="184"/>
                  </a:cubicBezTo>
                  <a:cubicBezTo>
                    <a:pt x="17" y="184"/>
                    <a:pt x="17" y="186"/>
                    <a:pt x="16" y="186"/>
                  </a:cubicBezTo>
                  <a:cubicBezTo>
                    <a:pt x="16" y="188"/>
                    <a:pt x="17" y="187"/>
                    <a:pt x="17" y="188"/>
                  </a:cubicBezTo>
                  <a:cubicBezTo>
                    <a:pt x="16" y="187"/>
                    <a:pt x="15" y="188"/>
                    <a:pt x="15" y="189"/>
                  </a:cubicBezTo>
                  <a:cubicBezTo>
                    <a:pt x="15" y="190"/>
                    <a:pt x="17" y="189"/>
                    <a:pt x="17" y="190"/>
                  </a:cubicBezTo>
                  <a:cubicBezTo>
                    <a:pt x="16" y="192"/>
                    <a:pt x="17" y="194"/>
                    <a:pt x="16" y="196"/>
                  </a:cubicBezTo>
                  <a:cubicBezTo>
                    <a:pt x="16" y="196"/>
                    <a:pt x="17" y="196"/>
                    <a:pt x="17" y="197"/>
                  </a:cubicBezTo>
                  <a:cubicBezTo>
                    <a:pt x="16" y="197"/>
                    <a:pt x="15" y="198"/>
                    <a:pt x="14" y="199"/>
                  </a:cubicBezTo>
                  <a:cubicBezTo>
                    <a:pt x="15" y="201"/>
                    <a:pt x="15" y="202"/>
                    <a:pt x="15" y="203"/>
                  </a:cubicBezTo>
                  <a:cubicBezTo>
                    <a:pt x="17" y="203"/>
                    <a:pt x="18" y="205"/>
                    <a:pt x="19" y="205"/>
                  </a:cubicBezTo>
                  <a:cubicBezTo>
                    <a:pt x="19" y="205"/>
                    <a:pt x="19" y="206"/>
                    <a:pt x="19" y="206"/>
                  </a:cubicBezTo>
                  <a:cubicBezTo>
                    <a:pt x="20" y="206"/>
                    <a:pt x="20" y="207"/>
                    <a:pt x="21" y="209"/>
                  </a:cubicBezTo>
                  <a:cubicBezTo>
                    <a:pt x="20" y="209"/>
                    <a:pt x="19" y="209"/>
                    <a:pt x="18" y="210"/>
                  </a:cubicBezTo>
                  <a:cubicBezTo>
                    <a:pt x="19" y="213"/>
                    <a:pt x="17" y="216"/>
                    <a:pt x="18" y="219"/>
                  </a:cubicBezTo>
                  <a:cubicBezTo>
                    <a:pt x="17" y="220"/>
                    <a:pt x="17" y="221"/>
                    <a:pt x="16" y="221"/>
                  </a:cubicBezTo>
                  <a:cubicBezTo>
                    <a:pt x="16" y="222"/>
                    <a:pt x="16" y="222"/>
                    <a:pt x="16" y="223"/>
                  </a:cubicBezTo>
                  <a:cubicBezTo>
                    <a:pt x="19" y="224"/>
                    <a:pt x="27" y="232"/>
                    <a:pt x="23" y="235"/>
                  </a:cubicBezTo>
                  <a:cubicBezTo>
                    <a:pt x="22" y="235"/>
                    <a:pt x="23" y="233"/>
                    <a:pt x="22" y="234"/>
                  </a:cubicBezTo>
                  <a:cubicBezTo>
                    <a:pt x="21" y="236"/>
                    <a:pt x="23" y="236"/>
                    <a:pt x="25" y="236"/>
                  </a:cubicBezTo>
                  <a:cubicBezTo>
                    <a:pt x="24" y="237"/>
                    <a:pt x="25" y="237"/>
                    <a:pt x="25" y="238"/>
                  </a:cubicBezTo>
                  <a:cubicBezTo>
                    <a:pt x="26" y="238"/>
                    <a:pt x="26" y="240"/>
                    <a:pt x="26" y="241"/>
                  </a:cubicBezTo>
                  <a:cubicBezTo>
                    <a:pt x="26" y="241"/>
                    <a:pt x="26" y="241"/>
                    <a:pt x="26" y="241"/>
                  </a:cubicBezTo>
                  <a:cubicBezTo>
                    <a:pt x="26" y="241"/>
                    <a:pt x="26" y="244"/>
                    <a:pt x="27" y="245"/>
                  </a:cubicBezTo>
                  <a:cubicBezTo>
                    <a:pt x="29" y="246"/>
                    <a:pt x="23" y="247"/>
                    <a:pt x="30" y="249"/>
                  </a:cubicBezTo>
                  <a:cubicBezTo>
                    <a:pt x="30" y="249"/>
                    <a:pt x="30" y="249"/>
                    <a:pt x="30" y="249"/>
                  </a:cubicBezTo>
                  <a:cubicBezTo>
                    <a:pt x="29" y="252"/>
                    <a:pt x="32" y="252"/>
                    <a:pt x="34" y="253"/>
                  </a:cubicBezTo>
                  <a:cubicBezTo>
                    <a:pt x="34" y="256"/>
                    <a:pt x="31" y="256"/>
                    <a:pt x="31" y="257"/>
                  </a:cubicBezTo>
                  <a:cubicBezTo>
                    <a:pt x="31" y="257"/>
                    <a:pt x="31" y="257"/>
                    <a:pt x="31" y="257"/>
                  </a:cubicBezTo>
                  <a:cubicBezTo>
                    <a:pt x="32" y="258"/>
                    <a:pt x="33" y="256"/>
                    <a:pt x="34" y="256"/>
                  </a:cubicBezTo>
                  <a:cubicBezTo>
                    <a:pt x="35" y="256"/>
                    <a:pt x="35" y="257"/>
                    <a:pt x="36" y="257"/>
                  </a:cubicBezTo>
                  <a:cubicBezTo>
                    <a:pt x="36" y="256"/>
                    <a:pt x="37" y="256"/>
                    <a:pt x="37" y="255"/>
                  </a:cubicBezTo>
                  <a:cubicBezTo>
                    <a:pt x="39" y="257"/>
                    <a:pt x="42" y="259"/>
                    <a:pt x="44" y="261"/>
                  </a:cubicBezTo>
                  <a:cubicBezTo>
                    <a:pt x="45" y="261"/>
                    <a:pt x="46" y="260"/>
                    <a:pt x="47" y="261"/>
                  </a:cubicBezTo>
                  <a:cubicBezTo>
                    <a:pt x="47" y="262"/>
                    <a:pt x="46" y="262"/>
                    <a:pt x="46" y="263"/>
                  </a:cubicBezTo>
                  <a:cubicBezTo>
                    <a:pt x="47" y="264"/>
                    <a:pt x="48" y="265"/>
                    <a:pt x="48" y="267"/>
                  </a:cubicBezTo>
                  <a:cubicBezTo>
                    <a:pt x="49" y="268"/>
                    <a:pt x="51" y="267"/>
                    <a:pt x="51" y="269"/>
                  </a:cubicBezTo>
                  <a:cubicBezTo>
                    <a:pt x="50" y="269"/>
                    <a:pt x="50" y="271"/>
                    <a:pt x="49" y="271"/>
                  </a:cubicBezTo>
                  <a:cubicBezTo>
                    <a:pt x="48" y="270"/>
                    <a:pt x="50" y="270"/>
                    <a:pt x="49" y="269"/>
                  </a:cubicBezTo>
                  <a:cubicBezTo>
                    <a:pt x="48" y="270"/>
                    <a:pt x="48" y="271"/>
                    <a:pt x="47" y="272"/>
                  </a:cubicBezTo>
                  <a:cubicBezTo>
                    <a:pt x="51" y="272"/>
                    <a:pt x="54" y="271"/>
                    <a:pt x="56" y="273"/>
                  </a:cubicBezTo>
                  <a:cubicBezTo>
                    <a:pt x="56" y="274"/>
                    <a:pt x="56" y="274"/>
                    <a:pt x="56" y="275"/>
                  </a:cubicBezTo>
                  <a:cubicBezTo>
                    <a:pt x="57" y="275"/>
                    <a:pt x="57" y="274"/>
                    <a:pt x="58" y="275"/>
                  </a:cubicBezTo>
                  <a:cubicBezTo>
                    <a:pt x="57" y="275"/>
                    <a:pt x="57" y="275"/>
                    <a:pt x="57" y="276"/>
                  </a:cubicBezTo>
                  <a:cubicBezTo>
                    <a:pt x="59" y="277"/>
                    <a:pt x="59" y="275"/>
                    <a:pt x="60" y="275"/>
                  </a:cubicBezTo>
                  <a:cubicBezTo>
                    <a:pt x="61" y="278"/>
                    <a:pt x="64" y="275"/>
                    <a:pt x="66" y="277"/>
                  </a:cubicBezTo>
                  <a:cubicBezTo>
                    <a:pt x="67" y="276"/>
                    <a:pt x="65" y="276"/>
                    <a:pt x="66" y="275"/>
                  </a:cubicBezTo>
                  <a:cubicBezTo>
                    <a:pt x="67" y="275"/>
                    <a:pt x="67" y="276"/>
                    <a:pt x="68" y="276"/>
                  </a:cubicBezTo>
                  <a:cubicBezTo>
                    <a:pt x="69" y="275"/>
                    <a:pt x="70" y="272"/>
                    <a:pt x="72" y="273"/>
                  </a:cubicBezTo>
                  <a:cubicBezTo>
                    <a:pt x="73" y="272"/>
                    <a:pt x="72" y="271"/>
                    <a:pt x="70" y="271"/>
                  </a:cubicBezTo>
                  <a:cubicBezTo>
                    <a:pt x="70" y="271"/>
                    <a:pt x="70" y="272"/>
                    <a:pt x="69" y="271"/>
                  </a:cubicBezTo>
                  <a:cubicBezTo>
                    <a:pt x="70" y="271"/>
                    <a:pt x="70" y="270"/>
                    <a:pt x="70" y="268"/>
                  </a:cubicBezTo>
                  <a:cubicBezTo>
                    <a:pt x="70" y="268"/>
                    <a:pt x="71" y="268"/>
                    <a:pt x="71" y="267"/>
                  </a:cubicBezTo>
                  <a:cubicBezTo>
                    <a:pt x="70" y="266"/>
                    <a:pt x="71" y="266"/>
                    <a:pt x="71" y="264"/>
                  </a:cubicBezTo>
                  <a:cubicBezTo>
                    <a:pt x="75" y="264"/>
                    <a:pt x="76" y="259"/>
                    <a:pt x="78" y="257"/>
                  </a:cubicBezTo>
                  <a:cubicBezTo>
                    <a:pt x="80" y="257"/>
                    <a:pt x="81" y="257"/>
                    <a:pt x="82" y="256"/>
                  </a:cubicBezTo>
                  <a:cubicBezTo>
                    <a:pt x="81" y="257"/>
                    <a:pt x="82" y="255"/>
                    <a:pt x="82" y="255"/>
                  </a:cubicBezTo>
                  <a:cubicBezTo>
                    <a:pt x="82" y="256"/>
                    <a:pt x="84" y="257"/>
                    <a:pt x="86" y="257"/>
                  </a:cubicBezTo>
                  <a:cubicBezTo>
                    <a:pt x="87" y="256"/>
                    <a:pt x="85" y="254"/>
                    <a:pt x="86" y="254"/>
                  </a:cubicBezTo>
                  <a:cubicBezTo>
                    <a:pt x="88" y="254"/>
                    <a:pt x="87" y="256"/>
                    <a:pt x="88" y="256"/>
                  </a:cubicBezTo>
                  <a:cubicBezTo>
                    <a:pt x="93" y="256"/>
                    <a:pt x="97" y="254"/>
                    <a:pt x="96" y="250"/>
                  </a:cubicBezTo>
                  <a:cubicBezTo>
                    <a:pt x="96" y="249"/>
                    <a:pt x="96" y="251"/>
                    <a:pt x="95" y="251"/>
                  </a:cubicBezTo>
                  <a:cubicBezTo>
                    <a:pt x="94" y="250"/>
                    <a:pt x="95" y="249"/>
                    <a:pt x="94" y="248"/>
                  </a:cubicBezTo>
                  <a:cubicBezTo>
                    <a:pt x="96" y="247"/>
                    <a:pt x="98" y="247"/>
                    <a:pt x="100" y="246"/>
                  </a:cubicBezTo>
                  <a:cubicBezTo>
                    <a:pt x="102" y="245"/>
                    <a:pt x="102" y="245"/>
                    <a:pt x="102" y="245"/>
                  </a:cubicBezTo>
                  <a:cubicBezTo>
                    <a:pt x="103" y="246"/>
                    <a:pt x="105" y="246"/>
                    <a:pt x="107" y="247"/>
                  </a:cubicBezTo>
                  <a:cubicBezTo>
                    <a:pt x="108" y="246"/>
                    <a:pt x="108" y="245"/>
                    <a:pt x="108" y="245"/>
                  </a:cubicBezTo>
                  <a:cubicBezTo>
                    <a:pt x="110" y="242"/>
                    <a:pt x="110" y="242"/>
                    <a:pt x="110" y="242"/>
                  </a:cubicBezTo>
                  <a:cubicBezTo>
                    <a:pt x="110" y="242"/>
                    <a:pt x="113" y="240"/>
                    <a:pt x="112" y="239"/>
                  </a:cubicBezTo>
                  <a:cubicBezTo>
                    <a:pt x="112" y="238"/>
                    <a:pt x="111" y="234"/>
                    <a:pt x="111" y="234"/>
                  </a:cubicBezTo>
                  <a:cubicBezTo>
                    <a:pt x="111" y="234"/>
                    <a:pt x="112" y="232"/>
                    <a:pt x="113" y="231"/>
                  </a:cubicBezTo>
                  <a:cubicBezTo>
                    <a:pt x="114" y="230"/>
                    <a:pt x="115" y="229"/>
                    <a:pt x="115" y="228"/>
                  </a:cubicBezTo>
                  <a:cubicBezTo>
                    <a:pt x="115" y="226"/>
                    <a:pt x="115" y="225"/>
                    <a:pt x="115" y="224"/>
                  </a:cubicBezTo>
                  <a:cubicBezTo>
                    <a:pt x="115" y="223"/>
                    <a:pt x="115" y="222"/>
                    <a:pt x="115" y="222"/>
                  </a:cubicBezTo>
                  <a:cubicBezTo>
                    <a:pt x="115" y="221"/>
                    <a:pt x="115" y="219"/>
                    <a:pt x="116" y="217"/>
                  </a:cubicBezTo>
                  <a:cubicBezTo>
                    <a:pt x="117" y="216"/>
                    <a:pt x="118" y="213"/>
                    <a:pt x="118" y="212"/>
                  </a:cubicBezTo>
                  <a:cubicBezTo>
                    <a:pt x="119" y="211"/>
                    <a:pt x="120" y="209"/>
                    <a:pt x="119" y="208"/>
                  </a:cubicBezTo>
                  <a:cubicBezTo>
                    <a:pt x="119" y="207"/>
                    <a:pt x="118" y="207"/>
                    <a:pt x="117" y="206"/>
                  </a:cubicBezTo>
                  <a:cubicBezTo>
                    <a:pt x="117" y="205"/>
                    <a:pt x="117" y="204"/>
                    <a:pt x="117" y="204"/>
                  </a:cubicBezTo>
                  <a:cubicBezTo>
                    <a:pt x="119" y="203"/>
                    <a:pt x="120" y="201"/>
                    <a:pt x="123" y="201"/>
                  </a:cubicBezTo>
                  <a:cubicBezTo>
                    <a:pt x="123" y="199"/>
                    <a:pt x="122" y="197"/>
                    <a:pt x="121" y="197"/>
                  </a:cubicBezTo>
                  <a:cubicBezTo>
                    <a:pt x="123" y="196"/>
                    <a:pt x="120" y="193"/>
                    <a:pt x="122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2"/>
                    <a:pt x="123" y="192"/>
                    <a:pt x="123" y="193"/>
                  </a:cubicBezTo>
                  <a:cubicBezTo>
                    <a:pt x="123" y="193"/>
                    <a:pt x="124" y="193"/>
                    <a:pt x="124" y="193"/>
                  </a:cubicBezTo>
                  <a:cubicBezTo>
                    <a:pt x="124" y="193"/>
                    <a:pt x="124" y="192"/>
                    <a:pt x="124" y="192"/>
                  </a:cubicBezTo>
                  <a:cubicBezTo>
                    <a:pt x="125" y="192"/>
                    <a:pt x="125" y="192"/>
                    <a:pt x="126" y="192"/>
                  </a:cubicBezTo>
                  <a:cubicBezTo>
                    <a:pt x="126" y="192"/>
                    <a:pt x="126" y="191"/>
                    <a:pt x="127" y="191"/>
                  </a:cubicBezTo>
                  <a:cubicBezTo>
                    <a:pt x="128" y="193"/>
                    <a:pt x="132" y="191"/>
                    <a:pt x="133" y="190"/>
                  </a:cubicBezTo>
                  <a:cubicBezTo>
                    <a:pt x="132" y="190"/>
                    <a:pt x="132" y="190"/>
                    <a:pt x="132" y="189"/>
                  </a:cubicBezTo>
                  <a:cubicBezTo>
                    <a:pt x="134" y="189"/>
                    <a:pt x="134" y="189"/>
                    <a:pt x="135" y="188"/>
                  </a:cubicBezTo>
                  <a:cubicBezTo>
                    <a:pt x="134" y="187"/>
                    <a:pt x="132" y="187"/>
                    <a:pt x="133" y="185"/>
                  </a:cubicBezTo>
                  <a:cubicBezTo>
                    <a:pt x="135" y="185"/>
                    <a:pt x="137" y="185"/>
                    <a:pt x="138" y="183"/>
                  </a:cubicBezTo>
                  <a:cubicBezTo>
                    <a:pt x="138" y="184"/>
                    <a:pt x="139" y="184"/>
                    <a:pt x="140" y="184"/>
                  </a:cubicBezTo>
                  <a:cubicBezTo>
                    <a:pt x="139" y="182"/>
                    <a:pt x="141" y="182"/>
                    <a:pt x="141" y="181"/>
                  </a:cubicBezTo>
                  <a:cubicBezTo>
                    <a:pt x="142" y="181"/>
                    <a:pt x="143" y="181"/>
                    <a:pt x="144" y="182"/>
                  </a:cubicBezTo>
                  <a:cubicBezTo>
                    <a:pt x="145" y="180"/>
                    <a:pt x="147" y="181"/>
                    <a:pt x="148" y="179"/>
                  </a:cubicBezTo>
                  <a:cubicBezTo>
                    <a:pt x="146" y="179"/>
                    <a:pt x="150" y="178"/>
                    <a:pt x="149" y="177"/>
                  </a:cubicBezTo>
                  <a:cubicBezTo>
                    <a:pt x="146" y="178"/>
                    <a:pt x="145" y="175"/>
                    <a:pt x="145" y="172"/>
                  </a:cubicBezTo>
                  <a:cubicBezTo>
                    <a:pt x="145" y="172"/>
                    <a:pt x="146" y="171"/>
                    <a:pt x="147" y="171"/>
                  </a:cubicBezTo>
                  <a:cubicBezTo>
                    <a:pt x="147" y="170"/>
                    <a:pt x="146" y="170"/>
                    <a:pt x="146" y="169"/>
                  </a:cubicBezTo>
                  <a:cubicBezTo>
                    <a:pt x="148" y="168"/>
                    <a:pt x="150" y="168"/>
                    <a:pt x="149" y="166"/>
                  </a:cubicBezTo>
                  <a:cubicBezTo>
                    <a:pt x="148" y="166"/>
                    <a:pt x="149" y="168"/>
                    <a:pt x="148" y="168"/>
                  </a:cubicBezTo>
                  <a:cubicBezTo>
                    <a:pt x="148" y="167"/>
                    <a:pt x="147" y="165"/>
                    <a:pt x="147" y="165"/>
                  </a:cubicBezTo>
                  <a:cubicBezTo>
                    <a:pt x="149" y="164"/>
                    <a:pt x="150" y="165"/>
                    <a:pt x="152" y="164"/>
                  </a:cubicBezTo>
                  <a:cubicBezTo>
                    <a:pt x="151" y="162"/>
                    <a:pt x="152" y="161"/>
                    <a:pt x="153" y="160"/>
                  </a:cubicBezTo>
                  <a:cubicBezTo>
                    <a:pt x="151" y="157"/>
                    <a:pt x="152" y="154"/>
                    <a:pt x="154" y="152"/>
                  </a:cubicBezTo>
                  <a:cubicBezTo>
                    <a:pt x="153" y="150"/>
                    <a:pt x="152" y="147"/>
                    <a:pt x="150" y="146"/>
                  </a:cubicBezTo>
                  <a:cubicBezTo>
                    <a:pt x="151" y="145"/>
                    <a:pt x="150" y="142"/>
                    <a:pt x="152" y="142"/>
                  </a:cubicBezTo>
                  <a:cubicBezTo>
                    <a:pt x="151" y="143"/>
                    <a:pt x="152" y="144"/>
                    <a:pt x="153" y="144"/>
                  </a:cubicBezTo>
                  <a:cubicBezTo>
                    <a:pt x="153" y="143"/>
                    <a:pt x="153" y="143"/>
                    <a:pt x="154" y="143"/>
                  </a:cubicBezTo>
                  <a:cubicBezTo>
                    <a:pt x="151" y="139"/>
                    <a:pt x="149" y="136"/>
                    <a:pt x="151" y="131"/>
                  </a:cubicBezTo>
                  <a:cubicBezTo>
                    <a:pt x="148" y="130"/>
                    <a:pt x="153" y="125"/>
                    <a:pt x="149" y="124"/>
                  </a:cubicBezTo>
                  <a:cubicBezTo>
                    <a:pt x="149" y="125"/>
                    <a:pt x="149" y="126"/>
                    <a:pt x="148" y="125"/>
                  </a:cubicBezTo>
                  <a:cubicBezTo>
                    <a:pt x="148" y="123"/>
                    <a:pt x="147" y="121"/>
                    <a:pt x="147" y="118"/>
                  </a:cubicBezTo>
                  <a:cubicBezTo>
                    <a:pt x="149" y="118"/>
                    <a:pt x="147" y="117"/>
                    <a:pt x="148" y="115"/>
                  </a:cubicBezTo>
                  <a:cubicBezTo>
                    <a:pt x="150" y="114"/>
                    <a:pt x="150" y="112"/>
                    <a:pt x="152" y="112"/>
                  </a:cubicBezTo>
                  <a:cubicBezTo>
                    <a:pt x="152" y="109"/>
                    <a:pt x="154" y="108"/>
                    <a:pt x="152" y="107"/>
                  </a:cubicBezTo>
                  <a:cubicBezTo>
                    <a:pt x="152" y="108"/>
                    <a:pt x="151" y="108"/>
                    <a:pt x="151" y="108"/>
                  </a:cubicBezTo>
                  <a:cubicBezTo>
                    <a:pt x="152" y="106"/>
                    <a:pt x="152" y="104"/>
                    <a:pt x="153" y="103"/>
                  </a:cubicBezTo>
                  <a:cubicBezTo>
                    <a:pt x="153" y="102"/>
                    <a:pt x="152" y="100"/>
                    <a:pt x="153" y="99"/>
                  </a:cubicBezTo>
                  <a:cubicBezTo>
                    <a:pt x="152" y="99"/>
                    <a:pt x="151" y="98"/>
                    <a:pt x="150" y="98"/>
                  </a:cubicBezTo>
                  <a:cubicBezTo>
                    <a:pt x="152" y="96"/>
                    <a:pt x="150" y="92"/>
                    <a:pt x="153" y="92"/>
                  </a:cubicBezTo>
                  <a:close/>
                  <a:moveTo>
                    <a:pt x="58" y="4"/>
                  </a:moveTo>
                  <a:cubicBezTo>
                    <a:pt x="58" y="4"/>
                    <a:pt x="58" y="5"/>
                    <a:pt x="59" y="5"/>
                  </a:cubicBezTo>
                  <a:cubicBezTo>
                    <a:pt x="59" y="6"/>
                    <a:pt x="59" y="6"/>
                    <a:pt x="58" y="6"/>
                  </a:cubicBezTo>
                  <a:cubicBezTo>
                    <a:pt x="58" y="5"/>
                    <a:pt x="57" y="5"/>
                    <a:pt x="58" y="4"/>
                  </a:cubicBezTo>
                  <a:close/>
                  <a:moveTo>
                    <a:pt x="13" y="46"/>
                  </a:moveTo>
                  <a:cubicBezTo>
                    <a:pt x="11" y="46"/>
                    <a:pt x="12" y="46"/>
                    <a:pt x="12" y="45"/>
                  </a:cubicBezTo>
                  <a:cubicBezTo>
                    <a:pt x="12" y="46"/>
                    <a:pt x="13" y="46"/>
                    <a:pt x="13" y="46"/>
                  </a:cubicBezTo>
                  <a:close/>
                </a:path>
              </a:pathLst>
            </a:custGeom>
            <a:solidFill>
              <a:srgbClr val="D06E6E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CN" altLang="en-US" sz="1800" spc="-288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  <p:sp>
          <p:nvSpPr>
            <p:cNvPr id="20" name="文本框 9"/>
            <p:cNvSpPr txBox="1"/>
            <p:nvPr/>
          </p:nvSpPr>
          <p:spPr>
            <a:xfrm>
              <a:off x="8665103" y="4783319"/>
              <a:ext cx="402494" cy="991864"/>
            </a:xfrm>
            <a:prstGeom prst="rect">
              <a:avLst/>
            </a:prstGeom>
            <a:noFill/>
          </p:spPr>
          <p:txBody>
            <a:bodyPr vert="eaVert" lIns="95277" tIns="0" rIns="95277" bIns="107997"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思源宋体 CN Heavy" pitchFamily="18" charset="-122"/>
                  <a:ea typeface="思源宋体 CN Heavy" pitchFamily="18" charset="-122"/>
                </a:rPr>
                <a:t>泰山</a:t>
              </a:r>
              <a:endParaRPr lang="en-US" altLang="zh-CN" sz="140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</p:grp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2216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29865"/>
            <a:ext cx="12192000" cy="68454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0" y="614656"/>
            <a:ext cx="12192000" cy="6255904"/>
          </a:xfrm>
          <a:prstGeom prst="rect">
            <a:avLst/>
          </a:prstGeom>
        </p:spPr>
      </p:pic>
      <p:grpSp>
        <p:nvGrpSpPr>
          <p:cNvPr id="32" name="组合 31"/>
          <p:cNvGrpSpPr/>
          <p:nvPr>
            <p:custDataLst>
              <p:tags r:id="rId4"/>
            </p:custDataLst>
          </p:nvPr>
        </p:nvGrpSpPr>
        <p:grpSpPr>
          <a:xfrm>
            <a:off x="1394069" y="3606277"/>
            <a:ext cx="1378159" cy="1463306"/>
            <a:chOff x="686154" y="3691910"/>
            <a:chExt cx="1145246" cy="1463306"/>
          </a:xfrm>
        </p:grpSpPr>
        <p:pic>
          <p:nvPicPr>
            <p:cNvPr id="33" name="图片 3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86154" y="3691910"/>
              <a:ext cx="1145246" cy="919160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>
              <p:custDataLst>
                <p:tags r:id="rId7"/>
              </p:custDataLst>
            </p:nvPr>
          </p:nvSpPr>
          <p:spPr>
            <a:xfrm>
              <a:off x="825899" y="3708666"/>
              <a:ext cx="839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>
            <p:custDataLst>
              <p:tags r:id="rId8"/>
            </p:custDataLst>
          </p:nvPr>
        </p:nvGrpSpPr>
        <p:grpSpPr>
          <a:xfrm>
            <a:off x="3083982" y="3094636"/>
            <a:ext cx="1480954" cy="919160"/>
            <a:chOff x="9230377" y="3643233"/>
            <a:chExt cx="1230668" cy="919160"/>
          </a:xfrm>
        </p:grpSpPr>
        <p:pic>
          <p:nvPicPr>
            <p:cNvPr id="36" name="图片 35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230377" y="3643233"/>
              <a:ext cx="1145246" cy="919160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>
              <p:custDataLst>
                <p:tags r:id="rId10"/>
              </p:custDataLst>
            </p:nvPr>
          </p:nvSpPr>
          <p:spPr>
            <a:xfrm>
              <a:off x="9286185" y="3678029"/>
              <a:ext cx="11748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" name="组合 37"/>
          <p:cNvGrpSpPr/>
          <p:nvPr>
            <p:custDataLst>
              <p:tags r:id="rId11"/>
            </p:custDataLst>
          </p:nvPr>
        </p:nvGrpSpPr>
        <p:grpSpPr>
          <a:xfrm>
            <a:off x="4635272" y="2267985"/>
            <a:ext cx="1378159" cy="1463306"/>
            <a:chOff x="686154" y="3691910"/>
            <a:chExt cx="1145246" cy="1463306"/>
          </a:xfrm>
        </p:grpSpPr>
        <p:pic>
          <p:nvPicPr>
            <p:cNvPr id="39" name="图片 38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86154" y="3691910"/>
              <a:ext cx="1145246" cy="919160"/>
            </a:xfrm>
            <a:prstGeom prst="rect">
              <a:avLst/>
            </a:prstGeom>
          </p:spPr>
        </p:pic>
        <p:sp>
          <p:nvSpPr>
            <p:cNvPr id="40" name="文本框 39"/>
            <p:cNvSpPr txBox="1"/>
            <p:nvPr>
              <p:custDataLst>
                <p:tags r:id="rId13"/>
              </p:custDataLst>
            </p:nvPr>
          </p:nvSpPr>
          <p:spPr>
            <a:xfrm>
              <a:off x="825899" y="3708666"/>
              <a:ext cx="839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组合 40"/>
          <p:cNvGrpSpPr/>
          <p:nvPr>
            <p:custDataLst>
              <p:tags r:id="rId14"/>
            </p:custDataLst>
          </p:nvPr>
        </p:nvGrpSpPr>
        <p:grpSpPr>
          <a:xfrm>
            <a:off x="6097692" y="2565226"/>
            <a:ext cx="1378159" cy="1463306"/>
            <a:chOff x="686154" y="3691910"/>
            <a:chExt cx="1145246" cy="1463306"/>
          </a:xfrm>
        </p:grpSpPr>
        <p:pic>
          <p:nvPicPr>
            <p:cNvPr id="42" name="图片 41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86154" y="3691910"/>
              <a:ext cx="1145246" cy="919160"/>
            </a:xfrm>
            <a:prstGeom prst="rect">
              <a:avLst/>
            </a:prstGeom>
          </p:spPr>
        </p:pic>
        <p:sp>
          <p:nvSpPr>
            <p:cNvPr id="43" name="文本框 42"/>
            <p:cNvSpPr txBox="1"/>
            <p:nvPr>
              <p:custDataLst>
                <p:tags r:id="rId16"/>
              </p:custDataLst>
            </p:nvPr>
          </p:nvSpPr>
          <p:spPr>
            <a:xfrm>
              <a:off x="825899" y="3708666"/>
              <a:ext cx="8390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4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5" name="图片 44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761605" y="1663065"/>
            <a:ext cx="1377950" cy="918845"/>
          </a:xfrm>
          <a:prstGeom prst="rect">
            <a:avLst/>
          </a:prstGeom>
        </p:spPr>
      </p:pic>
      <p:sp>
        <p:nvSpPr>
          <p:cNvPr id="47" name="文本框 46"/>
          <p:cNvSpPr txBox="1"/>
          <p:nvPr>
            <p:custDataLst>
              <p:tags r:id="rId18"/>
            </p:custDataLst>
          </p:nvPr>
        </p:nvSpPr>
        <p:spPr>
          <a:xfrm>
            <a:off x="1069975" y="4248150"/>
            <a:ext cx="1805940" cy="197421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The Culture of Sacrificial Ceremony(Fengshan)</a:t>
            </a:r>
            <a:endParaRPr lang="zh-CN" altLang="en-US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8" name="文本框 47"/>
          <p:cNvSpPr txBox="1"/>
          <p:nvPr>
            <p:custDataLst>
              <p:tags r:id="rId19"/>
            </p:custDataLst>
          </p:nvPr>
        </p:nvSpPr>
        <p:spPr>
          <a:xfrm>
            <a:off x="2947035" y="4108450"/>
            <a:ext cx="196342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The Culture of Literati</a:t>
            </a:r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9" name="文本框 48"/>
          <p:cNvSpPr txBox="1"/>
          <p:nvPr>
            <p:custDataLst>
              <p:tags r:id="rId20"/>
            </p:custDataLst>
          </p:nvPr>
        </p:nvSpPr>
        <p:spPr>
          <a:xfrm>
            <a:off x="4817110" y="3010535"/>
            <a:ext cx="1399540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The religious culture of Mount Tai</a:t>
            </a:r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0" name="文本框 49"/>
          <p:cNvSpPr txBox="1"/>
          <p:nvPr>
            <p:custDataLst>
              <p:tags r:id="rId21"/>
            </p:custDataLst>
          </p:nvPr>
        </p:nvSpPr>
        <p:spPr>
          <a:xfrm>
            <a:off x="6153785" y="3259455"/>
            <a:ext cx="1689735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The Spiritual Symbolism of Mount Tai</a:t>
            </a:r>
            <a:endParaRPr lang="en-US" altLang="zh-CN" sz="2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3" name="图形 82"/>
          <p:cNvSpPr/>
          <p:nvPr/>
        </p:nvSpPr>
        <p:spPr>
          <a:xfrm flipH="1" flipV="1">
            <a:off x="9024764" y="3562735"/>
            <a:ext cx="1790175" cy="837199"/>
          </a:xfrm>
          <a:custGeom>
            <a:avLst/>
            <a:gdLst>
              <a:gd name="connsiteX0" fmla="*/ 749065 w 3521328"/>
              <a:gd name="connsiteY0" fmla="*/ 1644347 h 1674628"/>
              <a:gd name="connsiteX1" fmla="*/ 970340 w 3521328"/>
              <a:gd name="connsiteY1" fmla="*/ 1672927 h 1674628"/>
              <a:gd name="connsiteX2" fmla="*/ 1098142 w 3521328"/>
              <a:gd name="connsiteY2" fmla="*/ 1564218 h 1674628"/>
              <a:gd name="connsiteX3" fmla="*/ 1109286 w 3521328"/>
              <a:gd name="connsiteY3" fmla="*/ 1562738 h 1674628"/>
              <a:gd name="connsiteX4" fmla="*/ 1104478 w 3521328"/>
              <a:gd name="connsiteY4" fmla="*/ 1528727 h 1674628"/>
              <a:gd name="connsiteX5" fmla="*/ 1367263 w 3521328"/>
              <a:gd name="connsiteY5" fmla="*/ 1470011 h 1674628"/>
              <a:gd name="connsiteX6" fmla="*/ 1333306 w 3521328"/>
              <a:gd name="connsiteY6" fmla="*/ 1311430 h 1674628"/>
              <a:gd name="connsiteX7" fmla="*/ 1045489 w 3521328"/>
              <a:gd name="connsiteY7" fmla="*/ 1270699 h 1674628"/>
              <a:gd name="connsiteX8" fmla="*/ 1007784 w 3521328"/>
              <a:gd name="connsiteY8" fmla="*/ 1173108 h 1674628"/>
              <a:gd name="connsiteX9" fmla="*/ 1125656 w 3521328"/>
              <a:gd name="connsiteY9" fmla="*/ 1172949 h 1674628"/>
              <a:gd name="connsiteX10" fmla="*/ 1397683 w 3521328"/>
              <a:gd name="connsiteY10" fmla="*/ 1273292 h 1674628"/>
              <a:gd name="connsiteX11" fmla="*/ 1444842 w 3521328"/>
              <a:gd name="connsiteY11" fmla="*/ 1445045 h 1674628"/>
              <a:gd name="connsiteX12" fmla="*/ 1566042 w 3521328"/>
              <a:gd name="connsiteY12" fmla="*/ 1512752 h 1674628"/>
              <a:gd name="connsiteX13" fmla="*/ 1771106 w 3521328"/>
              <a:gd name="connsiteY13" fmla="*/ 1502490 h 1674628"/>
              <a:gd name="connsiteX14" fmla="*/ 1831416 w 3521328"/>
              <a:gd name="connsiteY14" fmla="*/ 1420924 h 1674628"/>
              <a:gd name="connsiteX15" fmla="*/ 1713173 w 3521328"/>
              <a:gd name="connsiteY15" fmla="*/ 1247109 h 1674628"/>
              <a:gd name="connsiteX16" fmla="*/ 1649324 w 3521328"/>
              <a:gd name="connsiteY16" fmla="*/ 1248008 h 1674628"/>
              <a:gd name="connsiteX17" fmla="*/ 1551889 w 3521328"/>
              <a:gd name="connsiteY17" fmla="*/ 1330207 h 1674628"/>
              <a:gd name="connsiteX18" fmla="*/ 1550252 w 3521328"/>
              <a:gd name="connsiteY18" fmla="*/ 1287416 h 1674628"/>
              <a:gd name="connsiteX19" fmla="*/ 1853120 w 3521328"/>
              <a:gd name="connsiteY19" fmla="*/ 1184638 h 1674628"/>
              <a:gd name="connsiteX20" fmla="*/ 2251940 w 3521328"/>
              <a:gd name="connsiteY20" fmla="*/ 1314233 h 1674628"/>
              <a:gd name="connsiteX21" fmla="*/ 2435668 w 3521328"/>
              <a:gd name="connsiteY21" fmla="*/ 1325553 h 1674628"/>
              <a:gd name="connsiteX22" fmla="*/ 2430651 w 3521328"/>
              <a:gd name="connsiteY22" fmla="*/ 1294345 h 1674628"/>
              <a:gd name="connsiteX23" fmla="*/ 1936826 w 3521328"/>
              <a:gd name="connsiteY23" fmla="*/ 1102651 h 1674628"/>
              <a:gd name="connsiteX24" fmla="*/ 1675307 w 3521328"/>
              <a:gd name="connsiteY24" fmla="*/ 1057688 h 1674628"/>
              <a:gd name="connsiteX25" fmla="*/ 1626352 w 3521328"/>
              <a:gd name="connsiteY25" fmla="*/ 913071 h 1674628"/>
              <a:gd name="connsiteX26" fmla="*/ 1300459 w 3521328"/>
              <a:gd name="connsiteY26" fmla="*/ 875885 h 1674628"/>
              <a:gd name="connsiteX27" fmla="*/ 1257946 w 3521328"/>
              <a:gd name="connsiteY27" fmla="*/ 934600 h 1674628"/>
              <a:gd name="connsiteX28" fmla="*/ 1253879 w 3521328"/>
              <a:gd name="connsiteY28" fmla="*/ 1032986 h 1674628"/>
              <a:gd name="connsiteX29" fmla="*/ 1298611 w 3521328"/>
              <a:gd name="connsiteY29" fmla="*/ 1023464 h 1674628"/>
              <a:gd name="connsiteX30" fmla="*/ 1411097 w 3521328"/>
              <a:gd name="connsiteY30" fmla="*/ 992045 h 1674628"/>
              <a:gd name="connsiteX31" fmla="*/ 1391556 w 3521328"/>
              <a:gd name="connsiteY31" fmla="*/ 1114022 h 1674628"/>
              <a:gd name="connsiteX32" fmla="*/ 1129881 w 3521328"/>
              <a:gd name="connsiteY32" fmla="*/ 983159 h 1674628"/>
              <a:gd name="connsiteX33" fmla="*/ 1191353 w 3521328"/>
              <a:gd name="connsiteY33" fmla="*/ 789241 h 1674628"/>
              <a:gd name="connsiteX34" fmla="*/ 1293382 w 3521328"/>
              <a:gd name="connsiteY34" fmla="*/ 742429 h 1674628"/>
              <a:gd name="connsiteX35" fmla="*/ 1664746 w 3521328"/>
              <a:gd name="connsiteY35" fmla="*/ 821773 h 1674628"/>
              <a:gd name="connsiteX36" fmla="*/ 2194441 w 3521328"/>
              <a:gd name="connsiteY36" fmla="*/ 1135973 h 1674628"/>
              <a:gd name="connsiteX37" fmla="*/ 3140164 w 3521328"/>
              <a:gd name="connsiteY37" fmla="*/ 1195219 h 1674628"/>
              <a:gd name="connsiteX38" fmla="*/ 3473814 w 3521328"/>
              <a:gd name="connsiteY38" fmla="*/ 1011934 h 1674628"/>
              <a:gd name="connsiteX39" fmla="*/ 3473814 w 3521328"/>
              <a:gd name="connsiteY39" fmla="*/ 968453 h 1674628"/>
              <a:gd name="connsiteX40" fmla="*/ 2787700 w 3521328"/>
              <a:gd name="connsiteY40" fmla="*/ 1192997 h 1674628"/>
              <a:gd name="connsiteX41" fmla="*/ 1999189 w 3521328"/>
              <a:gd name="connsiteY41" fmla="*/ 874774 h 1674628"/>
              <a:gd name="connsiteX42" fmla="*/ 1257736 w 3521328"/>
              <a:gd name="connsiteY42" fmla="*/ 493131 h 1674628"/>
              <a:gd name="connsiteX43" fmla="*/ 1114512 w 3521328"/>
              <a:gd name="connsiteY43" fmla="*/ 493131 h 1674628"/>
              <a:gd name="connsiteX44" fmla="*/ 651471 w 3521328"/>
              <a:gd name="connsiteY44" fmla="*/ 733702 h 1674628"/>
              <a:gd name="connsiteX45" fmla="*/ 527894 w 3521328"/>
              <a:gd name="connsiteY45" fmla="*/ 908998 h 1674628"/>
              <a:gd name="connsiteX46" fmla="*/ 345961 w 3521328"/>
              <a:gd name="connsiteY46" fmla="*/ 1096144 h 1674628"/>
              <a:gd name="connsiteX47" fmla="*/ 171317 w 3521328"/>
              <a:gd name="connsiteY47" fmla="*/ 1097096 h 1674628"/>
              <a:gd name="connsiteX48" fmla="*/ 147183 w 3521328"/>
              <a:gd name="connsiteY48" fmla="*/ 969776 h 1674628"/>
              <a:gd name="connsiteX49" fmla="*/ 265215 w 3521328"/>
              <a:gd name="connsiteY49" fmla="*/ 960254 h 1674628"/>
              <a:gd name="connsiteX50" fmla="*/ 226610 w 3521328"/>
              <a:gd name="connsiteY50" fmla="*/ 1045206 h 1674628"/>
              <a:gd name="connsiteX51" fmla="*/ 306776 w 3521328"/>
              <a:gd name="connsiteY51" fmla="*/ 1083290 h 1674628"/>
              <a:gd name="connsiteX52" fmla="*/ 249055 w 3521328"/>
              <a:gd name="connsiteY52" fmla="*/ 842456 h 1674628"/>
              <a:gd name="connsiteX53" fmla="*/ 90412 w 3521328"/>
              <a:gd name="connsiteY53" fmla="*/ 858060 h 1674628"/>
              <a:gd name="connsiteX54" fmla="*/ 17850 w 3521328"/>
              <a:gd name="connsiteY54" fmla="*/ 1033145 h 1674628"/>
              <a:gd name="connsiteX55" fmla="*/ 17481 w 3521328"/>
              <a:gd name="connsiteY55" fmla="*/ 1224099 h 1674628"/>
              <a:gd name="connsiteX56" fmla="*/ 183939 w 3521328"/>
              <a:gd name="connsiteY56" fmla="*/ 1285035 h 1674628"/>
              <a:gd name="connsiteX57" fmla="*/ 414984 w 3521328"/>
              <a:gd name="connsiteY57" fmla="*/ 1334652 h 1674628"/>
              <a:gd name="connsiteX58" fmla="*/ 557679 w 3521328"/>
              <a:gd name="connsiteY58" fmla="*/ 1230023 h 1674628"/>
              <a:gd name="connsiteX59" fmla="*/ 768710 w 3521328"/>
              <a:gd name="connsiteY59" fmla="*/ 1187812 h 1674628"/>
              <a:gd name="connsiteX60" fmla="*/ 925714 w 3521328"/>
              <a:gd name="connsiteY60" fmla="*/ 1346500 h 1674628"/>
              <a:gd name="connsiteX61" fmla="*/ 682788 w 3521328"/>
              <a:gd name="connsiteY61" fmla="*/ 1432773 h 1674628"/>
              <a:gd name="connsiteX62" fmla="*/ 663827 w 3521328"/>
              <a:gd name="connsiteY62" fmla="*/ 1326452 h 1674628"/>
              <a:gd name="connsiteX63" fmla="*/ 809532 w 3521328"/>
              <a:gd name="connsiteY63" fmla="*/ 1302650 h 1674628"/>
              <a:gd name="connsiteX64" fmla="*/ 732164 w 3521328"/>
              <a:gd name="connsiteY64" fmla="*/ 1373847 h 1674628"/>
              <a:gd name="connsiteX65" fmla="*/ 819197 w 3521328"/>
              <a:gd name="connsiteY65" fmla="*/ 1409922 h 1674628"/>
              <a:gd name="connsiteX66" fmla="*/ 865563 w 3521328"/>
              <a:gd name="connsiteY66" fmla="*/ 1290378 h 1674628"/>
              <a:gd name="connsiteX67" fmla="*/ 825480 w 3521328"/>
              <a:gd name="connsiteY67" fmla="*/ 1245417 h 1674628"/>
              <a:gd name="connsiteX68" fmla="*/ 584770 w 3521328"/>
              <a:gd name="connsiteY68" fmla="*/ 1245046 h 1674628"/>
              <a:gd name="connsiteX69" fmla="*/ 519075 w 3521328"/>
              <a:gd name="connsiteY69" fmla="*/ 1499740 h 1674628"/>
              <a:gd name="connsiteX70" fmla="*/ 678878 w 3521328"/>
              <a:gd name="connsiteY70" fmla="*/ 1579453 h 1674628"/>
              <a:gd name="connsiteX71" fmla="*/ 749012 w 3521328"/>
              <a:gd name="connsiteY71" fmla="*/ 1644347 h 1674628"/>
              <a:gd name="connsiteX72" fmla="*/ 747744 w 3521328"/>
              <a:gd name="connsiteY72" fmla="*/ 1108787 h 1674628"/>
              <a:gd name="connsiteX73" fmla="*/ 664936 w 3521328"/>
              <a:gd name="connsiteY73" fmla="*/ 995429 h 1674628"/>
              <a:gd name="connsiteX74" fmla="*/ 692240 w 3521328"/>
              <a:gd name="connsiteY74" fmla="*/ 923121 h 1674628"/>
              <a:gd name="connsiteX75" fmla="*/ 840322 w 3521328"/>
              <a:gd name="connsiteY75" fmla="*/ 803788 h 1674628"/>
              <a:gd name="connsiteX76" fmla="*/ 737869 w 3521328"/>
              <a:gd name="connsiteY76" fmla="*/ 912859 h 1674628"/>
              <a:gd name="connsiteX77" fmla="*/ 782757 w 3521328"/>
              <a:gd name="connsiteY77" fmla="*/ 1059382 h 1674628"/>
              <a:gd name="connsiteX78" fmla="*/ 829547 w 3521328"/>
              <a:gd name="connsiteY78" fmla="*/ 1066417 h 1674628"/>
              <a:gd name="connsiteX79" fmla="*/ 830129 w 3521328"/>
              <a:gd name="connsiteY79" fmla="*/ 1004316 h 1674628"/>
              <a:gd name="connsiteX80" fmla="*/ 841799 w 3521328"/>
              <a:gd name="connsiteY80" fmla="*/ 1004159 h 1674628"/>
              <a:gd name="connsiteX81" fmla="*/ 928092 w 3521328"/>
              <a:gd name="connsiteY81" fmla="*/ 964380 h 1674628"/>
              <a:gd name="connsiteX82" fmla="*/ 982328 w 3521328"/>
              <a:gd name="connsiteY82" fmla="*/ 1053034 h 1674628"/>
              <a:gd name="connsiteX83" fmla="*/ 888959 w 3521328"/>
              <a:gd name="connsiteY83" fmla="*/ 1124602 h 1674628"/>
              <a:gd name="connsiteX84" fmla="*/ 747744 w 3521328"/>
              <a:gd name="connsiteY84" fmla="*/ 1108787 h 1674628"/>
              <a:gd name="connsiteX85" fmla="*/ 2957926 w 3521328"/>
              <a:gd name="connsiteY85" fmla="*/ 819392 h 1674628"/>
              <a:gd name="connsiteX86" fmla="*/ 2809258 w 3521328"/>
              <a:gd name="connsiteY86" fmla="*/ 809872 h 1674628"/>
              <a:gd name="connsiteX87" fmla="*/ 2739177 w 3521328"/>
              <a:gd name="connsiteY87" fmla="*/ 722488 h 1674628"/>
              <a:gd name="connsiteX88" fmla="*/ 2732043 w 3521328"/>
              <a:gd name="connsiteY88" fmla="*/ 720107 h 1674628"/>
              <a:gd name="connsiteX89" fmla="*/ 2739549 w 3521328"/>
              <a:gd name="connsiteY89" fmla="*/ 698473 h 1674628"/>
              <a:gd name="connsiteX90" fmla="*/ 2574733 w 3521328"/>
              <a:gd name="connsiteY90" fmla="*/ 626534 h 1674628"/>
              <a:gd name="connsiteX91" fmla="*/ 2617083 w 3521328"/>
              <a:gd name="connsiteY91" fmla="*/ 527302 h 1674628"/>
              <a:gd name="connsiteX92" fmla="*/ 2810943 w 3521328"/>
              <a:gd name="connsiteY92" fmla="*/ 537458 h 1674628"/>
              <a:gd name="connsiteX93" fmla="*/ 2848022 w 3521328"/>
              <a:gd name="connsiteY93" fmla="*/ 478533 h 1674628"/>
              <a:gd name="connsiteX94" fmla="*/ 2770807 w 3521328"/>
              <a:gd name="connsiteY94" fmla="*/ 463351 h 1674628"/>
              <a:gd name="connsiteX95" fmla="*/ 2579632 w 3521328"/>
              <a:gd name="connsiteY95" fmla="*/ 494189 h 1674628"/>
              <a:gd name="connsiteX96" fmla="*/ 2526973 w 3521328"/>
              <a:gd name="connsiteY96" fmla="*/ 600403 h 1674628"/>
              <a:gd name="connsiteX97" fmla="*/ 2438941 w 3521328"/>
              <a:gd name="connsiteY97" fmla="*/ 629127 h 1674628"/>
              <a:gd name="connsiteX98" fmla="*/ 2305814 w 3521328"/>
              <a:gd name="connsiteY98" fmla="*/ 596277 h 1674628"/>
              <a:gd name="connsiteX99" fmla="*/ 2276614 w 3521328"/>
              <a:gd name="connsiteY99" fmla="*/ 535289 h 1674628"/>
              <a:gd name="connsiteX100" fmla="*/ 2376150 w 3521328"/>
              <a:gd name="connsiteY100" fmla="*/ 436797 h 1674628"/>
              <a:gd name="connsiteX101" fmla="*/ 2417873 w 3521328"/>
              <a:gd name="connsiteY101" fmla="*/ 445577 h 1674628"/>
              <a:gd name="connsiteX102" fmla="*/ 2471375 w 3521328"/>
              <a:gd name="connsiteY102" fmla="*/ 511698 h 1674628"/>
              <a:gd name="connsiteX103" fmla="*/ 2477862 w 3521328"/>
              <a:gd name="connsiteY103" fmla="*/ 483980 h 1674628"/>
              <a:gd name="connsiteX104" fmla="*/ 2292350 w 3521328"/>
              <a:gd name="connsiteY104" fmla="*/ 378188 h 1674628"/>
              <a:gd name="connsiteX105" fmla="*/ 2014397 w 3521328"/>
              <a:gd name="connsiteY105" fmla="*/ 411883 h 1674628"/>
              <a:gd name="connsiteX106" fmla="*/ 1892517 w 3521328"/>
              <a:gd name="connsiteY106" fmla="*/ 395856 h 1674628"/>
              <a:gd name="connsiteX107" fmla="*/ 1899753 w 3521328"/>
              <a:gd name="connsiteY107" fmla="*/ 376073 h 1674628"/>
              <a:gd name="connsiteX108" fmla="*/ 2247824 w 3521328"/>
              <a:gd name="connsiteY108" fmla="*/ 313919 h 1674628"/>
              <a:gd name="connsiteX109" fmla="*/ 2425007 w 3521328"/>
              <a:gd name="connsiteY109" fmla="*/ 317886 h 1674628"/>
              <a:gd name="connsiteX110" fmla="*/ 2475432 w 3521328"/>
              <a:gd name="connsiteY110" fmla="*/ 229656 h 1674628"/>
              <a:gd name="connsiteX111" fmla="*/ 2693808 w 3521328"/>
              <a:gd name="connsiteY111" fmla="*/ 247007 h 1674628"/>
              <a:gd name="connsiteX112" fmla="*/ 2714248 w 3521328"/>
              <a:gd name="connsiteY112" fmla="*/ 290804 h 1674628"/>
              <a:gd name="connsiteX113" fmla="*/ 2704430 w 3521328"/>
              <a:gd name="connsiteY113" fmla="*/ 355549 h 1674628"/>
              <a:gd name="connsiteX114" fmla="*/ 2676327 w 3521328"/>
              <a:gd name="connsiteY114" fmla="*/ 343648 h 1674628"/>
              <a:gd name="connsiteX115" fmla="*/ 2606618 w 3521328"/>
              <a:gd name="connsiteY115" fmla="*/ 308737 h 1674628"/>
              <a:gd name="connsiteX116" fmla="*/ 2603875 w 3521328"/>
              <a:gd name="connsiteY116" fmla="*/ 390937 h 1674628"/>
              <a:gd name="connsiteX117" fmla="*/ 2792032 w 3521328"/>
              <a:gd name="connsiteY117" fmla="*/ 338835 h 1674628"/>
              <a:gd name="connsiteX118" fmla="*/ 2776353 w 3521328"/>
              <a:gd name="connsiteY118" fmla="*/ 204319 h 1674628"/>
              <a:gd name="connsiteX119" fmla="*/ 2715366 w 3521328"/>
              <a:gd name="connsiteY119" fmla="*/ 160681 h 1674628"/>
              <a:gd name="connsiteX120" fmla="*/ 2461870 w 3521328"/>
              <a:gd name="connsiteY120" fmla="*/ 165176 h 1674628"/>
              <a:gd name="connsiteX121" fmla="*/ 2074758 w 3521328"/>
              <a:gd name="connsiteY121" fmla="*/ 302760 h 1674628"/>
              <a:gd name="connsiteX122" fmla="*/ 1447167 w 3521328"/>
              <a:gd name="connsiteY122" fmla="*/ 220770 h 1674628"/>
              <a:gd name="connsiteX123" fmla="*/ 1251610 w 3521328"/>
              <a:gd name="connsiteY123" fmla="*/ 58434 h 1674628"/>
              <a:gd name="connsiteX124" fmla="*/ 1257154 w 3521328"/>
              <a:gd name="connsiteY124" fmla="*/ 30028 h 1674628"/>
              <a:gd name="connsiteX125" fmla="*/ 1678529 w 3521328"/>
              <a:gd name="connsiteY125" fmla="*/ 264357 h 1674628"/>
              <a:gd name="connsiteX126" fmla="*/ 2235831 w 3521328"/>
              <a:gd name="connsiteY126" fmla="*/ 157083 h 1674628"/>
              <a:gd name="connsiteX127" fmla="*/ 2770337 w 3521328"/>
              <a:gd name="connsiteY127" fmla="*/ 2416 h 1674628"/>
              <a:gd name="connsiteX128" fmla="*/ 2864288 w 3521328"/>
              <a:gd name="connsiteY128" fmla="*/ 20718 h 1674628"/>
              <a:gd name="connsiteX129" fmla="*/ 3137322 w 3521328"/>
              <a:gd name="connsiteY129" fmla="*/ 236957 h 1674628"/>
              <a:gd name="connsiteX130" fmla="*/ 3196135 w 3521328"/>
              <a:gd name="connsiteY130" fmla="*/ 367238 h 1674628"/>
              <a:gd name="connsiteX131" fmla="*/ 3291673 w 3521328"/>
              <a:gd name="connsiteY131" fmla="*/ 512703 h 1674628"/>
              <a:gd name="connsiteX132" fmla="*/ 3406065 w 3521328"/>
              <a:gd name="connsiteY132" fmla="*/ 535607 h 1674628"/>
              <a:gd name="connsiteX133" fmla="*/ 3438009 w 3521328"/>
              <a:gd name="connsiteY133" fmla="*/ 455523 h 1674628"/>
              <a:gd name="connsiteX134" fmla="*/ 3361813 w 3521328"/>
              <a:gd name="connsiteY134" fmla="*/ 434259 h 1674628"/>
              <a:gd name="connsiteX135" fmla="*/ 3376394 w 3521328"/>
              <a:gd name="connsiteY135" fmla="*/ 494666 h 1674628"/>
              <a:gd name="connsiteX136" fmla="*/ 3318973 w 3521328"/>
              <a:gd name="connsiteY136" fmla="*/ 509370 h 1674628"/>
              <a:gd name="connsiteX137" fmla="*/ 3387369 w 3521328"/>
              <a:gd name="connsiteY137" fmla="*/ 359357 h 1674628"/>
              <a:gd name="connsiteX138" fmla="*/ 3489394 w 3521328"/>
              <a:gd name="connsiteY138" fmla="*/ 389773 h 1674628"/>
              <a:gd name="connsiteX139" fmla="*/ 3514754 w 3521328"/>
              <a:gd name="connsiteY139" fmla="*/ 513443 h 1674628"/>
              <a:gd name="connsiteX140" fmla="*/ 3490825 w 3521328"/>
              <a:gd name="connsiteY140" fmla="*/ 638225 h 1674628"/>
              <a:gd name="connsiteX141" fmla="*/ 3373964 w 3521328"/>
              <a:gd name="connsiteY141" fmla="*/ 656790 h 1674628"/>
              <a:gd name="connsiteX142" fmla="*/ 3216164 w 3521328"/>
              <a:gd name="connsiteY142" fmla="*/ 659699 h 1674628"/>
              <a:gd name="connsiteX143" fmla="*/ 3135892 w 3521328"/>
              <a:gd name="connsiteY143" fmla="*/ 573111 h 1674628"/>
              <a:gd name="connsiteX144" fmla="*/ 3002863 w 3521328"/>
              <a:gd name="connsiteY144" fmla="*/ 518627 h 1674628"/>
              <a:gd name="connsiteX145" fmla="*/ 2879809 w 3521328"/>
              <a:gd name="connsiteY145" fmla="*/ 602307 h 1674628"/>
              <a:gd name="connsiteX146" fmla="*/ 3028164 w 3521328"/>
              <a:gd name="connsiteY146" fmla="*/ 689640 h 1674628"/>
              <a:gd name="connsiteX147" fmla="*/ 3054032 w 3521328"/>
              <a:gd name="connsiteY147" fmla="*/ 622620 h 1674628"/>
              <a:gd name="connsiteX148" fmla="*/ 2961551 w 3521328"/>
              <a:gd name="connsiteY148" fmla="*/ 588449 h 1674628"/>
              <a:gd name="connsiteX149" fmla="*/ 3003274 w 3521328"/>
              <a:gd name="connsiteY149" fmla="*/ 644836 h 1674628"/>
              <a:gd name="connsiteX150" fmla="*/ 2941601 w 3521328"/>
              <a:gd name="connsiteY150" fmla="*/ 657320 h 1674628"/>
              <a:gd name="connsiteX151" fmla="*/ 2926334 w 3521328"/>
              <a:gd name="connsiteY151" fmla="*/ 573321 h 1674628"/>
              <a:gd name="connsiteX152" fmla="*/ 2958337 w 3521328"/>
              <a:gd name="connsiteY152" fmla="*/ 548990 h 1674628"/>
              <a:gd name="connsiteX153" fmla="*/ 3116235 w 3521328"/>
              <a:gd name="connsiteY153" fmla="*/ 579510 h 1674628"/>
              <a:gd name="connsiteX154" fmla="*/ 3127014 w 3521328"/>
              <a:gd name="connsiteY154" fmla="*/ 754277 h 1674628"/>
              <a:gd name="connsiteX155" fmla="*/ 3012093 w 3521328"/>
              <a:gd name="connsiteY155" fmla="*/ 785963 h 1674628"/>
              <a:gd name="connsiteX156" fmla="*/ 2957926 w 3521328"/>
              <a:gd name="connsiteY156" fmla="*/ 819392 h 1674628"/>
              <a:gd name="connsiteX157" fmla="*/ 3026615 w 3521328"/>
              <a:gd name="connsiteY157" fmla="*/ 469697 h 1674628"/>
              <a:gd name="connsiteX158" fmla="*/ 3095285 w 3521328"/>
              <a:gd name="connsiteY158" fmla="*/ 406224 h 1674628"/>
              <a:gd name="connsiteX159" fmla="*/ 3086564 w 3521328"/>
              <a:gd name="connsiteY159" fmla="*/ 355443 h 1674628"/>
              <a:gd name="connsiteX160" fmla="*/ 3004607 w 3521328"/>
              <a:gd name="connsiteY160" fmla="*/ 258643 h 1674628"/>
              <a:gd name="connsiteX161" fmla="*/ 3057932 w 3521328"/>
              <a:gd name="connsiteY161" fmla="*/ 342961 h 1674628"/>
              <a:gd name="connsiteX162" fmla="*/ 3009879 w 3521328"/>
              <a:gd name="connsiteY162" fmla="*/ 432883 h 1674628"/>
              <a:gd name="connsiteX163" fmla="*/ 2978346 w 3521328"/>
              <a:gd name="connsiteY163" fmla="*/ 431560 h 1674628"/>
              <a:gd name="connsiteX164" fmla="*/ 2985852 w 3521328"/>
              <a:gd name="connsiteY164" fmla="*/ 390937 h 1674628"/>
              <a:gd name="connsiteX165" fmla="*/ 2978248 w 3521328"/>
              <a:gd name="connsiteY165" fmla="*/ 389349 h 1674628"/>
              <a:gd name="connsiteX166" fmla="*/ 2926707 w 3521328"/>
              <a:gd name="connsiteY166" fmla="*/ 352322 h 1674628"/>
              <a:gd name="connsiteX167" fmla="*/ 2879907 w 3521328"/>
              <a:gd name="connsiteY167" fmla="*/ 403313 h 1674628"/>
              <a:gd name="connsiteX168" fmla="*/ 2932037 w 3521328"/>
              <a:gd name="connsiteY168" fmla="*/ 462028 h 1674628"/>
              <a:gd name="connsiteX169" fmla="*/ 3026615 w 3521328"/>
              <a:gd name="connsiteY169" fmla="*/ 469697 h 1674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</a:cxnLst>
            <a:rect l="l" t="t" r="r" b="b"/>
            <a:pathLst>
              <a:path w="3521328" h="1674628">
                <a:moveTo>
                  <a:pt x="749065" y="1644347"/>
                </a:moveTo>
                <a:cubicBezTo>
                  <a:pt x="818668" y="1676304"/>
                  <a:pt x="895350" y="1676893"/>
                  <a:pt x="970340" y="1672927"/>
                </a:cubicBezTo>
                <a:cubicBezTo>
                  <a:pt x="1016126" y="1640653"/>
                  <a:pt x="1062336" y="1607858"/>
                  <a:pt x="1098142" y="1564218"/>
                </a:cubicBezTo>
                <a:lnTo>
                  <a:pt x="1109286" y="1562738"/>
                </a:lnTo>
                <a:cubicBezTo>
                  <a:pt x="1107775" y="1551389"/>
                  <a:pt x="1106172" y="1540051"/>
                  <a:pt x="1104478" y="1528727"/>
                </a:cubicBezTo>
                <a:cubicBezTo>
                  <a:pt x="1195788" y="1553428"/>
                  <a:pt x="1297501" y="1536661"/>
                  <a:pt x="1367263" y="1470011"/>
                </a:cubicBezTo>
                <a:cubicBezTo>
                  <a:pt x="1371330" y="1416427"/>
                  <a:pt x="1385801" y="1347081"/>
                  <a:pt x="1333306" y="1311430"/>
                </a:cubicBezTo>
                <a:cubicBezTo>
                  <a:pt x="1246434" y="1255624"/>
                  <a:pt x="1138806" y="1297678"/>
                  <a:pt x="1045489" y="1270699"/>
                </a:cubicBezTo>
                <a:cubicBezTo>
                  <a:pt x="1002026" y="1259750"/>
                  <a:pt x="1014490" y="1206590"/>
                  <a:pt x="1007784" y="1173108"/>
                </a:cubicBezTo>
                <a:cubicBezTo>
                  <a:pt x="1046969" y="1161576"/>
                  <a:pt x="1087950" y="1151367"/>
                  <a:pt x="1125656" y="1172949"/>
                </a:cubicBezTo>
                <a:cubicBezTo>
                  <a:pt x="1199327" y="1240761"/>
                  <a:pt x="1302677" y="1256788"/>
                  <a:pt x="1397683" y="1273292"/>
                </a:cubicBezTo>
                <a:cubicBezTo>
                  <a:pt x="1400640" y="1333541"/>
                  <a:pt x="1420339" y="1390615"/>
                  <a:pt x="1444842" y="1445045"/>
                </a:cubicBezTo>
                <a:cubicBezTo>
                  <a:pt x="1483395" y="1470329"/>
                  <a:pt x="1520889" y="1499528"/>
                  <a:pt x="1566042" y="1512752"/>
                </a:cubicBezTo>
                <a:cubicBezTo>
                  <a:pt x="1632848" y="1537825"/>
                  <a:pt x="1704670" y="1519416"/>
                  <a:pt x="1771106" y="1502490"/>
                </a:cubicBezTo>
                <a:cubicBezTo>
                  <a:pt x="1790594" y="1474983"/>
                  <a:pt x="1810609" y="1447689"/>
                  <a:pt x="1831416" y="1420924"/>
                </a:cubicBezTo>
                <a:cubicBezTo>
                  <a:pt x="1843668" y="1337826"/>
                  <a:pt x="1777759" y="1282972"/>
                  <a:pt x="1713173" y="1247109"/>
                </a:cubicBezTo>
                <a:cubicBezTo>
                  <a:pt x="1697225" y="1247268"/>
                  <a:pt x="1665326" y="1247637"/>
                  <a:pt x="1649324" y="1248008"/>
                </a:cubicBezTo>
                <a:cubicBezTo>
                  <a:pt x="1612410" y="1269800"/>
                  <a:pt x="1577873" y="1295615"/>
                  <a:pt x="1551889" y="1330207"/>
                </a:cubicBezTo>
                <a:lnTo>
                  <a:pt x="1550252" y="1287416"/>
                </a:lnTo>
                <a:cubicBezTo>
                  <a:pt x="1595352" y="1165861"/>
                  <a:pt x="1745123" y="1147665"/>
                  <a:pt x="1853120" y="1184638"/>
                </a:cubicBezTo>
                <a:cubicBezTo>
                  <a:pt x="1985628" y="1229440"/>
                  <a:pt x="2116638" y="1278686"/>
                  <a:pt x="2251940" y="1314233"/>
                </a:cubicBezTo>
                <a:cubicBezTo>
                  <a:pt x="2312987" y="1320157"/>
                  <a:pt x="2374249" y="1324601"/>
                  <a:pt x="2435668" y="1325553"/>
                </a:cubicBezTo>
                <a:cubicBezTo>
                  <a:pt x="2434355" y="1317725"/>
                  <a:pt x="2431984" y="1302120"/>
                  <a:pt x="2430651" y="1294345"/>
                </a:cubicBezTo>
                <a:cubicBezTo>
                  <a:pt x="2250039" y="1282019"/>
                  <a:pt x="2087712" y="1195959"/>
                  <a:pt x="1936826" y="1102651"/>
                </a:cubicBezTo>
                <a:cubicBezTo>
                  <a:pt x="1851060" y="1079798"/>
                  <a:pt x="1763870" y="1062872"/>
                  <a:pt x="1675307" y="1057688"/>
                </a:cubicBezTo>
                <a:cubicBezTo>
                  <a:pt x="1663836" y="1007971"/>
                  <a:pt x="1647437" y="959524"/>
                  <a:pt x="1626352" y="913071"/>
                </a:cubicBezTo>
                <a:cubicBezTo>
                  <a:pt x="1540957" y="827381"/>
                  <a:pt x="1403809" y="818652"/>
                  <a:pt x="1300459" y="875885"/>
                </a:cubicBezTo>
                <a:cubicBezTo>
                  <a:pt x="1286729" y="895775"/>
                  <a:pt x="1272469" y="915293"/>
                  <a:pt x="1257946" y="934600"/>
                </a:cubicBezTo>
                <a:cubicBezTo>
                  <a:pt x="1256098" y="967342"/>
                  <a:pt x="1254779" y="1000245"/>
                  <a:pt x="1253879" y="1032986"/>
                </a:cubicBezTo>
                <a:lnTo>
                  <a:pt x="1298611" y="1023464"/>
                </a:lnTo>
                <a:cubicBezTo>
                  <a:pt x="1321583" y="987442"/>
                  <a:pt x="1373760" y="966390"/>
                  <a:pt x="1411097" y="992045"/>
                </a:cubicBezTo>
                <a:cubicBezTo>
                  <a:pt x="1462639" y="1016060"/>
                  <a:pt x="1444631" y="1105242"/>
                  <a:pt x="1391556" y="1114022"/>
                </a:cubicBezTo>
                <a:cubicBezTo>
                  <a:pt x="1290266" y="1129256"/>
                  <a:pt x="1165000" y="1089108"/>
                  <a:pt x="1129881" y="983159"/>
                </a:cubicBezTo>
                <a:cubicBezTo>
                  <a:pt x="1109813" y="909897"/>
                  <a:pt x="1153645" y="847057"/>
                  <a:pt x="1191353" y="789241"/>
                </a:cubicBezTo>
                <a:cubicBezTo>
                  <a:pt x="1224359" y="771787"/>
                  <a:pt x="1256836" y="751898"/>
                  <a:pt x="1293382" y="742429"/>
                </a:cubicBezTo>
                <a:cubicBezTo>
                  <a:pt x="1421817" y="697044"/>
                  <a:pt x="1551889" y="765280"/>
                  <a:pt x="1664746" y="821773"/>
                </a:cubicBezTo>
                <a:cubicBezTo>
                  <a:pt x="1834003" y="937244"/>
                  <a:pt x="2002148" y="1061392"/>
                  <a:pt x="2194441" y="1135973"/>
                </a:cubicBezTo>
                <a:cubicBezTo>
                  <a:pt x="2485583" y="1271441"/>
                  <a:pt x="2839673" y="1343962"/>
                  <a:pt x="3140164" y="1195219"/>
                </a:cubicBezTo>
                <a:cubicBezTo>
                  <a:pt x="3252067" y="1135180"/>
                  <a:pt x="3367458" y="1081649"/>
                  <a:pt x="3473814" y="1011934"/>
                </a:cubicBezTo>
                <a:lnTo>
                  <a:pt x="3473814" y="968453"/>
                </a:lnTo>
                <a:cubicBezTo>
                  <a:pt x="3258887" y="1076255"/>
                  <a:pt x="3035278" y="1198974"/>
                  <a:pt x="2787700" y="1192997"/>
                </a:cubicBezTo>
                <a:cubicBezTo>
                  <a:pt x="2495245" y="1196540"/>
                  <a:pt x="2215038" y="1066786"/>
                  <a:pt x="1999189" y="874774"/>
                </a:cubicBezTo>
                <a:cubicBezTo>
                  <a:pt x="1798515" y="677527"/>
                  <a:pt x="1541327" y="523653"/>
                  <a:pt x="1257736" y="493131"/>
                </a:cubicBezTo>
                <a:lnTo>
                  <a:pt x="1114512" y="493131"/>
                </a:lnTo>
                <a:cubicBezTo>
                  <a:pt x="935801" y="507678"/>
                  <a:pt x="771140" y="602996"/>
                  <a:pt x="651471" y="733702"/>
                </a:cubicBezTo>
                <a:cubicBezTo>
                  <a:pt x="603782" y="787390"/>
                  <a:pt x="571832" y="852453"/>
                  <a:pt x="527894" y="908998"/>
                </a:cubicBezTo>
                <a:cubicBezTo>
                  <a:pt x="475347" y="977551"/>
                  <a:pt x="429455" y="1061233"/>
                  <a:pt x="345961" y="1096144"/>
                </a:cubicBezTo>
                <a:cubicBezTo>
                  <a:pt x="288926" y="1111802"/>
                  <a:pt x="229251" y="1103762"/>
                  <a:pt x="171317" y="1097096"/>
                </a:cubicBezTo>
                <a:cubicBezTo>
                  <a:pt x="138628" y="1063084"/>
                  <a:pt x="120619" y="1013467"/>
                  <a:pt x="147183" y="969776"/>
                </a:cubicBezTo>
                <a:cubicBezTo>
                  <a:pt x="176123" y="931691"/>
                  <a:pt x="227719" y="947082"/>
                  <a:pt x="265215" y="960254"/>
                </a:cubicBezTo>
                <a:cubicBezTo>
                  <a:pt x="255289" y="989821"/>
                  <a:pt x="242352" y="1018290"/>
                  <a:pt x="226610" y="1045206"/>
                </a:cubicBezTo>
                <a:cubicBezTo>
                  <a:pt x="244988" y="1071652"/>
                  <a:pt x="278945" y="1073293"/>
                  <a:pt x="306776" y="1083290"/>
                </a:cubicBezTo>
                <a:cubicBezTo>
                  <a:pt x="395869" y="1023676"/>
                  <a:pt x="361910" y="849860"/>
                  <a:pt x="249055" y="842456"/>
                </a:cubicBezTo>
                <a:cubicBezTo>
                  <a:pt x="196192" y="839282"/>
                  <a:pt x="140265" y="837219"/>
                  <a:pt x="90412" y="858060"/>
                </a:cubicBezTo>
                <a:cubicBezTo>
                  <a:pt x="32848" y="894081"/>
                  <a:pt x="10615" y="968294"/>
                  <a:pt x="17850" y="1033145"/>
                </a:cubicBezTo>
                <a:cubicBezTo>
                  <a:pt x="26353" y="1096727"/>
                  <a:pt x="-25983" y="1166230"/>
                  <a:pt x="17481" y="1224099"/>
                </a:cubicBezTo>
                <a:cubicBezTo>
                  <a:pt x="56824" y="1273820"/>
                  <a:pt x="126957" y="1272762"/>
                  <a:pt x="183939" y="1285035"/>
                </a:cubicBezTo>
                <a:cubicBezTo>
                  <a:pt x="239813" y="1356974"/>
                  <a:pt x="334238" y="1371254"/>
                  <a:pt x="414984" y="1334652"/>
                </a:cubicBezTo>
                <a:cubicBezTo>
                  <a:pt x="463253" y="1300799"/>
                  <a:pt x="511469" y="1266785"/>
                  <a:pt x="557679" y="1230023"/>
                </a:cubicBezTo>
                <a:cubicBezTo>
                  <a:pt x="616720" y="1182787"/>
                  <a:pt x="697257" y="1185219"/>
                  <a:pt x="768710" y="1187812"/>
                </a:cubicBezTo>
                <a:cubicBezTo>
                  <a:pt x="849985" y="1192626"/>
                  <a:pt x="937387" y="1256788"/>
                  <a:pt x="925714" y="1346500"/>
                </a:cubicBezTo>
                <a:cubicBezTo>
                  <a:pt x="921068" y="1462183"/>
                  <a:pt x="760736" y="1507727"/>
                  <a:pt x="682788" y="1432773"/>
                </a:cubicBezTo>
                <a:cubicBezTo>
                  <a:pt x="653478" y="1404526"/>
                  <a:pt x="662561" y="1362527"/>
                  <a:pt x="663827" y="1326452"/>
                </a:cubicBezTo>
                <a:cubicBezTo>
                  <a:pt x="709668" y="1305082"/>
                  <a:pt x="758888" y="1285934"/>
                  <a:pt x="809532" y="1302650"/>
                </a:cubicBezTo>
                <a:cubicBezTo>
                  <a:pt x="776843" y="1316983"/>
                  <a:pt x="716745" y="1322750"/>
                  <a:pt x="732164" y="1373847"/>
                </a:cubicBezTo>
                <a:cubicBezTo>
                  <a:pt x="736601" y="1412354"/>
                  <a:pt x="788937" y="1414417"/>
                  <a:pt x="819197" y="1409922"/>
                </a:cubicBezTo>
                <a:cubicBezTo>
                  <a:pt x="866726" y="1390774"/>
                  <a:pt x="863557" y="1332430"/>
                  <a:pt x="865563" y="1290378"/>
                </a:cubicBezTo>
                <a:cubicBezTo>
                  <a:pt x="852204" y="1275567"/>
                  <a:pt x="838630" y="1260492"/>
                  <a:pt x="825480" y="1245417"/>
                </a:cubicBezTo>
                <a:cubicBezTo>
                  <a:pt x="748642" y="1220344"/>
                  <a:pt x="660713" y="1213678"/>
                  <a:pt x="584770" y="1245046"/>
                </a:cubicBezTo>
                <a:cubicBezTo>
                  <a:pt x="491825" y="1286833"/>
                  <a:pt x="469909" y="1417909"/>
                  <a:pt x="519075" y="1499740"/>
                </a:cubicBezTo>
                <a:cubicBezTo>
                  <a:pt x="551025" y="1557925"/>
                  <a:pt x="621157" y="1564960"/>
                  <a:pt x="678878" y="1579453"/>
                </a:cubicBezTo>
                <a:cubicBezTo>
                  <a:pt x="702115" y="1601194"/>
                  <a:pt x="725458" y="1622775"/>
                  <a:pt x="749012" y="1644347"/>
                </a:cubicBezTo>
                <a:moveTo>
                  <a:pt x="747744" y="1108787"/>
                </a:moveTo>
                <a:cubicBezTo>
                  <a:pt x="705731" y="1084038"/>
                  <a:pt x="675772" y="1043027"/>
                  <a:pt x="664936" y="995429"/>
                </a:cubicBezTo>
                <a:cubicBezTo>
                  <a:pt x="674073" y="971415"/>
                  <a:pt x="682945" y="947295"/>
                  <a:pt x="692240" y="923121"/>
                </a:cubicBezTo>
                <a:cubicBezTo>
                  <a:pt x="729895" y="869961"/>
                  <a:pt x="777582" y="825159"/>
                  <a:pt x="840322" y="803788"/>
                </a:cubicBezTo>
                <a:cubicBezTo>
                  <a:pt x="800448" y="834467"/>
                  <a:pt x="766862" y="872024"/>
                  <a:pt x="737869" y="912859"/>
                </a:cubicBezTo>
                <a:cubicBezTo>
                  <a:pt x="725088" y="968084"/>
                  <a:pt x="747374" y="1018123"/>
                  <a:pt x="782757" y="1059382"/>
                </a:cubicBezTo>
                <a:cubicBezTo>
                  <a:pt x="798389" y="1061602"/>
                  <a:pt x="813969" y="1063983"/>
                  <a:pt x="829547" y="1066417"/>
                </a:cubicBezTo>
                <a:cubicBezTo>
                  <a:pt x="829759" y="1050812"/>
                  <a:pt x="829917" y="1019762"/>
                  <a:pt x="830129" y="1004316"/>
                </a:cubicBezTo>
                <a:lnTo>
                  <a:pt x="841799" y="1004159"/>
                </a:lnTo>
                <a:cubicBezTo>
                  <a:pt x="847926" y="957663"/>
                  <a:pt x="892867" y="966602"/>
                  <a:pt x="928092" y="964380"/>
                </a:cubicBezTo>
                <a:cubicBezTo>
                  <a:pt x="953177" y="989452"/>
                  <a:pt x="975251" y="1017699"/>
                  <a:pt x="982328" y="1053034"/>
                </a:cubicBezTo>
                <a:cubicBezTo>
                  <a:pt x="957614" y="1083712"/>
                  <a:pt x="934059" y="1125342"/>
                  <a:pt x="888959" y="1124602"/>
                </a:cubicBezTo>
                <a:cubicBezTo>
                  <a:pt x="841429" y="1136503"/>
                  <a:pt x="793901" y="1118678"/>
                  <a:pt x="747744" y="1108787"/>
                </a:cubicBezTo>
                <a:close/>
                <a:moveTo>
                  <a:pt x="2957926" y="819392"/>
                </a:moveTo>
                <a:cubicBezTo>
                  <a:pt x="2908226" y="831401"/>
                  <a:pt x="2857899" y="821985"/>
                  <a:pt x="2809258" y="809872"/>
                </a:cubicBezTo>
                <a:cubicBezTo>
                  <a:pt x="2783271" y="782895"/>
                  <a:pt x="2757128" y="755600"/>
                  <a:pt x="2739177" y="722488"/>
                </a:cubicBezTo>
                <a:lnTo>
                  <a:pt x="2732043" y="720107"/>
                </a:lnTo>
                <a:cubicBezTo>
                  <a:pt x="2733885" y="714660"/>
                  <a:pt x="2737589" y="703920"/>
                  <a:pt x="2739549" y="698473"/>
                </a:cubicBezTo>
                <a:cubicBezTo>
                  <a:pt x="2676543" y="702968"/>
                  <a:pt x="2612008" y="679060"/>
                  <a:pt x="2574733" y="626534"/>
                </a:cubicBezTo>
                <a:cubicBezTo>
                  <a:pt x="2578789" y="591095"/>
                  <a:pt x="2578104" y="543912"/>
                  <a:pt x="2617083" y="527302"/>
                </a:cubicBezTo>
                <a:cubicBezTo>
                  <a:pt x="2681089" y="501964"/>
                  <a:pt x="2746310" y="543170"/>
                  <a:pt x="2810943" y="537458"/>
                </a:cubicBezTo>
                <a:cubicBezTo>
                  <a:pt x="2840830" y="535872"/>
                  <a:pt x="2839419" y="499532"/>
                  <a:pt x="2848022" y="478533"/>
                </a:cubicBezTo>
                <a:cubicBezTo>
                  <a:pt x="2823839" y="465995"/>
                  <a:pt x="2798224" y="454094"/>
                  <a:pt x="2770807" y="463351"/>
                </a:cubicBezTo>
                <a:cubicBezTo>
                  <a:pt x="2713876" y="498262"/>
                  <a:pt x="2644069" y="495512"/>
                  <a:pt x="2579632" y="494189"/>
                </a:cubicBezTo>
                <a:cubicBezTo>
                  <a:pt x="2570127" y="533173"/>
                  <a:pt x="2549961" y="567927"/>
                  <a:pt x="2526973" y="600403"/>
                </a:cubicBezTo>
                <a:cubicBezTo>
                  <a:pt x="2498459" y="611988"/>
                  <a:pt x="2470218" y="626271"/>
                  <a:pt x="2438941" y="629127"/>
                </a:cubicBezTo>
                <a:cubicBezTo>
                  <a:pt x="2391946" y="637008"/>
                  <a:pt x="2347224" y="615797"/>
                  <a:pt x="2305814" y="596277"/>
                </a:cubicBezTo>
                <a:cubicBezTo>
                  <a:pt x="2296525" y="575737"/>
                  <a:pt x="2286785" y="555401"/>
                  <a:pt x="2276614" y="535289"/>
                </a:cubicBezTo>
                <a:cubicBezTo>
                  <a:pt x="2279083" y="479432"/>
                  <a:pt x="2329253" y="452031"/>
                  <a:pt x="2376150" y="436797"/>
                </a:cubicBezTo>
                <a:cubicBezTo>
                  <a:pt x="2386615" y="438966"/>
                  <a:pt x="2407467" y="443304"/>
                  <a:pt x="2417873" y="445577"/>
                </a:cubicBezTo>
                <a:cubicBezTo>
                  <a:pt x="2439372" y="464515"/>
                  <a:pt x="2458695" y="485778"/>
                  <a:pt x="2471375" y="511698"/>
                </a:cubicBezTo>
                <a:lnTo>
                  <a:pt x="2477862" y="483980"/>
                </a:lnTo>
                <a:cubicBezTo>
                  <a:pt x="2463712" y="398818"/>
                  <a:pt x="2367821" y="367768"/>
                  <a:pt x="2292350" y="378188"/>
                </a:cubicBezTo>
                <a:cubicBezTo>
                  <a:pt x="2199771" y="390513"/>
                  <a:pt x="2107623" y="405959"/>
                  <a:pt x="2014397" y="411883"/>
                </a:cubicBezTo>
                <a:cubicBezTo>
                  <a:pt x="1973575" y="408203"/>
                  <a:pt x="1932912" y="402856"/>
                  <a:pt x="1892517" y="395856"/>
                </a:cubicBezTo>
                <a:lnTo>
                  <a:pt x="1899753" y="376073"/>
                </a:lnTo>
                <a:cubicBezTo>
                  <a:pt x="2019747" y="391096"/>
                  <a:pt x="2137078" y="355602"/>
                  <a:pt x="2247824" y="313919"/>
                </a:cubicBezTo>
                <a:cubicBezTo>
                  <a:pt x="2306970" y="309899"/>
                  <a:pt x="2366273" y="310005"/>
                  <a:pt x="2425007" y="317886"/>
                </a:cubicBezTo>
                <a:cubicBezTo>
                  <a:pt x="2438843" y="286864"/>
                  <a:pt x="2455736" y="257306"/>
                  <a:pt x="2475432" y="229656"/>
                </a:cubicBezTo>
                <a:cubicBezTo>
                  <a:pt x="2542299" y="184590"/>
                  <a:pt x="2633350" y="196385"/>
                  <a:pt x="2693808" y="247007"/>
                </a:cubicBezTo>
                <a:cubicBezTo>
                  <a:pt x="2700314" y="261764"/>
                  <a:pt x="2707233" y="276311"/>
                  <a:pt x="2714248" y="290804"/>
                </a:cubicBezTo>
                <a:cubicBezTo>
                  <a:pt x="2711289" y="312431"/>
                  <a:pt x="2707997" y="334016"/>
                  <a:pt x="2704430" y="355549"/>
                </a:cubicBezTo>
                <a:lnTo>
                  <a:pt x="2676327" y="343648"/>
                </a:lnTo>
                <a:cubicBezTo>
                  <a:pt x="2665764" y="317199"/>
                  <a:pt x="2634290" y="296781"/>
                  <a:pt x="2606618" y="308737"/>
                </a:cubicBezTo>
                <a:cubicBezTo>
                  <a:pt x="2569716" y="317835"/>
                  <a:pt x="2570186" y="378453"/>
                  <a:pt x="2603875" y="390937"/>
                </a:cubicBezTo>
                <a:cubicBezTo>
                  <a:pt x="2668409" y="413787"/>
                  <a:pt x="2755600" y="403578"/>
                  <a:pt x="2792032" y="338835"/>
                </a:cubicBezTo>
                <a:cubicBezTo>
                  <a:pt x="2814490" y="293556"/>
                  <a:pt x="2793737" y="246901"/>
                  <a:pt x="2776353" y="204319"/>
                </a:cubicBezTo>
                <a:cubicBezTo>
                  <a:pt x="2756913" y="188716"/>
                  <a:pt x="2738118" y="171524"/>
                  <a:pt x="2715366" y="160681"/>
                </a:cubicBezTo>
                <a:cubicBezTo>
                  <a:pt x="2636936" y="114662"/>
                  <a:pt x="2542985" y="142644"/>
                  <a:pt x="2461870" y="165176"/>
                </a:cubicBezTo>
                <a:cubicBezTo>
                  <a:pt x="2336229" y="218972"/>
                  <a:pt x="2210217" y="278639"/>
                  <a:pt x="2074758" y="302760"/>
                </a:cubicBezTo>
                <a:cubicBezTo>
                  <a:pt x="1866693" y="354120"/>
                  <a:pt x="1625348" y="356289"/>
                  <a:pt x="1447167" y="220770"/>
                </a:cubicBezTo>
                <a:cubicBezTo>
                  <a:pt x="1381417" y="167292"/>
                  <a:pt x="1312499" y="117571"/>
                  <a:pt x="1251610" y="58434"/>
                </a:cubicBezTo>
                <a:lnTo>
                  <a:pt x="1257154" y="30028"/>
                </a:lnTo>
                <a:cubicBezTo>
                  <a:pt x="1384374" y="127886"/>
                  <a:pt x="1515398" y="236586"/>
                  <a:pt x="1678529" y="264357"/>
                </a:cubicBezTo>
                <a:cubicBezTo>
                  <a:pt x="1869809" y="303975"/>
                  <a:pt x="2070015" y="254941"/>
                  <a:pt x="2235831" y="157083"/>
                </a:cubicBezTo>
                <a:cubicBezTo>
                  <a:pt x="2392377" y="53831"/>
                  <a:pt x="2580534" y="-13875"/>
                  <a:pt x="2770337" y="2416"/>
                </a:cubicBezTo>
                <a:lnTo>
                  <a:pt x="2864288" y="20718"/>
                </a:lnTo>
                <a:cubicBezTo>
                  <a:pt x="2979620" y="52985"/>
                  <a:pt x="3075413" y="136295"/>
                  <a:pt x="3137322" y="236957"/>
                </a:cubicBezTo>
                <a:cubicBezTo>
                  <a:pt x="3161819" y="278109"/>
                  <a:pt x="3174499" y="324711"/>
                  <a:pt x="3196135" y="367238"/>
                </a:cubicBezTo>
                <a:cubicBezTo>
                  <a:pt x="3221925" y="418759"/>
                  <a:pt x="3241347" y="479220"/>
                  <a:pt x="3291673" y="512703"/>
                </a:cubicBezTo>
                <a:cubicBezTo>
                  <a:pt x="3327067" y="530158"/>
                  <a:pt x="3367203" y="532592"/>
                  <a:pt x="3406065" y="535607"/>
                </a:cubicBezTo>
                <a:cubicBezTo>
                  <a:pt x="3431777" y="517622"/>
                  <a:pt x="3449905" y="487472"/>
                  <a:pt x="3438009" y="455523"/>
                </a:cubicBezTo>
                <a:cubicBezTo>
                  <a:pt x="3423860" y="426959"/>
                  <a:pt x="3388055" y="430449"/>
                  <a:pt x="3361813" y="434259"/>
                </a:cubicBezTo>
                <a:cubicBezTo>
                  <a:pt x="3364773" y="454887"/>
                  <a:pt x="3369319" y="475147"/>
                  <a:pt x="3376394" y="494666"/>
                </a:cubicBezTo>
                <a:cubicBezTo>
                  <a:pt x="3360971" y="509582"/>
                  <a:pt x="3338512" y="506302"/>
                  <a:pt x="3318973" y="509370"/>
                </a:cubicBezTo>
                <a:cubicBezTo>
                  <a:pt x="3268117" y="459013"/>
                  <a:pt x="3312427" y="349784"/>
                  <a:pt x="3387369" y="359357"/>
                </a:cubicBezTo>
                <a:cubicBezTo>
                  <a:pt x="3422429" y="364013"/>
                  <a:pt x="3459292" y="369831"/>
                  <a:pt x="3489394" y="389773"/>
                </a:cubicBezTo>
                <a:cubicBezTo>
                  <a:pt x="3522573" y="420716"/>
                  <a:pt x="3527747" y="471973"/>
                  <a:pt x="3514754" y="513443"/>
                </a:cubicBezTo>
                <a:cubicBezTo>
                  <a:pt x="3501133" y="553909"/>
                  <a:pt x="3526630" y="606011"/>
                  <a:pt x="3490825" y="638225"/>
                </a:cubicBezTo>
                <a:cubicBezTo>
                  <a:pt x="3458724" y="665730"/>
                  <a:pt x="3412885" y="656050"/>
                  <a:pt x="3373964" y="656790"/>
                </a:cubicBezTo>
                <a:cubicBezTo>
                  <a:pt x="3328223" y="696675"/>
                  <a:pt x="3264472" y="693923"/>
                  <a:pt x="3216164" y="659699"/>
                </a:cubicBezTo>
                <a:cubicBezTo>
                  <a:pt x="3188531" y="631661"/>
                  <a:pt x="3161761" y="602784"/>
                  <a:pt x="3135892" y="573111"/>
                </a:cubicBezTo>
                <a:cubicBezTo>
                  <a:pt x="3103144" y="534761"/>
                  <a:pt x="3050074" y="526032"/>
                  <a:pt x="3002863" y="518627"/>
                </a:cubicBezTo>
                <a:cubicBezTo>
                  <a:pt x="2948989" y="511433"/>
                  <a:pt x="2883513" y="542165"/>
                  <a:pt x="2879809" y="602307"/>
                </a:cubicBezTo>
                <a:cubicBezTo>
                  <a:pt x="2868188" y="678426"/>
                  <a:pt x="2967587" y="728624"/>
                  <a:pt x="3028164" y="689640"/>
                </a:cubicBezTo>
                <a:cubicBezTo>
                  <a:pt x="3050975" y="674934"/>
                  <a:pt x="3050328" y="646318"/>
                  <a:pt x="3054032" y="622620"/>
                </a:cubicBezTo>
                <a:cubicBezTo>
                  <a:pt x="3026733" y="602784"/>
                  <a:pt x="2996886" y="584007"/>
                  <a:pt x="2961551" y="588449"/>
                </a:cubicBezTo>
                <a:cubicBezTo>
                  <a:pt x="2981090" y="601991"/>
                  <a:pt x="3019854" y="613416"/>
                  <a:pt x="3003274" y="644836"/>
                </a:cubicBezTo>
                <a:cubicBezTo>
                  <a:pt x="2995455" y="669434"/>
                  <a:pt x="2960865" y="664091"/>
                  <a:pt x="2941601" y="657320"/>
                </a:cubicBezTo>
                <a:cubicBezTo>
                  <a:pt x="2912929" y="638753"/>
                  <a:pt x="2922376" y="600986"/>
                  <a:pt x="2926334" y="573321"/>
                </a:cubicBezTo>
                <a:cubicBezTo>
                  <a:pt x="2936995" y="565280"/>
                  <a:pt x="2947774" y="557187"/>
                  <a:pt x="2958337" y="548990"/>
                </a:cubicBezTo>
                <a:cubicBezTo>
                  <a:pt x="3011897" y="542430"/>
                  <a:pt x="3070396" y="549306"/>
                  <a:pt x="3116235" y="579510"/>
                </a:cubicBezTo>
                <a:cubicBezTo>
                  <a:pt x="3171853" y="618653"/>
                  <a:pt x="3169580" y="707094"/>
                  <a:pt x="3127014" y="754277"/>
                </a:cubicBezTo>
                <a:cubicBezTo>
                  <a:pt x="3098715" y="788185"/>
                  <a:pt x="3051818" y="783900"/>
                  <a:pt x="3012093" y="785963"/>
                </a:cubicBezTo>
                <a:cubicBezTo>
                  <a:pt x="2994142" y="797228"/>
                  <a:pt x="2976092" y="808286"/>
                  <a:pt x="2957926" y="819392"/>
                </a:cubicBezTo>
                <a:moveTo>
                  <a:pt x="3026615" y="469697"/>
                </a:moveTo>
                <a:cubicBezTo>
                  <a:pt x="3057266" y="458927"/>
                  <a:pt x="3082116" y="435959"/>
                  <a:pt x="3095285" y="406224"/>
                </a:cubicBezTo>
                <a:cubicBezTo>
                  <a:pt x="3092365" y="389349"/>
                  <a:pt x="3089563" y="372422"/>
                  <a:pt x="3086564" y="355443"/>
                </a:cubicBezTo>
                <a:cubicBezTo>
                  <a:pt x="3068613" y="315929"/>
                  <a:pt x="3042999" y="280597"/>
                  <a:pt x="3004607" y="258643"/>
                </a:cubicBezTo>
                <a:cubicBezTo>
                  <a:pt x="3026498" y="283918"/>
                  <a:pt x="3044469" y="312339"/>
                  <a:pt x="3057932" y="342961"/>
                </a:cubicBezTo>
                <a:cubicBezTo>
                  <a:pt x="3059304" y="380675"/>
                  <a:pt x="3038393" y="410507"/>
                  <a:pt x="3009879" y="432883"/>
                </a:cubicBezTo>
                <a:cubicBezTo>
                  <a:pt x="2999374" y="432380"/>
                  <a:pt x="2988870" y="431940"/>
                  <a:pt x="2978346" y="431560"/>
                </a:cubicBezTo>
                <a:cubicBezTo>
                  <a:pt x="2980208" y="421352"/>
                  <a:pt x="2984049" y="401040"/>
                  <a:pt x="2985852" y="390937"/>
                </a:cubicBezTo>
                <a:lnTo>
                  <a:pt x="2978248" y="389349"/>
                </a:lnTo>
                <a:cubicBezTo>
                  <a:pt x="2980090" y="358140"/>
                  <a:pt x="2949518" y="358299"/>
                  <a:pt x="2926707" y="352322"/>
                </a:cubicBezTo>
                <a:cubicBezTo>
                  <a:pt x="2907050" y="365546"/>
                  <a:pt x="2889001" y="381152"/>
                  <a:pt x="2879907" y="403313"/>
                </a:cubicBezTo>
                <a:cubicBezTo>
                  <a:pt x="2892215" y="426535"/>
                  <a:pt x="2902366" y="456738"/>
                  <a:pt x="2932037" y="462028"/>
                </a:cubicBezTo>
                <a:cubicBezTo>
                  <a:pt x="2961669" y="475781"/>
                  <a:pt x="2995102" y="470227"/>
                  <a:pt x="3026615" y="46969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57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TextBox 18" descr="e7d195523061f1c0c2b73831c94a3edc981f60e396d3e182073EE1468018468A7F192AE5E5CD515B6C3125F8AF6E4EE646174E8CF0B46FD19828DCE8CDA3B3A044A74F0E769C5FA8CB87AB6FC303C8BA3785FAC64AF542479A9D627658A98852A6F5613AA3FB91FB647AC9FDFAE6CFE751D90DCCC5335D9F6DC576BEAA67668FB2589B5C21711889528E16F125DAAFF6"/>
          <p:cNvSpPr txBox="1"/>
          <p:nvPr/>
        </p:nvSpPr>
        <p:spPr>
          <a:xfrm>
            <a:off x="9950302" y="1207111"/>
            <a:ext cx="424479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charset="-122"/>
                <a:ea typeface="印品黑体" panose="00000500000000000000" charset="-122"/>
              </a:rPr>
              <a:t>CONTENTS</a:t>
            </a:r>
            <a:endParaRPr lang="zh-CN" altLang="en-US" sz="3200" spc="400" dirty="0">
              <a:solidFill>
                <a:schemeClr val="tx1">
                  <a:lumMod val="65000"/>
                  <a:lumOff val="35000"/>
                </a:schemeClr>
              </a:solidFill>
              <a:latin typeface="印品黑体" panose="00000500000000000000" charset="-122"/>
              <a:ea typeface="印品黑体" panose="00000500000000000000" charset="-122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9287846" y="2832588"/>
            <a:ext cx="389232" cy="779930"/>
            <a:chOff x="8436503" y="4823683"/>
            <a:chExt cx="494597" cy="991864"/>
          </a:xfrm>
        </p:grpSpPr>
        <p:sp>
          <p:nvSpPr>
            <p:cNvPr id="55" name="Freeform 201"/>
            <p:cNvSpPr>
              <a:spLocks noEditPoints="1"/>
            </p:cNvSpPr>
            <p:nvPr/>
          </p:nvSpPr>
          <p:spPr bwMode="auto">
            <a:xfrm>
              <a:off x="8436503" y="4842970"/>
              <a:ext cx="457200" cy="872563"/>
            </a:xfrm>
            <a:custGeom>
              <a:avLst/>
              <a:gdLst>
                <a:gd name="T0" fmla="*/ 150 w 155"/>
                <a:gd name="T1" fmla="*/ 83 h 278"/>
                <a:gd name="T2" fmla="*/ 150 w 155"/>
                <a:gd name="T3" fmla="*/ 71 h 278"/>
                <a:gd name="T4" fmla="*/ 147 w 155"/>
                <a:gd name="T5" fmla="*/ 60 h 278"/>
                <a:gd name="T6" fmla="*/ 145 w 155"/>
                <a:gd name="T7" fmla="*/ 48 h 278"/>
                <a:gd name="T8" fmla="*/ 147 w 155"/>
                <a:gd name="T9" fmla="*/ 43 h 278"/>
                <a:gd name="T10" fmla="*/ 142 w 155"/>
                <a:gd name="T11" fmla="*/ 32 h 278"/>
                <a:gd name="T12" fmla="*/ 132 w 155"/>
                <a:gd name="T13" fmla="*/ 24 h 278"/>
                <a:gd name="T14" fmla="*/ 124 w 155"/>
                <a:gd name="T15" fmla="*/ 19 h 278"/>
                <a:gd name="T16" fmla="*/ 117 w 155"/>
                <a:gd name="T17" fmla="*/ 14 h 278"/>
                <a:gd name="T18" fmla="*/ 112 w 155"/>
                <a:gd name="T19" fmla="*/ 14 h 278"/>
                <a:gd name="T20" fmla="*/ 103 w 155"/>
                <a:gd name="T21" fmla="*/ 8 h 278"/>
                <a:gd name="T22" fmla="*/ 89 w 155"/>
                <a:gd name="T23" fmla="*/ 3 h 278"/>
                <a:gd name="T24" fmla="*/ 86 w 155"/>
                <a:gd name="T25" fmla="*/ 5 h 278"/>
                <a:gd name="T26" fmla="*/ 75 w 155"/>
                <a:gd name="T27" fmla="*/ 5 h 278"/>
                <a:gd name="T28" fmla="*/ 46 w 155"/>
                <a:gd name="T29" fmla="*/ 4 h 278"/>
                <a:gd name="T30" fmla="*/ 40 w 155"/>
                <a:gd name="T31" fmla="*/ 7 h 278"/>
                <a:gd name="T32" fmla="*/ 33 w 155"/>
                <a:gd name="T33" fmla="*/ 19 h 278"/>
                <a:gd name="T34" fmla="*/ 24 w 155"/>
                <a:gd name="T35" fmla="*/ 27 h 278"/>
                <a:gd name="T36" fmla="*/ 10 w 155"/>
                <a:gd name="T37" fmla="*/ 41 h 278"/>
                <a:gd name="T38" fmla="*/ 9 w 155"/>
                <a:gd name="T39" fmla="*/ 52 h 278"/>
                <a:gd name="T40" fmla="*/ 0 w 155"/>
                <a:gd name="T41" fmla="*/ 59 h 278"/>
                <a:gd name="T42" fmla="*/ 1 w 155"/>
                <a:gd name="T43" fmla="*/ 71 h 278"/>
                <a:gd name="T44" fmla="*/ 2 w 155"/>
                <a:gd name="T45" fmla="*/ 78 h 278"/>
                <a:gd name="T46" fmla="*/ 2 w 155"/>
                <a:gd name="T47" fmla="*/ 95 h 278"/>
                <a:gd name="T48" fmla="*/ 4 w 155"/>
                <a:gd name="T49" fmla="*/ 101 h 278"/>
                <a:gd name="T50" fmla="*/ 2 w 155"/>
                <a:gd name="T51" fmla="*/ 107 h 278"/>
                <a:gd name="T52" fmla="*/ 1 w 155"/>
                <a:gd name="T53" fmla="*/ 126 h 278"/>
                <a:gd name="T54" fmla="*/ 3 w 155"/>
                <a:gd name="T55" fmla="*/ 139 h 278"/>
                <a:gd name="T56" fmla="*/ 3 w 155"/>
                <a:gd name="T57" fmla="*/ 150 h 278"/>
                <a:gd name="T58" fmla="*/ 2 w 155"/>
                <a:gd name="T59" fmla="*/ 159 h 278"/>
                <a:gd name="T60" fmla="*/ 8 w 155"/>
                <a:gd name="T61" fmla="*/ 172 h 278"/>
                <a:gd name="T62" fmla="*/ 17 w 155"/>
                <a:gd name="T63" fmla="*/ 181 h 278"/>
                <a:gd name="T64" fmla="*/ 15 w 155"/>
                <a:gd name="T65" fmla="*/ 189 h 278"/>
                <a:gd name="T66" fmla="*/ 15 w 155"/>
                <a:gd name="T67" fmla="*/ 203 h 278"/>
                <a:gd name="T68" fmla="*/ 18 w 155"/>
                <a:gd name="T69" fmla="*/ 219 h 278"/>
                <a:gd name="T70" fmla="*/ 25 w 155"/>
                <a:gd name="T71" fmla="*/ 236 h 278"/>
                <a:gd name="T72" fmla="*/ 30 w 155"/>
                <a:gd name="T73" fmla="*/ 249 h 278"/>
                <a:gd name="T74" fmla="*/ 34 w 155"/>
                <a:gd name="T75" fmla="*/ 256 h 278"/>
                <a:gd name="T76" fmla="*/ 46 w 155"/>
                <a:gd name="T77" fmla="*/ 263 h 278"/>
                <a:gd name="T78" fmla="*/ 47 w 155"/>
                <a:gd name="T79" fmla="*/ 272 h 278"/>
                <a:gd name="T80" fmla="*/ 60 w 155"/>
                <a:gd name="T81" fmla="*/ 275 h 278"/>
                <a:gd name="T82" fmla="*/ 70 w 155"/>
                <a:gd name="T83" fmla="*/ 271 h 278"/>
                <a:gd name="T84" fmla="*/ 78 w 155"/>
                <a:gd name="T85" fmla="*/ 257 h 278"/>
                <a:gd name="T86" fmla="*/ 88 w 155"/>
                <a:gd name="T87" fmla="*/ 256 h 278"/>
                <a:gd name="T88" fmla="*/ 102 w 155"/>
                <a:gd name="T89" fmla="*/ 245 h 278"/>
                <a:gd name="T90" fmla="*/ 111 w 155"/>
                <a:gd name="T91" fmla="*/ 234 h 278"/>
                <a:gd name="T92" fmla="*/ 116 w 155"/>
                <a:gd name="T93" fmla="*/ 217 h 278"/>
                <a:gd name="T94" fmla="*/ 123 w 155"/>
                <a:gd name="T95" fmla="*/ 201 h 278"/>
                <a:gd name="T96" fmla="*/ 124 w 155"/>
                <a:gd name="T97" fmla="*/ 193 h 278"/>
                <a:gd name="T98" fmla="*/ 132 w 155"/>
                <a:gd name="T99" fmla="*/ 189 h 278"/>
                <a:gd name="T100" fmla="*/ 141 w 155"/>
                <a:gd name="T101" fmla="*/ 181 h 278"/>
                <a:gd name="T102" fmla="*/ 147 w 155"/>
                <a:gd name="T103" fmla="*/ 171 h 278"/>
                <a:gd name="T104" fmla="*/ 152 w 155"/>
                <a:gd name="T105" fmla="*/ 164 h 278"/>
                <a:gd name="T106" fmla="*/ 153 w 155"/>
                <a:gd name="T107" fmla="*/ 144 h 278"/>
                <a:gd name="T108" fmla="*/ 147 w 155"/>
                <a:gd name="T109" fmla="*/ 118 h 278"/>
                <a:gd name="T110" fmla="*/ 153 w 155"/>
                <a:gd name="T111" fmla="*/ 103 h 278"/>
                <a:gd name="T112" fmla="*/ 59 w 155"/>
                <a:gd name="T113" fmla="*/ 5 h 278"/>
                <a:gd name="T114" fmla="*/ 13 w 155"/>
                <a:gd name="T115" fmla="*/ 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" h="278">
                  <a:moveTo>
                    <a:pt x="153" y="92"/>
                  </a:moveTo>
                  <a:cubicBezTo>
                    <a:pt x="154" y="89"/>
                    <a:pt x="155" y="87"/>
                    <a:pt x="153" y="86"/>
                  </a:cubicBezTo>
                  <a:cubicBezTo>
                    <a:pt x="153" y="87"/>
                    <a:pt x="153" y="87"/>
                    <a:pt x="152" y="87"/>
                  </a:cubicBezTo>
                  <a:cubicBezTo>
                    <a:pt x="151" y="87"/>
                    <a:pt x="150" y="86"/>
                    <a:pt x="149" y="85"/>
                  </a:cubicBezTo>
                  <a:cubicBezTo>
                    <a:pt x="149" y="84"/>
                    <a:pt x="149" y="83"/>
                    <a:pt x="150" y="83"/>
                  </a:cubicBezTo>
                  <a:cubicBezTo>
                    <a:pt x="151" y="83"/>
                    <a:pt x="151" y="84"/>
                    <a:pt x="152" y="84"/>
                  </a:cubicBezTo>
                  <a:cubicBezTo>
                    <a:pt x="153" y="83"/>
                    <a:pt x="151" y="78"/>
                    <a:pt x="153" y="76"/>
                  </a:cubicBezTo>
                  <a:cubicBezTo>
                    <a:pt x="153" y="76"/>
                    <a:pt x="153" y="75"/>
                    <a:pt x="153" y="74"/>
                  </a:cubicBezTo>
                  <a:cubicBezTo>
                    <a:pt x="152" y="74"/>
                    <a:pt x="152" y="74"/>
                    <a:pt x="151" y="74"/>
                  </a:cubicBezTo>
                  <a:cubicBezTo>
                    <a:pt x="152" y="73"/>
                    <a:pt x="150" y="73"/>
                    <a:pt x="150" y="71"/>
                  </a:cubicBezTo>
                  <a:cubicBezTo>
                    <a:pt x="152" y="70"/>
                    <a:pt x="155" y="67"/>
                    <a:pt x="154" y="64"/>
                  </a:cubicBezTo>
                  <a:cubicBezTo>
                    <a:pt x="152" y="64"/>
                    <a:pt x="151" y="65"/>
                    <a:pt x="149" y="66"/>
                  </a:cubicBezTo>
                  <a:cubicBezTo>
                    <a:pt x="149" y="65"/>
                    <a:pt x="150" y="64"/>
                    <a:pt x="150" y="64"/>
                  </a:cubicBezTo>
                  <a:cubicBezTo>
                    <a:pt x="149" y="63"/>
                    <a:pt x="147" y="63"/>
                    <a:pt x="147" y="61"/>
                  </a:cubicBezTo>
                  <a:cubicBezTo>
                    <a:pt x="147" y="61"/>
                    <a:pt x="147" y="60"/>
                    <a:pt x="147" y="60"/>
                  </a:cubicBezTo>
                  <a:cubicBezTo>
                    <a:pt x="147" y="59"/>
                    <a:pt x="149" y="58"/>
                    <a:pt x="146" y="56"/>
                  </a:cubicBezTo>
                  <a:cubicBezTo>
                    <a:pt x="147" y="56"/>
                    <a:pt x="147" y="55"/>
                    <a:pt x="148" y="56"/>
                  </a:cubicBezTo>
                  <a:cubicBezTo>
                    <a:pt x="147" y="54"/>
                    <a:pt x="150" y="53"/>
                    <a:pt x="148" y="53"/>
                  </a:cubicBezTo>
                  <a:cubicBezTo>
                    <a:pt x="148" y="52"/>
                    <a:pt x="149" y="52"/>
                    <a:pt x="148" y="51"/>
                  </a:cubicBezTo>
                  <a:cubicBezTo>
                    <a:pt x="147" y="51"/>
                    <a:pt x="146" y="49"/>
                    <a:pt x="145" y="48"/>
                  </a:cubicBezTo>
                  <a:cubicBezTo>
                    <a:pt x="146" y="48"/>
                    <a:pt x="145" y="46"/>
                    <a:pt x="145" y="45"/>
                  </a:cubicBezTo>
                  <a:cubicBezTo>
                    <a:pt x="146" y="45"/>
                    <a:pt x="147" y="45"/>
                    <a:pt x="147" y="44"/>
                  </a:cubicBezTo>
                  <a:cubicBezTo>
                    <a:pt x="146" y="43"/>
                    <a:pt x="146" y="44"/>
                    <a:pt x="146" y="44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7" y="43"/>
                    <a:pt x="147" y="43"/>
                  </a:cubicBezTo>
                  <a:cubicBezTo>
                    <a:pt x="146" y="43"/>
                    <a:pt x="147" y="42"/>
                    <a:pt x="147" y="41"/>
                  </a:cubicBezTo>
                  <a:cubicBezTo>
                    <a:pt x="146" y="41"/>
                    <a:pt x="145" y="42"/>
                    <a:pt x="145" y="41"/>
                  </a:cubicBezTo>
                  <a:cubicBezTo>
                    <a:pt x="145" y="39"/>
                    <a:pt x="146" y="37"/>
                    <a:pt x="145" y="35"/>
                  </a:cubicBezTo>
                  <a:cubicBezTo>
                    <a:pt x="144" y="35"/>
                    <a:pt x="143" y="37"/>
                    <a:pt x="143" y="36"/>
                  </a:cubicBezTo>
                  <a:cubicBezTo>
                    <a:pt x="143" y="35"/>
                    <a:pt x="142" y="33"/>
                    <a:pt x="142" y="32"/>
                  </a:cubicBezTo>
                  <a:cubicBezTo>
                    <a:pt x="141" y="35"/>
                    <a:pt x="137" y="30"/>
                    <a:pt x="139" y="29"/>
                  </a:cubicBezTo>
                  <a:cubicBezTo>
                    <a:pt x="137" y="27"/>
                    <a:pt x="136" y="25"/>
                    <a:pt x="136" y="24"/>
                  </a:cubicBezTo>
                  <a:cubicBezTo>
                    <a:pt x="136" y="24"/>
                    <a:pt x="136" y="24"/>
                    <a:pt x="135" y="24"/>
                  </a:cubicBezTo>
                  <a:cubicBezTo>
                    <a:pt x="136" y="24"/>
                    <a:pt x="137" y="23"/>
                    <a:pt x="136" y="23"/>
                  </a:cubicBezTo>
                  <a:cubicBezTo>
                    <a:pt x="135" y="24"/>
                    <a:pt x="133" y="23"/>
                    <a:pt x="132" y="24"/>
                  </a:cubicBezTo>
                  <a:cubicBezTo>
                    <a:pt x="132" y="24"/>
                    <a:pt x="133" y="24"/>
                    <a:pt x="134" y="23"/>
                  </a:cubicBezTo>
                  <a:cubicBezTo>
                    <a:pt x="132" y="22"/>
                    <a:pt x="132" y="23"/>
                    <a:pt x="131" y="24"/>
                  </a:cubicBezTo>
                  <a:cubicBezTo>
                    <a:pt x="129" y="21"/>
                    <a:pt x="129" y="18"/>
                    <a:pt x="127" y="16"/>
                  </a:cubicBezTo>
                  <a:cubicBezTo>
                    <a:pt x="127" y="17"/>
                    <a:pt x="127" y="19"/>
                    <a:pt x="126" y="19"/>
                  </a:cubicBezTo>
                  <a:cubicBezTo>
                    <a:pt x="126" y="17"/>
                    <a:pt x="125" y="19"/>
                    <a:pt x="124" y="19"/>
                  </a:cubicBezTo>
                  <a:cubicBezTo>
                    <a:pt x="124" y="18"/>
                    <a:pt x="123" y="17"/>
                    <a:pt x="123" y="16"/>
                  </a:cubicBezTo>
                  <a:cubicBezTo>
                    <a:pt x="123" y="16"/>
                    <a:pt x="124" y="16"/>
                    <a:pt x="124" y="16"/>
                  </a:cubicBezTo>
                  <a:cubicBezTo>
                    <a:pt x="122" y="15"/>
                    <a:pt x="123" y="15"/>
                    <a:pt x="121" y="15"/>
                  </a:cubicBezTo>
                  <a:cubicBezTo>
                    <a:pt x="120" y="15"/>
                    <a:pt x="120" y="14"/>
                    <a:pt x="120" y="13"/>
                  </a:cubicBezTo>
                  <a:cubicBezTo>
                    <a:pt x="118" y="13"/>
                    <a:pt x="118" y="15"/>
                    <a:pt x="117" y="14"/>
                  </a:cubicBezTo>
                  <a:cubicBezTo>
                    <a:pt x="117" y="14"/>
                    <a:pt x="117" y="14"/>
                    <a:pt x="117" y="13"/>
                  </a:cubicBezTo>
                  <a:cubicBezTo>
                    <a:pt x="117" y="13"/>
                    <a:pt x="119" y="12"/>
                    <a:pt x="119" y="11"/>
                  </a:cubicBezTo>
                  <a:cubicBezTo>
                    <a:pt x="118" y="11"/>
                    <a:pt x="118" y="10"/>
                    <a:pt x="117" y="10"/>
                  </a:cubicBezTo>
                  <a:cubicBezTo>
                    <a:pt x="117" y="14"/>
                    <a:pt x="115" y="13"/>
                    <a:pt x="113" y="11"/>
                  </a:cubicBezTo>
                  <a:cubicBezTo>
                    <a:pt x="113" y="12"/>
                    <a:pt x="113" y="14"/>
                    <a:pt x="112" y="14"/>
                  </a:cubicBezTo>
                  <a:cubicBezTo>
                    <a:pt x="111" y="13"/>
                    <a:pt x="113" y="11"/>
                    <a:pt x="112" y="11"/>
                  </a:cubicBezTo>
                  <a:cubicBezTo>
                    <a:pt x="111" y="11"/>
                    <a:pt x="111" y="12"/>
                    <a:pt x="110" y="12"/>
                  </a:cubicBezTo>
                  <a:cubicBezTo>
                    <a:pt x="109" y="10"/>
                    <a:pt x="107" y="9"/>
                    <a:pt x="106" y="9"/>
                  </a:cubicBezTo>
                  <a:cubicBezTo>
                    <a:pt x="106" y="8"/>
                    <a:pt x="107" y="8"/>
                    <a:pt x="106" y="7"/>
                  </a:cubicBezTo>
                  <a:cubicBezTo>
                    <a:pt x="105" y="6"/>
                    <a:pt x="104" y="8"/>
                    <a:pt x="103" y="8"/>
                  </a:cubicBezTo>
                  <a:cubicBezTo>
                    <a:pt x="101" y="7"/>
                    <a:pt x="101" y="6"/>
                    <a:pt x="98" y="5"/>
                  </a:cubicBezTo>
                  <a:cubicBezTo>
                    <a:pt x="98" y="6"/>
                    <a:pt x="95" y="6"/>
                    <a:pt x="95" y="6"/>
                  </a:cubicBezTo>
                  <a:cubicBezTo>
                    <a:pt x="95" y="6"/>
                    <a:pt x="95" y="5"/>
                    <a:pt x="96" y="5"/>
                  </a:cubicBezTo>
                  <a:cubicBezTo>
                    <a:pt x="93" y="6"/>
                    <a:pt x="92" y="5"/>
                    <a:pt x="89" y="6"/>
                  </a:cubicBezTo>
                  <a:cubicBezTo>
                    <a:pt x="89" y="5"/>
                    <a:pt x="89" y="4"/>
                    <a:pt x="89" y="3"/>
                  </a:cubicBezTo>
                  <a:cubicBezTo>
                    <a:pt x="89" y="2"/>
                    <a:pt x="88" y="4"/>
                    <a:pt x="87" y="4"/>
                  </a:cubicBezTo>
                  <a:cubicBezTo>
                    <a:pt x="87" y="2"/>
                    <a:pt x="88" y="2"/>
                    <a:pt x="87" y="1"/>
                  </a:cubicBezTo>
                  <a:cubicBezTo>
                    <a:pt x="86" y="1"/>
                    <a:pt x="86" y="3"/>
                    <a:pt x="86" y="4"/>
                  </a:cubicBezTo>
                  <a:cubicBezTo>
                    <a:pt x="86" y="4"/>
                    <a:pt x="87" y="4"/>
                    <a:pt x="87" y="4"/>
                  </a:cubicBezTo>
                  <a:cubicBezTo>
                    <a:pt x="87" y="5"/>
                    <a:pt x="86" y="5"/>
                    <a:pt x="86" y="5"/>
                  </a:cubicBezTo>
                  <a:cubicBezTo>
                    <a:pt x="85" y="5"/>
                    <a:pt x="84" y="5"/>
                    <a:pt x="84" y="4"/>
                  </a:cubicBezTo>
                  <a:cubicBezTo>
                    <a:pt x="84" y="5"/>
                    <a:pt x="83" y="5"/>
                    <a:pt x="82" y="5"/>
                  </a:cubicBezTo>
                  <a:cubicBezTo>
                    <a:pt x="81" y="5"/>
                    <a:pt x="80" y="4"/>
                    <a:pt x="79" y="4"/>
                  </a:cubicBezTo>
                  <a:cubicBezTo>
                    <a:pt x="78" y="5"/>
                    <a:pt x="78" y="6"/>
                    <a:pt x="77" y="7"/>
                  </a:cubicBezTo>
                  <a:cubicBezTo>
                    <a:pt x="76" y="7"/>
                    <a:pt x="76" y="6"/>
                    <a:pt x="75" y="5"/>
                  </a:cubicBezTo>
                  <a:cubicBezTo>
                    <a:pt x="73" y="6"/>
                    <a:pt x="73" y="4"/>
                    <a:pt x="71" y="4"/>
                  </a:cubicBezTo>
                  <a:cubicBezTo>
                    <a:pt x="67" y="4"/>
                    <a:pt x="63" y="8"/>
                    <a:pt x="63" y="3"/>
                  </a:cubicBezTo>
                  <a:cubicBezTo>
                    <a:pt x="61" y="3"/>
                    <a:pt x="60" y="0"/>
                    <a:pt x="58" y="1"/>
                  </a:cubicBezTo>
                  <a:cubicBezTo>
                    <a:pt x="59" y="2"/>
                    <a:pt x="58" y="4"/>
                    <a:pt x="57" y="4"/>
                  </a:cubicBezTo>
                  <a:cubicBezTo>
                    <a:pt x="53" y="1"/>
                    <a:pt x="50" y="6"/>
                    <a:pt x="46" y="4"/>
                  </a:cubicBezTo>
                  <a:cubicBezTo>
                    <a:pt x="46" y="3"/>
                    <a:pt x="47" y="4"/>
                    <a:pt x="47" y="3"/>
                  </a:cubicBezTo>
                  <a:cubicBezTo>
                    <a:pt x="45" y="3"/>
                    <a:pt x="44" y="1"/>
                    <a:pt x="42" y="2"/>
                  </a:cubicBezTo>
                  <a:cubicBezTo>
                    <a:pt x="42" y="3"/>
                    <a:pt x="41" y="4"/>
                    <a:pt x="40" y="5"/>
                  </a:cubicBezTo>
                  <a:cubicBezTo>
                    <a:pt x="41" y="6"/>
                    <a:pt x="40" y="4"/>
                    <a:pt x="41" y="5"/>
                  </a:cubicBezTo>
                  <a:cubicBezTo>
                    <a:pt x="40" y="5"/>
                    <a:pt x="41" y="7"/>
                    <a:pt x="40" y="7"/>
                  </a:cubicBezTo>
                  <a:cubicBezTo>
                    <a:pt x="40" y="6"/>
                    <a:pt x="39" y="6"/>
                    <a:pt x="39" y="6"/>
                  </a:cubicBezTo>
                  <a:cubicBezTo>
                    <a:pt x="38" y="6"/>
                    <a:pt x="37" y="6"/>
                    <a:pt x="36" y="7"/>
                  </a:cubicBezTo>
                  <a:cubicBezTo>
                    <a:pt x="37" y="8"/>
                    <a:pt x="38" y="8"/>
                    <a:pt x="39" y="9"/>
                  </a:cubicBezTo>
                  <a:cubicBezTo>
                    <a:pt x="38" y="12"/>
                    <a:pt x="39" y="16"/>
                    <a:pt x="37" y="20"/>
                  </a:cubicBezTo>
                  <a:cubicBezTo>
                    <a:pt x="35" y="20"/>
                    <a:pt x="35" y="20"/>
                    <a:pt x="33" y="19"/>
                  </a:cubicBezTo>
                  <a:cubicBezTo>
                    <a:pt x="32" y="20"/>
                    <a:pt x="31" y="23"/>
                    <a:pt x="28" y="22"/>
                  </a:cubicBezTo>
                  <a:cubicBezTo>
                    <a:pt x="29" y="24"/>
                    <a:pt x="28" y="24"/>
                    <a:pt x="27" y="24"/>
                  </a:cubicBezTo>
                  <a:cubicBezTo>
                    <a:pt x="26" y="24"/>
                    <a:pt x="26" y="22"/>
                    <a:pt x="25" y="22"/>
                  </a:cubicBezTo>
                  <a:cubicBezTo>
                    <a:pt x="25" y="24"/>
                    <a:pt x="24" y="25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19" y="30"/>
                    <a:pt x="19" y="30"/>
                  </a:cubicBezTo>
                  <a:cubicBezTo>
                    <a:pt x="19" y="31"/>
                    <a:pt x="18" y="33"/>
                    <a:pt x="18" y="34"/>
                  </a:cubicBezTo>
                  <a:cubicBezTo>
                    <a:pt x="17" y="35"/>
                    <a:pt x="14" y="36"/>
                    <a:pt x="13" y="37"/>
                  </a:cubicBezTo>
                  <a:cubicBezTo>
                    <a:pt x="12" y="38"/>
                    <a:pt x="8" y="36"/>
                    <a:pt x="1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0" y="43"/>
                    <a:pt x="11" y="43"/>
                    <a:pt x="11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6"/>
                    <a:pt x="11" y="47"/>
                    <a:pt x="12" y="48"/>
                  </a:cubicBezTo>
                  <a:cubicBezTo>
                    <a:pt x="10" y="49"/>
                    <a:pt x="9" y="51"/>
                    <a:pt x="9" y="52"/>
                  </a:cubicBezTo>
                  <a:cubicBezTo>
                    <a:pt x="7" y="52"/>
                    <a:pt x="6" y="52"/>
                    <a:pt x="5" y="52"/>
                  </a:cubicBezTo>
                  <a:cubicBezTo>
                    <a:pt x="6" y="53"/>
                    <a:pt x="10" y="55"/>
                    <a:pt x="10" y="57"/>
                  </a:cubicBezTo>
                  <a:cubicBezTo>
                    <a:pt x="8" y="57"/>
                    <a:pt x="6" y="57"/>
                    <a:pt x="3" y="58"/>
                  </a:cubicBezTo>
                  <a:cubicBezTo>
                    <a:pt x="2" y="58"/>
                    <a:pt x="4" y="60"/>
                    <a:pt x="2" y="60"/>
                  </a:cubicBezTo>
                  <a:cubicBezTo>
                    <a:pt x="2" y="60"/>
                    <a:pt x="1" y="60"/>
                    <a:pt x="0" y="59"/>
                  </a:cubicBezTo>
                  <a:cubicBezTo>
                    <a:pt x="1" y="59"/>
                    <a:pt x="1" y="59"/>
                    <a:pt x="2" y="59"/>
                  </a:cubicBezTo>
                  <a:cubicBezTo>
                    <a:pt x="1" y="59"/>
                    <a:pt x="1" y="58"/>
                    <a:pt x="0" y="58"/>
                  </a:cubicBezTo>
                  <a:cubicBezTo>
                    <a:pt x="0" y="62"/>
                    <a:pt x="3" y="65"/>
                    <a:pt x="2" y="70"/>
                  </a:cubicBezTo>
                  <a:cubicBezTo>
                    <a:pt x="2" y="70"/>
                    <a:pt x="3" y="70"/>
                    <a:pt x="3" y="71"/>
                  </a:cubicBezTo>
                  <a:cubicBezTo>
                    <a:pt x="2" y="71"/>
                    <a:pt x="1" y="71"/>
                    <a:pt x="1" y="71"/>
                  </a:cubicBezTo>
                  <a:cubicBezTo>
                    <a:pt x="2" y="71"/>
                    <a:pt x="1" y="72"/>
                    <a:pt x="1" y="73"/>
                  </a:cubicBezTo>
                  <a:cubicBezTo>
                    <a:pt x="2" y="73"/>
                    <a:pt x="3" y="73"/>
                    <a:pt x="3" y="74"/>
                  </a:cubicBezTo>
                  <a:cubicBezTo>
                    <a:pt x="2" y="74"/>
                    <a:pt x="1" y="74"/>
                    <a:pt x="1" y="75"/>
                  </a:cubicBezTo>
                  <a:cubicBezTo>
                    <a:pt x="1" y="76"/>
                    <a:pt x="3" y="76"/>
                    <a:pt x="2" y="77"/>
                  </a:cubicBezTo>
                  <a:cubicBezTo>
                    <a:pt x="2" y="77"/>
                    <a:pt x="3" y="78"/>
                    <a:pt x="2" y="78"/>
                  </a:cubicBezTo>
                  <a:cubicBezTo>
                    <a:pt x="1" y="77"/>
                    <a:pt x="3" y="77"/>
                    <a:pt x="1" y="77"/>
                  </a:cubicBezTo>
                  <a:cubicBezTo>
                    <a:pt x="0" y="77"/>
                    <a:pt x="1" y="79"/>
                    <a:pt x="2" y="79"/>
                  </a:cubicBezTo>
                  <a:cubicBezTo>
                    <a:pt x="1" y="80"/>
                    <a:pt x="0" y="79"/>
                    <a:pt x="0" y="80"/>
                  </a:cubicBezTo>
                  <a:cubicBezTo>
                    <a:pt x="1" y="84"/>
                    <a:pt x="3" y="89"/>
                    <a:pt x="0" y="93"/>
                  </a:cubicBezTo>
                  <a:cubicBezTo>
                    <a:pt x="1" y="93"/>
                    <a:pt x="2" y="93"/>
                    <a:pt x="2" y="95"/>
                  </a:cubicBezTo>
                  <a:cubicBezTo>
                    <a:pt x="1" y="96"/>
                    <a:pt x="0" y="95"/>
                    <a:pt x="0" y="96"/>
                  </a:cubicBezTo>
                  <a:cubicBezTo>
                    <a:pt x="2" y="96"/>
                    <a:pt x="0" y="97"/>
                    <a:pt x="1" y="97"/>
                  </a:cubicBezTo>
                  <a:cubicBezTo>
                    <a:pt x="2" y="97"/>
                    <a:pt x="2" y="97"/>
                    <a:pt x="3" y="97"/>
                  </a:cubicBezTo>
                  <a:cubicBezTo>
                    <a:pt x="2" y="99"/>
                    <a:pt x="3" y="99"/>
                    <a:pt x="4" y="100"/>
                  </a:cubicBezTo>
                  <a:cubicBezTo>
                    <a:pt x="4" y="100"/>
                    <a:pt x="4" y="100"/>
                    <a:pt x="4" y="101"/>
                  </a:cubicBezTo>
                  <a:cubicBezTo>
                    <a:pt x="3" y="101"/>
                    <a:pt x="2" y="102"/>
                    <a:pt x="2" y="102"/>
                  </a:cubicBezTo>
                  <a:cubicBezTo>
                    <a:pt x="2" y="103"/>
                    <a:pt x="3" y="103"/>
                    <a:pt x="4" y="104"/>
                  </a:cubicBezTo>
                  <a:cubicBezTo>
                    <a:pt x="5" y="105"/>
                    <a:pt x="2" y="104"/>
                    <a:pt x="3" y="106"/>
                  </a:cubicBezTo>
                  <a:cubicBezTo>
                    <a:pt x="3" y="106"/>
                    <a:pt x="4" y="105"/>
                    <a:pt x="4" y="106"/>
                  </a:cubicBezTo>
                  <a:cubicBezTo>
                    <a:pt x="3" y="106"/>
                    <a:pt x="3" y="107"/>
                    <a:pt x="2" y="107"/>
                  </a:cubicBezTo>
                  <a:cubicBezTo>
                    <a:pt x="3" y="112"/>
                    <a:pt x="1" y="117"/>
                    <a:pt x="0" y="120"/>
                  </a:cubicBezTo>
                  <a:cubicBezTo>
                    <a:pt x="1" y="121"/>
                    <a:pt x="2" y="120"/>
                    <a:pt x="3" y="121"/>
                  </a:cubicBezTo>
                  <a:cubicBezTo>
                    <a:pt x="3" y="123"/>
                    <a:pt x="2" y="122"/>
                    <a:pt x="2" y="123"/>
                  </a:cubicBezTo>
                  <a:cubicBezTo>
                    <a:pt x="0" y="123"/>
                    <a:pt x="2" y="122"/>
                    <a:pt x="0" y="122"/>
                  </a:cubicBezTo>
                  <a:cubicBezTo>
                    <a:pt x="0" y="123"/>
                    <a:pt x="2" y="124"/>
                    <a:pt x="1" y="126"/>
                  </a:cubicBezTo>
                  <a:cubicBezTo>
                    <a:pt x="2" y="126"/>
                    <a:pt x="2" y="125"/>
                    <a:pt x="3" y="125"/>
                  </a:cubicBezTo>
                  <a:cubicBezTo>
                    <a:pt x="3" y="126"/>
                    <a:pt x="3" y="128"/>
                    <a:pt x="2" y="129"/>
                  </a:cubicBezTo>
                  <a:cubicBezTo>
                    <a:pt x="3" y="130"/>
                    <a:pt x="1" y="132"/>
                    <a:pt x="3" y="135"/>
                  </a:cubicBezTo>
                  <a:cubicBezTo>
                    <a:pt x="2" y="136"/>
                    <a:pt x="2" y="135"/>
                    <a:pt x="1" y="135"/>
                  </a:cubicBezTo>
                  <a:cubicBezTo>
                    <a:pt x="2" y="137"/>
                    <a:pt x="2" y="137"/>
                    <a:pt x="3" y="139"/>
                  </a:cubicBezTo>
                  <a:cubicBezTo>
                    <a:pt x="0" y="139"/>
                    <a:pt x="2" y="138"/>
                    <a:pt x="0" y="139"/>
                  </a:cubicBezTo>
                  <a:cubicBezTo>
                    <a:pt x="0" y="139"/>
                    <a:pt x="2" y="142"/>
                    <a:pt x="3" y="143"/>
                  </a:cubicBezTo>
                  <a:cubicBezTo>
                    <a:pt x="2" y="145"/>
                    <a:pt x="6" y="148"/>
                    <a:pt x="3" y="148"/>
                  </a:cubicBezTo>
                  <a:cubicBezTo>
                    <a:pt x="4" y="149"/>
                    <a:pt x="5" y="149"/>
                    <a:pt x="4" y="151"/>
                  </a:cubicBezTo>
                  <a:cubicBezTo>
                    <a:pt x="3" y="151"/>
                    <a:pt x="3" y="150"/>
                    <a:pt x="3" y="150"/>
                  </a:cubicBezTo>
                  <a:cubicBezTo>
                    <a:pt x="3" y="152"/>
                    <a:pt x="0" y="153"/>
                    <a:pt x="3" y="154"/>
                  </a:cubicBezTo>
                  <a:cubicBezTo>
                    <a:pt x="4" y="153"/>
                    <a:pt x="1" y="152"/>
                    <a:pt x="3" y="151"/>
                  </a:cubicBezTo>
                  <a:cubicBezTo>
                    <a:pt x="4" y="152"/>
                    <a:pt x="3" y="154"/>
                    <a:pt x="4" y="155"/>
                  </a:cubicBezTo>
                  <a:cubicBezTo>
                    <a:pt x="3" y="155"/>
                    <a:pt x="2" y="156"/>
                    <a:pt x="1" y="157"/>
                  </a:cubicBezTo>
                  <a:cubicBezTo>
                    <a:pt x="3" y="156"/>
                    <a:pt x="3" y="160"/>
                    <a:pt x="2" y="159"/>
                  </a:cubicBezTo>
                  <a:cubicBezTo>
                    <a:pt x="2" y="160"/>
                    <a:pt x="3" y="160"/>
                    <a:pt x="4" y="161"/>
                  </a:cubicBezTo>
                  <a:cubicBezTo>
                    <a:pt x="2" y="161"/>
                    <a:pt x="3" y="165"/>
                    <a:pt x="4" y="165"/>
                  </a:cubicBezTo>
                  <a:cubicBezTo>
                    <a:pt x="3" y="167"/>
                    <a:pt x="1" y="165"/>
                    <a:pt x="1" y="167"/>
                  </a:cubicBezTo>
                  <a:cubicBezTo>
                    <a:pt x="4" y="167"/>
                    <a:pt x="6" y="170"/>
                    <a:pt x="4" y="172"/>
                  </a:cubicBezTo>
                  <a:cubicBezTo>
                    <a:pt x="6" y="172"/>
                    <a:pt x="7" y="172"/>
                    <a:pt x="8" y="172"/>
                  </a:cubicBezTo>
                  <a:cubicBezTo>
                    <a:pt x="9" y="173"/>
                    <a:pt x="9" y="175"/>
                    <a:pt x="10" y="176"/>
                  </a:cubicBezTo>
                  <a:cubicBezTo>
                    <a:pt x="12" y="175"/>
                    <a:pt x="15" y="174"/>
                    <a:pt x="16" y="175"/>
                  </a:cubicBezTo>
                  <a:cubicBezTo>
                    <a:pt x="16" y="177"/>
                    <a:pt x="14" y="176"/>
                    <a:pt x="14" y="177"/>
                  </a:cubicBezTo>
                  <a:cubicBezTo>
                    <a:pt x="15" y="177"/>
                    <a:pt x="16" y="178"/>
                    <a:pt x="15" y="179"/>
                  </a:cubicBezTo>
                  <a:cubicBezTo>
                    <a:pt x="16" y="179"/>
                    <a:pt x="17" y="180"/>
                    <a:pt x="17" y="181"/>
                  </a:cubicBezTo>
                  <a:cubicBezTo>
                    <a:pt x="17" y="182"/>
                    <a:pt x="15" y="181"/>
                    <a:pt x="16" y="182"/>
                  </a:cubicBezTo>
                  <a:cubicBezTo>
                    <a:pt x="17" y="182"/>
                    <a:pt x="15" y="184"/>
                    <a:pt x="17" y="184"/>
                  </a:cubicBezTo>
                  <a:cubicBezTo>
                    <a:pt x="17" y="184"/>
                    <a:pt x="17" y="186"/>
                    <a:pt x="16" y="186"/>
                  </a:cubicBezTo>
                  <a:cubicBezTo>
                    <a:pt x="16" y="188"/>
                    <a:pt x="17" y="187"/>
                    <a:pt x="17" y="188"/>
                  </a:cubicBezTo>
                  <a:cubicBezTo>
                    <a:pt x="16" y="187"/>
                    <a:pt x="15" y="188"/>
                    <a:pt x="15" y="189"/>
                  </a:cubicBezTo>
                  <a:cubicBezTo>
                    <a:pt x="15" y="190"/>
                    <a:pt x="17" y="189"/>
                    <a:pt x="17" y="190"/>
                  </a:cubicBezTo>
                  <a:cubicBezTo>
                    <a:pt x="16" y="192"/>
                    <a:pt x="17" y="194"/>
                    <a:pt x="16" y="196"/>
                  </a:cubicBezTo>
                  <a:cubicBezTo>
                    <a:pt x="16" y="196"/>
                    <a:pt x="17" y="196"/>
                    <a:pt x="17" y="197"/>
                  </a:cubicBezTo>
                  <a:cubicBezTo>
                    <a:pt x="16" y="197"/>
                    <a:pt x="15" y="198"/>
                    <a:pt x="14" y="199"/>
                  </a:cubicBezTo>
                  <a:cubicBezTo>
                    <a:pt x="15" y="201"/>
                    <a:pt x="15" y="202"/>
                    <a:pt x="15" y="203"/>
                  </a:cubicBezTo>
                  <a:cubicBezTo>
                    <a:pt x="17" y="203"/>
                    <a:pt x="18" y="205"/>
                    <a:pt x="19" y="205"/>
                  </a:cubicBezTo>
                  <a:cubicBezTo>
                    <a:pt x="19" y="205"/>
                    <a:pt x="19" y="206"/>
                    <a:pt x="19" y="206"/>
                  </a:cubicBezTo>
                  <a:cubicBezTo>
                    <a:pt x="20" y="206"/>
                    <a:pt x="20" y="207"/>
                    <a:pt x="21" y="209"/>
                  </a:cubicBezTo>
                  <a:cubicBezTo>
                    <a:pt x="20" y="209"/>
                    <a:pt x="19" y="209"/>
                    <a:pt x="18" y="210"/>
                  </a:cubicBezTo>
                  <a:cubicBezTo>
                    <a:pt x="19" y="213"/>
                    <a:pt x="17" y="216"/>
                    <a:pt x="18" y="219"/>
                  </a:cubicBezTo>
                  <a:cubicBezTo>
                    <a:pt x="17" y="220"/>
                    <a:pt x="17" y="221"/>
                    <a:pt x="16" y="221"/>
                  </a:cubicBezTo>
                  <a:cubicBezTo>
                    <a:pt x="16" y="222"/>
                    <a:pt x="16" y="222"/>
                    <a:pt x="16" y="223"/>
                  </a:cubicBezTo>
                  <a:cubicBezTo>
                    <a:pt x="19" y="224"/>
                    <a:pt x="27" y="232"/>
                    <a:pt x="23" y="235"/>
                  </a:cubicBezTo>
                  <a:cubicBezTo>
                    <a:pt x="22" y="235"/>
                    <a:pt x="23" y="233"/>
                    <a:pt x="22" y="234"/>
                  </a:cubicBezTo>
                  <a:cubicBezTo>
                    <a:pt x="21" y="236"/>
                    <a:pt x="23" y="236"/>
                    <a:pt x="25" y="236"/>
                  </a:cubicBezTo>
                  <a:cubicBezTo>
                    <a:pt x="24" y="237"/>
                    <a:pt x="25" y="237"/>
                    <a:pt x="25" y="238"/>
                  </a:cubicBezTo>
                  <a:cubicBezTo>
                    <a:pt x="26" y="238"/>
                    <a:pt x="26" y="240"/>
                    <a:pt x="26" y="241"/>
                  </a:cubicBezTo>
                  <a:cubicBezTo>
                    <a:pt x="26" y="241"/>
                    <a:pt x="26" y="241"/>
                    <a:pt x="26" y="241"/>
                  </a:cubicBezTo>
                  <a:cubicBezTo>
                    <a:pt x="26" y="241"/>
                    <a:pt x="26" y="244"/>
                    <a:pt x="27" y="245"/>
                  </a:cubicBezTo>
                  <a:cubicBezTo>
                    <a:pt x="29" y="246"/>
                    <a:pt x="23" y="247"/>
                    <a:pt x="30" y="249"/>
                  </a:cubicBezTo>
                  <a:cubicBezTo>
                    <a:pt x="30" y="249"/>
                    <a:pt x="30" y="249"/>
                    <a:pt x="30" y="249"/>
                  </a:cubicBezTo>
                  <a:cubicBezTo>
                    <a:pt x="29" y="252"/>
                    <a:pt x="32" y="252"/>
                    <a:pt x="34" y="253"/>
                  </a:cubicBezTo>
                  <a:cubicBezTo>
                    <a:pt x="34" y="256"/>
                    <a:pt x="31" y="256"/>
                    <a:pt x="31" y="257"/>
                  </a:cubicBezTo>
                  <a:cubicBezTo>
                    <a:pt x="31" y="257"/>
                    <a:pt x="31" y="257"/>
                    <a:pt x="31" y="257"/>
                  </a:cubicBezTo>
                  <a:cubicBezTo>
                    <a:pt x="32" y="258"/>
                    <a:pt x="33" y="256"/>
                    <a:pt x="34" y="256"/>
                  </a:cubicBezTo>
                  <a:cubicBezTo>
                    <a:pt x="35" y="256"/>
                    <a:pt x="35" y="257"/>
                    <a:pt x="36" y="257"/>
                  </a:cubicBezTo>
                  <a:cubicBezTo>
                    <a:pt x="36" y="256"/>
                    <a:pt x="37" y="256"/>
                    <a:pt x="37" y="255"/>
                  </a:cubicBezTo>
                  <a:cubicBezTo>
                    <a:pt x="39" y="257"/>
                    <a:pt x="42" y="259"/>
                    <a:pt x="44" y="261"/>
                  </a:cubicBezTo>
                  <a:cubicBezTo>
                    <a:pt x="45" y="261"/>
                    <a:pt x="46" y="260"/>
                    <a:pt x="47" y="261"/>
                  </a:cubicBezTo>
                  <a:cubicBezTo>
                    <a:pt x="47" y="262"/>
                    <a:pt x="46" y="262"/>
                    <a:pt x="46" y="263"/>
                  </a:cubicBezTo>
                  <a:cubicBezTo>
                    <a:pt x="47" y="264"/>
                    <a:pt x="48" y="265"/>
                    <a:pt x="48" y="267"/>
                  </a:cubicBezTo>
                  <a:cubicBezTo>
                    <a:pt x="49" y="268"/>
                    <a:pt x="51" y="267"/>
                    <a:pt x="51" y="269"/>
                  </a:cubicBezTo>
                  <a:cubicBezTo>
                    <a:pt x="50" y="269"/>
                    <a:pt x="50" y="271"/>
                    <a:pt x="49" y="271"/>
                  </a:cubicBezTo>
                  <a:cubicBezTo>
                    <a:pt x="48" y="270"/>
                    <a:pt x="50" y="270"/>
                    <a:pt x="49" y="269"/>
                  </a:cubicBezTo>
                  <a:cubicBezTo>
                    <a:pt x="48" y="270"/>
                    <a:pt x="48" y="271"/>
                    <a:pt x="47" y="272"/>
                  </a:cubicBezTo>
                  <a:cubicBezTo>
                    <a:pt x="51" y="272"/>
                    <a:pt x="54" y="271"/>
                    <a:pt x="56" y="273"/>
                  </a:cubicBezTo>
                  <a:cubicBezTo>
                    <a:pt x="56" y="274"/>
                    <a:pt x="56" y="274"/>
                    <a:pt x="56" y="275"/>
                  </a:cubicBezTo>
                  <a:cubicBezTo>
                    <a:pt x="57" y="275"/>
                    <a:pt x="57" y="274"/>
                    <a:pt x="58" y="275"/>
                  </a:cubicBezTo>
                  <a:cubicBezTo>
                    <a:pt x="57" y="275"/>
                    <a:pt x="57" y="275"/>
                    <a:pt x="57" y="276"/>
                  </a:cubicBezTo>
                  <a:cubicBezTo>
                    <a:pt x="59" y="277"/>
                    <a:pt x="59" y="275"/>
                    <a:pt x="60" y="275"/>
                  </a:cubicBezTo>
                  <a:cubicBezTo>
                    <a:pt x="61" y="278"/>
                    <a:pt x="64" y="275"/>
                    <a:pt x="66" y="277"/>
                  </a:cubicBezTo>
                  <a:cubicBezTo>
                    <a:pt x="67" y="276"/>
                    <a:pt x="65" y="276"/>
                    <a:pt x="66" y="275"/>
                  </a:cubicBezTo>
                  <a:cubicBezTo>
                    <a:pt x="67" y="275"/>
                    <a:pt x="67" y="276"/>
                    <a:pt x="68" y="276"/>
                  </a:cubicBezTo>
                  <a:cubicBezTo>
                    <a:pt x="69" y="275"/>
                    <a:pt x="70" y="272"/>
                    <a:pt x="72" y="273"/>
                  </a:cubicBezTo>
                  <a:cubicBezTo>
                    <a:pt x="73" y="272"/>
                    <a:pt x="72" y="271"/>
                    <a:pt x="70" y="271"/>
                  </a:cubicBezTo>
                  <a:cubicBezTo>
                    <a:pt x="70" y="271"/>
                    <a:pt x="70" y="272"/>
                    <a:pt x="69" y="271"/>
                  </a:cubicBezTo>
                  <a:cubicBezTo>
                    <a:pt x="70" y="271"/>
                    <a:pt x="70" y="270"/>
                    <a:pt x="70" y="268"/>
                  </a:cubicBezTo>
                  <a:cubicBezTo>
                    <a:pt x="70" y="268"/>
                    <a:pt x="71" y="268"/>
                    <a:pt x="71" y="267"/>
                  </a:cubicBezTo>
                  <a:cubicBezTo>
                    <a:pt x="70" y="266"/>
                    <a:pt x="71" y="266"/>
                    <a:pt x="71" y="264"/>
                  </a:cubicBezTo>
                  <a:cubicBezTo>
                    <a:pt x="75" y="264"/>
                    <a:pt x="76" y="259"/>
                    <a:pt x="78" y="257"/>
                  </a:cubicBezTo>
                  <a:cubicBezTo>
                    <a:pt x="80" y="257"/>
                    <a:pt x="81" y="257"/>
                    <a:pt x="82" y="256"/>
                  </a:cubicBezTo>
                  <a:cubicBezTo>
                    <a:pt x="81" y="257"/>
                    <a:pt x="82" y="255"/>
                    <a:pt x="82" y="255"/>
                  </a:cubicBezTo>
                  <a:cubicBezTo>
                    <a:pt x="82" y="256"/>
                    <a:pt x="84" y="257"/>
                    <a:pt x="86" y="257"/>
                  </a:cubicBezTo>
                  <a:cubicBezTo>
                    <a:pt x="87" y="256"/>
                    <a:pt x="85" y="254"/>
                    <a:pt x="86" y="254"/>
                  </a:cubicBezTo>
                  <a:cubicBezTo>
                    <a:pt x="88" y="254"/>
                    <a:pt x="87" y="256"/>
                    <a:pt x="88" y="256"/>
                  </a:cubicBezTo>
                  <a:cubicBezTo>
                    <a:pt x="93" y="256"/>
                    <a:pt x="97" y="254"/>
                    <a:pt x="96" y="250"/>
                  </a:cubicBezTo>
                  <a:cubicBezTo>
                    <a:pt x="96" y="249"/>
                    <a:pt x="96" y="251"/>
                    <a:pt x="95" y="251"/>
                  </a:cubicBezTo>
                  <a:cubicBezTo>
                    <a:pt x="94" y="250"/>
                    <a:pt x="95" y="249"/>
                    <a:pt x="94" y="248"/>
                  </a:cubicBezTo>
                  <a:cubicBezTo>
                    <a:pt x="96" y="247"/>
                    <a:pt x="98" y="247"/>
                    <a:pt x="100" y="246"/>
                  </a:cubicBezTo>
                  <a:cubicBezTo>
                    <a:pt x="102" y="245"/>
                    <a:pt x="102" y="245"/>
                    <a:pt x="102" y="245"/>
                  </a:cubicBezTo>
                  <a:cubicBezTo>
                    <a:pt x="103" y="246"/>
                    <a:pt x="105" y="246"/>
                    <a:pt x="107" y="247"/>
                  </a:cubicBezTo>
                  <a:cubicBezTo>
                    <a:pt x="108" y="246"/>
                    <a:pt x="108" y="245"/>
                    <a:pt x="108" y="245"/>
                  </a:cubicBezTo>
                  <a:cubicBezTo>
                    <a:pt x="110" y="242"/>
                    <a:pt x="110" y="242"/>
                    <a:pt x="110" y="242"/>
                  </a:cubicBezTo>
                  <a:cubicBezTo>
                    <a:pt x="110" y="242"/>
                    <a:pt x="113" y="240"/>
                    <a:pt x="112" y="239"/>
                  </a:cubicBezTo>
                  <a:cubicBezTo>
                    <a:pt x="112" y="238"/>
                    <a:pt x="111" y="234"/>
                    <a:pt x="111" y="234"/>
                  </a:cubicBezTo>
                  <a:cubicBezTo>
                    <a:pt x="111" y="234"/>
                    <a:pt x="112" y="232"/>
                    <a:pt x="113" y="231"/>
                  </a:cubicBezTo>
                  <a:cubicBezTo>
                    <a:pt x="114" y="230"/>
                    <a:pt x="115" y="229"/>
                    <a:pt x="115" y="228"/>
                  </a:cubicBezTo>
                  <a:cubicBezTo>
                    <a:pt x="115" y="226"/>
                    <a:pt x="115" y="225"/>
                    <a:pt x="115" y="224"/>
                  </a:cubicBezTo>
                  <a:cubicBezTo>
                    <a:pt x="115" y="223"/>
                    <a:pt x="115" y="222"/>
                    <a:pt x="115" y="222"/>
                  </a:cubicBezTo>
                  <a:cubicBezTo>
                    <a:pt x="115" y="221"/>
                    <a:pt x="115" y="219"/>
                    <a:pt x="116" y="217"/>
                  </a:cubicBezTo>
                  <a:cubicBezTo>
                    <a:pt x="117" y="216"/>
                    <a:pt x="118" y="213"/>
                    <a:pt x="118" y="212"/>
                  </a:cubicBezTo>
                  <a:cubicBezTo>
                    <a:pt x="119" y="211"/>
                    <a:pt x="120" y="209"/>
                    <a:pt x="119" y="208"/>
                  </a:cubicBezTo>
                  <a:cubicBezTo>
                    <a:pt x="119" y="207"/>
                    <a:pt x="118" y="207"/>
                    <a:pt x="117" y="206"/>
                  </a:cubicBezTo>
                  <a:cubicBezTo>
                    <a:pt x="117" y="205"/>
                    <a:pt x="117" y="204"/>
                    <a:pt x="117" y="204"/>
                  </a:cubicBezTo>
                  <a:cubicBezTo>
                    <a:pt x="119" y="203"/>
                    <a:pt x="120" y="201"/>
                    <a:pt x="123" y="201"/>
                  </a:cubicBezTo>
                  <a:cubicBezTo>
                    <a:pt x="123" y="199"/>
                    <a:pt x="122" y="197"/>
                    <a:pt x="121" y="197"/>
                  </a:cubicBezTo>
                  <a:cubicBezTo>
                    <a:pt x="123" y="196"/>
                    <a:pt x="120" y="193"/>
                    <a:pt x="122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2"/>
                    <a:pt x="123" y="192"/>
                    <a:pt x="123" y="193"/>
                  </a:cubicBezTo>
                  <a:cubicBezTo>
                    <a:pt x="123" y="193"/>
                    <a:pt x="124" y="193"/>
                    <a:pt x="124" y="193"/>
                  </a:cubicBezTo>
                  <a:cubicBezTo>
                    <a:pt x="124" y="193"/>
                    <a:pt x="124" y="192"/>
                    <a:pt x="124" y="192"/>
                  </a:cubicBezTo>
                  <a:cubicBezTo>
                    <a:pt x="125" y="192"/>
                    <a:pt x="125" y="192"/>
                    <a:pt x="126" y="192"/>
                  </a:cubicBezTo>
                  <a:cubicBezTo>
                    <a:pt x="126" y="192"/>
                    <a:pt x="126" y="191"/>
                    <a:pt x="127" y="191"/>
                  </a:cubicBezTo>
                  <a:cubicBezTo>
                    <a:pt x="128" y="193"/>
                    <a:pt x="132" y="191"/>
                    <a:pt x="133" y="190"/>
                  </a:cubicBezTo>
                  <a:cubicBezTo>
                    <a:pt x="132" y="190"/>
                    <a:pt x="132" y="190"/>
                    <a:pt x="132" y="189"/>
                  </a:cubicBezTo>
                  <a:cubicBezTo>
                    <a:pt x="134" y="189"/>
                    <a:pt x="134" y="189"/>
                    <a:pt x="135" y="188"/>
                  </a:cubicBezTo>
                  <a:cubicBezTo>
                    <a:pt x="134" y="187"/>
                    <a:pt x="132" y="187"/>
                    <a:pt x="133" y="185"/>
                  </a:cubicBezTo>
                  <a:cubicBezTo>
                    <a:pt x="135" y="185"/>
                    <a:pt x="137" y="185"/>
                    <a:pt x="138" y="183"/>
                  </a:cubicBezTo>
                  <a:cubicBezTo>
                    <a:pt x="138" y="184"/>
                    <a:pt x="139" y="184"/>
                    <a:pt x="140" y="184"/>
                  </a:cubicBezTo>
                  <a:cubicBezTo>
                    <a:pt x="139" y="182"/>
                    <a:pt x="141" y="182"/>
                    <a:pt x="141" y="181"/>
                  </a:cubicBezTo>
                  <a:cubicBezTo>
                    <a:pt x="142" y="181"/>
                    <a:pt x="143" y="181"/>
                    <a:pt x="144" y="182"/>
                  </a:cubicBezTo>
                  <a:cubicBezTo>
                    <a:pt x="145" y="180"/>
                    <a:pt x="147" y="181"/>
                    <a:pt x="148" y="179"/>
                  </a:cubicBezTo>
                  <a:cubicBezTo>
                    <a:pt x="146" y="179"/>
                    <a:pt x="150" y="178"/>
                    <a:pt x="149" y="177"/>
                  </a:cubicBezTo>
                  <a:cubicBezTo>
                    <a:pt x="146" y="178"/>
                    <a:pt x="145" y="175"/>
                    <a:pt x="145" y="172"/>
                  </a:cubicBezTo>
                  <a:cubicBezTo>
                    <a:pt x="145" y="172"/>
                    <a:pt x="146" y="171"/>
                    <a:pt x="147" y="171"/>
                  </a:cubicBezTo>
                  <a:cubicBezTo>
                    <a:pt x="147" y="170"/>
                    <a:pt x="146" y="170"/>
                    <a:pt x="146" y="169"/>
                  </a:cubicBezTo>
                  <a:cubicBezTo>
                    <a:pt x="148" y="168"/>
                    <a:pt x="150" y="168"/>
                    <a:pt x="149" y="166"/>
                  </a:cubicBezTo>
                  <a:cubicBezTo>
                    <a:pt x="148" y="166"/>
                    <a:pt x="149" y="168"/>
                    <a:pt x="148" y="168"/>
                  </a:cubicBezTo>
                  <a:cubicBezTo>
                    <a:pt x="148" y="167"/>
                    <a:pt x="147" y="165"/>
                    <a:pt x="147" y="165"/>
                  </a:cubicBezTo>
                  <a:cubicBezTo>
                    <a:pt x="149" y="164"/>
                    <a:pt x="150" y="165"/>
                    <a:pt x="152" y="164"/>
                  </a:cubicBezTo>
                  <a:cubicBezTo>
                    <a:pt x="151" y="162"/>
                    <a:pt x="152" y="161"/>
                    <a:pt x="153" y="160"/>
                  </a:cubicBezTo>
                  <a:cubicBezTo>
                    <a:pt x="151" y="157"/>
                    <a:pt x="152" y="154"/>
                    <a:pt x="154" y="152"/>
                  </a:cubicBezTo>
                  <a:cubicBezTo>
                    <a:pt x="153" y="150"/>
                    <a:pt x="152" y="147"/>
                    <a:pt x="150" y="146"/>
                  </a:cubicBezTo>
                  <a:cubicBezTo>
                    <a:pt x="151" y="145"/>
                    <a:pt x="150" y="142"/>
                    <a:pt x="152" y="142"/>
                  </a:cubicBezTo>
                  <a:cubicBezTo>
                    <a:pt x="151" y="143"/>
                    <a:pt x="152" y="144"/>
                    <a:pt x="153" y="144"/>
                  </a:cubicBezTo>
                  <a:cubicBezTo>
                    <a:pt x="153" y="143"/>
                    <a:pt x="153" y="143"/>
                    <a:pt x="154" y="143"/>
                  </a:cubicBezTo>
                  <a:cubicBezTo>
                    <a:pt x="151" y="139"/>
                    <a:pt x="149" y="136"/>
                    <a:pt x="151" y="131"/>
                  </a:cubicBezTo>
                  <a:cubicBezTo>
                    <a:pt x="148" y="130"/>
                    <a:pt x="153" y="125"/>
                    <a:pt x="149" y="124"/>
                  </a:cubicBezTo>
                  <a:cubicBezTo>
                    <a:pt x="149" y="125"/>
                    <a:pt x="149" y="126"/>
                    <a:pt x="148" y="125"/>
                  </a:cubicBezTo>
                  <a:cubicBezTo>
                    <a:pt x="148" y="123"/>
                    <a:pt x="147" y="121"/>
                    <a:pt x="147" y="118"/>
                  </a:cubicBezTo>
                  <a:cubicBezTo>
                    <a:pt x="149" y="118"/>
                    <a:pt x="147" y="117"/>
                    <a:pt x="148" y="115"/>
                  </a:cubicBezTo>
                  <a:cubicBezTo>
                    <a:pt x="150" y="114"/>
                    <a:pt x="150" y="112"/>
                    <a:pt x="152" y="112"/>
                  </a:cubicBezTo>
                  <a:cubicBezTo>
                    <a:pt x="152" y="109"/>
                    <a:pt x="154" y="108"/>
                    <a:pt x="152" y="107"/>
                  </a:cubicBezTo>
                  <a:cubicBezTo>
                    <a:pt x="152" y="108"/>
                    <a:pt x="151" y="108"/>
                    <a:pt x="151" y="108"/>
                  </a:cubicBezTo>
                  <a:cubicBezTo>
                    <a:pt x="152" y="106"/>
                    <a:pt x="152" y="104"/>
                    <a:pt x="153" y="103"/>
                  </a:cubicBezTo>
                  <a:cubicBezTo>
                    <a:pt x="153" y="102"/>
                    <a:pt x="152" y="100"/>
                    <a:pt x="153" y="99"/>
                  </a:cubicBezTo>
                  <a:cubicBezTo>
                    <a:pt x="152" y="99"/>
                    <a:pt x="151" y="98"/>
                    <a:pt x="150" y="98"/>
                  </a:cubicBezTo>
                  <a:cubicBezTo>
                    <a:pt x="152" y="96"/>
                    <a:pt x="150" y="92"/>
                    <a:pt x="153" y="92"/>
                  </a:cubicBezTo>
                  <a:close/>
                  <a:moveTo>
                    <a:pt x="58" y="4"/>
                  </a:moveTo>
                  <a:cubicBezTo>
                    <a:pt x="58" y="4"/>
                    <a:pt x="58" y="5"/>
                    <a:pt x="59" y="5"/>
                  </a:cubicBezTo>
                  <a:cubicBezTo>
                    <a:pt x="59" y="6"/>
                    <a:pt x="59" y="6"/>
                    <a:pt x="58" y="6"/>
                  </a:cubicBezTo>
                  <a:cubicBezTo>
                    <a:pt x="58" y="5"/>
                    <a:pt x="57" y="5"/>
                    <a:pt x="58" y="4"/>
                  </a:cubicBezTo>
                  <a:close/>
                  <a:moveTo>
                    <a:pt x="13" y="46"/>
                  </a:moveTo>
                  <a:cubicBezTo>
                    <a:pt x="11" y="46"/>
                    <a:pt x="12" y="46"/>
                    <a:pt x="12" y="45"/>
                  </a:cubicBezTo>
                  <a:cubicBezTo>
                    <a:pt x="12" y="46"/>
                    <a:pt x="13" y="46"/>
                    <a:pt x="13" y="46"/>
                  </a:cubicBezTo>
                  <a:close/>
                </a:path>
              </a:pathLst>
            </a:custGeom>
            <a:solidFill>
              <a:srgbClr val="D06E6E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CN" altLang="en-US" sz="1800" spc="-288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  <p:sp>
          <p:nvSpPr>
            <p:cNvPr id="56" name="文本框 9"/>
            <p:cNvSpPr txBox="1"/>
            <p:nvPr/>
          </p:nvSpPr>
          <p:spPr>
            <a:xfrm>
              <a:off x="8528606" y="4823683"/>
              <a:ext cx="402494" cy="991864"/>
            </a:xfrm>
            <a:prstGeom prst="rect">
              <a:avLst/>
            </a:prstGeom>
            <a:noFill/>
          </p:spPr>
          <p:txBody>
            <a:bodyPr vert="eaVert" lIns="95277" tIns="0" rIns="95277" bIns="107997"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思源宋体 CN Heavy" pitchFamily="18" charset="-122"/>
                  <a:ea typeface="思源宋体 CN Heavy" pitchFamily="18" charset="-122"/>
                </a:rPr>
                <a:t>泰山</a:t>
              </a:r>
              <a:endParaRPr lang="en-US" altLang="zh-CN" sz="140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</p:grpSp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5"/>
          <p:cNvSpPr txBox="1"/>
          <p:nvPr>
            <p:custDataLst>
              <p:tags r:id="rId1"/>
            </p:custDataLst>
          </p:nvPr>
        </p:nvSpPr>
        <p:spPr>
          <a:xfrm>
            <a:off x="433950" y="391382"/>
            <a:ext cx="4887280" cy="435435"/>
          </a:xfrm>
        </p:spPr>
        <p:txBody>
          <a:bodyPr>
            <a:noAutofit/>
          </a:bodyPr>
          <a:lstStyle>
            <a:lvl1pPr algn="l" defTabSz="147447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2000" b="1" kern="1200" spc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defTabSz="998855">
              <a:defRPr/>
            </a:pPr>
            <a:endParaRPr lang="zh-CN" altLang="en-US" sz="2260" dirty="0">
              <a:solidFill>
                <a:schemeClr val="accent6"/>
              </a:solidFill>
              <a:latin typeface="思源宋体 CN Heavy" pitchFamily="18" charset="-122"/>
              <a:ea typeface="思源宋体 CN Heavy" pitchFamily="18" charset="-122"/>
              <a:cs typeface="经典长宋简" panose="02010609000101010101" pitchFamily="49" charset="-122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7698" y="472371"/>
            <a:ext cx="1740744" cy="1397099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375410" y="672465"/>
            <a:ext cx="837565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40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</a:rPr>
              <a:t>Desperate Correspondent </a:t>
            </a:r>
            <a:r>
              <a:rPr lang="zh-CN" altLang="en-US" sz="40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</a:rPr>
              <a:t>（</a:t>
            </a:r>
            <a:r>
              <a:rPr lang="en-US" altLang="zh-CN" sz="40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</a:rPr>
              <a:t> 石敢当</a:t>
            </a:r>
            <a:r>
              <a:rPr lang="zh-CN" altLang="en-US" sz="40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</a:rPr>
              <a:t>）</a:t>
            </a:r>
            <a:endParaRPr lang="zh-CN" altLang="en-US" sz="4000" b="1" kern="1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思源宋体 CN Heavy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963045" y="599095"/>
            <a:ext cx="389232" cy="779930"/>
            <a:chOff x="8436503" y="4823683"/>
            <a:chExt cx="494597" cy="991864"/>
          </a:xfrm>
        </p:grpSpPr>
        <p:sp>
          <p:nvSpPr>
            <p:cNvPr id="13" name="Freeform 201"/>
            <p:cNvSpPr>
              <a:spLocks noEditPoints="1"/>
            </p:cNvSpPr>
            <p:nvPr/>
          </p:nvSpPr>
          <p:spPr bwMode="auto">
            <a:xfrm>
              <a:off x="8436503" y="4842970"/>
              <a:ext cx="457200" cy="872563"/>
            </a:xfrm>
            <a:custGeom>
              <a:avLst/>
              <a:gdLst>
                <a:gd name="T0" fmla="*/ 150 w 155"/>
                <a:gd name="T1" fmla="*/ 83 h 278"/>
                <a:gd name="T2" fmla="*/ 150 w 155"/>
                <a:gd name="T3" fmla="*/ 71 h 278"/>
                <a:gd name="T4" fmla="*/ 147 w 155"/>
                <a:gd name="T5" fmla="*/ 60 h 278"/>
                <a:gd name="T6" fmla="*/ 145 w 155"/>
                <a:gd name="T7" fmla="*/ 48 h 278"/>
                <a:gd name="T8" fmla="*/ 147 w 155"/>
                <a:gd name="T9" fmla="*/ 43 h 278"/>
                <a:gd name="T10" fmla="*/ 142 w 155"/>
                <a:gd name="T11" fmla="*/ 32 h 278"/>
                <a:gd name="T12" fmla="*/ 132 w 155"/>
                <a:gd name="T13" fmla="*/ 24 h 278"/>
                <a:gd name="T14" fmla="*/ 124 w 155"/>
                <a:gd name="T15" fmla="*/ 19 h 278"/>
                <a:gd name="T16" fmla="*/ 117 w 155"/>
                <a:gd name="T17" fmla="*/ 14 h 278"/>
                <a:gd name="T18" fmla="*/ 112 w 155"/>
                <a:gd name="T19" fmla="*/ 14 h 278"/>
                <a:gd name="T20" fmla="*/ 103 w 155"/>
                <a:gd name="T21" fmla="*/ 8 h 278"/>
                <a:gd name="T22" fmla="*/ 89 w 155"/>
                <a:gd name="T23" fmla="*/ 3 h 278"/>
                <a:gd name="T24" fmla="*/ 86 w 155"/>
                <a:gd name="T25" fmla="*/ 5 h 278"/>
                <a:gd name="T26" fmla="*/ 75 w 155"/>
                <a:gd name="T27" fmla="*/ 5 h 278"/>
                <a:gd name="T28" fmla="*/ 46 w 155"/>
                <a:gd name="T29" fmla="*/ 4 h 278"/>
                <a:gd name="T30" fmla="*/ 40 w 155"/>
                <a:gd name="T31" fmla="*/ 7 h 278"/>
                <a:gd name="T32" fmla="*/ 33 w 155"/>
                <a:gd name="T33" fmla="*/ 19 h 278"/>
                <a:gd name="T34" fmla="*/ 24 w 155"/>
                <a:gd name="T35" fmla="*/ 27 h 278"/>
                <a:gd name="T36" fmla="*/ 10 w 155"/>
                <a:gd name="T37" fmla="*/ 41 h 278"/>
                <a:gd name="T38" fmla="*/ 9 w 155"/>
                <a:gd name="T39" fmla="*/ 52 h 278"/>
                <a:gd name="T40" fmla="*/ 0 w 155"/>
                <a:gd name="T41" fmla="*/ 59 h 278"/>
                <a:gd name="T42" fmla="*/ 1 w 155"/>
                <a:gd name="T43" fmla="*/ 71 h 278"/>
                <a:gd name="T44" fmla="*/ 2 w 155"/>
                <a:gd name="T45" fmla="*/ 78 h 278"/>
                <a:gd name="T46" fmla="*/ 2 w 155"/>
                <a:gd name="T47" fmla="*/ 95 h 278"/>
                <a:gd name="T48" fmla="*/ 4 w 155"/>
                <a:gd name="T49" fmla="*/ 101 h 278"/>
                <a:gd name="T50" fmla="*/ 2 w 155"/>
                <a:gd name="T51" fmla="*/ 107 h 278"/>
                <a:gd name="T52" fmla="*/ 1 w 155"/>
                <a:gd name="T53" fmla="*/ 126 h 278"/>
                <a:gd name="T54" fmla="*/ 3 w 155"/>
                <a:gd name="T55" fmla="*/ 139 h 278"/>
                <a:gd name="T56" fmla="*/ 3 w 155"/>
                <a:gd name="T57" fmla="*/ 150 h 278"/>
                <a:gd name="T58" fmla="*/ 2 w 155"/>
                <a:gd name="T59" fmla="*/ 159 h 278"/>
                <a:gd name="T60" fmla="*/ 8 w 155"/>
                <a:gd name="T61" fmla="*/ 172 h 278"/>
                <a:gd name="T62" fmla="*/ 17 w 155"/>
                <a:gd name="T63" fmla="*/ 181 h 278"/>
                <a:gd name="T64" fmla="*/ 15 w 155"/>
                <a:gd name="T65" fmla="*/ 189 h 278"/>
                <a:gd name="T66" fmla="*/ 15 w 155"/>
                <a:gd name="T67" fmla="*/ 203 h 278"/>
                <a:gd name="T68" fmla="*/ 18 w 155"/>
                <a:gd name="T69" fmla="*/ 219 h 278"/>
                <a:gd name="T70" fmla="*/ 25 w 155"/>
                <a:gd name="T71" fmla="*/ 236 h 278"/>
                <a:gd name="T72" fmla="*/ 30 w 155"/>
                <a:gd name="T73" fmla="*/ 249 h 278"/>
                <a:gd name="T74" fmla="*/ 34 w 155"/>
                <a:gd name="T75" fmla="*/ 256 h 278"/>
                <a:gd name="T76" fmla="*/ 46 w 155"/>
                <a:gd name="T77" fmla="*/ 263 h 278"/>
                <a:gd name="T78" fmla="*/ 47 w 155"/>
                <a:gd name="T79" fmla="*/ 272 h 278"/>
                <a:gd name="T80" fmla="*/ 60 w 155"/>
                <a:gd name="T81" fmla="*/ 275 h 278"/>
                <a:gd name="T82" fmla="*/ 70 w 155"/>
                <a:gd name="T83" fmla="*/ 271 h 278"/>
                <a:gd name="T84" fmla="*/ 78 w 155"/>
                <a:gd name="T85" fmla="*/ 257 h 278"/>
                <a:gd name="T86" fmla="*/ 88 w 155"/>
                <a:gd name="T87" fmla="*/ 256 h 278"/>
                <a:gd name="T88" fmla="*/ 102 w 155"/>
                <a:gd name="T89" fmla="*/ 245 h 278"/>
                <a:gd name="T90" fmla="*/ 111 w 155"/>
                <a:gd name="T91" fmla="*/ 234 h 278"/>
                <a:gd name="T92" fmla="*/ 116 w 155"/>
                <a:gd name="T93" fmla="*/ 217 h 278"/>
                <a:gd name="T94" fmla="*/ 123 w 155"/>
                <a:gd name="T95" fmla="*/ 201 h 278"/>
                <a:gd name="T96" fmla="*/ 124 w 155"/>
                <a:gd name="T97" fmla="*/ 193 h 278"/>
                <a:gd name="T98" fmla="*/ 132 w 155"/>
                <a:gd name="T99" fmla="*/ 189 h 278"/>
                <a:gd name="T100" fmla="*/ 141 w 155"/>
                <a:gd name="T101" fmla="*/ 181 h 278"/>
                <a:gd name="T102" fmla="*/ 147 w 155"/>
                <a:gd name="T103" fmla="*/ 171 h 278"/>
                <a:gd name="T104" fmla="*/ 152 w 155"/>
                <a:gd name="T105" fmla="*/ 164 h 278"/>
                <a:gd name="T106" fmla="*/ 153 w 155"/>
                <a:gd name="T107" fmla="*/ 144 h 278"/>
                <a:gd name="T108" fmla="*/ 147 w 155"/>
                <a:gd name="T109" fmla="*/ 118 h 278"/>
                <a:gd name="T110" fmla="*/ 153 w 155"/>
                <a:gd name="T111" fmla="*/ 103 h 278"/>
                <a:gd name="T112" fmla="*/ 59 w 155"/>
                <a:gd name="T113" fmla="*/ 5 h 278"/>
                <a:gd name="T114" fmla="*/ 13 w 155"/>
                <a:gd name="T115" fmla="*/ 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" h="278">
                  <a:moveTo>
                    <a:pt x="153" y="92"/>
                  </a:moveTo>
                  <a:cubicBezTo>
                    <a:pt x="154" y="89"/>
                    <a:pt x="155" y="87"/>
                    <a:pt x="153" y="86"/>
                  </a:cubicBezTo>
                  <a:cubicBezTo>
                    <a:pt x="153" y="87"/>
                    <a:pt x="153" y="87"/>
                    <a:pt x="152" y="87"/>
                  </a:cubicBezTo>
                  <a:cubicBezTo>
                    <a:pt x="151" y="87"/>
                    <a:pt x="150" y="86"/>
                    <a:pt x="149" y="85"/>
                  </a:cubicBezTo>
                  <a:cubicBezTo>
                    <a:pt x="149" y="84"/>
                    <a:pt x="149" y="83"/>
                    <a:pt x="150" y="83"/>
                  </a:cubicBezTo>
                  <a:cubicBezTo>
                    <a:pt x="151" y="83"/>
                    <a:pt x="151" y="84"/>
                    <a:pt x="152" y="84"/>
                  </a:cubicBezTo>
                  <a:cubicBezTo>
                    <a:pt x="153" y="83"/>
                    <a:pt x="151" y="78"/>
                    <a:pt x="153" y="76"/>
                  </a:cubicBezTo>
                  <a:cubicBezTo>
                    <a:pt x="153" y="76"/>
                    <a:pt x="153" y="75"/>
                    <a:pt x="153" y="74"/>
                  </a:cubicBezTo>
                  <a:cubicBezTo>
                    <a:pt x="152" y="74"/>
                    <a:pt x="152" y="74"/>
                    <a:pt x="151" y="74"/>
                  </a:cubicBezTo>
                  <a:cubicBezTo>
                    <a:pt x="152" y="73"/>
                    <a:pt x="150" y="73"/>
                    <a:pt x="150" y="71"/>
                  </a:cubicBezTo>
                  <a:cubicBezTo>
                    <a:pt x="152" y="70"/>
                    <a:pt x="155" y="67"/>
                    <a:pt x="154" y="64"/>
                  </a:cubicBezTo>
                  <a:cubicBezTo>
                    <a:pt x="152" y="64"/>
                    <a:pt x="151" y="65"/>
                    <a:pt x="149" y="66"/>
                  </a:cubicBezTo>
                  <a:cubicBezTo>
                    <a:pt x="149" y="65"/>
                    <a:pt x="150" y="64"/>
                    <a:pt x="150" y="64"/>
                  </a:cubicBezTo>
                  <a:cubicBezTo>
                    <a:pt x="149" y="63"/>
                    <a:pt x="147" y="63"/>
                    <a:pt x="147" y="61"/>
                  </a:cubicBezTo>
                  <a:cubicBezTo>
                    <a:pt x="147" y="61"/>
                    <a:pt x="147" y="60"/>
                    <a:pt x="147" y="60"/>
                  </a:cubicBezTo>
                  <a:cubicBezTo>
                    <a:pt x="147" y="59"/>
                    <a:pt x="149" y="58"/>
                    <a:pt x="146" y="56"/>
                  </a:cubicBezTo>
                  <a:cubicBezTo>
                    <a:pt x="147" y="56"/>
                    <a:pt x="147" y="55"/>
                    <a:pt x="148" y="56"/>
                  </a:cubicBezTo>
                  <a:cubicBezTo>
                    <a:pt x="147" y="54"/>
                    <a:pt x="150" y="53"/>
                    <a:pt x="148" y="53"/>
                  </a:cubicBezTo>
                  <a:cubicBezTo>
                    <a:pt x="148" y="52"/>
                    <a:pt x="149" y="52"/>
                    <a:pt x="148" y="51"/>
                  </a:cubicBezTo>
                  <a:cubicBezTo>
                    <a:pt x="147" y="51"/>
                    <a:pt x="146" y="49"/>
                    <a:pt x="145" y="48"/>
                  </a:cubicBezTo>
                  <a:cubicBezTo>
                    <a:pt x="146" y="48"/>
                    <a:pt x="145" y="46"/>
                    <a:pt x="145" y="45"/>
                  </a:cubicBezTo>
                  <a:cubicBezTo>
                    <a:pt x="146" y="45"/>
                    <a:pt x="147" y="45"/>
                    <a:pt x="147" y="44"/>
                  </a:cubicBezTo>
                  <a:cubicBezTo>
                    <a:pt x="146" y="43"/>
                    <a:pt x="146" y="44"/>
                    <a:pt x="146" y="44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7" y="43"/>
                    <a:pt x="147" y="43"/>
                  </a:cubicBezTo>
                  <a:cubicBezTo>
                    <a:pt x="146" y="43"/>
                    <a:pt x="147" y="42"/>
                    <a:pt x="147" y="41"/>
                  </a:cubicBezTo>
                  <a:cubicBezTo>
                    <a:pt x="146" y="41"/>
                    <a:pt x="145" y="42"/>
                    <a:pt x="145" y="41"/>
                  </a:cubicBezTo>
                  <a:cubicBezTo>
                    <a:pt x="145" y="39"/>
                    <a:pt x="146" y="37"/>
                    <a:pt x="145" y="35"/>
                  </a:cubicBezTo>
                  <a:cubicBezTo>
                    <a:pt x="144" y="35"/>
                    <a:pt x="143" y="37"/>
                    <a:pt x="143" y="36"/>
                  </a:cubicBezTo>
                  <a:cubicBezTo>
                    <a:pt x="143" y="35"/>
                    <a:pt x="142" y="33"/>
                    <a:pt x="142" y="32"/>
                  </a:cubicBezTo>
                  <a:cubicBezTo>
                    <a:pt x="141" y="35"/>
                    <a:pt x="137" y="30"/>
                    <a:pt x="139" y="29"/>
                  </a:cubicBezTo>
                  <a:cubicBezTo>
                    <a:pt x="137" y="27"/>
                    <a:pt x="136" y="25"/>
                    <a:pt x="136" y="24"/>
                  </a:cubicBezTo>
                  <a:cubicBezTo>
                    <a:pt x="136" y="24"/>
                    <a:pt x="136" y="24"/>
                    <a:pt x="135" y="24"/>
                  </a:cubicBezTo>
                  <a:cubicBezTo>
                    <a:pt x="136" y="24"/>
                    <a:pt x="137" y="23"/>
                    <a:pt x="136" y="23"/>
                  </a:cubicBezTo>
                  <a:cubicBezTo>
                    <a:pt x="135" y="24"/>
                    <a:pt x="133" y="23"/>
                    <a:pt x="132" y="24"/>
                  </a:cubicBezTo>
                  <a:cubicBezTo>
                    <a:pt x="132" y="24"/>
                    <a:pt x="133" y="24"/>
                    <a:pt x="134" y="23"/>
                  </a:cubicBezTo>
                  <a:cubicBezTo>
                    <a:pt x="132" y="22"/>
                    <a:pt x="132" y="23"/>
                    <a:pt x="131" y="24"/>
                  </a:cubicBezTo>
                  <a:cubicBezTo>
                    <a:pt x="129" y="21"/>
                    <a:pt x="129" y="18"/>
                    <a:pt x="127" y="16"/>
                  </a:cubicBezTo>
                  <a:cubicBezTo>
                    <a:pt x="127" y="17"/>
                    <a:pt x="127" y="19"/>
                    <a:pt x="126" y="19"/>
                  </a:cubicBezTo>
                  <a:cubicBezTo>
                    <a:pt x="126" y="17"/>
                    <a:pt x="125" y="19"/>
                    <a:pt x="124" y="19"/>
                  </a:cubicBezTo>
                  <a:cubicBezTo>
                    <a:pt x="124" y="18"/>
                    <a:pt x="123" y="17"/>
                    <a:pt x="123" y="16"/>
                  </a:cubicBezTo>
                  <a:cubicBezTo>
                    <a:pt x="123" y="16"/>
                    <a:pt x="124" y="16"/>
                    <a:pt x="124" y="16"/>
                  </a:cubicBezTo>
                  <a:cubicBezTo>
                    <a:pt x="122" y="15"/>
                    <a:pt x="123" y="15"/>
                    <a:pt x="121" y="15"/>
                  </a:cubicBezTo>
                  <a:cubicBezTo>
                    <a:pt x="120" y="15"/>
                    <a:pt x="120" y="14"/>
                    <a:pt x="120" y="13"/>
                  </a:cubicBezTo>
                  <a:cubicBezTo>
                    <a:pt x="118" y="13"/>
                    <a:pt x="118" y="15"/>
                    <a:pt x="117" y="14"/>
                  </a:cubicBezTo>
                  <a:cubicBezTo>
                    <a:pt x="117" y="14"/>
                    <a:pt x="117" y="14"/>
                    <a:pt x="117" y="13"/>
                  </a:cubicBezTo>
                  <a:cubicBezTo>
                    <a:pt x="117" y="13"/>
                    <a:pt x="119" y="12"/>
                    <a:pt x="119" y="11"/>
                  </a:cubicBezTo>
                  <a:cubicBezTo>
                    <a:pt x="118" y="11"/>
                    <a:pt x="118" y="10"/>
                    <a:pt x="117" y="10"/>
                  </a:cubicBezTo>
                  <a:cubicBezTo>
                    <a:pt x="117" y="14"/>
                    <a:pt x="115" y="13"/>
                    <a:pt x="113" y="11"/>
                  </a:cubicBezTo>
                  <a:cubicBezTo>
                    <a:pt x="113" y="12"/>
                    <a:pt x="113" y="14"/>
                    <a:pt x="112" y="14"/>
                  </a:cubicBezTo>
                  <a:cubicBezTo>
                    <a:pt x="111" y="13"/>
                    <a:pt x="113" y="11"/>
                    <a:pt x="112" y="11"/>
                  </a:cubicBezTo>
                  <a:cubicBezTo>
                    <a:pt x="111" y="11"/>
                    <a:pt x="111" y="12"/>
                    <a:pt x="110" y="12"/>
                  </a:cubicBezTo>
                  <a:cubicBezTo>
                    <a:pt x="109" y="10"/>
                    <a:pt x="107" y="9"/>
                    <a:pt x="106" y="9"/>
                  </a:cubicBezTo>
                  <a:cubicBezTo>
                    <a:pt x="106" y="8"/>
                    <a:pt x="107" y="8"/>
                    <a:pt x="106" y="7"/>
                  </a:cubicBezTo>
                  <a:cubicBezTo>
                    <a:pt x="105" y="6"/>
                    <a:pt x="104" y="8"/>
                    <a:pt x="103" y="8"/>
                  </a:cubicBezTo>
                  <a:cubicBezTo>
                    <a:pt x="101" y="7"/>
                    <a:pt x="101" y="6"/>
                    <a:pt x="98" y="5"/>
                  </a:cubicBezTo>
                  <a:cubicBezTo>
                    <a:pt x="98" y="6"/>
                    <a:pt x="95" y="6"/>
                    <a:pt x="95" y="6"/>
                  </a:cubicBezTo>
                  <a:cubicBezTo>
                    <a:pt x="95" y="6"/>
                    <a:pt x="95" y="5"/>
                    <a:pt x="96" y="5"/>
                  </a:cubicBezTo>
                  <a:cubicBezTo>
                    <a:pt x="93" y="6"/>
                    <a:pt x="92" y="5"/>
                    <a:pt x="89" y="6"/>
                  </a:cubicBezTo>
                  <a:cubicBezTo>
                    <a:pt x="89" y="5"/>
                    <a:pt x="89" y="4"/>
                    <a:pt x="89" y="3"/>
                  </a:cubicBezTo>
                  <a:cubicBezTo>
                    <a:pt x="89" y="2"/>
                    <a:pt x="88" y="4"/>
                    <a:pt x="87" y="4"/>
                  </a:cubicBezTo>
                  <a:cubicBezTo>
                    <a:pt x="87" y="2"/>
                    <a:pt x="88" y="2"/>
                    <a:pt x="87" y="1"/>
                  </a:cubicBezTo>
                  <a:cubicBezTo>
                    <a:pt x="86" y="1"/>
                    <a:pt x="86" y="3"/>
                    <a:pt x="86" y="4"/>
                  </a:cubicBezTo>
                  <a:cubicBezTo>
                    <a:pt x="86" y="4"/>
                    <a:pt x="87" y="4"/>
                    <a:pt x="87" y="4"/>
                  </a:cubicBezTo>
                  <a:cubicBezTo>
                    <a:pt x="87" y="5"/>
                    <a:pt x="86" y="5"/>
                    <a:pt x="86" y="5"/>
                  </a:cubicBezTo>
                  <a:cubicBezTo>
                    <a:pt x="85" y="5"/>
                    <a:pt x="84" y="5"/>
                    <a:pt x="84" y="4"/>
                  </a:cubicBezTo>
                  <a:cubicBezTo>
                    <a:pt x="84" y="5"/>
                    <a:pt x="83" y="5"/>
                    <a:pt x="82" y="5"/>
                  </a:cubicBezTo>
                  <a:cubicBezTo>
                    <a:pt x="81" y="5"/>
                    <a:pt x="80" y="4"/>
                    <a:pt x="79" y="4"/>
                  </a:cubicBezTo>
                  <a:cubicBezTo>
                    <a:pt x="78" y="5"/>
                    <a:pt x="78" y="6"/>
                    <a:pt x="77" y="7"/>
                  </a:cubicBezTo>
                  <a:cubicBezTo>
                    <a:pt x="76" y="7"/>
                    <a:pt x="76" y="6"/>
                    <a:pt x="75" y="5"/>
                  </a:cubicBezTo>
                  <a:cubicBezTo>
                    <a:pt x="73" y="6"/>
                    <a:pt x="73" y="4"/>
                    <a:pt x="71" y="4"/>
                  </a:cubicBezTo>
                  <a:cubicBezTo>
                    <a:pt x="67" y="4"/>
                    <a:pt x="63" y="8"/>
                    <a:pt x="63" y="3"/>
                  </a:cubicBezTo>
                  <a:cubicBezTo>
                    <a:pt x="61" y="3"/>
                    <a:pt x="60" y="0"/>
                    <a:pt x="58" y="1"/>
                  </a:cubicBezTo>
                  <a:cubicBezTo>
                    <a:pt x="59" y="2"/>
                    <a:pt x="58" y="4"/>
                    <a:pt x="57" y="4"/>
                  </a:cubicBezTo>
                  <a:cubicBezTo>
                    <a:pt x="53" y="1"/>
                    <a:pt x="50" y="6"/>
                    <a:pt x="46" y="4"/>
                  </a:cubicBezTo>
                  <a:cubicBezTo>
                    <a:pt x="46" y="3"/>
                    <a:pt x="47" y="4"/>
                    <a:pt x="47" y="3"/>
                  </a:cubicBezTo>
                  <a:cubicBezTo>
                    <a:pt x="45" y="3"/>
                    <a:pt x="44" y="1"/>
                    <a:pt x="42" y="2"/>
                  </a:cubicBezTo>
                  <a:cubicBezTo>
                    <a:pt x="42" y="3"/>
                    <a:pt x="41" y="4"/>
                    <a:pt x="40" y="5"/>
                  </a:cubicBezTo>
                  <a:cubicBezTo>
                    <a:pt x="41" y="6"/>
                    <a:pt x="40" y="4"/>
                    <a:pt x="41" y="5"/>
                  </a:cubicBezTo>
                  <a:cubicBezTo>
                    <a:pt x="40" y="5"/>
                    <a:pt x="41" y="7"/>
                    <a:pt x="40" y="7"/>
                  </a:cubicBezTo>
                  <a:cubicBezTo>
                    <a:pt x="40" y="6"/>
                    <a:pt x="39" y="6"/>
                    <a:pt x="39" y="6"/>
                  </a:cubicBezTo>
                  <a:cubicBezTo>
                    <a:pt x="38" y="6"/>
                    <a:pt x="37" y="6"/>
                    <a:pt x="36" y="7"/>
                  </a:cubicBezTo>
                  <a:cubicBezTo>
                    <a:pt x="37" y="8"/>
                    <a:pt x="38" y="8"/>
                    <a:pt x="39" y="9"/>
                  </a:cubicBezTo>
                  <a:cubicBezTo>
                    <a:pt x="38" y="12"/>
                    <a:pt x="39" y="16"/>
                    <a:pt x="37" y="20"/>
                  </a:cubicBezTo>
                  <a:cubicBezTo>
                    <a:pt x="35" y="20"/>
                    <a:pt x="35" y="20"/>
                    <a:pt x="33" y="19"/>
                  </a:cubicBezTo>
                  <a:cubicBezTo>
                    <a:pt x="32" y="20"/>
                    <a:pt x="31" y="23"/>
                    <a:pt x="28" y="22"/>
                  </a:cubicBezTo>
                  <a:cubicBezTo>
                    <a:pt x="29" y="24"/>
                    <a:pt x="28" y="24"/>
                    <a:pt x="27" y="24"/>
                  </a:cubicBezTo>
                  <a:cubicBezTo>
                    <a:pt x="26" y="24"/>
                    <a:pt x="26" y="22"/>
                    <a:pt x="25" y="22"/>
                  </a:cubicBezTo>
                  <a:cubicBezTo>
                    <a:pt x="25" y="24"/>
                    <a:pt x="24" y="25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19" y="30"/>
                    <a:pt x="19" y="30"/>
                  </a:cubicBezTo>
                  <a:cubicBezTo>
                    <a:pt x="19" y="31"/>
                    <a:pt x="18" y="33"/>
                    <a:pt x="18" y="34"/>
                  </a:cubicBezTo>
                  <a:cubicBezTo>
                    <a:pt x="17" y="35"/>
                    <a:pt x="14" y="36"/>
                    <a:pt x="13" y="37"/>
                  </a:cubicBezTo>
                  <a:cubicBezTo>
                    <a:pt x="12" y="38"/>
                    <a:pt x="8" y="36"/>
                    <a:pt x="1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0" y="43"/>
                    <a:pt x="11" y="43"/>
                    <a:pt x="11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6"/>
                    <a:pt x="11" y="47"/>
                    <a:pt x="12" y="48"/>
                  </a:cubicBezTo>
                  <a:cubicBezTo>
                    <a:pt x="10" y="49"/>
                    <a:pt x="9" y="51"/>
                    <a:pt x="9" y="52"/>
                  </a:cubicBezTo>
                  <a:cubicBezTo>
                    <a:pt x="7" y="52"/>
                    <a:pt x="6" y="52"/>
                    <a:pt x="5" y="52"/>
                  </a:cubicBezTo>
                  <a:cubicBezTo>
                    <a:pt x="6" y="53"/>
                    <a:pt x="10" y="55"/>
                    <a:pt x="10" y="57"/>
                  </a:cubicBezTo>
                  <a:cubicBezTo>
                    <a:pt x="8" y="57"/>
                    <a:pt x="6" y="57"/>
                    <a:pt x="3" y="58"/>
                  </a:cubicBezTo>
                  <a:cubicBezTo>
                    <a:pt x="2" y="58"/>
                    <a:pt x="4" y="60"/>
                    <a:pt x="2" y="60"/>
                  </a:cubicBezTo>
                  <a:cubicBezTo>
                    <a:pt x="2" y="60"/>
                    <a:pt x="1" y="60"/>
                    <a:pt x="0" y="59"/>
                  </a:cubicBezTo>
                  <a:cubicBezTo>
                    <a:pt x="1" y="59"/>
                    <a:pt x="1" y="59"/>
                    <a:pt x="2" y="59"/>
                  </a:cubicBezTo>
                  <a:cubicBezTo>
                    <a:pt x="1" y="59"/>
                    <a:pt x="1" y="58"/>
                    <a:pt x="0" y="58"/>
                  </a:cubicBezTo>
                  <a:cubicBezTo>
                    <a:pt x="0" y="62"/>
                    <a:pt x="3" y="65"/>
                    <a:pt x="2" y="70"/>
                  </a:cubicBezTo>
                  <a:cubicBezTo>
                    <a:pt x="2" y="70"/>
                    <a:pt x="3" y="70"/>
                    <a:pt x="3" y="71"/>
                  </a:cubicBezTo>
                  <a:cubicBezTo>
                    <a:pt x="2" y="71"/>
                    <a:pt x="1" y="71"/>
                    <a:pt x="1" y="71"/>
                  </a:cubicBezTo>
                  <a:cubicBezTo>
                    <a:pt x="2" y="71"/>
                    <a:pt x="1" y="72"/>
                    <a:pt x="1" y="73"/>
                  </a:cubicBezTo>
                  <a:cubicBezTo>
                    <a:pt x="2" y="73"/>
                    <a:pt x="3" y="73"/>
                    <a:pt x="3" y="74"/>
                  </a:cubicBezTo>
                  <a:cubicBezTo>
                    <a:pt x="2" y="74"/>
                    <a:pt x="1" y="74"/>
                    <a:pt x="1" y="75"/>
                  </a:cubicBezTo>
                  <a:cubicBezTo>
                    <a:pt x="1" y="76"/>
                    <a:pt x="3" y="76"/>
                    <a:pt x="2" y="77"/>
                  </a:cubicBezTo>
                  <a:cubicBezTo>
                    <a:pt x="2" y="77"/>
                    <a:pt x="3" y="78"/>
                    <a:pt x="2" y="78"/>
                  </a:cubicBezTo>
                  <a:cubicBezTo>
                    <a:pt x="1" y="77"/>
                    <a:pt x="3" y="77"/>
                    <a:pt x="1" y="77"/>
                  </a:cubicBezTo>
                  <a:cubicBezTo>
                    <a:pt x="0" y="77"/>
                    <a:pt x="1" y="79"/>
                    <a:pt x="2" y="79"/>
                  </a:cubicBezTo>
                  <a:cubicBezTo>
                    <a:pt x="1" y="80"/>
                    <a:pt x="0" y="79"/>
                    <a:pt x="0" y="80"/>
                  </a:cubicBezTo>
                  <a:cubicBezTo>
                    <a:pt x="1" y="84"/>
                    <a:pt x="3" y="89"/>
                    <a:pt x="0" y="93"/>
                  </a:cubicBezTo>
                  <a:cubicBezTo>
                    <a:pt x="1" y="93"/>
                    <a:pt x="2" y="93"/>
                    <a:pt x="2" y="95"/>
                  </a:cubicBezTo>
                  <a:cubicBezTo>
                    <a:pt x="1" y="96"/>
                    <a:pt x="0" y="95"/>
                    <a:pt x="0" y="96"/>
                  </a:cubicBezTo>
                  <a:cubicBezTo>
                    <a:pt x="2" y="96"/>
                    <a:pt x="0" y="97"/>
                    <a:pt x="1" y="97"/>
                  </a:cubicBezTo>
                  <a:cubicBezTo>
                    <a:pt x="2" y="97"/>
                    <a:pt x="2" y="97"/>
                    <a:pt x="3" y="97"/>
                  </a:cubicBezTo>
                  <a:cubicBezTo>
                    <a:pt x="2" y="99"/>
                    <a:pt x="3" y="99"/>
                    <a:pt x="4" y="100"/>
                  </a:cubicBezTo>
                  <a:cubicBezTo>
                    <a:pt x="4" y="100"/>
                    <a:pt x="4" y="100"/>
                    <a:pt x="4" y="101"/>
                  </a:cubicBezTo>
                  <a:cubicBezTo>
                    <a:pt x="3" y="101"/>
                    <a:pt x="2" y="102"/>
                    <a:pt x="2" y="102"/>
                  </a:cubicBezTo>
                  <a:cubicBezTo>
                    <a:pt x="2" y="103"/>
                    <a:pt x="3" y="103"/>
                    <a:pt x="4" y="104"/>
                  </a:cubicBezTo>
                  <a:cubicBezTo>
                    <a:pt x="5" y="105"/>
                    <a:pt x="2" y="104"/>
                    <a:pt x="3" y="106"/>
                  </a:cubicBezTo>
                  <a:cubicBezTo>
                    <a:pt x="3" y="106"/>
                    <a:pt x="4" y="105"/>
                    <a:pt x="4" y="106"/>
                  </a:cubicBezTo>
                  <a:cubicBezTo>
                    <a:pt x="3" y="106"/>
                    <a:pt x="3" y="107"/>
                    <a:pt x="2" y="107"/>
                  </a:cubicBezTo>
                  <a:cubicBezTo>
                    <a:pt x="3" y="112"/>
                    <a:pt x="1" y="117"/>
                    <a:pt x="0" y="120"/>
                  </a:cubicBezTo>
                  <a:cubicBezTo>
                    <a:pt x="1" y="121"/>
                    <a:pt x="2" y="120"/>
                    <a:pt x="3" y="121"/>
                  </a:cubicBezTo>
                  <a:cubicBezTo>
                    <a:pt x="3" y="123"/>
                    <a:pt x="2" y="122"/>
                    <a:pt x="2" y="123"/>
                  </a:cubicBezTo>
                  <a:cubicBezTo>
                    <a:pt x="0" y="123"/>
                    <a:pt x="2" y="122"/>
                    <a:pt x="0" y="122"/>
                  </a:cubicBezTo>
                  <a:cubicBezTo>
                    <a:pt x="0" y="123"/>
                    <a:pt x="2" y="124"/>
                    <a:pt x="1" y="126"/>
                  </a:cubicBezTo>
                  <a:cubicBezTo>
                    <a:pt x="2" y="126"/>
                    <a:pt x="2" y="125"/>
                    <a:pt x="3" y="125"/>
                  </a:cubicBezTo>
                  <a:cubicBezTo>
                    <a:pt x="3" y="126"/>
                    <a:pt x="3" y="128"/>
                    <a:pt x="2" y="129"/>
                  </a:cubicBezTo>
                  <a:cubicBezTo>
                    <a:pt x="3" y="130"/>
                    <a:pt x="1" y="132"/>
                    <a:pt x="3" y="135"/>
                  </a:cubicBezTo>
                  <a:cubicBezTo>
                    <a:pt x="2" y="136"/>
                    <a:pt x="2" y="135"/>
                    <a:pt x="1" y="135"/>
                  </a:cubicBezTo>
                  <a:cubicBezTo>
                    <a:pt x="2" y="137"/>
                    <a:pt x="2" y="137"/>
                    <a:pt x="3" y="139"/>
                  </a:cubicBezTo>
                  <a:cubicBezTo>
                    <a:pt x="0" y="139"/>
                    <a:pt x="2" y="138"/>
                    <a:pt x="0" y="139"/>
                  </a:cubicBezTo>
                  <a:cubicBezTo>
                    <a:pt x="0" y="139"/>
                    <a:pt x="2" y="142"/>
                    <a:pt x="3" y="143"/>
                  </a:cubicBezTo>
                  <a:cubicBezTo>
                    <a:pt x="2" y="145"/>
                    <a:pt x="6" y="148"/>
                    <a:pt x="3" y="148"/>
                  </a:cubicBezTo>
                  <a:cubicBezTo>
                    <a:pt x="4" y="149"/>
                    <a:pt x="5" y="149"/>
                    <a:pt x="4" y="151"/>
                  </a:cubicBezTo>
                  <a:cubicBezTo>
                    <a:pt x="3" y="151"/>
                    <a:pt x="3" y="150"/>
                    <a:pt x="3" y="150"/>
                  </a:cubicBezTo>
                  <a:cubicBezTo>
                    <a:pt x="3" y="152"/>
                    <a:pt x="0" y="153"/>
                    <a:pt x="3" y="154"/>
                  </a:cubicBezTo>
                  <a:cubicBezTo>
                    <a:pt x="4" y="153"/>
                    <a:pt x="1" y="152"/>
                    <a:pt x="3" y="151"/>
                  </a:cubicBezTo>
                  <a:cubicBezTo>
                    <a:pt x="4" y="152"/>
                    <a:pt x="3" y="154"/>
                    <a:pt x="4" y="155"/>
                  </a:cubicBezTo>
                  <a:cubicBezTo>
                    <a:pt x="3" y="155"/>
                    <a:pt x="2" y="156"/>
                    <a:pt x="1" y="157"/>
                  </a:cubicBezTo>
                  <a:cubicBezTo>
                    <a:pt x="3" y="156"/>
                    <a:pt x="3" y="160"/>
                    <a:pt x="2" y="159"/>
                  </a:cubicBezTo>
                  <a:cubicBezTo>
                    <a:pt x="2" y="160"/>
                    <a:pt x="3" y="160"/>
                    <a:pt x="4" y="161"/>
                  </a:cubicBezTo>
                  <a:cubicBezTo>
                    <a:pt x="2" y="161"/>
                    <a:pt x="3" y="165"/>
                    <a:pt x="4" y="165"/>
                  </a:cubicBezTo>
                  <a:cubicBezTo>
                    <a:pt x="3" y="167"/>
                    <a:pt x="1" y="165"/>
                    <a:pt x="1" y="167"/>
                  </a:cubicBezTo>
                  <a:cubicBezTo>
                    <a:pt x="4" y="167"/>
                    <a:pt x="6" y="170"/>
                    <a:pt x="4" y="172"/>
                  </a:cubicBezTo>
                  <a:cubicBezTo>
                    <a:pt x="6" y="172"/>
                    <a:pt x="7" y="172"/>
                    <a:pt x="8" y="172"/>
                  </a:cubicBezTo>
                  <a:cubicBezTo>
                    <a:pt x="9" y="173"/>
                    <a:pt x="9" y="175"/>
                    <a:pt x="10" y="176"/>
                  </a:cubicBezTo>
                  <a:cubicBezTo>
                    <a:pt x="12" y="175"/>
                    <a:pt x="15" y="174"/>
                    <a:pt x="16" y="175"/>
                  </a:cubicBezTo>
                  <a:cubicBezTo>
                    <a:pt x="16" y="177"/>
                    <a:pt x="14" y="176"/>
                    <a:pt x="14" y="177"/>
                  </a:cubicBezTo>
                  <a:cubicBezTo>
                    <a:pt x="15" y="177"/>
                    <a:pt x="16" y="178"/>
                    <a:pt x="15" y="179"/>
                  </a:cubicBezTo>
                  <a:cubicBezTo>
                    <a:pt x="16" y="179"/>
                    <a:pt x="17" y="180"/>
                    <a:pt x="17" y="181"/>
                  </a:cubicBezTo>
                  <a:cubicBezTo>
                    <a:pt x="17" y="182"/>
                    <a:pt x="15" y="181"/>
                    <a:pt x="16" y="182"/>
                  </a:cubicBezTo>
                  <a:cubicBezTo>
                    <a:pt x="17" y="182"/>
                    <a:pt x="15" y="184"/>
                    <a:pt x="17" y="184"/>
                  </a:cubicBezTo>
                  <a:cubicBezTo>
                    <a:pt x="17" y="184"/>
                    <a:pt x="17" y="186"/>
                    <a:pt x="16" y="186"/>
                  </a:cubicBezTo>
                  <a:cubicBezTo>
                    <a:pt x="16" y="188"/>
                    <a:pt x="17" y="187"/>
                    <a:pt x="17" y="188"/>
                  </a:cubicBezTo>
                  <a:cubicBezTo>
                    <a:pt x="16" y="187"/>
                    <a:pt x="15" y="188"/>
                    <a:pt x="15" y="189"/>
                  </a:cubicBezTo>
                  <a:cubicBezTo>
                    <a:pt x="15" y="190"/>
                    <a:pt x="17" y="189"/>
                    <a:pt x="17" y="190"/>
                  </a:cubicBezTo>
                  <a:cubicBezTo>
                    <a:pt x="16" y="192"/>
                    <a:pt x="17" y="194"/>
                    <a:pt x="16" y="196"/>
                  </a:cubicBezTo>
                  <a:cubicBezTo>
                    <a:pt x="16" y="196"/>
                    <a:pt x="17" y="196"/>
                    <a:pt x="17" y="197"/>
                  </a:cubicBezTo>
                  <a:cubicBezTo>
                    <a:pt x="16" y="197"/>
                    <a:pt x="15" y="198"/>
                    <a:pt x="14" y="199"/>
                  </a:cubicBezTo>
                  <a:cubicBezTo>
                    <a:pt x="15" y="201"/>
                    <a:pt x="15" y="202"/>
                    <a:pt x="15" y="203"/>
                  </a:cubicBezTo>
                  <a:cubicBezTo>
                    <a:pt x="17" y="203"/>
                    <a:pt x="18" y="205"/>
                    <a:pt x="19" y="205"/>
                  </a:cubicBezTo>
                  <a:cubicBezTo>
                    <a:pt x="19" y="205"/>
                    <a:pt x="19" y="206"/>
                    <a:pt x="19" y="206"/>
                  </a:cubicBezTo>
                  <a:cubicBezTo>
                    <a:pt x="20" y="206"/>
                    <a:pt x="20" y="207"/>
                    <a:pt x="21" y="209"/>
                  </a:cubicBezTo>
                  <a:cubicBezTo>
                    <a:pt x="20" y="209"/>
                    <a:pt x="19" y="209"/>
                    <a:pt x="18" y="210"/>
                  </a:cubicBezTo>
                  <a:cubicBezTo>
                    <a:pt x="19" y="213"/>
                    <a:pt x="17" y="216"/>
                    <a:pt x="18" y="219"/>
                  </a:cubicBezTo>
                  <a:cubicBezTo>
                    <a:pt x="17" y="220"/>
                    <a:pt x="17" y="221"/>
                    <a:pt x="16" y="221"/>
                  </a:cubicBezTo>
                  <a:cubicBezTo>
                    <a:pt x="16" y="222"/>
                    <a:pt x="16" y="222"/>
                    <a:pt x="16" y="223"/>
                  </a:cubicBezTo>
                  <a:cubicBezTo>
                    <a:pt x="19" y="224"/>
                    <a:pt x="27" y="232"/>
                    <a:pt x="23" y="235"/>
                  </a:cubicBezTo>
                  <a:cubicBezTo>
                    <a:pt x="22" y="235"/>
                    <a:pt x="23" y="233"/>
                    <a:pt x="22" y="234"/>
                  </a:cubicBezTo>
                  <a:cubicBezTo>
                    <a:pt x="21" y="236"/>
                    <a:pt x="23" y="236"/>
                    <a:pt x="25" y="236"/>
                  </a:cubicBezTo>
                  <a:cubicBezTo>
                    <a:pt x="24" y="237"/>
                    <a:pt x="25" y="237"/>
                    <a:pt x="25" y="238"/>
                  </a:cubicBezTo>
                  <a:cubicBezTo>
                    <a:pt x="26" y="238"/>
                    <a:pt x="26" y="240"/>
                    <a:pt x="26" y="241"/>
                  </a:cubicBezTo>
                  <a:cubicBezTo>
                    <a:pt x="26" y="241"/>
                    <a:pt x="26" y="241"/>
                    <a:pt x="26" y="241"/>
                  </a:cubicBezTo>
                  <a:cubicBezTo>
                    <a:pt x="26" y="241"/>
                    <a:pt x="26" y="244"/>
                    <a:pt x="27" y="245"/>
                  </a:cubicBezTo>
                  <a:cubicBezTo>
                    <a:pt x="29" y="246"/>
                    <a:pt x="23" y="247"/>
                    <a:pt x="30" y="249"/>
                  </a:cubicBezTo>
                  <a:cubicBezTo>
                    <a:pt x="30" y="249"/>
                    <a:pt x="30" y="249"/>
                    <a:pt x="30" y="249"/>
                  </a:cubicBezTo>
                  <a:cubicBezTo>
                    <a:pt x="29" y="252"/>
                    <a:pt x="32" y="252"/>
                    <a:pt x="34" y="253"/>
                  </a:cubicBezTo>
                  <a:cubicBezTo>
                    <a:pt x="34" y="256"/>
                    <a:pt x="31" y="256"/>
                    <a:pt x="31" y="257"/>
                  </a:cubicBezTo>
                  <a:cubicBezTo>
                    <a:pt x="31" y="257"/>
                    <a:pt x="31" y="257"/>
                    <a:pt x="31" y="257"/>
                  </a:cubicBezTo>
                  <a:cubicBezTo>
                    <a:pt x="32" y="258"/>
                    <a:pt x="33" y="256"/>
                    <a:pt x="34" y="256"/>
                  </a:cubicBezTo>
                  <a:cubicBezTo>
                    <a:pt x="35" y="256"/>
                    <a:pt x="35" y="257"/>
                    <a:pt x="36" y="257"/>
                  </a:cubicBezTo>
                  <a:cubicBezTo>
                    <a:pt x="36" y="256"/>
                    <a:pt x="37" y="256"/>
                    <a:pt x="37" y="255"/>
                  </a:cubicBezTo>
                  <a:cubicBezTo>
                    <a:pt x="39" y="257"/>
                    <a:pt x="42" y="259"/>
                    <a:pt x="44" y="261"/>
                  </a:cubicBezTo>
                  <a:cubicBezTo>
                    <a:pt x="45" y="261"/>
                    <a:pt x="46" y="260"/>
                    <a:pt x="47" y="261"/>
                  </a:cubicBezTo>
                  <a:cubicBezTo>
                    <a:pt x="47" y="262"/>
                    <a:pt x="46" y="262"/>
                    <a:pt x="46" y="263"/>
                  </a:cubicBezTo>
                  <a:cubicBezTo>
                    <a:pt x="47" y="264"/>
                    <a:pt x="48" y="265"/>
                    <a:pt x="48" y="267"/>
                  </a:cubicBezTo>
                  <a:cubicBezTo>
                    <a:pt x="49" y="268"/>
                    <a:pt x="51" y="267"/>
                    <a:pt x="51" y="269"/>
                  </a:cubicBezTo>
                  <a:cubicBezTo>
                    <a:pt x="50" y="269"/>
                    <a:pt x="50" y="271"/>
                    <a:pt x="49" y="271"/>
                  </a:cubicBezTo>
                  <a:cubicBezTo>
                    <a:pt x="48" y="270"/>
                    <a:pt x="50" y="270"/>
                    <a:pt x="49" y="269"/>
                  </a:cubicBezTo>
                  <a:cubicBezTo>
                    <a:pt x="48" y="270"/>
                    <a:pt x="48" y="271"/>
                    <a:pt x="47" y="272"/>
                  </a:cubicBezTo>
                  <a:cubicBezTo>
                    <a:pt x="51" y="272"/>
                    <a:pt x="54" y="271"/>
                    <a:pt x="56" y="273"/>
                  </a:cubicBezTo>
                  <a:cubicBezTo>
                    <a:pt x="56" y="274"/>
                    <a:pt x="56" y="274"/>
                    <a:pt x="56" y="275"/>
                  </a:cubicBezTo>
                  <a:cubicBezTo>
                    <a:pt x="57" y="275"/>
                    <a:pt x="57" y="274"/>
                    <a:pt x="58" y="275"/>
                  </a:cubicBezTo>
                  <a:cubicBezTo>
                    <a:pt x="57" y="275"/>
                    <a:pt x="57" y="275"/>
                    <a:pt x="57" y="276"/>
                  </a:cubicBezTo>
                  <a:cubicBezTo>
                    <a:pt x="59" y="277"/>
                    <a:pt x="59" y="275"/>
                    <a:pt x="60" y="275"/>
                  </a:cubicBezTo>
                  <a:cubicBezTo>
                    <a:pt x="61" y="278"/>
                    <a:pt x="64" y="275"/>
                    <a:pt x="66" y="277"/>
                  </a:cubicBezTo>
                  <a:cubicBezTo>
                    <a:pt x="67" y="276"/>
                    <a:pt x="65" y="276"/>
                    <a:pt x="66" y="275"/>
                  </a:cubicBezTo>
                  <a:cubicBezTo>
                    <a:pt x="67" y="275"/>
                    <a:pt x="67" y="276"/>
                    <a:pt x="68" y="276"/>
                  </a:cubicBezTo>
                  <a:cubicBezTo>
                    <a:pt x="69" y="275"/>
                    <a:pt x="70" y="272"/>
                    <a:pt x="72" y="273"/>
                  </a:cubicBezTo>
                  <a:cubicBezTo>
                    <a:pt x="73" y="272"/>
                    <a:pt x="72" y="271"/>
                    <a:pt x="70" y="271"/>
                  </a:cubicBezTo>
                  <a:cubicBezTo>
                    <a:pt x="70" y="271"/>
                    <a:pt x="70" y="272"/>
                    <a:pt x="69" y="271"/>
                  </a:cubicBezTo>
                  <a:cubicBezTo>
                    <a:pt x="70" y="271"/>
                    <a:pt x="70" y="270"/>
                    <a:pt x="70" y="268"/>
                  </a:cubicBezTo>
                  <a:cubicBezTo>
                    <a:pt x="70" y="268"/>
                    <a:pt x="71" y="268"/>
                    <a:pt x="71" y="267"/>
                  </a:cubicBezTo>
                  <a:cubicBezTo>
                    <a:pt x="70" y="266"/>
                    <a:pt x="71" y="266"/>
                    <a:pt x="71" y="264"/>
                  </a:cubicBezTo>
                  <a:cubicBezTo>
                    <a:pt x="75" y="264"/>
                    <a:pt x="76" y="259"/>
                    <a:pt x="78" y="257"/>
                  </a:cubicBezTo>
                  <a:cubicBezTo>
                    <a:pt x="80" y="257"/>
                    <a:pt x="81" y="257"/>
                    <a:pt x="82" y="256"/>
                  </a:cubicBezTo>
                  <a:cubicBezTo>
                    <a:pt x="81" y="257"/>
                    <a:pt x="82" y="255"/>
                    <a:pt x="82" y="255"/>
                  </a:cubicBezTo>
                  <a:cubicBezTo>
                    <a:pt x="82" y="256"/>
                    <a:pt x="84" y="257"/>
                    <a:pt x="86" y="257"/>
                  </a:cubicBezTo>
                  <a:cubicBezTo>
                    <a:pt x="87" y="256"/>
                    <a:pt x="85" y="254"/>
                    <a:pt x="86" y="254"/>
                  </a:cubicBezTo>
                  <a:cubicBezTo>
                    <a:pt x="88" y="254"/>
                    <a:pt x="87" y="256"/>
                    <a:pt x="88" y="256"/>
                  </a:cubicBezTo>
                  <a:cubicBezTo>
                    <a:pt x="93" y="256"/>
                    <a:pt x="97" y="254"/>
                    <a:pt x="96" y="250"/>
                  </a:cubicBezTo>
                  <a:cubicBezTo>
                    <a:pt x="96" y="249"/>
                    <a:pt x="96" y="251"/>
                    <a:pt x="95" y="251"/>
                  </a:cubicBezTo>
                  <a:cubicBezTo>
                    <a:pt x="94" y="250"/>
                    <a:pt x="95" y="249"/>
                    <a:pt x="94" y="248"/>
                  </a:cubicBezTo>
                  <a:cubicBezTo>
                    <a:pt x="96" y="247"/>
                    <a:pt x="98" y="247"/>
                    <a:pt x="100" y="246"/>
                  </a:cubicBezTo>
                  <a:cubicBezTo>
                    <a:pt x="102" y="245"/>
                    <a:pt x="102" y="245"/>
                    <a:pt x="102" y="245"/>
                  </a:cubicBezTo>
                  <a:cubicBezTo>
                    <a:pt x="103" y="246"/>
                    <a:pt x="105" y="246"/>
                    <a:pt x="107" y="247"/>
                  </a:cubicBezTo>
                  <a:cubicBezTo>
                    <a:pt x="108" y="246"/>
                    <a:pt x="108" y="245"/>
                    <a:pt x="108" y="245"/>
                  </a:cubicBezTo>
                  <a:cubicBezTo>
                    <a:pt x="110" y="242"/>
                    <a:pt x="110" y="242"/>
                    <a:pt x="110" y="242"/>
                  </a:cubicBezTo>
                  <a:cubicBezTo>
                    <a:pt x="110" y="242"/>
                    <a:pt x="113" y="240"/>
                    <a:pt x="112" y="239"/>
                  </a:cubicBezTo>
                  <a:cubicBezTo>
                    <a:pt x="112" y="238"/>
                    <a:pt x="111" y="234"/>
                    <a:pt x="111" y="234"/>
                  </a:cubicBezTo>
                  <a:cubicBezTo>
                    <a:pt x="111" y="234"/>
                    <a:pt x="112" y="232"/>
                    <a:pt x="113" y="231"/>
                  </a:cubicBezTo>
                  <a:cubicBezTo>
                    <a:pt x="114" y="230"/>
                    <a:pt x="115" y="229"/>
                    <a:pt x="115" y="228"/>
                  </a:cubicBezTo>
                  <a:cubicBezTo>
                    <a:pt x="115" y="226"/>
                    <a:pt x="115" y="225"/>
                    <a:pt x="115" y="224"/>
                  </a:cubicBezTo>
                  <a:cubicBezTo>
                    <a:pt x="115" y="223"/>
                    <a:pt x="115" y="222"/>
                    <a:pt x="115" y="222"/>
                  </a:cubicBezTo>
                  <a:cubicBezTo>
                    <a:pt x="115" y="221"/>
                    <a:pt x="115" y="219"/>
                    <a:pt x="116" y="217"/>
                  </a:cubicBezTo>
                  <a:cubicBezTo>
                    <a:pt x="117" y="216"/>
                    <a:pt x="118" y="213"/>
                    <a:pt x="118" y="212"/>
                  </a:cubicBezTo>
                  <a:cubicBezTo>
                    <a:pt x="119" y="211"/>
                    <a:pt x="120" y="209"/>
                    <a:pt x="119" y="208"/>
                  </a:cubicBezTo>
                  <a:cubicBezTo>
                    <a:pt x="119" y="207"/>
                    <a:pt x="118" y="207"/>
                    <a:pt x="117" y="206"/>
                  </a:cubicBezTo>
                  <a:cubicBezTo>
                    <a:pt x="117" y="205"/>
                    <a:pt x="117" y="204"/>
                    <a:pt x="117" y="204"/>
                  </a:cubicBezTo>
                  <a:cubicBezTo>
                    <a:pt x="119" y="203"/>
                    <a:pt x="120" y="201"/>
                    <a:pt x="123" y="201"/>
                  </a:cubicBezTo>
                  <a:cubicBezTo>
                    <a:pt x="123" y="199"/>
                    <a:pt x="122" y="197"/>
                    <a:pt x="121" y="197"/>
                  </a:cubicBezTo>
                  <a:cubicBezTo>
                    <a:pt x="123" y="196"/>
                    <a:pt x="120" y="193"/>
                    <a:pt x="122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2"/>
                    <a:pt x="123" y="192"/>
                    <a:pt x="123" y="193"/>
                  </a:cubicBezTo>
                  <a:cubicBezTo>
                    <a:pt x="123" y="193"/>
                    <a:pt x="124" y="193"/>
                    <a:pt x="124" y="193"/>
                  </a:cubicBezTo>
                  <a:cubicBezTo>
                    <a:pt x="124" y="193"/>
                    <a:pt x="124" y="192"/>
                    <a:pt x="124" y="192"/>
                  </a:cubicBezTo>
                  <a:cubicBezTo>
                    <a:pt x="125" y="192"/>
                    <a:pt x="125" y="192"/>
                    <a:pt x="126" y="192"/>
                  </a:cubicBezTo>
                  <a:cubicBezTo>
                    <a:pt x="126" y="192"/>
                    <a:pt x="126" y="191"/>
                    <a:pt x="127" y="191"/>
                  </a:cubicBezTo>
                  <a:cubicBezTo>
                    <a:pt x="128" y="193"/>
                    <a:pt x="132" y="191"/>
                    <a:pt x="133" y="190"/>
                  </a:cubicBezTo>
                  <a:cubicBezTo>
                    <a:pt x="132" y="190"/>
                    <a:pt x="132" y="190"/>
                    <a:pt x="132" y="189"/>
                  </a:cubicBezTo>
                  <a:cubicBezTo>
                    <a:pt x="134" y="189"/>
                    <a:pt x="134" y="189"/>
                    <a:pt x="135" y="188"/>
                  </a:cubicBezTo>
                  <a:cubicBezTo>
                    <a:pt x="134" y="187"/>
                    <a:pt x="132" y="187"/>
                    <a:pt x="133" y="185"/>
                  </a:cubicBezTo>
                  <a:cubicBezTo>
                    <a:pt x="135" y="185"/>
                    <a:pt x="137" y="185"/>
                    <a:pt x="138" y="183"/>
                  </a:cubicBezTo>
                  <a:cubicBezTo>
                    <a:pt x="138" y="184"/>
                    <a:pt x="139" y="184"/>
                    <a:pt x="140" y="184"/>
                  </a:cubicBezTo>
                  <a:cubicBezTo>
                    <a:pt x="139" y="182"/>
                    <a:pt x="141" y="182"/>
                    <a:pt x="141" y="181"/>
                  </a:cubicBezTo>
                  <a:cubicBezTo>
                    <a:pt x="142" y="181"/>
                    <a:pt x="143" y="181"/>
                    <a:pt x="144" y="182"/>
                  </a:cubicBezTo>
                  <a:cubicBezTo>
                    <a:pt x="145" y="180"/>
                    <a:pt x="147" y="181"/>
                    <a:pt x="148" y="179"/>
                  </a:cubicBezTo>
                  <a:cubicBezTo>
                    <a:pt x="146" y="179"/>
                    <a:pt x="150" y="178"/>
                    <a:pt x="149" y="177"/>
                  </a:cubicBezTo>
                  <a:cubicBezTo>
                    <a:pt x="146" y="178"/>
                    <a:pt x="145" y="175"/>
                    <a:pt x="145" y="172"/>
                  </a:cubicBezTo>
                  <a:cubicBezTo>
                    <a:pt x="145" y="172"/>
                    <a:pt x="146" y="171"/>
                    <a:pt x="147" y="171"/>
                  </a:cubicBezTo>
                  <a:cubicBezTo>
                    <a:pt x="147" y="170"/>
                    <a:pt x="146" y="170"/>
                    <a:pt x="146" y="169"/>
                  </a:cubicBezTo>
                  <a:cubicBezTo>
                    <a:pt x="148" y="168"/>
                    <a:pt x="150" y="168"/>
                    <a:pt x="149" y="166"/>
                  </a:cubicBezTo>
                  <a:cubicBezTo>
                    <a:pt x="148" y="166"/>
                    <a:pt x="149" y="168"/>
                    <a:pt x="148" y="168"/>
                  </a:cubicBezTo>
                  <a:cubicBezTo>
                    <a:pt x="148" y="167"/>
                    <a:pt x="147" y="165"/>
                    <a:pt x="147" y="165"/>
                  </a:cubicBezTo>
                  <a:cubicBezTo>
                    <a:pt x="149" y="164"/>
                    <a:pt x="150" y="165"/>
                    <a:pt x="152" y="164"/>
                  </a:cubicBezTo>
                  <a:cubicBezTo>
                    <a:pt x="151" y="162"/>
                    <a:pt x="152" y="161"/>
                    <a:pt x="153" y="160"/>
                  </a:cubicBezTo>
                  <a:cubicBezTo>
                    <a:pt x="151" y="157"/>
                    <a:pt x="152" y="154"/>
                    <a:pt x="154" y="152"/>
                  </a:cubicBezTo>
                  <a:cubicBezTo>
                    <a:pt x="153" y="150"/>
                    <a:pt x="152" y="147"/>
                    <a:pt x="150" y="146"/>
                  </a:cubicBezTo>
                  <a:cubicBezTo>
                    <a:pt x="151" y="145"/>
                    <a:pt x="150" y="142"/>
                    <a:pt x="152" y="142"/>
                  </a:cubicBezTo>
                  <a:cubicBezTo>
                    <a:pt x="151" y="143"/>
                    <a:pt x="152" y="144"/>
                    <a:pt x="153" y="144"/>
                  </a:cubicBezTo>
                  <a:cubicBezTo>
                    <a:pt x="153" y="143"/>
                    <a:pt x="153" y="143"/>
                    <a:pt x="154" y="143"/>
                  </a:cubicBezTo>
                  <a:cubicBezTo>
                    <a:pt x="151" y="139"/>
                    <a:pt x="149" y="136"/>
                    <a:pt x="151" y="131"/>
                  </a:cubicBezTo>
                  <a:cubicBezTo>
                    <a:pt x="148" y="130"/>
                    <a:pt x="153" y="125"/>
                    <a:pt x="149" y="124"/>
                  </a:cubicBezTo>
                  <a:cubicBezTo>
                    <a:pt x="149" y="125"/>
                    <a:pt x="149" y="126"/>
                    <a:pt x="148" y="125"/>
                  </a:cubicBezTo>
                  <a:cubicBezTo>
                    <a:pt x="148" y="123"/>
                    <a:pt x="147" y="121"/>
                    <a:pt x="147" y="118"/>
                  </a:cubicBezTo>
                  <a:cubicBezTo>
                    <a:pt x="149" y="118"/>
                    <a:pt x="147" y="117"/>
                    <a:pt x="148" y="115"/>
                  </a:cubicBezTo>
                  <a:cubicBezTo>
                    <a:pt x="150" y="114"/>
                    <a:pt x="150" y="112"/>
                    <a:pt x="152" y="112"/>
                  </a:cubicBezTo>
                  <a:cubicBezTo>
                    <a:pt x="152" y="109"/>
                    <a:pt x="154" y="108"/>
                    <a:pt x="152" y="107"/>
                  </a:cubicBezTo>
                  <a:cubicBezTo>
                    <a:pt x="152" y="108"/>
                    <a:pt x="151" y="108"/>
                    <a:pt x="151" y="108"/>
                  </a:cubicBezTo>
                  <a:cubicBezTo>
                    <a:pt x="152" y="106"/>
                    <a:pt x="152" y="104"/>
                    <a:pt x="153" y="103"/>
                  </a:cubicBezTo>
                  <a:cubicBezTo>
                    <a:pt x="153" y="102"/>
                    <a:pt x="152" y="100"/>
                    <a:pt x="153" y="99"/>
                  </a:cubicBezTo>
                  <a:cubicBezTo>
                    <a:pt x="152" y="99"/>
                    <a:pt x="151" y="98"/>
                    <a:pt x="150" y="98"/>
                  </a:cubicBezTo>
                  <a:cubicBezTo>
                    <a:pt x="152" y="96"/>
                    <a:pt x="150" y="92"/>
                    <a:pt x="153" y="92"/>
                  </a:cubicBezTo>
                  <a:close/>
                  <a:moveTo>
                    <a:pt x="58" y="4"/>
                  </a:moveTo>
                  <a:cubicBezTo>
                    <a:pt x="58" y="4"/>
                    <a:pt x="58" y="5"/>
                    <a:pt x="59" y="5"/>
                  </a:cubicBezTo>
                  <a:cubicBezTo>
                    <a:pt x="59" y="6"/>
                    <a:pt x="59" y="6"/>
                    <a:pt x="58" y="6"/>
                  </a:cubicBezTo>
                  <a:cubicBezTo>
                    <a:pt x="58" y="5"/>
                    <a:pt x="57" y="5"/>
                    <a:pt x="58" y="4"/>
                  </a:cubicBezTo>
                  <a:close/>
                  <a:moveTo>
                    <a:pt x="13" y="46"/>
                  </a:moveTo>
                  <a:cubicBezTo>
                    <a:pt x="11" y="46"/>
                    <a:pt x="12" y="46"/>
                    <a:pt x="12" y="45"/>
                  </a:cubicBezTo>
                  <a:cubicBezTo>
                    <a:pt x="12" y="46"/>
                    <a:pt x="13" y="46"/>
                    <a:pt x="13" y="46"/>
                  </a:cubicBezTo>
                  <a:close/>
                </a:path>
              </a:pathLst>
            </a:custGeom>
            <a:solidFill>
              <a:srgbClr val="D06E6E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CN" altLang="en-US" sz="1800" spc="-288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  <p:sp>
          <p:nvSpPr>
            <p:cNvPr id="14" name="文本框 9"/>
            <p:cNvSpPr txBox="1"/>
            <p:nvPr/>
          </p:nvSpPr>
          <p:spPr>
            <a:xfrm>
              <a:off x="8528606" y="4823683"/>
              <a:ext cx="402494" cy="991864"/>
            </a:xfrm>
            <a:prstGeom prst="rect">
              <a:avLst/>
            </a:prstGeom>
            <a:noFill/>
          </p:spPr>
          <p:txBody>
            <a:bodyPr vert="eaVert" lIns="95277" tIns="0" rIns="95277" bIns="107997"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思源宋体 CN Heavy" pitchFamily="18" charset="-122"/>
                  <a:ea typeface="思源宋体 CN Heavy" pitchFamily="18" charset="-122"/>
                </a:rPr>
                <a:t>泰山</a:t>
              </a:r>
              <a:endParaRPr lang="en-US" altLang="zh-CN" sz="140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</p:grpSp>
      <p:pic>
        <p:nvPicPr>
          <p:cNvPr id="2" name="图片 1"/>
          <p:cNvPicPr/>
          <p:nvPr/>
        </p:nvPicPr>
        <p:blipFill>
          <a:blip r:embed="rId3"/>
          <a:stretch>
            <a:fillRect/>
          </a:stretch>
        </p:blipFill>
        <p:spPr>
          <a:xfrm>
            <a:off x="9325610" y="1224280"/>
            <a:ext cx="2656205" cy="2985135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4"/>
          <a:stretch>
            <a:fillRect/>
          </a:stretch>
        </p:blipFill>
        <p:spPr>
          <a:xfrm>
            <a:off x="9488805" y="4209415"/>
            <a:ext cx="2329815" cy="264922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5"/>
          <a:stretch>
            <a:fillRect/>
          </a:stretch>
        </p:blipFill>
        <p:spPr>
          <a:xfrm>
            <a:off x="7350125" y="1960245"/>
            <a:ext cx="1740535" cy="364299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748790" y="2802255"/>
            <a:ext cx="40640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Used for warding off evil and protecting the home</a:t>
            </a:r>
            <a:endParaRPr lang="zh-C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825625" y="420941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Righteous Spirit</a:t>
            </a:r>
            <a:endParaRPr lang="zh-CN" alt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5"/>
          <p:cNvSpPr txBox="1"/>
          <p:nvPr>
            <p:custDataLst>
              <p:tags r:id="rId1"/>
            </p:custDataLst>
          </p:nvPr>
        </p:nvSpPr>
        <p:spPr>
          <a:xfrm>
            <a:off x="433950" y="391382"/>
            <a:ext cx="4887280" cy="435435"/>
          </a:xfrm>
        </p:spPr>
        <p:txBody>
          <a:bodyPr>
            <a:noAutofit/>
          </a:bodyPr>
          <a:lstStyle>
            <a:lvl1pPr algn="l" defTabSz="147447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2000" b="1" kern="1200" spc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defTabSz="998855">
              <a:defRPr/>
            </a:pPr>
            <a:endParaRPr lang="zh-CN" altLang="en-US" sz="2260" dirty="0">
              <a:solidFill>
                <a:schemeClr val="accent6"/>
              </a:solidFill>
              <a:latin typeface="思源宋体 CN Heavy" pitchFamily="18" charset="-122"/>
              <a:ea typeface="思源宋体 CN Heavy" pitchFamily="18" charset="-122"/>
              <a:cs typeface="经典长宋简" panose="02010609000101010101" pitchFamily="49" charset="-122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7698" y="472371"/>
            <a:ext cx="1740744" cy="1397099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1375410" y="672465"/>
            <a:ext cx="837565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40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</a:rPr>
              <a:t>Heavers in Mount Tai </a:t>
            </a:r>
            <a:r>
              <a:rPr lang="zh-CN" altLang="en-US" sz="40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</a:rPr>
              <a:t>泰山挑山工</a:t>
            </a:r>
            <a:endParaRPr lang="zh-CN" altLang="en-US" sz="4000" b="1" kern="1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思源宋体 CN Heavy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963045" y="599095"/>
            <a:ext cx="389232" cy="779930"/>
            <a:chOff x="8436503" y="4823683"/>
            <a:chExt cx="494597" cy="991864"/>
          </a:xfrm>
        </p:grpSpPr>
        <p:sp>
          <p:nvSpPr>
            <p:cNvPr id="13" name="Freeform 201"/>
            <p:cNvSpPr>
              <a:spLocks noEditPoints="1"/>
            </p:cNvSpPr>
            <p:nvPr/>
          </p:nvSpPr>
          <p:spPr bwMode="auto">
            <a:xfrm>
              <a:off x="8436503" y="4842970"/>
              <a:ext cx="457200" cy="872563"/>
            </a:xfrm>
            <a:custGeom>
              <a:avLst/>
              <a:gdLst>
                <a:gd name="T0" fmla="*/ 150 w 155"/>
                <a:gd name="T1" fmla="*/ 83 h 278"/>
                <a:gd name="T2" fmla="*/ 150 w 155"/>
                <a:gd name="T3" fmla="*/ 71 h 278"/>
                <a:gd name="T4" fmla="*/ 147 w 155"/>
                <a:gd name="T5" fmla="*/ 60 h 278"/>
                <a:gd name="T6" fmla="*/ 145 w 155"/>
                <a:gd name="T7" fmla="*/ 48 h 278"/>
                <a:gd name="T8" fmla="*/ 147 w 155"/>
                <a:gd name="T9" fmla="*/ 43 h 278"/>
                <a:gd name="T10" fmla="*/ 142 w 155"/>
                <a:gd name="T11" fmla="*/ 32 h 278"/>
                <a:gd name="T12" fmla="*/ 132 w 155"/>
                <a:gd name="T13" fmla="*/ 24 h 278"/>
                <a:gd name="T14" fmla="*/ 124 w 155"/>
                <a:gd name="T15" fmla="*/ 19 h 278"/>
                <a:gd name="T16" fmla="*/ 117 w 155"/>
                <a:gd name="T17" fmla="*/ 14 h 278"/>
                <a:gd name="T18" fmla="*/ 112 w 155"/>
                <a:gd name="T19" fmla="*/ 14 h 278"/>
                <a:gd name="T20" fmla="*/ 103 w 155"/>
                <a:gd name="T21" fmla="*/ 8 h 278"/>
                <a:gd name="T22" fmla="*/ 89 w 155"/>
                <a:gd name="T23" fmla="*/ 3 h 278"/>
                <a:gd name="T24" fmla="*/ 86 w 155"/>
                <a:gd name="T25" fmla="*/ 5 h 278"/>
                <a:gd name="T26" fmla="*/ 75 w 155"/>
                <a:gd name="T27" fmla="*/ 5 h 278"/>
                <a:gd name="T28" fmla="*/ 46 w 155"/>
                <a:gd name="T29" fmla="*/ 4 h 278"/>
                <a:gd name="T30" fmla="*/ 40 w 155"/>
                <a:gd name="T31" fmla="*/ 7 h 278"/>
                <a:gd name="T32" fmla="*/ 33 w 155"/>
                <a:gd name="T33" fmla="*/ 19 h 278"/>
                <a:gd name="T34" fmla="*/ 24 w 155"/>
                <a:gd name="T35" fmla="*/ 27 h 278"/>
                <a:gd name="T36" fmla="*/ 10 w 155"/>
                <a:gd name="T37" fmla="*/ 41 h 278"/>
                <a:gd name="T38" fmla="*/ 9 w 155"/>
                <a:gd name="T39" fmla="*/ 52 h 278"/>
                <a:gd name="T40" fmla="*/ 0 w 155"/>
                <a:gd name="T41" fmla="*/ 59 h 278"/>
                <a:gd name="T42" fmla="*/ 1 w 155"/>
                <a:gd name="T43" fmla="*/ 71 h 278"/>
                <a:gd name="T44" fmla="*/ 2 w 155"/>
                <a:gd name="T45" fmla="*/ 78 h 278"/>
                <a:gd name="T46" fmla="*/ 2 w 155"/>
                <a:gd name="T47" fmla="*/ 95 h 278"/>
                <a:gd name="T48" fmla="*/ 4 w 155"/>
                <a:gd name="T49" fmla="*/ 101 h 278"/>
                <a:gd name="T50" fmla="*/ 2 w 155"/>
                <a:gd name="T51" fmla="*/ 107 h 278"/>
                <a:gd name="T52" fmla="*/ 1 w 155"/>
                <a:gd name="T53" fmla="*/ 126 h 278"/>
                <a:gd name="T54" fmla="*/ 3 w 155"/>
                <a:gd name="T55" fmla="*/ 139 h 278"/>
                <a:gd name="T56" fmla="*/ 3 w 155"/>
                <a:gd name="T57" fmla="*/ 150 h 278"/>
                <a:gd name="T58" fmla="*/ 2 w 155"/>
                <a:gd name="T59" fmla="*/ 159 h 278"/>
                <a:gd name="T60" fmla="*/ 8 w 155"/>
                <a:gd name="T61" fmla="*/ 172 h 278"/>
                <a:gd name="T62" fmla="*/ 17 w 155"/>
                <a:gd name="T63" fmla="*/ 181 h 278"/>
                <a:gd name="T64" fmla="*/ 15 w 155"/>
                <a:gd name="T65" fmla="*/ 189 h 278"/>
                <a:gd name="T66" fmla="*/ 15 w 155"/>
                <a:gd name="T67" fmla="*/ 203 h 278"/>
                <a:gd name="T68" fmla="*/ 18 w 155"/>
                <a:gd name="T69" fmla="*/ 219 h 278"/>
                <a:gd name="T70" fmla="*/ 25 w 155"/>
                <a:gd name="T71" fmla="*/ 236 h 278"/>
                <a:gd name="T72" fmla="*/ 30 w 155"/>
                <a:gd name="T73" fmla="*/ 249 h 278"/>
                <a:gd name="T74" fmla="*/ 34 w 155"/>
                <a:gd name="T75" fmla="*/ 256 h 278"/>
                <a:gd name="T76" fmla="*/ 46 w 155"/>
                <a:gd name="T77" fmla="*/ 263 h 278"/>
                <a:gd name="T78" fmla="*/ 47 w 155"/>
                <a:gd name="T79" fmla="*/ 272 h 278"/>
                <a:gd name="T80" fmla="*/ 60 w 155"/>
                <a:gd name="T81" fmla="*/ 275 h 278"/>
                <a:gd name="T82" fmla="*/ 70 w 155"/>
                <a:gd name="T83" fmla="*/ 271 h 278"/>
                <a:gd name="T84" fmla="*/ 78 w 155"/>
                <a:gd name="T85" fmla="*/ 257 h 278"/>
                <a:gd name="T86" fmla="*/ 88 w 155"/>
                <a:gd name="T87" fmla="*/ 256 h 278"/>
                <a:gd name="T88" fmla="*/ 102 w 155"/>
                <a:gd name="T89" fmla="*/ 245 h 278"/>
                <a:gd name="T90" fmla="*/ 111 w 155"/>
                <a:gd name="T91" fmla="*/ 234 h 278"/>
                <a:gd name="T92" fmla="*/ 116 w 155"/>
                <a:gd name="T93" fmla="*/ 217 h 278"/>
                <a:gd name="T94" fmla="*/ 123 w 155"/>
                <a:gd name="T95" fmla="*/ 201 h 278"/>
                <a:gd name="T96" fmla="*/ 124 w 155"/>
                <a:gd name="T97" fmla="*/ 193 h 278"/>
                <a:gd name="T98" fmla="*/ 132 w 155"/>
                <a:gd name="T99" fmla="*/ 189 h 278"/>
                <a:gd name="T100" fmla="*/ 141 w 155"/>
                <a:gd name="T101" fmla="*/ 181 h 278"/>
                <a:gd name="T102" fmla="*/ 147 w 155"/>
                <a:gd name="T103" fmla="*/ 171 h 278"/>
                <a:gd name="T104" fmla="*/ 152 w 155"/>
                <a:gd name="T105" fmla="*/ 164 h 278"/>
                <a:gd name="T106" fmla="*/ 153 w 155"/>
                <a:gd name="T107" fmla="*/ 144 h 278"/>
                <a:gd name="T108" fmla="*/ 147 w 155"/>
                <a:gd name="T109" fmla="*/ 118 h 278"/>
                <a:gd name="T110" fmla="*/ 153 w 155"/>
                <a:gd name="T111" fmla="*/ 103 h 278"/>
                <a:gd name="T112" fmla="*/ 59 w 155"/>
                <a:gd name="T113" fmla="*/ 5 h 278"/>
                <a:gd name="T114" fmla="*/ 13 w 155"/>
                <a:gd name="T115" fmla="*/ 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" h="278">
                  <a:moveTo>
                    <a:pt x="153" y="92"/>
                  </a:moveTo>
                  <a:cubicBezTo>
                    <a:pt x="154" y="89"/>
                    <a:pt x="155" y="87"/>
                    <a:pt x="153" y="86"/>
                  </a:cubicBezTo>
                  <a:cubicBezTo>
                    <a:pt x="153" y="87"/>
                    <a:pt x="153" y="87"/>
                    <a:pt x="152" y="87"/>
                  </a:cubicBezTo>
                  <a:cubicBezTo>
                    <a:pt x="151" y="87"/>
                    <a:pt x="150" y="86"/>
                    <a:pt x="149" y="85"/>
                  </a:cubicBezTo>
                  <a:cubicBezTo>
                    <a:pt x="149" y="84"/>
                    <a:pt x="149" y="83"/>
                    <a:pt x="150" y="83"/>
                  </a:cubicBezTo>
                  <a:cubicBezTo>
                    <a:pt x="151" y="83"/>
                    <a:pt x="151" y="84"/>
                    <a:pt x="152" y="84"/>
                  </a:cubicBezTo>
                  <a:cubicBezTo>
                    <a:pt x="153" y="83"/>
                    <a:pt x="151" y="78"/>
                    <a:pt x="153" y="76"/>
                  </a:cubicBezTo>
                  <a:cubicBezTo>
                    <a:pt x="153" y="76"/>
                    <a:pt x="153" y="75"/>
                    <a:pt x="153" y="74"/>
                  </a:cubicBezTo>
                  <a:cubicBezTo>
                    <a:pt x="152" y="74"/>
                    <a:pt x="152" y="74"/>
                    <a:pt x="151" y="74"/>
                  </a:cubicBezTo>
                  <a:cubicBezTo>
                    <a:pt x="152" y="73"/>
                    <a:pt x="150" y="73"/>
                    <a:pt x="150" y="71"/>
                  </a:cubicBezTo>
                  <a:cubicBezTo>
                    <a:pt x="152" y="70"/>
                    <a:pt x="155" y="67"/>
                    <a:pt x="154" y="64"/>
                  </a:cubicBezTo>
                  <a:cubicBezTo>
                    <a:pt x="152" y="64"/>
                    <a:pt x="151" y="65"/>
                    <a:pt x="149" y="66"/>
                  </a:cubicBezTo>
                  <a:cubicBezTo>
                    <a:pt x="149" y="65"/>
                    <a:pt x="150" y="64"/>
                    <a:pt x="150" y="64"/>
                  </a:cubicBezTo>
                  <a:cubicBezTo>
                    <a:pt x="149" y="63"/>
                    <a:pt x="147" y="63"/>
                    <a:pt x="147" y="61"/>
                  </a:cubicBezTo>
                  <a:cubicBezTo>
                    <a:pt x="147" y="61"/>
                    <a:pt x="147" y="60"/>
                    <a:pt x="147" y="60"/>
                  </a:cubicBezTo>
                  <a:cubicBezTo>
                    <a:pt x="147" y="59"/>
                    <a:pt x="149" y="58"/>
                    <a:pt x="146" y="56"/>
                  </a:cubicBezTo>
                  <a:cubicBezTo>
                    <a:pt x="147" y="56"/>
                    <a:pt x="147" y="55"/>
                    <a:pt x="148" y="56"/>
                  </a:cubicBezTo>
                  <a:cubicBezTo>
                    <a:pt x="147" y="54"/>
                    <a:pt x="150" y="53"/>
                    <a:pt x="148" y="53"/>
                  </a:cubicBezTo>
                  <a:cubicBezTo>
                    <a:pt x="148" y="52"/>
                    <a:pt x="149" y="52"/>
                    <a:pt x="148" y="51"/>
                  </a:cubicBezTo>
                  <a:cubicBezTo>
                    <a:pt x="147" y="51"/>
                    <a:pt x="146" y="49"/>
                    <a:pt x="145" y="48"/>
                  </a:cubicBezTo>
                  <a:cubicBezTo>
                    <a:pt x="146" y="48"/>
                    <a:pt x="145" y="46"/>
                    <a:pt x="145" y="45"/>
                  </a:cubicBezTo>
                  <a:cubicBezTo>
                    <a:pt x="146" y="45"/>
                    <a:pt x="147" y="45"/>
                    <a:pt x="147" y="44"/>
                  </a:cubicBezTo>
                  <a:cubicBezTo>
                    <a:pt x="146" y="43"/>
                    <a:pt x="146" y="44"/>
                    <a:pt x="146" y="44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7" y="43"/>
                    <a:pt x="147" y="43"/>
                  </a:cubicBezTo>
                  <a:cubicBezTo>
                    <a:pt x="146" y="43"/>
                    <a:pt x="147" y="42"/>
                    <a:pt x="147" y="41"/>
                  </a:cubicBezTo>
                  <a:cubicBezTo>
                    <a:pt x="146" y="41"/>
                    <a:pt x="145" y="42"/>
                    <a:pt x="145" y="41"/>
                  </a:cubicBezTo>
                  <a:cubicBezTo>
                    <a:pt x="145" y="39"/>
                    <a:pt x="146" y="37"/>
                    <a:pt x="145" y="35"/>
                  </a:cubicBezTo>
                  <a:cubicBezTo>
                    <a:pt x="144" y="35"/>
                    <a:pt x="143" y="37"/>
                    <a:pt x="143" y="36"/>
                  </a:cubicBezTo>
                  <a:cubicBezTo>
                    <a:pt x="143" y="35"/>
                    <a:pt x="142" y="33"/>
                    <a:pt x="142" y="32"/>
                  </a:cubicBezTo>
                  <a:cubicBezTo>
                    <a:pt x="141" y="35"/>
                    <a:pt x="137" y="30"/>
                    <a:pt x="139" y="29"/>
                  </a:cubicBezTo>
                  <a:cubicBezTo>
                    <a:pt x="137" y="27"/>
                    <a:pt x="136" y="25"/>
                    <a:pt x="136" y="24"/>
                  </a:cubicBezTo>
                  <a:cubicBezTo>
                    <a:pt x="136" y="24"/>
                    <a:pt x="136" y="24"/>
                    <a:pt x="135" y="24"/>
                  </a:cubicBezTo>
                  <a:cubicBezTo>
                    <a:pt x="136" y="24"/>
                    <a:pt x="137" y="23"/>
                    <a:pt x="136" y="23"/>
                  </a:cubicBezTo>
                  <a:cubicBezTo>
                    <a:pt x="135" y="24"/>
                    <a:pt x="133" y="23"/>
                    <a:pt x="132" y="24"/>
                  </a:cubicBezTo>
                  <a:cubicBezTo>
                    <a:pt x="132" y="24"/>
                    <a:pt x="133" y="24"/>
                    <a:pt x="134" y="23"/>
                  </a:cubicBezTo>
                  <a:cubicBezTo>
                    <a:pt x="132" y="22"/>
                    <a:pt x="132" y="23"/>
                    <a:pt x="131" y="24"/>
                  </a:cubicBezTo>
                  <a:cubicBezTo>
                    <a:pt x="129" y="21"/>
                    <a:pt x="129" y="18"/>
                    <a:pt x="127" y="16"/>
                  </a:cubicBezTo>
                  <a:cubicBezTo>
                    <a:pt x="127" y="17"/>
                    <a:pt x="127" y="19"/>
                    <a:pt x="126" y="19"/>
                  </a:cubicBezTo>
                  <a:cubicBezTo>
                    <a:pt x="126" y="17"/>
                    <a:pt x="125" y="19"/>
                    <a:pt x="124" y="19"/>
                  </a:cubicBezTo>
                  <a:cubicBezTo>
                    <a:pt x="124" y="18"/>
                    <a:pt x="123" y="17"/>
                    <a:pt x="123" y="16"/>
                  </a:cubicBezTo>
                  <a:cubicBezTo>
                    <a:pt x="123" y="16"/>
                    <a:pt x="124" y="16"/>
                    <a:pt x="124" y="16"/>
                  </a:cubicBezTo>
                  <a:cubicBezTo>
                    <a:pt x="122" y="15"/>
                    <a:pt x="123" y="15"/>
                    <a:pt x="121" y="15"/>
                  </a:cubicBezTo>
                  <a:cubicBezTo>
                    <a:pt x="120" y="15"/>
                    <a:pt x="120" y="14"/>
                    <a:pt x="120" y="13"/>
                  </a:cubicBezTo>
                  <a:cubicBezTo>
                    <a:pt x="118" y="13"/>
                    <a:pt x="118" y="15"/>
                    <a:pt x="117" y="14"/>
                  </a:cubicBezTo>
                  <a:cubicBezTo>
                    <a:pt x="117" y="14"/>
                    <a:pt x="117" y="14"/>
                    <a:pt x="117" y="13"/>
                  </a:cubicBezTo>
                  <a:cubicBezTo>
                    <a:pt x="117" y="13"/>
                    <a:pt x="119" y="12"/>
                    <a:pt x="119" y="11"/>
                  </a:cubicBezTo>
                  <a:cubicBezTo>
                    <a:pt x="118" y="11"/>
                    <a:pt x="118" y="10"/>
                    <a:pt x="117" y="10"/>
                  </a:cubicBezTo>
                  <a:cubicBezTo>
                    <a:pt x="117" y="14"/>
                    <a:pt x="115" y="13"/>
                    <a:pt x="113" y="11"/>
                  </a:cubicBezTo>
                  <a:cubicBezTo>
                    <a:pt x="113" y="12"/>
                    <a:pt x="113" y="14"/>
                    <a:pt x="112" y="14"/>
                  </a:cubicBezTo>
                  <a:cubicBezTo>
                    <a:pt x="111" y="13"/>
                    <a:pt x="113" y="11"/>
                    <a:pt x="112" y="11"/>
                  </a:cubicBezTo>
                  <a:cubicBezTo>
                    <a:pt x="111" y="11"/>
                    <a:pt x="111" y="12"/>
                    <a:pt x="110" y="12"/>
                  </a:cubicBezTo>
                  <a:cubicBezTo>
                    <a:pt x="109" y="10"/>
                    <a:pt x="107" y="9"/>
                    <a:pt x="106" y="9"/>
                  </a:cubicBezTo>
                  <a:cubicBezTo>
                    <a:pt x="106" y="8"/>
                    <a:pt x="107" y="8"/>
                    <a:pt x="106" y="7"/>
                  </a:cubicBezTo>
                  <a:cubicBezTo>
                    <a:pt x="105" y="6"/>
                    <a:pt x="104" y="8"/>
                    <a:pt x="103" y="8"/>
                  </a:cubicBezTo>
                  <a:cubicBezTo>
                    <a:pt x="101" y="7"/>
                    <a:pt x="101" y="6"/>
                    <a:pt x="98" y="5"/>
                  </a:cubicBezTo>
                  <a:cubicBezTo>
                    <a:pt x="98" y="6"/>
                    <a:pt x="95" y="6"/>
                    <a:pt x="95" y="6"/>
                  </a:cubicBezTo>
                  <a:cubicBezTo>
                    <a:pt x="95" y="6"/>
                    <a:pt x="95" y="5"/>
                    <a:pt x="96" y="5"/>
                  </a:cubicBezTo>
                  <a:cubicBezTo>
                    <a:pt x="93" y="6"/>
                    <a:pt x="92" y="5"/>
                    <a:pt x="89" y="6"/>
                  </a:cubicBezTo>
                  <a:cubicBezTo>
                    <a:pt x="89" y="5"/>
                    <a:pt x="89" y="4"/>
                    <a:pt x="89" y="3"/>
                  </a:cubicBezTo>
                  <a:cubicBezTo>
                    <a:pt x="89" y="2"/>
                    <a:pt x="88" y="4"/>
                    <a:pt x="87" y="4"/>
                  </a:cubicBezTo>
                  <a:cubicBezTo>
                    <a:pt x="87" y="2"/>
                    <a:pt x="88" y="2"/>
                    <a:pt x="87" y="1"/>
                  </a:cubicBezTo>
                  <a:cubicBezTo>
                    <a:pt x="86" y="1"/>
                    <a:pt x="86" y="3"/>
                    <a:pt x="86" y="4"/>
                  </a:cubicBezTo>
                  <a:cubicBezTo>
                    <a:pt x="86" y="4"/>
                    <a:pt x="87" y="4"/>
                    <a:pt x="87" y="4"/>
                  </a:cubicBezTo>
                  <a:cubicBezTo>
                    <a:pt x="87" y="5"/>
                    <a:pt x="86" y="5"/>
                    <a:pt x="86" y="5"/>
                  </a:cubicBezTo>
                  <a:cubicBezTo>
                    <a:pt x="85" y="5"/>
                    <a:pt x="84" y="5"/>
                    <a:pt x="84" y="4"/>
                  </a:cubicBezTo>
                  <a:cubicBezTo>
                    <a:pt x="84" y="5"/>
                    <a:pt x="83" y="5"/>
                    <a:pt x="82" y="5"/>
                  </a:cubicBezTo>
                  <a:cubicBezTo>
                    <a:pt x="81" y="5"/>
                    <a:pt x="80" y="4"/>
                    <a:pt x="79" y="4"/>
                  </a:cubicBezTo>
                  <a:cubicBezTo>
                    <a:pt x="78" y="5"/>
                    <a:pt x="78" y="6"/>
                    <a:pt x="77" y="7"/>
                  </a:cubicBezTo>
                  <a:cubicBezTo>
                    <a:pt x="76" y="7"/>
                    <a:pt x="76" y="6"/>
                    <a:pt x="75" y="5"/>
                  </a:cubicBezTo>
                  <a:cubicBezTo>
                    <a:pt x="73" y="6"/>
                    <a:pt x="73" y="4"/>
                    <a:pt x="71" y="4"/>
                  </a:cubicBezTo>
                  <a:cubicBezTo>
                    <a:pt x="67" y="4"/>
                    <a:pt x="63" y="8"/>
                    <a:pt x="63" y="3"/>
                  </a:cubicBezTo>
                  <a:cubicBezTo>
                    <a:pt x="61" y="3"/>
                    <a:pt x="60" y="0"/>
                    <a:pt x="58" y="1"/>
                  </a:cubicBezTo>
                  <a:cubicBezTo>
                    <a:pt x="59" y="2"/>
                    <a:pt x="58" y="4"/>
                    <a:pt x="57" y="4"/>
                  </a:cubicBezTo>
                  <a:cubicBezTo>
                    <a:pt x="53" y="1"/>
                    <a:pt x="50" y="6"/>
                    <a:pt x="46" y="4"/>
                  </a:cubicBezTo>
                  <a:cubicBezTo>
                    <a:pt x="46" y="3"/>
                    <a:pt x="47" y="4"/>
                    <a:pt x="47" y="3"/>
                  </a:cubicBezTo>
                  <a:cubicBezTo>
                    <a:pt x="45" y="3"/>
                    <a:pt x="44" y="1"/>
                    <a:pt x="42" y="2"/>
                  </a:cubicBezTo>
                  <a:cubicBezTo>
                    <a:pt x="42" y="3"/>
                    <a:pt x="41" y="4"/>
                    <a:pt x="40" y="5"/>
                  </a:cubicBezTo>
                  <a:cubicBezTo>
                    <a:pt x="41" y="6"/>
                    <a:pt x="40" y="4"/>
                    <a:pt x="41" y="5"/>
                  </a:cubicBezTo>
                  <a:cubicBezTo>
                    <a:pt x="40" y="5"/>
                    <a:pt x="41" y="7"/>
                    <a:pt x="40" y="7"/>
                  </a:cubicBezTo>
                  <a:cubicBezTo>
                    <a:pt x="40" y="6"/>
                    <a:pt x="39" y="6"/>
                    <a:pt x="39" y="6"/>
                  </a:cubicBezTo>
                  <a:cubicBezTo>
                    <a:pt x="38" y="6"/>
                    <a:pt x="37" y="6"/>
                    <a:pt x="36" y="7"/>
                  </a:cubicBezTo>
                  <a:cubicBezTo>
                    <a:pt x="37" y="8"/>
                    <a:pt x="38" y="8"/>
                    <a:pt x="39" y="9"/>
                  </a:cubicBezTo>
                  <a:cubicBezTo>
                    <a:pt x="38" y="12"/>
                    <a:pt x="39" y="16"/>
                    <a:pt x="37" y="20"/>
                  </a:cubicBezTo>
                  <a:cubicBezTo>
                    <a:pt x="35" y="20"/>
                    <a:pt x="35" y="20"/>
                    <a:pt x="33" y="19"/>
                  </a:cubicBezTo>
                  <a:cubicBezTo>
                    <a:pt x="32" y="20"/>
                    <a:pt x="31" y="23"/>
                    <a:pt x="28" y="22"/>
                  </a:cubicBezTo>
                  <a:cubicBezTo>
                    <a:pt x="29" y="24"/>
                    <a:pt x="28" y="24"/>
                    <a:pt x="27" y="24"/>
                  </a:cubicBezTo>
                  <a:cubicBezTo>
                    <a:pt x="26" y="24"/>
                    <a:pt x="26" y="22"/>
                    <a:pt x="25" y="22"/>
                  </a:cubicBezTo>
                  <a:cubicBezTo>
                    <a:pt x="25" y="24"/>
                    <a:pt x="24" y="25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19" y="30"/>
                    <a:pt x="19" y="30"/>
                  </a:cubicBezTo>
                  <a:cubicBezTo>
                    <a:pt x="19" y="31"/>
                    <a:pt x="18" y="33"/>
                    <a:pt x="18" y="34"/>
                  </a:cubicBezTo>
                  <a:cubicBezTo>
                    <a:pt x="17" y="35"/>
                    <a:pt x="14" y="36"/>
                    <a:pt x="13" y="37"/>
                  </a:cubicBezTo>
                  <a:cubicBezTo>
                    <a:pt x="12" y="38"/>
                    <a:pt x="8" y="36"/>
                    <a:pt x="1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0" y="43"/>
                    <a:pt x="11" y="43"/>
                    <a:pt x="11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6"/>
                    <a:pt x="11" y="47"/>
                    <a:pt x="12" y="48"/>
                  </a:cubicBezTo>
                  <a:cubicBezTo>
                    <a:pt x="10" y="49"/>
                    <a:pt x="9" y="51"/>
                    <a:pt x="9" y="52"/>
                  </a:cubicBezTo>
                  <a:cubicBezTo>
                    <a:pt x="7" y="52"/>
                    <a:pt x="6" y="52"/>
                    <a:pt x="5" y="52"/>
                  </a:cubicBezTo>
                  <a:cubicBezTo>
                    <a:pt x="6" y="53"/>
                    <a:pt x="10" y="55"/>
                    <a:pt x="10" y="57"/>
                  </a:cubicBezTo>
                  <a:cubicBezTo>
                    <a:pt x="8" y="57"/>
                    <a:pt x="6" y="57"/>
                    <a:pt x="3" y="58"/>
                  </a:cubicBezTo>
                  <a:cubicBezTo>
                    <a:pt x="2" y="58"/>
                    <a:pt x="4" y="60"/>
                    <a:pt x="2" y="60"/>
                  </a:cubicBezTo>
                  <a:cubicBezTo>
                    <a:pt x="2" y="60"/>
                    <a:pt x="1" y="60"/>
                    <a:pt x="0" y="59"/>
                  </a:cubicBezTo>
                  <a:cubicBezTo>
                    <a:pt x="1" y="59"/>
                    <a:pt x="1" y="59"/>
                    <a:pt x="2" y="59"/>
                  </a:cubicBezTo>
                  <a:cubicBezTo>
                    <a:pt x="1" y="59"/>
                    <a:pt x="1" y="58"/>
                    <a:pt x="0" y="58"/>
                  </a:cubicBezTo>
                  <a:cubicBezTo>
                    <a:pt x="0" y="62"/>
                    <a:pt x="3" y="65"/>
                    <a:pt x="2" y="70"/>
                  </a:cubicBezTo>
                  <a:cubicBezTo>
                    <a:pt x="2" y="70"/>
                    <a:pt x="3" y="70"/>
                    <a:pt x="3" y="71"/>
                  </a:cubicBezTo>
                  <a:cubicBezTo>
                    <a:pt x="2" y="71"/>
                    <a:pt x="1" y="71"/>
                    <a:pt x="1" y="71"/>
                  </a:cubicBezTo>
                  <a:cubicBezTo>
                    <a:pt x="2" y="71"/>
                    <a:pt x="1" y="72"/>
                    <a:pt x="1" y="73"/>
                  </a:cubicBezTo>
                  <a:cubicBezTo>
                    <a:pt x="2" y="73"/>
                    <a:pt x="3" y="73"/>
                    <a:pt x="3" y="74"/>
                  </a:cubicBezTo>
                  <a:cubicBezTo>
                    <a:pt x="2" y="74"/>
                    <a:pt x="1" y="74"/>
                    <a:pt x="1" y="75"/>
                  </a:cubicBezTo>
                  <a:cubicBezTo>
                    <a:pt x="1" y="76"/>
                    <a:pt x="3" y="76"/>
                    <a:pt x="2" y="77"/>
                  </a:cubicBezTo>
                  <a:cubicBezTo>
                    <a:pt x="2" y="77"/>
                    <a:pt x="3" y="78"/>
                    <a:pt x="2" y="78"/>
                  </a:cubicBezTo>
                  <a:cubicBezTo>
                    <a:pt x="1" y="77"/>
                    <a:pt x="3" y="77"/>
                    <a:pt x="1" y="77"/>
                  </a:cubicBezTo>
                  <a:cubicBezTo>
                    <a:pt x="0" y="77"/>
                    <a:pt x="1" y="79"/>
                    <a:pt x="2" y="79"/>
                  </a:cubicBezTo>
                  <a:cubicBezTo>
                    <a:pt x="1" y="80"/>
                    <a:pt x="0" y="79"/>
                    <a:pt x="0" y="80"/>
                  </a:cubicBezTo>
                  <a:cubicBezTo>
                    <a:pt x="1" y="84"/>
                    <a:pt x="3" y="89"/>
                    <a:pt x="0" y="93"/>
                  </a:cubicBezTo>
                  <a:cubicBezTo>
                    <a:pt x="1" y="93"/>
                    <a:pt x="2" y="93"/>
                    <a:pt x="2" y="95"/>
                  </a:cubicBezTo>
                  <a:cubicBezTo>
                    <a:pt x="1" y="96"/>
                    <a:pt x="0" y="95"/>
                    <a:pt x="0" y="96"/>
                  </a:cubicBezTo>
                  <a:cubicBezTo>
                    <a:pt x="2" y="96"/>
                    <a:pt x="0" y="97"/>
                    <a:pt x="1" y="97"/>
                  </a:cubicBezTo>
                  <a:cubicBezTo>
                    <a:pt x="2" y="97"/>
                    <a:pt x="2" y="97"/>
                    <a:pt x="3" y="97"/>
                  </a:cubicBezTo>
                  <a:cubicBezTo>
                    <a:pt x="2" y="99"/>
                    <a:pt x="3" y="99"/>
                    <a:pt x="4" y="100"/>
                  </a:cubicBezTo>
                  <a:cubicBezTo>
                    <a:pt x="4" y="100"/>
                    <a:pt x="4" y="100"/>
                    <a:pt x="4" y="101"/>
                  </a:cubicBezTo>
                  <a:cubicBezTo>
                    <a:pt x="3" y="101"/>
                    <a:pt x="2" y="102"/>
                    <a:pt x="2" y="102"/>
                  </a:cubicBezTo>
                  <a:cubicBezTo>
                    <a:pt x="2" y="103"/>
                    <a:pt x="3" y="103"/>
                    <a:pt x="4" y="104"/>
                  </a:cubicBezTo>
                  <a:cubicBezTo>
                    <a:pt x="5" y="105"/>
                    <a:pt x="2" y="104"/>
                    <a:pt x="3" y="106"/>
                  </a:cubicBezTo>
                  <a:cubicBezTo>
                    <a:pt x="3" y="106"/>
                    <a:pt x="4" y="105"/>
                    <a:pt x="4" y="106"/>
                  </a:cubicBezTo>
                  <a:cubicBezTo>
                    <a:pt x="3" y="106"/>
                    <a:pt x="3" y="107"/>
                    <a:pt x="2" y="107"/>
                  </a:cubicBezTo>
                  <a:cubicBezTo>
                    <a:pt x="3" y="112"/>
                    <a:pt x="1" y="117"/>
                    <a:pt x="0" y="120"/>
                  </a:cubicBezTo>
                  <a:cubicBezTo>
                    <a:pt x="1" y="121"/>
                    <a:pt x="2" y="120"/>
                    <a:pt x="3" y="121"/>
                  </a:cubicBezTo>
                  <a:cubicBezTo>
                    <a:pt x="3" y="123"/>
                    <a:pt x="2" y="122"/>
                    <a:pt x="2" y="123"/>
                  </a:cubicBezTo>
                  <a:cubicBezTo>
                    <a:pt x="0" y="123"/>
                    <a:pt x="2" y="122"/>
                    <a:pt x="0" y="122"/>
                  </a:cubicBezTo>
                  <a:cubicBezTo>
                    <a:pt x="0" y="123"/>
                    <a:pt x="2" y="124"/>
                    <a:pt x="1" y="126"/>
                  </a:cubicBezTo>
                  <a:cubicBezTo>
                    <a:pt x="2" y="126"/>
                    <a:pt x="2" y="125"/>
                    <a:pt x="3" y="125"/>
                  </a:cubicBezTo>
                  <a:cubicBezTo>
                    <a:pt x="3" y="126"/>
                    <a:pt x="3" y="128"/>
                    <a:pt x="2" y="129"/>
                  </a:cubicBezTo>
                  <a:cubicBezTo>
                    <a:pt x="3" y="130"/>
                    <a:pt x="1" y="132"/>
                    <a:pt x="3" y="135"/>
                  </a:cubicBezTo>
                  <a:cubicBezTo>
                    <a:pt x="2" y="136"/>
                    <a:pt x="2" y="135"/>
                    <a:pt x="1" y="135"/>
                  </a:cubicBezTo>
                  <a:cubicBezTo>
                    <a:pt x="2" y="137"/>
                    <a:pt x="2" y="137"/>
                    <a:pt x="3" y="139"/>
                  </a:cubicBezTo>
                  <a:cubicBezTo>
                    <a:pt x="0" y="139"/>
                    <a:pt x="2" y="138"/>
                    <a:pt x="0" y="139"/>
                  </a:cubicBezTo>
                  <a:cubicBezTo>
                    <a:pt x="0" y="139"/>
                    <a:pt x="2" y="142"/>
                    <a:pt x="3" y="143"/>
                  </a:cubicBezTo>
                  <a:cubicBezTo>
                    <a:pt x="2" y="145"/>
                    <a:pt x="6" y="148"/>
                    <a:pt x="3" y="148"/>
                  </a:cubicBezTo>
                  <a:cubicBezTo>
                    <a:pt x="4" y="149"/>
                    <a:pt x="5" y="149"/>
                    <a:pt x="4" y="151"/>
                  </a:cubicBezTo>
                  <a:cubicBezTo>
                    <a:pt x="3" y="151"/>
                    <a:pt x="3" y="150"/>
                    <a:pt x="3" y="150"/>
                  </a:cubicBezTo>
                  <a:cubicBezTo>
                    <a:pt x="3" y="152"/>
                    <a:pt x="0" y="153"/>
                    <a:pt x="3" y="154"/>
                  </a:cubicBezTo>
                  <a:cubicBezTo>
                    <a:pt x="4" y="153"/>
                    <a:pt x="1" y="152"/>
                    <a:pt x="3" y="151"/>
                  </a:cubicBezTo>
                  <a:cubicBezTo>
                    <a:pt x="4" y="152"/>
                    <a:pt x="3" y="154"/>
                    <a:pt x="4" y="155"/>
                  </a:cubicBezTo>
                  <a:cubicBezTo>
                    <a:pt x="3" y="155"/>
                    <a:pt x="2" y="156"/>
                    <a:pt x="1" y="157"/>
                  </a:cubicBezTo>
                  <a:cubicBezTo>
                    <a:pt x="3" y="156"/>
                    <a:pt x="3" y="160"/>
                    <a:pt x="2" y="159"/>
                  </a:cubicBezTo>
                  <a:cubicBezTo>
                    <a:pt x="2" y="160"/>
                    <a:pt x="3" y="160"/>
                    <a:pt x="4" y="161"/>
                  </a:cubicBezTo>
                  <a:cubicBezTo>
                    <a:pt x="2" y="161"/>
                    <a:pt x="3" y="165"/>
                    <a:pt x="4" y="165"/>
                  </a:cubicBezTo>
                  <a:cubicBezTo>
                    <a:pt x="3" y="167"/>
                    <a:pt x="1" y="165"/>
                    <a:pt x="1" y="167"/>
                  </a:cubicBezTo>
                  <a:cubicBezTo>
                    <a:pt x="4" y="167"/>
                    <a:pt x="6" y="170"/>
                    <a:pt x="4" y="172"/>
                  </a:cubicBezTo>
                  <a:cubicBezTo>
                    <a:pt x="6" y="172"/>
                    <a:pt x="7" y="172"/>
                    <a:pt x="8" y="172"/>
                  </a:cubicBezTo>
                  <a:cubicBezTo>
                    <a:pt x="9" y="173"/>
                    <a:pt x="9" y="175"/>
                    <a:pt x="10" y="176"/>
                  </a:cubicBezTo>
                  <a:cubicBezTo>
                    <a:pt x="12" y="175"/>
                    <a:pt x="15" y="174"/>
                    <a:pt x="16" y="175"/>
                  </a:cubicBezTo>
                  <a:cubicBezTo>
                    <a:pt x="16" y="177"/>
                    <a:pt x="14" y="176"/>
                    <a:pt x="14" y="177"/>
                  </a:cubicBezTo>
                  <a:cubicBezTo>
                    <a:pt x="15" y="177"/>
                    <a:pt x="16" y="178"/>
                    <a:pt x="15" y="179"/>
                  </a:cubicBezTo>
                  <a:cubicBezTo>
                    <a:pt x="16" y="179"/>
                    <a:pt x="17" y="180"/>
                    <a:pt x="17" y="181"/>
                  </a:cubicBezTo>
                  <a:cubicBezTo>
                    <a:pt x="17" y="182"/>
                    <a:pt x="15" y="181"/>
                    <a:pt x="16" y="182"/>
                  </a:cubicBezTo>
                  <a:cubicBezTo>
                    <a:pt x="17" y="182"/>
                    <a:pt x="15" y="184"/>
                    <a:pt x="17" y="184"/>
                  </a:cubicBezTo>
                  <a:cubicBezTo>
                    <a:pt x="17" y="184"/>
                    <a:pt x="17" y="186"/>
                    <a:pt x="16" y="186"/>
                  </a:cubicBezTo>
                  <a:cubicBezTo>
                    <a:pt x="16" y="188"/>
                    <a:pt x="17" y="187"/>
                    <a:pt x="17" y="188"/>
                  </a:cubicBezTo>
                  <a:cubicBezTo>
                    <a:pt x="16" y="187"/>
                    <a:pt x="15" y="188"/>
                    <a:pt x="15" y="189"/>
                  </a:cubicBezTo>
                  <a:cubicBezTo>
                    <a:pt x="15" y="190"/>
                    <a:pt x="17" y="189"/>
                    <a:pt x="17" y="190"/>
                  </a:cubicBezTo>
                  <a:cubicBezTo>
                    <a:pt x="16" y="192"/>
                    <a:pt x="17" y="194"/>
                    <a:pt x="16" y="196"/>
                  </a:cubicBezTo>
                  <a:cubicBezTo>
                    <a:pt x="16" y="196"/>
                    <a:pt x="17" y="196"/>
                    <a:pt x="17" y="197"/>
                  </a:cubicBezTo>
                  <a:cubicBezTo>
                    <a:pt x="16" y="197"/>
                    <a:pt x="15" y="198"/>
                    <a:pt x="14" y="199"/>
                  </a:cubicBezTo>
                  <a:cubicBezTo>
                    <a:pt x="15" y="201"/>
                    <a:pt x="15" y="202"/>
                    <a:pt x="15" y="203"/>
                  </a:cubicBezTo>
                  <a:cubicBezTo>
                    <a:pt x="17" y="203"/>
                    <a:pt x="18" y="205"/>
                    <a:pt x="19" y="205"/>
                  </a:cubicBezTo>
                  <a:cubicBezTo>
                    <a:pt x="19" y="205"/>
                    <a:pt x="19" y="206"/>
                    <a:pt x="19" y="206"/>
                  </a:cubicBezTo>
                  <a:cubicBezTo>
                    <a:pt x="20" y="206"/>
                    <a:pt x="20" y="207"/>
                    <a:pt x="21" y="209"/>
                  </a:cubicBezTo>
                  <a:cubicBezTo>
                    <a:pt x="20" y="209"/>
                    <a:pt x="19" y="209"/>
                    <a:pt x="18" y="210"/>
                  </a:cubicBezTo>
                  <a:cubicBezTo>
                    <a:pt x="19" y="213"/>
                    <a:pt x="17" y="216"/>
                    <a:pt x="18" y="219"/>
                  </a:cubicBezTo>
                  <a:cubicBezTo>
                    <a:pt x="17" y="220"/>
                    <a:pt x="17" y="221"/>
                    <a:pt x="16" y="221"/>
                  </a:cubicBezTo>
                  <a:cubicBezTo>
                    <a:pt x="16" y="222"/>
                    <a:pt x="16" y="222"/>
                    <a:pt x="16" y="223"/>
                  </a:cubicBezTo>
                  <a:cubicBezTo>
                    <a:pt x="19" y="224"/>
                    <a:pt x="27" y="232"/>
                    <a:pt x="23" y="235"/>
                  </a:cubicBezTo>
                  <a:cubicBezTo>
                    <a:pt x="22" y="235"/>
                    <a:pt x="23" y="233"/>
                    <a:pt x="22" y="234"/>
                  </a:cubicBezTo>
                  <a:cubicBezTo>
                    <a:pt x="21" y="236"/>
                    <a:pt x="23" y="236"/>
                    <a:pt x="25" y="236"/>
                  </a:cubicBezTo>
                  <a:cubicBezTo>
                    <a:pt x="24" y="237"/>
                    <a:pt x="25" y="237"/>
                    <a:pt x="25" y="238"/>
                  </a:cubicBezTo>
                  <a:cubicBezTo>
                    <a:pt x="26" y="238"/>
                    <a:pt x="26" y="240"/>
                    <a:pt x="26" y="241"/>
                  </a:cubicBezTo>
                  <a:cubicBezTo>
                    <a:pt x="26" y="241"/>
                    <a:pt x="26" y="241"/>
                    <a:pt x="26" y="241"/>
                  </a:cubicBezTo>
                  <a:cubicBezTo>
                    <a:pt x="26" y="241"/>
                    <a:pt x="26" y="244"/>
                    <a:pt x="27" y="245"/>
                  </a:cubicBezTo>
                  <a:cubicBezTo>
                    <a:pt x="29" y="246"/>
                    <a:pt x="23" y="247"/>
                    <a:pt x="30" y="249"/>
                  </a:cubicBezTo>
                  <a:cubicBezTo>
                    <a:pt x="30" y="249"/>
                    <a:pt x="30" y="249"/>
                    <a:pt x="30" y="249"/>
                  </a:cubicBezTo>
                  <a:cubicBezTo>
                    <a:pt x="29" y="252"/>
                    <a:pt x="32" y="252"/>
                    <a:pt x="34" y="253"/>
                  </a:cubicBezTo>
                  <a:cubicBezTo>
                    <a:pt x="34" y="256"/>
                    <a:pt x="31" y="256"/>
                    <a:pt x="31" y="257"/>
                  </a:cubicBezTo>
                  <a:cubicBezTo>
                    <a:pt x="31" y="257"/>
                    <a:pt x="31" y="257"/>
                    <a:pt x="31" y="257"/>
                  </a:cubicBezTo>
                  <a:cubicBezTo>
                    <a:pt x="32" y="258"/>
                    <a:pt x="33" y="256"/>
                    <a:pt x="34" y="256"/>
                  </a:cubicBezTo>
                  <a:cubicBezTo>
                    <a:pt x="35" y="256"/>
                    <a:pt x="35" y="257"/>
                    <a:pt x="36" y="257"/>
                  </a:cubicBezTo>
                  <a:cubicBezTo>
                    <a:pt x="36" y="256"/>
                    <a:pt x="37" y="256"/>
                    <a:pt x="37" y="255"/>
                  </a:cubicBezTo>
                  <a:cubicBezTo>
                    <a:pt x="39" y="257"/>
                    <a:pt x="42" y="259"/>
                    <a:pt x="44" y="261"/>
                  </a:cubicBezTo>
                  <a:cubicBezTo>
                    <a:pt x="45" y="261"/>
                    <a:pt x="46" y="260"/>
                    <a:pt x="47" y="261"/>
                  </a:cubicBezTo>
                  <a:cubicBezTo>
                    <a:pt x="47" y="262"/>
                    <a:pt x="46" y="262"/>
                    <a:pt x="46" y="263"/>
                  </a:cubicBezTo>
                  <a:cubicBezTo>
                    <a:pt x="47" y="264"/>
                    <a:pt x="48" y="265"/>
                    <a:pt x="48" y="267"/>
                  </a:cubicBezTo>
                  <a:cubicBezTo>
                    <a:pt x="49" y="268"/>
                    <a:pt x="51" y="267"/>
                    <a:pt x="51" y="269"/>
                  </a:cubicBezTo>
                  <a:cubicBezTo>
                    <a:pt x="50" y="269"/>
                    <a:pt x="50" y="271"/>
                    <a:pt x="49" y="271"/>
                  </a:cubicBezTo>
                  <a:cubicBezTo>
                    <a:pt x="48" y="270"/>
                    <a:pt x="50" y="270"/>
                    <a:pt x="49" y="269"/>
                  </a:cubicBezTo>
                  <a:cubicBezTo>
                    <a:pt x="48" y="270"/>
                    <a:pt x="48" y="271"/>
                    <a:pt x="47" y="272"/>
                  </a:cubicBezTo>
                  <a:cubicBezTo>
                    <a:pt x="51" y="272"/>
                    <a:pt x="54" y="271"/>
                    <a:pt x="56" y="273"/>
                  </a:cubicBezTo>
                  <a:cubicBezTo>
                    <a:pt x="56" y="274"/>
                    <a:pt x="56" y="274"/>
                    <a:pt x="56" y="275"/>
                  </a:cubicBezTo>
                  <a:cubicBezTo>
                    <a:pt x="57" y="275"/>
                    <a:pt x="57" y="274"/>
                    <a:pt x="58" y="275"/>
                  </a:cubicBezTo>
                  <a:cubicBezTo>
                    <a:pt x="57" y="275"/>
                    <a:pt x="57" y="275"/>
                    <a:pt x="57" y="276"/>
                  </a:cubicBezTo>
                  <a:cubicBezTo>
                    <a:pt x="59" y="277"/>
                    <a:pt x="59" y="275"/>
                    <a:pt x="60" y="275"/>
                  </a:cubicBezTo>
                  <a:cubicBezTo>
                    <a:pt x="61" y="278"/>
                    <a:pt x="64" y="275"/>
                    <a:pt x="66" y="277"/>
                  </a:cubicBezTo>
                  <a:cubicBezTo>
                    <a:pt x="67" y="276"/>
                    <a:pt x="65" y="276"/>
                    <a:pt x="66" y="275"/>
                  </a:cubicBezTo>
                  <a:cubicBezTo>
                    <a:pt x="67" y="275"/>
                    <a:pt x="67" y="276"/>
                    <a:pt x="68" y="276"/>
                  </a:cubicBezTo>
                  <a:cubicBezTo>
                    <a:pt x="69" y="275"/>
                    <a:pt x="70" y="272"/>
                    <a:pt x="72" y="273"/>
                  </a:cubicBezTo>
                  <a:cubicBezTo>
                    <a:pt x="73" y="272"/>
                    <a:pt x="72" y="271"/>
                    <a:pt x="70" y="271"/>
                  </a:cubicBezTo>
                  <a:cubicBezTo>
                    <a:pt x="70" y="271"/>
                    <a:pt x="70" y="272"/>
                    <a:pt x="69" y="271"/>
                  </a:cubicBezTo>
                  <a:cubicBezTo>
                    <a:pt x="70" y="271"/>
                    <a:pt x="70" y="270"/>
                    <a:pt x="70" y="268"/>
                  </a:cubicBezTo>
                  <a:cubicBezTo>
                    <a:pt x="70" y="268"/>
                    <a:pt x="71" y="268"/>
                    <a:pt x="71" y="267"/>
                  </a:cubicBezTo>
                  <a:cubicBezTo>
                    <a:pt x="70" y="266"/>
                    <a:pt x="71" y="266"/>
                    <a:pt x="71" y="264"/>
                  </a:cubicBezTo>
                  <a:cubicBezTo>
                    <a:pt x="75" y="264"/>
                    <a:pt x="76" y="259"/>
                    <a:pt x="78" y="257"/>
                  </a:cubicBezTo>
                  <a:cubicBezTo>
                    <a:pt x="80" y="257"/>
                    <a:pt x="81" y="257"/>
                    <a:pt x="82" y="256"/>
                  </a:cubicBezTo>
                  <a:cubicBezTo>
                    <a:pt x="81" y="257"/>
                    <a:pt x="82" y="255"/>
                    <a:pt x="82" y="255"/>
                  </a:cubicBezTo>
                  <a:cubicBezTo>
                    <a:pt x="82" y="256"/>
                    <a:pt x="84" y="257"/>
                    <a:pt x="86" y="257"/>
                  </a:cubicBezTo>
                  <a:cubicBezTo>
                    <a:pt x="87" y="256"/>
                    <a:pt x="85" y="254"/>
                    <a:pt x="86" y="254"/>
                  </a:cubicBezTo>
                  <a:cubicBezTo>
                    <a:pt x="88" y="254"/>
                    <a:pt x="87" y="256"/>
                    <a:pt x="88" y="256"/>
                  </a:cubicBezTo>
                  <a:cubicBezTo>
                    <a:pt x="93" y="256"/>
                    <a:pt x="97" y="254"/>
                    <a:pt x="96" y="250"/>
                  </a:cubicBezTo>
                  <a:cubicBezTo>
                    <a:pt x="96" y="249"/>
                    <a:pt x="96" y="251"/>
                    <a:pt x="95" y="251"/>
                  </a:cubicBezTo>
                  <a:cubicBezTo>
                    <a:pt x="94" y="250"/>
                    <a:pt x="95" y="249"/>
                    <a:pt x="94" y="248"/>
                  </a:cubicBezTo>
                  <a:cubicBezTo>
                    <a:pt x="96" y="247"/>
                    <a:pt x="98" y="247"/>
                    <a:pt x="100" y="246"/>
                  </a:cubicBezTo>
                  <a:cubicBezTo>
                    <a:pt x="102" y="245"/>
                    <a:pt x="102" y="245"/>
                    <a:pt x="102" y="245"/>
                  </a:cubicBezTo>
                  <a:cubicBezTo>
                    <a:pt x="103" y="246"/>
                    <a:pt x="105" y="246"/>
                    <a:pt x="107" y="247"/>
                  </a:cubicBezTo>
                  <a:cubicBezTo>
                    <a:pt x="108" y="246"/>
                    <a:pt x="108" y="245"/>
                    <a:pt x="108" y="245"/>
                  </a:cubicBezTo>
                  <a:cubicBezTo>
                    <a:pt x="110" y="242"/>
                    <a:pt x="110" y="242"/>
                    <a:pt x="110" y="242"/>
                  </a:cubicBezTo>
                  <a:cubicBezTo>
                    <a:pt x="110" y="242"/>
                    <a:pt x="113" y="240"/>
                    <a:pt x="112" y="239"/>
                  </a:cubicBezTo>
                  <a:cubicBezTo>
                    <a:pt x="112" y="238"/>
                    <a:pt x="111" y="234"/>
                    <a:pt x="111" y="234"/>
                  </a:cubicBezTo>
                  <a:cubicBezTo>
                    <a:pt x="111" y="234"/>
                    <a:pt x="112" y="232"/>
                    <a:pt x="113" y="231"/>
                  </a:cubicBezTo>
                  <a:cubicBezTo>
                    <a:pt x="114" y="230"/>
                    <a:pt x="115" y="229"/>
                    <a:pt x="115" y="228"/>
                  </a:cubicBezTo>
                  <a:cubicBezTo>
                    <a:pt x="115" y="226"/>
                    <a:pt x="115" y="225"/>
                    <a:pt x="115" y="224"/>
                  </a:cubicBezTo>
                  <a:cubicBezTo>
                    <a:pt x="115" y="223"/>
                    <a:pt x="115" y="222"/>
                    <a:pt x="115" y="222"/>
                  </a:cubicBezTo>
                  <a:cubicBezTo>
                    <a:pt x="115" y="221"/>
                    <a:pt x="115" y="219"/>
                    <a:pt x="116" y="217"/>
                  </a:cubicBezTo>
                  <a:cubicBezTo>
                    <a:pt x="117" y="216"/>
                    <a:pt x="118" y="213"/>
                    <a:pt x="118" y="212"/>
                  </a:cubicBezTo>
                  <a:cubicBezTo>
                    <a:pt x="119" y="211"/>
                    <a:pt x="120" y="209"/>
                    <a:pt x="119" y="208"/>
                  </a:cubicBezTo>
                  <a:cubicBezTo>
                    <a:pt x="119" y="207"/>
                    <a:pt x="118" y="207"/>
                    <a:pt x="117" y="206"/>
                  </a:cubicBezTo>
                  <a:cubicBezTo>
                    <a:pt x="117" y="205"/>
                    <a:pt x="117" y="204"/>
                    <a:pt x="117" y="204"/>
                  </a:cubicBezTo>
                  <a:cubicBezTo>
                    <a:pt x="119" y="203"/>
                    <a:pt x="120" y="201"/>
                    <a:pt x="123" y="201"/>
                  </a:cubicBezTo>
                  <a:cubicBezTo>
                    <a:pt x="123" y="199"/>
                    <a:pt x="122" y="197"/>
                    <a:pt x="121" y="197"/>
                  </a:cubicBezTo>
                  <a:cubicBezTo>
                    <a:pt x="123" y="196"/>
                    <a:pt x="120" y="193"/>
                    <a:pt x="122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2"/>
                    <a:pt x="123" y="192"/>
                    <a:pt x="123" y="193"/>
                  </a:cubicBezTo>
                  <a:cubicBezTo>
                    <a:pt x="123" y="193"/>
                    <a:pt x="124" y="193"/>
                    <a:pt x="124" y="193"/>
                  </a:cubicBezTo>
                  <a:cubicBezTo>
                    <a:pt x="124" y="193"/>
                    <a:pt x="124" y="192"/>
                    <a:pt x="124" y="192"/>
                  </a:cubicBezTo>
                  <a:cubicBezTo>
                    <a:pt x="125" y="192"/>
                    <a:pt x="125" y="192"/>
                    <a:pt x="126" y="192"/>
                  </a:cubicBezTo>
                  <a:cubicBezTo>
                    <a:pt x="126" y="192"/>
                    <a:pt x="126" y="191"/>
                    <a:pt x="127" y="191"/>
                  </a:cubicBezTo>
                  <a:cubicBezTo>
                    <a:pt x="128" y="193"/>
                    <a:pt x="132" y="191"/>
                    <a:pt x="133" y="190"/>
                  </a:cubicBezTo>
                  <a:cubicBezTo>
                    <a:pt x="132" y="190"/>
                    <a:pt x="132" y="190"/>
                    <a:pt x="132" y="189"/>
                  </a:cubicBezTo>
                  <a:cubicBezTo>
                    <a:pt x="134" y="189"/>
                    <a:pt x="134" y="189"/>
                    <a:pt x="135" y="188"/>
                  </a:cubicBezTo>
                  <a:cubicBezTo>
                    <a:pt x="134" y="187"/>
                    <a:pt x="132" y="187"/>
                    <a:pt x="133" y="185"/>
                  </a:cubicBezTo>
                  <a:cubicBezTo>
                    <a:pt x="135" y="185"/>
                    <a:pt x="137" y="185"/>
                    <a:pt x="138" y="183"/>
                  </a:cubicBezTo>
                  <a:cubicBezTo>
                    <a:pt x="138" y="184"/>
                    <a:pt x="139" y="184"/>
                    <a:pt x="140" y="184"/>
                  </a:cubicBezTo>
                  <a:cubicBezTo>
                    <a:pt x="139" y="182"/>
                    <a:pt x="141" y="182"/>
                    <a:pt x="141" y="181"/>
                  </a:cubicBezTo>
                  <a:cubicBezTo>
                    <a:pt x="142" y="181"/>
                    <a:pt x="143" y="181"/>
                    <a:pt x="144" y="182"/>
                  </a:cubicBezTo>
                  <a:cubicBezTo>
                    <a:pt x="145" y="180"/>
                    <a:pt x="147" y="181"/>
                    <a:pt x="148" y="179"/>
                  </a:cubicBezTo>
                  <a:cubicBezTo>
                    <a:pt x="146" y="179"/>
                    <a:pt x="150" y="178"/>
                    <a:pt x="149" y="177"/>
                  </a:cubicBezTo>
                  <a:cubicBezTo>
                    <a:pt x="146" y="178"/>
                    <a:pt x="145" y="175"/>
                    <a:pt x="145" y="172"/>
                  </a:cubicBezTo>
                  <a:cubicBezTo>
                    <a:pt x="145" y="172"/>
                    <a:pt x="146" y="171"/>
                    <a:pt x="147" y="171"/>
                  </a:cubicBezTo>
                  <a:cubicBezTo>
                    <a:pt x="147" y="170"/>
                    <a:pt x="146" y="170"/>
                    <a:pt x="146" y="169"/>
                  </a:cubicBezTo>
                  <a:cubicBezTo>
                    <a:pt x="148" y="168"/>
                    <a:pt x="150" y="168"/>
                    <a:pt x="149" y="166"/>
                  </a:cubicBezTo>
                  <a:cubicBezTo>
                    <a:pt x="148" y="166"/>
                    <a:pt x="149" y="168"/>
                    <a:pt x="148" y="168"/>
                  </a:cubicBezTo>
                  <a:cubicBezTo>
                    <a:pt x="148" y="167"/>
                    <a:pt x="147" y="165"/>
                    <a:pt x="147" y="165"/>
                  </a:cubicBezTo>
                  <a:cubicBezTo>
                    <a:pt x="149" y="164"/>
                    <a:pt x="150" y="165"/>
                    <a:pt x="152" y="164"/>
                  </a:cubicBezTo>
                  <a:cubicBezTo>
                    <a:pt x="151" y="162"/>
                    <a:pt x="152" y="161"/>
                    <a:pt x="153" y="160"/>
                  </a:cubicBezTo>
                  <a:cubicBezTo>
                    <a:pt x="151" y="157"/>
                    <a:pt x="152" y="154"/>
                    <a:pt x="154" y="152"/>
                  </a:cubicBezTo>
                  <a:cubicBezTo>
                    <a:pt x="153" y="150"/>
                    <a:pt x="152" y="147"/>
                    <a:pt x="150" y="146"/>
                  </a:cubicBezTo>
                  <a:cubicBezTo>
                    <a:pt x="151" y="145"/>
                    <a:pt x="150" y="142"/>
                    <a:pt x="152" y="142"/>
                  </a:cubicBezTo>
                  <a:cubicBezTo>
                    <a:pt x="151" y="143"/>
                    <a:pt x="152" y="144"/>
                    <a:pt x="153" y="144"/>
                  </a:cubicBezTo>
                  <a:cubicBezTo>
                    <a:pt x="153" y="143"/>
                    <a:pt x="153" y="143"/>
                    <a:pt x="154" y="143"/>
                  </a:cubicBezTo>
                  <a:cubicBezTo>
                    <a:pt x="151" y="139"/>
                    <a:pt x="149" y="136"/>
                    <a:pt x="151" y="131"/>
                  </a:cubicBezTo>
                  <a:cubicBezTo>
                    <a:pt x="148" y="130"/>
                    <a:pt x="153" y="125"/>
                    <a:pt x="149" y="124"/>
                  </a:cubicBezTo>
                  <a:cubicBezTo>
                    <a:pt x="149" y="125"/>
                    <a:pt x="149" y="126"/>
                    <a:pt x="148" y="125"/>
                  </a:cubicBezTo>
                  <a:cubicBezTo>
                    <a:pt x="148" y="123"/>
                    <a:pt x="147" y="121"/>
                    <a:pt x="147" y="118"/>
                  </a:cubicBezTo>
                  <a:cubicBezTo>
                    <a:pt x="149" y="118"/>
                    <a:pt x="147" y="117"/>
                    <a:pt x="148" y="115"/>
                  </a:cubicBezTo>
                  <a:cubicBezTo>
                    <a:pt x="150" y="114"/>
                    <a:pt x="150" y="112"/>
                    <a:pt x="152" y="112"/>
                  </a:cubicBezTo>
                  <a:cubicBezTo>
                    <a:pt x="152" y="109"/>
                    <a:pt x="154" y="108"/>
                    <a:pt x="152" y="107"/>
                  </a:cubicBezTo>
                  <a:cubicBezTo>
                    <a:pt x="152" y="108"/>
                    <a:pt x="151" y="108"/>
                    <a:pt x="151" y="108"/>
                  </a:cubicBezTo>
                  <a:cubicBezTo>
                    <a:pt x="152" y="106"/>
                    <a:pt x="152" y="104"/>
                    <a:pt x="153" y="103"/>
                  </a:cubicBezTo>
                  <a:cubicBezTo>
                    <a:pt x="153" y="102"/>
                    <a:pt x="152" y="100"/>
                    <a:pt x="153" y="99"/>
                  </a:cubicBezTo>
                  <a:cubicBezTo>
                    <a:pt x="152" y="99"/>
                    <a:pt x="151" y="98"/>
                    <a:pt x="150" y="98"/>
                  </a:cubicBezTo>
                  <a:cubicBezTo>
                    <a:pt x="152" y="96"/>
                    <a:pt x="150" y="92"/>
                    <a:pt x="153" y="92"/>
                  </a:cubicBezTo>
                  <a:close/>
                  <a:moveTo>
                    <a:pt x="58" y="4"/>
                  </a:moveTo>
                  <a:cubicBezTo>
                    <a:pt x="58" y="4"/>
                    <a:pt x="58" y="5"/>
                    <a:pt x="59" y="5"/>
                  </a:cubicBezTo>
                  <a:cubicBezTo>
                    <a:pt x="59" y="6"/>
                    <a:pt x="59" y="6"/>
                    <a:pt x="58" y="6"/>
                  </a:cubicBezTo>
                  <a:cubicBezTo>
                    <a:pt x="58" y="5"/>
                    <a:pt x="57" y="5"/>
                    <a:pt x="58" y="4"/>
                  </a:cubicBezTo>
                  <a:close/>
                  <a:moveTo>
                    <a:pt x="13" y="46"/>
                  </a:moveTo>
                  <a:cubicBezTo>
                    <a:pt x="11" y="46"/>
                    <a:pt x="12" y="46"/>
                    <a:pt x="12" y="45"/>
                  </a:cubicBezTo>
                  <a:cubicBezTo>
                    <a:pt x="12" y="46"/>
                    <a:pt x="13" y="46"/>
                    <a:pt x="13" y="46"/>
                  </a:cubicBezTo>
                  <a:close/>
                </a:path>
              </a:pathLst>
            </a:custGeom>
            <a:solidFill>
              <a:srgbClr val="D06E6E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CN" altLang="en-US" sz="1800" spc="-288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  <p:sp>
          <p:nvSpPr>
            <p:cNvPr id="14" name="文本框 9"/>
            <p:cNvSpPr txBox="1"/>
            <p:nvPr/>
          </p:nvSpPr>
          <p:spPr>
            <a:xfrm>
              <a:off x="8528606" y="4823683"/>
              <a:ext cx="402494" cy="991864"/>
            </a:xfrm>
            <a:prstGeom prst="rect">
              <a:avLst/>
            </a:prstGeom>
            <a:noFill/>
          </p:spPr>
          <p:txBody>
            <a:bodyPr vert="eaVert" lIns="95277" tIns="0" rIns="95277" bIns="107997"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思源宋体 CN Heavy" pitchFamily="18" charset="-122"/>
                  <a:ea typeface="思源宋体 CN Heavy" pitchFamily="18" charset="-122"/>
                </a:rPr>
                <a:t>泰山</a:t>
              </a:r>
              <a:endParaRPr lang="en-US" altLang="zh-CN" sz="140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661795" y="2791460"/>
            <a:ext cx="513969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The spirit of perseverance, hard work, and taking responsibility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8071485" y="1869440"/>
            <a:ext cx="3631565" cy="403352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3119438" y="452438"/>
            <a:ext cx="5953125" cy="595312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-1" y="0"/>
            <a:ext cx="12191998" cy="6858000"/>
          </a:xfrm>
          <a:prstGeom prst="rect">
            <a:avLst/>
          </a:prstGeom>
        </p:spPr>
      </p:pic>
      <p:sp>
        <p:nvSpPr>
          <p:cNvPr id="32" name="标题 1"/>
          <p:cNvSpPr txBox="1"/>
          <p:nvPr/>
        </p:nvSpPr>
        <p:spPr>
          <a:xfrm>
            <a:off x="6004732" y="1206350"/>
            <a:ext cx="6451134" cy="14225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3800" dirty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三极春联字体简" pitchFamily="2" charset="-122"/>
                <a:ea typeface="三极春联字体简" pitchFamily="2" charset="-122"/>
              </a:rPr>
              <a:t>Thanks!</a:t>
            </a:r>
            <a:endParaRPr lang="en-US" altLang="zh-CN" sz="13800" dirty="0">
              <a:ln w="9525">
                <a:noFill/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三极春联字体简" pitchFamily="2" charset="-122"/>
              <a:ea typeface="三极春联字体简" pitchFamily="2" charset="-122"/>
            </a:endParaRPr>
          </a:p>
        </p:txBody>
      </p:sp>
      <p:sp>
        <p:nvSpPr>
          <p:cNvPr id="35" name="PA-文本框 60"/>
          <p:cNvSpPr txBox="1"/>
          <p:nvPr>
            <p:custDataLst>
              <p:tags r:id="rId3"/>
            </p:custDataLst>
          </p:nvPr>
        </p:nvSpPr>
        <p:spPr>
          <a:xfrm>
            <a:off x="7229113" y="3614733"/>
            <a:ext cx="28194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World famoushistorical city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5615158" y="1217797"/>
            <a:ext cx="389232" cy="779930"/>
            <a:chOff x="8436503" y="4823683"/>
            <a:chExt cx="494597" cy="991864"/>
          </a:xfrm>
        </p:grpSpPr>
        <p:sp>
          <p:nvSpPr>
            <p:cNvPr id="51" name="Freeform 201"/>
            <p:cNvSpPr>
              <a:spLocks noEditPoints="1"/>
            </p:cNvSpPr>
            <p:nvPr/>
          </p:nvSpPr>
          <p:spPr bwMode="auto">
            <a:xfrm>
              <a:off x="8436503" y="4842970"/>
              <a:ext cx="457200" cy="872563"/>
            </a:xfrm>
            <a:custGeom>
              <a:avLst/>
              <a:gdLst>
                <a:gd name="T0" fmla="*/ 150 w 155"/>
                <a:gd name="T1" fmla="*/ 83 h 278"/>
                <a:gd name="T2" fmla="*/ 150 w 155"/>
                <a:gd name="T3" fmla="*/ 71 h 278"/>
                <a:gd name="T4" fmla="*/ 147 w 155"/>
                <a:gd name="T5" fmla="*/ 60 h 278"/>
                <a:gd name="T6" fmla="*/ 145 w 155"/>
                <a:gd name="T7" fmla="*/ 48 h 278"/>
                <a:gd name="T8" fmla="*/ 147 w 155"/>
                <a:gd name="T9" fmla="*/ 43 h 278"/>
                <a:gd name="T10" fmla="*/ 142 w 155"/>
                <a:gd name="T11" fmla="*/ 32 h 278"/>
                <a:gd name="T12" fmla="*/ 132 w 155"/>
                <a:gd name="T13" fmla="*/ 24 h 278"/>
                <a:gd name="T14" fmla="*/ 124 w 155"/>
                <a:gd name="T15" fmla="*/ 19 h 278"/>
                <a:gd name="T16" fmla="*/ 117 w 155"/>
                <a:gd name="T17" fmla="*/ 14 h 278"/>
                <a:gd name="T18" fmla="*/ 112 w 155"/>
                <a:gd name="T19" fmla="*/ 14 h 278"/>
                <a:gd name="T20" fmla="*/ 103 w 155"/>
                <a:gd name="T21" fmla="*/ 8 h 278"/>
                <a:gd name="T22" fmla="*/ 89 w 155"/>
                <a:gd name="T23" fmla="*/ 3 h 278"/>
                <a:gd name="T24" fmla="*/ 86 w 155"/>
                <a:gd name="T25" fmla="*/ 5 h 278"/>
                <a:gd name="T26" fmla="*/ 75 w 155"/>
                <a:gd name="T27" fmla="*/ 5 h 278"/>
                <a:gd name="T28" fmla="*/ 46 w 155"/>
                <a:gd name="T29" fmla="*/ 4 h 278"/>
                <a:gd name="T30" fmla="*/ 40 w 155"/>
                <a:gd name="T31" fmla="*/ 7 h 278"/>
                <a:gd name="T32" fmla="*/ 33 w 155"/>
                <a:gd name="T33" fmla="*/ 19 h 278"/>
                <a:gd name="T34" fmla="*/ 24 w 155"/>
                <a:gd name="T35" fmla="*/ 27 h 278"/>
                <a:gd name="T36" fmla="*/ 10 w 155"/>
                <a:gd name="T37" fmla="*/ 41 h 278"/>
                <a:gd name="T38" fmla="*/ 9 w 155"/>
                <a:gd name="T39" fmla="*/ 52 h 278"/>
                <a:gd name="T40" fmla="*/ 0 w 155"/>
                <a:gd name="T41" fmla="*/ 59 h 278"/>
                <a:gd name="T42" fmla="*/ 1 w 155"/>
                <a:gd name="T43" fmla="*/ 71 h 278"/>
                <a:gd name="T44" fmla="*/ 2 w 155"/>
                <a:gd name="T45" fmla="*/ 78 h 278"/>
                <a:gd name="T46" fmla="*/ 2 w 155"/>
                <a:gd name="T47" fmla="*/ 95 h 278"/>
                <a:gd name="T48" fmla="*/ 4 w 155"/>
                <a:gd name="T49" fmla="*/ 101 h 278"/>
                <a:gd name="T50" fmla="*/ 2 w 155"/>
                <a:gd name="T51" fmla="*/ 107 h 278"/>
                <a:gd name="T52" fmla="*/ 1 w 155"/>
                <a:gd name="T53" fmla="*/ 126 h 278"/>
                <a:gd name="T54" fmla="*/ 3 w 155"/>
                <a:gd name="T55" fmla="*/ 139 h 278"/>
                <a:gd name="T56" fmla="*/ 3 w 155"/>
                <a:gd name="T57" fmla="*/ 150 h 278"/>
                <a:gd name="T58" fmla="*/ 2 w 155"/>
                <a:gd name="T59" fmla="*/ 159 h 278"/>
                <a:gd name="T60" fmla="*/ 8 w 155"/>
                <a:gd name="T61" fmla="*/ 172 h 278"/>
                <a:gd name="T62" fmla="*/ 17 w 155"/>
                <a:gd name="T63" fmla="*/ 181 h 278"/>
                <a:gd name="T64" fmla="*/ 15 w 155"/>
                <a:gd name="T65" fmla="*/ 189 h 278"/>
                <a:gd name="T66" fmla="*/ 15 w 155"/>
                <a:gd name="T67" fmla="*/ 203 h 278"/>
                <a:gd name="T68" fmla="*/ 18 w 155"/>
                <a:gd name="T69" fmla="*/ 219 h 278"/>
                <a:gd name="T70" fmla="*/ 25 w 155"/>
                <a:gd name="T71" fmla="*/ 236 h 278"/>
                <a:gd name="T72" fmla="*/ 30 w 155"/>
                <a:gd name="T73" fmla="*/ 249 h 278"/>
                <a:gd name="T74" fmla="*/ 34 w 155"/>
                <a:gd name="T75" fmla="*/ 256 h 278"/>
                <a:gd name="T76" fmla="*/ 46 w 155"/>
                <a:gd name="T77" fmla="*/ 263 h 278"/>
                <a:gd name="T78" fmla="*/ 47 w 155"/>
                <a:gd name="T79" fmla="*/ 272 h 278"/>
                <a:gd name="T80" fmla="*/ 60 w 155"/>
                <a:gd name="T81" fmla="*/ 275 h 278"/>
                <a:gd name="T82" fmla="*/ 70 w 155"/>
                <a:gd name="T83" fmla="*/ 271 h 278"/>
                <a:gd name="T84" fmla="*/ 78 w 155"/>
                <a:gd name="T85" fmla="*/ 257 h 278"/>
                <a:gd name="T86" fmla="*/ 88 w 155"/>
                <a:gd name="T87" fmla="*/ 256 h 278"/>
                <a:gd name="T88" fmla="*/ 102 w 155"/>
                <a:gd name="T89" fmla="*/ 245 h 278"/>
                <a:gd name="T90" fmla="*/ 111 w 155"/>
                <a:gd name="T91" fmla="*/ 234 h 278"/>
                <a:gd name="T92" fmla="*/ 116 w 155"/>
                <a:gd name="T93" fmla="*/ 217 h 278"/>
                <a:gd name="T94" fmla="*/ 123 w 155"/>
                <a:gd name="T95" fmla="*/ 201 h 278"/>
                <a:gd name="T96" fmla="*/ 124 w 155"/>
                <a:gd name="T97" fmla="*/ 193 h 278"/>
                <a:gd name="T98" fmla="*/ 132 w 155"/>
                <a:gd name="T99" fmla="*/ 189 h 278"/>
                <a:gd name="T100" fmla="*/ 141 w 155"/>
                <a:gd name="T101" fmla="*/ 181 h 278"/>
                <a:gd name="T102" fmla="*/ 147 w 155"/>
                <a:gd name="T103" fmla="*/ 171 h 278"/>
                <a:gd name="T104" fmla="*/ 152 w 155"/>
                <a:gd name="T105" fmla="*/ 164 h 278"/>
                <a:gd name="T106" fmla="*/ 153 w 155"/>
                <a:gd name="T107" fmla="*/ 144 h 278"/>
                <a:gd name="T108" fmla="*/ 147 w 155"/>
                <a:gd name="T109" fmla="*/ 118 h 278"/>
                <a:gd name="T110" fmla="*/ 153 w 155"/>
                <a:gd name="T111" fmla="*/ 103 h 278"/>
                <a:gd name="T112" fmla="*/ 59 w 155"/>
                <a:gd name="T113" fmla="*/ 5 h 278"/>
                <a:gd name="T114" fmla="*/ 13 w 155"/>
                <a:gd name="T115" fmla="*/ 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" h="278">
                  <a:moveTo>
                    <a:pt x="153" y="92"/>
                  </a:moveTo>
                  <a:cubicBezTo>
                    <a:pt x="154" y="89"/>
                    <a:pt x="155" y="87"/>
                    <a:pt x="153" y="86"/>
                  </a:cubicBezTo>
                  <a:cubicBezTo>
                    <a:pt x="153" y="87"/>
                    <a:pt x="153" y="87"/>
                    <a:pt x="152" y="87"/>
                  </a:cubicBezTo>
                  <a:cubicBezTo>
                    <a:pt x="151" y="87"/>
                    <a:pt x="150" y="86"/>
                    <a:pt x="149" y="85"/>
                  </a:cubicBezTo>
                  <a:cubicBezTo>
                    <a:pt x="149" y="84"/>
                    <a:pt x="149" y="83"/>
                    <a:pt x="150" y="83"/>
                  </a:cubicBezTo>
                  <a:cubicBezTo>
                    <a:pt x="151" y="83"/>
                    <a:pt x="151" y="84"/>
                    <a:pt x="152" y="84"/>
                  </a:cubicBezTo>
                  <a:cubicBezTo>
                    <a:pt x="153" y="83"/>
                    <a:pt x="151" y="78"/>
                    <a:pt x="153" y="76"/>
                  </a:cubicBezTo>
                  <a:cubicBezTo>
                    <a:pt x="153" y="76"/>
                    <a:pt x="153" y="75"/>
                    <a:pt x="153" y="74"/>
                  </a:cubicBezTo>
                  <a:cubicBezTo>
                    <a:pt x="152" y="74"/>
                    <a:pt x="152" y="74"/>
                    <a:pt x="151" y="74"/>
                  </a:cubicBezTo>
                  <a:cubicBezTo>
                    <a:pt x="152" y="73"/>
                    <a:pt x="150" y="73"/>
                    <a:pt x="150" y="71"/>
                  </a:cubicBezTo>
                  <a:cubicBezTo>
                    <a:pt x="152" y="70"/>
                    <a:pt x="155" y="67"/>
                    <a:pt x="154" y="64"/>
                  </a:cubicBezTo>
                  <a:cubicBezTo>
                    <a:pt x="152" y="64"/>
                    <a:pt x="151" y="65"/>
                    <a:pt x="149" y="66"/>
                  </a:cubicBezTo>
                  <a:cubicBezTo>
                    <a:pt x="149" y="65"/>
                    <a:pt x="150" y="64"/>
                    <a:pt x="150" y="64"/>
                  </a:cubicBezTo>
                  <a:cubicBezTo>
                    <a:pt x="149" y="63"/>
                    <a:pt x="147" y="63"/>
                    <a:pt x="147" y="61"/>
                  </a:cubicBezTo>
                  <a:cubicBezTo>
                    <a:pt x="147" y="61"/>
                    <a:pt x="147" y="60"/>
                    <a:pt x="147" y="60"/>
                  </a:cubicBezTo>
                  <a:cubicBezTo>
                    <a:pt x="147" y="59"/>
                    <a:pt x="149" y="58"/>
                    <a:pt x="146" y="56"/>
                  </a:cubicBezTo>
                  <a:cubicBezTo>
                    <a:pt x="147" y="56"/>
                    <a:pt x="147" y="55"/>
                    <a:pt x="148" y="56"/>
                  </a:cubicBezTo>
                  <a:cubicBezTo>
                    <a:pt x="147" y="54"/>
                    <a:pt x="150" y="53"/>
                    <a:pt x="148" y="53"/>
                  </a:cubicBezTo>
                  <a:cubicBezTo>
                    <a:pt x="148" y="52"/>
                    <a:pt x="149" y="52"/>
                    <a:pt x="148" y="51"/>
                  </a:cubicBezTo>
                  <a:cubicBezTo>
                    <a:pt x="147" y="51"/>
                    <a:pt x="146" y="49"/>
                    <a:pt x="145" y="48"/>
                  </a:cubicBezTo>
                  <a:cubicBezTo>
                    <a:pt x="146" y="48"/>
                    <a:pt x="145" y="46"/>
                    <a:pt x="145" y="45"/>
                  </a:cubicBezTo>
                  <a:cubicBezTo>
                    <a:pt x="146" y="45"/>
                    <a:pt x="147" y="45"/>
                    <a:pt x="147" y="44"/>
                  </a:cubicBezTo>
                  <a:cubicBezTo>
                    <a:pt x="146" y="43"/>
                    <a:pt x="146" y="44"/>
                    <a:pt x="146" y="44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7" y="43"/>
                    <a:pt x="147" y="43"/>
                  </a:cubicBezTo>
                  <a:cubicBezTo>
                    <a:pt x="146" y="43"/>
                    <a:pt x="147" y="42"/>
                    <a:pt x="147" y="41"/>
                  </a:cubicBezTo>
                  <a:cubicBezTo>
                    <a:pt x="146" y="41"/>
                    <a:pt x="145" y="42"/>
                    <a:pt x="145" y="41"/>
                  </a:cubicBezTo>
                  <a:cubicBezTo>
                    <a:pt x="145" y="39"/>
                    <a:pt x="146" y="37"/>
                    <a:pt x="145" y="35"/>
                  </a:cubicBezTo>
                  <a:cubicBezTo>
                    <a:pt x="144" y="35"/>
                    <a:pt x="143" y="37"/>
                    <a:pt x="143" y="36"/>
                  </a:cubicBezTo>
                  <a:cubicBezTo>
                    <a:pt x="143" y="35"/>
                    <a:pt x="142" y="33"/>
                    <a:pt x="142" y="32"/>
                  </a:cubicBezTo>
                  <a:cubicBezTo>
                    <a:pt x="141" y="35"/>
                    <a:pt x="137" y="30"/>
                    <a:pt x="139" y="29"/>
                  </a:cubicBezTo>
                  <a:cubicBezTo>
                    <a:pt x="137" y="27"/>
                    <a:pt x="136" y="25"/>
                    <a:pt x="136" y="24"/>
                  </a:cubicBezTo>
                  <a:cubicBezTo>
                    <a:pt x="136" y="24"/>
                    <a:pt x="136" y="24"/>
                    <a:pt x="135" y="24"/>
                  </a:cubicBezTo>
                  <a:cubicBezTo>
                    <a:pt x="136" y="24"/>
                    <a:pt x="137" y="23"/>
                    <a:pt x="136" y="23"/>
                  </a:cubicBezTo>
                  <a:cubicBezTo>
                    <a:pt x="135" y="24"/>
                    <a:pt x="133" y="23"/>
                    <a:pt x="132" y="24"/>
                  </a:cubicBezTo>
                  <a:cubicBezTo>
                    <a:pt x="132" y="24"/>
                    <a:pt x="133" y="24"/>
                    <a:pt x="134" y="23"/>
                  </a:cubicBezTo>
                  <a:cubicBezTo>
                    <a:pt x="132" y="22"/>
                    <a:pt x="132" y="23"/>
                    <a:pt x="131" y="24"/>
                  </a:cubicBezTo>
                  <a:cubicBezTo>
                    <a:pt x="129" y="21"/>
                    <a:pt x="129" y="18"/>
                    <a:pt x="127" y="16"/>
                  </a:cubicBezTo>
                  <a:cubicBezTo>
                    <a:pt x="127" y="17"/>
                    <a:pt x="127" y="19"/>
                    <a:pt x="126" y="19"/>
                  </a:cubicBezTo>
                  <a:cubicBezTo>
                    <a:pt x="126" y="17"/>
                    <a:pt x="125" y="19"/>
                    <a:pt x="124" y="19"/>
                  </a:cubicBezTo>
                  <a:cubicBezTo>
                    <a:pt x="124" y="18"/>
                    <a:pt x="123" y="17"/>
                    <a:pt x="123" y="16"/>
                  </a:cubicBezTo>
                  <a:cubicBezTo>
                    <a:pt x="123" y="16"/>
                    <a:pt x="124" y="16"/>
                    <a:pt x="124" y="16"/>
                  </a:cubicBezTo>
                  <a:cubicBezTo>
                    <a:pt x="122" y="15"/>
                    <a:pt x="123" y="15"/>
                    <a:pt x="121" y="15"/>
                  </a:cubicBezTo>
                  <a:cubicBezTo>
                    <a:pt x="120" y="15"/>
                    <a:pt x="120" y="14"/>
                    <a:pt x="120" y="13"/>
                  </a:cubicBezTo>
                  <a:cubicBezTo>
                    <a:pt x="118" y="13"/>
                    <a:pt x="118" y="15"/>
                    <a:pt x="117" y="14"/>
                  </a:cubicBezTo>
                  <a:cubicBezTo>
                    <a:pt x="117" y="14"/>
                    <a:pt x="117" y="14"/>
                    <a:pt x="117" y="13"/>
                  </a:cubicBezTo>
                  <a:cubicBezTo>
                    <a:pt x="117" y="13"/>
                    <a:pt x="119" y="12"/>
                    <a:pt x="119" y="11"/>
                  </a:cubicBezTo>
                  <a:cubicBezTo>
                    <a:pt x="118" y="11"/>
                    <a:pt x="118" y="10"/>
                    <a:pt x="117" y="10"/>
                  </a:cubicBezTo>
                  <a:cubicBezTo>
                    <a:pt x="117" y="14"/>
                    <a:pt x="115" y="13"/>
                    <a:pt x="113" y="11"/>
                  </a:cubicBezTo>
                  <a:cubicBezTo>
                    <a:pt x="113" y="12"/>
                    <a:pt x="113" y="14"/>
                    <a:pt x="112" y="14"/>
                  </a:cubicBezTo>
                  <a:cubicBezTo>
                    <a:pt x="111" y="13"/>
                    <a:pt x="113" y="11"/>
                    <a:pt x="112" y="11"/>
                  </a:cubicBezTo>
                  <a:cubicBezTo>
                    <a:pt x="111" y="11"/>
                    <a:pt x="111" y="12"/>
                    <a:pt x="110" y="12"/>
                  </a:cubicBezTo>
                  <a:cubicBezTo>
                    <a:pt x="109" y="10"/>
                    <a:pt x="107" y="9"/>
                    <a:pt x="106" y="9"/>
                  </a:cubicBezTo>
                  <a:cubicBezTo>
                    <a:pt x="106" y="8"/>
                    <a:pt x="107" y="8"/>
                    <a:pt x="106" y="7"/>
                  </a:cubicBezTo>
                  <a:cubicBezTo>
                    <a:pt x="105" y="6"/>
                    <a:pt x="104" y="8"/>
                    <a:pt x="103" y="8"/>
                  </a:cubicBezTo>
                  <a:cubicBezTo>
                    <a:pt x="101" y="7"/>
                    <a:pt x="101" y="6"/>
                    <a:pt x="98" y="5"/>
                  </a:cubicBezTo>
                  <a:cubicBezTo>
                    <a:pt x="98" y="6"/>
                    <a:pt x="95" y="6"/>
                    <a:pt x="95" y="6"/>
                  </a:cubicBezTo>
                  <a:cubicBezTo>
                    <a:pt x="95" y="6"/>
                    <a:pt x="95" y="5"/>
                    <a:pt x="96" y="5"/>
                  </a:cubicBezTo>
                  <a:cubicBezTo>
                    <a:pt x="93" y="6"/>
                    <a:pt x="92" y="5"/>
                    <a:pt x="89" y="6"/>
                  </a:cubicBezTo>
                  <a:cubicBezTo>
                    <a:pt x="89" y="5"/>
                    <a:pt x="89" y="4"/>
                    <a:pt x="89" y="3"/>
                  </a:cubicBezTo>
                  <a:cubicBezTo>
                    <a:pt x="89" y="2"/>
                    <a:pt x="88" y="4"/>
                    <a:pt x="87" y="4"/>
                  </a:cubicBezTo>
                  <a:cubicBezTo>
                    <a:pt x="87" y="2"/>
                    <a:pt x="88" y="2"/>
                    <a:pt x="87" y="1"/>
                  </a:cubicBezTo>
                  <a:cubicBezTo>
                    <a:pt x="86" y="1"/>
                    <a:pt x="86" y="3"/>
                    <a:pt x="86" y="4"/>
                  </a:cubicBezTo>
                  <a:cubicBezTo>
                    <a:pt x="86" y="4"/>
                    <a:pt x="87" y="4"/>
                    <a:pt x="87" y="4"/>
                  </a:cubicBezTo>
                  <a:cubicBezTo>
                    <a:pt x="87" y="5"/>
                    <a:pt x="86" y="5"/>
                    <a:pt x="86" y="5"/>
                  </a:cubicBezTo>
                  <a:cubicBezTo>
                    <a:pt x="85" y="5"/>
                    <a:pt x="84" y="5"/>
                    <a:pt x="84" y="4"/>
                  </a:cubicBezTo>
                  <a:cubicBezTo>
                    <a:pt x="84" y="5"/>
                    <a:pt x="83" y="5"/>
                    <a:pt x="82" y="5"/>
                  </a:cubicBezTo>
                  <a:cubicBezTo>
                    <a:pt x="81" y="5"/>
                    <a:pt x="80" y="4"/>
                    <a:pt x="79" y="4"/>
                  </a:cubicBezTo>
                  <a:cubicBezTo>
                    <a:pt x="78" y="5"/>
                    <a:pt x="78" y="6"/>
                    <a:pt x="77" y="7"/>
                  </a:cubicBezTo>
                  <a:cubicBezTo>
                    <a:pt x="76" y="7"/>
                    <a:pt x="76" y="6"/>
                    <a:pt x="75" y="5"/>
                  </a:cubicBezTo>
                  <a:cubicBezTo>
                    <a:pt x="73" y="6"/>
                    <a:pt x="73" y="4"/>
                    <a:pt x="71" y="4"/>
                  </a:cubicBezTo>
                  <a:cubicBezTo>
                    <a:pt x="67" y="4"/>
                    <a:pt x="63" y="8"/>
                    <a:pt x="63" y="3"/>
                  </a:cubicBezTo>
                  <a:cubicBezTo>
                    <a:pt x="61" y="3"/>
                    <a:pt x="60" y="0"/>
                    <a:pt x="58" y="1"/>
                  </a:cubicBezTo>
                  <a:cubicBezTo>
                    <a:pt x="59" y="2"/>
                    <a:pt x="58" y="4"/>
                    <a:pt x="57" y="4"/>
                  </a:cubicBezTo>
                  <a:cubicBezTo>
                    <a:pt x="53" y="1"/>
                    <a:pt x="50" y="6"/>
                    <a:pt x="46" y="4"/>
                  </a:cubicBezTo>
                  <a:cubicBezTo>
                    <a:pt x="46" y="3"/>
                    <a:pt x="47" y="4"/>
                    <a:pt x="47" y="3"/>
                  </a:cubicBezTo>
                  <a:cubicBezTo>
                    <a:pt x="45" y="3"/>
                    <a:pt x="44" y="1"/>
                    <a:pt x="42" y="2"/>
                  </a:cubicBezTo>
                  <a:cubicBezTo>
                    <a:pt x="42" y="3"/>
                    <a:pt x="41" y="4"/>
                    <a:pt x="40" y="5"/>
                  </a:cubicBezTo>
                  <a:cubicBezTo>
                    <a:pt x="41" y="6"/>
                    <a:pt x="40" y="4"/>
                    <a:pt x="41" y="5"/>
                  </a:cubicBezTo>
                  <a:cubicBezTo>
                    <a:pt x="40" y="5"/>
                    <a:pt x="41" y="7"/>
                    <a:pt x="40" y="7"/>
                  </a:cubicBezTo>
                  <a:cubicBezTo>
                    <a:pt x="40" y="6"/>
                    <a:pt x="39" y="6"/>
                    <a:pt x="39" y="6"/>
                  </a:cubicBezTo>
                  <a:cubicBezTo>
                    <a:pt x="38" y="6"/>
                    <a:pt x="37" y="6"/>
                    <a:pt x="36" y="7"/>
                  </a:cubicBezTo>
                  <a:cubicBezTo>
                    <a:pt x="37" y="8"/>
                    <a:pt x="38" y="8"/>
                    <a:pt x="39" y="9"/>
                  </a:cubicBezTo>
                  <a:cubicBezTo>
                    <a:pt x="38" y="12"/>
                    <a:pt x="39" y="16"/>
                    <a:pt x="37" y="20"/>
                  </a:cubicBezTo>
                  <a:cubicBezTo>
                    <a:pt x="35" y="20"/>
                    <a:pt x="35" y="20"/>
                    <a:pt x="33" y="19"/>
                  </a:cubicBezTo>
                  <a:cubicBezTo>
                    <a:pt x="32" y="20"/>
                    <a:pt x="31" y="23"/>
                    <a:pt x="28" y="22"/>
                  </a:cubicBezTo>
                  <a:cubicBezTo>
                    <a:pt x="29" y="24"/>
                    <a:pt x="28" y="24"/>
                    <a:pt x="27" y="24"/>
                  </a:cubicBezTo>
                  <a:cubicBezTo>
                    <a:pt x="26" y="24"/>
                    <a:pt x="26" y="22"/>
                    <a:pt x="25" y="22"/>
                  </a:cubicBezTo>
                  <a:cubicBezTo>
                    <a:pt x="25" y="24"/>
                    <a:pt x="24" y="25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19" y="30"/>
                    <a:pt x="19" y="30"/>
                  </a:cubicBezTo>
                  <a:cubicBezTo>
                    <a:pt x="19" y="31"/>
                    <a:pt x="18" y="33"/>
                    <a:pt x="18" y="34"/>
                  </a:cubicBezTo>
                  <a:cubicBezTo>
                    <a:pt x="17" y="35"/>
                    <a:pt x="14" y="36"/>
                    <a:pt x="13" y="37"/>
                  </a:cubicBezTo>
                  <a:cubicBezTo>
                    <a:pt x="12" y="38"/>
                    <a:pt x="8" y="36"/>
                    <a:pt x="1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0" y="43"/>
                    <a:pt x="11" y="43"/>
                    <a:pt x="11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6"/>
                    <a:pt x="11" y="47"/>
                    <a:pt x="12" y="48"/>
                  </a:cubicBezTo>
                  <a:cubicBezTo>
                    <a:pt x="10" y="49"/>
                    <a:pt x="9" y="51"/>
                    <a:pt x="9" y="52"/>
                  </a:cubicBezTo>
                  <a:cubicBezTo>
                    <a:pt x="7" y="52"/>
                    <a:pt x="6" y="52"/>
                    <a:pt x="5" y="52"/>
                  </a:cubicBezTo>
                  <a:cubicBezTo>
                    <a:pt x="6" y="53"/>
                    <a:pt x="10" y="55"/>
                    <a:pt x="10" y="57"/>
                  </a:cubicBezTo>
                  <a:cubicBezTo>
                    <a:pt x="8" y="57"/>
                    <a:pt x="6" y="57"/>
                    <a:pt x="3" y="58"/>
                  </a:cubicBezTo>
                  <a:cubicBezTo>
                    <a:pt x="2" y="58"/>
                    <a:pt x="4" y="60"/>
                    <a:pt x="2" y="60"/>
                  </a:cubicBezTo>
                  <a:cubicBezTo>
                    <a:pt x="2" y="60"/>
                    <a:pt x="1" y="60"/>
                    <a:pt x="0" y="59"/>
                  </a:cubicBezTo>
                  <a:cubicBezTo>
                    <a:pt x="1" y="59"/>
                    <a:pt x="1" y="59"/>
                    <a:pt x="2" y="59"/>
                  </a:cubicBezTo>
                  <a:cubicBezTo>
                    <a:pt x="1" y="59"/>
                    <a:pt x="1" y="58"/>
                    <a:pt x="0" y="58"/>
                  </a:cubicBezTo>
                  <a:cubicBezTo>
                    <a:pt x="0" y="62"/>
                    <a:pt x="3" y="65"/>
                    <a:pt x="2" y="70"/>
                  </a:cubicBezTo>
                  <a:cubicBezTo>
                    <a:pt x="2" y="70"/>
                    <a:pt x="3" y="70"/>
                    <a:pt x="3" y="71"/>
                  </a:cubicBezTo>
                  <a:cubicBezTo>
                    <a:pt x="2" y="71"/>
                    <a:pt x="1" y="71"/>
                    <a:pt x="1" y="71"/>
                  </a:cubicBezTo>
                  <a:cubicBezTo>
                    <a:pt x="2" y="71"/>
                    <a:pt x="1" y="72"/>
                    <a:pt x="1" y="73"/>
                  </a:cubicBezTo>
                  <a:cubicBezTo>
                    <a:pt x="2" y="73"/>
                    <a:pt x="3" y="73"/>
                    <a:pt x="3" y="74"/>
                  </a:cubicBezTo>
                  <a:cubicBezTo>
                    <a:pt x="2" y="74"/>
                    <a:pt x="1" y="74"/>
                    <a:pt x="1" y="75"/>
                  </a:cubicBezTo>
                  <a:cubicBezTo>
                    <a:pt x="1" y="76"/>
                    <a:pt x="3" y="76"/>
                    <a:pt x="2" y="77"/>
                  </a:cubicBezTo>
                  <a:cubicBezTo>
                    <a:pt x="2" y="77"/>
                    <a:pt x="3" y="78"/>
                    <a:pt x="2" y="78"/>
                  </a:cubicBezTo>
                  <a:cubicBezTo>
                    <a:pt x="1" y="77"/>
                    <a:pt x="3" y="77"/>
                    <a:pt x="1" y="77"/>
                  </a:cubicBezTo>
                  <a:cubicBezTo>
                    <a:pt x="0" y="77"/>
                    <a:pt x="1" y="79"/>
                    <a:pt x="2" y="79"/>
                  </a:cubicBezTo>
                  <a:cubicBezTo>
                    <a:pt x="1" y="80"/>
                    <a:pt x="0" y="79"/>
                    <a:pt x="0" y="80"/>
                  </a:cubicBezTo>
                  <a:cubicBezTo>
                    <a:pt x="1" y="84"/>
                    <a:pt x="3" y="89"/>
                    <a:pt x="0" y="93"/>
                  </a:cubicBezTo>
                  <a:cubicBezTo>
                    <a:pt x="1" y="93"/>
                    <a:pt x="2" y="93"/>
                    <a:pt x="2" y="95"/>
                  </a:cubicBezTo>
                  <a:cubicBezTo>
                    <a:pt x="1" y="96"/>
                    <a:pt x="0" y="95"/>
                    <a:pt x="0" y="96"/>
                  </a:cubicBezTo>
                  <a:cubicBezTo>
                    <a:pt x="2" y="96"/>
                    <a:pt x="0" y="97"/>
                    <a:pt x="1" y="97"/>
                  </a:cubicBezTo>
                  <a:cubicBezTo>
                    <a:pt x="2" y="97"/>
                    <a:pt x="2" y="97"/>
                    <a:pt x="3" y="97"/>
                  </a:cubicBezTo>
                  <a:cubicBezTo>
                    <a:pt x="2" y="99"/>
                    <a:pt x="3" y="99"/>
                    <a:pt x="4" y="100"/>
                  </a:cubicBezTo>
                  <a:cubicBezTo>
                    <a:pt x="4" y="100"/>
                    <a:pt x="4" y="100"/>
                    <a:pt x="4" y="101"/>
                  </a:cubicBezTo>
                  <a:cubicBezTo>
                    <a:pt x="3" y="101"/>
                    <a:pt x="2" y="102"/>
                    <a:pt x="2" y="102"/>
                  </a:cubicBezTo>
                  <a:cubicBezTo>
                    <a:pt x="2" y="103"/>
                    <a:pt x="3" y="103"/>
                    <a:pt x="4" y="104"/>
                  </a:cubicBezTo>
                  <a:cubicBezTo>
                    <a:pt x="5" y="105"/>
                    <a:pt x="2" y="104"/>
                    <a:pt x="3" y="106"/>
                  </a:cubicBezTo>
                  <a:cubicBezTo>
                    <a:pt x="3" y="106"/>
                    <a:pt x="4" y="105"/>
                    <a:pt x="4" y="106"/>
                  </a:cubicBezTo>
                  <a:cubicBezTo>
                    <a:pt x="3" y="106"/>
                    <a:pt x="3" y="107"/>
                    <a:pt x="2" y="107"/>
                  </a:cubicBezTo>
                  <a:cubicBezTo>
                    <a:pt x="3" y="112"/>
                    <a:pt x="1" y="117"/>
                    <a:pt x="0" y="120"/>
                  </a:cubicBezTo>
                  <a:cubicBezTo>
                    <a:pt x="1" y="121"/>
                    <a:pt x="2" y="120"/>
                    <a:pt x="3" y="121"/>
                  </a:cubicBezTo>
                  <a:cubicBezTo>
                    <a:pt x="3" y="123"/>
                    <a:pt x="2" y="122"/>
                    <a:pt x="2" y="123"/>
                  </a:cubicBezTo>
                  <a:cubicBezTo>
                    <a:pt x="0" y="123"/>
                    <a:pt x="2" y="122"/>
                    <a:pt x="0" y="122"/>
                  </a:cubicBezTo>
                  <a:cubicBezTo>
                    <a:pt x="0" y="123"/>
                    <a:pt x="2" y="124"/>
                    <a:pt x="1" y="126"/>
                  </a:cubicBezTo>
                  <a:cubicBezTo>
                    <a:pt x="2" y="126"/>
                    <a:pt x="2" y="125"/>
                    <a:pt x="3" y="125"/>
                  </a:cubicBezTo>
                  <a:cubicBezTo>
                    <a:pt x="3" y="126"/>
                    <a:pt x="3" y="128"/>
                    <a:pt x="2" y="129"/>
                  </a:cubicBezTo>
                  <a:cubicBezTo>
                    <a:pt x="3" y="130"/>
                    <a:pt x="1" y="132"/>
                    <a:pt x="3" y="135"/>
                  </a:cubicBezTo>
                  <a:cubicBezTo>
                    <a:pt x="2" y="136"/>
                    <a:pt x="2" y="135"/>
                    <a:pt x="1" y="135"/>
                  </a:cubicBezTo>
                  <a:cubicBezTo>
                    <a:pt x="2" y="137"/>
                    <a:pt x="2" y="137"/>
                    <a:pt x="3" y="139"/>
                  </a:cubicBezTo>
                  <a:cubicBezTo>
                    <a:pt x="0" y="139"/>
                    <a:pt x="2" y="138"/>
                    <a:pt x="0" y="139"/>
                  </a:cubicBezTo>
                  <a:cubicBezTo>
                    <a:pt x="0" y="139"/>
                    <a:pt x="2" y="142"/>
                    <a:pt x="3" y="143"/>
                  </a:cubicBezTo>
                  <a:cubicBezTo>
                    <a:pt x="2" y="145"/>
                    <a:pt x="6" y="148"/>
                    <a:pt x="3" y="148"/>
                  </a:cubicBezTo>
                  <a:cubicBezTo>
                    <a:pt x="4" y="149"/>
                    <a:pt x="5" y="149"/>
                    <a:pt x="4" y="151"/>
                  </a:cubicBezTo>
                  <a:cubicBezTo>
                    <a:pt x="3" y="151"/>
                    <a:pt x="3" y="150"/>
                    <a:pt x="3" y="150"/>
                  </a:cubicBezTo>
                  <a:cubicBezTo>
                    <a:pt x="3" y="152"/>
                    <a:pt x="0" y="153"/>
                    <a:pt x="3" y="154"/>
                  </a:cubicBezTo>
                  <a:cubicBezTo>
                    <a:pt x="4" y="153"/>
                    <a:pt x="1" y="152"/>
                    <a:pt x="3" y="151"/>
                  </a:cubicBezTo>
                  <a:cubicBezTo>
                    <a:pt x="4" y="152"/>
                    <a:pt x="3" y="154"/>
                    <a:pt x="4" y="155"/>
                  </a:cubicBezTo>
                  <a:cubicBezTo>
                    <a:pt x="3" y="155"/>
                    <a:pt x="2" y="156"/>
                    <a:pt x="1" y="157"/>
                  </a:cubicBezTo>
                  <a:cubicBezTo>
                    <a:pt x="3" y="156"/>
                    <a:pt x="3" y="160"/>
                    <a:pt x="2" y="159"/>
                  </a:cubicBezTo>
                  <a:cubicBezTo>
                    <a:pt x="2" y="160"/>
                    <a:pt x="3" y="160"/>
                    <a:pt x="4" y="161"/>
                  </a:cubicBezTo>
                  <a:cubicBezTo>
                    <a:pt x="2" y="161"/>
                    <a:pt x="3" y="165"/>
                    <a:pt x="4" y="165"/>
                  </a:cubicBezTo>
                  <a:cubicBezTo>
                    <a:pt x="3" y="167"/>
                    <a:pt x="1" y="165"/>
                    <a:pt x="1" y="167"/>
                  </a:cubicBezTo>
                  <a:cubicBezTo>
                    <a:pt x="4" y="167"/>
                    <a:pt x="6" y="170"/>
                    <a:pt x="4" y="172"/>
                  </a:cubicBezTo>
                  <a:cubicBezTo>
                    <a:pt x="6" y="172"/>
                    <a:pt x="7" y="172"/>
                    <a:pt x="8" y="172"/>
                  </a:cubicBezTo>
                  <a:cubicBezTo>
                    <a:pt x="9" y="173"/>
                    <a:pt x="9" y="175"/>
                    <a:pt x="10" y="176"/>
                  </a:cubicBezTo>
                  <a:cubicBezTo>
                    <a:pt x="12" y="175"/>
                    <a:pt x="15" y="174"/>
                    <a:pt x="16" y="175"/>
                  </a:cubicBezTo>
                  <a:cubicBezTo>
                    <a:pt x="16" y="177"/>
                    <a:pt x="14" y="176"/>
                    <a:pt x="14" y="177"/>
                  </a:cubicBezTo>
                  <a:cubicBezTo>
                    <a:pt x="15" y="177"/>
                    <a:pt x="16" y="178"/>
                    <a:pt x="15" y="179"/>
                  </a:cubicBezTo>
                  <a:cubicBezTo>
                    <a:pt x="16" y="179"/>
                    <a:pt x="17" y="180"/>
                    <a:pt x="17" y="181"/>
                  </a:cubicBezTo>
                  <a:cubicBezTo>
                    <a:pt x="17" y="182"/>
                    <a:pt x="15" y="181"/>
                    <a:pt x="16" y="182"/>
                  </a:cubicBezTo>
                  <a:cubicBezTo>
                    <a:pt x="17" y="182"/>
                    <a:pt x="15" y="184"/>
                    <a:pt x="17" y="184"/>
                  </a:cubicBezTo>
                  <a:cubicBezTo>
                    <a:pt x="17" y="184"/>
                    <a:pt x="17" y="186"/>
                    <a:pt x="16" y="186"/>
                  </a:cubicBezTo>
                  <a:cubicBezTo>
                    <a:pt x="16" y="188"/>
                    <a:pt x="17" y="187"/>
                    <a:pt x="17" y="188"/>
                  </a:cubicBezTo>
                  <a:cubicBezTo>
                    <a:pt x="16" y="187"/>
                    <a:pt x="15" y="188"/>
                    <a:pt x="15" y="189"/>
                  </a:cubicBezTo>
                  <a:cubicBezTo>
                    <a:pt x="15" y="190"/>
                    <a:pt x="17" y="189"/>
                    <a:pt x="17" y="190"/>
                  </a:cubicBezTo>
                  <a:cubicBezTo>
                    <a:pt x="16" y="192"/>
                    <a:pt x="17" y="194"/>
                    <a:pt x="16" y="196"/>
                  </a:cubicBezTo>
                  <a:cubicBezTo>
                    <a:pt x="16" y="196"/>
                    <a:pt x="17" y="196"/>
                    <a:pt x="17" y="197"/>
                  </a:cubicBezTo>
                  <a:cubicBezTo>
                    <a:pt x="16" y="197"/>
                    <a:pt x="15" y="198"/>
                    <a:pt x="14" y="199"/>
                  </a:cubicBezTo>
                  <a:cubicBezTo>
                    <a:pt x="15" y="201"/>
                    <a:pt x="15" y="202"/>
                    <a:pt x="15" y="203"/>
                  </a:cubicBezTo>
                  <a:cubicBezTo>
                    <a:pt x="17" y="203"/>
                    <a:pt x="18" y="205"/>
                    <a:pt x="19" y="205"/>
                  </a:cubicBezTo>
                  <a:cubicBezTo>
                    <a:pt x="19" y="205"/>
                    <a:pt x="19" y="206"/>
                    <a:pt x="19" y="206"/>
                  </a:cubicBezTo>
                  <a:cubicBezTo>
                    <a:pt x="20" y="206"/>
                    <a:pt x="20" y="207"/>
                    <a:pt x="21" y="209"/>
                  </a:cubicBezTo>
                  <a:cubicBezTo>
                    <a:pt x="20" y="209"/>
                    <a:pt x="19" y="209"/>
                    <a:pt x="18" y="210"/>
                  </a:cubicBezTo>
                  <a:cubicBezTo>
                    <a:pt x="19" y="213"/>
                    <a:pt x="17" y="216"/>
                    <a:pt x="18" y="219"/>
                  </a:cubicBezTo>
                  <a:cubicBezTo>
                    <a:pt x="17" y="220"/>
                    <a:pt x="17" y="221"/>
                    <a:pt x="16" y="221"/>
                  </a:cubicBezTo>
                  <a:cubicBezTo>
                    <a:pt x="16" y="222"/>
                    <a:pt x="16" y="222"/>
                    <a:pt x="16" y="223"/>
                  </a:cubicBezTo>
                  <a:cubicBezTo>
                    <a:pt x="19" y="224"/>
                    <a:pt x="27" y="232"/>
                    <a:pt x="23" y="235"/>
                  </a:cubicBezTo>
                  <a:cubicBezTo>
                    <a:pt x="22" y="235"/>
                    <a:pt x="23" y="233"/>
                    <a:pt x="22" y="234"/>
                  </a:cubicBezTo>
                  <a:cubicBezTo>
                    <a:pt x="21" y="236"/>
                    <a:pt x="23" y="236"/>
                    <a:pt x="25" y="236"/>
                  </a:cubicBezTo>
                  <a:cubicBezTo>
                    <a:pt x="24" y="237"/>
                    <a:pt x="25" y="237"/>
                    <a:pt x="25" y="238"/>
                  </a:cubicBezTo>
                  <a:cubicBezTo>
                    <a:pt x="26" y="238"/>
                    <a:pt x="26" y="240"/>
                    <a:pt x="26" y="241"/>
                  </a:cubicBezTo>
                  <a:cubicBezTo>
                    <a:pt x="26" y="241"/>
                    <a:pt x="26" y="241"/>
                    <a:pt x="26" y="241"/>
                  </a:cubicBezTo>
                  <a:cubicBezTo>
                    <a:pt x="26" y="241"/>
                    <a:pt x="26" y="244"/>
                    <a:pt x="27" y="245"/>
                  </a:cubicBezTo>
                  <a:cubicBezTo>
                    <a:pt x="29" y="246"/>
                    <a:pt x="23" y="247"/>
                    <a:pt x="30" y="249"/>
                  </a:cubicBezTo>
                  <a:cubicBezTo>
                    <a:pt x="30" y="249"/>
                    <a:pt x="30" y="249"/>
                    <a:pt x="30" y="249"/>
                  </a:cubicBezTo>
                  <a:cubicBezTo>
                    <a:pt x="29" y="252"/>
                    <a:pt x="32" y="252"/>
                    <a:pt x="34" y="253"/>
                  </a:cubicBezTo>
                  <a:cubicBezTo>
                    <a:pt x="34" y="256"/>
                    <a:pt x="31" y="256"/>
                    <a:pt x="31" y="257"/>
                  </a:cubicBezTo>
                  <a:cubicBezTo>
                    <a:pt x="31" y="257"/>
                    <a:pt x="31" y="257"/>
                    <a:pt x="31" y="257"/>
                  </a:cubicBezTo>
                  <a:cubicBezTo>
                    <a:pt x="32" y="258"/>
                    <a:pt x="33" y="256"/>
                    <a:pt x="34" y="256"/>
                  </a:cubicBezTo>
                  <a:cubicBezTo>
                    <a:pt x="35" y="256"/>
                    <a:pt x="35" y="257"/>
                    <a:pt x="36" y="257"/>
                  </a:cubicBezTo>
                  <a:cubicBezTo>
                    <a:pt x="36" y="256"/>
                    <a:pt x="37" y="256"/>
                    <a:pt x="37" y="255"/>
                  </a:cubicBezTo>
                  <a:cubicBezTo>
                    <a:pt x="39" y="257"/>
                    <a:pt x="42" y="259"/>
                    <a:pt x="44" y="261"/>
                  </a:cubicBezTo>
                  <a:cubicBezTo>
                    <a:pt x="45" y="261"/>
                    <a:pt x="46" y="260"/>
                    <a:pt x="47" y="261"/>
                  </a:cubicBezTo>
                  <a:cubicBezTo>
                    <a:pt x="47" y="262"/>
                    <a:pt x="46" y="262"/>
                    <a:pt x="46" y="263"/>
                  </a:cubicBezTo>
                  <a:cubicBezTo>
                    <a:pt x="47" y="264"/>
                    <a:pt x="48" y="265"/>
                    <a:pt x="48" y="267"/>
                  </a:cubicBezTo>
                  <a:cubicBezTo>
                    <a:pt x="49" y="268"/>
                    <a:pt x="51" y="267"/>
                    <a:pt x="51" y="269"/>
                  </a:cubicBezTo>
                  <a:cubicBezTo>
                    <a:pt x="50" y="269"/>
                    <a:pt x="50" y="271"/>
                    <a:pt x="49" y="271"/>
                  </a:cubicBezTo>
                  <a:cubicBezTo>
                    <a:pt x="48" y="270"/>
                    <a:pt x="50" y="270"/>
                    <a:pt x="49" y="269"/>
                  </a:cubicBezTo>
                  <a:cubicBezTo>
                    <a:pt x="48" y="270"/>
                    <a:pt x="48" y="271"/>
                    <a:pt x="47" y="272"/>
                  </a:cubicBezTo>
                  <a:cubicBezTo>
                    <a:pt x="51" y="272"/>
                    <a:pt x="54" y="271"/>
                    <a:pt x="56" y="273"/>
                  </a:cubicBezTo>
                  <a:cubicBezTo>
                    <a:pt x="56" y="274"/>
                    <a:pt x="56" y="274"/>
                    <a:pt x="56" y="275"/>
                  </a:cubicBezTo>
                  <a:cubicBezTo>
                    <a:pt x="57" y="275"/>
                    <a:pt x="57" y="274"/>
                    <a:pt x="58" y="275"/>
                  </a:cubicBezTo>
                  <a:cubicBezTo>
                    <a:pt x="57" y="275"/>
                    <a:pt x="57" y="275"/>
                    <a:pt x="57" y="276"/>
                  </a:cubicBezTo>
                  <a:cubicBezTo>
                    <a:pt x="59" y="277"/>
                    <a:pt x="59" y="275"/>
                    <a:pt x="60" y="275"/>
                  </a:cubicBezTo>
                  <a:cubicBezTo>
                    <a:pt x="61" y="278"/>
                    <a:pt x="64" y="275"/>
                    <a:pt x="66" y="277"/>
                  </a:cubicBezTo>
                  <a:cubicBezTo>
                    <a:pt x="67" y="276"/>
                    <a:pt x="65" y="276"/>
                    <a:pt x="66" y="275"/>
                  </a:cubicBezTo>
                  <a:cubicBezTo>
                    <a:pt x="67" y="275"/>
                    <a:pt x="67" y="276"/>
                    <a:pt x="68" y="276"/>
                  </a:cubicBezTo>
                  <a:cubicBezTo>
                    <a:pt x="69" y="275"/>
                    <a:pt x="70" y="272"/>
                    <a:pt x="72" y="273"/>
                  </a:cubicBezTo>
                  <a:cubicBezTo>
                    <a:pt x="73" y="272"/>
                    <a:pt x="72" y="271"/>
                    <a:pt x="70" y="271"/>
                  </a:cubicBezTo>
                  <a:cubicBezTo>
                    <a:pt x="70" y="271"/>
                    <a:pt x="70" y="272"/>
                    <a:pt x="69" y="271"/>
                  </a:cubicBezTo>
                  <a:cubicBezTo>
                    <a:pt x="70" y="271"/>
                    <a:pt x="70" y="270"/>
                    <a:pt x="70" y="268"/>
                  </a:cubicBezTo>
                  <a:cubicBezTo>
                    <a:pt x="70" y="268"/>
                    <a:pt x="71" y="268"/>
                    <a:pt x="71" y="267"/>
                  </a:cubicBezTo>
                  <a:cubicBezTo>
                    <a:pt x="70" y="266"/>
                    <a:pt x="71" y="266"/>
                    <a:pt x="71" y="264"/>
                  </a:cubicBezTo>
                  <a:cubicBezTo>
                    <a:pt x="75" y="264"/>
                    <a:pt x="76" y="259"/>
                    <a:pt x="78" y="257"/>
                  </a:cubicBezTo>
                  <a:cubicBezTo>
                    <a:pt x="80" y="257"/>
                    <a:pt x="81" y="257"/>
                    <a:pt x="82" y="256"/>
                  </a:cubicBezTo>
                  <a:cubicBezTo>
                    <a:pt x="81" y="257"/>
                    <a:pt x="82" y="255"/>
                    <a:pt x="82" y="255"/>
                  </a:cubicBezTo>
                  <a:cubicBezTo>
                    <a:pt x="82" y="256"/>
                    <a:pt x="84" y="257"/>
                    <a:pt x="86" y="257"/>
                  </a:cubicBezTo>
                  <a:cubicBezTo>
                    <a:pt x="87" y="256"/>
                    <a:pt x="85" y="254"/>
                    <a:pt x="86" y="254"/>
                  </a:cubicBezTo>
                  <a:cubicBezTo>
                    <a:pt x="88" y="254"/>
                    <a:pt x="87" y="256"/>
                    <a:pt x="88" y="256"/>
                  </a:cubicBezTo>
                  <a:cubicBezTo>
                    <a:pt x="93" y="256"/>
                    <a:pt x="97" y="254"/>
                    <a:pt x="96" y="250"/>
                  </a:cubicBezTo>
                  <a:cubicBezTo>
                    <a:pt x="96" y="249"/>
                    <a:pt x="96" y="251"/>
                    <a:pt x="95" y="251"/>
                  </a:cubicBezTo>
                  <a:cubicBezTo>
                    <a:pt x="94" y="250"/>
                    <a:pt x="95" y="249"/>
                    <a:pt x="94" y="248"/>
                  </a:cubicBezTo>
                  <a:cubicBezTo>
                    <a:pt x="96" y="247"/>
                    <a:pt x="98" y="247"/>
                    <a:pt x="100" y="246"/>
                  </a:cubicBezTo>
                  <a:cubicBezTo>
                    <a:pt x="102" y="245"/>
                    <a:pt x="102" y="245"/>
                    <a:pt x="102" y="245"/>
                  </a:cubicBezTo>
                  <a:cubicBezTo>
                    <a:pt x="103" y="246"/>
                    <a:pt x="105" y="246"/>
                    <a:pt x="107" y="247"/>
                  </a:cubicBezTo>
                  <a:cubicBezTo>
                    <a:pt x="108" y="246"/>
                    <a:pt x="108" y="245"/>
                    <a:pt x="108" y="245"/>
                  </a:cubicBezTo>
                  <a:cubicBezTo>
                    <a:pt x="110" y="242"/>
                    <a:pt x="110" y="242"/>
                    <a:pt x="110" y="242"/>
                  </a:cubicBezTo>
                  <a:cubicBezTo>
                    <a:pt x="110" y="242"/>
                    <a:pt x="113" y="240"/>
                    <a:pt x="112" y="239"/>
                  </a:cubicBezTo>
                  <a:cubicBezTo>
                    <a:pt x="112" y="238"/>
                    <a:pt x="111" y="234"/>
                    <a:pt x="111" y="234"/>
                  </a:cubicBezTo>
                  <a:cubicBezTo>
                    <a:pt x="111" y="234"/>
                    <a:pt x="112" y="232"/>
                    <a:pt x="113" y="231"/>
                  </a:cubicBezTo>
                  <a:cubicBezTo>
                    <a:pt x="114" y="230"/>
                    <a:pt x="115" y="229"/>
                    <a:pt x="115" y="228"/>
                  </a:cubicBezTo>
                  <a:cubicBezTo>
                    <a:pt x="115" y="226"/>
                    <a:pt x="115" y="225"/>
                    <a:pt x="115" y="224"/>
                  </a:cubicBezTo>
                  <a:cubicBezTo>
                    <a:pt x="115" y="223"/>
                    <a:pt x="115" y="222"/>
                    <a:pt x="115" y="222"/>
                  </a:cubicBezTo>
                  <a:cubicBezTo>
                    <a:pt x="115" y="221"/>
                    <a:pt x="115" y="219"/>
                    <a:pt x="116" y="217"/>
                  </a:cubicBezTo>
                  <a:cubicBezTo>
                    <a:pt x="117" y="216"/>
                    <a:pt x="118" y="213"/>
                    <a:pt x="118" y="212"/>
                  </a:cubicBezTo>
                  <a:cubicBezTo>
                    <a:pt x="119" y="211"/>
                    <a:pt x="120" y="209"/>
                    <a:pt x="119" y="208"/>
                  </a:cubicBezTo>
                  <a:cubicBezTo>
                    <a:pt x="119" y="207"/>
                    <a:pt x="118" y="207"/>
                    <a:pt x="117" y="206"/>
                  </a:cubicBezTo>
                  <a:cubicBezTo>
                    <a:pt x="117" y="205"/>
                    <a:pt x="117" y="204"/>
                    <a:pt x="117" y="204"/>
                  </a:cubicBezTo>
                  <a:cubicBezTo>
                    <a:pt x="119" y="203"/>
                    <a:pt x="120" y="201"/>
                    <a:pt x="123" y="201"/>
                  </a:cubicBezTo>
                  <a:cubicBezTo>
                    <a:pt x="123" y="199"/>
                    <a:pt x="122" y="197"/>
                    <a:pt x="121" y="197"/>
                  </a:cubicBezTo>
                  <a:cubicBezTo>
                    <a:pt x="123" y="196"/>
                    <a:pt x="120" y="193"/>
                    <a:pt x="122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2"/>
                    <a:pt x="123" y="192"/>
                    <a:pt x="123" y="193"/>
                  </a:cubicBezTo>
                  <a:cubicBezTo>
                    <a:pt x="123" y="193"/>
                    <a:pt x="124" y="193"/>
                    <a:pt x="124" y="193"/>
                  </a:cubicBezTo>
                  <a:cubicBezTo>
                    <a:pt x="124" y="193"/>
                    <a:pt x="124" y="192"/>
                    <a:pt x="124" y="192"/>
                  </a:cubicBezTo>
                  <a:cubicBezTo>
                    <a:pt x="125" y="192"/>
                    <a:pt x="125" y="192"/>
                    <a:pt x="126" y="192"/>
                  </a:cubicBezTo>
                  <a:cubicBezTo>
                    <a:pt x="126" y="192"/>
                    <a:pt x="126" y="191"/>
                    <a:pt x="127" y="191"/>
                  </a:cubicBezTo>
                  <a:cubicBezTo>
                    <a:pt x="128" y="193"/>
                    <a:pt x="132" y="191"/>
                    <a:pt x="133" y="190"/>
                  </a:cubicBezTo>
                  <a:cubicBezTo>
                    <a:pt x="132" y="190"/>
                    <a:pt x="132" y="190"/>
                    <a:pt x="132" y="189"/>
                  </a:cubicBezTo>
                  <a:cubicBezTo>
                    <a:pt x="134" y="189"/>
                    <a:pt x="134" y="189"/>
                    <a:pt x="135" y="188"/>
                  </a:cubicBezTo>
                  <a:cubicBezTo>
                    <a:pt x="134" y="187"/>
                    <a:pt x="132" y="187"/>
                    <a:pt x="133" y="185"/>
                  </a:cubicBezTo>
                  <a:cubicBezTo>
                    <a:pt x="135" y="185"/>
                    <a:pt x="137" y="185"/>
                    <a:pt x="138" y="183"/>
                  </a:cubicBezTo>
                  <a:cubicBezTo>
                    <a:pt x="138" y="184"/>
                    <a:pt x="139" y="184"/>
                    <a:pt x="140" y="184"/>
                  </a:cubicBezTo>
                  <a:cubicBezTo>
                    <a:pt x="139" y="182"/>
                    <a:pt x="141" y="182"/>
                    <a:pt x="141" y="181"/>
                  </a:cubicBezTo>
                  <a:cubicBezTo>
                    <a:pt x="142" y="181"/>
                    <a:pt x="143" y="181"/>
                    <a:pt x="144" y="182"/>
                  </a:cubicBezTo>
                  <a:cubicBezTo>
                    <a:pt x="145" y="180"/>
                    <a:pt x="147" y="181"/>
                    <a:pt x="148" y="179"/>
                  </a:cubicBezTo>
                  <a:cubicBezTo>
                    <a:pt x="146" y="179"/>
                    <a:pt x="150" y="178"/>
                    <a:pt x="149" y="177"/>
                  </a:cubicBezTo>
                  <a:cubicBezTo>
                    <a:pt x="146" y="178"/>
                    <a:pt x="145" y="175"/>
                    <a:pt x="145" y="172"/>
                  </a:cubicBezTo>
                  <a:cubicBezTo>
                    <a:pt x="145" y="172"/>
                    <a:pt x="146" y="171"/>
                    <a:pt x="147" y="171"/>
                  </a:cubicBezTo>
                  <a:cubicBezTo>
                    <a:pt x="147" y="170"/>
                    <a:pt x="146" y="170"/>
                    <a:pt x="146" y="169"/>
                  </a:cubicBezTo>
                  <a:cubicBezTo>
                    <a:pt x="148" y="168"/>
                    <a:pt x="150" y="168"/>
                    <a:pt x="149" y="166"/>
                  </a:cubicBezTo>
                  <a:cubicBezTo>
                    <a:pt x="148" y="166"/>
                    <a:pt x="149" y="168"/>
                    <a:pt x="148" y="168"/>
                  </a:cubicBezTo>
                  <a:cubicBezTo>
                    <a:pt x="148" y="167"/>
                    <a:pt x="147" y="165"/>
                    <a:pt x="147" y="165"/>
                  </a:cubicBezTo>
                  <a:cubicBezTo>
                    <a:pt x="149" y="164"/>
                    <a:pt x="150" y="165"/>
                    <a:pt x="152" y="164"/>
                  </a:cubicBezTo>
                  <a:cubicBezTo>
                    <a:pt x="151" y="162"/>
                    <a:pt x="152" y="161"/>
                    <a:pt x="153" y="160"/>
                  </a:cubicBezTo>
                  <a:cubicBezTo>
                    <a:pt x="151" y="157"/>
                    <a:pt x="152" y="154"/>
                    <a:pt x="154" y="152"/>
                  </a:cubicBezTo>
                  <a:cubicBezTo>
                    <a:pt x="153" y="150"/>
                    <a:pt x="152" y="147"/>
                    <a:pt x="150" y="146"/>
                  </a:cubicBezTo>
                  <a:cubicBezTo>
                    <a:pt x="151" y="145"/>
                    <a:pt x="150" y="142"/>
                    <a:pt x="152" y="142"/>
                  </a:cubicBezTo>
                  <a:cubicBezTo>
                    <a:pt x="151" y="143"/>
                    <a:pt x="152" y="144"/>
                    <a:pt x="153" y="144"/>
                  </a:cubicBezTo>
                  <a:cubicBezTo>
                    <a:pt x="153" y="143"/>
                    <a:pt x="153" y="143"/>
                    <a:pt x="154" y="143"/>
                  </a:cubicBezTo>
                  <a:cubicBezTo>
                    <a:pt x="151" y="139"/>
                    <a:pt x="149" y="136"/>
                    <a:pt x="151" y="131"/>
                  </a:cubicBezTo>
                  <a:cubicBezTo>
                    <a:pt x="148" y="130"/>
                    <a:pt x="153" y="125"/>
                    <a:pt x="149" y="124"/>
                  </a:cubicBezTo>
                  <a:cubicBezTo>
                    <a:pt x="149" y="125"/>
                    <a:pt x="149" y="126"/>
                    <a:pt x="148" y="125"/>
                  </a:cubicBezTo>
                  <a:cubicBezTo>
                    <a:pt x="148" y="123"/>
                    <a:pt x="147" y="121"/>
                    <a:pt x="147" y="118"/>
                  </a:cubicBezTo>
                  <a:cubicBezTo>
                    <a:pt x="149" y="118"/>
                    <a:pt x="147" y="117"/>
                    <a:pt x="148" y="115"/>
                  </a:cubicBezTo>
                  <a:cubicBezTo>
                    <a:pt x="150" y="114"/>
                    <a:pt x="150" y="112"/>
                    <a:pt x="152" y="112"/>
                  </a:cubicBezTo>
                  <a:cubicBezTo>
                    <a:pt x="152" y="109"/>
                    <a:pt x="154" y="108"/>
                    <a:pt x="152" y="107"/>
                  </a:cubicBezTo>
                  <a:cubicBezTo>
                    <a:pt x="152" y="108"/>
                    <a:pt x="151" y="108"/>
                    <a:pt x="151" y="108"/>
                  </a:cubicBezTo>
                  <a:cubicBezTo>
                    <a:pt x="152" y="106"/>
                    <a:pt x="152" y="104"/>
                    <a:pt x="153" y="103"/>
                  </a:cubicBezTo>
                  <a:cubicBezTo>
                    <a:pt x="153" y="102"/>
                    <a:pt x="152" y="100"/>
                    <a:pt x="153" y="99"/>
                  </a:cubicBezTo>
                  <a:cubicBezTo>
                    <a:pt x="152" y="99"/>
                    <a:pt x="151" y="98"/>
                    <a:pt x="150" y="98"/>
                  </a:cubicBezTo>
                  <a:cubicBezTo>
                    <a:pt x="152" y="96"/>
                    <a:pt x="150" y="92"/>
                    <a:pt x="153" y="92"/>
                  </a:cubicBezTo>
                  <a:close/>
                  <a:moveTo>
                    <a:pt x="58" y="4"/>
                  </a:moveTo>
                  <a:cubicBezTo>
                    <a:pt x="58" y="4"/>
                    <a:pt x="58" y="5"/>
                    <a:pt x="59" y="5"/>
                  </a:cubicBezTo>
                  <a:cubicBezTo>
                    <a:pt x="59" y="6"/>
                    <a:pt x="59" y="6"/>
                    <a:pt x="58" y="6"/>
                  </a:cubicBezTo>
                  <a:cubicBezTo>
                    <a:pt x="58" y="5"/>
                    <a:pt x="57" y="5"/>
                    <a:pt x="58" y="4"/>
                  </a:cubicBezTo>
                  <a:close/>
                  <a:moveTo>
                    <a:pt x="13" y="46"/>
                  </a:moveTo>
                  <a:cubicBezTo>
                    <a:pt x="11" y="46"/>
                    <a:pt x="12" y="46"/>
                    <a:pt x="12" y="45"/>
                  </a:cubicBezTo>
                  <a:cubicBezTo>
                    <a:pt x="12" y="46"/>
                    <a:pt x="13" y="46"/>
                    <a:pt x="13" y="46"/>
                  </a:cubicBezTo>
                  <a:close/>
                </a:path>
              </a:pathLst>
            </a:custGeom>
            <a:solidFill>
              <a:srgbClr val="D06E6E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CN" altLang="en-US" sz="1800" spc="-288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  <p:sp>
          <p:nvSpPr>
            <p:cNvPr id="52" name="文本框 9"/>
            <p:cNvSpPr txBox="1"/>
            <p:nvPr/>
          </p:nvSpPr>
          <p:spPr>
            <a:xfrm>
              <a:off x="8528606" y="4823683"/>
              <a:ext cx="402494" cy="991864"/>
            </a:xfrm>
            <a:prstGeom prst="rect">
              <a:avLst/>
            </a:prstGeom>
            <a:noFill/>
          </p:spPr>
          <p:txBody>
            <a:bodyPr vert="eaVert" lIns="95277" tIns="0" rIns="95277" bIns="107997"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思源宋体 CN Heavy" pitchFamily="18" charset="-122"/>
                  <a:ea typeface="思源宋体 CN Heavy" pitchFamily="18" charset="-122"/>
                </a:rPr>
                <a:t>泰山</a:t>
              </a:r>
              <a:endParaRPr lang="en-US" altLang="zh-CN" sz="140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</p:grp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sp>
        <p:nvSpPr>
          <p:cNvPr id="7" name="标题 1"/>
          <p:cNvSpPr txBox="1"/>
          <p:nvPr/>
        </p:nvSpPr>
        <p:spPr>
          <a:xfrm>
            <a:off x="7252335" y="2251075"/>
            <a:ext cx="1650365" cy="2173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思源宋体 CN Heavy" pitchFamily="18" charset="-122"/>
                <a:ea typeface="思源宋体 CN Heavy" pitchFamily="18" charset="-122"/>
              </a:rPr>
              <a:t>01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思源宋体 CN Heavy" pitchFamily="18" charset="-122"/>
              <a:ea typeface="思源宋体 CN Heavy" pitchFamily="18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459605" y="2501900"/>
            <a:ext cx="2297430" cy="22453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Culture of Sacrificial Ceremony(Fengshan)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270375" y="2393315"/>
            <a:ext cx="2564765" cy="2472690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8513571" y="1768883"/>
            <a:ext cx="496651" cy="779930"/>
            <a:chOff x="8436503" y="4783319"/>
            <a:chExt cx="631094" cy="991864"/>
          </a:xfrm>
        </p:grpSpPr>
        <p:sp>
          <p:nvSpPr>
            <p:cNvPr id="19" name="Freeform 201"/>
            <p:cNvSpPr>
              <a:spLocks noEditPoints="1"/>
            </p:cNvSpPr>
            <p:nvPr/>
          </p:nvSpPr>
          <p:spPr bwMode="auto">
            <a:xfrm>
              <a:off x="8436503" y="4842970"/>
              <a:ext cx="457200" cy="872563"/>
            </a:xfrm>
            <a:custGeom>
              <a:avLst/>
              <a:gdLst>
                <a:gd name="T0" fmla="*/ 150 w 155"/>
                <a:gd name="T1" fmla="*/ 83 h 278"/>
                <a:gd name="T2" fmla="*/ 150 w 155"/>
                <a:gd name="T3" fmla="*/ 71 h 278"/>
                <a:gd name="T4" fmla="*/ 147 w 155"/>
                <a:gd name="T5" fmla="*/ 60 h 278"/>
                <a:gd name="T6" fmla="*/ 145 w 155"/>
                <a:gd name="T7" fmla="*/ 48 h 278"/>
                <a:gd name="T8" fmla="*/ 147 w 155"/>
                <a:gd name="T9" fmla="*/ 43 h 278"/>
                <a:gd name="T10" fmla="*/ 142 w 155"/>
                <a:gd name="T11" fmla="*/ 32 h 278"/>
                <a:gd name="T12" fmla="*/ 132 w 155"/>
                <a:gd name="T13" fmla="*/ 24 h 278"/>
                <a:gd name="T14" fmla="*/ 124 w 155"/>
                <a:gd name="T15" fmla="*/ 19 h 278"/>
                <a:gd name="T16" fmla="*/ 117 w 155"/>
                <a:gd name="T17" fmla="*/ 14 h 278"/>
                <a:gd name="T18" fmla="*/ 112 w 155"/>
                <a:gd name="T19" fmla="*/ 14 h 278"/>
                <a:gd name="T20" fmla="*/ 103 w 155"/>
                <a:gd name="T21" fmla="*/ 8 h 278"/>
                <a:gd name="T22" fmla="*/ 89 w 155"/>
                <a:gd name="T23" fmla="*/ 3 h 278"/>
                <a:gd name="T24" fmla="*/ 86 w 155"/>
                <a:gd name="T25" fmla="*/ 5 h 278"/>
                <a:gd name="T26" fmla="*/ 75 w 155"/>
                <a:gd name="T27" fmla="*/ 5 h 278"/>
                <a:gd name="T28" fmla="*/ 46 w 155"/>
                <a:gd name="T29" fmla="*/ 4 h 278"/>
                <a:gd name="T30" fmla="*/ 40 w 155"/>
                <a:gd name="T31" fmla="*/ 7 h 278"/>
                <a:gd name="T32" fmla="*/ 33 w 155"/>
                <a:gd name="T33" fmla="*/ 19 h 278"/>
                <a:gd name="T34" fmla="*/ 24 w 155"/>
                <a:gd name="T35" fmla="*/ 27 h 278"/>
                <a:gd name="T36" fmla="*/ 10 w 155"/>
                <a:gd name="T37" fmla="*/ 41 h 278"/>
                <a:gd name="T38" fmla="*/ 9 w 155"/>
                <a:gd name="T39" fmla="*/ 52 h 278"/>
                <a:gd name="T40" fmla="*/ 0 w 155"/>
                <a:gd name="T41" fmla="*/ 59 h 278"/>
                <a:gd name="T42" fmla="*/ 1 w 155"/>
                <a:gd name="T43" fmla="*/ 71 h 278"/>
                <a:gd name="T44" fmla="*/ 2 w 155"/>
                <a:gd name="T45" fmla="*/ 78 h 278"/>
                <a:gd name="T46" fmla="*/ 2 w 155"/>
                <a:gd name="T47" fmla="*/ 95 h 278"/>
                <a:gd name="T48" fmla="*/ 4 w 155"/>
                <a:gd name="T49" fmla="*/ 101 h 278"/>
                <a:gd name="T50" fmla="*/ 2 w 155"/>
                <a:gd name="T51" fmla="*/ 107 h 278"/>
                <a:gd name="T52" fmla="*/ 1 w 155"/>
                <a:gd name="T53" fmla="*/ 126 h 278"/>
                <a:gd name="T54" fmla="*/ 3 w 155"/>
                <a:gd name="T55" fmla="*/ 139 h 278"/>
                <a:gd name="T56" fmla="*/ 3 w 155"/>
                <a:gd name="T57" fmla="*/ 150 h 278"/>
                <a:gd name="T58" fmla="*/ 2 w 155"/>
                <a:gd name="T59" fmla="*/ 159 h 278"/>
                <a:gd name="T60" fmla="*/ 8 w 155"/>
                <a:gd name="T61" fmla="*/ 172 h 278"/>
                <a:gd name="T62" fmla="*/ 17 w 155"/>
                <a:gd name="T63" fmla="*/ 181 h 278"/>
                <a:gd name="T64" fmla="*/ 15 w 155"/>
                <a:gd name="T65" fmla="*/ 189 h 278"/>
                <a:gd name="T66" fmla="*/ 15 w 155"/>
                <a:gd name="T67" fmla="*/ 203 h 278"/>
                <a:gd name="T68" fmla="*/ 18 w 155"/>
                <a:gd name="T69" fmla="*/ 219 h 278"/>
                <a:gd name="T70" fmla="*/ 25 w 155"/>
                <a:gd name="T71" fmla="*/ 236 h 278"/>
                <a:gd name="T72" fmla="*/ 30 w 155"/>
                <a:gd name="T73" fmla="*/ 249 h 278"/>
                <a:gd name="T74" fmla="*/ 34 w 155"/>
                <a:gd name="T75" fmla="*/ 256 h 278"/>
                <a:gd name="T76" fmla="*/ 46 w 155"/>
                <a:gd name="T77" fmla="*/ 263 h 278"/>
                <a:gd name="T78" fmla="*/ 47 w 155"/>
                <a:gd name="T79" fmla="*/ 272 h 278"/>
                <a:gd name="T80" fmla="*/ 60 w 155"/>
                <a:gd name="T81" fmla="*/ 275 h 278"/>
                <a:gd name="T82" fmla="*/ 70 w 155"/>
                <a:gd name="T83" fmla="*/ 271 h 278"/>
                <a:gd name="T84" fmla="*/ 78 w 155"/>
                <a:gd name="T85" fmla="*/ 257 h 278"/>
                <a:gd name="T86" fmla="*/ 88 w 155"/>
                <a:gd name="T87" fmla="*/ 256 h 278"/>
                <a:gd name="T88" fmla="*/ 102 w 155"/>
                <a:gd name="T89" fmla="*/ 245 h 278"/>
                <a:gd name="T90" fmla="*/ 111 w 155"/>
                <a:gd name="T91" fmla="*/ 234 h 278"/>
                <a:gd name="T92" fmla="*/ 116 w 155"/>
                <a:gd name="T93" fmla="*/ 217 h 278"/>
                <a:gd name="T94" fmla="*/ 123 w 155"/>
                <a:gd name="T95" fmla="*/ 201 h 278"/>
                <a:gd name="T96" fmla="*/ 124 w 155"/>
                <a:gd name="T97" fmla="*/ 193 h 278"/>
                <a:gd name="T98" fmla="*/ 132 w 155"/>
                <a:gd name="T99" fmla="*/ 189 h 278"/>
                <a:gd name="T100" fmla="*/ 141 w 155"/>
                <a:gd name="T101" fmla="*/ 181 h 278"/>
                <a:gd name="T102" fmla="*/ 147 w 155"/>
                <a:gd name="T103" fmla="*/ 171 h 278"/>
                <a:gd name="T104" fmla="*/ 152 w 155"/>
                <a:gd name="T105" fmla="*/ 164 h 278"/>
                <a:gd name="T106" fmla="*/ 153 w 155"/>
                <a:gd name="T107" fmla="*/ 144 h 278"/>
                <a:gd name="T108" fmla="*/ 147 w 155"/>
                <a:gd name="T109" fmla="*/ 118 h 278"/>
                <a:gd name="T110" fmla="*/ 153 w 155"/>
                <a:gd name="T111" fmla="*/ 103 h 278"/>
                <a:gd name="T112" fmla="*/ 59 w 155"/>
                <a:gd name="T113" fmla="*/ 5 h 278"/>
                <a:gd name="T114" fmla="*/ 13 w 155"/>
                <a:gd name="T115" fmla="*/ 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" h="278">
                  <a:moveTo>
                    <a:pt x="153" y="92"/>
                  </a:moveTo>
                  <a:cubicBezTo>
                    <a:pt x="154" y="89"/>
                    <a:pt x="155" y="87"/>
                    <a:pt x="153" y="86"/>
                  </a:cubicBezTo>
                  <a:cubicBezTo>
                    <a:pt x="153" y="87"/>
                    <a:pt x="153" y="87"/>
                    <a:pt x="152" y="87"/>
                  </a:cubicBezTo>
                  <a:cubicBezTo>
                    <a:pt x="151" y="87"/>
                    <a:pt x="150" y="86"/>
                    <a:pt x="149" y="85"/>
                  </a:cubicBezTo>
                  <a:cubicBezTo>
                    <a:pt x="149" y="84"/>
                    <a:pt x="149" y="83"/>
                    <a:pt x="150" y="83"/>
                  </a:cubicBezTo>
                  <a:cubicBezTo>
                    <a:pt x="151" y="83"/>
                    <a:pt x="151" y="84"/>
                    <a:pt x="152" y="84"/>
                  </a:cubicBezTo>
                  <a:cubicBezTo>
                    <a:pt x="153" y="83"/>
                    <a:pt x="151" y="78"/>
                    <a:pt x="153" y="76"/>
                  </a:cubicBezTo>
                  <a:cubicBezTo>
                    <a:pt x="153" y="76"/>
                    <a:pt x="153" y="75"/>
                    <a:pt x="153" y="74"/>
                  </a:cubicBezTo>
                  <a:cubicBezTo>
                    <a:pt x="152" y="74"/>
                    <a:pt x="152" y="74"/>
                    <a:pt x="151" y="74"/>
                  </a:cubicBezTo>
                  <a:cubicBezTo>
                    <a:pt x="152" y="73"/>
                    <a:pt x="150" y="73"/>
                    <a:pt x="150" y="71"/>
                  </a:cubicBezTo>
                  <a:cubicBezTo>
                    <a:pt x="152" y="70"/>
                    <a:pt x="155" y="67"/>
                    <a:pt x="154" y="64"/>
                  </a:cubicBezTo>
                  <a:cubicBezTo>
                    <a:pt x="152" y="64"/>
                    <a:pt x="151" y="65"/>
                    <a:pt x="149" y="66"/>
                  </a:cubicBezTo>
                  <a:cubicBezTo>
                    <a:pt x="149" y="65"/>
                    <a:pt x="150" y="64"/>
                    <a:pt x="150" y="64"/>
                  </a:cubicBezTo>
                  <a:cubicBezTo>
                    <a:pt x="149" y="63"/>
                    <a:pt x="147" y="63"/>
                    <a:pt x="147" y="61"/>
                  </a:cubicBezTo>
                  <a:cubicBezTo>
                    <a:pt x="147" y="61"/>
                    <a:pt x="147" y="60"/>
                    <a:pt x="147" y="60"/>
                  </a:cubicBezTo>
                  <a:cubicBezTo>
                    <a:pt x="147" y="59"/>
                    <a:pt x="149" y="58"/>
                    <a:pt x="146" y="56"/>
                  </a:cubicBezTo>
                  <a:cubicBezTo>
                    <a:pt x="147" y="56"/>
                    <a:pt x="147" y="55"/>
                    <a:pt x="148" y="56"/>
                  </a:cubicBezTo>
                  <a:cubicBezTo>
                    <a:pt x="147" y="54"/>
                    <a:pt x="150" y="53"/>
                    <a:pt x="148" y="53"/>
                  </a:cubicBezTo>
                  <a:cubicBezTo>
                    <a:pt x="148" y="52"/>
                    <a:pt x="149" y="52"/>
                    <a:pt x="148" y="51"/>
                  </a:cubicBezTo>
                  <a:cubicBezTo>
                    <a:pt x="147" y="51"/>
                    <a:pt x="146" y="49"/>
                    <a:pt x="145" y="48"/>
                  </a:cubicBezTo>
                  <a:cubicBezTo>
                    <a:pt x="146" y="48"/>
                    <a:pt x="145" y="46"/>
                    <a:pt x="145" y="45"/>
                  </a:cubicBezTo>
                  <a:cubicBezTo>
                    <a:pt x="146" y="45"/>
                    <a:pt x="147" y="45"/>
                    <a:pt x="147" y="44"/>
                  </a:cubicBezTo>
                  <a:cubicBezTo>
                    <a:pt x="146" y="43"/>
                    <a:pt x="146" y="44"/>
                    <a:pt x="146" y="44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7" y="43"/>
                    <a:pt x="147" y="43"/>
                  </a:cubicBezTo>
                  <a:cubicBezTo>
                    <a:pt x="146" y="43"/>
                    <a:pt x="147" y="42"/>
                    <a:pt x="147" y="41"/>
                  </a:cubicBezTo>
                  <a:cubicBezTo>
                    <a:pt x="146" y="41"/>
                    <a:pt x="145" y="42"/>
                    <a:pt x="145" y="41"/>
                  </a:cubicBezTo>
                  <a:cubicBezTo>
                    <a:pt x="145" y="39"/>
                    <a:pt x="146" y="37"/>
                    <a:pt x="145" y="35"/>
                  </a:cubicBezTo>
                  <a:cubicBezTo>
                    <a:pt x="144" y="35"/>
                    <a:pt x="143" y="37"/>
                    <a:pt x="143" y="36"/>
                  </a:cubicBezTo>
                  <a:cubicBezTo>
                    <a:pt x="143" y="35"/>
                    <a:pt x="142" y="33"/>
                    <a:pt x="142" y="32"/>
                  </a:cubicBezTo>
                  <a:cubicBezTo>
                    <a:pt x="141" y="35"/>
                    <a:pt x="137" y="30"/>
                    <a:pt x="139" y="29"/>
                  </a:cubicBezTo>
                  <a:cubicBezTo>
                    <a:pt x="137" y="27"/>
                    <a:pt x="136" y="25"/>
                    <a:pt x="136" y="24"/>
                  </a:cubicBezTo>
                  <a:cubicBezTo>
                    <a:pt x="136" y="24"/>
                    <a:pt x="136" y="24"/>
                    <a:pt x="135" y="24"/>
                  </a:cubicBezTo>
                  <a:cubicBezTo>
                    <a:pt x="136" y="24"/>
                    <a:pt x="137" y="23"/>
                    <a:pt x="136" y="23"/>
                  </a:cubicBezTo>
                  <a:cubicBezTo>
                    <a:pt x="135" y="24"/>
                    <a:pt x="133" y="23"/>
                    <a:pt x="132" y="24"/>
                  </a:cubicBezTo>
                  <a:cubicBezTo>
                    <a:pt x="132" y="24"/>
                    <a:pt x="133" y="24"/>
                    <a:pt x="134" y="23"/>
                  </a:cubicBezTo>
                  <a:cubicBezTo>
                    <a:pt x="132" y="22"/>
                    <a:pt x="132" y="23"/>
                    <a:pt x="131" y="24"/>
                  </a:cubicBezTo>
                  <a:cubicBezTo>
                    <a:pt x="129" y="21"/>
                    <a:pt x="129" y="18"/>
                    <a:pt x="127" y="16"/>
                  </a:cubicBezTo>
                  <a:cubicBezTo>
                    <a:pt x="127" y="17"/>
                    <a:pt x="127" y="19"/>
                    <a:pt x="126" y="19"/>
                  </a:cubicBezTo>
                  <a:cubicBezTo>
                    <a:pt x="126" y="17"/>
                    <a:pt x="125" y="19"/>
                    <a:pt x="124" y="19"/>
                  </a:cubicBezTo>
                  <a:cubicBezTo>
                    <a:pt x="124" y="18"/>
                    <a:pt x="123" y="17"/>
                    <a:pt x="123" y="16"/>
                  </a:cubicBezTo>
                  <a:cubicBezTo>
                    <a:pt x="123" y="16"/>
                    <a:pt x="124" y="16"/>
                    <a:pt x="124" y="16"/>
                  </a:cubicBezTo>
                  <a:cubicBezTo>
                    <a:pt x="122" y="15"/>
                    <a:pt x="123" y="15"/>
                    <a:pt x="121" y="15"/>
                  </a:cubicBezTo>
                  <a:cubicBezTo>
                    <a:pt x="120" y="15"/>
                    <a:pt x="120" y="14"/>
                    <a:pt x="120" y="13"/>
                  </a:cubicBezTo>
                  <a:cubicBezTo>
                    <a:pt x="118" y="13"/>
                    <a:pt x="118" y="15"/>
                    <a:pt x="117" y="14"/>
                  </a:cubicBezTo>
                  <a:cubicBezTo>
                    <a:pt x="117" y="14"/>
                    <a:pt x="117" y="14"/>
                    <a:pt x="117" y="13"/>
                  </a:cubicBezTo>
                  <a:cubicBezTo>
                    <a:pt x="117" y="13"/>
                    <a:pt x="119" y="12"/>
                    <a:pt x="119" y="11"/>
                  </a:cubicBezTo>
                  <a:cubicBezTo>
                    <a:pt x="118" y="11"/>
                    <a:pt x="118" y="10"/>
                    <a:pt x="117" y="10"/>
                  </a:cubicBezTo>
                  <a:cubicBezTo>
                    <a:pt x="117" y="14"/>
                    <a:pt x="115" y="13"/>
                    <a:pt x="113" y="11"/>
                  </a:cubicBezTo>
                  <a:cubicBezTo>
                    <a:pt x="113" y="12"/>
                    <a:pt x="113" y="14"/>
                    <a:pt x="112" y="14"/>
                  </a:cubicBezTo>
                  <a:cubicBezTo>
                    <a:pt x="111" y="13"/>
                    <a:pt x="113" y="11"/>
                    <a:pt x="112" y="11"/>
                  </a:cubicBezTo>
                  <a:cubicBezTo>
                    <a:pt x="111" y="11"/>
                    <a:pt x="111" y="12"/>
                    <a:pt x="110" y="12"/>
                  </a:cubicBezTo>
                  <a:cubicBezTo>
                    <a:pt x="109" y="10"/>
                    <a:pt x="107" y="9"/>
                    <a:pt x="106" y="9"/>
                  </a:cubicBezTo>
                  <a:cubicBezTo>
                    <a:pt x="106" y="8"/>
                    <a:pt x="107" y="8"/>
                    <a:pt x="106" y="7"/>
                  </a:cubicBezTo>
                  <a:cubicBezTo>
                    <a:pt x="105" y="6"/>
                    <a:pt x="104" y="8"/>
                    <a:pt x="103" y="8"/>
                  </a:cubicBezTo>
                  <a:cubicBezTo>
                    <a:pt x="101" y="7"/>
                    <a:pt x="101" y="6"/>
                    <a:pt x="98" y="5"/>
                  </a:cubicBezTo>
                  <a:cubicBezTo>
                    <a:pt x="98" y="6"/>
                    <a:pt x="95" y="6"/>
                    <a:pt x="95" y="6"/>
                  </a:cubicBezTo>
                  <a:cubicBezTo>
                    <a:pt x="95" y="6"/>
                    <a:pt x="95" y="5"/>
                    <a:pt x="96" y="5"/>
                  </a:cubicBezTo>
                  <a:cubicBezTo>
                    <a:pt x="93" y="6"/>
                    <a:pt x="92" y="5"/>
                    <a:pt x="89" y="6"/>
                  </a:cubicBezTo>
                  <a:cubicBezTo>
                    <a:pt x="89" y="5"/>
                    <a:pt x="89" y="4"/>
                    <a:pt x="89" y="3"/>
                  </a:cubicBezTo>
                  <a:cubicBezTo>
                    <a:pt x="89" y="2"/>
                    <a:pt x="88" y="4"/>
                    <a:pt x="87" y="4"/>
                  </a:cubicBezTo>
                  <a:cubicBezTo>
                    <a:pt x="87" y="2"/>
                    <a:pt x="88" y="2"/>
                    <a:pt x="87" y="1"/>
                  </a:cubicBezTo>
                  <a:cubicBezTo>
                    <a:pt x="86" y="1"/>
                    <a:pt x="86" y="3"/>
                    <a:pt x="86" y="4"/>
                  </a:cubicBezTo>
                  <a:cubicBezTo>
                    <a:pt x="86" y="4"/>
                    <a:pt x="87" y="4"/>
                    <a:pt x="87" y="4"/>
                  </a:cubicBezTo>
                  <a:cubicBezTo>
                    <a:pt x="87" y="5"/>
                    <a:pt x="86" y="5"/>
                    <a:pt x="86" y="5"/>
                  </a:cubicBezTo>
                  <a:cubicBezTo>
                    <a:pt x="85" y="5"/>
                    <a:pt x="84" y="5"/>
                    <a:pt x="84" y="4"/>
                  </a:cubicBezTo>
                  <a:cubicBezTo>
                    <a:pt x="84" y="5"/>
                    <a:pt x="83" y="5"/>
                    <a:pt x="82" y="5"/>
                  </a:cubicBezTo>
                  <a:cubicBezTo>
                    <a:pt x="81" y="5"/>
                    <a:pt x="80" y="4"/>
                    <a:pt x="79" y="4"/>
                  </a:cubicBezTo>
                  <a:cubicBezTo>
                    <a:pt x="78" y="5"/>
                    <a:pt x="78" y="6"/>
                    <a:pt x="77" y="7"/>
                  </a:cubicBezTo>
                  <a:cubicBezTo>
                    <a:pt x="76" y="7"/>
                    <a:pt x="76" y="6"/>
                    <a:pt x="75" y="5"/>
                  </a:cubicBezTo>
                  <a:cubicBezTo>
                    <a:pt x="73" y="6"/>
                    <a:pt x="73" y="4"/>
                    <a:pt x="71" y="4"/>
                  </a:cubicBezTo>
                  <a:cubicBezTo>
                    <a:pt x="67" y="4"/>
                    <a:pt x="63" y="8"/>
                    <a:pt x="63" y="3"/>
                  </a:cubicBezTo>
                  <a:cubicBezTo>
                    <a:pt x="61" y="3"/>
                    <a:pt x="60" y="0"/>
                    <a:pt x="58" y="1"/>
                  </a:cubicBezTo>
                  <a:cubicBezTo>
                    <a:pt x="59" y="2"/>
                    <a:pt x="58" y="4"/>
                    <a:pt x="57" y="4"/>
                  </a:cubicBezTo>
                  <a:cubicBezTo>
                    <a:pt x="53" y="1"/>
                    <a:pt x="50" y="6"/>
                    <a:pt x="46" y="4"/>
                  </a:cubicBezTo>
                  <a:cubicBezTo>
                    <a:pt x="46" y="3"/>
                    <a:pt x="47" y="4"/>
                    <a:pt x="47" y="3"/>
                  </a:cubicBezTo>
                  <a:cubicBezTo>
                    <a:pt x="45" y="3"/>
                    <a:pt x="44" y="1"/>
                    <a:pt x="42" y="2"/>
                  </a:cubicBezTo>
                  <a:cubicBezTo>
                    <a:pt x="42" y="3"/>
                    <a:pt x="41" y="4"/>
                    <a:pt x="40" y="5"/>
                  </a:cubicBezTo>
                  <a:cubicBezTo>
                    <a:pt x="41" y="6"/>
                    <a:pt x="40" y="4"/>
                    <a:pt x="41" y="5"/>
                  </a:cubicBezTo>
                  <a:cubicBezTo>
                    <a:pt x="40" y="5"/>
                    <a:pt x="41" y="7"/>
                    <a:pt x="40" y="7"/>
                  </a:cubicBezTo>
                  <a:cubicBezTo>
                    <a:pt x="40" y="6"/>
                    <a:pt x="39" y="6"/>
                    <a:pt x="39" y="6"/>
                  </a:cubicBezTo>
                  <a:cubicBezTo>
                    <a:pt x="38" y="6"/>
                    <a:pt x="37" y="6"/>
                    <a:pt x="36" y="7"/>
                  </a:cubicBezTo>
                  <a:cubicBezTo>
                    <a:pt x="37" y="8"/>
                    <a:pt x="38" y="8"/>
                    <a:pt x="39" y="9"/>
                  </a:cubicBezTo>
                  <a:cubicBezTo>
                    <a:pt x="38" y="12"/>
                    <a:pt x="39" y="16"/>
                    <a:pt x="37" y="20"/>
                  </a:cubicBezTo>
                  <a:cubicBezTo>
                    <a:pt x="35" y="20"/>
                    <a:pt x="35" y="20"/>
                    <a:pt x="33" y="19"/>
                  </a:cubicBezTo>
                  <a:cubicBezTo>
                    <a:pt x="32" y="20"/>
                    <a:pt x="31" y="23"/>
                    <a:pt x="28" y="22"/>
                  </a:cubicBezTo>
                  <a:cubicBezTo>
                    <a:pt x="29" y="24"/>
                    <a:pt x="28" y="24"/>
                    <a:pt x="27" y="24"/>
                  </a:cubicBezTo>
                  <a:cubicBezTo>
                    <a:pt x="26" y="24"/>
                    <a:pt x="26" y="22"/>
                    <a:pt x="25" y="22"/>
                  </a:cubicBezTo>
                  <a:cubicBezTo>
                    <a:pt x="25" y="24"/>
                    <a:pt x="24" y="25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19" y="30"/>
                    <a:pt x="19" y="30"/>
                  </a:cubicBezTo>
                  <a:cubicBezTo>
                    <a:pt x="19" y="31"/>
                    <a:pt x="18" y="33"/>
                    <a:pt x="18" y="34"/>
                  </a:cubicBezTo>
                  <a:cubicBezTo>
                    <a:pt x="17" y="35"/>
                    <a:pt x="14" y="36"/>
                    <a:pt x="13" y="37"/>
                  </a:cubicBezTo>
                  <a:cubicBezTo>
                    <a:pt x="12" y="38"/>
                    <a:pt x="8" y="36"/>
                    <a:pt x="1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0" y="43"/>
                    <a:pt x="11" y="43"/>
                    <a:pt x="11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6"/>
                    <a:pt x="11" y="47"/>
                    <a:pt x="12" y="48"/>
                  </a:cubicBezTo>
                  <a:cubicBezTo>
                    <a:pt x="10" y="49"/>
                    <a:pt x="9" y="51"/>
                    <a:pt x="9" y="52"/>
                  </a:cubicBezTo>
                  <a:cubicBezTo>
                    <a:pt x="7" y="52"/>
                    <a:pt x="6" y="52"/>
                    <a:pt x="5" y="52"/>
                  </a:cubicBezTo>
                  <a:cubicBezTo>
                    <a:pt x="6" y="53"/>
                    <a:pt x="10" y="55"/>
                    <a:pt x="10" y="57"/>
                  </a:cubicBezTo>
                  <a:cubicBezTo>
                    <a:pt x="8" y="57"/>
                    <a:pt x="6" y="57"/>
                    <a:pt x="3" y="58"/>
                  </a:cubicBezTo>
                  <a:cubicBezTo>
                    <a:pt x="2" y="58"/>
                    <a:pt x="4" y="60"/>
                    <a:pt x="2" y="60"/>
                  </a:cubicBezTo>
                  <a:cubicBezTo>
                    <a:pt x="2" y="60"/>
                    <a:pt x="1" y="60"/>
                    <a:pt x="0" y="59"/>
                  </a:cubicBezTo>
                  <a:cubicBezTo>
                    <a:pt x="1" y="59"/>
                    <a:pt x="1" y="59"/>
                    <a:pt x="2" y="59"/>
                  </a:cubicBezTo>
                  <a:cubicBezTo>
                    <a:pt x="1" y="59"/>
                    <a:pt x="1" y="58"/>
                    <a:pt x="0" y="58"/>
                  </a:cubicBezTo>
                  <a:cubicBezTo>
                    <a:pt x="0" y="62"/>
                    <a:pt x="3" y="65"/>
                    <a:pt x="2" y="70"/>
                  </a:cubicBezTo>
                  <a:cubicBezTo>
                    <a:pt x="2" y="70"/>
                    <a:pt x="3" y="70"/>
                    <a:pt x="3" y="71"/>
                  </a:cubicBezTo>
                  <a:cubicBezTo>
                    <a:pt x="2" y="71"/>
                    <a:pt x="1" y="71"/>
                    <a:pt x="1" y="71"/>
                  </a:cubicBezTo>
                  <a:cubicBezTo>
                    <a:pt x="2" y="71"/>
                    <a:pt x="1" y="72"/>
                    <a:pt x="1" y="73"/>
                  </a:cubicBezTo>
                  <a:cubicBezTo>
                    <a:pt x="2" y="73"/>
                    <a:pt x="3" y="73"/>
                    <a:pt x="3" y="74"/>
                  </a:cubicBezTo>
                  <a:cubicBezTo>
                    <a:pt x="2" y="74"/>
                    <a:pt x="1" y="74"/>
                    <a:pt x="1" y="75"/>
                  </a:cubicBezTo>
                  <a:cubicBezTo>
                    <a:pt x="1" y="76"/>
                    <a:pt x="3" y="76"/>
                    <a:pt x="2" y="77"/>
                  </a:cubicBezTo>
                  <a:cubicBezTo>
                    <a:pt x="2" y="77"/>
                    <a:pt x="3" y="78"/>
                    <a:pt x="2" y="78"/>
                  </a:cubicBezTo>
                  <a:cubicBezTo>
                    <a:pt x="1" y="77"/>
                    <a:pt x="3" y="77"/>
                    <a:pt x="1" y="77"/>
                  </a:cubicBezTo>
                  <a:cubicBezTo>
                    <a:pt x="0" y="77"/>
                    <a:pt x="1" y="79"/>
                    <a:pt x="2" y="79"/>
                  </a:cubicBezTo>
                  <a:cubicBezTo>
                    <a:pt x="1" y="80"/>
                    <a:pt x="0" y="79"/>
                    <a:pt x="0" y="80"/>
                  </a:cubicBezTo>
                  <a:cubicBezTo>
                    <a:pt x="1" y="84"/>
                    <a:pt x="3" y="89"/>
                    <a:pt x="0" y="93"/>
                  </a:cubicBezTo>
                  <a:cubicBezTo>
                    <a:pt x="1" y="93"/>
                    <a:pt x="2" y="93"/>
                    <a:pt x="2" y="95"/>
                  </a:cubicBezTo>
                  <a:cubicBezTo>
                    <a:pt x="1" y="96"/>
                    <a:pt x="0" y="95"/>
                    <a:pt x="0" y="96"/>
                  </a:cubicBezTo>
                  <a:cubicBezTo>
                    <a:pt x="2" y="96"/>
                    <a:pt x="0" y="97"/>
                    <a:pt x="1" y="97"/>
                  </a:cubicBezTo>
                  <a:cubicBezTo>
                    <a:pt x="2" y="97"/>
                    <a:pt x="2" y="97"/>
                    <a:pt x="3" y="97"/>
                  </a:cubicBezTo>
                  <a:cubicBezTo>
                    <a:pt x="2" y="99"/>
                    <a:pt x="3" y="99"/>
                    <a:pt x="4" y="100"/>
                  </a:cubicBezTo>
                  <a:cubicBezTo>
                    <a:pt x="4" y="100"/>
                    <a:pt x="4" y="100"/>
                    <a:pt x="4" y="101"/>
                  </a:cubicBezTo>
                  <a:cubicBezTo>
                    <a:pt x="3" y="101"/>
                    <a:pt x="2" y="102"/>
                    <a:pt x="2" y="102"/>
                  </a:cubicBezTo>
                  <a:cubicBezTo>
                    <a:pt x="2" y="103"/>
                    <a:pt x="3" y="103"/>
                    <a:pt x="4" y="104"/>
                  </a:cubicBezTo>
                  <a:cubicBezTo>
                    <a:pt x="5" y="105"/>
                    <a:pt x="2" y="104"/>
                    <a:pt x="3" y="106"/>
                  </a:cubicBezTo>
                  <a:cubicBezTo>
                    <a:pt x="3" y="106"/>
                    <a:pt x="4" y="105"/>
                    <a:pt x="4" y="106"/>
                  </a:cubicBezTo>
                  <a:cubicBezTo>
                    <a:pt x="3" y="106"/>
                    <a:pt x="3" y="107"/>
                    <a:pt x="2" y="107"/>
                  </a:cubicBezTo>
                  <a:cubicBezTo>
                    <a:pt x="3" y="112"/>
                    <a:pt x="1" y="117"/>
                    <a:pt x="0" y="120"/>
                  </a:cubicBezTo>
                  <a:cubicBezTo>
                    <a:pt x="1" y="121"/>
                    <a:pt x="2" y="120"/>
                    <a:pt x="3" y="121"/>
                  </a:cubicBezTo>
                  <a:cubicBezTo>
                    <a:pt x="3" y="123"/>
                    <a:pt x="2" y="122"/>
                    <a:pt x="2" y="123"/>
                  </a:cubicBezTo>
                  <a:cubicBezTo>
                    <a:pt x="0" y="123"/>
                    <a:pt x="2" y="122"/>
                    <a:pt x="0" y="122"/>
                  </a:cubicBezTo>
                  <a:cubicBezTo>
                    <a:pt x="0" y="123"/>
                    <a:pt x="2" y="124"/>
                    <a:pt x="1" y="126"/>
                  </a:cubicBezTo>
                  <a:cubicBezTo>
                    <a:pt x="2" y="126"/>
                    <a:pt x="2" y="125"/>
                    <a:pt x="3" y="125"/>
                  </a:cubicBezTo>
                  <a:cubicBezTo>
                    <a:pt x="3" y="126"/>
                    <a:pt x="3" y="128"/>
                    <a:pt x="2" y="129"/>
                  </a:cubicBezTo>
                  <a:cubicBezTo>
                    <a:pt x="3" y="130"/>
                    <a:pt x="1" y="132"/>
                    <a:pt x="3" y="135"/>
                  </a:cubicBezTo>
                  <a:cubicBezTo>
                    <a:pt x="2" y="136"/>
                    <a:pt x="2" y="135"/>
                    <a:pt x="1" y="135"/>
                  </a:cubicBezTo>
                  <a:cubicBezTo>
                    <a:pt x="2" y="137"/>
                    <a:pt x="2" y="137"/>
                    <a:pt x="3" y="139"/>
                  </a:cubicBezTo>
                  <a:cubicBezTo>
                    <a:pt x="0" y="139"/>
                    <a:pt x="2" y="138"/>
                    <a:pt x="0" y="139"/>
                  </a:cubicBezTo>
                  <a:cubicBezTo>
                    <a:pt x="0" y="139"/>
                    <a:pt x="2" y="142"/>
                    <a:pt x="3" y="143"/>
                  </a:cubicBezTo>
                  <a:cubicBezTo>
                    <a:pt x="2" y="145"/>
                    <a:pt x="6" y="148"/>
                    <a:pt x="3" y="148"/>
                  </a:cubicBezTo>
                  <a:cubicBezTo>
                    <a:pt x="4" y="149"/>
                    <a:pt x="5" y="149"/>
                    <a:pt x="4" y="151"/>
                  </a:cubicBezTo>
                  <a:cubicBezTo>
                    <a:pt x="3" y="151"/>
                    <a:pt x="3" y="150"/>
                    <a:pt x="3" y="150"/>
                  </a:cubicBezTo>
                  <a:cubicBezTo>
                    <a:pt x="3" y="152"/>
                    <a:pt x="0" y="153"/>
                    <a:pt x="3" y="154"/>
                  </a:cubicBezTo>
                  <a:cubicBezTo>
                    <a:pt x="4" y="153"/>
                    <a:pt x="1" y="152"/>
                    <a:pt x="3" y="151"/>
                  </a:cubicBezTo>
                  <a:cubicBezTo>
                    <a:pt x="4" y="152"/>
                    <a:pt x="3" y="154"/>
                    <a:pt x="4" y="155"/>
                  </a:cubicBezTo>
                  <a:cubicBezTo>
                    <a:pt x="3" y="155"/>
                    <a:pt x="2" y="156"/>
                    <a:pt x="1" y="157"/>
                  </a:cubicBezTo>
                  <a:cubicBezTo>
                    <a:pt x="3" y="156"/>
                    <a:pt x="3" y="160"/>
                    <a:pt x="2" y="159"/>
                  </a:cubicBezTo>
                  <a:cubicBezTo>
                    <a:pt x="2" y="160"/>
                    <a:pt x="3" y="160"/>
                    <a:pt x="4" y="161"/>
                  </a:cubicBezTo>
                  <a:cubicBezTo>
                    <a:pt x="2" y="161"/>
                    <a:pt x="3" y="165"/>
                    <a:pt x="4" y="165"/>
                  </a:cubicBezTo>
                  <a:cubicBezTo>
                    <a:pt x="3" y="167"/>
                    <a:pt x="1" y="165"/>
                    <a:pt x="1" y="167"/>
                  </a:cubicBezTo>
                  <a:cubicBezTo>
                    <a:pt x="4" y="167"/>
                    <a:pt x="6" y="170"/>
                    <a:pt x="4" y="172"/>
                  </a:cubicBezTo>
                  <a:cubicBezTo>
                    <a:pt x="6" y="172"/>
                    <a:pt x="7" y="172"/>
                    <a:pt x="8" y="172"/>
                  </a:cubicBezTo>
                  <a:cubicBezTo>
                    <a:pt x="9" y="173"/>
                    <a:pt x="9" y="175"/>
                    <a:pt x="10" y="176"/>
                  </a:cubicBezTo>
                  <a:cubicBezTo>
                    <a:pt x="12" y="175"/>
                    <a:pt x="15" y="174"/>
                    <a:pt x="16" y="175"/>
                  </a:cubicBezTo>
                  <a:cubicBezTo>
                    <a:pt x="16" y="177"/>
                    <a:pt x="14" y="176"/>
                    <a:pt x="14" y="177"/>
                  </a:cubicBezTo>
                  <a:cubicBezTo>
                    <a:pt x="15" y="177"/>
                    <a:pt x="16" y="178"/>
                    <a:pt x="15" y="179"/>
                  </a:cubicBezTo>
                  <a:cubicBezTo>
                    <a:pt x="16" y="179"/>
                    <a:pt x="17" y="180"/>
                    <a:pt x="17" y="181"/>
                  </a:cubicBezTo>
                  <a:cubicBezTo>
                    <a:pt x="17" y="182"/>
                    <a:pt x="15" y="181"/>
                    <a:pt x="16" y="182"/>
                  </a:cubicBezTo>
                  <a:cubicBezTo>
                    <a:pt x="17" y="182"/>
                    <a:pt x="15" y="184"/>
                    <a:pt x="17" y="184"/>
                  </a:cubicBezTo>
                  <a:cubicBezTo>
                    <a:pt x="17" y="184"/>
                    <a:pt x="17" y="186"/>
                    <a:pt x="16" y="186"/>
                  </a:cubicBezTo>
                  <a:cubicBezTo>
                    <a:pt x="16" y="188"/>
                    <a:pt x="17" y="187"/>
                    <a:pt x="17" y="188"/>
                  </a:cubicBezTo>
                  <a:cubicBezTo>
                    <a:pt x="16" y="187"/>
                    <a:pt x="15" y="188"/>
                    <a:pt x="15" y="189"/>
                  </a:cubicBezTo>
                  <a:cubicBezTo>
                    <a:pt x="15" y="190"/>
                    <a:pt x="17" y="189"/>
                    <a:pt x="17" y="190"/>
                  </a:cubicBezTo>
                  <a:cubicBezTo>
                    <a:pt x="16" y="192"/>
                    <a:pt x="17" y="194"/>
                    <a:pt x="16" y="196"/>
                  </a:cubicBezTo>
                  <a:cubicBezTo>
                    <a:pt x="16" y="196"/>
                    <a:pt x="17" y="196"/>
                    <a:pt x="17" y="197"/>
                  </a:cubicBezTo>
                  <a:cubicBezTo>
                    <a:pt x="16" y="197"/>
                    <a:pt x="15" y="198"/>
                    <a:pt x="14" y="199"/>
                  </a:cubicBezTo>
                  <a:cubicBezTo>
                    <a:pt x="15" y="201"/>
                    <a:pt x="15" y="202"/>
                    <a:pt x="15" y="203"/>
                  </a:cubicBezTo>
                  <a:cubicBezTo>
                    <a:pt x="17" y="203"/>
                    <a:pt x="18" y="205"/>
                    <a:pt x="19" y="205"/>
                  </a:cubicBezTo>
                  <a:cubicBezTo>
                    <a:pt x="19" y="205"/>
                    <a:pt x="19" y="206"/>
                    <a:pt x="19" y="206"/>
                  </a:cubicBezTo>
                  <a:cubicBezTo>
                    <a:pt x="20" y="206"/>
                    <a:pt x="20" y="207"/>
                    <a:pt x="21" y="209"/>
                  </a:cubicBezTo>
                  <a:cubicBezTo>
                    <a:pt x="20" y="209"/>
                    <a:pt x="19" y="209"/>
                    <a:pt x="18" y="210"/>
                  </a:cubicBezTo>
                  <a:cubicBezTo>
                    <a:pt x="19" y="213"/>
                    <a:pt x="17" y="216"/>
                    <a:pt x="18" y="219"/>
                  </a:cubicBezTo>
                  <a:cubicBezTo>
                    <a:pt x="17" y="220"/>
                    <a:pt x="17" y="221"/>
                    <a:pt x="16" y="221"/>
                  </a:cubicBezTo>
                  <a:cubicBezTo>
                    <a:pt x="16" y="222"/>
                    <a:pt x="16" y="222"/>
                    <a:pt x="16" y="223"/>
                  </a:cubicBezTo>
                  <a:cubicBezTo>
                    <a:pt x="19" y="224"/>
                    <a:pt x="27" y="232"/>
                    <a:pt x="23" y="235"/>
                  </a:cubicBezTo>
                  <a:cubicBezTo>
                    <a:pt x="22" y="235"/>
                    <a:pt x="23" y="233"/>
                    <a:pt x="22" y="234"/>
                  </a:cubicBezTo>
                  <a:cubicBezTo>
                    <a:pt x="21" y="236"/>
                    <a:pt x="23" y="236"/>
                    <a:pt x="25" y="236"/>
                  </a:cubicBezTo>
                  <a:cubicBezTo>
                    <a:pt x="24" y="237"/>
                    <a:pt x="25" y="237"/>
                    <a:pt x="25" y="238"/>
                  </a:cubicBezTo>
                  <a:cubicBezTo>
                    <a:pt x="26" y="238"/>
                    <a:pt x="26" y="240"/>
                    <a:pt x="26" y="241"/>
                  </a:cubicBezTo>
                  <a:cubicBezTo>
                    <a:pt x="26" y="241"/>
                    <a:pt x="26" y="241"/>
                    <a:pt x="26" y="241"/>
                  </a:cubicBezTo>
                  <a:cubicBezTo>
                    <a:pt x="26" y="241"/>
                    <a:pt x="26" y="244"/>
                    <a:pt x="27" y="245"/>
                  </a:cubicBezTo>
                  <a:cubicBezTo>
                    <a:pt x="29" y="246"/>
                    <a:pt x="23" y="247"/>
                    <a:pt x="30" y="249"/>
                  </a:cubicBezTo>
                  <a:cubicBezTo>
                    <a:pt x="30" y="249"/>
                    <a:pt x="30" y="249"/>
                    <a:pt x="30" y="249"/>
                  </a:cubicBezTo>
                  <a:cubicBezTo>
                    <a:pt x="29" y="252"/>
                    <a:pt x="32" y="252"/>
                    <a:pt x="34" y="253"/>
                  </a:cubicBezTo>
                  <a:cubicBezTo>
                    <a:pt x="34" y="256"/>
                    <a:pt x="31" y="256"/>
                    <a:pt x="31" y="257"/>
                  </a:cubicBezTo>
                  <a:cubicBezTo>
                    <a:pt x="31" y="257"/>
                    <a:pt x="31" y="257"/>
                    <a:pt x="31" y="257"/>
                  </a:cubicBezTo>
                  <a:cubicBezTo>
                    <a:pt x="32" y="258"/>
                    <a:pt x="33" y="256"/>
                    <a:pt x="34" y="256"/>
                  </a:cubicBezTo>
                  <a:cubicBezTo>
                    <a:pt x="35" y="256"/>
                    <a:pt x="35" y="257"/>
                    <a:pt x="36" y="257"/>
                  </a:cubicBezTo>
                  <a:cubicBezTo>
                    <a:pt x="36" y="256"/>
                    <a:pt x="37" y="256"/>
                    <a:pt x="37" y="255"/>
                  </a:cubicBezTo>
                  <a:cubicBezTo>
                    <a:pt x="39" y="257"/>
                    <a:pt x="42" y="259"/>
                    <a:pt x="44" y="261"/>
                  </a:cubicBezTo>
                  <a:cubicBezTo>
                    <a:pt x="45" y="261"/>
                    <a:pt x="46" y="260"/>
                    <a:pt x="47" y="261"/>
                  </a:cubicBezTo>
                  <a:cubicBezTo>
                    <a:pt x="47" y="262"/>
                    <a:pt x="46" y="262"/>
                    <a:pt x="46" y="263"/>
                  </a:cubicBezTo>
                  <a:cubicBezTo>
                    <a:pt x="47" y="264"/>
                    <a:pt x="48" y="265"/>
                    <a:pt x="48" y="267"/>
                  </a:cubicBezTo>
                  <a:cubicBezTo>
                    <a:pt x="49" y="268"/>
                    <a:pt x="51" y="267"/>
                    <a:pt x="51" y="269"/>
                  </a:cubicBezTo>
                  <a:cubicBezTo>
                    <a:pt x="50" y="269"/>
                    <a:pt x="50" y="271"/>
                    <a:pt x="49" y="271"/>
                  </a:cubicBezTo>
                  <a:cubicBezTo>
                    <a:pt x="48" y="270"/>
                    <a:pt x="50" y="270"/>
                    <a:pt x="49" y="269"/>
                  </a:cubicBezTo>
                  <a:cubicBezTo>
                    <a:pt x="48" y="270"/>
                    <a:pt x="48" y="271"/>
                    <a:pt x="47" y="272"/>
                  </a:cubicBezTo>
                  <a:cubicBezTo>
                    <a:pt x="51" y="272"/>
                    <a:pt x="54" y="271"/>
                    <a:pt x="56" y="273"/>
                  </a:cubicBezTo>
                  <a:cubicBezTo>
                    <a:pt x="56" y="274"/>
                    <a:pt x="56" y="274"/>
                    <a:pt x="56" y="275"/>
                  </a:cubicBezTo>
                  <a:cubicBezTo>
                    <a:pt x="57" y="275"/>
                    <a:pt x="57" y="274"/>
                    <a:pt x="58" y="275"/>
                  </a:cubicBezTo>
                  <a:cubicBezTo>
                    <a:pt x="57" y="275"/>
                    <a:pt x="57" y="275"/>
                    <a:pt x="57" y="276"/>
                  </a:cubicBezTo>
                  <a:cubicBezTo>
                    <a:pt x="59" y="277"/>
                    <a:pt x="59" y="275"/>
                    <a:pt x="60" y="275"/>
                  </a:cubicBezTo>
                  <a:cubicBezTo>
                    <a:pt x="61" y="278"/>
                    <a:pt x="64" y="275"/>
                    <a:pt x="66" y="277"/>
                  </a:cubicBezTo>
                  <a:cubicBezTo>
                    <a:pt x="67" y="276"/>
                    <a:pt x="65" y="276"/>
                    <a:pt x="66" y="275"/>
                  </a:cubicBezTo>
                  <a:cubicBezTo>
                    <a:pt x="67" y="275"/>
                    <a:pt x="67" y="276"/>
                    <a:pt x="68" y="276"/>
                  </a:cubicBezTo>
                  <a:cubicBezTo>
                    <a:pt x="69" y="275"/>
                    <a:pt x="70" y="272"/>
                    <a:pt x="72" y="273"/>
                  </a:cubicBezTo>
                  <a:cubicBezTo>
                    <a:pt x="73" y="272"/>
                    <a:pt x="72" y="271"/>
                    <a:pt x="70" y="271"/>
                  </a:cubicBezTo>
                  <a:cubicBezTo>
                    <a:pt x="70" y="271"/>
                    <a:pt x="70" y="272"/>
                    <a:pt x="69" y="271"/>
                  </a:cubicBezTo>
                  <a:cubicBezTo>
                    <a:pt x="70" y="271"/>
                    <a:pt x="70" y="270"/>
                    <a:pt x="70" y="268"/>
                  </a:cubicBezTo>
                  <a:cubicBezTo>
                    <a:pt x="70" y="268"/>
                    <a:pt x="71" y="268"/>
                    <a:pt x="71" y="267"/>
                  </a:cubicBezTo>
                  <a:cubicBezTo>
                    <a:pt x="70" y="266"/>
                    <a:pt x="71" y="266"/>
                    <a:pt x="71" y="264"/>
                  </a:cubicBezTo>
                  <a:cubicBezTo>
                    <a:pt x="75" y="264"/>
                    <a:pt x="76" y="259"/>
                    <a:pt x="78" y="257"/>
                  </a:cubicBezTo>
                  <a:cubicBezTo>
                    <a:pt x="80" y="257"/>
                    <a:pt x="81" y="257"/>
                    <a:pt x="82" y="256"/>
                  </a:cubicBezTo>
                  <a:cubicBezTo>
                    <a:pt x="81" y="257"/>
                    <a:pt x="82" y="255"/>
                    <a:pt x="82" y="255"/>
                  </a:cubicBezTo>
                  <a:cubicBezTo>
                    <a:pt x="82" y="256"/>
                    <a:pt x="84" y="257"/>
                    <a:pt x="86" y="257"/>
                  </a:cubicBezTo>
                  <a:cubicBezTo>
                    <a:pt x="87" y="256"/>
                    <a:pt x="85" y="254"/>
                    <a:pt x="86" y="254"/>
                  </a:cubicBezTo>
                  <a:cubicBezTo>
                    <a:pt x="88" y="254"/>
                    <a:pt x="87" y="256"/>
                    <a:pt x="88" y="256"/>
                  </a:cubicBezTo>
                  <a:cubicBezTo>
                    <a:pt x="93" y="256"/>
                    <a:pt x="97" y="254"/>
                    <a:pt x="96" y="250"/>
                  </a:cubicBezTo>
                  <a:cubicBezTo>
                    <a:pt x="96" y="249"/>
                    <a:pt x="96" y="251"/>
                    <a:pt x="95" y="251"/>
                  </a:cubicBezTo>
                  <a:cubicBezTo>
                    <a:pt x="94" y="250"/>
                    <a:pt x="95" y="249"/>
                    <a:pt x="94" y="248"/>
                  </a:cubicBezTo>
                  <a:cubicBezTo>
                    <a:pt x="96" y="247"/>
                    <a:pt x="98" y="247"/>
                    <a:pt x="100" y="246"/>
                  </a:cubicBezTo>
                  <a:cubicBezTo>
                    <a:pt x="102" y="245"/>
                    <a:pt x="102" y="245"/>
                    <a:pt x="102" y="245"/>
                  </a:cubicBezTo>
                  <a:cubicBezTo>
                    <a:pt x="103" y="246"/>
                    <a:pt x="105" y="246"/>
                    <a:pt x="107" y="247"/>
                  </a:cubicBezTo>
                  <a:cubicBezTo>
                    <a:pt x="108" y="246"/>
                    <a:pt x="108" y="245"/>
                    <a:pt x="108" y="245"/>
                  </a:cubicBezTo>
                  <a:cubicBezTo>
                    <a:pt x="110" y="242"/>
                    <a:pt x="110" y="242"/>
                    <a:pt x="110" y="242"/>
                  </a:cubicBezTo>
                  <a:cubicBezTo>
                    <a:pt x="110" y="242"/>
                    <a:pt x="113" y="240"/>
                    <a:pt x="112" y="239"/>
                  </a:cubicBezTo>
                  <a:cubicBezTo>
                    <a:pt x="112" y="238"/>
                    <a:pt x="111" y="234"/>
                    <a:pt x="111" y="234"/>
                  </a:cubicBezTo>
                  <a:cubicBezTo>
                    <a:pt x="111" y="234"/>
                    <a:pt x="112" y="232"/>
                    <a:pt x="113" y="231"/>
                  </a:cubicBezTo>
                  <a:cubicBezTo>
                    <a:pt x="114" y="230"/>
                    <a:pt x="115" y="229"/>
                    <a:pt x="115" y="228"/>
                  </a:cubicBezTo>
                  <a:cubicBezTo>
                    <a:pt x="115" y="226"/>
                    <a:pt x="115" y="225"/>
                    <a:pt x="115" y="224"/>
                  </a:cubicBezTo>
                  <a:cubicBezTo>
                    <a:pt x="115" y="223"/>
                    <a:pt x="115" y="222"/>
                    <a:pt x="115" y="222"/>
                  </a:cubicBezTo>
                  <a:cubicBezTo>
                    <a:pt x="115" y="221"/>
                    <a:pt x="115" y="219"/>
                    <a:pt x="116" y="217"/>
                  </a:cubicBezTo>
                  <a:cubicBezTo>
                    <a:pt x="117" y="216"/>
                    <a:pt x="118" y="213"/>
                    <a:pt x="118" y="212"/>
                  </a:cubicBezTo>
                  <a:cubicBezTo>
                    <a:pt x="119" y="211"/>
                    <a:pt x="120" y="209"/>
                    <a:pt x="119" y="208"/>
                  </a:cubicBezTo>
                  <a:cubicBezTo>
                    <a:pt x="119" y="207"/>
                    <a:pt x="118" y="207"/>
                    <a:pt x="117" y="206"/>
                  </a:cubicBezTo>
                  <a:cubicBezTo>
                    <a:pt x="117" y="205"/>
                    <a:pt x="117" y="204"/>
                    <a:pt x="117" y="204"/>
                  </a:cubicBezTo>
                  <a:cubicBezTo>
                    <a:pt x="119" y="203"/>
                    <a:pt x="120" y="201"/>
                    <a:pt x="123" y="201"/>
                  </a:cubicBezTo>
                  <a:cubicBezTo>
                    <a:pt x="123" y="199"/>
                    <a:pt x="122" y="197"/>
                    <a:pt x="121" y="197"/>
                  </a:cubicBezTo>
                  <a:cubicBezTo>
                    <a:pt x="123" y="196"/>
                    <a:pt x="120" y="193"/>
                    <a:pt x="122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2"/>
                    <a:pt x="123" y="192"/>
                    <a:pt x="123" y="193"/>
                  </a:cubicBezTo>
                  <a:cubicBezTo>
                    <a:pt x="123" y="193"/>
                    <a:pt x="124" y="193"/>
                    <a:pt x="124" y="193"/>
                  </a:cubicBezTo>
                  <a:cubicBezTo>
                    <a:pt x="124" y="193"/>
                    <a:pt x="124" y="192"/>
                    <a:pt x="124" y="192"/>
                  </a:cubicBezTo>
                  <a:cubicBezTo>
                    <a:pt x="125" y="192"/>
                    <a:pt x="125" y="192"/>
                    <a:pt x="126" y="192"/>
                  </a:cubicBezTo>
                  <a:cubicBezTo>
                    <a:pt x="126" y="192"/>
                    <a:pt x="126" y="191"/>
                    <a:pt x="127" y="191"/>
                  </a:cubicBezTo>
                  <a:cubicBezTo>
                    <a:pt x="128" y="193"/>
                    <a:pt x="132" y="191"/>
                    <a:pt x="133" y="190"/>
                  </a:cubicBezTo>
                  <a:cubicBezTo>
                    <a:pt x="132" y="190"/>
                    <a:pt x="132" y="190"/>
                    <a:pt x="132" y="189"/>
                  </a:cubicBezTo>
                  <a:cubicBezTo>
                    <a:pt x="134" y="189"/>
                    <a:pt x="134" y="189"/>
                    <a:pt x="135" y="188"/>
                  </a:cubicBezTo>
                  <a:cubicBezTo>
                    <a:pt x="134" y="187"/>
                    <a:pt x="132" y="187"/>
                    <a:pt x="133" y="185"/>
                  </a:cubicBezTo>
                  <a:cubicBezTo>
                    <a:pt x="135" y="185"/>
                    <a:pt x="137" y="185"/>
                    <a:pt x="138" y="183"/>
                  </a:cubicBezTo>
                  <a:cubicBezTo>
                    <a:pt x="138" y="184"/>
                    <a:pt x="139" y="184"/>
                    <a:pt x="140" y="184"/>
                  </a:cubicBezTo>
                  <a:cubicBezTo>
                    <a:pt x="139" y="182"/>
                    <a:pt x="141" y="182"/>
                    <a:pt x="141" y="181"/>
                  </a:cubicBezTo>
                  <a:cubicBezTo>
                    <a:pt x="142" y="181"/>
                    <a:pt x="143" y="181"/>
                    <a:pt x="144" y="182"/>
                  </a:cubicBezTo>
                  <a:cubicBezTo>
                    <a:pt x="145" y="180"/>
                    <a:pt x="147" y="181"/>
                    <a:pt x="148" y="179"/>
                  </a:cubicBezTo>
                  <a:cubicBezTo>
                    <a:pt x="146" y="179"/>
                    <a:pt x="150" y="178"/>
                    <a:pt x="149" y="177"/>
                  </a:cubicBezTo>
                  <a:cubicBezTo>
                    <a:pt x="146" y="178"/>
                    <a:pt x="145" y="175"/>
                    <a:pt x="145" y="172"/>
                  </a:cubicBezTo>
                  <a:cubicBezTo>
                    <a:pt x="145" y="172"/>
                    <a:pt x="146" y="171"/>
                    <a:pt x="147" y="171"/>
                  </a:cubicBezTo>
                  <a:cubicBezTo>
                    <a:pt x="147" y="170"/>
                    <a:pt x="146" y="170"/>
                    <a:pt x="146" y="169"/>
                  </a:cubicBezTo>
                  <a:cubicBezTo>
                    <a:pt x="148" y="168"/>
                    <a:pt x="150" y="168"/>
                    <a:pt x="149" y="166"/>
                  </a:cubicBezTo>
                  <a:cubicBezTo>
                    <a:pt x="148" y="166"/>
                    <a:pt x="149" y="168"/>
                    <a:pt x="148" y="168"/>
                  </a:cubicBezTo>
                  <a:cubicBezTo>
                    <a:pt x="148" y="167"/>
                    <a:pt x="147" y="165"/>
                    <a:pt x="147" y="165"/>
                  </a:cubicBezTo>
                  <a:cubicBezTo>
                    <a:pt x="149" y="164"/>
                    <a:pt x="150" y="165"/>
                    <a:pt x="152" y="164"/>
                  </a:cubicBezTo>
                  <a:cubicBezTo>
                    <a:pt x="151" y="162"/>
                    <a:pt x="152" y="161"/>
                    <a:pt x="153" y="160"/>
                  </a:cubicBezTo>
                  <a:cubicBezTo>
                    <a:pt x="151" y="157"/>
                    <a:pt x="152" y="154"/>
                    <a:pt x="154" y="152"/>
                  </a:cubicBezTo>
                  <a:cubicBezTo>
                    <a:pt x="153" y="150"/>
                    <a:pt x="152" y="147"/>
                    <a:pt x="150" y="146"/>
                  </a:cubicBezTo>
                  <a:cubicBezTo>
                    <a:pt x="151" y="145"/>
                    <a:pt x="150" y="142"/>
                    <a:pt x="152" y="142"/>
                  </a:cubicBezTo>
                  <a:cubicBezTo>
                    <a:pt x="151" y="143"/>
                    <a:pt x="152" y="144"/>
                    <a:pt x="153" y="144"/>
                  </a:cubicBezTo>
                  <a:cubicBezTo>
                    <a:pt x="153" y="143"/>
                    <a:pt x="153" y="143"/>
                    <a:pt x="154" y="143"/>
                  </a:cubicBezTo>
                  <a:cubicBezTo>
                    <a:pt x="151" y="139"/>
                    <a:pt x="149" y="136"/>
                    <a:pt x="151" y="131"/>
                  </a:cubicBezTo>
                  <a:cubicBezTo>
                    <a:pt x="148" y="130"/>
                    <a:pt x="153" y="125"/>
                    <a:pt x="149" y="124"/>
                  </a:cubicBezTo>
                  <a:cubicBezTo>
                    <a:pt x="149" y="125"/>
                    <a:pt x="149" y="126"/>
                    <a:pt x="148" y="125"/>
                  </a:cubicBezTo>
                  <a:cubicBezTo>
                    <a:pt x="148" y="123"/>
                    <a:pt x="147" y="121"/>
                    <a:pt x="147" y="118"/>
                  </a:cubicBezTo>
                  <a:cubicBezTo>
                    <a:pt x="149" y="118"/>
                    <a:pt x="147" y="117"/>
                    <a:pt x="148" y="115"/>
                  </a:cubicBezTo>
                  <a:cubicBezTo>
                    <a:pt x="150" y="114"/>
                    <a:pt x="150" y="112"/>
                    <a:pt x="152" y="112"/>
                  </a:cubicBezTo>
                  <a:cubicBezTo>
                    <a:pt x="152" y="109"/>
                    <a:pt x="154" y="108"/>
                    <a:pt x="152" y="107"/>
                  </a:cubicBezTo>
                  <a:cubicBezTo>
                    <a:pt x="152" y="108"/>
                    <a:pt x="151" y="108"/>
                    <a:pt x="151" y="108"/>
                  </a:cubicBezTo>
                  <a:cubicBezTo>
                    <a:pt x="152" y="106"/>
                    <a:pt x="152" y="104"/>
                    <a:pt x="153" y="103"/>
                  </a:cubicBezTo>
                  <a:cubicBezTo>
                    <a:pt x="153" y="102"/>
                    <a:pt x="152" y="100"/>
                    <a:pt x="153" y="99"/>
                  </a:cubicBezTo>
                  <a:cubicBezTo>
                    <a:pt x="152" y="99"/>
                    <a:pt x="151" y="98"/>
                    <a:pt x="150" y="98"/>
                  </a:cubicBezTo>
                  <a:cubicBezTo>
                    <a:pt x="152" y="96"/>
                    <a:pt x="150" y="92"/>
                    <a:pt x="153" y="92"/>
                  </a:cubicBezTo>
                  <a:close/>
                  <a:moveTo>
                    <a:pt x="58" y="4"/>
                  </a:moveTo>
                  <a:cubicBezTo>
                    <a:pt x="58" y="4"/>
                    <a:pt x="58" y="5"/>
                    <a:pt x="59" y="5"/>
                  </a:cubicBezTo>
                  <a:cubicBezTo>
                    <a:pt x="59" y="6"/>
                    <a:pt x="59" y="6"/>
                    <a:pt x="58" y="6"/>
                  </a:cubicBezTo>
                  <a:cubicBezTo>
                    <a:pt x="58" y="5"/>
                    <a:pt x="57" y="5"/>
                    <a:pt x="58" y="4"/>
                  </a:cubicBezTo>
                  <a:close/>
                  <a:moveTo>
                    <a:pt x="13" y="46"/>
                  </a:moveTo>
                  <a:cubicBezTo>
                    <a:pt x="11" y="46"/>
                    <a:pt x="12" y="46"/>
                    <a:pt x="12" y="45"/>
                  </a:cubicBezTo>
                  <a:cubicBezTo>
                    <a:pt x="12" y="46"/>
                    <a:pt x="13" y="46"/>
                    <a:pt x="13" y="46"/>
                  </a:cubicBezTo>
                  <a:close/>
                </a:path>
              </a:pathLst>
            </a:custGeom>
            <a:solidFill>
              <a:srgbClr val="D06E6E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CN" altLang="en-US" sz="1800" spc="-288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  <p:sp>
          <p:nvSpPr>
            <p:cNvPr id="20" name="文本框 9"/>
            <p:cNvSpPr txBox="1"/>
            <p:nvPr/>
          </p:nvSpPr>
          <p:spPr>
            <a:xfrm>
              <a:off x="8665103" y="4783319"/>
              <a:ext cx="402494" cy="991864"/>
            </a:xfrm>
            <a:prstGeom prst="rect">
              <a:avLst/>
            </a:prstGeom>
            <a:noFill/>
          </p:spPr>
          <p:txBody>
            <a:bodyPr vert="eaVert" lIns="95277" tIns="0" rIns="95277" bIns="107997"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思源宋体 CN Heavy" pitchFamily="18" charset="-122"/>
                  <a:ea typeface="思源宋体 CN Heavy" pitchFamily="18" charset="-122"/>
                </a:rPr>
                <a:t>泰山</a:t>
              </a:r>
              <a:endParaRPr lang="en-US" altLang="zh-CN" sz="140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</p:grp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5"/>
          <p:cNvSpPr txBox="1"/>
          <p:nvPr>
            <p:custDataLst>
              <p:tags r:id="rId1"/>
            </p:custDataLst>
          </p:nvPr>
        </p:nvSpPr>
        <p:spPr>
          <a:xfrm>
            <a:off x="433950" y="391382"/>
            <a:ext cx="4887280" cy="435435"/>
          </a:xfrm>
        </p:spPr>
        <p:txBody>
          <a:bodyPr>
            <a:noAutofit/>
          </a:bodyPr>
          <a:lstStyle>
            <a:lvl1pPr algn="l" defTabSz="147447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2000" b="1" kern="1200" spc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defTabSz="998855">
              <a:defRPr/>
            </a:pPr>
            <a:endParaRPr lang="zh-CN" altLang="en-US" sz="2260" dirty="0">
              <a:solidFill>
                <a:schemeClr val="accent6"/>
              </a:solidFill>
              <a:latin typeface="思源宋体 CN Heavy" pitchFamily="18" charset="-122"/>
              <a:ea typeface="思源宋体 CN Heavy" pitchFamily="18" charset="-122"/>
              <a:cs typeface="经典长宋简" panose="02010609000101010101" pitchFamily="49" charset="-122"/>
              <a:sym typeface="+mn-lt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51510" y="2147367"/>
            <a:ext cx="11077756" cy="2562065"/>
          </a:xfrm>
          <a:prstGeom prst="rect">
            <a:avLst/>
          </a:prstGeom>
          <a:solidFill>
            <a:schemeClr val="bg1">
              <a:lumMod val="85000"/>
              <a:alpha val="5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40" dirty="0">
              <a:latin typeface="思源宋体 CN Heavy" pitchFamily="18" charset="-122"/>
              <a:ea typeface="思源宋体 CN Heavy" pitchFamily="18" charset="-122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7698" y="472371"/>
            <a:ext cx="1740744" cy="1397099"/>
          </a:xfrm>
          <a:prstGeom prst="rect">
            <a:avLst/>
          </a:prstGeom>
        </p:spPr>
      </p:pic>
      <p:sp>
        <p:nvSpPr>
          <p:cNvPr id="56" name="矩形 55"/>
          <p:cNvSpPr/>
          <p:nvPr/>
        </p:nvSpPr>
        <p:spPr>
          <a:xfrm>
            <a:off x="1476053" y="599057"/>
            <a:ext cx="4149866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</a:rPr>
              <a:t>Fengshan</a:t>
            </a:r>
            <a:endParaRPr lang="en-US" sz="4000" b="1" kern="1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思源宋体 CN Heavy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963045" y="599095"/>
            <a:ext cx="389232" cy="779930"/>
            <a:chOff x="8436503" y="4823683"/>
            <a:chExt cx="494597" cy="991864"/>
          </a:xfrm>
        </p:grpSpPr>
        <p:sp>
          <p:nvSpPr>
            <p:cNvPr id="58" name="Freeform 201"/>
            <p:cNvSpPr>
              <a:spLocks noEditPoints="1"/>
            </p:cNvSpPr>
            <p:nvPr/>
          </p:nvSpPr>
          <p:spPr bwMode="auto">
            <a:xfrm>
              <a:off x="8436503" y="4842970"/>
              <a:ext cx="457200" cy="872563"/>
            </a:xfrm>
            <a:custGeom>
              <a:avLst/>
              <a:gdLst>
                <a:gd name="T0" fmla="*/ 150 w 155"/>
                <a:gd name="T1" fmla="*/ 83 h 278"/>
                <a:gd name="T2" fmla="*/ 150 w 155"/>
                <a:gd name="T3" fmla="*/ 71 h 278"/>
                <a:gd name="T4" fmla="*/ 147 w 155"/>
                <a:gd name="T5" fmla="*/ 60 h 278"/>
                <a:gd name="T6" fmla="*/ 145 w 155"/>
                <a:gd name="T7" fmla="*/ 48 h 278"/>
                <a:gd name="T8" fmla="*/ 147 w 155"/>
                <a:gd name="T9" fmla="*/ 43 h 278"/>
                <a:gd name="T10" fmla="*/ 142 w 155"/>
                <a:gd name="T11" fmla="*/ 32 h 278"/>
                <a:gd name="T12" fmla="*/ 132 w 155"/>
                <a:gd name="T13" fmla="*/ 24 h 278"/>
                <a:gd name="T14" fmla="*/ 124 w 155"/>
                <a:gd name="T15" fmla="*/ 19 h 278"/>
                <a:gd name="T16" fmla="*/ 117 w 155"/>
                <a:gd name="T17" fmla="*/ 14 h 278"/>
                <a:gd name="T18" fmla="*/ 112 w 155"/>
                <a:gd name="T19" fmla="*/ 14 h 278"/>
                <a:gd name="T20" fmla="*/ 103 w 155"/>
                <a:gd name="T21" fmla="*/ 8 h 278"/>
                <a:gd name="T22" fmla="*/ 89 w 155"/>
                <a:gd name="T23" fmla="*/ 3 h 278"/>
                <a:gd name="T24" fmla="*/ 86 w 155"/>
                <a:gd name="T25" fmla="*/ 5 h 278"/>
                <a:gd name="T26" fmla="*/ 75 w 155"/>
                <a:gd name="T27" fmla="*/ 5 h 278"/>
                <a:gd name="T28" fmla="*/ 46 w 155"/>
                <a:gd name="T29" fmla="*/ 4 h 278"/>
                <a:gd name="T30" fmla="*/ 40 w 155"/>
                <a:gd name="T31" fmla="*/ 7 h 278"/>
                <a:gd name="T32" fmla="*/ 33 w 155"/>
                <a:gd name="T33" fmla="*/ 19 h 278"/>
                <a:gd name="T34" fmla="*/ 24 w 155"/>
                <a:gd name="T35" fmla="*/ 27 h 278"/>
                <a:gd name="T36" fmla="*/ 10 w 155"/>
                <a:gd name="T37" fmla="*/ 41 h 278"/>
                <a:gd name="T38" fmla="*/ 9 w 155"/>
                <a:gd name="T39" fmla="*/ 52 h 278"/>
                <a:gd name="T40" fmla="*/ 0 w 155"/>
                <a:gd name="T41" fmla="*/ 59 h 278"/>
                <a:gd name="T42" fmla="*/ 1 w 155"/>
                <a:gd name="T43" fmla="*/ 71 h 278"/>
                <a:gd name="T44" fmla="*/ 2 w 155"/>
                <a:gd name="T45" fmla="*/ 78 h 278"/>
                <a:gd name="T46" fmla="*/ 2 w 155"/>
                <a:gd name="T47" fmla="*/ 95 h 278"/>
                <a:gd name="T48" fmla="*/ 4 w 155"/>
                <a:gd name="T49" fmla="*/ 101 h 278"/>
                <a:gd name="T50" fmla="*/ 2 w 155"/>
                <a:gd name="T51" fmla="*/ 107 h 278"/>
                <a:gd name="T52" fmla="*/ 1 w 155"/>
                <a:gd name="T53" fmla="*/ 126 h 278"/>
                <a:gd name="T54" fmla="*/ 3 w 155"/>
                <a:gd name="T55" fmla="*/ 139 h 278"/>
                <a:gd name="T56" fmla="*/ 3 w 155"/>
                <a:gd name="T57" fmla="*/ 150 h 278"/>
                <a:gd name="T58" fmla="*/ 2 w 155"/>
                <a:gd name="T59" fmla="*/ 159 h 278"/>
                <a:gd name="T60" fmla="*/ 8 w 155"/>
                <a:gd name="T61" fmla="*/ 172 h 278"/>
                <a:gd name="T62" fmla="*/ 17 w 155"/>
                <a:gd name="T63" fmla="*/ 181 h 278"/>
                <a:gd name="T64" fmla="*/ 15 w 155"/>
                <a:gd name="T65" fmla="*/ 189 h 278"/>
                <a:gd name="T66" fmla="*/ 15 w 155"/>
                <a:gd name="T67" fmla="*/ 203 h 278"/>
                <a:gd name="T68" fmla="*/ 18 w 155"/>
                <a:gd name="T69" fmla="*/ 219 h 278"/>
                <a:gd name="T70" fmla="*/ 25 w 155"/>
                <a:gd name="T71" fmla="*/ 236 h 278"/>
                <a:gd name="T72" fmla="*/ 30 w 155"/>
                <a:gd name="T73" fmla="*/ 249 h 278"/>
                <a:gd name="T74" fmla="*/ 34 w 155"/>
                <a:gd name="T75" fmla="*/ 256 h 278"/>
                <a:gd name="T76" fmla="*/ 46 w 155"/>
                <a:gd name="T77" fmla="*/ 263 h 278"/>
                <a:gd name="T78" fmla="*/ 47 w 155"/>
                <a:gd name="T79" fmla="*/ 272 h 278"/>
                <a:gd name="T80" fmla="*/ 60 w 155"/>
                <a:gd name="T81" fmla="*/ 275 h 278"/>
                <a:gd name="T82" fmla="*/ 70 w 155"/>
                <a:gd name="T83" fmla="*/ 271 h 278"/>
                <a:gd name="T84" fmla="*/ 78 w 155"/>
                <a:gd name="T85" fmla="*/ 257 h 278"/>
                <a:gd name="T86" fmla="*/ 88 w 155"/>
                <a:gd name="T87" fmla="*/ 256 h 278"/>
                <a:gd name="T88" fmla="*/ 102 w 155"/>
                <a:gd name="T89" fmla="*/ 245 h 278"/>
                <a:gd name="T90" fmla="*/ 111 w 155"/>
                <a:gd name="T91" fmla="*/ 234 h 278"/>
                <a:gd name="T92" fmla="*/ 116 w 155"/>
                <a:gd name="T93" fmla="*/ 217 h 278"/>
                <a:gd name="T94" fmla="*/ 123 w 155"/>
                <a:gd name="T95" fmla="*/ 201 h 278"/>
                <a:gd name="T96" fmla="*/ 124 w 155"/>
                <a:gd name="T97" fmla="*/ 193 h 278"/>
                <a:gd name="T98" fmla="*/ 132 w 155"/>
                <a:gd name="T99" fmla="*/ 189 h 278"/>
                <a:gd name="T100" fmla="*/ 141 w 155"/>
                <a:gd name="T101" fmla="*/ 181 h 278"/>
                <a:gd name="T102" fmla="*/ 147 w 155"/>
                <a:gd name="T103" fmla="*/ 171 h 278"/>
                <a:gd name="T104" fmla="*/ 152 w 155"/>
                <a:gd name="T105" fmla="*/ 164 h 278"/>
                <a:gd name="T106" fmla="*/ 153 w 155"/>
                <a:gd name="T107" fmla="*/ 144 h 278"/>
                <a:gd name="T108" fmla="*/ 147 w 155"/>
                <a:gd name="T109" fmla="*/ 118 h 278"/>
                <a:gd name="T110" fmla="*/ 153 w 155"/>
                <a:gd name="T111" fmla="*/ 103 h 278"/>
                <a:gd name="T112" fmla="*/ 59 w 155"/>
                <a:gd name="T113" fmla="*/ 5 h 278"/>
                <a:gd name="T114" fmla="*/ 13 w 155"/>
                <a:gd name="T115" fmla="*/ 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" h="278">
                  <a:moveTo>
                    <a:pt x="153" y="92"/>
                  </a:moveTo>
                  <a:cubicBezTo>
                    <a:pt x="154" y="89"/>
                    <a:pt x="155" y="87"/>
                    <a:pt x="153" y="86"/>
                  </a:cubicBezTo>
                  <a:cubicBezTo>
                    <a:pt x="153" y="87"/>
                    <a:pt x="153" y="87"/>
                    <a:pt x="152" y="87"/>
                  </a:cubicBezTo>
                  <a:cubicBezTo>
                    <a:pt x="151" y="87"/>
                    <a:pt x="150" y="86"/>
                    <a:pt x="149" y="85"/>
                  </a:cubicBezTo>
                  <a:cubicBezTo>
                    <a:pt x="149" y="84"/>
                    <a:pt x="149" y="83"/>
                    <a:pt x="150" y="83"/>
                  </a:cubicBezTo>
                  <a:cubicBezTo>
                    <a:pt x="151" y="83"/>
                    <a:pt x="151" y="84"/>
                    <a:pt x="152" y="84"/>
                  </a:cubicBezTo>
                  <a:cubicBezTo>
                    <a:pt x="153" y="83"/>
                    <a:pt x="151" y="78"/>
                    <a:pt x="153" y="76"/>
                  </a:cubicBezTo>
                  <a:cubicBezTo>
                    <a:pt x="153" y="76"/>
                    <a:pt x="153" y="75"/>
                    <a:pt x="153" y="74"/>
                  </a:cubicBezTo>
                  <a:cubicBezTo>
                    <a:pt x="152" y="74"/>
                    <a:pt x="152" y="74"/>
                    <a:pt x="151" y="74"/>
                  </a:cubicBezTo>
                  <a:cubicBezTo>
                    <a:pt x="152" y="73"/>
                    <a:pt x="150" y="73"/>
                    <a:pt x="150" y="71"/>
                  </a:cubicBezTo>
                  <a:cubicBezTo>
                    <a:pt x="152" y="70"/>
                    <a:pt x="155" y="67"/>
                    <a:pt x="154" y="64"/>
                  </a:cubicBezTo>
                  <a:cubicBezTo>
                    <a:pt x="152" y="64"/>
                    <a:pt x="151" y="65"/>
                    <a:pt x="149" y="66"/>
                  </a:cubicBezTo>
                  <a:cubicBezTo>
                    <a:pt x="149" y="65"/>
                    <a:pt x="150" y="64"/>
                    <a:pt x="150" y="64"/>
                  </a:cubicBezTo>
                  <a:cubicBezTo>
                    <a:pt x="149" y="63"/>
                    <a:pt x="147" y="63"/>
                    <a:pt x="147" y="61"/>
                  </a:cubicBezTo>
                  <a:cubicBezTo>
                    <a:pt x="147" y="61"/>
                    <a:pt x="147" y="60"/>
                    <a:pt x="147" y="60"/>
                  </a:cubicBezTo>
                  <a:cubicBezTo>
                    <a:pt x="147" y="59"/>
                    <a:pt x="149" y="58"/>
                    <a:pt x="146" y="56"/>
                  </a:cubicBezTo>
                  <a:cubicBezTo>
                    <a:pt x="147" y="56"/>
                    <a:pt x="147" y="55"/>
                    <a:pt x="148" y="56"/>
                  </a:cubicBezTo>
                  <a:cubicBezTo>
                    <a:pt x="147" y="54"/>
                    <a:pt x="150" y="53"/>
                    <a:pt x="148" y="53"/>
                  </a:cubicBezTo>
                  <a:cubicBezTo>
                    <a:pt x="148" y="52"/>
                    <a:pt x="149" y="52"/>
                    <a:pt x="148" y="51"/>
                  </a:cubicBezTo>
                  <a:cubicBezTo>
                    <a:pt x="147" y="51"/>
                    <a:pt x="146" y="49"/>
                    <a:pt x="145" y="48"/>
                  </a:cubicBezTo>
                  <a:cubicBezTo>
                    <a:pt x="146" y="48"/>
                    <a:pt x="145" y="46"/>
                    <a:pt x="145" y="45"/>
                  </a:cubicBezTo>
                  <a:cubicBezTo>
                    <a:pt x="146" y="45"/>
                    <a:pt x="147" y="45"/>
                    <a:pt x="147" y="44"/>
                  </a:cubicBezTo>
                  <a:cubicBezTo>
                    <a:pt x="146" y="43"/>
                    <a:pt x="146" y="44"/>
                    <a:pt x="146" y="44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7" y="43"/>
                    <a:pt x="147" y="43"/>
                  </a:cubicBezTo>
                  <a:cubicBezTo>
                    <a:pt x="146" y="43"/>
                    <a:pt x="147" y="42"/>
                    <a:pt x="147" y="41"/>
                  </a:cubicBezTo>
                  <a:cubicBezTo>
                    <a:pt x="146" y="41"/>
                    <a:pt x="145" y="42"/>
                    <a:pt x="145" y="41"/>
                  </a:cubicBezTo>
                  <a:cubicBezTo>
                    <a:pt x="145" y="39"/>
                    <a:pt x="146" y="37"/>
                    <a:pt x="145" y="35"/>
                  </a:cubicBezTo>
                  <a:cubicBezTo>
                    <a:pt x="144" y="35"/>
                    <a:pt x="143" y="37"/>
                    <a:pt x="143" y="36"/>
                  </a:cubicBezTo>
                  <a:cubicBezTo>
                    <a:pt x="143" y="35"/>
                    <a:pt x="142" y="33"/>
                    <a:pt x="142" y="32"/>
                  </a:cubicBezTo>
                  <a:cubicBezTo>
                    <a:pt x="141" y="35"/>
                    <a:pt x="137" y="30"/>
                    <a:pt x="139" y="29"/>
                  </a:cubicBezTo>
                  <a:cubicBezTo>
                    <a:pt x="137" y="27"/>
                    <a:pt x="136" y="25"/>
                    <a:pt x="136" y="24"/>
                  </a:cubicBezTo>
                  <a:cubicBezTo>
                    <a:pt x="136" y="24"/>
                    <a:pt x="136" y="24"/>
                    <a:pt x="135" y="24"/>
                  </a:cubicBezTo>
                  <a:cubicBezTo>
                    <a:pt x="136" y="24"/>
                    <a:pt x="137" y="23"/>
                    <a:pt x="136" y="23"/>
                  </a:cubicBezTo>
                  <a:cubicBezTo>
                    <a:pt x="135" y="24"/>
                    <a:pt x="133" y="23"/>
                    <a:pt x="132" y="24"/>
                  </a:cubicBezTo>
                  <a:cubicBezTo>
                    <a:pt x="132" y="24"/>
                    <a:pt x="133" y="24"/>
                    <a:pt x="134" y="23"/>
                  </a:cubicBezTo>
                  <a:cubicBezTo>
                    <a:pt x="132" y="22"/>
                    <a:pt x="132" y="23"/>
                    <a:pt x="131" y="24"/>
                  </a:cubicBezTo>
                  <a:cubicBezTo>
                    <a:pt x="129" y="21"/>
                    <a:pt x="129" y="18"/>
                    <a:pt x="127" y="16"/>
                  </a:cubicBezTo>
                  <a:cubicBezTo>
                    <a:pt x="127" y="17"/>
                    <a:pt x="127" y="19"/>
                    <a:pt x="126" y="19"/>
                  </a:cubicBezTo>
                  <a:cubicBezTo>
                    <a:pt x="126" y="17"/>
                    <a:pt x="125" y="19"/>
                    <a:pt x="124" y="19"/>
                  </a:cubicBezTo>
                  <a:cubicBezTo>
                    <a:pt x="124" y="18"/>
                    <a:pt x="123" y="17"/>
                    <a:pt x="123" y="16"/>
                  </a:cubicBezTo>
                  <a:cubicBezTo>
                    <a:pt x="123" y="16"/>
                    <a:pt x="124" y="16"/>
                    <a:pt x="124" y="16"/>
                  </a:cubicBezTo>
                  <a:cubicBezTo>
                    <a:pt x="122" y="15"/>
                    <a:pt x="123" y="15"/>
                    <a:pt x="121" y="15"/>
                  </a:cubicBezTo>
                  <a:cubicBezTo>
                    <a:pt x="120" y="15"/>
                    <a:pt x="120" y="14"/>
                    <a:pt x="120" y="13"/>
                  </a:cubicBezTo>
                  <a:cubicBezTo>
                    <a:pt x="118" y="13"/>
                    <a:pt x="118" y="15"/>
                    <a:pt x="117" y="14"/>
                  </a:cubicBezTo>
                  <a:cubicBezTo>
                    <a:pt x="117" y="14"/>
                    <a:pt x="117" y="14"/>
                    <a:pt x="117" y="13"/>
                  </a:cubicBezTo>
                  <a:cubicBezTo>
                    <a:pt x="117" y="13"/>
                    <a:pt x="119" y="12"/>
                    <a:pt x="119" y="11"/>
                  </a:cubicBezTo>
                  <a:cubicBezTo>
                    <a:pt x="118" y="11"/>
                    <a:pt x="118" y="10"/>
                    <a:pt x="117" y="10"/>
                  </a:cubicBezTo>
                  <a:cubicBezTo>
                    <a:pt x="117" y="14"/>
                    <a:pt x="115" y="13"/>
                    <a:pt x="113" y="11"/>
                  </a:cubicBezTo>
                  <a:cubicBezTo>
                    <a:pt x="113" y="12"/>
                    <a:pt x="113" y="14"/>
                    <a:pt x="112" y="14"/>
                  </a:cubicBezTo>
                  <a:cubicBezTo>
                    <a:pt x="111" y="13"/>
                    <a:pt x="113" y="11"/>
                    <a:pt x="112" y="11"/>
                  </a:cubicBezTo>
                  <a:cubicBezTo>
                    <a:pt x="111" y="11"/>
                    <a:pt x="111" y="12"/>
                    <a:pt x="110" y="12"/>
                  </a:cubicBezTo>
                  <a:cubicBezTo>
                    <a:pt x="109" y="10"/>
                    <a:pt x="107" y="9"/>
                    <a:pt x="106" y="9"/>
                  </a:cubicBezTo>
                  <a:cubicBezTo>
                    <a:pt x="106" y="8"/>
                    <a:pt x="107" y="8"/>
                    <a:pt x="106" y="7"/>
                  </a:cubicBezTo>
                  <a:cubicBezTo>
                    <a:pt x="105" y="6"/>
                    <a:pt x="104" y="8"/>
                    <a:pt x="103" y="8"/>
                  </a:cubicBezTo>
                  <a:cubicBezTo>
                    <a:pt x="101" y="7"/>
                    <a:pt x="101" y="6"/>
                    <a:pt x="98" y="5"/>
                  </a:cubicBezTo>
                  <a:cubicBezTo>
                    <a:pt x="98" y="6"/>
                    <a:pt x="95" y="6"/>
                    <a:pt x="95" y="6"/>
                  </a:cubicBezTo>
                  <a:cubicBezTo>
                    <a:pt x="95" y="6"/>
                    <a:pt x="95" y="5"/>
                    <a:pt x="96" y="5"/>
                  </a:cubicBezTo>
                  <a:cubicBezTo>
                    <a:pt x="93" y="6"/>
                    <a:pt x="92" y="5"/>
                    <a:pt x="89" y="6"/>
                  </a:cubicBezTo>
                  <a:cubicBezTo>
                    <a:pt x="89" y="5"/>
                    <a:pt x="89" y="4"/>
                    <a:pt x="89" y="3"/>
                  </a:cubicBezTo>
                  <a:cubicBezTo>
                    <a:pt x="89" y="2"/>
                    <a:pt x="88" y="4"/>
                    <a:pt x="87" y="4"/>
                  </a:cubicBezTo>
                  <a:cubicBezTo>
                    <a:pt x="87" y="2"/>
                    <a:pt x="88" y="2"/>
                    <a:pt x="87" y="1"/>
                  </a:cubicBezTo>
                  <a:cubicBezTo>
                    <a:pt x="86" y="1"/>
                    <a:pt x="86" y="3"/>
                    <a:pt x="86" y="4"/>
                  </a:cubicBezTo>
                  <a:cubicBezTo>
                    <a:pt x="86" y="4"/>
                    <a:pt x="87" y="4"/>
                    <a:pt x="87" y="4"/>
                  </a:cubicBezTo>
                  <a:cubicBezTo>
                    <a:pt x="87" y="5"/>
                    <a:pt x="86" y="5"/>
                    <a:pt x="86" y="5"/>
                  </a:cubicBezTo>
                  <a:cubicBezTo>
                    <a:pt x="85" y="5"/>
                    <a:pt x="84" y="5"/>
                    <a:pt x="84" y="4"/>
                  </a:cubicBezTo>
                  <a:cubicBezTo>
                    <a:pt x="84" y="5"/>
                    <a:pt x="83" y="5"/>
                    <a:pt x="82" y="5"/>
                  </a:cubicBezTo>
                  <a:cubicBezTo>
                    <a:pt x="81" y="5"/>
                    <a:pt x="80" y="4"/>
                    <a:pt x="79" y="4"/>
                  </a:cubicBezTo>
                  <a:cubicBezTo>
                    <a:pt x="78" y="5"/>
                    <a:pt x="78" y="6"/>
                    <a:pt x="77" y="7"/>
                  </a:cubicBezTo>
                  <a:cubicBezTo>
                    <a:pt x="76" y="7"/>
                    <a:pt x="76" y="6"/>
                    <a:pt x="75" y="5"/>
                  </a:cubicBezTo>
                  <a:cubicBezTo>
                    <a:pt x="73" y="6"/>
                    <a:pt x="73" y="4"/>
                    <a:pt x="71" y="4"/>
                  </a:cubicBezTo>
                  <a:cubicBezTo>
                    <a:pt x="67" y="4"/>
                    <a:pt x="63" y="8"/>
                    <a:pt x="63" y="3"/>
                  </a:cubicBezTo>
                  <a:cubicBezTo>
                    <a:pt x="61" y="3"/>
                    <a:pt x="60" y="0"/>
                    <a:pt x="58" y="1"/>
                  </a:cubicBezTo>
                  <a:cubicBezTo>
                    <a:pt x="59" y="2"/>
                    <a:pt x="58" y="4"/>
                    <a:pt x="57" y="4"/>
                  </a:cubicBezTo>
                  <a:cubicBezTo>
                    <a:pt x="53" y="1"/>
                    <a:pt x="50" y="6"/>
                    <a:pt x="46" y="4"/>
                  </a:cubicBezTo>
                  <a:cubicBezTo>
                    <a:pt x="46" y="3"/>
                    <a:pt x="47" y="4"/>
                    <a:pt x="47" y="3"/>
                  </a:cubicBezTo>
                  <a:cubicBezTo>
                    <a:pt x="45" y="3"/>
                    <a:pt x="44" y="1"/>
                    <a:pt x="42" y="2"/>
                  </a:cubicBezTo>
                  <a:cubicBezTo>
                    <a:pt x="42" y="3"/>
                    <a:pt x="41" y="4"/>
                    <a:pt x="40" y="5"/>
                  </a:cubicBezTo>
                  <a:cubicBezTo>
                    <a:pt x="41" y="6"/>
                    <a:pt x="40" y="4"/>
                    <a:pt x="41" y="5"/>
                  </a:cubicBezTo>
                  <a:cubicBezTo>
                    <a:pt x="40" y="5"/>
                    <a:pt x="41" y="7"/>
                    <a:pt x="40" y="7"/>
                  </a:cubicBezTo>
                  <a:cubicBezTo>
                    <a:pt x="40" y="6"/>
                    <a:pt x="39" y="6"/>
                    <a:pt x="39" y="6"/>
                  </a:cubicBezTo>
                  <a:cubicBezTo>
                    <a:pt x="38" y="6"/>
                    <a:pt x="37" y="6"/>
                    <a:pt x="36" y="7"/>
                  </a:cubicBezTo>
                  <a:cubicBezTo>
                    <a:pt x="37" y="8"/>
                    <a:pt x="38" y="8"/>
                    <a:pt x="39" y="9"/>
                  </a:cubicBezTo>
                  <a:cubicBezTo>
                    <a:pt x="38" y="12"/>
                    <a:pt x="39" y="16"/>
                    <a:pt x="37" y="20"/>
                  </a:cubicBezTo>
                  <a:cubicBezTo>
                    <a:pt x="35" y="20"/>
                    <a:pt x="35" y="20"/>
                    <a:pt x="33" y="19"/>
                  </a:cubicBezTo>
                  <a:cubicBezTo>
                    <a:pt x="32" y="20"/>
                    <a:pt x="31" y="23"/>
                    <a:pt x="28" y="22"/>
                  </a:cubicBezTo>
                  <a:cubicBezTo>
                    <a:pt x="29" y="24"/>
                    <a:pt x="28" y="24"/>
                    <a:pt x="27" y="24"/>
                  </a:cubicBezTo>
                  <a:cubicBezTo>
                    <a:pt x="26" y="24"/>
                    <a:pt x="26" y="22"/>
                    <a:pt x="25" y="22"/>
                  </a:cubicBezTo>
                  <a:cubicBezTo>
                    <a:pt x="25" y="24"/>
                    <a:pt x="24" y="25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19" y="30"/>
                    <a:pt x="19" y="30"/>
                  </a:cubicBezTo>
                  <a:cubicBezTo>
                    <a:pt x="19" y="31"/>
                    <a:pt x="18" y="33"/>
                    <a:pt x="18" y="34"/>
                  </a:cubicBezTo>
                  <a:cubicBezTo>
                    <a:pt x="17" y="35"/>
                    <a:pt x="14" y="36"/>
                    <a:pt x="13" y="37"/>
                  </a:cubicBezTo>
                  <a:cubicBezTo>
                    <a:pt x="12" y="38"/>
                    <a:pt x="8" y="36"/>
                    <a:pt x="1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0" y="43"/>
                    <a:pt x="11" y="43"/>
                    <a:pt x="11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6"/>
                    <a:pt x="11" y="47"/>
                    <a:pt x="12" y="48"/>
                  </a:cubicBezTo>
                  <a:cubicBezTo>
                    <a:pt x="10" y="49"/>
                    <a:pt x="9" y="51"/>
                    <a:pt x="9" y="52"/>
                  </a:cubicBezTo>
                  <a:cubicBezTo>
                    <a:pt x="7" y="52"/>
                    <a:pt x="6" y="52"/>
                    <a:pt x="5" y="52"/>
                  </a:cubicBezTo>
                  <a:cubicBezTo>
                    <a:pt x="6" y="53"/>
                    <a:pt x="10" y="55"/>
                    <a:pt x="10" y="57"/>
                  </a:cubicBezTo>
                  <a:cubicBezTo>
                    <a:pt x="8" y="57"/>
                    <a:pt x="6" y="57"/>
                    <a:pt x="3" y="58"/>
                  </a:cubicBezTo>
                  <a:cubicBezTo>
                    <a:pt x="2" y="58"/>
                    <a:pt x="4" y="60"/>
                    <a:pt x="2" y="60"/>
                  </a:cubicBezTo>
                  <a:cubicBezTo>
                    <a:pt x="2" y="60"/>
                    <a:pt x="1" y="60"/>
                    <a:pt x="0" y="59"/>
                  </a:cubicBezTo>
                  <a:cubicBezTo>
                    <a:pt x="1" y="59"/>
                    <a:pt x="1" y="59"/>
                    <a:pt x="2" y="59"/>
                  </a:cubicBezTo>
                  <a:cubicBezTo>
                    <a:pt x="1" y="59"/>
                    <a:pt x="1" y="58"/>
                    <a:pt x="0" y="58"/>
                  </a:cubicBezTo>
                  <a:cubicBezTo>
                    <a:pt x="0" y="62"/>
                    <a:pt x="3" y="65"/>
                    <a:pt x="2" y="70"/>
                  </a:cubicBezTo>
                  <a:cubicBezTo>
                    <a:pt x="2" y="70"/>
                    <a:pt x="3" y="70"/>
                    <a:pt x="3" y="71"/>
                  </a:cubicBezTo>
                  <a:cubicBezTo>
                    <a:pt x="2" y="71"/>
                    <a:pt x="1" y="71"/>
                    <a:pt x="1" y="71"/>
                  </a:cubicBezTo>
                  <a:cubicBezTo>
                    <a:pt x="2" y="71"/>
                    <a:pt x="1" y="72"/>
                    <a:pt x="1" y="73"/>
                  </a:cubicBezTo>
                  <a:cubicBezTo>
                    <a:pt x="2" y="73"/>
                    <a:pt x="3" y="73"/>
                    <a:pt x="3" y="74"/>
                  </a:cubicBezTo>
                  <a:cubicBezTo>
                    <a:pt x="2" y="74"/>
                    <a:pt x="1" y="74"/>
                    <a:pt x="1" y="75"/>
                  </a:cubicBezTo>
                  <a:cubicBezTo>
                    <a:pt x="1" y="76"/>
                    <a:pt x="3" y="76"/>
                    <a:pt x="2" y="77"/>
                  </a:cubicBezTo>
                  <a:cubicBezTo>
                    <a:pt x="2" y="77"/>
                    <a:pt x="3" y="78"/>
                    <a:pt x="2" y="78"/>
                  </a:cubicBezTo>
                  <a:cubicBezTo>
                    <a:pt x="1" y="77"/>
                    <a:pt x="3" y="77"/>
                    <a:pt x="1" y="77"/>
                  </a:cubicBezTo>
                  <a:cubicBezTo>
                    <a:pt x="0" y="77"/>
                    <a:pt x="1" y="79"/>
                    <a:pt x="2" y="79"/>
                  </a:cubicBezTo>
                  <a:cubicBezTo>
                    <a:pt x="1" y="80"/>
                    <a:pt x="0" y="79"/>
                    <a:pt x="0" y="80"/>
                  </a:cubicBezTo>
                  <a:cubicBezTo>
                    <a:pt x="1" y="84"/>
                    <a:pt x="3" y="89"/>
                    <a:pt x="0" y="93"/>
                  </a:cubicBezTo>
                  <a:cubicBezTo>
                    <a:pt x="1" y="93"/>
                    <a:pt x="2" y="93"/>
                    <a:pt x="2" y="95"/>
                  </a:cubicBezTo>
                  <a:cubicBezTo>
                    <a:pt x="1" y="96"/>
                    <a:pt x="0" y="95"/>
                    <a:pt x="0" y="96"/>
                  </a:cubicBezTo>
                  <a:cubicBezTo>
                    <a:pt x="2" y="96"/>
                    <a:pt x="0" y="97"/>
                    <a:pt x="1" y="97"/>
                  </a:cubicBezTo>
                  <a:cubicBezTo>
                    <a:pt x="2" y="97"/>
                    <a:pt x="2" y="97"/>
                    <a:pt x="3" y="97"/>
                  </a:cubicBezTo>
                  <a:cubicBezTo>
                    <a:pt x="2" y="99"/>
                    <a:pt x="3" y="99"/>
                    <a:pt x="4" y="100"/>
                  </a:cubicBezTo>
                  <a:cubicBezTo>
                    <a:pt x="4" y="100"/>
                    <a:pt x="4" y="100"/>
                    <a:pt x="4" y="101"/>
                  </a:cubicBezTo>
                  <a:cubicBezTo>
                    <a:pt x="3" y="101"/>
                    <a:pt x="2" y="102"/>
                    <a:pt x="2" y="102"/>
                  </a:cubicBezTo>
                  <a:cubicBezTo>
                    <a:pt x="2" y="103"/>
                    <a:pt x="3" y="103"/>
                    <a:pt x="4" y="104"/>
                  </a:cubicBezTo>
                  <a:cubicBezTo>
                    <a:pt x="5" y="105"/>
                    <a:pt x="2" y="104"/>
                    <a:pt x="3" y="106"/>
                  </a:cubicBezTo>
                  <a:cubicBezTo>
                    <a:pt x="3" y="106"/>
                    <a:pt x="4" y="105"/>
                    <a:pt x="4" y="106"/>
                  </a:cubicBezTo>
                  <a:cubicBezTo>
                    <a:pt x="3" y="106"/>
                    <a:pt x="3" y="107"/>
                    <a:pt x="2" y="107"/>
                  </a:cubicBezTo>
                  <a:cubicBezTo>
                    <a:pt x="3" y="112"/>
                    <a:pt x="1" y="117"/>
                    <a:pt x="0" y="120"/>
                  </a:cubicBezTo>
                  <a:cubicBezTo>
                    <a:pt x="1" y="121"/>
                    <a:pt x="2" y="120"/>
                    <a:pt x="3" y="121"/>
                  </a:cubicBezTo>
                  <a:cubicBezTo>
                    <a:pt x="3" y="123"/>
                    <a:pt x="2" y="122"/>
                    <a:pt x="2" y="123"/>
                  </a:cubicBezTo>
                  <a:cubicBezTo>
                    <a:pt x="0" y="123"/>
                    <a:pt x="2" y="122"/>
                    <a:pt x="0" y="122"/>
                  </a:cubicBezTo>
                  <a:cubicBezTo>
                    <a:pt x="0" y="123"/>
                    <a:pt x="2" y="124"/>
                    <a:pt x="1" y="126"/>
                  </a:cubicBezTo>
                  <a:cubicBezTo>
                    <a:pt x="2" y="126"/>
                    <a:pt x="2" y="125"/>
                    <a:pt x="3" y="125"/>
                  </a:cubicBezTo>
                  <a:cubicBezTo>
                    <a:pt x="3" y="126"/>
                    <a:pt x="3" y="128"/>
                    <a:pt x="2" y="129"/>
                  </a:cubicBezTo>
                  <a:cubicBezTo>
                    <a:pt x="3" y="130"/>
                    <a:pt x="1" y="132"/>
                    <a:pt x="3" y="135"/>
                  </a:cubicBezTo>
                  <a:cubicBezTo>
                    <a:pt x="2" y="136"/>
                    <a:pt x="2" y="135"/>
                    <a:pt x="1" y="135"/>
                  </a:cubicBezTo>
                  <a:cubicBezTo>
                    <a:pt x="2" y="137"/>
                    <a:pt x="2" y="137"/>
                    <a:pt x="3" y="139"/>
                  </a:cubicBezTo>
                  <a:cubicBezTo>
                    <a:pt x="0" y="139"/>
                    <a:pt x="2" y="138"/>
                    <a:pt x="0" y="139"/>
                  </a:cubicBezTo>
                  <a:cubicBezTo>
                    <a:pt x="0" y="139"/>
                    <a:pt x="2" y="142"/>
                    <a:pt x="3" y="143"/>
                  </a:cubicBezTo>
                  <a:cubicBezTo>
                    <a:pt x="2" y="145"/>
                    <a:pt x="6" y="148"/>
                    <a:pt x="3" y="148"/>
                  </a:cubicBezTo>
                  <a:cubicBezTo>
                    <a:pt x="4" y="149"/>
                    <a:pt x="5" y="149"/>
                    <a:pt x="4" y="151"/>
                  </a:cubicBezTo>
                  <a:cubicBezTo>
                    <a:pt x="3" y="151"/>
                    <a:pt x="3" y="150"/>
                    <a:pt x="3" y="150"/>
                  </a:cubicBezTo>
                  <a:cubicBezTo>
                    <a:pt x="3" y="152"/>
                    <a:pt x="0" y="153"/>
                    <a:pt x="3" y="154"/>
                  </a:cubicBezTo>
                  <a:cubicBezTo>
                    <a:pt x="4" y="153"/>
                    <a:pt x="1" y="152"/>
                    <a:pt x="3" y="151"/>
                  </a:cubicBezTo>
                  <a:cubicBezTo>
                    <a:pt x="4" y="152"/>
                    <a:pt x="3" y="154"/>
                    <a:pt x="4" y="155"/>
                  </a:cubicBezTo>
                  <a:cubicBezTo>
                    <a:pt x="3" y="155"/>
                    <a:pt x="2" y="156"/>
                    <a:pt x="1" y="157"/>
                  </a:cubicBezTo>
                  <a:cubicBezTo>
                    <a:pt x="3" y="156"/>
                    <a:pt x="3" y="160"/>
                    <a:pt x="2" y="159"/>
                  </a:cubicBezTo>
                  <a:cubicBezTo>
                    <a:pt x="2" y="160"/>
                    <a:pt x="3" y="160"/>
                    <a:pt x="4" y="161"/>
                  </a:cubicBezTo>
                  <a:cubicBezTo>
                    <a:pt x="2" y="161"/>
                    <a:pt x="3" y="165"/>
                    <a:pt x="4" y="165"/>
                  </a:cubicBezTo>
                  <a:cubicBezTo>
                    <a:pt x="3" y="167"/>
                    <a:pt x="1" y="165"/>
                    <a:pt x="1" y="167"/>
                  </a:cubicBezTo>
                  <a:cubicBezTo>
                    <a:pt x="4" y="167"/>
                    <a:pt x="6" y="170"/>
                    <a:pt x="4" y="172"/>
                  </a:cubicBezTo>
                  <a:cubicBezTo>
                    <a:pt x="6" y="172"/>
                    <a:pt x="7" y="172"/>
                    <a:pt x="8" y="172"/>
                  </a:cubicBezTo>
                  <a:cubicBezTo>
                    <a:pt x="9" y="173"/>
                    <a:pt x="9" y="175"/>
                    <a:pt x="10" y="176"/>
                  </a:cubicBezTo>
                  <a:cubicBezTo>
                    <a:pt x="12" y="175"/>
                    <a:pt x="15" y="174"/>
                    <a:pt x="16" y="175"/>
                  </a:cubicBezTo>
                  <a:cubicBezTo>
                    <a:pt x="16" y="177"/>
                    <a:pt x="14" y="176"/>
                    <a:pt x="14" y="177"/>
                  </a:cubicBezTo>
                  <a:cubicBezTo>
                    <a:pt x="15" y="177"/>
                    <a:pt x="16" y="178"/>
                    <a:pt x="15" y="179"/>
                  </a:cubicBezTo>
                  <a:cubicBezTo>
                    <a:pt x="16" y="179"/>
                    <a:pt x="17" y="180"/>
                    <a:pt x="17" y="181"/>
                  </a:cubicBezTo>
                  <a:cubicBezTo>
                    <a:pt x="17" y="182"/>
                    <a:pt x="15" y="181"/>
                    <a:pt x="16" y="182"/>
                  </a:cubicBezTo>
                  <a:cubicBezTo>
                    <a:pt x="17" y="182"/>
                    <a:pt x="15" y="184"/>
                    <a:pt x="17" y="184"/>
                  </a:cubicBezTo>
                  <a:cubicBezTo>
                    <a:pt x="17" y="184"/>
                    <a:pt x="17" y="186"/>
                    <a:pt x="16" y="186"/>
                  </a:cubicBezTo>
                  <a:cubicBezTo>
                    <a:pt x="16" y="188"/>
                    <a:pt x="17" y="187"/>
                    <a:pt x="17" y="188"/>
                  </a:cubicBezTo>
                  <a:cubicBezTo>
                    <a:pt x="16" y="187"/>
                    <a:pt x="15" y="188"/>
                    <a:pt x="15" y="189"/>
                  </a:cubicBezTo>
                  <a:cubicBezTo>
                    <a:pt x="15" y="190"/>
                    <a:pt x="17" y="189"/>
                    <a:pt x="17" y="190"/>
                  </a:cubicBezTo>
                  <a:cubicBezTo>
                    <a:pt x="16" y="192"/>
                    <a:pt x="17" y="194"/>
                    <a:pt x="16" y="196"/>
                  </a:cubicBezTo>
                  <a:cubicBezTo>
                    <a:pt x="16" y="196"/>
                    <a:pt x="17" y="196"/>
                    <a:pt x="17" y="197"/>
                  </a:cubicBezTo>
                  <a:cubicBezTo>
                    <a:pt x="16" y="197"/>
                    <a:pt x="15" y="198"/>
                    <a:pt x="14" y="199"/>
                  </a:cubicBezTo>
                  <a:cubicBezTo>
                    <a:pt x="15" y="201"/>
                    <a:pt x="15" y="202"/>
                    <a:pt x="15" y="203"/>
                  </a:cubicBezTo>
                  <a:cubicBezTo>
                    <a:pt x="17" y="203"/>
                    <a:pt x="18" y="205"/>
                    <a:pt x="19" y="205"/>
                  </a:cubicBezTo>
                  <a:cubicBezTo>
                    <a:pt x="19" y="205"/>
                    <a:pt x="19" y="206"/>
                    <a:pt x="19" y="206"/>
                  </a:cubicBezTo>
                  <a:cubicBezTo>
                    <a:pt x="20" y="206"/>
                    <a:pt x="20" y="207"/>
                    <a:pt x="21" y="209"/>
                  </a:cubicBezTo>
                  <a:cubicBezTo>
                    <a:pt x="20" y="209"/>
                    <a:pt x="19" y="209"/>
                    <a:pt x="18" y="210"/>
                  </a:cubicBezTo>
                  <a:cubicBezTo>
                    <a:pt x="19" y="213"/>
                    <a:pt x="17" y="216"/>
                    <a:pt x="18" y="219"/>
                  </a:cubicBezTo>
                  <a:cubicBezTo>
                    <a:pt x="17" y="220"/>
                    <a:pt x="17" y="221"/>
                    <a:pt x="16" y="221"/>
                  </a:cubicBezTo>
                  <a:cubicBezTo>
                    <a:pt x="16" y="222"/>
                    <a:pt x="16" y="222"/>
                    <a:pt x="16" y="223"/>
                  </a:cubicBezTo>
                  <a:cubicBezTo>
                    <a:pt x="19" y="224"/>
                    <a:pt x="27" y="232"/>
                    <a:pt x="23" y="235"/>
                  </a:cubicBezTo>
                  <a:cubicBezTo>
                    <a:pt x="22" y="235"/>
                    <a:pt x="23" y="233"/>
                    <a:pt x="22" y="234"/>
                  </a:cubicBezTo>
                  <a:cubicBezTo>
                    <a:pt x="21" y="236"/>
                    <a:pt x="23" y="236"/>
                    <a:pt x="25" y="236"/>
                  </a:cubicBezTo>
                  <a:cubicBezTo>
                    <a:pt x="24" y="237"/>
                    <a:pt x="25" y="237"/>
                    <a:pt x="25" y="238"/>
                  </a:cubicBezTo>
                  <a:cubicBezTo>
                    <a:pt x="26" y="238"/>
                    <a:pt x="26" y="240"/>
                    <a:pt x="26" y="241"/>
                  </a:cubicBezTo>
                  <a:cubicBezTo>
                    <a:pt x="26" y="241"/>
                    <a:pt x="26" y="241"/>
                    <a:pt x="26" y="241"/>
                  </a:cubicBezTo>
                  <a:cubicBezTo>
                    <a:pt x="26" y="241"/>
                    <a:pt x="26" y="244"/>
                    <a:pt x="27" y="245"/>
                  </a:cubicBezTo>
                  <a:cubicBezTo>
                    <a:pt x="29" y="246"/>
                    <a:pt x="23" y="247"/>
                    <a:pt x="30" y="249"/>
                  </a:cubicBezTo>
                  <a:cubicBezTo>
                    <a:pt x="30" y="249"/>
                    <a:pt x="30" y="249"/>
                    <a:pt x="30" y="249"/>
                  </a:cubicBezTo>
                  <a:cubicBezTo>
                    <a:pt x="29" y="252"/>
                    <a:pt x="32" y="252"/>
                    <a:pt x="34" y="253"/>
                  </a:cubicBezTo>
                  <a:cubicBezTo>
                    <a:pt x="34" y="256"/>
                    <a:pt x="31" y="256"/>
                    <a:pt x="31" y="257"/>
                  </a:cubicBezTo>
                  <a:cubicBezTo>
                    <a:pt x="31" y="257"/>
                    <a:pt x="31" y="257"/>
                    <a:pt x="31" y="257"/>
                  </a:cubicBezTo>
                  <a:cubicBezTo>
                    <a:pt x="32" y="258"/>
                    <a:pt x="33" y="256"/>
                    <a:pt x="34" y="256"/>
                  </a:cubicBezTo>
                  <a:cubicBezTo>
                    <a:pt x="35" y="256"/>
                    <a:pt x="35" y="257"/>
                    <a:pt x="36" y="257"/>
                  </a:cubicBezTo>
                  <a:cubicBezTo>
                    <a:pt x="36" y="256"/>
                    <a:pt x="37" y="256"/>
                    <a:pt x="37" y="255"/>
                  </a:cubicBezTo>
                  <a:cubicBezTo>
                    <a:pt x="39" y="257"/>
                    <a:pt x="42" y="259"/>
                    <a:pt x="44" y="261"/>
                  </a:cubicBezTo>
                  <a:cubicBezTo>
                    <a:pt x="45" y="261"/>
                    <a:pt x="46" y="260"/>
                    <a:pt x="47" y="261"/>
                  </a:cubicBezTo>
                  <a:cubicBezTo>
                    <a:pt x="47" y="262"/>
                    <a:pt x="46" y="262"/>
                    <a:pt x="46" y="263"/>
                  </a:cubicBezTo>
                  <a:cubicBezTo>
                    <a:pt x="47" y="264"/>
                    <a:pt x="48" y="265"/>
                    <a:pt x="48" y="267"/>
                  </a:cubicBezTo>
                  <a:cubicBezTo>
                    <a:pt x="49" y="268"/>
                    <a:pt x="51" y="267"/>
                    <a:pt x="51" y="269"/>
                  </a:cubicBezTo>
                  <a:cubicBezTo>
                    <a:pt x="50" y="269"/>
                    <a:pt x="50" y="271"/>
                    <a:pt x="49" y="271"/>
                  </a:cubicBezTo>
                  <a:cubicBezTo>
                    <a:pt x="48" y="270"/>
                    <a:pt x="50" y="270"/>
                    <a:pt x="49" y="269"/>
                  </a:cubicBezTo>
                  <a:cubicBezTo>
                    <a:pt x="48" y="270"/>
                    <a:pt x="48" y="271"/>
                    <a:pt x="47" y="272"/>
                  </a:cubicBezTo>
                  <a:cubicBezTo>
                    <a:pt x="51" y="272"/>
                    <a:pt x="54" y="271"/>
                    <a:pt x="56" y="273"/>
                  </a:cubicBezTo>
                  <a:cubicBezTo>
                    <a:pt x="56" y="274"/>
                    <a:pt x="56" y="274"/>
                    <a:pt x="56" y="275"/>
                  </a:cubicBezTo>
                  <a:cubicBezTo>
                    <a:pt x="57" y="275"/>
                    <a:pt x="57" y="274"/>
                    <a:pt x="58" y="275"/>
                  </a:cubicBezTo>
                  <a:cubicBezTo>
                    <a:pt x="57" y="275"/>
                    <a:pt x="57" y="275"/>
                    <a:pt x="57" y="276"/>
                  </a:cubicBezTo>
                  <a:cubicBezTo>
                    <a:pt x="59" y="277"/>
                    <a:pt x="59" y="275"/>
                    <a:pt x="60" y="275"/>
                  </a:cubicBezTo>
                  <a:cubicBezTo>
                    <a:pt x="61" y="278"/>
                    <a:pt x="64" y="275"/>
                    <a:pt x="66" y="277"/>
                  </a:cubicBezTo>
                  <a:cubicBezTo>
                    <a:pt x="67" y="276"/>
                    <a:pt x="65" y="276"/>
                    <a:pt x="66" y="275"/>
                  </a:cubicBezTo>
                  <a:cubicBezTo>
                    <a:pt x="67" y="275"/>
                    <a:pt x="67" y="276"/>
                    <a:pt x="68" y="276"/>
                  </a:cubicBezTo>
                  <a:cubicBezTo>
                    <a:pt x="69" y="275"/>
                    <a:pt x="70" y="272"/>
                    <a:pt x="72" y="273"/>
                  </a:cubicBezTo>
                  <a:cubicBezTo>
                    <a:pt x="73" y="272"/>
                    <a:pt x="72" y="271"/>
                    <a:pt x="70" y="271"/>
                  </a:cubicBezTo>
                  <a:cubicBezTo>
                    <a:pt x="70" y="271"/>
                    <a:pt x="70" y="272"/>
                    <a:pt x="69" y="271"/>
                  </a:cubicBezTo>
                  <a:cubicBezTo>
                    <a:pt x="70" y="271"/>
                    <a:pt x="70" y="270"/>
                    <a:pt x="70" y="268"/>
                  </a:cubicBezTo>
                  <a:cubicBezTo>
                    <a:pt x="70" y="268"/>
                    <a:pt x="71" y="268"/>
                    <a:pt x="71" y="267"/>
                  </a:cubicBezTo>
                  <a:cubicBezTo>
                    <a:pt x="70" y="266"/>
                    <a:pt x="71" y="266"/>
                    <a:pt x="71" y="264"/>
                  </a:cubicBezTo>
                  <a:cubicBezTo>
                    <a:pt x="75" y="264"/>
                    <a:pt x="76" y="259"/>
                    <a:pt x="78" y="257"/>
                  </a:cubicBezTo>
                  <a:cubicBezTo>
                    <a:pt x="80" y="257"/>
                    <a:pt x="81" y="257"/>
                    <a:pt x="82" y="256"/>
                  </a:cubicBezTo>
                  <a:cubicBezTo>
                    <a:pt x="81" y="257"/>
                    <a:pt x="82" y="255"/>
                    <a:pt x="82" y="255"/>
                  </a:cubicBezTo>
                  <a:cubicBezTo>
                    <a:pt x="82" y="256"/>
                    <a:pt x="84" y="257"/>
                    <a:pt x="86" y="257"/>
                  </a:cubicBezTo>
                  <a:cubicBezTo>
                    <a:pt x="87" y="256"/>
                    <a:pt x="85" y="254"/>
                    <a:pt x="86" y="254"/>
                  </a:cubicBezTo>
                  <a:cubicBezTo>
                    <a:pt x="88" y="254"/>
                    <a:pt x="87" y="256"/>
                    <a:pt x="88" y="256"/>
                  </a:cubicBezTo>
                  <a:cubicBezTo>
                    <a:pt x="93" y="256"/>
                    <a:pt x="97" y="254"/>
                    <a:pt x="96" y="250"/>
                  </a:cubicBezTo>
                  <a:cubicBezTo>
                    <a:pt x="96" y="249"/>
                    <a:pt x="96" y="251"/>
                    <a:pt x="95" y="251"/>
                  </a:cubicBezTo>
                  <a:cubicBezTo>
                    <a:pt x="94" y="250"/>
                    <a:pt x="95" y="249"/>
                    <a:pt x="94" y="248"/>
                  </a:cubicBezTo>
                  <a:cubicBezTo>
                    <a:pt x="96" y="247"/>
                    <a:pt x="98" y="247"/>
                    <a:pt x="100" y="246"/>
                  </a:cubicBezTo>
                  <a:cubicBezTo>
                    <a:pt x="102" y="245"/>
                    <a:pt x="102" y="245"/>
                    <a:pt x="102" y="245"/>
                  </a:cubicBezTo>
                  <a:cubicBezTo>
                    <a:pt x="103" y="246"/>
                    <a:pt x="105" y="246"/>
                    <a:pt x="107" y="247"/>
                  </a:cubicBezTo>
                  <a:cubicBezTo>
                    <a:pt x="108" y="246"/>
                    <a:pt x="108" y="245"/>
                    <a:pt x="108" y="245"/>
                  </a:cubicBezTo>
                  <a:cubicBezTo>
                    <a:pt x="110" y="242"/>
                    <a:pt x="110" y="242"/>
                    <a:pt x="110" y="242"/>
                  </a:cubicBezTo>
                  <a:cubicBezTo>
                    <a:pt x="110" y="242"/>
                    <a:pt x="113" y="240"/>
                    <a:pt x="112" y="239"/>
                  </a:cubicBezTo>
                  <a:cubicBezTo>
                    <a:pt x="112" y="238"/>
                    <a:pt x="111" y="234"/>
                    <a:pt x="111" y="234"/>
                  </a:cubicBezTo>
                  <a:cubicBezTo>
                    <a:pt x="111" y="234"/>
                    <a:pt x="112" y="232"/>
                    <a:pt x="113" y="231"/>
                  </a:cubicBezTo>
                  <a:cubicBezTo>
                    <a:pt x="114" y="230"/>
                    <a:pt x="115" y="229"/>
                    <a:pt x="115" y="228"/>
                  </a:cubicBezTo>
                  <a:cubicBezTo>
                    <a:pt x="115" y="226"/>
                    <a:pt x="115" y="225"/>
                    <a:pt x="115" y="224"/>
                  </a:cubicBezTo>
                  <a:cubicBezTo>
                    <a:pt x="115" y="223"/>
                    <a:pt x="115" y="222"/>
                    <a:pt x="115" y="222"/>
                  </a:cubicBezTo>
                  <a:cubicBezTo>
                    <a:pt x="115" y="221"/>
                    <a:pt x="115" y="219"/>
                    <a:pt x="116" y="217"/>
                  </a:cubicBezTo>
                  <a:cubicBezTo>
                    <a:pt x="117" y="216"/>
                    <a:pt x="118" y="213"/>
                    <a:pt x="118" y="212"/>
                  </a:cubicBezTo>
                  <a:cubicBezTo>
                    <a:pt x="119" y="211"/>
                    <a:pt x="120" y="209"/>
                    <a:pt x="119" y="208"/>
                  </a:cubicBezTo>
                  <a:cubicBezTo>
                    <a:pt x="119" y="207"/>
                    <a:pt x="118" y="207"/>
                    <a:pt x="117" y="206"/>
                  </a:cubicBezTo>
                  <a:cubicBezTo>
                    <a:pt x="117" y="205"/>
                    <a:pt x="117" y="204"/>
                    <a:pt x="117" y="204"/>
                  </a:cubicBezTo>
                  <a:cubicBezTo>
                    <a:pt x="119" y="203"/>
                    <a:pt x="120" y="201"/>
                    <a:pt x="123" y="201"/>
                  </a:cubicBezTo>
                  <a:cubicBezTo>
                    <a:pt x="123" y="199"/>
                    <a:pt x="122" y="197"/>
                    <a:pt x="121" y="197"/>
                  </a:cubicBezTo>
                  <a:cubicBezTo>
                    <a:pt x="123" y="196"/>
                    <a:pt x="120" y="193"/>
                    <a:pt x="122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2"/>
                    <a:pt x="123" y="192"/>
                    <a:pt x="123" y="193"/>
                  </a:cubicBezTo>
                  <a:cubicBezTo>
                    <a:pt x="123" y="193"/>
                    <a:pt x="124" y="193"/>
                    <a:pt x="124" y="193"/>
                  </a:cubicBezTo>
                  <a:cubicBezTo>
                    <a:pt x="124" y="193"/>
                    <a:pt x="124" y="192"/>
                    <a:pt x="124" y="192"/>
                  </a:cubicBezTo>
                  <a:cubicBezTo>
                    <a:pt x="125" y="192"/>
                    <a:pt x="125" y="192"/>
                    <a:pt x="126" y="192"/>
                  </a:cubicBezTo>
                  <a:cubicBezTo>
                    <a:pt x="126" y="192"/>
                    <a:pt x="126" y="191"/>
                    <a:pt x="127" y="191"/>
                  </a:cubicBezTo>
                  <a:cubicBezTo>
                    <a:pt x="128" y="193"/>
                    <a:pt x="132" y="191"/>
                    <a:pt x="133" y="190"/>
                  </a:cubicBezTo>
                  <a:cubicBezTo>
                    <a:pt x="132" y="190"/>
                    <a:pt x="132" y="190"/>
                    <a:pt x="132" y="189"/>
                  </a:cubicBezTo>
                  <a:cubicBezTo>
                    <a:pt x="134" y="189"/>
                    <a:pt x="134" y="189"/>
                    <a:pt x="135" y="188"/>
                  </a:cubicBezTo>
                  <a:cubicBezTo>
                    <a:pt x="134" y="187"/>
                    <a:pt x="132" y="187"/>
                    <a:pt x="133" y="185"/>
                  </a:cubicBezTo>
                  <a:cubicBezTo>
                    <a:pt x="135" y="185"/>
                    <a:pt x="137" y="185"/>
                    <a:pt x="138" y="183"/>
                  </a:cubicBezTo>
                  <a:cubicBezTo>
                    <a:pt x="138" y="184"/>
                    <a:pt x="139" y="184"/>
                    <a:pt x="140" y="184"/>
                  </a:cubicBezTo>
                  <a:cubicBezTo>
                    <a:pt x="139" y="182"/>
                    <a:pt x="141" y="182"/>
                    <a:pt x="141" y="181"/>
                  </a:cubicBezTo>
                  <a:cubicBezTo>
                    <a:pt x="142" y="181"/>
                    <a:pt x="143" y="181"/>
                    <a:pt x="144" y="182"/>
                  </a:cubicBezTo>
                  <a:cubicBezTo>
                    <a:pt x="145" y="180"/>
                    <a:pt x="147" y="181"/>
                    <a:pt x="148" y="179"/>
                  </a:cubicBezTo>
                  <a:cubicBezTo>
                    <a:pt x="146" y="179"/>
                    <a:pt x="150" y="178"/>
                    <a:pt x="149" y="177"/>
                  </a:cubicBezTo>
                  <a:cubicBezTo>
                    <a:pt x="146" y="178"/>
                    <a:pt x="145" y="175"/>
                    <a:pt x="145" y="172"/>
                  </a:cubicBezTo>
                  <a:cubicBezTo>
                    <a:pt x="145" y="172"/>
                    <a:pt x="146" y="171"/>
                    <a:pt x="147" y="171"/>
                  </a:cubicBezTo>
                  <a:cubicBezTo>
                    <a:pt x="147" y="170"/>
                    <a:pt x="146" y="170"/>
                    <a:pt x="146" y="169"/>
                  </a:cubicBezTo>
                  <a:cubicBezTo>
                    <a:pt x="148" y="168"/>
                    <a:pt x="150" y="168"/>
                    <a:pt x="149" y="166"/>
                  </a:cubicBezTo>
                  <a:cubicBezTo>
                    <a:pt x="148" y="166"/>
                    <a:pt x="149" y="168"/>
                    <a:pt x="148" y="168"/>
                  </a:cubicBezTo>
                  <a:cubicBezTo>
                    <a:pt x="148" y="167"/>
                    <a:pt x="147" y="165"/>
                    <a:pt x="147" y="165"/>
                  </a:cubicBezTo>
                  <a:cubicBezTo>
                    <a:pt x="149" y="164"/>
                    <a:pt x="150" y="165"/>
                    <a:pt x="152" y="164"/>
                  </a:cubicBezTo>
                  <a:cubicBezTo>
                    <a:pt x="151" y="162"/>
                    <a:pt x="152" y="161"/>
                    <a:pt x="153" y="160"/>
                  </a:cubicBezTo>
                  <a:cubicBezTo>
                    <a:pt x="151" y="157"/>
                    <a:pt x="152" y="154"/>
                    <a:pt x="154" y="152"/>
                  </a:cubicBezTo>
                  <a:cubicBezTo>
                    <a:pt x="153" y="150"/>
                    <a:pt x="152" y="147"/>
                    <a:pt x="150" y="146"/>
                  </a:cubicBezTo>
                  <a:cubicBezTo>
                    <a:pt x="151" y="145"/>
                    <a:pt x="150" y="142"/>
                    <a:pt x="152" y="142"/>
                  </a:cubicBezTo>
                  <a:cubicBezTo>
                    <a:pt x="151" y="143"/>
                    <a:pt x="152" y="144"/>
                    <a:pt x="153" y="144"/>
                  </a:cubicBezTo>
                  <a:cubicBezTo>
                    <a:pt x="153" y="143"/>
                    <a:pt x="153" y="143"/>
                    <a:pt x="154" y="143"/>
                  </a:cubicBezTo>
                  <a:cubicBezTo>
                    <a:pt x="151" y="139"/>
                    <a:pt x="149" y="136"/>
                    <a:pt x="151" y="131"/>
                  </a:cubicBezTo>
                  <a:cubicBezTo>
                    <a:pt x="148" y="130"/>
                    <a:pt x="153" y="125"/>
                    <a:pt x="149" y="124"/>
                  </a:cubicBezTo>
                  <a:cubicBezTo>
                    <a:pt x="149" y="125"/>
                    <a:pt x="149" y="126"/>
                    <a:pt x="148" y="125"/>
                  </a:cubicBezTo>
                  <a:cubicBezTo>
                    <a:pt x="148" y="123"/>
                    <a:pt x="147" y="121"/>
                    <a:pt x="147" y="118"/>
                  </a:cubicBezTo>
                  <a:cubicBezTo>
                    <a:pt x="149" y="118"/>
                    <a:pt x="147" y="117"/>
                    <a:pt x="148" y="115"/>
                  </a:cubicBezTo>
                  <a:cubicBezTo>
                    <a:pt x="150" y="114"/>
                    <a:pt x="150" y="112"/>
                    <a:pt x="152" y="112"/>
                  </a:cubicBezTo>
                  <a:cubicBezTo>
                    <a:pt x="152" y="109"/>
                    <a:pt x="154" y="108"/>
                    <a:pt x="152" y="107"/>
                  </a:cubicBezTo>
                  <a:cubicBezTo>
                    <a:pt x="152" y="108"/>
                    <a:pt x="151" y="108"/>
                    <a:pt x="151" y="108"/>
                  </a:cubicBezTo>
                  <a:cubicBezTo>
                    <a:pt x="152" y="106"/>
                    <a:pt x="152" y="104"/>
                    <a:pt x="153" y="103"/>
                  </a:cubicBezTo>
                  <a:cubicBezTo>
                    <a:pt x="153" y="102"/>
                    <a:pt x="152" y="100"/>
                    <a:pt x="153" y="99"/>
                  </a:cubicBezTo>
                  <a:cubicBezTo>
                    <a:pt x="152" y="99"/>
                    <a:pt x="151" y="98"/>
                    <a:pt x="150" y="98"/>
                  </a:cubicBezTo>
                  <a:cubicBezTo>
                    <a:pt x="152" y="96"/>
                    <a:pt x="150" y="92"/>
                    <a:pt x="153" y="92"/>
                  </a:cubicBezTo>
                  <a:close/>
                  <a:moveTo>
                    <a:pt x="58" y="4"/>
                  </a:moveTo>
                  <a:cubicBezTo>
                    <a:pt x="58" y="4"/>
                    <a:pt x="58" y="5"/>
                    <a:pt x="59" y="5"/>
                  </a:cubicBezTo>
                  <a:cubicBezTo>
                    <a:pt x="59" y="6"/>
                    <a:pt x="59" y="6"/>
                    <a:pt x="58" y="6"/>
                  </a:cubicBezTo>
                  <a:cubicBezTo>
                    <a:pt x="58" y="5"/>
                    <a:pt x="57" y="5"/>
                    <a:pt x="58" y="4"/>
                  </a:cubicBezTo>
                  <a:close/>
                  <a:moveTo>
                    <a:pt x="13" y="46"/>
                  </a:moveTo>
                  <a:cubicBezTo>
                    <a:pt x="11" y="46"/>
                    <a:pt x="12" y="46"/>
                    <a:pt x="12" y="45"/>
                  </a:cubicBezTo>
                  <a:cubicBezTo>
                    <a:pt x="12" y="46"/>
                    <a:pt x="13" y="46"/>
                    <a:pt x="13" y="46"/>
                  </a:cubicBezTo>
                  <a:close/>
                </a:path>
              </a:pathLst>
            </a:custGeom>
            <a:solidFill>
              <a:srgbClr val="D06E6E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CN" altLang="en-US" sz="1800" spc="-288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  <p:sp>
          <p:nvSpPr>
            <p:cNvPr id="59" name="文本框 9"/>
            <p:cNvSpPr txBox="1"/>
            <p:nvPr/>
          </p:nvSpPr>
          <p:spPr>
            <a:xfrm>
              <a:off x="8528606" y="4823683"/>
              <a:ext cx="402494" cy="991864"/>
            </a:xfrm>
            <a:prstGeom prst="rect">
              <a:avLst/>
            </a:prstGeom>
            <a:noFill/>
          </p:spPr>
          <p:txBody>
            <a:bodyPr vert="eaVert" lIns="95277" tIns="0" rIns="95277" bIns="107997"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思源宋体 CN Heavy" pitchFamily="18" charset="-122"/>
                  <a:ea typeface="思源宋体 CN Heavy" pitchFamily="18" charset="-122"/>
                </a:rPr>
                <a:t>泰山</a:t>
              </a:r>
              <a:endParaRPr lang="en-US" altLang="zh-CN" sz="140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37" y="2449755"/>
            <a:ext cx="4596647" cy="195612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890895" y="2449830"/>
            <a:ext cx="6013450" cy="18478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A grand sacrificial ceremony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Pay tributes to heaven and earth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Show off emperors’achievements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Carve emperors’achievements on huge rocks</a:t>
            </a:r>
            <a:r>
              <a:rPr lang="en-US" altLang="zh-CN">
                <a:sym typeface="+mn-ea"/>
              </a:rPr>
              <a:t> </a:t>
            </a:r>
            <a:endParaRPr lang="en-US" altLang="zh-CN"/>
          </a:p>
        </p:txBody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 5"/>
          <p:cNvSpPr txBox="1"/>
          <p:nvPr>
            <p:custDataLst>
              <p:tags r:id="rId1"/>
            </p:custDataLst>
          </p:nvPr>
        </p:nvSpPr>
        <p:spPr>
          <a:xfrm>
            <a:off x="433950" y="391382"/>
            <a:ext cx="4887280" cy="435435"/>
          </a:xfrm>
        </p:spPr>
        <p:txBody>
          <a:bodyPr>
            <a:noAutofit/>
          </a:bodyPr>
          <a:lstStyle>
            <a:lvl1pPr algn="l" defTabSz="147447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2000" b="1" kern="1200" spc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defTabSz="998855">
              <a:defRPr/>
            </a:pPr>
            <a:endParaRPr lang="zh-CN" altLang="en-US" sz="2260" dirty="0">
              <a:solidFill>
                <a:schemeClr val="accent6"/>
              </a:solidFill>
              <a:latin typeface="思源宋体 CN Heavy" pitchFamily="18" charset="-122"/>
              <a:ea typeface="思源宋体 CN Heavy" pitchFamily="18" charset="-122"/>
              <a:cs typeface="经典长宋简" panose="02010609000101010101" pitchFamily="49" charset="-122"/>
              <a:sym typeface="+mn-lt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7698" y="472371"/>
            <a:ext cx="1740744" cy="1397099"/>
          </a:xfrm>
          <a:prstGeom prst="rect">
            <a:avLst/>
          </a:prstGeom>
        </p:spPr>
      </p:pic>
      <p:sp>
        <p:nvSpPr>
          <p:cNvPr id="56" name="矩形 55"/>
          <p:cNvSpPr/>
          <p:nvPr/>
        </p:nvSpPr>
        <p:spPr>
          <a:xfrm>
            <a:off x="1375723" y="672717"/>
            <a:ext cx="4149866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宋体 CN Heavy" pitchFamily="18" charset="-122"/>
                <a:ea typeface="思源宋体 CN Heavy" pitchFamily="18" charset="-122"/>
                <a:cs typeface="Times New Roman" panose="02020603050405020304" pitchFamily="18" charset="0"/>
              </a:rPr>
              <a:t>Fengshan</a:t>
            </a:r>
            <a:endParaRPr lang="en-US" sz="4000" kern="100" dirty="0">
              <a:solidFill>
                <a:schemeClr val="tx1">
                  <a:lumMod val="65000"/>
                  <a:lumOff val="35000"/>
                </a:schemeClr>
              </a:solidFill>
              <a:latin typeface="思源宋体 CN Heavy" pitchFamily="18" charset="-122"/>
              <a:ea typeface="思源宋体 CN Heavy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963045" y="599095"/>
            <a:ext cx="389232" cy="779930"/>
            <a:chOff x="8436503" y="4823683"/>
            <a:chExt cx="494597" cy="991864"/>
          </a:xfrm>
        </p:grpSpPr>
        <p:sp>
          <p:nvSpPr>
            <p:cNvPr id="58" name="Freeform 201"/>
            <p:cNvSpPr>
              <a:spLocks noEditPoints="1"/>
            </p:cNvSpPr>
            <p:nvPr/>
          </p:nvSpPr>
          <p:spPr bwMode="auto">
            <a:xfrm>
              <a:off x="8436503" y="4842970"/>
              <a:ext cx="457200" cy="872563"/>
            </a:xfrm>
            <a:custGeom>
              <a:avLst/>
              <a:gdLst>
                <a:gd name="T0" fmla="*/ 150 w 155"/>
                <a:gd name="T1" fmla="*/ 83 h 278"/>
                <a:gd name="T2" fmla="*/ 150 w 155"/>
                <a:gd name="T3" fmla="*/ 71 h 278"/>
                <a:gd name="T4" fmla="*/ 147 w 155"/>
                <a:gd name="T5" fmla="*/ 60 h 278"/>
                <a:gd name="T6" fmla="*/ 145 w 155"/>
                <a:gd name="T7" fmla="*/ 48 h 278"/>
                <a:gd name="T8" fmla="*/ 147 w 155"/>
                <a:gd name="T9" fmla="*/ 43 h 278"/>
                <a:gd name="T10" fmla="*/ 142 w 155"/>
                <a:gd name="T11" fmla="*/ 32 h 278"/>
                <a:gd name="T12" fmla="*/ 132 w 155"/>
                <a:gd name="T13" fmla="*/ 24 h 278"/>
                <a:gd name="T14" fmla="*/ 124 w 155"/>
                <a:gd name="T15" fmla="*/ 19 h 278"/>
                <a:gd name="T16" fmla="*/ 117 w 155"/>
                <a:gd name="T17" fmla="*/ 14 h 278"/>
                <a:gd name="T18" fmla="*/ 112 w 155"/>
                <a:gd name="T19" fmla="*/ 14 h 278"/>
                <a:gd name="T20" fmla="*/ 103 w 155"/>
                <a:gd name="T21" fmla="*/ 8 h 278"/>
                <a:gd name="T22" fmla="*/ 89 w 155"/>
                <a:gd name="T23" fmla="*/ 3 h 278"/>
                <a:gd name="T24" fmla="*/ 86 w 155"/>
                <a:gd name="T25" fmla="*/ 5 h 278"/>
                <a:gd name="T26" fmla="*/ 75 w 155"/>
                <a:gd name="T27" fmla="*/ 5 h 278"/>
                <a:gd name="T28" fmla="*/ 46 w 155"/>
                <a:gd name="T29" fmla="*/ 4 h 278"/>
                <a:gd name="T30" fmla="*/ 40 w 155"/>
                <a:gd name="T31" fmla="*/ 7 h 278"/>
                <a:gd name="T32" fmla="*/ 33 w 155"/>
                <a:gd name="T33" fmla="*/ 19 h 278"/>
                <a:gd name="T34" fmla="*/ 24 w 155"/>
                <a:gd name="T35" fmla="*/ 27 h 278"/>
                <a:gd name="T36" fmla="*/ 10 w 155"/>
                <a:gd name="T37" fmla="*/ 41 h 278"/>
                <a:gd name="T38" fmla="*/ 9 w 155"/>
                <a:gd name="T39" fmla="*/ 52 h 278"/>
                <a:gd name="T40" fmla="*/ 0 w 155"/>
                <a:gd name="T41" fmla="*/ 59 h 278"/>
                <a:gd name="T42" fmla="*/ 1 w 155"/>
                <a:gd name="T43" fmla="*/ 71 h 278"/>
                <a:gd name="T44" fmla="*/ 2 w 155"/>
                <a:gd name="T45" fmla="*/ 78 h 278"/>
                <a:gd name="T46" fmla="*/ 2 w 155"/>
                <a:gd name="T47" fmla="*/ 95 h 278"/>
                <a:gd name="T48" fmla="*/ 4 w 155"/>
                <a:gd name="T49" fmla="*/ 101 h 278"/>
                <a:gd name="T50" fmla="*/ 2 w 155"/>
                <a:gd name="T51" fmla="*/ 107 h 278"/>
                <a:gd name="T52" fmla="*/ 1 w 155"/>
                <a:gd name="T53" fmla="*/ 126 h 278"/>
                <a:gd name="T54" fmla="*/ 3 w 155"/>
                <a:gd name="T55" fmla="*/ 139 h 278"/>
                <a:gd name="T56" fmla="*/ 3 w 155"/>
                <a:gd name="T57" fmla="*/ 150 h 278"/>
                <a:gd name="T58" fmla="*/ 2 w 155"/>
                <a:gd name="T59" fmla="*/ 159 h 278"/>
                <a:gd name="T60" fmla="*/ 8 w 155"/>
                <a:gd name="T61" fmla="*/ 172 h 278"/>
                <a:gd name="T62" fmla="*/ 17 w 155"/>
                <a:gd name="T63" fmla="*/ 181 h 278"/>
                <a:gd name="T64" fmla="*/ 15 w 155"/>
                <a:gd name="T65" fmla="*/ 189 h 278"/>
                <a:gd name="T66" fmla="*/ 15 w 155"/>
                <a:gd name="T67" fmla="*/ 203 h 278"/>
                <a:gd name="T68" fmla="*/ 18 w 155"/>
                <a:gd name="T69" fmla="*/ 219 h 278"/>
                <a:gd name="T70" fmla="*/ 25 w 155"/>
                <a:gd name="T71" fmla="*/ 236 h 278"/>
                <a:gd name="T72" fmla="*/ 30 w 155"/>
                <a:gd name="T73" fmla="*/ 249 h 278"/>
                <a:gd name="T74" fmla="*/ 34 w 155"/>
                <a:gd name="T75" fmla="*/ 256 h 278"/>
                <a:gd name="T76" fmla="*/ 46 w 155"/>
                <a:gd name="T77" fmla="*/ 263 h 278"/>
                <a:gd name="T78" fmla="*/ 47 w 155"/>
                <a:gd name="T79" fmla="*/ 272 h 278"/>
                <a:gd name="T80" fmla="*/ 60 w 155"/>
                <a:gd name="T81" fmla="*/ 275 h 278"/>
                <a:gd name="T82" fmla="*/ 70 w 155"/>
                <a:gd name="T83" fmla="*/ 271 h 278"/>
                <a:gd name="T84" fmla="*/ 78 w 155"/>
                <a:gd name="T85" fmla="*/ 257 h 278"/>
                <a:gd name="T86" fmla="*/ 88 w 155"/>
                <a:gd name="T87" fmla="*/ 256 h 278"/>
                <a:gd name="T88" fmla="*/ 102 w 155"/>
                <a:gd name="T89" fmla="*/ 245 h 278"/>
                <a:gd name="T90" fmla="*/ 111 w 155"/>
                <a:gd name="T91" fmla="*/ 234 h 278"/>
                <a:gd name="T92" fmla="*/ 116 w 155"/>
                <a:gd name="T93" fmla="*/ 217 h 278"/>
                <a:gd name="T94" fmla="*/ 123 w 155"/>
                <a:gd name="T95" fmla="*/ 201 h 278"/>
                <a:gd name="T96" fmla="*/ 124 w 155"/>
                <a:gd name="T97" fmla="*/ 193 h 278"/>
                <a:gd name="T98" fmla="*/ 132 w 155"/>
                <a:gd name="T99" fmla="*/ 189 h 278"/>
                <a:gd name="T100" fmla="*/ 141 w 155"/>
                <a:gd name="T101" fmla="*/ 181 h 278"/>
                <a:gd name="T102" fmla="*/ 147 w 155"/>
                <a:gd name="T103" fmla="*/ 171 h 278"/>
                <a:gd name="T104" fmla="*/ 152 w 155"/>
                <a:gd name="T105" fmla="*/ 164 h 278"/>
                <a:gd name="T106" fmla="*/ 153 w 155"/>
                <a:gd name="T107" fmla="*/ 144 h 278"/>
                <a:gd name="T108" fmla="*/ 147 w 155"/>
                <a:gd name="T109" fmla="*/ 118 h 278"/>
                <a:gd name="T110" fmla="*/ 153 w 155"/>
                <a:gd name="T111" fmla="*/ 103 h 278"/>
                <a:gd name="T112" fmla="*/ 59 w 155"/>
                <a:gd name="T113" fmla="*/ 5 h 278"/>
                <a:gd name="T114" fmla="*/ 13 w 155"/>
                <a:gd name="T115" fmla="*/ 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" h="278">
                  <a:moveTo>
                    <a:pt x="153" y="92"/>
                  </a:moveTo>
                  <a:cubicBezTo>
                    <a:pt x="154" y="89"/>
                    <a:pt x="155" y="87"/>
                    <a:pt x="153" y="86"/>
                  </a:cubicBezTo>
                  <a:cubicBezTo>
                    <a:pt x="153" y="87"/>
                    <a:pt x="153" y="87"/>
                    <a:pt x="152" y="87"/>
                  </a:cubicBezTo>
                  <a:cubicBezTo>
                    <a:pt x="151" y="87"/>
                    <a:pt x="150" y="86"/>
                    <a:pt x="149" y="85"/>
                  </a:cubicBezTo>
                  <a:cubicBezTo>
                    <a:pt x="149" y="84"/>
                    <a:pt x="149" y="83"/>
                    <a:pt x="150" y="83"/>
                  </a:cubicBezTo>
                  <a:cubicBezTo>
                    <a:pt x="151" y="83"/>
                    <a:pt x="151" y="84"/>
                    <a:pt x="152" y="84"/>
                  </a:cubicBezTo>
                  <a:cubicBezTo>
                    <a:pt x="153" y="83"/>
                    <a:pt x="151" y="78"/>
                    <a:pt x="153" y="76"/>
                  </a:cubicBezTo>
                  <a:cubicBezTo>
                    <a:pt x="153" y="76"/>
                    <a:pt x="153" y="75"/>
                    <a:pt x="153" y="74"/>
                  </a:cubicBezTo>
                  <a:cubicBezTo>
                    <a:pt x="152" y="74"/>
                    <a:pt x="152" y="74"/>
                    <a:pt x="151" y="74"/>
                  </a:cubicBezTo>
                  <a:cubicBezTo>
                    <a:pt x="152" y="73"/>
                    <a:pt x="150" y="73"/>
                    <a:pt x="150" y="71"/>
                  </a:cubicBezTo>
                  <a:cubicBezTo>
                    <a:pt x="152" y="70"/>
                    <a:pt x="155" y="67"/>
                    <a:pt x="154" y="64"/>
                  </a:cubicBezTo>
                  <a:cubicBezTo>
                    <a:pt x="152" y="64"/>
                    <a:pt x="151" y="65"/>
                    <a:pt x="149" y="66"/>
                  </a:cubicBezTo>
                  <a:cubicBezTo>
                    <a:pt x="149" y="65"/>
                    <a:pt x="150" y="64"/>
                    <a:pt x="150" y="64"/>
                  </a:cubicBezTo>
                  <a:cubicBezTo>
                    <a:pt x="149" y="63"/>
                    <a:pt x="147" y="63"/>
                    <a:pt x="147" y="61"/>
                  </a:cubicBezTo>
                  <a:cubicBezTo>
                    <a:pt x="147" y="61"/>
                    <a:pt x="147" y="60"/>
                    <a:pt x="147" y="60"/>
                  </a:cubicBezTo>
                  <a:cubicBezTo>
                    <a:pt x="147" y="59"/>
                    <a:pt x="149" y="58"/>
                    <a:pt x="146" y="56"/>
                  </a:cubicBezTo>
                  <a:cubicBezTo>
                    <a:pt x="147" y="56"/>
                    <a:pt x="147" y="55"/>
                    <a:pt x="148" y="56"/>
                  </a:cubicBezTo>
                  <a:cubicBezTo>
                    <a:pt x="147" y="54"/>
                    <a:pt x="150" y="53"/>
                    <a:pt x="148" y="53"/>
                  </a:cubicBezTo>
                  <a:cubicBezTo>
                    <a:pt x="148" y="52"/>
                    <a:pt x="149" y="52"/>
                    <a:pt x="148" y="51"/>
                  </a:cubicBezTo>
                  <a:cubicBezTo>
                    <a:pt x="147" y="51"/>
                    <a:pt x="146" y="49"/>
                    <a:pt x="145" y="48"/>
                  </a:cubicBezTo>
                  <a:cubicBezTo>
                    <a:pt x="146" y="48"/>
                    <a:pt x="145" y="46"/>
                    <a:pt x="145" y="45"/>
                  </a:cubicBezTo>
                  <a:cubicBezTo>
                    <a:pt x="146" y="45"/>
                    <a:pt x="147" y="45"/>
                    <a:pt x="147" y="44"/>
                  </a:cubicBezTo>
                  <a:cubicBezTo>
                    <a:pt x="146" y="43"/>
                    <a:pt x="146" y="44"/>
                    <a:pt x="146" y="44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7" y="43"/>
                    <a:pt x="147" y="43"/>
                  </a:cubicBezTo>
                  <a:cubicBezTo>
                    <a:pt x="146" y="43"/>
                    <a:pt x="147" y="42"/>
                    <a:pt x="147" y="41"/>
                  </a:cubicBezTo>
                  <a:cubicBezTo>
                    <a:pt x="146" y="41"/>
                    <a:pt x="145" y="42"/>
                    <a:pt x="145" y="41"/>
                  </a:cubicBezTo>
                  <a:cubicBezTo>
                    <a:pt x="145" y="39"/>
                    <a:pt x="146" y="37"/>
                    <a:pt x="145" y="35"/>
                  </a:cubicBezTo>
                  <a:cubicBezTo>
                    <a:pt x="144" y="35"/>
                    <a:pt x="143" y="37"/>
                    <a:pt x="143" y="36"/>
                  </a:cubicBezTo>
                  <a:cubicBezTo>
                    <a:pt x="143" y="35"/>
                    <a:pt x="142" y="33"/>
                    <a:pt x="142" y="32"/>
                  </a:cubicBezTo>
                  <a:cubicBezTo>
                    <a:pt x="141" y="35"/>
                    <a:pt x="137" y="30"/>
                    <a:pt x="139" y="29"/>
                  </a:cubicBezTo>
                  <a:cubicBezTo>
                    <a:pt x="137" y="27"/>
                    <a:pt x="136" y="25"/>
                    <a:pt x="136" y="24"/>
                  </a:cubicBezTo>
                  <a:cubicBezTo>
                    <a:pt x="136" y="24"/>
                    <a:pt x="136" y="24"/>
                    <a:pt x="135" y="24"/>
                  </a:cubicBezTo>
                  <a:cubicBezTo>
                    <a:pt x="136" y="24"/>
                    <a:pt x="137" y="23"/>
                    <a:pt x="136" y="23"/>
                  </a:cubicBezTo>
                  <a:cubicBezTo>
                    <a:pt x="135" y="24"/>
                    <a:pt x="133" y="23"/>
                    <a:pt x="132" y="24"/>
                  </a:cubicBezTo>
                  <a:cubicBezTo>
                    <a:pt x="132" y="24"/>
                    <a:pt x="133" y="24"/>
                    <a:pt x="134" y="23"/>
                  </a:cubicBezTo>
                  <a:cubicBezTo>
                    <a:pt x="132" y="22"/>
                    <a:pt x="132" y="23"/>
                    <a:pt x="131" y="24"/>
                  </a:cubicBezTo>
                  <a:cubicBezTo>
                    <a:pt x="129" y="21"/>
                    <a:pt x="129" y="18"/>
                    <a:pt x="127" y="16"/>
                  </a:cubicBezTo>
                  <a:cubicBezTo>
                    <a:pt x="127" y="17"/>
                    <a:pt x="127" y="19"/>
                    <a:pt x="126" y="19"/>
                  </a:cubicBezTo>
                  <a:cubicBezTo>
                    <a:pt x="126" y="17"/>
                    <a:pt x="125" y="19"/>
                    <a:pt x="124" y="19"/>
                  </a:cubicBezTo>
                  <a:cubicBezTo>
                    <a:pt x="124" y="18"/>
                    <a:pt x="123" y="17"/>
                    <a:pt x="123" y="16"/>
                  </a:cubicBezTo>
                  <a:cubicBezTo>
                    <a:pt x="123" y="16"/>
                    <a:pt x="124" y="16"/>
                    <a:pt x="124" y="16"/>
                  </a:cubicBezTo>
                  <a:cubicBezTo>
                    <a:pt x="122" y="15"/>
                    <a:pt x="123" y="15"/>
                    <a:pt x="121" y="15"/>
                  </a:cubicBezTo>
                  <a:cubicBezTo>
                    <a:pt x="120" y="15"/>
                    <a:pt x="120" y="14"/>
                    <a:pt x="120" y="13"/>
                  </a:cubicBezTo>
                  <a:cubicBezTo>
                    <a:pt x="118" y="13"/>
                    <a:pt x="118" y="15"/>
                    <a:pt x="117" y="14"/>
                  </a:cubicBezTo>
                  <a:cubicBezTo>
                    <a:pt x="117" y="14"/>
                    <a:pt x="117" y="14"/>
                    <a:pt x="117" y="13"/>
                  </a:cubicBezTo>
                  <a:cubicBezTo>
                    <a:pt x="117" y="13"/>
                    <a:pt x="119" y="12"/>
                    <a:pt x="119" y="11"/>
                  </a:cubicBezTo>
                  <a:cubicBezTo>
                    <a:pt x="118" y="11"/>
                    <a:pt x="118" y="10"/>
                    <a:pt x="117" y="10"/>
                  </a:cubicBezTo>
                  <a:cubicBezTo>
                    <a:pt x="117" y="14"/>
                    <a:pt x="115" y="13"/>
                    <a:pt x="113" y="11"/>
                  </a:cubicBezTo>
                  <a:cubicBezTo>
                    <a:pt x="113" y="12"/>
                    <a:pt x="113" y="14"/>
                    <a:pt x="112" y="14"/>
                  </a:cubicBezTo>
                  <a:cubicBezTo>
                    <a:pt x="111" y="13"/>
                    <a:pt x="113" y="11"/>
                    <a:pt x="112" y="11"/>
                  </a:cubicBezTo>
                  <a:cubicBezTo>
                    <a:pt x="111" y="11"/>
                    <a:pt x="111" y="12"/>
                    <a:pt x="110" y="12"/>
                  </a:cubicBezTo>
                  <a:cubicBezTo>
                    <a:pt x="109" y="10"/>
                    <a:pt x="107" y="9"/>
                    <a:pt x="106" y="9"/>
                  </a:cubicBezTo>
                  <a:cubicBezTo>
                    <a:pt x="106" y="8"/>
                    <a:pt x="107" y="8"/>
                    <a:pt x="106" y="7"/>
                  </a:cubicBezTo>
                  <a:cubicBezTo>
                    <a:pt x="105" y="6"/>
                    <a:pt x="104" y="8"/>
                    <a:pt x="103" y="8"/>
                  </a:cubicBezTo>
                  <a:cubicBezTo>
                    <a:pt x="101" y="7"/>
                    <a:pt x="101" y="6"/>
                    <a:pt x="98" y="5"/>
                  </a:cubicBezTo>
                  <a:cubicBezTo>
                    <a:pt x="98" y="6"/>
                    <a:pt x="95" y="6"/>
                    <a:pt x="95" y="6"/>
                  </a:cubicBezTo>
                  <a:cubicBezTo>
                    <a:pt x="95" y="6"/>
                    <a:pt x="95" y="5"/>
                    <a:pt x="96" y="5"/>
                  </a:cubicBezTo>
                  <a:cubicBezTo>
                    <a:pt x="93" y="6"/>
                    <a:pt x="92" y="5"/>
                    <a:pt x="89" y="6"/>
                  </a:cubicBezTo>
                  <a:cubicBezTo>
                    <a:pt x="89" y="5"/>
                    <a:pt x="89" y="4"/>
                    <a:pt x="89" y="3"/>
                  </a:cubicBezTo>
                  <a:cubicBezTo>
                    <a:pt x="89" y="2"/>
                    <a:pt x="88" y="4"/>
                    <a:pt x="87" y="4"/>
                  </a:cubicBezTo>
                  <a:cubicBezTo>
                    <a:pt x="87" y="2"/>
                    <a:pt x="88" y="2"/>
                    <a:pt x="87" y="1"/>
                  </a:cubicBezTo>
                  <a:cubicBezTo>
                    <a:pt x="86" y="1"/>
                    <a:pt x="86" y="3"/>
                    <a:pt x="86" y="4"/>
                  </a:cubicBezTo>
                  <a:cubicBezTo>
                    <a:pt x="86" y="4"/>
                    <a:pt x="87" y="4"/>
                    <a:pt x="87" y="4"/>
                  </a:cubicBezTo>
                  <a:cubicBezTo>
                    <a:pt x="87" y="5"/>
                    <a:pt x="86" y="5"/>
                    <a:pt x="86" y="5"/>
                  </a:cubicBezTo>
                  <a:cubicBezTo>
                    <a:pt x="85" y="5"/>
                    <a:pt x="84" y="5"/>
                    <a:pt x="84" y="4"/>
                  </a:cubicBezTo>
                  <a:cubicBezTo>
                    <a:pt x="84" y="5"/>
                    <a:pt x="83" y="5"/>
                    <a:pt x="82" y="5"/>
                  </a:cubicBezTo>
                  <a:cubicBezTo>
                    <a:pt x="81" y="5"/>
                    <a:pt x="80" y="4"/>
                    <a:pt x="79" y="4"/>
                  </a:cubicBezTo>
                  <a:cubicBezTo>
                    <a:pt x="78" y="5"/>
                    <a:pt x="78" y="6"/>
                    <a:pt x="77" y="7"/>
                  </a:cubicBezTo>
                  <a:cubicBezTo>
                    <a:pt x="76" y="7"/>
                    <a:pt x="76" y="6"/>
                    <a:pt x="75" y="5"/>
                  </a:cubicBezTo>
                  <a:cubicBezTo>
                    <a:pt x="73" y="6"/>
                    <a:pt x="73" y="4"/>
                    <a:pt x="71" y="4"/>
                  </a:cubicBezTo>
                  <a:cubicBezTo>
                    <a:pt x="67" y="4"/>
                    <a:pt x="63" y="8"/>
                    <a:pt x="63" y="3"/>
                  </a:cubicBezTo>
                  <a:cubicBezTo>
                    <a:pt x="61" y="3"/>
                    <a:pt x="60" y="0"/>
                    <a:pt x="58" y="1"/>
                  </a:cubicBezTo>
                  <a:cubicBezTo>
                    <a:pt x="59" y="2"/>
                    <a:pt x="58" y="4"/>
                    <a:pt x="57" y="4"/>
                  </a:cubicBezTo>
                  <a:cubicBezTo>
                    <a:pt x="53" y="1"/>
                    <a:pt x="50" y="6"/>
                    <a:pt x="46" y="4"/>
                  </a:cubicBezTo>
                  <a:cubicBezTo>
                    <a:pt x="46" y="3"/>
                    <a:pt x="47" y="4"/>
                    <a:pt x="47" y="3"/>
                  </a:cubicBezTo>
                  <a:cubicBezTo>
                    <a:pt x="45" y="3"/>
                    <a:pt x="44" y="1"/>
                    <a:pt x="42" y="2"/>
                  </a:cubicBezTo>
                  <a:cubicBezTo>
                    <a:pt x="42" y="3"/>
                    <a:pt x="41" y="4"/>
                    <a:pt x="40" y="5"/>
                  </a:cubicBezTo>
                  <a:cubicBezTo>
                    <a:pt x="41" y="6"/>
                    <a:pt x="40" y="4"/>
                    <a:pt x="41" y="5"/>
                  </a:cubicBezTo>
                  <a:cubicBezTo>
                    <a:pt x="40" y="5"/>
                    <a:pt x="41" y="7"/>
                    <a:pt x="40" y="7"/>
                  </a:cubicBezTo>
                  <a:cubicBezTo>
                    <a:pt x="40" y="6"/>
                    <a:pt x="39" y="6"/>
                    <a:pt x="39" y="6"/>
                  </a:cubicBezTo>
                  <a:cubicBezTo>
                    <a:pt x="38" y="6"/>
                    <a:pt x="37" y="6"/>
                    <a:pt x="36" y="7"/>
                  </a:cubicBezTo>
                  <a:cubicBezTo>
                    <a:pt x="37" y="8"/>
                    <a:pt x="38" y="8"/>
                    <a:pt x="39" y="9"/>
                  </a:cubicBezTo>
                  <a:cubicBezTo>
                    <a:pt x="38" y="12"/>
                    <a:pt x="39" y="16"/>
                    <a:pt x="37" y="20"/>
                  </a:cubicBezTo>
                  <a:cubicBezTo>
                    <a:pt x="35" y="20"/>
                    <a:pt x="35" y="20"/>
                    <a:pt x="33" y="19"/>
                  </a:cubicBezTo>
                  <a:cubicBezTo>
                    <a:pt x="32" y="20"/>
                    <a:pt x="31" y="23"/>
                    <a:pt x="28" y="22"/>
                  </a:cubicBezTo>
                  <a:cubicBezTo>
                    <a:pt x="29" y="24"/>
                    <a:pt x="28" y="24"/>
                    <a:pt x="27" y="24"/>
                  </a:cubicBezTo>
                  <a:cubicBezTo>
                    <a:pt x="26" y="24"/>
                    <a:pt x="26" y="22"/>
                    <a:pt x="25" y="22"/>
                  </a:cubicBezTo>
                  <a:cubicBezTo>
                    <a:pt x="25" y="24"/>
                    <a:pt x="24" y="25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19" y="30"/>
                    <a:pt x="19" y="30"/>
                  </a:cubicBezTo>
                  <a:cubicBezTo>
                    <a:pt x="19" y="31"/>
                    <a:pt x="18" y="33"/>
                    <a:pt x="18" y="34"/>
                  </a:cubicBezTo>
                  <a:cubicBezTo>
                    <a:pt x="17" y="35"/>
                    <a:pt x="14" y="36"/>
                    <a:pt x="13" y="37"/>
                  </a:cubicBezTo>
                  <a:cubicBezTo>
                    <a:pt x="12" y="38"/>
                    <a:pt x="8" y="36"/>
                    <a:pt x="1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0" y="43"/>
                    <a:pt x="11" y="43"/>
                    <a:pt x="11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6"/>
                    <a:pt x="11" y="47"/>
                    <a:pt x="12" y="48"/>
                  </a:cubicBezTo>
                  <a:cubicBezTo>
                    <a:pt x="10" y="49"/>
                    <a:pt x="9" y="51"/>
                    <a:pt x="9" y="52"/>
                  </a:cubicBezTo>
                  <a:cubicBezTo>
                    <a:pt x="7" y="52"/>
                    <a:pt x="6" y="52"/>
                    <a:pt x="5" y="52"/>
                  </a:cubicBezTo>
                  <a:cubicBezTo>
                    <a:pt x="6" y="53"/>
                    <a:pt x="10" y="55"/>
                    <a:pt x="10" y="57"/>
                  </a:cubicBezTo>
                  <a:cubicBezTo>
                    <a:pt x="8" y="57"/>
                    <a:pt x="6" y="57"/>
                    <a:pt x="3" y="58"/>
                  </a:cubicBezTo>
                  <a:cubicBezTo>
                    <a:pt x="2" y="58"/>
                    <a:pt x="4" y="60"/>
                    <a:pt x="2" y="60"/>
                  </a:cubicBezTo>
                  <a:cubicBezTo>
                    <a:pt x="2" y="60"/>
                    <a:pt x="1" y="60"/>
                    <a:pt x="0" y="59"/>
                  </a:cubicBezTo>
                  <a:cubicBezTo>
                    <a:pt x="1" y="59"/>
                    <a:pt x="1" y="59"/>
                    <a:pt x="2" y="59"/>
                  </a:cubicBezTo>
                  <a:cubicBezTo>
                    <a:pt x="1" y="59"/>
                    <a:pt x="1" y="58"/>
                    <a:pt x="0" y="58"/>
                  </a:cubicBezTo>
                  <a:cubicBezTo>
                    <a:pt x="0" y="62"/>
                    <a:pt x="3" y="65"/>
                    <a:pt x="2" y="70"/>
                  </a:cubicBezTo>
                  <a:cubicBezTo>
                    <a:pt x="2" y="70"/>
                    <a:pt x="3" y="70"/>
                    <a:pt x="3" y="71"/>
                  </a:cubicBezTo>
                  <a:cubicBezTo>
                    <a:pt x="2" y="71"/>
                    <a:pt x="1" y="71"/>
                    <a:pt x="1" y="71"/>
                  </a:cubicBezTo>
                  <a:cubicBezTo>
                    <a:pt x="2" y="71"/>
                    <a:pt x="1" y="72"/>
                    <a:pt x="1" y="73"/>
                  </a:cubicBezTo>
                  <a:cubicBezTo>
                    <a:pt x="2" y="73"/>
                    <a:pt x="3" y="73"/>
                    <a:pt x="3" y="74"/>
                  </a:cubicBezTo>
                  <a:cubicBezTo>
                    <a:pt x="2" y="74"/>
                    <a:pt x="1" y="74"/>
                    <a:pt x="1" y="75"/>
                  </a:cubicBezTo>
                  <a:cubicBezTo>
                    <a:pt x="1" y="76"/>
                    <a:pt x="3" y="76"/>
                    <a:pt x="2" y="77"/>
                  </a:cubicBezTo>
                  <a:cubicBezTo>
                    <a:pt x="2" y="77"/>
                    <a:pt x="3" y="78"/>
                    <a:pt x="2" y="78"/>
                  </a:cubicBezTo>
                  <a:cubicBezTo>
                    <a:pt x="1" y="77"/>
                    <a:pt x="3" y="77"/>
                    <a:pt x="1" y="77"/>
                  </a:cubicBezTo>
                  <a:cubicBezTo>
                    <a:pt x="0" y="77"/>
                    <a:pt x="1" y="79"/>
                    <a:pt x="2" y="79"/>
                  </a:cubicBezTo>
                  <a:cubicBezTo>
                    <a:pt x="1" y="80"/>
                    <a:pt x="0" y="79"/>
                    <a:pt x="0" y="80"/>
                  </a:cubicBezTo>
                  <a:cubicBezTo>
                    <a:pt x="1" y="84"/>
                    <a:pt x="3" y="89"/>
                    <a:pt x="0" y="93"/>
                  </a:cubicBezTo>
                  <a:cubicBezTo>
                    <a:pt x="1" y="93"/>
                    <a:pt x="2" y="93"/>
                    <a:pt x="2" y="95"/>
                  </a:cubicBezTo>
                  <a:cubicBezTo>
                    <a:pt x="1" y="96"/>
                    <a:pt x="0" y="95"/>
                    <a:pt x="0" y="96"/>
                  </a:cubicBezTo>
                  <a:cubicBezTo>
                    <a:pt x="2" y="96"/>
                    <a:pt x="0" y="97"/>
                    <a:pt x="1" y="97"/>
                  </a:cubicBezTo>
                  <a:cubicBezTo>
                    <a:pt x="2" y="97"/>
                    <a:pt x="2" y="97"/>
                    <a:pt x="3" y="97"/>
                  </a:cubicBezTo>
                  <a:cubicBezTo>
                    <a:pt x="2" y="99"/>
                    <a:pt x="3" y="99"/>
                    <a:pt x="4" y="100"/>
                  </a:cubicBezTo>
                  <a:cubicBezTo>
                    <a:pt x="4" y="100"/>
                    <a:pt x="4" y="100"/>
                    <a:pt x="4" y="101"/>
                  </a:cubicBezTo>
                  <a:cubicBezTo>
                    <a:pt x="3" y="101"/>
                    <a:pt x="2" y="102"/>
                    <a:pt x="2" y="102"/>
                  </a:cubicBezTo>
                  <a:cubicBezTo>
                    <a:pt x="2" y="103"/>
                    <a:pt x="3" y="103"/>
                    <a:pt x="4" y="104"/>
                  </a:cubicBezTo>
                  <a:cubicBezTo>
                    <a:pt x="5" y="105"/>
                    <a:pt x="2" y="104"/>
                    <a:pt x="3" y="106"/>
                  </a:cubicBezTo>
                  <a:cubicBezTo>
                    <a:pt x="3" y="106"/>
                    <a:pt x="4" y="105"/>
                    <a:pt x="4" y="106"/>
                  </a:cubicBezTo>
                  <a:cubicBezTo>
                    <a:pt x="3" y="106"/>
                    <a:pt x="3" y="107"/>
                    <a:pt x="2" y="107"/>
                  </a:cubicBezTo>
                  <a:cubicBezTo>
                    <a:pt x="3" y="112"/>
                    <a:pt x="1" y="117"/>
                    <a:pt x="0" y="120"/>
                  </a:cubicBezTo>
                  <a:cubicBezTo>
                    <a:pt x="1" y="121"/>
                    <a:pt x="2" y="120"/>
                    <a:pt x="3" y="121"/>
                  </a:cubicBezTo>
                  <a:cubicBezTo>
                    <a:pt x="3" y="123"/>
                    <a:pt x="2" y="122"/>
                    <a:pt x="2" y="123"/>
                  </a:cubicBezTo>
                  <a:cubicBezTo>
                    <a:pt x="0" y="123"/>
                    <a:pt x="2" y="122"/>
                    <a:pt x="0" y="122"/>
                  </a:cubicBezTo>
                  <a:cubicBezTo>
                    <a:pt x="0" y="123"/>
                    <a:pt x="2" y="124"/>
                    <a:pt x="1" y="126"/>
                  </a:cubicBezTo>
                  <a:cubicBezTo>
                    <a:pt x="2" y="126"/>
                    <a:pt x="2" y="125"/>
                    <a:pt x="3" y="125"/>
                  </a:cubicBezTo>
                  <a:cubicBezTo>
                    <a:pt x="3" y="126"/>
                    <a:pt x="3" y="128"/>
                    <a:pt x="2" y="129"/>
                  </a:cubicBezTo>
                  <a:cubicBezTo>
                    <a:pt x="3" y="130"/>
                    <a:pt x="1" y="132"/>
                    <a:pt x="3" y="135"/>
                  </a:cubicBezTo>
                  <a:cubicBezTo>
                    <a:pt x="2" y="136"/>
                    <a:pt x="2" y="135"/>
                    <a:pt x="1" y="135"/>
                  </a:cubicBezTo>
                  <a:cubicBezTo>
                    <a:pt x="2" y="137"/>
                    <a:pt x="2" y="137"/>
                    <a:pt x="3" y="139"/>
                  </a:cubicBezTo>
                  <a:cubicBezTo>
                    <a:pt x="0" y="139"/>
                    <a:pt x="2" y="138"/>
                    <a:pt x="0" y="139"/>
                  </a:cubicBezTo>
                  <a:cubicBezTo>
                    <a:pt x="0" y="139"/>
                    <a:pt x="2" y="142"/>
                    <a:pt x="3" y="143"/>
                  </a:cubicBezTo>
                  <a:cubicBezTo>
                    <a:pt x="2" y="145"/>
                    <a:pt x="6" y="148"/>
                    <a:pt x="3" y="148"/>
                  </a:cubicBezTo>
                  <a:cubicBezTo>
                    <a:pt x="4" y="149"/>
                    <a:pt x="5" y="149"/>
                    <a:pt x="4" y="151"/>
                  </a:cubicBezTo>
                  <a:cubicBezTo>
                    <a:pt x="3" y="151"/>
                    <a:pt x="3" y="150"/>
                    <a:pt x="3" y="150"/>
                  </a:cubicBezTo>
                  <a:cubicBezTo>
                    <a:pt x="3" y="152"/>
                    <a:pt x="0" y="153"/>
                    <a:pt x="3" y="154"/>
                  </a:cubicBezTo>
                  <a:cubicBezTo>
                    <a:pt x="4" y="153"/>
                    <a:pt x="1" y="152"/>
                    <a:pt x="3" y="151"/>
                  </a:cubicBezTo>
                  <a:cubicBezTo>
                    <a:pt x="4" y="152"/>
                    <a:pt x="3" y="154"/>
                    <a:pt x="4" y="155"/>
                  </a:cubicBezTo>
                  <a:cubicBezTo>
                    <a:pt x="3" y="155"/>
                    <a:pt x="2" y="156"/>
                    <a:pt x="1" y="157"/>
                  </a:cubicBezTo>
                  <a:cubicBezTo>
                    <a:pt x="3" y="156"/>
                    <a:pt x="3" y="160"/>
                    <a:pt x="2" y="159"/>
                  </a:cubicBezTo>
                  <a:cubicBezTo>
                    <a:pt x="2" y="160"/>
                    <a:pt x="3" y="160"/>
                    <a:pt x="4" y="161"/>
                  </a:cubicBezTo>
                  <a:cubicBezTo>
                    <a:pt x="2" y="161"/>
                    <a:pt x="3" y="165"/>
                    <a:pt x="4" y="165"/>
                  </a:cubicBezTo>
                  <a:cubicBezTo>
                    <a:pt x="3" y="167"/>
                    <a:pt x="1" y="165"/>
                    <a:pt x="1" y="167"/>
                  </a:cubicBezTo>
                  <a:cubicBezTo>
                    <a:pt x="4" y="167"/>
                    <a:pt x="6" y="170"/>
                    <a:pt x="4" y="172"/>
                  </a:cubicBezTo>
                  <a:cubicBezTo>
                    <a:pt x="6" y="172"/>
                    <a:pt x="7" y="172"/>
                    <a:pt x="8" y="172"/>
                  </a:cubicBezTo>
                  <a:cubicBezTo>
                    <a:pt x="9" y="173"/>
                    <a:pt x="9" y="175"/>
                    <a:pt x="10" y="176"/>
                  </a:cubicBezTo>
                  <a:cubicBezTo>
                    <a:pt x="12" y="175"/>
                    <a:pt x="15" y="174"/>
                    <a:pt x="16" y="175"/>
                  </a:cubicBezTo>
                  <a:cubicBezTo>
                    <a:pt x="16" y="177"/>
                    <a:pt x="14" y="176"/>
                    <a:pt x="14" y="177"/>
                  </a:cubicBezTo>
                  <a:cubicBezTo>
                    <a:pt x="15" y="177"/>
                    <a:pt x="16" y="178"/>
                    <a:pt x="15" y="179"/>
                  </a:cubicBezTo>
                  <a:cubicBezTo>
                    <a:pt x="16" y="179"/>
                    <a:pt x="17" y="180"/>
                    <a:pt x="17" y="181"/>
                  </a:cubicBezTo>
                  <a:cubicBezTo>
                    <a:pt x="17" y="182"/>
                    <a:pt x="15" y="181"/>
                    <a:pt x="16" y="182"/>
                  </a:cubicBezTo>
                  <a:cubicBezTo>
                    <a:pt x="17" y="182"/>
                    <a:pt x="15" y="184"/>
                    <a:pt x="17" y="184"/>
                  </a:cubicBezTo>
                  <a:cubicBezTo>
                    <a:pt x="17" y="184"/>
                    <a:pt x="17" y="186"/>
                    <a:pt x="16" y="186"/>
                  </a:cubicBezTo>
                  <a:cubicBezTo>
                    <a:pt x="16" y="188"/>
                    <a:pt x="17" y="187"/>
                    <a:pt x="17" y="188"/>
                  </a:cubicBezTo>
                  <a:cubicBezTo>
                    <a:pt x="16" y="187"/>
                    <a:pt x="15" y="188"/>
                    <a:pt x="15" y="189"/>
                  </a:cubicBezTo>
                  <a:cubicBezTo>
                    <a:pt x="15" y="190"/>
                    <a:pt x="17" y="189"/>
                    <a:pt x="17" y="190"/>
                  </a:cubicBezTo>
                  <a:cubicBezTo>
                    <a:pt x="16" y="192"/>
                    <a:pt x="17" y="194"/>
                    <a:pt x="16" y="196"/>
                  </a:cubicBezTo>
                  <a:cubicBezTo>
                    <a:pt x="16" y="196"/>
                    <a:pt x="17" y="196"/>
                    <a:pt x="17" y="197"/>
                  </a:cubicBezTo>
                  <a:cubicBezTo>
                    <a:pt x="16" y="197"/>
                    <a:pt x="15" y="198"/>
                    <a:pt x="14" y="199"/>
                  </a:cubicBezTo>
                  <a:cubicBezTo>
                    <a:pt x="15" y="201"/>
                    <a:pt x="15" y="202"/>
                    <a:pt x="15" y="203"/>
                  </a:cubicBezTo>
                  <a:cubicBezTo>
                    <a:pt x="17" y="203"/>
                    <a:pt x="18" y="205"/>
                    <a:pt x="19" y="205"/>
                  </a:cubicBezTo>
                  <a:cubicBezTo>
                    <a:pt x="19" y="205"/>
                    <a:pt x="19" y="206"/>
                    <a:pt x="19" y="206"/>
                  </a:cubicBezTo>
                  <a:cubicBezTo>
                    <a:pt x="20" y="206"/>
                    <a:pt x="20" y="207"/>
                    <a:pt x="21" y="209"/>
                  </a:cubicBezTo>
                  <a:cubicBezTo>
                    <a:pt x="20" y="209"/>
                    <a:pt x="19" y="209"/>
                    <a:pt x="18" y="210"/>
                  </a:cubicBezTo>
                  <a:cubicBezTo>
                    <a:pt x="19" y="213"/>
                    <a:pt x="17" y="216"/>
                    <a:pt x="18" y="219"/>
                  </a:cubicBezTo>
                  <a:cubicBezTo>
                    <a:pt x="17" y="220"/>
                    <a:pt x="17" y="221"/>
                    <a:pt x="16" y="221"/>
                  </a:cubicBezTo>
                  <a:cubicBezTo>
                    <a:pt x="16" y="222"/>
                    <a:pt x="16" y="222"/>
                    <a:pt x="16" y="223"/>
                  </a:cubicBezTo>
                  <a:cubicBezTo>
                    <a:pt x="19" y="224"/>
                    <a:pt x="27" y="232"/>
                    <a:pt x="23" y="235"/>
                  </a:cubicBezTo>
                  <a:cubicBezTo>
                    <a:pt x="22" y="235"/>
                    <a:pt x="23" y="233"/>
                    <a:pt x="22" y="234"/>
                  </a:cubicBezTo>
                  <a:cubicBezTo>
                    <a:pt x="21" y="236"/>
                    <a:pt x="23" y="236"/>
                    <a:pt x="25" y="236"/>
                  </a:cubicBezTo>
                  <a:cubicBezTo>
                    <a:pt x="24" y="237"/>
                    <a:pt x="25" y="237"/>
                    <a:pt x="25" y="238"/>
                  </a:cubicBezTo>
                  <a:cubicBezTo>
                    <a:pt x="26" y="238"/>
                    <a:pt x="26" y="240"/>
                    <a:pt x="26" y="241"/>
                  </a:cubicBezTo>
                  <a:cubicBezTo>
                    <a:pt x="26" y="241"/>
                    <a:pt x="26" y="241"/>
                    <a:pt x="26" y="241"/>
                  </a:cubicBezTo>
                  <a:cubicBezTo>
                    <a:pt x="26" y="241"/>
                    <a:pt x="26" y="244"/>
                    <a:pt x="27" y="245"/>
                  </a:cubicBezTo>
                  <a:cubicBezTo>
                    <a:pt x="29" y="246"/>
                    <a:pt x="23" y="247"/>
                    <a:pt x="30" y="249"/>
                  </a:cubicBezTo>
                  <a:cubicBezTo>
                    <a:pt x="30" y="249"/>
                    <a:pt x="30" y="249"/>
                    <a:pt x="30" y="249"/>
                  </a:cubicBezTo>
                  <a:cubicBezTo>
                    <a:pt x="29" y="252"/>
                    <a:pt x="32" y="252"/>
                    <a:pt x="34" y="253"/>
                  </a:cubicBezTo>
                  <a:cubicBezTo>
                    <a:pt x="34" y="256"/>
                    <a:pt x="31" y="256"/>
                    <a:pt x="31" y="257"/>
                  </a:cubicBezTo>
                  <a:cubicBezTo>
                    <a:pt x="31" y="257"/>
                    <a:pt x="31" y="257"/>
                    <a:pt x="31" y="257"/>
                  </a:cubicBezTo>
                  <a:cubicBezTo>
                    <a:pt x="32" y="258"/>
                    <a:pt x="33" y="256"/>
                    <a:pt x="34" y="256"/>
                  </a:cubicBezTo>
                  <a:cubicBezTo>
                    <a:pt x="35" y="256"/>
                    <a:pt x="35" y="257"/>
                    <a:pt x="36" y="257"/>
                  </a:cubicBezTo>
                  <a:cubicBezTo>
                    <a:pt x="36" y="256"/>
                    <a:pt x="37" y="256"/>
                    <a:pt x="37" y="255"/>
                  </a:cubicBezTo>
                  <a:cubicBezTo>
                    <a:pt x="39" y="257"/>
                    <a:pt x="42" y="259"/>
                    <a:pt x="44" y="261"/>
                  </a:cubicBezTo>
                  <a:cubicBezTo>
                    <a:pt x="45" y="261"/>
                    <a:pt x="46" y="260"/>
                    <a:pt x="47" y="261"/>
                  </a:cubicBezTo>
                  <a:cubicBezTo>
                    <a:pt x="47" y="262"/>
                    <a:pt x="46" y="262"/>
                    <a:pt x="46" y="263"/>
                  </a:cubicBezTo>
                  <a:cubicBezTo>
                    <a:pt x="47" y="264"/>
                    <a:pt x="48" y="265"/>
                    <a:pt x="48" y="267"/>
                  </a:cubicBezTo>
                  <a:cubicBezTo>
                    <a:pt x="49" y="268"/>
                    <a:pt x="51" y="267"/>
                    <a:pt x="51" y="269"/>
                  </a:cubicBezTo>
                  <a:cubicBezTo>
                    <a:pt x="50" y="269"/>
                    <a:pt x="50" y="271"/>
                    <a:pt x="49" y="271"/>
                  </a:cubicBezTo>
                  <a:cubicBezTo>
                    <a:pt x="48" y="270"/>
                    <a:pt x="50" y="270"/>
                    <a:pt x="49" y="269"/>
                  </a:cubicBezTo>
                  <a:cubicBezTo>
                    <a:pt x="48" y="270"/>
                    <a:pt x="48" y="271"/>
                    <a:pt x="47" y="272"/>
                  </a:cubicBezTo>
                  <a:cubicBezTo>
                    <a:pt x="51" y="272"/>
                    <a:pt x="54" y="271"/>
                    <a:pt x="56" y="273"/>
                  </a:cubicBezTo>
                  <a:cubicBezTo>
                    <a:pt x="56" y="274"/>
                    <a:pt x="56" y="274"/>
                    <a:pt x="56" y="275"/>
                  </a:cubicBezTo>
                  <a:cubicBezTo>
                    <a:pt x="57" y="275"/>
                    <a:pt x="57" y="274"/>
                    <a:pt x="58" y="275"/>
                  </a:cubicBezTo>
                  <a:cubicBezTo>
                    <a:pt x="57" y="275"/>
                    <a:pt x="57" y="275"/>
                    <a:pt x="57" y="276"/>
                  </a:cubicBezTo>
                  <a:cubicBezTo>
                    <a:pt x="59" y="277"/>
                    <a:pt x="59" y="275"/>
                    <a:pt x="60" y="275"/>
                  </a:cubicBezTo>
                  <a:cubicBezTo>
                    <a:pt x="61" y="278"/>
                    <a:pt x="64" y="275"/>
                    <a:pt x="66" y="277"/>
                  </a:cubicBezTo>
                  <a:cubicBezTo>
                    <a:pt x="67" y="276"/>
                    <a:pt x="65" y="276"/>
                    <a:pt x="66" y="275"/>
                  </a:cubicBezTo>
                  <a:cubicBezTo>
                    <a:pt x="67" y="275"/>
                    <a:pt x="67" y="276"/>
                    <a:pt x="68" y="276"/>
                  </a:cubicBezTo>
                  <a:cubicBezTo>
                    <a:pt x="69" y="275"/>
                    <a:pt x="70" y="272"/>
                    <a:pt x="72" y="273"/>
                  </a:cubicBezTo>
                  <a:cubicBezTo>
                    <a:pt x="73" y="272"/>
                    <a:pt x="72" y="271"/>
                    <a:pt x="70" y="271"/>
                  </a:cubicBezTo>
                  <a:cubicBezTo>
                    <a:pt x="70" y="271"/>
                    <a:pt x="70" y="272"/>
                    <a:pt x="69" y="271"/>
                  </a:cubicBezTo>
                  <a:cubicBezTo>
                    <a:pt x="70" y="271"/>
                    <a:pt x="70" y="270"/>
                    <a:pt x="70" y="268"/>
                  </a:cubicBezTo>
                  <a:cubicBezTo>
                    <a:pt x="70" y="268"/>
                    <a:pt x="71" y="268"/>
                    <a:pt x="71" y="267"/>
                  </a:cubicBezTo>
                  <a:cubicBezTo>
                    <a:pt x="70" y="266"/>
                    <a:pt x="71" y="266"/>
                    <a:pt x="71" y="264"/>
                  </a:cubicBezTo>
                  <a:cubicBezTo>
                    <a:pt x="75" y="264"/>
                    <a:pt x="76" y="259"/>
                    <a:pt x="78" y="257"/>
                  </a:cubicBezTo>
                  <a:cubicBezTo>
                    <a:pt x="80" y="257"/>
                    <a:pt x="81" y="257"/>
                    <a:pt x="82" y="256"/>
                  </a:cubicBezTo>
                  <a:cubicBezTo>
                    <a:pt x="81" y="257"/>
                    <a:pt x="82" y="255"/>
                    <a:pt x="82" y="255"/>
                  </a:cubicBezTo>
                  <a:cubicBezTo>
                    <a:pt x="82" y="256"/>
                    <a:pt x="84" y="257"/>
                    <a:pt x="86" y="257"/>
                  </a:cubicBezTo>
                  <a:cubicBezTo>
                    <a:pt x="87" y="256"/>
                    <a:pt x="85" y="254"/>
                    <a:pt x="86" y="254"/>
                  </a:cubicBezTo>
                  <a:cubicBezTo>
                    <a:pt x="88" y="254"/>
                    <a:pt x="87" y="256"/>
                    <a:pt x="88" y="256"/>
                  </a:cubicBezTo>
                  <a:cubicBezTo>
                    <a:pt x="93" y="256"/>
                    <a:pt x="97" y="254"/>
                    <a:pt x="96" y="250"/>
                  </a:cubicBezTo>
                  <a:cubicBezTo>
                    <a:pt x="96" y="249"/>
                    <a:pt x="96" y="251"/>
                    <a:pt x="95" y="251"/>
                  </a:cubicBezTo>
                  <a:cubicBezTo>
                    <a:pt x="94" y="250"/>
                    <a:pt x="95" y="249"/>
                    <a:pt x="94" y="248"/>
                  </a:cubicBezTo>
                  <a:cubicBezTo>
                    <a:pt x="96" y="247"/>
                    <a:pt x="98" y="247"/>
                    <a:pt x="100" y="246"/>
                  </a:cubicBezTo>
                  <a:cubicBezTo>
                    <a:pt x="102" y="245"/>
                    <a:pt x="102" y="245"/>
                    <a:pt x="102" y="245"/>
                  </a:cubicBezTo>
                  <a:cubicBezTo>
                    <a:pt x="103" y="246"/>
                    <a:pt x="105" y="246"/>
                    <a:pt x="107" y="247"/>
                  </a:cubicBezTo>
                  <a:cubicBezTo>
                    <a:pt x="108" y="246"/>
                    <a:pt x="108" y="245"/>
                    <a:pt x="108" y="245"/>
                  </a:cubicBezTo>
                  <a:cubicBezTo>
                    <a:pt x="110" y="242"/>
                    <a:pt x="110" y="242"/>
                    <a:pt x="110" y="242"/>
                  </a:cubicBezTo>
                  <a:cubicBezTo>
                    <a:pt x="110" y="242"/>
                    <a:pt x="113" y="240"/>
                    <a:pt x="112" y="239"/>
                  </a:cubicBezTo>
                  <a:cubicBezTo>
                    <a:pt x="112" y="238"/>
                    <a:pt x="111" y="234"/>
                    <a:pt x="111" y="234"/>
                  </a:cubicBezTo>
                  <a:cubicBezTo>
                    <a:pt x="111" y="234"/>
                    <a:pt x="112" y="232"/>
                    <a:pt x="113" y="231"/>
                  </a:cubicBezTo>
                  <a:cubicBezTo>
                    <a:pt x="114" y="230"/>
                    <a:pt x="115" y="229"/>
                    <a:pt x="115" y="228"/>
                  </a:cubicBezTo>
                  <a:cubicBezTo>
                    <a:pt x="115" y="226"/>
                    <a:pt x="115" y="225"/>
                    <a:pt x="115" y="224"/>
                  </a:cubicBezTo>
                  <a:cubicBezTo>
                    <a:pt x="115" y="223"/>
                    <a:pt x="115" y="222"/>
                    <a:pt x="115" y="222"/>
                  </a:cubicBezTo>
                  <a:cubicBezTo>
                    <a:pt x="115" y="221"/>
                    <a:pt x="115" y="219"/>
                    <a:pt x="116" y="217"/>
                  </a:cubicBezTo>
                  <a:cubicBezTo>
                    <a:pt x="117" y="216"/>
                    <a:pt x="118" y="213"/>
                    <a:pt x="118" y="212"/>
                  </a:cubicBezTo>
                  <a:cubicBezTo>
                    <a:pt x="119" y="211"/>
                    <a:pt x="120" y="209"/>
                    <a:pt x="119" y="208"/>
                  </a:cubicBezTo>
                  <a:cubicBezTo>
                    <a:pt x="119" y="207"/>
                    <a:pt x="118" y="207"/>
                    <a:pt x="117" y="206"/>
                  </a:cubicBezTo>
                  <a:cubicBezTo>
                    <a:pt x="117" y="205"/>
                    <a:pt x="117" y="204"/>
                    <a:pt x="117" y="204"/>
                  </a:cubicBezTo>
                  <a:cubicBezTo>
                    <a:pt x="119" y="203"/>
                    <a:pt x="120" y="201"/>
                    <a:pt x="123" y="201"/>
                  </a:cubicBezTo>
                  <a:cubicBezTo>
                    <a:pt x="123" y="199"/>
                    <a:pt x="122" y="197"/>
                    <a:pt x="121" y="197"/>
                  </a:cubicBezTo>
                  <a:cubicBezTo>
                    <a:pt x="123" y="196"/>
                    <a:pt x="120" y="193"/>
                    <a:pt x="122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2"/>
                    <a:pt x="123" y="192"/>
                    <a:pt x="123" y="193"/>
                  </a:cubicBezTo>
                  <a:cubicBezTo>
                    <a:pt x="123" y="193"/>
                    <a:pt x="124" y="193"/>
                    <a:pt x="124" y="193"/>
                  </a:cubicBezTo>
                  <a:cubicBezTo>
                    <a:pt x="124" y="193"/>
                    <a:pt x="124" y="192"/>
                    <a:pt x="124" y="192"/>
                  </a:cubicBezTo>
                  <a:cubicBezTo>
                    <a:pt x="125" y="192"/>
                    <a:pt x="125" y="192"/>
                    <a:pt x="126" y="192"/>
                  </a:cubicBezTo>
                  <a:cubicBezTo>
                    <a:pt x="126" y="192"/>
                    <a:pt x="126" y="191"/>
                    <a:pt x="127" y="191"/>
                  </a:cubicBezTo>
                  <a:cubicBezTo>
                    <a:pt x="128" y="193"/>
                    <a:pt x="132" y="191"/>
                    <a:pt x="133" y="190"/>
                  </a:cubicBezTo>
                  <a:cubicBezTo>
                    <a:pt x="132" y="190"/>
                    <a:pt x="132" y="190"/>
                    <a:pt x="132" y="189"/>
                  </a:cubicBezTo>
                  <a:cubicBezTo>
                    <a:pt x="134" y="189"/>
                    <a:pt x="134" y="189"/>
                    <a:pt x="135" y="188"/>
                  </a:cubicBezTo>
                  <a:cubicBezTo>
                    <a:pt x="134" y="187"/>
                    <a:pt x="132" y="187"/>
                    <a:pt x="133" y="185"/>
                  </a:cubicBezTo>
                  <a:cubicBezTo>
                    <a:pt x="135" y="185"/>
                    <a:pt x="137" y="185"/>
                    <a:pt x="138" y="183"/>
                  </a:cubicBezTo>
                  <a:cubicBezTo>
                    <a:pt x="138" y="184"/>
                    <a:pt x="139" y="184"/>
                    <a:pt x="140" y="184"/>
                  </a:cubicBezTo>
                  <a:cubicBezTo>
                    <a:pt x="139" y="182"/>
                    <a:pt x="141" y="182"/>
                    <a:pt x="141" y="181"/>
                  </a:cubicBezTo>
                  <a:cubicBezTo>
                    <a:pt x="142" y="181"/>
                    <a:pt x="143" y="181"/>
                    <a:pt x="144" y="182"/>
                  </a:cubicBezTo>
                  <a:cubicBezTo>
                    <a:pt x="145" y="180"/>
                    <a:pt x="147" y="181"/>
                    <a:pt x="148" y="179"/>
                  </a:cubicBezTo>
                  <a:cubicBezTo>
                    <a:pt x="146" y="179"/>
                    <a:pt x="150" y="178"/>
                    <a:pt x="149" y="177"/>
                  </a:cubicBezTo>
                  <a:cubicBezTo>
                    <a:pt x="146" y="178"/>
                    <a:pt x="145" y="175"/>
                    <a:pt x="145" y="172"/>
                  </a:cubicBezTo>
                  <a:cubicBezTo>
                    <a:pt x="145" y="172"/>
                    <a:pt x="146" y="171"/>
                    <a:pt x="147" y="171"/>
                  </a:cubicBezTo>
                  <a:cubicBezTo>
                    <a:pt x="147" y="170"/>
                    <a:pt x="146" y="170"/>
                    <a:pt x="146" y="169"/>
                  </a:cubicBezTo>
                  <a:cubicBezTo>
                    <a:pt x="148" y="168"/>
                    <a:pt x="150" y="168"/>
                    <a:pt x="149" y="166"/>
                  </a:cubicBezTo>
                  <a:cubicBezTo>
                    <a:pt x="148" y="166"/>
                    <a:pt x="149" y="168"/>
                    <a:pt x="148" y="168"/>
                  </a:cubicBezTo>
                  <a:cubicBezTo>
                    <a:pt x="148" y="167"/>
                    <a:pt x="147" y="165"/>
                    <a:pt x="147" y="165"/>
                  </a:cubicBezTo>
                  <a:cubicBezTo>
                    <a:pt x="149" y="164"/>
                    <a:pt x="150" y="165"/>
                    <a:pt x="152" y="164"/>
                  </a:cubicBezTo>
                  <a:cubicBezTo>
                    <a:pt x="151" y="162"/>
                    <a:pt x="152" y="161"/>
                    <a:pt x="153" y="160"/>
                  </a:cubicBezTo>
                  <a:cubicBezTo>
                    <a:pt x="151" y="157"/>
                    <a:pt x="152" y="154"/>
                    <a:pt x="154" y="152"/>
                  </a:cubicBezTo>
                  <a:cubicBezTo>
                    <a:pt x="153" y="150"/>
                    <a:pt x="152" y="147"/>
                    <a:pt x="150" y="146"/>
                  </a:cubicBezTo>
                  <a:cubicBezTo>
                    <a:pt x="151" y="145"/>
                    <a:pt x="150" y="142"/>
                    <a:pt x="152" y="142"/>
                  </a:cubicBezTo>
                  <a:cubicBezTo>
                    <a:pt x="151" y="143"/>
                    <a:pt x="152" y="144"/>
                    <a:pt x="153" y="144"/>
                  </a:cubicBezTo>
                  <a:cubicBezTo>
                    <a:pt x="153" y="143"/>
                    <a:pt x="153" y="143"/>
                    <a:pt x="154" y="143"/>
                  </a:cubicBezTo>
                  <a:cubicBezTo>
                    <a:pt x="151" y="139"/>
                    <a:pt x="149" y="136"/>
                    <a:pt x="151" y="131"/>
                  </a:cubicBezTo>
                  <a:cubicBezTo>
                    <a:pt x="148" y="130"/>
                    <a:pt x="153" y="125"/>
                    <a:pt x="149" y="124"/>
                  </a:cubicBezTo>
                  <a:cubicBezTo>
                    <a:pt x="149" y="125"/>
                    <a:pt x="149" y="126"/>
                    <a:pt x="148" y="125"/>
                  </a:cubicBezTo>
                  <a:cubicBezTo>
                    <a:pt x="148" y="123"/>
                    <a:pt x="147" y="121"/>
                    <a:pt x="147" y="118"/>
                  </a:cubicBezTo>
                  <a:cubicBezTo>
                    <a:pt x="149" y="118"/>
                    <a:pt x="147" y="117"/>
                    <a:pt x="148" y="115"/>
                  </a:cubicBezTo>
                  <a:cubicBezTo>
                    <a:pt x="150" y="114"/>
                    <a:pt x="150" y="112"/>
                    <a:pt x="152" y="112"/>
                  </a:cubicBezTo>
                  <a:cubicBezTo>
                    <a:pt x="152" y="109"/>
                    <a:pt x="154" y="108"/>
                    <a:pt x="152" y="107"/>
                  </a:cubicBezTo>
                  <a:cubicBezTo>
                    <a:pt x="152" y="108"/>
                    <a:pt x="151" y="108"/>
                    <a:pt x="151" y="108"/>
                  </a:cubicBezTo>
                  <a:cubicBezTo>
                    <a:pt x="152" y="106"/>
                    <a:pt x="152" y="104"/>
                    <a:pt x="153" y="103"/>
                  </a:cubicBezTo>
                  <a:cubicBezTo>
                    <a:pt x="153" y="102"/>
                    <a:pt x="152" y="100"/>
                    <a:pt x="153" y="99"/>
                  </a:cubicBezTo>
                  <a:cubicBezTo>
                    <a:pt x="152" y="99"/>
                    <a:pt x="151" y="98"/>
                    <a:pt x="150" y="98"/>
                  </a:cubicBezTo>
                  <a:cubicBezTo>
                    <a:pt x="152" y="96"/>
                    <a:pt x="150" y="92"/>
                    <a:pt x="153" y="92"/>
                  </a:cubicBezTo>
                  <a:close/>
                  <a:moveTo>
                    <a:pt x="58" y="4"/>
                  </a:moveTo>
                  <a:cubicBezTo>
                    <a:pt x="58" y="4"/>
                    <a:pt x="58" y="5"/>
                    <a:pt x="59" y="5"/>
                  </a:cubicBezTo>
                  <a:cubicBezTo>
                    <a:pt x="59" y="6"/>
                    <a:pt x="59" y="6"/>
                    <a:pt x="58" y="6"/>
                  </a:cubicBezTo>
                  <a:cubicBezTo>
                    <a:pt x="58" y="5"/>
                    <a:pt x="57" y="5"/>
                    <a:pt x="58" y="4"/>
                  </a:cubicBezTo>
                  <a:close/>
                  <a:moveTo>
                    <a:pt x="13" y="46"/>
                  </a:moveTo>
                  <a:cubicBezTo>
                    <a:pt x="11" y="46"/>
                    <a:pt x="12" y="46"/>
                    <a:pt x="12" y="45"/>
                  </a:cubicBezTo>
                  <a:cubicBezTo>
                    <a:pt x="12" y="46"/>
                    <a:pt x="13" y="46"/>
                    <a:pt x="13" y="46"/>
                  </a:cubicBezTo>
                  <a:close/>
                </a:path>
              </a:pathLst>
            </a:custGeom>
            <a:solidFill>
              <a:srgbClr val="D06E6E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CN" altLang="en-US" sz="1800" spc="-288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  <p:sp>
          <p:nvSpPr>
            <p:cNvPr id="59" name="文本框 9"/>
            <p:cNvSpPr txBox="1"/>
            <p:nvPr/>
          </p:nvSpPr>
          <p:spPr>
            <a:xfrm>
              <a:off x="8528606" y="4823683"/>
              <a:ext cx="402494" cy="991864"/>
            </a:xfrm>
            <a:prstGeom prst="rect">
              <a:avLst/>
            </a:prstGeom>
            <a:noFill/>
          </p:spPr>
          <p:txBody>
            <a:bodyPr vert="eaVert" lIns="95277" tIns="0" rIns="95277" bIns="107997"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思源宋体 CN Heavy" pitchFamily="18" charset="-122"/>
                  <a:ea typeface="思源宋体 CN Heavy" pitchFamily="18" charset="-122"/>
                </a:rPr>
                <a:t>泰山</a:t>
              </a:r>
              <a:endParaRPr lang="en-US" altLang="zh-CN" sz="140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963295" y="2218055"/>
            <a:ext cx="757491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530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Qin Shi Huang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--the first emperor to conduct the Fengshan ceremony on Mount Tai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219 BC, after unifying the six states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63295" y="3950335"/>
            <a:ext cx="724408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rgbClr val="5307B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Emperor Wu of Han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--an important promoter of the Fengshan ceremony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Eight 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times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008620" y="1987550"/>
            <a:ext cx="4400550" cy="32594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10000"/>
              </a:lnSpc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Empress Wu Zetian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Emperor Xuanzong of the Tang Dynasty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Emperor Kangxi of the Qing Dynasty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Emperor Qianlong of the Qing Dynasty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5"/>
          <p:cNvSpPr txBox="1"/>
          <p:nvPr>
            <p:custDataLst>
              <p:tags r:id="rId1"/>
            </p:custDataLst>
          </p:nvPr>
        </p:nvSpPr>
        <p:spPr>
          <a:xfrm>
            <a:off x="433950" y="391382"/>
            <a:ext cx="4887280" cy="435435"/>
          </a:xfrm>
        </p:spPr>
        <p:txBody>
          <a:bodyPr>
            <a:noAutofit/>
          </a:bodyPr>
          <a:lstStyle>
            <a:lvl1pPr algn="l" defTabSz="147447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2000" b="1" kern="1200" spc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defTabSz="998855">
              <a:defRPr/>
            </a:pPr>
            <a:endParaRPr lang="zh-CN" altLang="en-US" sz="2260" dirty="0">
              <a:solidFill>
                <a:schemeClr val="accent6"/>
              </a:solidFill>
              <a:latin typeface="思源宋体 CN Heavy" pitchFamily="18" charset="-122"/>
              <a:ea typeface="思源宋体 CN Heavy" pitchFamily="18" charset="-122"/>
              <a:cs typeface="经典长宋简" panose="02010609000101010101" pitchFamily="49" charset="-122"/>
              <a:sym typeface="+mn-lt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7698" y="472371"/>
            <a:ext cx="1740744" cy="139709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493520" y="593725"/>
            <a:ext cx="849376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</a:rPr>
              <a:t>The cultural significance of Fengshan</a:t>
            </a:r>
            <a:endParaRPr lang="en-US" sz="4000" b="1" kern="1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思源宋体 CN Heavy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963045" y="599095"/>
            <a:ext cx="389232" cy="779930"/>
            <a:chOff x="8436503" y="4823683"/>
            <a:chExt cx="494597" cy="991864"/>
          </a:xfrm>
        </p:grpSpPr>
        <p:sp>
          <p:nvSpPr>
            <p:cNvPr id="22" name="Freeform 201"/>
            <p:cNvSpPr>
              <a:spLocks noEditPoints="1"/>
            </p:cNvSpPr>
            <p:nvPr/>
          </p:nvSpPr>
          <p:spPr bwMode="auto">
            <a:xfrm>
              <a:off x="8436503" y="4842970"/>
              <a:ext cx="457200" cy="872563"/>
            </a:xfrm>
            <a:custGeom>
              <a:avLst/>
              <a:gdLst>
                <a:gd name="T0" fmla="*/ 150 w 155"/>
                <a:gd name="T1" fmla="*/ 83 h 278"/>
                <a:gd name="T2" fmla="*/ 150 w 155"/>
                <a:gd name="T3" fmla="*/ 71 h 278"/>
                <a:gd name="T4" fmla="*/ 147 w 155"/>
                <a:gd name="T5" fmla="*/ 60 h 278"/>
                <a:gd name="T6" fmla="*/ 145 w 155"/>
                <a:gd name="T7" fmla="*/ 48 h 278"/>
                <a:gd name="T8" fmla="*/ 147 w 155"/>
                <a:gd name="T9" fmla="*/ 43 h 278"/>
                <a:gd name="T10" fmla="*/ 142 w 155"/>
                <a:gd name="T11" fmla="*/ 32 h 278"/>
                <a:gd name="T12" fmla="*/ 132 w 155"/>
                <a:gd name="T13" fmla="*/ 24 h 278"/>
                <a:gd name="T14" fmla="*/ 124 w 155"/>
                <a:gd name="T15" fmla="*/ 19 h 278"/>
                <a:gd name="T16" fmla="*/ 117 w 155"/>
                <a:gd name="T17" fmla="*/ 14 h 278"/>
                <a:gd name="T18" fmla="*/ 112 w 155"/>
                <a:gd name="T19" fmla="*/ 14 h 278"/>
                <a:gd name="T20" fmla="*/ 103 w 155"/>
                <a:gd name="T21" fmla="*/ 8 h 278"/>
                <a:gd name="T22" fmla="*/ 89 w 155"/>
                <a:gd name="T23" fmla="*/ 3 h 278"/>
                <a:gd name="T24" fmla="*/ 86 w 155"/>
                <a:gd name="T25" fmla="*/ 5 h 278"/>
                <a:gd name="T26" fmla="*/ 75 w 155"/>
                <a:gd name="T27" fmla="*/ 5 h 278"/>
                <a:gd name="T28" fmla="*/ 46 w 155"/>
                <a:gd name="T29" fmla="*/ 4 h 278"/>
                <a:gd name="T30" fmla="*/ 40 w 155"/>
                <a:gd name="T31" fmla="*/ 7 h 278"/>
                <a:gd name="T32" fmla="*/ 33 w 155"/>
                <a:gd name="T33" fmla="*/ 19 h 278"/>
                <a:gd name="T34" fmla="*/ 24 w 155"/>
                <a:gd name="T35" fmla="*/ 27 h 278"/>
                <a:gd name="T36" fmla="*/ 10 w 155"/>
                <a:gd name="T37" fmla="*/ 41 h 278"/>
                <a:gd name="T38" fmla="*/ 9 w 155"/>
                <a:gd name="T39" fmla="*/ 52 h 278"/>
                <a:gd name="T40" fmla="*/ 0 w 155"/>
                <a:gd name="T41" fmla="*/ 59 h 278"/>
                <a:gd name="T42" fmla="*/ 1 w 155"/>
                <a:gd name="T43" fmla="*/ 71 h 278"/>
                <a:gd name="T44" fmla="*/ 2 w 155"/>
                <a:gd name="T45" fmla="*/ 78 h 278"/>
                <a:gd name="T46" fmla="*/ 2 w 155"/>
                <a:gd name="T47" fmla="*/ 95 h 278"/>
                <a:gd name="T48" fmla="*/ 4 w 155"/>
                <a:gd name="T49" fmla="*/ 101 h 278"/>
                <a:gd name="T50" fmla="*/ 2 w 155"/>
                <a:gd name="T51" fmla="*/ 107 h 278"/>
                <a:gd name="T52" fmla="*/ 1 w 155"/>
                <a:gd name="T53" fmla="*/ 126 h 278"/>
                <a:gd name="T54" fmla="*/ 3 w 155"/>
                <a:gd name="T55" fmla="*/ 139 h 278"/>
                <a:gd name="T56" fmla="*/ 3 w 155"/>
                <a:gd name="T57" fmla="*/ 150 h 278"/>
                <a:gd name="T58" fmla="*/ 2 w 155"/>
                <a:gd name="T59" fmla="*/ 159 h 278"/>
                <a:gd name="T60" fmla="*/ 8 w 155"/>
                <a:gd name="T61" fmla="*/ 172 h 278"/>
                <a:gd name="T62" fmla="*/ 17 w 155"/>
                <a:gd name="T63" fmla="*/ 181 h 278"/>
                <a:gd name="T64" fmla="*/ 15 w 155"/>
                <a:gd name="T65" fmla="*/ 189 h 278"/>
                <a:gd name="T66" fmla="*/ 15 w 155"/>
                <a:gd name="T67" fmla="*/ 203 h 278"/>
                <a:gd name="T68" fmla="*/ 18 w 155"/>
                <a:gd name="T69" fmla="*/ 219 h 278"/>
                <a:gd name="T70" fmla="*/ 25 w 155"/>
                <a:gd name="T71" fmla="*/ 236 h 278"/>
                <a:gd name="T72" fmla="*/ 30 w 155"/>
                <a:gd name="T73" fmla="*/ 249 h 278"/>
                <a:gd name="T74" fmla="*/ 34 w 155"/>
                <a:gd name="T75" fmla="*/ 256 h 278"/>
                <a:gd name="T76" fmla="*/ 46 w 155"/>
                <a:gd name="T77" fmla="*/ 263 h 278"/>
                <a:gd name="T78" fmla="*/ 47 w 155"/>
                <a:gd name="T79" fmla="*/ 272 h 278"/>
                <a:gd name="T80" fmla="*/ 60 w 155"/>
                <a:gd name="T81" fmla="*/ 275 h 278"/>
                <a:gd name="T82" fmla="*/ 70 w 155"/>
                <a:gd name="T83" fmla="*/ 271 h 278"/>
                <a:gd name="T84" fmla="*/ 78 w 155"/>
                <a:gd name="T85" fmla="*/ 257 h 278"/>
                <a:gd name="T86" fmla="*/ 88 w 155"/>
                <a:gd name="T87" fmla="*/ 256 h 278"/>
                <a:gd name="T88" fmla="*/ 102 w 155"/>
                <a:gd name="T89" fmla="*/ 245 h 278"/>
                <a:gd name="T90" fmla="*/ 111 w 155"/>
                <a:gd name="T91" fmla="*/ 234 h 278"/>
                <a:gd name="T92" fmla="*/ 116 w 155"/>
                <a:gd name="T93" fmla="*/ 217 h 278"/>
                <a:gd name="T94" fmla="*/ 123 w 155"/>
                <a:gd name="T95" fmla="*/ 201 h 278"/>
                <a:gd name="T96" fmla="*/ 124 w 155"/>
                <a:gd name="T97" fmla="*/ 193 h 278"/>
                <a:gd name="T98" fmla="*/ 132 w 155"/>
                <a:gd name="T99" fmla="*/ 189 h 278"/>
                <a:gd name="T100" fmla="*/ 141 w 155"/>
                <a:gd name="T101" fmla="*/ 181 h 278"/>
                <a:gd name="T102" fmla="*/ 147 w 155"/>
                <a:gd name="T103" fmla="*/ 171 h 278"/>
                <a:gd name="T104" fmla="*/ 152 w 155"/>
                <a:gd name="T105" fmla="*/ 164 h 278"/>
                <a:gd name="T106" fmla="*/ 153 w 155"/>
                <a:gd name="T107" fmla="*/ 144 h 278"/>
                <a:gd name="T108" fmla="*/ 147 w 155"/>
                <a:gd name="T109" fmla="*/ 118 h 278"/>
                <a:gd name="T110" fmla="*/ 153 w 155"/>
                <a:gd name="T111" fmla="*/ 103 h 278"/>
                <a:gd name="T112" fmla="*/ 59 w 155"/>
                <a:gd name="T113" fmla="*/ 5 h 278"/>
                <a:gd name="T114" fmla="*/ 13 w 155"/>
                <a:gd name="T115" fmla="*/ 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" h="278">
                  <a:moveTo>
                    <a:pt x="153" y="92"/>
                  </a:moveTo>
                  <a:cubicBezTo>
                    <a:pt x="154" y="89"/>
                    <a:pt x="155" y="87"/>
                    <a:pt x="153" y="86"/>
                  </a:cubicBezTo>
                  <a:cubicBezTo>
                    <a:pt x="153" y="87"/>
                    <a:pt x="153" y="87"/>
                    <a:pt x="152" y="87"/>
                  </a:cubicBezTo>
                  <a:cubicBezTo>
                    <a:pt x="151" y="87"/>
                    <a:pt x="150" y="86"/>
                    <a:pt x="149" y="85"/>
                  </a:cubicBezTo>
                  <a:cubicBezTo>
                    <a:pt x="149" y="84"/>
                    <a:pt x="149" y="83"/>
                    <a:pt x="150" y="83"/>
                  </a:cubicBezTo>
                  <a:cubicBezTo>
                    <a:pt x="151" y="83"/>
                    <a:pt x="151" y="84"/>
                    <a:pt x="152" y="84"/>
                  </a:cubicBezTo>
                  <a:cubicBezTo>
                    <a:pt x="153" y="83"/>
                    <a:pt x="151" y="78"/>
                    <a:pt x="153" y="76"/>
                  </a:cubicBezTo>
                  <a:cubicBezTo>
                    <a:pt x="153" y="76"/>
                    <a:pt x="153" y="75"/>
                    <a:pt x="153" y="74"/>
                  </a:cubicBezTo>
                  <a:cubicBezTo>
                    <a:pt x="152" y="74"/>
                    <a:pt x="152" y="74"/>
                    <a:pt x="151" y="74"/>
                  </a:cubicBezTo>
                  <a:cubicBezTo>
                    <a:pt x="152" y="73"/>
                    <a:pt x="150" y="73"/>
                    <a:pt x="150" y="71"/>
                  </a:cubicBezTo>
                  <a:cubicBezTo>
                    <a:pt x="152" y="70"/>
                    <a:pt x="155" y="67"/>
                    <a:pt x="154" y="64"/>
                  </a:cubicBezTo>
                  <a:cubicBezTo>
                    <a:pt x="152" y="64"/>
                    <a:pt x="151" y="65"/>
                    <a:pt x="149" y="66"/>
                  </a:cubicBezTo>
                  <a:cubicBezTo>
                    <a:pt x="149" y="65"/>
                    <a:pt x="150" y="64"/>
                    <a:pt x="150" y="64"/>
                  </a:cubicBezTo>
                  <a:cubicBezTo>
                    <a:pt x="149" y="63"/>
                    <a:pt x="147" y="63"/>
                    <a:pt x="147" y="61"/>
                  </a:cubicBezTo>
                  <a:cubicBezTo>
                    <a:pt x="147" y="61"/>
                    <a:pt x="147" y="60"/>
                    <a:pt x="147" y="60"/>
                  </a:cubicBezTo>
                  <a:cubicBezTo>
                    <a:pt x="147" y="59"/>
                    <a:pt x="149" y="58"/>
                    <a:pt x="146" y="56"/>
                  </a:cubicBezTo>
                  <a:cubicBezTo>
                    <a:pt x="147" y="56"/>
                    <a:pt x="147" y="55"/>
                    <a:pt x="148" y="56"/>
                  </a:cubicBezTo>
                  <a:cubicBezTo>
                    <a:pt x="147" y="54"/>
                    <a:pt x="150" y="53"/>
                    <a:pt x="148" y="53"/>
                  </a:cubicBezTo>
                  <a:cubicBezTo>
                    <a:pt x="148" y="52"/>
                    <a:pt x="149" y="52"/>
                    <a:pt x="148" y="51"/>
                  </a:cubicBezTo>
                  <a:cubicBezTo>
                    <a:pt x="147" y="51"/>
                    <a:pt x="146" y="49"/>
                    <a:pt x="145" y="48"/>
                  </a:cubicBezTo>
                  <a:cubicBezTo>
                    <a:pt x="146" y="48"/>
                    <a:pt x="145" y="46"/>
                    <a:pt x="145" y="45"/>
                  </a:cubicBezTo>
                  <a:cubicBezTo>
                    <a:pt x="146" y="45"/>
                    <a:pt x="147" y="45"/>
                    <a:pt x="147" y="44"/>
                  </a:cubicBezTo>
                  <a:cubicBezTo>
                    <a:pt x="146" y="43"/>
                    <a:pt x="146" y="44"/>
                    <a:pt x="146" y="44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7" y="43"/>
                    <a:pt x="147" y="43"/>
                  </a:cubicBezTo>
                  <a:cubicBezTo>
                    <a:pt x="146" y="43"/>
                    <a:pt x="147" y="42"/>
                    <a:pt x="147" y="41"/>
                  </a:cubicBezTo>
                  <a:cubicBezTo>
                    <a:pt x="146" y="41"/>
                    <a:pt x="145" y="42"/>
                    <a:pt x="145" y="41"/>
                  </a:cubicBezTo>
                  <a:cubicBezTo>
                    <a:pt x="145" y="39"/>
                    <a:pt x="146" y="37"/>
                    <a:pt x="145" y="35"/>
                  </a:cubicBezTo>
                  <a:cubicBezTo>
                    <a:pt x="144" y="35"/>
                    <a:pt x="143" y="37"/>
                    <a:pt x="143" y="36"/>
                  </a:cubicBezTo>
                  <a:cubicBezTo>
                    <a:pt x="143" y="35"/>
                    <a:pt x="142" y="33"/>
                    <a:pt x="142" y="32"/>
                  </a:cubicBezTo>
                  <a:cubicBezTo>
                    <a:pt x="141" y="35"/>
                    <a:pt x="137" y="30"/>
                    <a:pt x="139" y="29"/>
                  </a:cubicBezTo>
                  <a:cubicBezTo>
                    <a:pt x="137" y="27"/>
                    <a:pt x="136" y="25"/>
                    <a:pt x="136" y="24"/>
                  </a:cubicBezTo>
                  <a:cubicBezTo>
                    <a:pt x="136" y="24"/>
                    <a:pt x="136" y="24"/>
                    <a:pt x="135" y="24"/>
                  </a:cubicBezTo>
                  <a:cubicBezTo>
                    <a:pt x="136" y="24"/>
                    <a:pt x="137" y="23"/>
                    <a:pt x="136" y="23"/>
                  </a:cubicBezTo>
                  <a:cubicBezTo>
                    <a:pt x="135" y="24"/>
                    <a:pt x="133" y="23"/>
                    <a:pt x="132" y="24"/>
                  </a:cubicBezTo>
                  <a:cubicBezTo>
                    <a:pt x="132" y="24"/>
                    <a:pt x="133" y="24"/>
                    <a:pt x="134" y="23"/>
                  </a:cubicBezTo>
                  <a:cubicBezTo>
                    <a:pt x="132" y="22"/>
                    <a:pt x="132" y="23"/>
                    <a:pt x="131" y="24"/>
                  </a:cubicBezTo>
                  <a:cubicBezTo>
                    <a:pt x="129" y="21"/>
                    <a:pt x="129" y="18"/>
                    <a:pt x="127" y="16"/>
                  </a:cubicBezTo>
                  <a:cubicBezTo>
                    <a:pt x="127" y="17"/>
                    <a:pt x="127" y="19"/>
                    <a:pt x="126" y="19"/>
                  </a:cubicBezTo>
                  <a:cubicBezTo>
                    <a:pt x="126" y="17"/>
                    <a:pt x="125" y="19"/>
                    <a:pt x="124" y="19"/>
                  </a:cubicBezTo>
                  <a:cubicBezTo>
                    <a:pt x="124" y="18"/>
                    <a:pt x="123" y="17"/>
                    <a:pt x="123" y="16"/>
                  </a:cubicBezTo>
                  <a:cubicBezTo>
                    <a:pt x="123" y="16"/>
                    <a:pt x="124" y="16"/>
                    <a:pt x="124" y="16"/>
                  </a:cubicBezTo>
                  <a:cubicBezTo>
                    <a:pt x="122" y="15"/>
                    <a:pt x="123" y="15"/>
                    <a:pt x="121" y="15"/>
                  </a:cubicBezTo>
                  <a:cubicBezTo>
                    <a:pt x="120" y="15"/>
                    <a:pt x="120" y="14"/>
                    <a:pt x="120" y="13"/>
                  </a:cubicBezTo>
                  <a:cubicBezTo>
                    <a:pt x="118" y="13"/>
                    <a:pt x="118" y="15"/>
                    <a:pt x="117" y="14"/>
                  </a:cubicBezTo>
                  <a:cubicBezTo>
                    <a:pt x="117" y="14"/>
                    <a:pt x="117" y="14"/>
                    <a:pt x="117" y="13"/>
                  </a:cubicBezTo>
                  <a:cubicBezTo>
                    <a:pt x="117" y="13"/>
                    <a:pt x="119" y="12"/>
                    <a:pt x="119" y="11"/>
                  </a:cubicBezTo>
                  <a:cubicBezTo>
                    <a:pt x="118" y="11"/>
                    <a:pt x="118" y="10"/>
                    <a:pt x="117" y="10"/>
                  </a:cubicBezTo>
                  <a:cubicBezTo>
                    <a:pt x="117" y="14"/>
                    <a:pt x="115" y="13"/>
                    <a:pt x="113" y="11"/>
                  </a:cubicBezTo>
                  <a:cubicBezTo>
                    <a:pt x="113" y="12"/>
                    <a:pt x="113" y="14"/>
                    <a:pt x="112" y="14"/>
                  </a:cubicBezTo>
                  <a:cubicBezTo>
                    <a:pt x="111" y="13"/>
                    <a:pt x="113" y="11"/>
                    <a:pt x="112" y="11"/>
                  </a:cubicBezTo>
                  <a:cubicBezTo>
                    <a:pt x="111" y="11"/>
                    <a:pt x="111" y="12"/>
                    <a:pt x="110" y="12"/>
                  </a:cubicBezTo>
                  <a:cubicBezTo>
                    <a:pt x="109" y="10"/>
                    <a:pt x="107" y="9"/>
                    <a:pt x="106" y="9"/>
                  </a:cubicBezTo>
                  <a:cubicBezTo>
                    <a:pt x="106" y="8"/>
                    <a:pt x="107" y="8"/>
                    <a:pt x="106" y="7"/>
                  </a:cubicBezTo>
                  <a:cubicBezTo>
                    <a:pt x="105" y="6"/>
                    <a:pt x="104" y="8"/>
                    <a:pt x="103" y="8"/>
                  </a:cubicBezTo>
                  <a:cubicBezTo>
                    <a:pt x="101" y="7"/>
                    <a:pt x="101" y="6"/>
                    <a:pt x="98" y="5"/>
                  </a:cubicBezTo>
                  <a:cubicBezTo>
                    <a:pt x="98" y="6"/>
                    <a:pt x="95" y="6"/>
                    <a:pt x="95" y="6"/>
                  </a:cubicBezTo>
                  <a:cubicBezTo>
                    <a:pt x="95" y="6"/>
                    <a:pt x="95" y="5"/>
                    <a:pt x="96" y="5"/>
                  </a:cubicBezTo>
                  <a:cubicBezTo>
                    <a:pt x="93" y="6"/>
                    <a:pt x="92" y="5"/>
                    <a:pt x="89" y="6"/>
                  </a:cubicBezTo>
                  <a:cubicBezTo>
                    <a:pt x="89" y="5"/>
                    <a:pt x="89" y="4"/>
                    <a:pt x="89" y="3"/>
                  </a:cubicBezTo>
                  <a:cubicBezTo>
                    <a:pt x="89" y="2"/>
                    <a:pt x="88" y="4"/>
                    <a:pt x="87" y="4"/>
                  </a:cubicBezTo>
                  <a:cubicBezTo>
                    <a:pt x="87" y="2"/>
                    <a:pt x="88" y="2"/>
                    <a:pt x="87" y="1"/>
                  </a:cubicBezTo>
                  <a:cubicBezTo>
                    <a:pt x="86" y="1"/>
                    <a:pt x="86" y="3"/>
                    <a:pt x="86" y="4"/>
                  </a:cubicBezTo>
                  <a:cubicBezTo>
                    <a:pt x="86" y="4"/>
                    <a:pt x="87" y="4"/>
                    <a:pt x="87" y="4"/>
                  </a:cubicBezTo>
                  <a:cubicBezTo>
                    <a:pt x="87" y="5"/>
                    <a:pt x="86" y="5"/>
                    <a:pt x="86" y="5"/>
                  </a:cubicBezTo>
                  <a:cubicBezTo>
                    <a:pt x="85" y="5"/>
                    <a:pt x="84" y="5"/>
                    <a:pt x="84" y="4"/>
                  </a:cubicBezTo>
                  <a:cubicBezTo>
                    <a:pt x="84" y="5"/>
                    <a:pt x="83" y="5"/>
                    <a:pt x="82" y="5"/>
                  </a:cubicBezTo>
                  <a:cubicBezTo>
                    <a:pt x="81" y="5"/>
                    <a:pt x="80" y="4"/>
                    <a:pt x="79" y="4"/>
                  </a:cubicBezTo>
                  <a:cubicBezTo>
                    <a:pt x="78" y="5"/>
                    <a:pt x="78" y="6"/>
                    <a:pt x="77" y="7"/>
                  </a:cubicBezTo>
                  <a:cubicBezTo>
                    <a:pt x="76" y="7"/>
                    <a:pt x="76" y="6"/>
                    <a:pt x="75" y="5"/>
                  </a:cubicBezTo>
                  <a:cubicBezTo>
                    <a:pt x="73" y="6"/>
                    <a:pt x="73" y="4"/>
                    <a:pt x="71" y="4"/>
                  </a:cubicBezTo>
                  <a:cubicBezTo>
                    <a:pt x="67" y="4"/>
                    <a:pt x="63" y="8"/>
                    <a:pt x="63" y="3"/>
                  </a:cubicBezTo>
                  <a:cubicBezTo>
                    <a:pt x="61" y="3"/>
                    <a:pt x="60" y="0"/>
                    <a:pt x="58" y="1"/>
                  </a:cubicBezTo>
                  <a:cubicBezTo>
                    <a:pt x="59" y="2"/>
                    <a:pt x="58" y="4"/>
                    <a:pt x="57" y="4"/>
                  </a:cubicBezTo>
                  <a:cubicBezTo>
                    <a:pt x="53" y="1"/>
                    <a:pt x="50" y="6"/>
                    <a:pt x="46" y="4"/>
                  </a:cubicBezTo>
                  <a:cubicBezTo>
                    <a:pt x="46" y="3"/>
                    <a:pt x="47" y="4"/>
                    <a:pt x="47" y="3"/>
                  </a:cubicBezTo>
                  <a:cubicBezTo>
                    <a:pt x="45" y="3"/>
                    <a:pt x="44" y="1"/>
                    <a:pt x="42" y="2"/>
                  </a:cubicBezTo>
                  <a:cubicBezTo>
                    <a:pt x="42" y="3"/>
                    <a:pt x="41" y="4"/>
                    <a:pt x="40" y="5"/>
                  </a:cubicBezTo>
                  <a:cubicBezTo>
                    <a:pt x="41" y="6"/>
                    <a:pt x="40" y="4"/>
                    <a:pt x="41" y="5"/>
                  </a:cubicBezTo>
                  <a:cubicBezTo>
                    <a:pt x="40" y="5"/>
                    <a:pt x="41" y="7"/>
                    <a:pt x="40" y="7"/>
                  </a:cubicBezTo>
                  <a:cubicBezTo>
                    <a:pt x="40" y="6"/>
                    <a:pt x="39" y="6"/>
                    <a:pt x="39" y="6"/>
                  </a:cubicBezTo>
                  <a:cubicBezTo>
                    <a:pt x="38" y="6"/>
                    <a:pt x="37" y="6"/>
                    <a:pt x="36" y="7"/>
                  </a:cubicBezTo>
                  <a:cubicBezTo>
                    <a:pt x="37" y="8"/>
                    <a:pt x="38" y="8"/>
                    <a:pt x="39" y="9"/>
                  </a:cubicBezTo>
                  <a:cubicBezTo>
                    <a:pt x="38" y="12"/>
                    <a:pt x="39" y="16"/>
                    <a:pt x="37" y="20"/>
                  </a:cubicBezTo>
                  <a:cubicBezTo>
                    <a:pt x="35" y="20"/>
                    <a:pt x="35" y="20"/>
                    <a:pt x="33" y="19"/>
                  </a:cubicBezTo>
                  <a:cubicBezTo>
                    <a:pt x="32" y="20"/>
                    <a:pt x="31" y="23"/>
                    <a:pt x="28" y="22"/>
                  </a:cubicBezTo>
                  <a:cubicBezTo>
                    <a:pt x="29" y="24"/>
                    <a:pt x="28" y="24"/>
                    <a:pt x="27" y="24"/>
                  </a:cubicBezTo>
                  <a:cubicBezTo>
                    <a:pt x="26" y="24"/>
                    <a:pt x="26" y="22"/>
                    <a:pt x="25" y="22"/>
                  </a:cubicBezTo>
                  <a:cubicBezTo>
                    <a:pt x="25" y="24"/>
                    <a:pt x="24" y="25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19" y="30"/>
                    <a:pt x="19" y="30"/>
                  </a:cubicBezTo>
                  <a:cubicBezTo>
                    <a:pt x="19" y="31"/>
                    <a:pt x="18" y="33"/>
                    <a:pt x="18" y="34"/>
                  </a:cubicBezTo>
                  <a:cubicBezTo>
                    <a:pt x="17" y="35"/>
                    <a:pt x="14" y="36"/>
                    <a:pt x="13" y="37"/>
                  </a:cubicBezTo>
                  <a:cubicBezTo>
                    <a:pt x="12" y="38"/>
                    <a:pt x="8" y="36"/>
                    <a:pt x="1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0" y="43"/>
                    <a:pt x="11" y="43"/>
                    <a:pt x="11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6"/>
                    <a:pt x="11" y="47"/>
                    <a:pt x="12" y="48"/>
                  </a:cubicBezTo>
                  <a:cubicBezTo>
                    <a:pt x="10" y="49"/>
                    <a:pt x="9" y="51"/>
                    <a:pt x="9" y="52"/>
                  </a:cubicBezTo>
                  <a:cubicBezTo>
                    <a:pt x="7" y="52"/>
                    <a:pt x="6" y="52"/>
                    <a:pt x="5" y="52"/>
                  </a:cubicBezTo>
                  <a:cubicBezTo>
                    <a:pt x="6" y="53"/>
                    <a:pt x="10" y="55"/>
                    <a:pt x="10" y="57"/>
                  </a:cubicBezTo>
                  <a:cubicBezTo>
                    <a:pt x="8" y="57"/>
                    <a:pt x="6" y="57"/>
                    <a:pt x="3" y="58"/>
                  </a:cubicBezTo>
                  <a:cubicBezTo>
                    <a:pt x="2" y="58"/>
                    <a:pt x="4" y="60"/>
                    <a:pt x="2" y="60"/>
                  </a:cubicBezTo>
                  <a:cubicBezTo>
                    <a:pt x="2" y="60"/>
                    <a:pt x="1" y="60"/>
                    <a:pt x="0" y="59"/>
                  </a:cubicBezTo>
                  <a:cubicBezTo>
                    <a:pt x="1" y="59"/>
                    <a:pt x="1" y="59"/>
                    <a:pt x="2" y="59"/>
                  </a:cubicBezTo>
                  <a:cubicBezTo>
                    <a:pt x="1" y="59"/>
                    <a:pt x="1" y="58"/>
                    <a:pt x="0" y="58"/>
                  </a:cubicBezTo>
                  <a:cubicBezTo>
                    <a:pt x="0" y="62"/>
                    <a:pt x="3" y="65"/>
                    <a:pt x="2" y="70"/>
                  </a:cubicBezTo>
                  <a:cubicBezTo>
                    <a:pt x="2" y="70"/>
                    <a:pt x="3" y="70"/>
                    <a:pt x="3" y="71"/>
                  </a:cubicBezTo>
                  <a:cubicBezTo>
                    <a:pt x="2" y="71"/>
                    <a:pt x="1" y="71"/>
                    <a:pt x="1" y="71"/>
                  </a:cubicBezTo>
                  <a:cubicBezTo>
                    <a:pt x="2" y="71"/>
                    <a:pt x="1" y="72"/>
                    <a:pt x="1" y="73"/>
                  </a:cubicBezTo>
                  <a:cubicBezTo>
                    <a:pt x="2" y="73"/>
                    <a:pt x="3" y="73"/>
                    <a:pt x="3" y="74"/>
                  </a:cubicBezTo>
                  <a:cubicBezTo>
                    <a:pt x="2" y="74"/>
                    <a:pt x="1" y="74"/>
                    <a:pt x="1" y="75"/>
                  </a:cubicBezTo>
                  <a:cubicBezTo>
                    <a:pt x="1" y="76"/>
                    <a:pt x="3" y="76"/>
                    <a:pt x="2" y="77"/>
                  </a:cubicBezTo>
                  <a:cubicBezTo>
                    <a:pt x="2" y="77"/>
                    <a:pt x="3" y="78"/>
                    <a:pt x="2" y="78"/>
                  </a:cubicBezTo>
                  <a:cubicBezTo>
                    <a:pt x="1" y="77"/>
                    <a:pt x="3" y="77"/>
                    <a:pt x="1" y="77"/>
                  </a:cubicBezTo>
                  <a:cubicBezTo>
                    <a:pt x="0" y="77"/>
                    <a:pt x="1" y="79"/>
                    <a:pt x="2" y="79"/>
                  </a:cubicBezTo>
                  <a:cubicBezTo>
                    <a:pt x="1" y="80"/>
                    <a:pt x="0" y="79"/>
                    <a:pt x="0" y="80"/>
                  </a:cubicBezTo>
                  <a:cubicBezTo>
                    <a:pt x="1" y="84"/>
                    <a:pt x="3" y="89"/>
                    <a:pt x="0" y="93"/>
                  </a:cubicBezTo>
                  <a:cubicBezTo>
                    <a:pt x="1" y="93"/>
                    <a:pt x="2" y="93"/>
                    <a:pt x="2" y="95"/>
                  </a:cubicBezTo>
                  <a:cubicBezTo>
                    <a:pt x="1" y="96"/>
                    <a:pt x="0" y="95"/>
                    <a:pt x="0" y="96"/>
                  </a:cubicBezTo>
                  <a:cubicBezTo>
                    <a:pt x="2" y="96"/>
                    <a:pt x="0" y="97"/>
                    <a:pt x="1" y="97"/>
                  </a:cubicBezTo>
                  <a:cubicBezTo>
                    <a:pt x="2" y="97"/>
                    <a:pt x="2" y="97"/>
                    <a:pt x="3" y="97"/>
                  </a:cubicBezTo>
                  <a:cubicBezTo>
                    <a:pt x="2" y="99"/>
                    <a:pt x="3" y="99"/>
                    <a:pt x="4" y="100"/>
                  </a:cubicBezTo>
                  <a:cubicBezTo>
                    <a:pt x="4" y="100"/>
                    <a:pt x="4" y="100"/>
                    <a:pt x="4" y="101"/>
                  </a:cubicBezTo>
                  <a:cubicBezTo>
                    <a:pt x="3" y="101"/>
                    <a:pt x="2" y="102"/>
                    <a:pt x="2" y="102"/>
                  </a:cubicBezTo>
                  <a:cubicBezTo>
                    <a:pt x="2" y="103"/>
                    <a:pt x="3" y="103"/>
                    <a:pt x="4" y="104"/>
                  </a:cubicBezTo>
                  <a:cubicBezTo>
                    <a:pt x="5" y="105"/>
                    <a:pt x="2" y="104"/>
                    <a:pt x="3" y="106"/>
                  </a:cubicBezTo>
                  <a:cubicBezTo>
                    <a:pt x="3" y="106"/>
                    <a:pt x="4" y="105"/>
                    <a:pt x="4" y="106"/>
                  </a:cubicBezTo>
                  <a:cubicBezTo>
                    <a:pt x="3" y="106"/>
                    <a:pt x="3" y="107"/>
                    <a:pt x="2" y="107"/>
                  </a:cubicBezTo>
                  <a:cubicBezTo>
                    <a:pt x="3" y="112"/>
                    <a:pt x="1" y="117"/>
                    <a:pt x="0" y="120"/>
                  </a:cubicBezTo>
                  <a:cubicBezTo>
                    <a:pt x="1" y="121"/>
                    <a:pt x="2" y="120"/>
                    <a:pt x="3" y="121"/>
                  </a:cubicBezTo>
                  <a:cubicBezTo>
                    <a:pt x="3" y="123"/>
                    <a:pt x="2" y="122"/>
                    <a:pt x="2" y="123"/>
                  </a:cubicBezTo>
                  <a:cubicBezTo>
                    <a:pt x="0" y="123"/>
                    <a:pt x="2" y="122"/>
                    <a:pt x="0" y="122"/>
                  </a:cubicBezTo>
                  <a:cubicBezTo>
                    <a:pt x="0" y="123"/>
                    <a:pt x="2" y="124"/>
                    <a:pt x="1" y="126"/>
                  </a:cubicBezTo>
                  <a:cubicBezTo>
                    <a:pt x="2" y="126"/>
                    <a:pt x="2" y="125"/>
                    <a:pt x="3" y="125"/>
                  </a:cubicBezTo>
                  <a:cubicBezTo>
                    <a:pt x="3" y="126"/>
                    <a:pt x="3" y="128"/>
                    <a:pt x="2" y="129"/>
                  </a:cubicBezTo>
                  <a:cubicBezTo>
                    <a:pt x="3" y="130"/>
                    <a:pt x="1" y="132"/>
                    <a:pt x="3" y="135"/>
                  </a:cubicBezTo>
                  <a:cubicBezTo>
                    <a:pt x="2" y="136"/>
                    <a:pt x="2" y="135"/>
                    <a:pt x="1" y="135"/>
                  </a:cubicBezTo>
                  <a:cubicBezTo>
                    <a:pt x="2" y="137"/>
                    <a:pt x="2" y="137"/>
                    <a:pt x="3" y="139"/>
                  </a:cubicBezTo>
                  <a:cubicBezTo>
                    <a:pt x="0" y="139"/>
                    <a:pt x="2" y="138"/>
                    <a:pt x="0" y="139"/>
                  </a:cubicBezTo>
                  <a:cubicBezTo>
                    <a:pt x="0" y="139"/>
                    <a:pt x="2" y="142"/>
                    <a:pt x="3" y="143"/>
                  </a:cubicBezTo>
                  <a:cubicBezTo>
                    <a:pt x="2" y="145"/>
                    <a:pt x="6" y="148"/>
                    <a:pt x="3" y="148"/>
                  </a:cubicBezTo>
                  <a:cubicBezTo>
                    <a:pt x="4" y="149"/>
                    <a:pt x="5" y="149"/>
                    <a:pt x="4" y="151"/>
                  </a:cubicBezTo>
                  <a:cubicBezTo>
                    <a:pt x="3" y="151"/>
                    <a:pt x="3" y="150"/>
                    <a:pt x="3" y="150"/>
                  </a:cubicBezTo>
                  <a:cubicBezTo>
                    <a:pt x="3" y="152"/>
                    <a:pt x="0" y="153"/>
                    <a:pt x="3" y="154"/>
                  </a:cubicBezTo>
                  <a:cubicBezTo>
                    <a:pt x="4" y="153"/>
                    <a:pt x="1" y="152"/>
                    <a:pt x="3" y="151"/>
                  </a:cubicBezTo>
                  <a:cubicBezTo>
                    <a:pt x="4" y="152"/>
                    <a:pt x="3" y="154"/>
                    <a:pt x="4" y="155"/>
                  </a:cubicBezTo>
                  <a:cubicBezTo>
                    <a:pt x="3" y="155"/>
                    <a:pt x="2" y="156"/>
                    <a:pt x="1" y="157"/>
                  </a:cubicBezTo>
                  <a:cubicBezTo>
                    <a:pt x="3" y="156"/>
                    <a:pt x="3" y="160"/>
                    <a:pt x="2" y="159"/>
                  </a:cubicBezTo>
                  <a:cubicBezTo>
                    <a:pt x="2" y="160"/>
                    <a:pt x="3" y="160"/>
                    <a:pt x="4" y="161"/>
                  </a:cubicBezTo>
                  <a:cubicBezTo>
                    <a:pt x="2" y="161"/>
                    <a:pt x="3" y="165"/>
                    <a:pt x="4" y="165"/>
                  </a:cubicBezTo>
                  <a:cubicBezTo>
                    <a:pt x="3" y="167"/>
                    <a:pt x="1" y="165"/>
                    <a:pt x="1" y="167"/>
                  </a:cubicBezTo>
                  <a:cubicBezTo>
                    <a:pt x="4" y="167"/>
                    <a:pt x="6" y="170"/>
                    <a:pt x="4" y="172"/>
                  </a:cubicBezTo>
                  <a:cubicBezTo>
                    <a:pt x="6" y="172"/>
                    <a:pt x="7" y="172"/>
                    <a:pt x="8" y="172"/>
                  </a:cubicBezTo>
                  <a:cubicBezTo>
                    <a:pt x="9" y="173"/>
                    <a:pt x="9" y="175"/>
                    <a:pt x="10" y="176"/>
                  </a:cubicBezTo>
                  <a:cubicBezTo>
                    <a:pt x="12" y="175"/>
                    <a:pt x="15" y="174"/>
                    <a:pt x="16" y="175"/>
                  </a:cubicBezTo>
                  <a:cubicBezTo>
                    <a:pt x="16" y="177"/>
                    <a:pt x="14" y="176"/>
                    <a:pt x="14" y="177"/>
                  </a:cubicBezTo>
                  <a:cubicBezTo>
                    <a:pt x="15" y="177"/>
                    <a:pt x="16" y="178"/>
                    <a:pt x="15" y="179"/>
                  </a:cubicBezTo>
                  <a:cubicBezTo>
                    <a:pt x="16" y="179"/>
                    <a:pt x="17" y="180"/>
                    <a:pt x="17" y="181"/>
                  </a:cubicBezTo>
                  <a:cubicBezTo>
                    <a:pt x="17" y="182"/>
                    <a:pt x="15" y="181"/>
                    <a:pt x="16" y="182"/>
                  </a:cubicBezTo>
                  <a:cubicBezTo>
                    <a:pt x="17" y="182"/>
                    <a:pt x="15" y="184"/>
                    <a:pt x="17" y="184"/>
                  </a:cubicBezTo>
                  <a:cubicBezTo>
                    <a:pt x="17" y="184"/>
                    <a:pt x="17" y="186"/>
                    <a:pt x="16" y="186"/>
                  </a:cubicBezTo>
                  <a:cubicBezTo>
                    <a:pt x="16" y="188"/>
                    <a:pt x="17" y="187"/>
                    <a:pt x="17" y="188"/>
                  </a:cubicBezTo>
                  <a:cubicBezTo>
                    <a:pt x="16" y="187"/>
                    <a:pt x="15" y="188"/>
                    <a:pt x="15" y="189"/>
                  </a:cubicBezTo>
                  <a:cubicBezTo>
                    <a:pt x="15" y="190"/>
                    <a:pt x="17" y="189"/>
                    <a:pt x="17" y="190"/>
                  </a:cubicBezTo>
                  <a:cubicBezTo>
                    <a:pt x="16" y="192"/>
                    <a:pt x="17" y="194"/>
                    <a:pt x="16" y="196"/>
                  </a:cubicBezTo>
                  <a:cubicBezTo>
                    <a:pt x="16" y="196"/>
                    <a:pt x="17" y="196"/>
                    <a:pt x="17" y="197"/>
                  </a:cubicBezTo>
                  <a:cubicBezTo>
                    <a:pt x="16" y="197"/>
                    <a:pt x="15" y="198"/>
                    <a:pt x="14" y="199"/>
                  </a:cubicBezTo>
                  <a:cubicBezTo>
                    <a:pt x="15" y="201"/>
                    <a:pt x="15" y="202"/>
                    <a:pt x="15" y="203"/>
                  </a:cubicBezTo>
                  <a:cubicBezTo>
                    <a:pt x="17" y="203"/>
                    <a:pt x="18" y="205"/>
                    <a:pt x="19" y="205"/>
                  </a:cubicBezTo>
                  <a:cubicBezTo>
                    <a:pt x="19" y="205"/>
                    <a:pt x="19" y="206"/>
                    <a:pt x="19" y="206"/>
                  </a:cubicBezTo>
                  <a:cubicBezTo>
                    <a:pt x="20" y="206"/>
                    <a:pt x="20" y="207"/>
                    <a:pt x="21" y="209"/>
                  </a:cubicBezTo>
                  <a:cubicBezTo>
                    <a:pt x="20" y="209"/>
                    <a:pt x="19" y="209"/>
                    <a:pt x="18" y="210"/>
                  </a:cubicBezTo>
                  <a:cubicBezTo>
                    <a:pt x="19" y="213"/>
                    <a:pt x="17" y="216"/>
                    <a:pt x="18" y="219"/>
                  </a:cubicBezTo>
                  <a:cubicBezTo>
                    <a:pt x="17" y="220"/>
                    <a:pt x="17" y="221"/>
                    <a:pt x="16" y="221"/>
                  </a:cubicBezTo>
                  <a:cubicBezTo>
                    <a:pt x="16" y="222"/>
                    <a:pt x="16" y="222"/>
                    <a:pt x="16" y="223"/>
                  </a:cubicBezTo>
                  <a:cubicBezTo>
                    <a:pt x="19" y="224"/>
                    <a:pt x="27" y="232"/>
                    <a:pt x="23" y="235"/>
                  </a:cubicBezTo>
                  <a:cubicBezTo>
                    <a:pt x="22" y="235"/>
                    <a:pt x="23" y="233"/>
                    <a:pt x="22" y="234"/>
                  </a:cubicBezTo>
                  <a:cubicBezTo>
                    <a:pt x="21" y="236"/>
                    <a:pt x="23" y="236"/>
                    <a:pt x="25" y="236"/>
                  </a:cubicBezTo>
                  <a:cubicBezTo>
                    <a:pt x="24" y="237"/>
                    <a:pt x="25" y="237"/>
                    <a:pt x="25" y="238"/>
                  </a:cubicBezTo>
                  <a:cubicBezTo>
                    <a:pt x="26" y="238"/>
                    <a:pt x="26" y="240"/>
                    <a:pt x="26" y="241"/>
                  </a:cubicBezTo>
                  <a:cubicBezTo>
                    <a:pt x="26" y="241"/>
                    <a:pt x="26" y="241"/>
                    <a:pt x="26" y="241"/>
                  </a:cubicBezTo>
                  <a:cubicBezTo>
                    <a:pt x="26" y="241"/>
                    <a:pt x="26" y="244"/>
                    <a:pt x="27" y="245"/>
                  </a:cubicBezTo>
                  <a:cubicBezTo>
                    <a:pt x="29" y="246"/>
                    <a:pt x="23" y="247"/>
                    <a:pt x="30" y="249"/>
                  </a:cubicBezTo>
                  <a:cubicBezTo>
                    <a:pt x="30" y="249"/>
                    <a:pt x="30" y="249"/>
                    <a:pt x="30" y="249"/>
                  </a:cubicBezTo>
                  <a:cubicBezTo>
                    <a:pt x="29" y="252"/>
                    <a:pt x="32" y="252"/>
                    <a:pt x="34" y="253"/>
                  </a:cubicBezTo>
                  <a:cubicBezTo>
                    <a:pt x="34" y="256"/>
                    <a:pt x="31" y="256"/>
                    <a:pt x="31" y="257"/>
                  </a:cubicBezTo>
                  <a:cubicBezTo>
                    <a:pt x="31" y="257"/>
                    <a:pt x="31" y="257"/>
                    <a:pt x="31" y="257"/>
                  </a:cubicBezTo>
                  <a:cubicBezTo>
                    <a:pt x="32" y="258"/>
                    <a:pt x="33" y="256"/>
                    <a:pt x="34" y="256"/>
                  </a:cubicBezTo>
                  <a:cubicBezTo>
                    <a:pt x="35" y="256"/>
                    <a:pt x="35" y="257"/>
                    <a:pt x="36" y="257"/>
                  </a:cubicBezTo>
                  <a:cubicBezTo>
                    <a:pt x="36" y="256"/>
                    <a:pt x="37" y="256"/>
                    <a:pt x="37" y="255"/>
                  </a:cubicBezTo>
                  <a:cubicBezTo>
                    <a:pt x="39" y="257"/>
                    <a:pt x="42" y="259"/>
                    <a:pt x="44" y="261"/>
                  </a:cubicBezTo>
                  <a:cubicBezTo>
                    <a:pt x="45" y="261"/>
                    <a:pt x="46" y="260"/>
                    <a:pt x="47" y="261"/>
                  </a:cubicBezTo>
                  <a:cubicBezTo>
                    <a:pt x="47" y="262"/>
                    <a:pt x="46" y="262"/>
                    <a:pt x="46" y="263"/>
                  </a:cubicBezTo>
                  <a:cubicBezTo>
                    <a:pt x="47" y="264"/>
                    <a:pt x="48" y="265"/>
                    <a:pt x="48" y="267"/>
                  </a:cubicBezTo>
                  <a:cubicBezTo>
                    <a:pt x="49" y="268"/>
                    <a:pt x="51" y="267"/>
                    <a:pt x="51" y="269"/>
                  </a:cubicBezTo>
                  <a:cubicBezTo>
                    <a:pt x="50" y="269"/>
                    <a:pt x="50" y="271"/>
                    <a:pt x="49" y="271"/>
                  </a:cubicBezTo>
                  <a:cubicBezTo>
                    <a:pt x="48" y="270"/>
                    <a:pt x="50" y="270"/>
                    <a:pt x="49" y="269"/>
                  </a:cubicBezTo>
                  <a:cubicBezTo>
                    <a:pt x="48" y="270"/>
                    <a:pt x="48" y="271"/>
                    <a:pt x="47" y="272"/>
                  </a:cubicBezTo>
                  <a:cubicBezTo>
                    <a:pt x="51" y="272"/>
                    <a:pt x="54" y="271"/>
                    <a:pt x="56" y="273"/>
                  </a:cubicBezTo>
                  <a:cubicBezTo>
                    <a:pt x="56" y="274"/>
                    <a:pt x="56" y="274"/>
                    <a:pt x="56" y="275"/>
                  </a:cubicBezTo>
                  <a:cubicBezTo>
                    <a:pt x="57" y="275"/>
                    <a:pt x="57" y="274"/>
                    <a:pt x="58" y="275"/>
                  </a:cubicBezTo>
                  <a:cubicBezTo>
                    <a:pt x="57" y="275"/>
                    <a:pt x="57" y="275"/>
                    <a:pt x="57" y="276"/>
                  </a:cubicBezTo>
                  <a:cubicBezTo>
                    <a:pt x="59" y="277"/>
                    <a:pt x="59" y="275"/>
                    <a:pt x="60" y="275"/>
                  </a:cubicBezTo>
                  <a:cubicBezTo>
                    <a:pt x="61" y="278"/>
                    <a:pt x="64" y="275"/>
                    <a:pt x="66" y="277"/>
                  </a:cubicBezTo>
                  <a:cubicBezTo>
                    <a:pt x="67" y="276"/>
                    <a:pt x="65" y="276"/>
                    <a:pt x="66" y="275"/>
                  </a:cubicBezTo>
                  <a:cubicBezTo>
                    <a:pt x="67" y="275"/>
                    <a:pt x="67" y="276"/>
                    <a:pt x="68" y="276"/>
                  </a:cubicBezTo>
                  <a:cubicBezTo>
                    <a:pt x="69" y="275"/>
                    <a:pt x="70" y="272"/>
                    <a:pt x="72" y="273"/>
                  </a:cubicBezTo>
                  <a:cubicBezTo>
                    <a:pt x="73" y="272"/>
                    <a:pt x="72" y="271"/>
                    <a:pt x="70" y="271"/>
                  </a:cubicBezTo>
                  <a:cubicBezTo>
                    <a:pt x="70" y="271"/>
                    <a:pt x="70" y="272"/>
                    <a:pt x="69" y="271"/>
                  </a:cubicBezTo>
                  <a:cubicBezTo>
                    <a:pt x="70" y="271"/>
                    <a:pt x="70" y="270"/>
                    <a:pt x="70" y="268"/>
                  </a:cubicBezTo>
                  <a:cubicBezTo>
                    <a:pt x="70" y="268"/>
                    <a:pt x="71" y="268"/>
                    <a:pt x="71" y="267"/>
                  </a:cubicBezTo>
                  <a:cubicBezTo>
                    <a:pt x="70" y="266"/>
                    <a:pt x="71" y="266"/>
                    <a:pt x="71" y="264"/>
                  </a:cubicBezTo>
                  <a:cubicBezTo>
                    <a:pt x="75" y="264"/>
                    <a:pt x="76" y="259"/>
                    <a:pt x="78" y="257"/>
                  </a:cubicBezTo>
                  <a:cubicBezTo>
                    <a:pt x="80" y="257"/>
                    <a:pt x="81" y="257"/>
                    <a:pt x="82" y="256"/>
                  </a:cubicBezTo>
                  <a:cubicBezTo>
                    <a:pt x="81" y="257"/>
                    <a:pt x="82" y="255"/>
                    <a:pt x="82" y="255"/>
                  </a:cubicBezTo>
                  <a:cubicBezTo>
                    <a:pt x="82" y="256"/>
                    <a:pt x="84" y="257"/>
                    <a:pt x="86" y="257"/>
                  </a:cubicBezTo>
                  <a:cubicBezTo>
                    <a:pt x="87" y="256"/>
                    <a:pt x="85" y="254"/>
                    <a:pt x="86" y="254"/>
                  </a:cubicBezTo>
                  <a:cubicBezTo>
                    <a:pt x="88" y="254"/>
                    <a:pt x="87" y="256"/>
                    <a:pt x="88" y="256"/>
                  </a:cubicBezTo>
                  <a:cubicBezTo>
                    <a:pt x="93" y="256"/>
                    <a:pt x="97" y="254"/>
                    <a:pt x="96" y="250"/>
                  </a:cubicBezTo>
                  <a:cubicBezTo>
                    <a:pt x="96" y="249"/>
                    <a:pt x="96" y="251"/>
                    <a:pt x="95" y="251"/>
                  </a:cubicBezTo>
                  <a:cubicBezTo>
                    <a:pt x="94" y="250"/>
                    <a:pt x="95" y="249"/>
                    <a:pt x="94" y="248"/>
                  </a:cubicBezTo>
                  <a:cubicBezTo>
                    <a:pt x="96" y="247"/>
                    <a:pt x="98" y="247"/>
                    <a:pt x="100" y="246"/>
                  </a:cubicBezTo>
                  <a:cubicBezTo>
                    <a:pt x="102" y="245"/>
                    <a:pt x="102" y="245"/>
                    <a:pt x="102" y="245"/>
                  </a:cubicBezTo>
                  <a:cubicBezTo>
                    <a:pt x="103" y="246"/>
                    <a:pt x="105" y="246"/>
                    <a:pt x="107" y="247"/>
                  </a:cubicBezTo>
                  <a:cubicBezTo>
                    <a:pt x="108" y="246"/>
                    <a:pt x="108" y="245"/>
                    <a:pt x="108" y="245"/>
                  </a:cubicBezTo>
                  <a:cubicBezTo>
                    <a:pt x="110" y="242"/>
                    <a:pt x="110" y="242"/>
                    <a:pt x="110" y="242"/>
                  </a:cubicBezTo>
                  <a:cubicBezTo>
                    <a:pt x="110" y="242"/>
                    <a:pt x="113" y="240"/>
                    <a:pt x="112" y="239"/>
                  </a:cubicBezTo>
                  <a:cubicBezTo>
                    <a:pt x="112" y="238"/>
                    <a:pt x="111" y="234"/>
                    <a:pt x="111" y="234"/>
                  </a:cubicBezTo>
                  <a:cubicBezTo>
                    <a:pt x="111" y="234"/>
                    <a:pt x="112" y="232"/>
                    <a:pt x="113" y="231"/>
                  </a:cubicBezTo>
                  <a:cubicBezTo>
                    <a:pt x="114" y="230"/>
                    <a:pt x="115" y="229"/>
                    <a:pt x="115" y="228"/>
                  </a:cubicBezTo>
                  <a:cubicBezTo>
                    <a:pt x="115" y="226"/>
                    <a:pt x="115" y="225"/>
                    <a:pt x="115" y="224"/>
                  </a:cubicBezTo>
                  <a:cubicBezTo>
                    <a:pt x="115" y="223"/>
                    <a:pt x="115" y="222"/>
                    <a:pt x="115" y="222"/>
                  </a:cubicBezTo>
                  <a:cubicBezTo>
                    <a:pt x="115" y="221"/>
                    <a:pt x="115" y="219"/>
                    <a:pt x="116" y="217"/>
                  </a:cubicBezTo>
                  <a:cubicBezTo>
                    <a:pt x="117" y="216"/>
                    <a:pt x="118" y="213"/>
                    <a:pt x="118" y="212"/>
                  </a:cubicBezTo>
                  <a:cubicBezTo>
                    <a:pt x="119" y="211"/>
                    <a:pt x="120" y="209"/>
                    <a:pt x="119" y="208"/>
                  </a:cubicBezTo>
                  <a:cubicBezTo>
                    <a:pt x="119" y="207"/>
                    <a:pt x="118" y="207"/>
                    <a:pt x="117" y="206"/>
                  </a:cubicBezTo>
                  <a:cubicBezTo>
                    <a:pt x="117" y="205"/>
                    <a:pt x="117" y="204"/>
                    <a:pt x="117" y="204"/>
                  </a:cubicBezTo>
                  <a:cubicBezTo>
                    <a:pt x="119" y="203"/>
                    <a:pt x="120" y="201"/>
                    <a:pt x="123" y="201"/>
                  </a:cubicBezTo>
                  <a:cubicBezTo>
                    <a:pt x="123" y="199"/>
                    <a:pt x="122" y="197"/>
                    <a:pt x="121" y="197"/>
                  </a:cubicBezTo>
                  <a:cubicBezTo>
                    <a:pt x="123" y="196"/>
                    <a:pt x="120" y="193"/>
                    <a:pt x="122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2"/>
                    <a:pt x="123" y="192"/>
                    <a:pt x="123" y="193"/>
                  </a:cubicBezTo>
                  <a:cubicBezTo>
                    <a:pt x="123" y="193"/>
                    <a:pt x="124" y="193"/>
                    <a:pt x="124" y="193"/>
                  </a:cubicBezTo>
                  <a:cubicBezTo>
                    <a:pt x="124" y="193"/>
                    <a:pt x="124" y="192"/>
                    <a:pt x="124" y="192"/>
                  </a:cubicBezTo>
                  <a:cubicBezTo>
                    <a:pt x="125" y="192"/>
                    <a:pt x="125" y="192"/>
                    <a:pt x="126" y="192"/>
                  </a:cubicBezTo>
                  <a:cubicBezTo>
                    <a:pt x="126" y="192"/>
                    <a:pt x="126" y="191"/>
                    <a:pt x="127" y="191"/>
                  </a:cubicBezTo>
                  <a:cubicBezTo>
                    <a:pt x="128" y="193"/>
                    <a:pt x="132" y="191"/>
                    <a:pt x="133" y="190"/>
                  </a:cubicBezTo>
                  <a:cubicBezTo>
                    <a:pt x="132" y="190"/>
                    <a:pt x="132" y="190"/>
                    <a:pt x="132" y="189"/>
                  </a:cubicBezTo>
                  <a:cubicBezTo>
                    <a:pt x="134" y="189"/>
                    <a:pt x="134" y="189"/>
                    <a:pt x="135" y="188"/>
                  </a:cubicBezTo>
                  <a:cubicBezTo>
                    <a:pt x="134" y="187"/>
                    <a:pt x="132" y="187"/>
                    <a:pt x="133" y="185"/>
                  </a:cubicBezTo>
                  <a:cubicBezTo>
                    <a:pt x="135" y="185"/>
                    <a:pt x="137" y="185"/>
                    <a:pt x="138" y="183"/>
                  </a:cubicBezTo>
                  <a:cubicBezTo>
                    <a:pt x="138" y="184"/>
                    <a:pt x="139" y="184"/>
                    <a:pt x="140" y="184"/>
                  </a:cubicBezTo>
                  <a:cubicBezTo>
                    <a:pt x="139" y="182"/>
                    <a:pt x="141" y="182"/>
                    <a:pt x="141" y="181"/>
                  </a:cubicBezTo>
                  <a:cubicBezTo>
                    <a:pt x="142" y="181"/>
                    <a:pt x="143" y="181"/>
                    <a:pt x="144" y="182"/>
                  </a:cubicBezTo>
                  <a:cubicBezTo>
                    <a:pt x="145" y="180"/>
                    <a:pt x="147" y="181"/>
                    <a:pt x="148" y="179"/>
                  </a:cubicBezTo>
                  <a:cubicBezTo>
                    <a:pt x="146" y="179"/>
                    <a:pt x="150" y="178"/>
                    <a:pt x="149" y="177"/>
                  </a:cubicBezTo>
                  <a:cubicBezTo>
                    <a:pt x="146" y="178"/>
                    <a:pt x="145" y="175"/>
                    <a:pt x="145" y="172"/>
                  </a:cubicBezTo>
                  <a:cubicBezTo>
                    <a:pt x="145" y="172"/>
                    <a:pt x="146" y="171"/>
                    <a:pt x="147" y="171"/>
                  </a:cubicBezTo>
                  <a:cubicBezTo>
                    <a:pt x="147" y="170"/>
                    <a:pt x="146" y="170"/>
                    <a:pt x="146" y="169"/>
                  </a:cubicBezTo>
                  <a:cubicBezTo>
                    <a:pt x="148" y="168"/>
                    <a:pt x="150" y="168"/>
                    <a:pt x="149" y="166"/>
                  </a:cubicBezTo>
                  <a:cubicBezTo>
                    <a:pt x="148" y="166"/>
                    <a:pt x="149" y="168"/>
                    <a:pt x="148" y="168"/>
                  </a:cubicBezTo>
                  <a:cubicBezTo>
                    <a:pt x="148" y="167"/>
                    <a:pt x="147" y="165"/>
                    <a:pt x="147" y="165"/>
                  </a:cubicBezTo>
                  <a:cubicBezTo>
                    <a:pt x="149" y="164"/>
                    <a:pt x="150" y="165"/>
                    <a:pt x="152" y="164"/>
                  </a:cubicBezTo>
                  <a:cubicBezTo>
                    <a:pt x="151" y="162"/>
                    <a:pt x="152" y="161"/>
                    <a:pt x="153" y="160"/>
                  </a:cubicBezTo>
                  <a:cubicBezTo>
                    <a:pt x="151" y="157"/>
                    <a:pt x="152" y="154"/>
                    <a:pt x="154" y="152"/>
                  </a:cubicBezTo>
                  <a:cubicBezTo>
                    <a:pt x="153" y="150"/>
                    <a:pt x="152" y="147"/>
                    <a:pt x="150" y="146"/>
                  </a:cubicBezTo>
                  <a:cubicBezTo>
                    <a:pt x="151" y="145"/>
                    <a:pt x="150" y="142"/>
                    <a:pt x="152" y="142"/>
                  </a:cubicBezTo>
                  <a:cubicBezTo>
                    <a:pt x="151" y="143"/>
                    <a:pt x="152" y="144"/>
                    <a:pt x="153" y="144"/>
                  </a:cubicBezTo>
                  <a:cubicBezTo>
                    <a:pt x="153" y="143"/>
                    <a:pt x="153" y="143"/>
                    <a:pt x="154" y="143"/>
                  </a:cubicBezTo>
                  <a:cubicBezTo>
                    <a:pt x="151" y="139"/>
                    <a:pt x="149" y="136"/>
                    <a:pt x="151" y="131"/>
                  </a:cubicBezTo>
                  <a:cubicBezTo>
                    <a:pt x="148" y="130"/>
                    <a:pt x="153" y="125"/>
                    <a:pt x="149" y="124"/>
                  </a:cubicBezTo>
                  <a:cubicBezTo>
                    <a:pt x="149" y="125"/>
                    <a:pt x="149" y="126"/>
                    <a:pt x="148" y="125"/>
                  </a:cubicBezTo>
                  <a:cubicBezTo>
                    <a:pt x="148" y="123"/>
                    <a:pt x="147" y="121"/>
                    <a:pt x="147" y="118"/>
                  </a:cubicBezTo>
                  <a:cubicBezTo>
                    <a:pt x="149" y="118"/>
                    <a:pt x="147" y="117"/>
                    <a:pt x="148" y="115"/>
                  </a:cubicBezTo>
                  <a:cubicBezTo>
                    <a:pt x="150" y="114"/>
                    <a:pt x="150" y="112"/>
                    <a:pt x="152" y="112"/>
                  </a:cubicBezTo>
                  <a:cubicBezTo>
                    <a:pt x="152" y="109"/>
                    <a:pt x="154" y="108"/>
                    <a:pt x="152" y="107"/>
                  </a:cubicBezTo>
                  <a:cubicBezTo>
                    <a:pt x="152" y="108"/>
                    <a:pt x="151" y="108"/>
                    <a:pt x="151" y="108"/>
                  </a:cubicBezTo>
                  <a:cubicBezTo>
                    <a:pt x="152" y="106"/>
                    <a:pt x="152" y="104"/>
                    <a:pt x="153" y="103"/>
                  </a:cubicBezTo>
                  <a:cubicBezTo>
                    <a:pt x="153" y="102"/>
                    <a:pt x="152" y="100"/>
                    <a:pt x="153" y="99"/>
                  </a:cubicBezTo>
                  <a:cubicBezTo>
                    <a:pt x="152" y="99"/>
                    <a:pt x="151" y="98"/>
                    <a:pt x="150" y="98"/>
                  </a:cubicBezTo>
                  <a:cubicBezTo>
                    <a:pt x="152" y="96"/>
                    <a:pt x="150" y="92"/>
                    <a:pt x="153" y="92"/>
                  </a:cubicBezTo>
                  <a:close/>
                  <a:moveTo>
                    <a:pt x="58" y="4"/>
                  </a:moveTo>
                  <a:cubicBezTo>
                    <a:pt x="58" y="4"/>
                    <a:pt x="58" y="5"/>
                    <a:pt x="59" y="5"/>
                  </a:cubicBezTo>
                  <a:cubicBezTo>
                    <a:pt x="59" y="6"/>
                    <a:pt x="59" y="6"/>
                    <a:pt x="58" y="6"/>
                  </a:cubicBezTo>
                  <a:cubicBezTo>
                    <a:pt x="58" y="5"/>
                    <a:pt x="57" y="5"/>
                    <a:pt x="58" y="4"/>
                  </a:cubicBezTo>
                  <a:close/>
                  <a:moveTo>
                    <a:pt x="13" y="46"/>
                  </a:moveTo>
                  <a:cubicBezTo>
                    <a:pt x="11" y="46"/>
                    <a:pt x="12" y="46"/>
                    <a:pt x="12" y="45"/>
                  </a:cubicBezTo>
                  <a:cubicBezTo>
                    <a:pt x="12" y="46"/>
                    <a:pt x="13" y="46"/>
                    <a:pt x="13" y="46"/>
                  </a:cubicBezTo>
                  <a:close/>
                </a:path>
              </a:pathLst>
            </a:custGeom>
            <a:solidFill>
              <a:srgbClr val="D06E6E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CN" altLang="en-US" sz="1800" spc="-288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  <p:sp>
          <p:nvSpPr>
            <p:cNvPr id="23" name="文本框 9"/>
            <p:cNvSpPr txBox="1"/>
            <p:nvPr/>
          </p:nvSpPr>
          <p:spPr>
            <a:xfrm>
              <a:off x="8528606" y="4823683"/>
              <a:ext cx="402494" cy="991864"/>
            </a:xfrm>
            <a:prstGeom prst="rect">
              <a:avLst/>
            </a:prstGeom>
            <a:noFill/>
          </p:spPr>
          <p:txBody>
            <a:bodyPr vert="eaVert" lIns="95277" tIns="0" rIns="95277" bIns="107997"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思源宋体 CN Heavy" pitchFamily="18" charset="-122"/>
                  <a:ea typeface="思源宋体 CN Heavy" pitchFamily="18" charset="-122"/>
                </a:rPr>
                <a:t>泰山</a:t>
              </a:r>
              <a:endParaRPr lang="en-US" altLang="zh-CN" sz="140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3"/>
            </p:custDataLst>
          </p:nvPr>
        </p:nvGrpSpPr>
        <p:grpSpPr>
          <a:xfrm>
            <a:off x="848995" y="2000250"/>
            <a:ext cx="10681335" cy="1653540"/>
            <a:chOff x="1465" y="-328"/>
            <a:chExt cx="16821" cy="1937"/>
          </a:xfrm>
          <a:solidFill>
            <a:srgbClr val="9FA17D">
              <a:alpha val="25000"/>
            </a:srgbClr>
          </a:solidFill>
        </p:grpSpPr>
        <p:sp>
          <p:nvSpPr>
            <p:cNvPr id="25" name="矩形 24"/>
            <p:cNvSpPr/>
            <p:nvPr>
              <p:custDataLst>
                <p:tags r:id="rId4"/>
              </p:custDataLst>
            </p:nvPr>
          </p:nvSpPr>
          <p:spPr>
            <a:xfrm>
              <a:off x="1465" y="-328"/>
              <a:ext cx="16821" cy="1639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20000"/>
              </a:schemeClr>
            </a:solidFill>
            <a:ln w="222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5"/>
              </p:custDataLst>
            </p:nvPr>
          </p:nvSpPr>
          <p:spPr>
            <a:xfrm>
              <a:off x="3465" y="-327"/>
              <a:ext cx="14337" cy="1936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indent="0" algn="just" fontAlgn="auto">
                <a:lnSpc>
                  <a:spcPct val="110000"/>
                </a:lnSpc>
              </a:pPr>
              <a:r>
                <a:rPr lang="en-US" altLang="zh-CN" sz="24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Reverence 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for Heaven and Earth</a:t>
              </a:r>
              <a:endPara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indent="0" algn="just" fontAlgn="auto">
                <a:lnSpc>
                  <a:spcPct val="110000"/>
                </a:lnSpc>
              </a:pP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By worshipping Heaven and Earth, emperors expressed their gratitude to nature and prayed for national peace and prosperity.</a:t>
              </a:r>
              <a:endPara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矩形 1"/>
          <p:cNvSpPr/>
          <p:nvPr>
            <p:custDataLst>
              <p:tags r:id="rId6"/>
            </p:custDataLst>
          </p:nvPr>
        </p:nvSpPr>
        <p:spPr>
          <a:xfrm>
            <a:off x="963574" y="2285877"/>
            <a:ext cx="809838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450"/>
              </a:spcBef>
            </a:pPr>
            <a:r>
              <a:rPr lang="en-US" altLang="zh-CN" sz="4000" b="1" dirty="0">
                <a:solidFill>
                  <a:schemeClr val="accent1"/>
                </a:solidFill>
                <a:latin typeface="思源宋体 CN Heavy" pitchFamily="18" charset="-122"/>
                <a:ea typeface="思源宋体 CN Heavy" pitchFamily="18" charset="-122"/>
                <a:cs typeface="阿里巴巴普惠体 H" panose="00020600040101010101" pitchFamily="18" charset="-122"/>
              </a:rPr>
              <a:t>01</a:t>
            </a:r>
            <a:endParaRPr lang="en-US" altLang="zh-CN" sz="4000" b="1" dirty="0">
              <a:solidFill>
                <a:schemeClr val="accent1"/>
              </a:solidFill>
              <a:latin typeface="思源宋体 CN Heavy" pitchFamily="18" charset="-122"/>
              <a:ea typeface="思源宋体 CN Heavy" pitchFamily="18" charset="-122"/>
              <a:cs typeface="阿里巴巴普惠体 H" panose="00020600040101010101" pitchFamily="18" charset="-122"/>
            </a:endParaRPr>
          </a:p>
        </p:txBody>
      </p:sp>
      <p:grpSp>
        <p:nvGrpSpPr>
          <p:cNvPr id="38" name="组合 37"/>
          <p:cNvGrpSpPr/>
          <p:nvPr>
            <p:custDataLst>
              <p:tags r:id="rId7"/>
            </p:custDataLst>
          </p:nvPr>
        </p:nvGrpSpPr>
        <p:grpSpPr>
          <a:xfrm>
            <a:off x="848995" y="3529824"/>
            <a:ext cx="10681335" cy="1272681"/>
            <a:chOff x="1465" y="-329"/>
            <a:chExt cx="16821" cy="1640"/>
          </a:xfrm>
          <a:solidFill>
            <a:srgbClr val="9FA17D">
              <a:alpha val="25000"/>
            </a:srgbClr>
          </a:solidFill>
        </p:grpSpPr>
        <p:sp>
          <p:nvSpPr>
            <p:cNvPr id="39" name="矩形 38"/>
            <p:cNvSpPr/>
            <p:nvPr>
              <p:custDataLst>
                <p:tags r:id="rId8"/>
              </p:custDataLst>
            </p:nvPr>
          </p:nvSpPr>
          <p:spPr>
            <a:xfrm>
              <a:off x="1465" y="-328"/>
              <a:ext cx="16821" cy="1639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20000"/>
              </a:schemeClr>
            </a:solidFill>
            <a:ln w="222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文本框 39"/>
            <p:cNvSpPr txBox="1"/>
            <p:nvPr>
              <p:custDataLst>
                <p:tags r:id="rId9"/>
              </p:custDataLst>
            </p:nvPr>
          </p:nvSpPr>
          <p:spPr>
            <a:xfrm>
              <a:off x="3315" y="-329"/>
              <a:ext cx="14487" cy="1632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 indent="0" algn="just" fontAlgn="auto">
                <a:lnSpc>
                  <a:spcPct val="80000"/>
                </a:lnSpc>
              </a:pPr>
              <a:r>
                <a:rPr lang="en-US" altLang="zh-CN" sz="24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Consolidation 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of Imperial Power</a:t>
              </a:r>
              <a:endPara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indent="0" algn="just" fontAlgn="auto">
                <a:lnSpc>
                  <a:spcPct val="80000"/>
                </a:lnSpc>
              </a:pP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Fengshan was an important means for emperors to display their achievements . They proclaimed to the world that their rule was divinely sanctioned and legitimate.</a:t>
              </a:r>
              <a:endPara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矩形 40"/>
          <p:cNvSpPr/>
          <p:nvPr>
            <p:custDataLst>
              <p:tags r:id="rId10"/>
            </p:custDataLst>
          </p:nvPr>
        </p:nvSpPr>
        <p:spPr>
          <a:xfrm>
            <a:off x="955953" y="3737339"/>
            <a:ext cx="809837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450"/>
              </a:spcBef>
            </a:pPr>
            <a:r>
              <a:rPr lang="en-US" altLang="zh-CN" sz="4000" b="1" dirty="0">
                <a:solidFill>
                  <a:schemeClr val="accent1"/>
                </a:solidFill>
                <a:latin typeface="思源宋体 CN Heavy" pitchFamily="18" charset="-122"/>
                <a:ea typeface="思源宋体 CN Heavy" pitchFamily="18" charset="-122"/>
                <a:cs typeface="阿里巴巴普惠体 H" panose="00020600040101010101" pitchFamily="18" charset="-122"/>
              </a:rPr>
              <a:t>02</a:t>
            </a:r>
            <a:endParaRPr lang="en-US" altLang="zh-CN" sz="4000" b="1" dirty="0">
              <a:solidFill>
                <a:schemeClr val="accent1"/>
              </a:solidFill>
              <a:latin typeface="思源宋体 CN Heavy" pitchFamily="18" charset="-122"/>
              <a:ea typeface="思源宋体 CN Heavy" pitchFamily="18" charset="-122"/>
              <a:cs typeface="阿里巴巴普惠体 H" panose="00020600040101010101" pitchFamily="18" charset="-122"/>
            </a:endParaRPr>
          </a:p>
        </p:txBody>
      </p:sp>
      <p:grpSp>
        <p:nvGrpSpPr>
          <p:cNvPr id="42" name="组合 41"/>
          <p:cNvGrpSpPr/>
          <p:nvPr>
            <p:custDataLst>
              <p:tags r:id="rId11"/>
            </p:custDataLst>
          </p:nvPr>
        </p:nvGrpSpPr>
        <p:grpSpPr>
          <a:xfrm>
            <a:off x="848995" y="4953635"/>
            <a:ext cx="10681335" cy="1419751"/>
            <a:chOff x="1465" y="-333"/>
            <a:chExt cx="16821" cy="1697"/>
          </a:xfrm>
          <a:solidFill>
            <a:srgbClr val="9FA17D">
              <a:alpha val="25000"/>
            </a:srgbClr>
          </a:solidFill>
        </p:grpSpPr>
        <p:sp>
          <p:nvSpPr>
            <p:cNvPr id="43" name="矩形 42"/>
            <p:cNvSpPr/>
            <p:nvPr>
              <p:custDataLst>
                <p:tags r:id="rId12"/>
              </p:custDataLst>
            </p:nvPr>
          </p:nvSpPr>
          <p:spPr>
            <a:xfrm>
              <a:off x="1465" y="-328"/>
              <a:ext cx="16821" cy="1639"/>
            </a:xfrm>
            <a:prstGeom prst="rect">
              <a:avLst/>
            </a:prstGeom>
            <a:solidFill>
              <a:schemeClr val="accent1">
                <a:lumMod val="20000"/>
                <a:lumOff val="80000"/>
                <a:alpha val="20000"/>
              </a:schemeClr>
            </a:solidFill>
            <a:ln w="2222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文本框 43"/>
            <p:cNvSpPr txBox="1"/>
            <p:nvPr>
              <p:custDataLst>
                <p:tags r:id="rId13"/>
              </p:custDataLst>
            </p:nvPr>
          </p:nvSpPr>
          <p:spPr>
            <a:xfrm>
              <a:off x="3315" y="-333"/>
              <a:ext cx="14487" cy="16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0" algn="just" fontAlgn="auto">
                <a:lnSpc>
                  <a:spcPct val="90000"/>
                </a:lnSpc>
              </a:pP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Cohesion of </a:t>
              </a:r>
              <a:r>
                <a:rPr lang="en-US" altLang="zh-CN" sz="2400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National Spirit</a:t>
              </a:r>
              <a:endPara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indent="0" algn="just" fontAlgn="auto">
                <a:lnSpc>
                  <a:spcPct val="90000"/>
                </a:lnSpc>
              </a:pP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It carried forward the cultural traditions of ancient China and embodied the Chinese nation's reverence and gratitude towards Heaven, Earth, and their ancestors.</a:t>
              </a:r>
              <a:endPara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5" name="矩形 44"/>
          <p:cNvSpPr/>
          <p:nvPr>
            <p:custDataLst>
              <p:tags r:id="rId14"/>
            </p:custDataLst>
          </p:nvPr>
        </p:nvSpPr>
        <p:spPr>
          <a:xfrm>
            <a:off x="961033" y="5189062"/>
            <a:ext cx="809837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450"/>
              </a:spcBef>
            </a:pPr>
            <a:r>
              <a:rPr lang="en-US" altLang="zh-CN" sz="4000" b="1" dirty="0">
                <a:solidFill>
                  <a:schemeClr val="accent1"/>
                </a:solidFill>
                <a:latin typeface="思源宋体 CN Heavy" pitchFamily="18" charset="-122"/>
                <a:ea typeface="思源宋体 CN Heavy" pitchFamily="18" charset="-122"/>
                <a:cs typeface="阿里巴巴普惠体 H" panose="00020600040101010101" pitchFamily="18" charset="-122"/>
              </a:rPr>
              <a:t>03</a:t>
            </a:r>
            <a:endParaRPr lang="en-US" altLang="zh-CN" sz="4000" b="1" dirty="0">
              <a:solidFill>
                <a:schemeClr val="accent1"/>
              </a:solidFill>
              <a:latin typeface="思源宋体 CN Heavy" pitchFamily="18" charset="-122"/>
              <a:ea typeface="思源宋体 CN Heavy" pitchFamily="18" charset="-122"/>
              <a:cs typeface="阿里巴巴普惠体 H" panose="00020600040101010101" pitchFamily="18" charset="-122"/>
            </a:endParaRPr>
          </a:p>
        </p:txBody>
      </p:sp>
      <p:cxnSp>
        <p:nvCxnSpPr>
          <p:cNvPr id="26" name="直接连接符 25"/>
          <p:cNvCxnSpPr/>
          <p:nvPr>
            <p:custDataLst>
              <p:tags r:id="rId15"/>
            </p:custDataLst>
          </p:nvPr>
        </p:nvCxnSpPr>
        <p:spPr>
          <a:xfrm>
            <a:off x="1885852" y="2128071"/>
            <a:ext cx="3810" cy="114554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>
            <p:custDataLst>
              <p:tags r:id="rId16"/>
            </p:custDataLst>
          </p:nvPr>
        </p:nvCxnSpPr>
        <p:spPr>
          <a:xfrm flipH="1">
            <a:off x="1889662" y="3643274"/>
            <a:ext cx="9525" cy="94043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>
            <p:custDataLst>
              <p:tags r:id="rId17"/>
            </p:custDataLst>
          </p:nvPr>
        </p:nvCxnSpPr>
        <p:spPr>
          <a:xfrm>
            <a:off x="1889004" y="5097723"/>
            <a:ext cx="0" cy="112395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sp>
        <p:nvSpPr>
          <p:cNvPr id="7" name="标题 1"/>
          <p:cNvSpPr txBox="1"/>
          <p:nvPr/>
        </p:nvSpPr>
        <p:spPr>
          <a:xfrm>
            <a:off x="7223125" y="2489835"/>
            <a:ext cx="1650365" cy="2173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思源宋体 CN Heavy" pitchFamily="18" charset="-122"/>
                <a:ea typeface="思源宋体 CN Heavy" pitchFamily="18" charset="-122"/>
              </a:rPr>
              <a:t>02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思源宋体 CN Heavy" pitchFamily="18" charset="-122"/>
              <a:ea typeface="思源宋体 CN Heavy" pitchFamily="18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269740" y="3113405"/>
            <a:ext cx="2297430" cy="9271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Culture of Literati</a:t>
            </a:r>
            <a:endParaRPr lang="en-US" altLang="zh-CN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136390" y="2975610"/>
            <a:ext cx="2564765" cy="1202055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8513571" y="1768883"/>
            <a:ext cx="496651" cy="779930"/>
            <a:chOff x="8436503" y="4783319"/>
            <a:chExt cx="631094" cy="991864"/>
          </a:xfrm>
        </p:grpSpPr>
        <p:sp>
          <p:nvSpPr>
            <p:cNvPr id="19" name="Freeform 201"/>
            <p:cNvSpPr>
              <a:spLocks noEditPoints="1"/>
            </p:cNvSpPr>
            <p:nvPr/>
          </p:nvSpPr>
          <p:spPr bwMode="auto">
            <a:xfrm>
              <a:off x="8436503" y="4842970"/>
              <a:ext cx="457200" cy="872563"/>
            </a:xfrm>
            <a:custGeom>
              <a:avLst/>
              <a:gdLst>
                <a:gd name="T0" fmla="*/ 150 w 155"/>
                <a:gd name="T1" fmla="*/ 83 h 278"/>
                <a:gd name="T2" fmla="*/ 150 w 155"/>
                <a:gd name="T3" fmla="*/ 71 h 278"/>
                <a:gd name="T4" fmla="*/ 147 w 155"/>
                <a:gd name="T5" fmla="*/ 60 h 278"/>
                <a:gd name="T6" fmla="*/ 145 w 155"/>
                <a:gd name="T7" fmla="*/ 48 h 278"/>
                <a:gd name="T8" fmla="*/ 147 w 155"/>
                <a:gd name="T9" fmla="*/ 43 h 278"/>
                <a:gd name="T10" fmla="*/ 142 w 155"/>
                <a:gd name="T11" fmla="*/ 32 h 278"/>
                <a:gd name="T12" fmla="*/ 132 w 155"/>
                <a:gd name="T13" fmla="*/ 24 h 278"/>
                <a:gd name="T14" fmla="*/ 124 w 155"/>
                <a:gd name="T15" fmla="*/ 19 h 278"/>
                <a:gd name="T16" fmla="*/ 117 w 155"/>
                <a:gd name="T17" fmla="*/ 14 h 278"/>
                <a:gd name="T18" fmla="*/ 112 w 155"/>
                <a:gd name="T19" fmla="*/ 14 h 278"/>
                <a:gd name="T20" fmla="*/ 103 w 155"/>
                <a:gd name="T21" fmla="*/ 8 h 278"/>
                <a:gd name="T22" fmla="*/ 89 w 155"/>
                <a:gd name="T23" fmla="*/ 3 h 278"/>
                <a:gd name="T24" fmla="*/ 86 w 155"/>
                <a:gd name="T25" fmla="*/ 5 h 278"/>
                <a:gd name="T26" fmla="*/ 75 w 155"/>
                <a:gd name="T27" fmla="*/ 5 h 278"/>
                <a:gd name="T28" fmla="*/ 46 w 155"/>
                <a:gd name="T29" fmla="*/ 4 h 278"/>
                <a:gd name="T30" fmla="*/ 40 w 155"/>
                <a:gd name="T31" fmla="*/ 7 h 278"/>
                <a:gd name="T32" fmla="*/ 33 w 155"/>
                <a:gd name="T33" fmla="*/ 19 h 278"/>
                <a:gd name="T34" fmla="*/ 24 w 155"/>
                <a:gd name="T35" fmla="*/ 27 h 278"/>
                <a:gd name="T36" fmla="*/ 10 w 155"/>
                <a:gd name="T37" fmla="*/ 41 h 278"/>
                <a:gd name="T38" fmla="*/ 9 w 155"/>
                <a:gd name="T39" fmla="*/ 52 h 278"/>
                <a:gd name="T40" fmla="*/ 0 w 155"/>
                <a:gd name="T41" fmla="*/ 59 h 278"/>
                <a:gd name="T42" fmla="*/ 1 w 155"/>
                <a:gd name="T43" fmla="*/ 71 h 278"/>
                <a:gd name="T44" fmla="*/ 2 w 155"/>
                <a:gd name="T45" fmla="*/ 78 h 278"/>
                <a:gd name="T46" fmla="*/ 2 w 155"/>
                <a:gd name="T47" fmla="*/ 95 h 278"/>
                <a:gd name="T48" fmla="*/ 4 w 155"/>
                <a:gd name="T49" fmla="*/ 101 h 278"/>
                <a:gd name="T50" fmla="*/ 2 w 155"/>
                <a:gd name="T51" fmla="*/ 107 h 278"/>
                <a:gd name="T52" fmla="*/ 1 w 155"/>
                <a:gd name="T53" fmla="*/ 126 h 278"/>
                <a:gd name="T54" fmla="*/ 3 w 155"/>
                <a:gd name="T55" fmla="*/ 139 h 278"/>
                <a:gd name="T56" fmla="*/ 3 w 155"/>
                <a:gd name="T57" fmla="*/ 150 h 278"/>
                <a:gd name="T58" fmla="*/ 2 w 155"/>
                <a:gd name="T59" fmla="*/ 159 h 278"/>
                <a:gd name="T60" fmla="*/ 8 w 155"/>
                <a:gd name="T61" fmla="*/ 172 h 278"/>
                <a:gd name="T62" fmla="*/ 17 w 155"/>
                <a:gd name="T63" fmla="*/ 181 h 278"/>
                <a:gd name="T64" fmla="*/ 15 w 155"/>
                <a:gd name="T65" fmla="*/ 189 h 278"/>
                <a:gd name="T66" fmla="*/ 15 w 155"/>
                <a:gd name="T67" fmla="*/ 203 h 278"/>
                <a:gd name="T68" fmla="*/ 18 w 155"/>
                <a:gd name="T69" fmla="*/ 219 h 278"/>
                <a:gd name="T70" fmla="*/ 25 w 155"/>
                <a:gd name="T71" fmla="*/ 236 h 278"/>
                <a:gd name="T72" fmla="*/ 30 w 155"/>
                <a:gd name="T73" fmla="*/ 249 h 278"/>
                <a:gd name="T74" fmla="*/ 34 w 155"/>
                <a:gd name="T75" fmla="*/ 256 h 278"/>
                <a:gd name="T76" fmla="*/ 46 w 155"/>
                <a:gd name="T77" fmla="*/ 263 h 278"/>
                <a:gd name="T78" fmla="*/ 47 w 155"/>
                <a:gd name="T79" fmla="*/ 272 h 278"/>
                <a:gd name="T80" fmla="*/ 60 w 155"/>
                <a:gd name="T81" fmla="*/ 275 h 278"/>
                <a:gd name="T82" fmla="*/ 70 w 155"/>
                <a:gd name="T83" fmla="*/ 271 h 278"/>
                <a:gd name="T84" fmla="*/ 78 w 155"/>
                <a:gd name="T85" fmla="*/ 257 h 278"/>
                <a:gd name="T86" fmla="*/ 88 w 155"/>
                <a:gd name="T87" fmla="*/ 256 h 278"/>
                <a:gd name="T88" fmla="*/ 102 w 155"/>
                <a:gd name="T89" fmla="*/ 245 h 278"/>
                <a:gd name="T90" fmla="*/ 111 w 155"/>
                <a:gd name="T91" fmla="*/ 234 h 278"/>
                <a:gd name="T92" fmla="*/ 116 w 155"/>
                <a:gd name="T93" fmla="*/ 217 h 278"/>
                <a:gd name="T94" fmla="*/ 123 w 155"/>
                <a:gd name="T95" fmla="*/ 201 h 278"/>
                <a:gd name="T96" fmla="*/ 124 w 155"/>
                <a:gd name="T97" fmla="*/ 193 h 278"/>
                <a:gd name="T98" fmla="*/ 132 w 155"/>
                <a:gd name="T99" fmla="*/ 189 h 278"/>
                <a:gd name="T100" fmla="*/ 141 w 155"/>
                <a:gd name="T101" fmla="*/ 181 h 278"/>
                <a:gd name="T102" fmla="*/ 147 w 155"/>
                <a:gd name="T103" fmla="*/ 171 h 278"/>
                <a:gd name="T104" fmla="*/ 152 w 155"/>
                <a:gd name="T105" fmla="*/ 164 h 278"/>
                <a:gd name="T106" fmla="*/ 153 w 155"/>
                <a:gd name="T107" fmla="*/ 144 h 278"/>
                <a:gd name="T108" fmla="*/ 147 w 155"/>
                <a:gd name="T109" fmla="*/ 118 h 278"/>
                <a:gd name="T110" fmla="*/ 153 w 155"/>
                <a:gd name="T111" fmla="*/ 103 h 278"/>
                <a:gd name="T112" fmla="*/ 59 w 155"/>
                <a:gd name="T113" fmla="*/ 5 h 278"/>
                <a:gd name="T114" fmla="*/ 13 w 155"/>
                <a:gd name="T115" fmla="*/ 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" h="278">
                  <a:moveTo>
                    <a:pt x="153" y="92"/>
                  </a:moveTo>
                  <a:cubicBezTo>
                    <a:pt x="154" y="89"/>
                    <a:pt x="155" y="87"/>
                    <a:pt x="153" y="86"/>
                  </a:cubicBezTo>
                  <a:cubicBezTo>
                    <a:pt x="153" y="87"/>
                    <a:pt x="153" y="87"/>
                    <a:pt x="152" y="87"/>
                  </a:cubicBezTo>
                  <a:cubicBezTo>
                    <a:pt x="151" y="87"/>
                    <a:pt x="150" y="86"/>
                    <a:pt x="149" y="85"/>
                  </a:cubicBezTo>
                  <a:cubicBezTo>
                    <a:pt x="149" y="84"/>
                    <a:pt x="149" y="83"/>
                    <a:pt x="150" y="83"/>
                  </a:cubicBezTo>
                  <a:cubicBezTo>
                    <a:pt x="151" y="83"/>
                    <a:pt x="151" y="84"/>
                    <a:pt x="152" y="84"/>
                  </a:cubicBezTo>
                  <a:cubicBezTo>
                    <a:pt x="153" y="83"/>
                    <a:pt x="151" y="78"/>
                    <a:pt x="153" y="76"/>
                  </a:cubicBezTo>
                  <a:cubicBezTo>
                    <a:pt x="153" y="76"/>
                    <a:pt x="153" y="75"/>
                    <a:pt x="153" y="74"/>
                  </a:cubicBezTo>
                  <a:cubicBezTo>
                    <a:pt x="152" y="74"/>
                    <a:pt x="152" y="74"/>
                    <a:pt x="151" y="74"/>
                  </a:cubicBezTo>
                  <a:cubicBezTo>
                    <a:pt x="152" y="73"/>
                    <a:pt x="150" y="73"/>
                    <a:pt x="150" y="71"/>
                  </a:cubicBezTo>
                  <a:cubicBezTo>
                    <a:pt x="152" y="70"/>
                    <a:pt x="155" y="67"/>
                    <a:pt x="154" y="64"/>
                  </a:cubicBezTo>
                  <a:cubicBezTo>
                    <a:pt x="152" y="64"/>
                    <a:pt x="151" y="65"/>
                    <a:pt x="149" y="66"/>
                  </a:cubicBezTo>
                  <a:cubicBezTo>
                    <a:pt x="149" y="65"/>
                    <a:pt x="150" y="64"/>
                    <a:pt x="150" y="64"/>
                  </a:cubicBezTo>
                  <a:cubicBezTo>
                    <a:pt x="149" y="63"/>
                    <a:pt x="147" y="63"/>
                    <a:pt x="147" y="61"/>
                  </a:cubicBezTo>
                  <a:cubicBezTo>
                    <a:pt x="147" y="61"/>
                    <a:pt x="147" y="60"/>
                    <a:pt x="147" y="60"/>
                  </a:cubicBezTo>
                  <a:cubicBezTo>
                    <a:pt x="147" y="59"/>
                    <a:pt x="149" y="58"/>
                    <a:pt x="146" y="56"/>
                  </a:cubicBezTo>
                  <a:cubicBezTo>
                    <a:pt x="147" y="56"/>
                    <a:pt x="147" y="55"/>
                    <a:pt x="148" y="56"/>
                  </a:cubicBezTo>
                  <a:cubicBezTo>
                    <a:pt x="147" y="54"/>
                    <a:pt x="150" y="53"/>
                    <a:pt x="148" y="53"/>
                  </a:cubicBezTo>
                  <a:cubicBezTo>
                    <a:pt x="148" y="52"/>
                    <a:pt x="149" y="52"/>
                    <a:pt x="148" y="51"/>
                  </a:cubicBezTo>
                  <a:cubicBezTo>
                    <a:pt x="147" y="51"/>
                    <a:pt x="146" y="49"/>
                    <a:pt x="145" y="48"/>
                  </a:cubicBezTo>
                  <a:cubicBezTo>
                    <a:pt x="146" y="48"/>
                    <a:pt x="145" y="46"/>
                    <a:pt x="145" y="45"/>
                  </a:cubicBezTo>
                  <a:cubicBezTo>
                    <a:pt x="146" y="45"/>
                    <a:pt x="147" y="45"/>
                    <a:pt x="147" y="44"/>
                  </a:cubicBezTo>
                  <a:cubicBezTo>
                    <a:pt x="146" y="43"/>
                    <a:pt x="146" y="44"/>
                    <a:pt x="146" y="44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7" y="43"/>
                    <a:pt x="147" y="43"/>
                  </a:cubicBezTo>
                  <a:cubicBezTo>
                    <a:pt x="146" y="43"/>
                    <a:pt x="147" y="42"/>
                    <a:pt x="147" y="41"/>
                  </a:cubicBezTo>
                  <a:cubicBezTo>
                    <a:pt x="146" y="41"/>
                    <a:pt x="145" y="42"/>
                    <a:pt x="145" y="41"/>
                  </a:cubicBezTo>
                  <a:cubicBezTo>
                    <a:pt x="145" y="39"/>
                    <a:pt x="146" y="37"/>
                    <a:pt x="145" y="35"/>
                  </a:cubicBezTo>
                  <a:cubicBezTo>
                    <a:pt x="144" y="35"/>
                    <a:pt x="143" y="37"/>
                    <a:pt x="143" y="36"/>
                  </a:cubicBezTo>
                  <a:cubicBezTo>
                    <a:pt x="143" y="35"/>
                    <a:pt x="142" y="33"/>
                    <a:pt x="142" y="32"/>
                  </a:cubicBezTo>
                  <a:cubicBezTo>
                    <a:pt x="141" y="35"/>
                    <a:pt x="137" y="30"/>
                    <a:pt x="139" y="29"/>
                  </a:cubicBezTo>
                  <a:cubicBezTo>
                    <a:pt x="137" y="27"/>
                    <a:pt x="136" y="25"/>
                    <a:pt x="136" y="24"/>
                  </a:cubicBezTo>
                  <a:cubicBezTo>
                    <a:pt x="136" y="24"/>
                    <a:pt x="136" y="24"/>
                    <a:pt x="135" y="24"/>
                  </a:cubicBezTo>
                  <a:cubicBezTo>
                    <a:pt x="136" y="24"/>
                    <a:pt x="137" y="23"/>
                    <a:pt x="136" y="23"/>
                  </a:cubicBezTo>
                  <a:cubicBezTo>
                    <a:pt x="135" y="24"/>
                    <a:pt x="133" y="23"/>
                    <a:pt x="132" y="24"/>
                  </a:cubicBezTo>
                  <a:cubicBezTo>
                    <a:pt x="132" y="24"/>
                    <a:pt x="133" y="24"/>
                    <a:pt x="134" y="23"/>
                  </a:cubicBezTo>
                  <a:cubicBezTo>
                    <a:pt x="132" y="22"/>
                    <a:pt x="132" y="23"/>
                    <a:pt x="131" y="24"/>
                  </a:cubicBezTo>
                  <a:cubicBezTo>
                    <a:pt x="129" y="21"/>
                    <a:pt x="129" y="18"/>
                    <a:pt x="127" y="16"/>
                  </a:cubicBezTo>
                  <a:cubicBezTo>
                    <a:pt x="127" y="17"/>
                    <a:pt x="127" y="19"/>
                    <a:pt x="126" y="19"/>
                  </a:cubicBezTo>
                  <a:cubicBezTo>
                    <a:pt x="126" y="17"/>
                    <a:pt x="125" y="19"/>
                    <a:pt x="124" y="19"/>
                  </a:cubicBezTo>
                  <a:cubicBezTo>
                    <a:pt x="124" y="18"/>
                    <a:pt x="123" y="17"/>
                    <a:pt x="123" y="16"/>
                  </a:cubicBezTo>
                  <a:cubicBezTo>
                    <a:pt x="123" y="16"/>
                    <a:pt x="124" y="16"/>
                    <a:pt x="124" y="16"/>
                  </a:cubicBezTo>
                  <a:cubicBezTo>
                    <a:pt x="122" y="15"/>
                    <a:pt x="123" y="15"/>
                    <a:pt x="121" y="15"/>
                  </a:cubicBezTo>
                  <a:cubicBezTo>
                    <a:pt x="120" y="15"/>
                    <a:pt x="120" y="14"/>
                    <a:pt x="120" y="13"/>
                  </a:cubicBezTo>
                  <a:cubicBezTo>
                    <a:pt x="118" y="13"/>
                    <a:pt x="118" y="15"/>
                    <a:pt x="117" y="14"/>
                  </a:cubicBezTo>
                  <a:cubicBezTo>
                    <a:pt x="117" y="14"/>
                    <a:pt x="117" y="14"/>
                    <a:pt x="117" y="13"/>
                  </a:cubicBezTo>
                  <a:cubicBezTo>
                    <a:pt x="117" y="13"/>
                    <a:pt x="119" y="12"/>
                    <a:pt x="119" y="11"/>
                  </a:cubicBezTo>
                  <a:cubicBezTo>
                    <a:pt x="118" y="11"/>
                    <a:pt x="118" y="10"/>
                    <a:pt x="117" y="10"/>
                  </a:cubicBezTo>
                  <a:cubicBezTo>
                    <a:pt x="117" y="14"/>
                    <a:pt x="115" y="13"/>
                    <a:pt x="113" y="11"/>
                  </a:cubicBezTo>
                  <a:cubicBezTo>
                    <a:pt x="113" y="12"/>
                    <a:pt x="113" y="14"/>
                    <a:pt x="112" y="14"/>
                  </a:cubicBezTo>
                  <a:cubicBezTo>
                    <a:pt x="111" y="13"/>
                    <a:pt x="113" y="11"/>
                    <a:pt x="112" y="11"/>
                  </a:cubicBezTo>
                  <a:cubicBezTo>
                    <a:pt x="111" y="11"/>
                    <a:pt x="111" y="12"/>
                    <a:pt x="110" y="12"/>
                  </a:cubicBezTo>
                  <a:cubicBezTo>
                    <a:pt x="109" y="10"/>
                    <a:pt x="107" y="9"/>
                    <a:pt x="106" y="9"/>
                  </a:cubicBezTo>
                  <a:cubicBezTo>
                    <a:pt x="106" y="8"/>
                    <a:pt x="107" y="8"/>
                    <a:pt x="106" y="7"/>
                  </a:cubicBezTo>
                  <a:cubicBezTo>
                    <a:pt x="105" y="6"/>
                    <a:pt x="104" y="8"/>
                    <a:pt x="103" y="8"/>
                  </a:cubicBezTo>
                  <a:cubicBezTo>
                    <a:pt x="101" y="7"/>
                    <a:pt x="101" y="6"/>
                    <a:pt x="98" y="5"/>
                  </a:cubicBezTo>
                  <a:cubicBezTo>
                    <a:pt x="98" y="6"/>
                    <a:pt x="95" y="6"/>
                    <a:pt x="95" y="6"/>
                  </a:cubicBezTo>
                  <a:cubicBezTo>
                    <a:pt x="95" y="6"/>
                    <a:pt x="95" y="5"/>
                    <a:pt x="96" y="5"/>
                  </a:cubicBezTo>
                  <a:cubicBezTo>
                    <a:pt x="93" y="6"/>
                    <a:pt x="92" y="5"/>
                    <a:pt x="89" y="6"/>
                  </a:cubicBezTo>
                  <a:cubicBezTo>
                    <a:pt x="89" y="5"/>
                    <a:pt x="89" y="4"/>
                    <a:pt x="89" y="3"/>
                  </a:cubicBezTo>
                  <a:cubicBezTo>
                    <a:pt x="89" y="2"/>
                    <a:pt x="88" y="4"/>
                    <a:pt x="87" y="4"/>
                  </a:cubicBezTo>
                  <a:cubicBezTo>
                    <a:pt x="87" y="2"/>
                    <a:pt x="88" y="2"/>
                    <a:pt x="87" y="1"/>
                  </a:cubicBezTo>
                  <a:cubicBezTo>
                    <a:pt x="86" y="1"/>
                    <a:pt x="86" y="3"/>
                    <a:pt x="86" y="4"/>
                  </a:cubicBezTo>
                  <a:cubicBezTo>
                    <a:pt x="86" y="4"/>
                    <a:pt x="87" y="4"/>
                    <a:pt x="87" y="4"/>
                  </a:cubicBezTo>
                  <a:cubicBezTo>
                    <a:pt x="87" y="5"/>
                    <a:pt x="86" y="5"/>
                    <a:pt x="86" y="5"/>
                  </a:cubicBezTo>
                  <a:cubicBezTo>
                    <a:pt x="85" y="5"/>
                    <a:pt x="84" y="5"/>
                    <a:pt x="84" y="4"/>
                  </a:cubicBezTo>
                  <a:cubicBezTo>
                    <a:pt x="84" y="5"/>
                    <a:pt x="83" y="5"/>
                    <a:pt x="82" y="5"/>
                  </a:cubicBezTo>
                  <a:cubicBezTo>
                    <a:pt x="81" y="5"/>
                    <a:pt x="80" y="4"/>
                    <a:pt x="79" y="4"/>
                  </a:cubicBezTo>
                  <a:cubicBezTo>
                    <a:pt x="78" y="5"/>
                    <a:pt x="78" y="6"/>
                    <a:pt x="77" y="7"/>
                  </a:cubicBezTo>
                  <a:cubicBezTo>
                    <a:pt x="76" y="7"/>
                    <a:pt x="76" y="6"/>
                    <a:pt x="75" y="5"/>
                  </a:cubicBezTo>
                  <a:cubicBezTo>
                    <a:pt x="73" y="6"/>
                    <a:pt x="73" y="4"/>
                    <a:pt x="71" y="4"/>
                  </a:cubicBezTo>
                  <a:cubicBezTo>
                    <a:pt x="67" y="4"/>
                    <a:pt x="63" y="8"/>
                    <a:pt x="63" y="3"/>
                  </a:cubicBezTo>
                  <a:cubicBezTo>
                    <a:pt x="61" y="3"/>
                    <a:pt x="60" y="0"/>
                    <a:pt x="58" y="1"/>
                  </a:cubicBezTo>
                  <a:cubicBezTo>
                    <a:pt x="59" y="2"/>
                    <a:pt x="58" y="4"/>
                    <a:pt x="57" y="4"/>
                  </a:cubicBezTo>
                  <a:cubicBezTo>
                    <a:pt x="53" y="1"/>
                    <a:pt x="50" y="6"/>
                    <a:pt x="46" y="4"/>
                  </a:cubicBezTo>
                  <a:cubicBezTo>
                    <a:pt x="46" y="3"/>
                    <a:pt x="47" y="4"/>
                    <a:pt x="47" y="3"/>
                  </a:cubicBezTo>
                  <a:cubicBezTo>
                    <a:pt x="45" y="3"/>
                    <a:pt x="44" y="1"/>
                    <a:pt x="42" y="2"/>
                  </a:cubicBezTo>
                  <a:cubicBezTo>
                    <a:pt x="42" y="3"/>
                    <a:pt x="41" y="4"/>
                    <a:pt x="40" y="5"/>
                  </a:cubicBezTo>
                  <a:cubicBezTo>
                    <a:pt x="41" y="6"/>
                    <a:pt x="40" y="4"/>
                    <a:pt x="41" y="5"/>
                  </a:cubicBezTo>
                  <a:cubicBezTo>
                    <a:pt x="40" y="5"/>
                    <a:pt x="41" y="7"/>
                    <a:pt x="40" y="7"/>
                  </a:cubicBezTo>
                  <a:cubicBezTo>
                    <a:pt x="40" y="6"/>
                    <a:pt x="39" y="6"/>
                    <a:pt x="39" y="6"/>
                  </a:cubicBezTo>
                  <a:cubicBezTo>
                    <a:pt x="38" y="6"/>
                    <a:pt x="37" y="6"/>
                    <a:pt x="36" y="7"/>
                  </a:cubicBezTo>
                  <a:cubicBezTo>
                    <a:pt x="37" y="8"/>
                    <a:pt x="38" y="8"/>
                    <a:pt x="39" y="9"/>
                  </a:cubicBezTo>
                  <a:cubicBezTo>
                    <a:pt x="38" y="12"/>
                    <a:pt x="39" y="16"/>
                    <a:pt x="37" y="20"/>
                  </a:cubicBezTo>
                  <a:cubicBezTo>
                    <a:pt x="35" y="20"/>
                    <a:pt x="35" y="20"/>
                    <a:pt x="33" y="19"/>
                  </a:cubicBezTo>
                  <a:cubicBezTo>
                    <a:pt x="32" y="20"/>
                    <a:pt x="31" y="23"/>
                    <a:pt x="28" y="22"/>
                  </a:cubicBezTo>
                  <a:cubicBezTo>
                    <a:pt x="29" y="24"/>
                    <a:pt x="28" y="24"/>
                    <a:pt x="27" y="24"/>
                  </a:cubicBezTo>
                  <a:cubicBezTo>
                    <a:pt x="26" y="24"/>
                    <a:pt x="26" y="22"/>
                    <a:pt x="25" y="22"/>
                  </a:cubicBezTo>
                  <a:cubicBezTo>
                    <a:pt x="25" y="24"/>
                    <a:pt x="24" y="25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19" y="30"/>
                    <a:pt x="19" y="30"/>
                  </a:cubicBezTo>
                  <a:cubicBezTo>
                    <a:pt x="19" y="31"/>
                    <a:pt x="18" y="33"/>
                    <a:pt x="18" y="34"/>
                  </a:cubicBezTo>
                  <a:cubicBezTo>
                    <a:pt x="17" y="35"/>
                    <a:pt x="14" y="36"/>
                    <a:pt x="13" y="37"/>
                  </a:cubicBezTo>
                  <a:cubicBezTo>
                    <a:pt x="12" y="38"/>
                    <a:pt x="8" y="36"/>
                    <a:pt x="1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0" y="43"/>
                    <a:pt x="11" y="43"/>
                    <a:pt x="11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6"/>
                    <a:pt x="11" y="47"/>
                    <a:pt x="12" y="48"/>
                  </a:cubicBezTo>
                  <a:cubicBezTo>
                    <a:pt x="10" y="49"/>
                    <a:pt x="9" y="51"/>
                    <a:pt x="9" y="52"/>
                  </a:cubicBezTo>
                  <a:cubicBezTo>
                    <a:pt x="7" y="52"/>
                    <a:pt x="6" y="52"/>
                    <a:pt x="5" y="52"/>
                  </a:cubicBezTo>
                  <a:cubicBezTo>
                    <a:pt x="6" y="53"/>
                    <a:pt x="10" y="55"/>
                    <a:pt x="10" y="57"/>
                  </a:cubicBezTo>
                  <a:cubicBezTo>
                    <a:pt x="8" y="57"/>
                    <a:pt x="6" y="57"/>
                    <a:pt x="3" y="58"/>
                  </a:cubicBezTo>
                  <a:cubicBezTo>
                    <a:pt x="2" y="58"/>
                    <a:pt x="4" y="60"/>
                    <a:pt x="2" y="60"/>
                  </a:cubicBezTo>
                  <a:cubicBezTo>
                    <a:pt x="2" y="60"/>
                    <a:pt x="1" y="60"/>
                    <a:pt x="0" y="59"/>
                  </a:cubicBezTo>
                  <a:cubicBezTo>
                    <a:pt x="1" y="59"/>
                    <a:pt x="1" y="59"/>
                    <a:pt x="2" y="59"/>
                  </a:cubicBezTo>
                  <a:cubicBezTo>
                    <a:pt x="1" y="59"/>
                    <a:pt x="1" y="58"/>
                    <a:pt x="0" y="58"/>
                  </a:cubicBezTo>
                  <a:cubicBezTo>
                    <a:pt x="0" y="62"/>
                    <a:pt x="3" y="65"/>
                    <a:pt x="2" y="70"/>
                  </a:cubicBezTo>
                  <a:cubicBezTo>
                    <a:pt x="2" y="70"/>
                    <a:pt x="3" y="70"/>
                    <a:pt x="3" y="71"/>
                  </a:cubicBezTo>
                  <a:cubicBezTo>
                    <a:pt x="2" y="71"/>
                    <a:pt x="1" y="71"/>
                    <a:pt x="1" y="71"/>
                  </a:cubicBezTo>
                  <a:cubicBezTo>
                    <a:pt x="2" y="71"/>
                    <a:pt x="1" y="72"/>
                    <a:pt x="1" y="73"/>
                  </a:cubicBezTo>
                  <a:cubicBezTo>
                    <a:pt x="2" y="73"/>
                    <a:pt x="3" y="73"/>
                    <a:pt x="3" y="74"/>
                  </a:cubicBezTo>
                  <a:cubicBezTo>
                    <a:pt x="2" y="74"/>
                    <a:pt x="1" y="74"/>
                    <a:pt x="1" y="75"/>
                  </a:cubicBezTo>
                  <a:cubicBezTo>
                    <a:pt x="1" y="76"/>
                    <a:pt x="3" y="76"/>
                    <a:pt x="2" y="77"/>
                  </a:cubicBezTo>
                  <a:cubicBezTo>
                    <a:pt x="2" y="77"/>
                    <a:pt x="3" y="78"/>
                    <a:pt x="2" y="78"/>
                  </a:cubicBezTo>
                  <a:cubicBezTo>
                    <a:pt x="1" y="77"/>
                    <a:pt x="3" y="77"/>
                    <a:pt x="1" y="77"/>
                  </a:cubicBezTo>
                  <a:cubicBezTo>
                    <a:pt x="0" y="77"/>
                    <a:pt x="1" y="79"/>
                    <a:pt x="2" y="79"/>
                  </a:cubicBezTo>
                  <a:cubicBezTo>
                    <a:pt x="1" y="80"/>
                    <a:pt x="0" y="79"/>
                    <a:pt x="0" y="80"/>
                  </a:cubicBezTo>
                  <a:cubicBezTo>
                    <a:pt x="1" y="84"/>
                    <a:pt x="3" y="89"/>
                    <a:pt x="0" y="93"/>
                  </a:cubicBezTo>
                  <a:cubicBezTo>
                    <a:pt x="1" y="93"/>
                    <a:pt x="2" y="93"/>
                    <a:pt x="2" y="95"/>
                  </a:cubicBezTo>
                  <a:cubicBezTo>
                    <a:pt x="1" y="96"/>
                    <a:pt x="0" y="95"/>
                    <a:pt x="0" y="96"/>
                  </a:cubicBezTo>
                  <a:cubicBezTo>
                    <a:pt x="2" y="96"/>
                    <a:pt x="0" y="97"/>
                    <a:pt x="1" y="97"/>
                  </a:cubicBezTo>
                  <a:cubicBezTo>
                    <a:pt x="2" y="97"/>
                    <a:pt x="2" y="97"/>
                    <a:pt x="3" y="97"/>
                  </a:cubicBezTo>
                  <a:cubicBezTo>
                    <a:pt x="2" y="99"/>
                    <a:pt x="3" y="99"/>
                    <a:pt x="4" y="100"/>
                  </a:cubicBezTo>
                  <a:cubicBezTo>
                    <a:pt x="4" y="100"/>
                    <a:pt x="4" y="100"/>
                    <a:pt x="4" y="101"/>
                  </a:cubicBezTo>
                  <a:cubicBezTo>
                    <a:pt x="3" y="101"/>
                    <a:pt x="2" y="102"/>
                    <a:pt x="2" y="102"/>
                  </a:cubicBezTo>
                  <a:cubicBezTo>
                    <a:pt x="2" y="103"/>
                    <a:pt x="3" y="103"/>
                    <a:pt x="4" y="104"/>
                  </a:cubicBezTo>
                  <a:cubicBezTo>
                    <a:pt x="5" y="105"/>
                    <a:pt x="2" y="104"/>
                    <a:pt x="3" y="106"/>
                  </a:cubicBezTo>
                  <a:cubicBezTo>
                    <a:pt x="3" y="106"/>
                    <a:pt x="4" y="105"/>
                    <a:pt x="4" y="106"/>
                  </a:cubicBezTo>
                  <a:cubicBezTo>
                    <a:pt x="3" y="106"/>
                    <a:pt x="3" y="107"/>
                    <a:pt x="2" y="107"/>
                  </a:cubicBezTo>
                  <a:cubicBezTo>
                    <a:pt x="3" y="112"/>
                    <a:pt x="1" y="117"/>
                    <a:pt x="0" y="120"/>
                  </a:cubicBezTo>
                  <a:cubicBezTo>
                    <a:pt x="1" y="121"/>
                    <a:pt x="2" y="120"/>
                    <a:pt x="3" y="121"/>
                  </a:cubicBezTo>
                  <a:cubicBezTo>
                    <a:pt x="3" y="123"/>
                    <a:pt x="2" y="122"/>
                    <a:pt x="2" y="123"/>
                  </a:cubicBezTo>
                  <a:cubicBezTo>
                    <a:pt x="0" y="123"/>
                    <a:pt x="2" y="122"/>
                    <a:pt x="0" y="122"/>
                  </a:cubicBezTo>
                  <a:cubicBezTo>
                    <a:pt x="0" y="123"/>
                    <a:pt x="2" y="124"/>
                    <a:pt x="1" y="126"/>
                  </a:cubicBezTo>
                  <a:cubicBezTo>
                    <a:pt x="2" y="126"/>
                    <a:pt x="2" y="125"/>
                    <a:pt x="3" y="125"/>
                  </a:cubicBezTo>
                  <a:cubicBezTo>
                    <a:pt x="3" y="126"/>
                    <a:pt x="3" y="128"/>
                    <a:pt x="2" y="129"/>
                  </a:cubicBezTo>
                  <a:cubicBezTo>
                    <a:pt x="3" y="130"/>
                    <a:pt x="1" y="132"/>
                    <a:pt x="3" y="135"/>
                  </a:cubicBezTo>
                  <a:cubicBezTo>
                    <a:pt x="2" y="136"/>
                    <a:pt x="2" y="135"/>
                    <a:pt x="1" y="135"/>
                  </a:cubicBezTo>
                  <a:cubicBezTo>
                    <a:pt x="2" y="137"/>
                    <a:pt x="2" y="137"/>
                    <a:pt x="3" y="139"/>
                  </a:cubicBezTo>
                  <a:cubicBezTo>
                    <a:pt x="0" y="139"/>
                    <a:pt x="2" y="138"/>
                    <a:pt x="0" y="139"/>
                  </a:cubicBezTo>
                  <a:cubicBezTo>
                    <a:pt x="0" y="139"/>
                    <a:pt x="2" y="142"/>
                    <a:pt x="3" y="143"/>
                  </a:cubicBezTo>
                  <a:cubicBezTo>
                    <a:pt x="2" y="145"/>
                    <a:pt x="6" y="148"/>
                    <a:pt x="3" y="148"/>
                  </a:cubicBezTo>
                  <a:cubicBezTo>
                    <a:pt x="4" y="149"/>
                    <a:pt x="5" y="149"/>
                    <a:pt x="4" y="151"/>
                  </a:cubicBezTo>
                  <a:cubicBezTo>
                    <a:pt x="3" y="151"/>
                    <a:pt x="3" y="150"/>
                    <a:pt x="3" y="150"/>
                  </a:cubicBezTo>
                  <a:cubicBezTo>
                    <a:pt x="3" y="152"/>
                    <a:pt x="0" y="153"/>
                    <a:pt x="3" y="154"/>
                  </a:cubicBezTo>
                  <a:cubicBezTo>
                    <a:pt x="4" y="153"/>
                    <a:pt x="1" y="152"/>
                    <a:pt x="3" y="151"/>
                  </a:cubicBezTo>
                  <a:cubicBezTo>
                    <a:pt x="4" y="152"/>
                    <a:pt x="3" y="154"/>
                    <a:pt x="4" y="155"/>
                  </a:cubicBezTo>
                  <a:cubicBezTo>
                    <a:pt x="3" y="155"/>
                    <a:pt x="2" y="156"/>
                    <a:pt x="1" y="157"/>
                  </a:cubicBezTo>
                  <a:cubicBezTo>
                    <a:pt x="3" y="156"/>
                    <a:pt x="3" y="160"/>
                    <a:pt x="2" y="159"/>
                  </a:cubicBezTo>
                  <a:cubicBezTo>
                    <a:pt x="2" y="160"/>
                    <a:pt x="3" y="160"/>
                    <a:pt x="4" y="161"/>
                  </a:cubicBezTo>
                  <a:cubicBezTo>
                    <a:pt x="2" y="161"/>
                    <a:pt x="3" y="165"/>
                    <a:pt x="4" y="165"/>
                  </a:cubicBezTo>
                  <a:cubicBezTo>
                    <a:pt x="3" y="167"/>
                    <a:pt x="1" y="165"/>
                    <a:pt x="1" y="167"/>
                  </a:cubicBezTo>
                  <a:cubicBezTo>
                    <a:pt x="4" y="167"/>
                    <a:pt x="6" y="170"/>
                    <a:pt x="4" y="172"/>
                  </a:cubicBezTo>
                  <a:cubicBezTo>
                    <a:pt x="6" y="172"/>
                    <a:pt x="7" y="172"/>
                    <a:pt x="8" y="172"/>
                  </a:cubicBezTo>
                  <a:cubicBezTo>
                    <a:pt x="9" y="173"/>
                    <a:pt x="9" y="175"/>
                    <a:pt x="10" y="176"/>
                  </a:cubicBezTo>
                  <a:cubicBezTo>
                    <a:pt x="12" y="175"/>
                    <a:pt x="15" y="174"/>
                    <a:pt x="16" y="175"/>
                  </a:cubicBezTo>
                  <a:cubicBezTo>
                    <a:pt x="16" y="177"/>
                    <a:pt x="14" y="176"/>
                    <a:pt x="14" y="177"/>
                  </a:cubicBezTo>
                  <a:cubicBezTo>
                    <a:pt x="15" y="177"/>
                    <a:pt x="16" y="178"/>
                    <a:pt x="15" y="179"/>
                  </a:cubicBezTo>
                  <a:cubicBezTo>
                    <a:pt x="16" y="179"/>
                    <a:pt x="17" y="180"/>
                    <a:pt x="17" y="181"/>
                  </a:cubicBezTo>
                  <a:cubicBezTo>
                    <a:pt x="17" y="182"/>
                    <a:pt x="15" y="181"/>
                    <a:pt x="16" y="182"/>
                  </a:cubicBezTo>
                  <a:cubicBezTo>
                    <a:pt x="17" y="182"/>
                    <a:pt x="15" y="184"/>
                    <a:pt x="17" y="184"/>
                  </a:cubicBezTo>
                  <a:cubicBezTo>
                    <a:pt x="17" y="184"/>
                    <a:pt x="17" y="186"/>
                    <a:pt x="16" y="186"/>
                  </a:cubicBezTo>
                  <a:cubicBezTo>
                    <a:pt x="16" y="188"/>
                    <a:pt x="17" y="187"/>
                    <a:pt x="17" y="188"/>
                  </a:cubicBezTo>
                  <a:cubicBezTo>
                    <a:pt x="16" y="187"/>
                    <a:pt x="15" y="188"/>
                    <a:pt x="15" y="189"/>
                  </a:cubicBezTo>
                  <a:cubicBezTo>
                    <a:pt x="15" y="190"/>
                    <a:pt x="17" y="189"/>
                    <a:pt x="17" y="190"/>
                  </a:cubicBezTo>
                  <a:cubicBezTo>
                    <a:pt x="16" y="192"/>
                    <a:pt x="17" y="194"/>
                    <a:pt x="16" y="196"/>
                  </a:cubicBezTo>
                  <a:cubicBezTo>
                    <a:pt x="16" y="196"/>
                    <a:pt x="17" y="196"/>
                    <a:pt x="17" y="197"/>
                  </a:cubicBezTo>
                  <a:cubicBezTo>
                    <a:pt x="16" y="197"/>
                    <a:pt x="15" y="198"/>
                    <a:pt x="14" y="199"/>
                  </a:cubicBezTo>
                  <a:cubicBezTo>
                    <a:pt x="15" y="201"/>
                    <a:pt x="15" y="202"/>
                    <a:pt x="15" y="203"/>
                  </a:cubicBezTo>
                  <a:cubicBezTo>
                    <a:pt x="17" y="203"/>
                    <a:pt x="18" y="205"/>
                    <a:pt x="19" y="205"/>
                  </a:cubicBezTo>
                  <a:cubicBezTo>
                    <a:pt x="19" y="205"/>
                    <a:pt x="19" y="206"/>
                    <a:pt x="19" y="206"/>
                  </a:cubicBezTo>
                  <a:cubicBezTo>
                    <a:pt x="20" y="206"/>
                    <a:pt x="20" y="207"/>
                    <a:pt x="21" y="209"/>
                  </a:cubicBezTo>
                  <a:cubicBezTo>
                    <a:pt x="20" y="209"/>
                    <a:pt x="19" y="209"/>
                    <a:pt x="18" y="210"/>
                  </a:cubicBezTo>
                  <a:cubicBezTo>
                    <a:pt x="19" y="213"/>
                    <a:pt x="17" y="216"/>
                    <a:pt x="18" y="219"/>
                  </a:cubicBezTo>
                  <a:cubicBezTo>
                    <a:pt x="17" y="220"/>
                    <a:pt x="17" y="221"/>
                    <a:pt x="16" y="221"/>
                  </a:cubicBezTo>
                  <a:cubicBezTo>
                    <a:pt x="16" y="222"/>
                    <a:pt x="16" y="222"/>
                    <a:pt x="16" y="223"/>
                  </a:cubicBezTo>
                  <a:cubicBezTo>
                    <a:pt x="19" y="224"/>
                    <a:pt x="27" y="232"/>
                    <a:pt x="23" y="235"/>
                  </a:cubicBezTo>
                  <a:cubicBezTo>
                    <a:pt x="22" y="235"/>
                    <a:pt x="23" y="233"/>
                    <a:pt x="22" y="234"/>
                  </a:cubicBezTo>
                  <a:cubicBezTo>
                    <a:pt x="21" y="236"/>
                    <a:pt x="23" y="236"/>
                    <a:pt x="25" y="236"/>
                  </a:cubicBezTo>
                  <a:cubicBezTo>
                    <a:pt x="24" y="237"/>
                    <a:pt x="25" y="237"/>
                    <a:pt x="25" y="238"/>
                  </a:cubicBezTo>
                  <a:cubicBezTo>
                    <a:pt x="26" y="238"/>
                    <a:pt x="26" y="240"/>
                    <a:pt x="26" y="241"/>
                  </a:cubicBezTo>
                  <a:cubicBezTo>
                    <a:pt x="26" y="241"/>
                    <a:pt x="26" y="241"/>
                    <a:pt x="26" y="241"/>
                  </a:cubicBezTo>
                  <a:cubicBezTo>
                    <a:pt x="26" y="241"/>
                    <a:pt x="26" y="244"/>
                    <a:pt x="27" y="245"/>
                  </a:cubicBezTo>
                  <a:cubicBezTo>
                    <a:pt x="29" y="246"/>
                    <a:pt x="23" y="247"/>
                    <a:pt x="30" y="249"/>
                  </a:cubicBezTo>
                  <a:cubicBezTo>
                    <a:pt x="30" y="249"/>
                    <a:pt x="30" y="249"/>
                    <a:pt x="30" y="249"/>
                  </a:cubicBezTo>
                  <a:cubicBezTo>
                    <a:pt x="29" y="252"/>
                    <a:pt x="32" y="252"/>
                    <a:pt x="34" y="253"/>
                  </a:cubicBezTo>
                  <a:cubicBezTo>
                    <a:pt x="34" y="256"/>
                    <a:pt x="31" y="256"/>
                    <a:pt x="31" y="257"/>
                  </a:cubicBezTo>
                  <a:cubicBezTo>
                    <a:pt x="31" y="257"/>
                    <a:pt x="31" y="257"/>
                    <a:pt x="31" y="257"/>
                  </a:cubicBezTo>
                  <a:cubicBezTo>
                    <a:pt x="32" y="258"/>
                    <a:pt x="33" y="256"/>
                    <a:pt x="34" y="256"/>
                  </a:cubicBezTo>
                  <a:cubicBezTo>
                    <a:pt x="35" y="256"/>
                    <a:pt x="35" y="257"/>
                    <a:pt x="36" y="257"/>
                  </a:cubicBezTo>
                  <a:cubicBezTo>
                    <a:pt x="36" y="256"/>
                    <a:pt x="37" y="256"/>
                    <a:pt x="37" y="255"/>
                  </a:cubicBezTo>
                  <a:cubicBezTo>
                    <a:pt x="39" y="257"/>
                    <a:pt x="42" y="259"/>
                    <a:pt x="44" y="261"/>
                  </a:cubicBezTo>
                  <a:cubicBezTo>
                    <a:pt x="45" y="261"/>
                    <a:pt x="46" y="260"/>
                    <a:pt x="47" y="261"/>
                  </a:cubicBezTo>
                  <a:cubicBezTo>
                    <a:pt x="47" y="262"/>
                    <a:pt x="46" y="262"/>
                    <a:pt x="46" y="263"/>
                  </a:cubicBezTo>
                  <a:cubicBezTo>
                    <a:pt x="47" y="264"/>
                    <a:pt x="48" y="265"/>
                    <a:pt x="48" y="267"/>
                  </a:cubicBezTo>
                  <a:cubicBezTo>
                    <a:pt x="49" y="268"/>
                    <a:pt x="51" y="267"/>
                    <a:pt x="51" y="269"/>
                  </a:cubicBezTo>
                  <a:cubicBezTo>
                    <a:pt x="50" y="269"/>
                    <a:pt x="50" y="271"/>
                    <a:pt x="49" y="271"/>
                  </a:cubicBezTo>
                  <a:cubicBezTo>
                    <a:pt x="48" y="270"/>
                    <a:pt x="50" y="270"/>
                    <a:pt x="49" y="269"/>
                  </a:cubicBezTo>
                  <a:cubicBezTo>
                    <a:pt x="48" y="270"/>
                    <a:pt x="48" y="271"/>
                    <a:pt x="47" y="272"/>
                  </a:cubicBezTo>
                  <a:cubicBezTo>
                    <a:pt x="51" y="272"/>
                    <a:pt x="54" y="271"/>
                    <a:pt x="56" y="273"/>
                  </a:cubicBezTo>
                  <a:cubicBezTo>
                    <a:pt x="56" y="274"/>
                    <a:pt x="56" y="274"/>
                    <a:pt x="56" y="275"/>
                  </a:cubicBezTo>
                  <a:cubicBezTo>
                    <a:pt x="57" y="275"/>
                    <a:pt x="57" y="274"/>
                    <a:pt x="58" y="275"/>
                  </a:cubicBezTo>
                  <a:cubicBezTo>
                    <a:pt x="57" y="275"/>
                    <a:pt x="57" y="275"/>
                    <a:pt x="57" y="276"/>
                  </a:cubicBezTo>
                  <a:cubicBezTo>
                    <a:pt x="59" y="277"/>
                    <a:pt x="59" y="275"/>
                    <a:pt x="60" y="275"/>
                  </a:cubicBezTo>
                  <a:cubicBezTo>
                    <a:pt x="61" y="278"/>
                    <a:pt x="64" y="275"/>
                    <a:pt x="66" y="277"/>
                  </a:cubicBezTo>
                  <a:cubicBezTo>
                    <a:pt x="67" y="276"/>
                    <a:pt x="65" y="276"/>
                    <a:pt x="66" y="275"/>
                  </a:cubicBezTo>
                  <a:cubicBezTo>
                    <a:pt x="67" y="275"/>
                    <a:pt x="67" y="276"/>
                    <a:pt x="68" y="276"/>
                  </a:cubicBezTo>
                  <a:cubicBezTo>
                    <a:pt x="69" y="275"/>
                    <a:pt x="70" y="272"/>
                    <a:pt x="72" y="273"/>
                  </a:cubicBezTo>
                  <a:cubicBezTo>
                    <a:pt x="73" y="272"/>
                    <a:pt x="72" y="271"/>
                    <a:pt x="70" y="271"/>
                  </a:cubicBezTo>
                  <a:cubicBezTo>
                    <a:pt x="70" y="271"/>
                    <a:pt x="70" y="272"/>
                    <a:pt x="69" y="271"/>
                  </a:cubicBezTo>
                  <a:cubicBezTo>
                    <a:pt x="70" y="271"/>
                    <a:pt x="70" y="270"/>
                    <a:pt x="70" y="268"/>
                  </a:cubicBezTo>
                  <a:cubicBezTo>
                    <a:pt x="70" y="268"/>
                    <a:pt x="71" y="268"/>
                    <a:pt x="71" y="267"/>
                  </a:cubicBezTo>
                  <a:cubicBezTo>
                    <a:pt x="70" y="266"/>
                    <a:pt x="71" y="266"/>
                    <a:pt x="71" y="264"/>
                  </a:cubicBezTo>
                  <a:cubicBezTo>
                    <a:pt x="75" y="264"/>
                    <a:pt x="76" y="259"/>
                    <a:pt x="78" y="257"/>
                  </a:cubicBezTo>
                  <a:cubicBezTo>
                    <a:pt x="80" y="257"/>
                    <a:pt x="81" y="257"/>
                    <a:pt x="82" y="256"/>
                  </a:cubicBezTo>
                  <a:cubicBezTo>
                    <a:pt x="81" y="257"/>
                    <a:pt x="82" y="255"/>
                    <a:pt x="82" y="255"/>
                  </a:cubicBezTo>
                  <a:cubicBezTo>
                    <a:pt x="82" y="256"/>
                    <a:pt x="84" y="257"/>
                    <a:pt x="86" y="257"/>
                  </a:cubicBezTo>
                  <a:cubicBezTo>
                    <a:pt x="87" y="256"/>
                    <a:pt x="85" y="254"/>
                    <a:pt x="86" y="254"/>
                  </a:cubicBezTo>
                  <a:cubicBezTo>
                    <a:pt x="88" y="254"/>
                    <a:pt x="87" y="256"/>
                    <a:pt x="88" y="256"/>
                  </a:cubicBezTo>
                  <a:cubicBezTo>
                    <a:pt x="93" y="256"/>
                    <a:pt x="97" y="254"/>
                    <a:pt x="96" y="250"/>
                  </a:cubicBezTo>
                  <a:cubicBezTo>
                    <a:pt x="96" y="249"/>
                    <a:pt x="96" y="251"/>
                    <a:pt x="95" y="251"/>
                  </a:cubicBezTo>
                  <a:cubicBezTo>
                    <a:pt x="94" y="250"/>
                    <a:pt x="95" y="249"/>
                    <a:pt x="94" y="248"/>
                  </a:cubicBezTo>
                  <a:cubicBezTo>
                    <a:pt x="96" y="247"/>
                    <a:pt x="98" y="247"/>
                    <a:pt x="100" y="246"/>
                  </a:cubicBezTo>
                  <a:cubicBezTo>
                    <a:pt x="102" y="245"/>
                    <a:pt x="102" y="245"/>
                    <a:pt x="102" y="245"/>
                  </a:cubicBezTo>
                  <a:cubicBezTo>
                    <a:pt x="103" y="246"/>
                    <a:pt x="105" y="246"/>
                    <a:pt x="107" y="247"/>
                  </a:cubicBezTo>
                  <a:cubicBezTo>
                    <a:pt x="108" y="246"/>
                    <a:pt x="108" y="245"/>
                    <a:pt x="108" y="245"/>
                  </a:cubicBezTo>
                  <a:cubicBezTo>
                    <a:pt x="110" y="242"/>
                    <a:pt x="110" y="242"/>
                    <a:pt x="110" y="242"/>
                  </a:cubicBezTo>
                  <a:cubicBezTo>
                    <a:pt x="110" y="242"/>
                    <a:pt x="113" y="240"/>
                    <a:pt x="112" y="239"/>
                  </a:cubicBezTo>
                  <a:cubicBezTo>
                    <a:pt x="112" y="238"/>
                    <a:pt x="111" y="234"/>
                    <a:pt x="111" y="234"/>
                  </a:cubicBezTo>
                  <a:cubicBezTo>
                    <a:pt x="111" y="234"/>
                    <a:pt x="112" y="232"/>
                    <a:pt x="113" y="231"/>
                  </a:cubicBezTo>
                  <a:cubicBezTo>
                    <a:pt x="114" y="230"/>
                    <a:pt x="115" y="229"/>
                    <a:pt x="115" y="228"/>
                  </a:cubicBezTo>
                  <a:cubicBezTo>
                    <a:pt x="115" y="226"/>
                    <a:pt x="115" y="225"/>
                    <a:pt x="115" y="224"/>
                  </a:cubicBezTo>
                  <a:cubicBezTo>
                    <a:pt x="115" y="223"/>
                    <a:pt x="115" y="222"/>
                    <a:pt x="115" y="222"/>
                  </a:cubicBezTo>
                  <a:cubicBezTo>
                    <a:pt x="115" y="221"/>
                    <a:pt x="115" y="219"/>
                    <a:pt x="116" y="217"/>
                  </a:cubicBezTo>
                  <a:cubicBezTo>
                    <a:pt x="117" y="216"/>
                    <a:pt x="118" y="213"/>
                    <a:pt x="118" y="212"/>
                  </a:cubicBezTo>
                  <a:cubicBezTo>
                    <a:pt x="119" y="211"/>
                    <a:pt x="120" y="209"/>
                    <a:pt x="119" y="208"/>
                  </a:cubicBezTo>
                  <a:cubicBezTo>
                    <a:pt x="119" y="207"/>
                    <a:pt x="118" y="207"/>
                    <a:pt x="117" y="206"/>
                  </a:cubicBezTo>
                  <a:cubicBezTo>
                    <a:pt x="117" y="205"/>
                    <a:pt x="117" y="204"/>
                    <a:pt x="117" y="204"/>
                  </a:cubicBezTo>
                  <a:cubicBezTo>
                    <a:pt x="119" y="203"/>
                    <a:pt x="120" y="201"/>
                    <a:pt x="123" y="201"/>
                  </a:cubicBezTo>
                  <a:cubicBezTo>
                    <a:pt x="123" y="199"/>
                    <a:pt x="122" y="197"/>
                    <a:pt x="121" y="197"/>
                  </a:cubicBezTo>
                  <a:cubicBezTo>
                    <a:pt x="123" y="196"/>
                    <a:pt x="120" y="193"/>
                    <a:pt x="122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2"/>
                    <a:pt x="123" y="192"/>
                    <a:pt x="123" y="193"/>
                  </a:cubicBezTo>
                  <a:cubicBezTo>
                    <a:pt x="123" y="193"/>
                    <a:pt x="124" y="193"/>
                    <a:pt x="124" y="193"/>
                  </a:cubicBezTo>
                  <a:cubicBezTo>
                    <a:pt x="124" y="193"/>
                    <a:pt x="124" y="192"/>
                    <a:pt x="124" y="192"/>
                  </a:cubicBezTo>
                  <a:cubicBezTo>
                    <a:pt x="125" y="192"/>
                    <a:pt x="125" y="192"/>
                    <a:pt x="126" y="192"/>
                  </a:cubicBezTo>
                  <a:cubicBezTo>
                    <a:pt x="126" y="192"/>
                    <a:pt x="126" y="191"/>
                    <a:pt x="127" y="191"/>
                  </a:cubicBezTo>
                  <a:cubicBezTo>
                    <a:pt x="128" y="193"/>
                    <a:pt x="132" y="191"/>
                    <a:pt x="133" y="190"/>
                  </a:cubicBezTo>
                  <a:cubicBezTo>
                    <a:pt x="132" y="190"/>
                    <a:pt x="132" y="190"/>
                    <a:pt x="132" y="189"/>
                  </a:cubicBezTo>
                  <a:cubicBezTo>
                    <a:pt x="134" y="189"/>
                    <a:pt x="134" y="189"/>
                    <a:pt x="135" y="188"/>
                  </a:cubicBezTo>
                  <a:cubicBezTo>
                    <a:pt x="134" y="187"/>
                    <a:pt x="132" y="187"/>
                    <a:pt x="133" y="185"/>
                  </a:cubicBezTo>
                  <a:cubicBezTo>
                    <a:pt x="135" y="185"/>
                    <a:pt x="137" y="185"/>
                    <a:pt x="138" y="183"/>
                  </a:cubicBezTo>
                  <a:cubicBezTo>
                    <a:pt x="138" y="184"/>
                    <a:pt x="139" y="184"/>
                    <a:pt x="140" y="184"/>
                  </a:cubicBezTo>
                  <a:cubicBezTo>
                    <a:pt x="139" y="182"/>
                    <a:pt x="141" y="182"/>
                    <a:pt x="141" y="181"/>
                  </a:cubicBezTo>
                  <a:cubicBezTo>
                    <a:pt x="142" y="181"/>
                    <a:pt x="143" y="181"/>
                    <a:pt x="144" y="182"/>
                  </a:cubicBezTo>
                  <a:cubicBezTo>
                    <a:pt x="145" y="180"/>
                    <a:pt x="147" y="181"/>
                    <a:pt x="148" y="179"/>
                  </a:cubicBezTo>
                  <a:cubicBezTo>
                    <a:pt x="146" y="179"/>
                    <a:pt x="150" y="178"/>
                    <a:pt x="149" y="177"/>
                  </a:cubicBezTo>
                  <a:cubicBezTo>
                    <a:pt x="146" y="178"/>
                    <a:pt x="145" y="175"/>
                    <a:pt x="145" y="172"/>
                  </a:cubicBezTo>
                  <a:cubicBezTo>
                    <a:pt x="145" y="172"/>
                    <a:pt x="146" y="171"/>
                    <a:pt x="147" y="171"/>
                  </a:cubicBezTo>
                  <a:cubicBezTo>
                    <a:pt x="147" y="170"/>
                    <a:pt x="146" y="170"/>
                    <a:pt x="146" y="169"/>
                  </a:cubicBezTo>
                  <a:cubicBezTo>
                    <a:pt x="148" y="168"/>
                    <a:pt x="150" y="168"/>
                    <a:pt x="149" y="166"/>
                  </a:cubicBezTo>
                  <a:cubicBezTo>
                    <a:pt x="148" y="166"/>
                    <a:pt x="149" y="168"/>
                    <a:pt x="148" y="168"/>
                  </a:cubicBezTo>
                  <a:cubicBezTo>
                    <a:pt x="148" y="167"/>
                    <a:pt x="147" y="165"/>
                    <a:pt x="147" y="165"/>
                  </a:cubicBezTo>
                  <a:cubicBezTo>
                    <a:pt x="149" y="164"/>
                    <a:pt x="150" y="165"/>
                    <a:pt x="152" y="164"/>
                  </a:cubicBezTo>
                  <a:cubicBezTo>
                    <a:pt x="151" y="162"/>
                    <a:pt x="152" y="161"/>
                    <a:pt x="153" y="160"/>
                  </a:cubicBezTo>
                  <a:cubicBezTo>
                    <a:pt x="151" y="157"/>
                    <a:pt x="152" y="154"/>
                    <a:pt x="154" y="152"/>
                  </a:cubicBezTo>
                  <a:cubicBezTo>
                    <a:pt x="153" y="150"/>
                    <a:pt x="152" y="147"/>
                    <a:pt x="150" y="146"/>
                  </a:cubicBezTo>
                  <a:cubicBezTo>
                    <a:pt x="151" y="145"/>
                    <a:pt x="150" y="142"/>
                    <a:pt x="152" y="142"/>
                  </a:cubicBezTo>
                  <a:cubicBezTo>
                    <a:pt x="151" y="143"/>
                    <a:pt x="152" y="144"/>
                    <a:pt x="153" y="144"/>
                  </a:cubicBezTo>
                  <a:cubicBezTo>
                    <a:pt x="153" y="143"/>
                    <a:pt x="153" y="143"/>
                    <a:pt x="154" y="143"/>
                  </a:cubicBezTo>
                  <a:cubicBezTo>
                    <a:pt x="151" y="139"/>
                    <a:pt x="149" y="136"/>
                    <a:pt x="151" y="131"/>
                  </a:cubicBezTo>
                  <a:cubicBezTo>
                    <a:pt x="148" y="130"/>
                    <a:pt x="153" y="125"/>
                    <a:pt x="149" y="124"/>
                  </a:cubicBezTo>
                  <a:cubicBezTo>
                    <a:pt x="149" y="125"/>
                    <a:pt x="149" y="126"/>
                    <a:pt x="148" y="125"/>
                  </a:cubicBezTo>
                  <a:cubicBezTo>
                    <a:pt x="148" y="123"/>
                    <a:pt x="147" y="121"/>
                    <a:pt x="147" y="118"/>
                  </a:cubicBezTo>
                  <a:cubicBezTo>
                    <a:pt x="149" y="118"/>
                    <a:pt x="147" y="117"/>
                    <a:pt x="148" y="115"/>
                  </a:cubicBezTo>
                  <a:cubicBezTo>
                    <a:pt x="150" y="114"/>
                    <a:pt x="150" y="112"/>
                    <a:pt x="152" y="112"/>
                  </a:cubicBezTo>
                  <a:cubicBezTo>
                    <a:pt x="152" y="109"/>
                    <a:pt x="154" y="108"/>
                    <a:pt x="152" y="107"/>
                  </a:cubicBezTo>
                  <a:cubicBezTo>
                    <a:pt x="152" y="108"/>
                    <a:pt x="151" y="108"/>
                    <a:pt x="151" y="108"/>
                  </a:cubicBezTo>
                  <a:cubicBezTo>
                    <a:pt x="152" y="106"/>
                    <a:pt x="152" y="104"/>
                    <a:pt x="153" y="103"/>
                  </a:cubicBezTo>
                  <a:cubicBezTo>
                    <a:pt x="153" y="102"/>
                    <a:pt x="152" y="100"/>
                    <a:pt x="153" y="99"/>
                  </a:cubicBezTo>
                  <a:cubicBezTo>
                    <a:pt x="152" y="99"/>
                    <a:pt x="151" y="98"/>
                    <a:pt x="150" y="98"/>
                  </a:cubicBezTo>
                  <a:cubicBezTo>
                    <a:pt x="152" y="96"/>
                    <a:pt x="150" y="92"/>
                    <a:pt x="153" y="92"/>
                  </a:cubicBezTo>
                  <a:close/>
                  <a:moveTo>
                    <a:pt x="58" y="4"/>
                  </a:moveTo>
                  <a:cubicBezTo>
                    <a:pt x="58" y="4"/>
                    <a:pt x="58" y="5"/>
                    <a:pt x="59" y="5"/>
                  </a:cubicBezTo>
                  <a:cubicBezTo>
                    <a:pt x="59" y="6"/>
                    <a:pt x="59" y="6"/>
                    <a:pt x="58" y="6"/>
                  </a:cubicBezTo>
                  <a:cubicBezTo>
                    <a:pt x="58" y="5"/>
                    <a:pt x="57" y="5"/>
                    <a:pt x="58" y="4"/>
                  </a:cubicBezTo>
                  <a:close/>
                  <a:moveTo>
                    <a:pt x="13" y="46"/>
                  </a:moveTo>
                  <a:cubicBezTo>
                    <a:pt x="11" y="46"/>
                    <a:pt x="12" y="46"/>
                    <a:pt x="12" y="45"/>
                  </a:cubicBezTo>
                  <a:cubicBezTo>
                    <a:pt x="12" y="46"/>
                    <a:pt x="13" y="46"/>
                    <a:pt x="13" y="46"/>
                  </a:cubicBezTo>
                  <a:close/>
                </a:path>
              </a:pathLst>
            </a:custGeom>
            <a:solidFill>
              <a:srgbClr val="D06E6E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CN" altLang="en-US" sz="1800" spc="-288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  <p:sp>
          <p:nvSpPr>
            <p:cNvPr id="20" name="文本框 9"/>
            <p:cNvSpPr txBox="1"/>
            <p:nvPr/>
          </p:nvSpPr>
          <p:spPr>
            <a:xfrm>
              <a:off x="8665103" y="4783319"/>
              <a:ext cx="402494" cy="991864"/>
            </a:xfrm>
            <a:prstGeom prst="rect">
              <a:avLst/>
            </a:prstGeom>
            <a:noFill/>
          </p:spPr>
          <p:txBody>
            <a:bodyPr vert="eaVert" lIns="95277" tIns="0" rIns="95277" bIns="107997"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思源宋体 CN Heavy" pitchFamily="18" charset="-122"/>
                  <a:ea typeface="思源宋体 CN Heavy" pitchFamily="18" charset="-122"/>
                </a:rPr>
                <a:t>泰山</a:t>
              </a:r>
              <a:endParaRPr lang="en-US" altLang="zh-CN" sz="140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</p:grpSp>
    </p:spTree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矩形 64"/>
          <p:cNvSpPr/>
          <p:nvPr>
            <p:custDataLst>
              <p:tags r:id="rId1"/>
            </p:custDataLst>
          </p:nvPr>
        </p:nvSpPr>
        <p:spPr>
          <a:xfrm>
            <a:off x="254635" y="3224530"/>
            <a:ext cx="3048000" cy="2188210"/>
          </a:xfrm>
          <a:prstGeom prst="rect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 w="222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矩形 66"/>
          <p:cNvSpPr/>
          <p:nvPr>
            <p:custDataLst>
              <p:tags r:id="rId2"/>
            </p:custDataLst>
          </p:nvPr>
        </p:nvSpPr>
        <p:spPr>
          <a:xfrm>
            <a:off x="8442960" y="3233420"/>
            <a:ext cx="3161665" cy="2558415"/>
          </a:xfrm>
          <a:prstGeom prst="rect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 w="222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矩形 65"/>
          <p:cNvSpPr/>
          <p:nvPr>
            <p:custDataLst>
              <p:tags r:id="rId3"/>
            </p:custDataLst>
          </p:nvPr>
        </p:nvSpPr>
        <p:spPr>
          <a:xfrm>
            <a:off x="4145915" y="3285490"/>
            <a:ext cx="3524885" cy="1962785"/>
          </a:xfrm>
          <a:prstGeom prst="rect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 w="222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标题 5"/>
          <p:cNvSpPr txBox="1"/>
          <p:nvPr>
            <p:custDataLst>
              <p:tags r:id="rId4"/>
            </p:custDataLst>
          </p:nvPr>
        </p:nvSpPr>
        <p:spPr>
          <a:xfrm>
            <a:off x="433950" y="391382"/>
            <a:ext cx="4887280" cy="435435"/>
          </a:xfrm>
        </p:spPr>
        <p:txBody>
          <a:bodyPr>
            <a:noAutofit/>
          </a:bodyPr>
          <a:lstStyle>
            <a:lvl1pPr algn="l" defTabSz="147447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2000" b="1" kern="1200" spc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defTabSz="998855">
              <a:defRPr/>
            </a:pPr>
            <a:endParaRPr lang="zh-CN" altLang="en-US" sz="2260" dirty="0">
              <a:solidFill>
                <a:schemeClr val="accent6"/>
              </a:solidFill>
              <a:latin typeface="思源宋体 CN Heavy" pitchFamily="18" charset="-122"/>
              <a:ea typeface="思源宋体 CN Heavy" pitchFamily="18" charset="-122"/>
              <a:cs typeface="经典长宋简" panose="02010609000101010101" pitchFamily="49" charset="-122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7698" y="472371"/>
            <a:ext cx="1740744" cy="1397099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451923" y="599057"/>
            <a:ext cx="4149866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</a:rPr>
              <a:t>Literati Poetry</a:t>
            </a:r>
            <a:endParaRPr lang="en-US" altLang="zh-CN" sz="4000" kern="1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思源宋体 CN Heavy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963045" y="599095"/>
            <a:ext cx="389232" cy="779930"/>
            <a:chOff x="8436503" y="4823683"/>
            <a:chExt cx="494597" cy="991864"/>
          </a:xfrm>
        </p:grpSpPr>
        <p:sp>
          <p:nvSpPr>
            <p:cNvPr id="18" name="Freeform 201"/>
            <p:cNvSpPr>
              <a:spLocks noEditPoints="1"/>
            </p:cNvSpPr>
            <p:nvPr/>
          </p:nvSpPr>
          <p:spPr bwMode="auto">
            <a:xfrm>
              <a:off x="8436503" y="4842970"/>
              <a:ext cx="457200" cy="872563"/>
            </a:xfrm>
            <a:custGeom>
              <a:avLst/>
              <a:gdLst>
                <a:gd name="T0" fmla="*/ 150 w 155"/>
                <a:gd name="T1" fmla="*/ 83 h 278"/>
                <a:gd name="T2" fmla="*/ 150 w 155"/>
                <a:gd name="T3" fmla="*/ 71 h 278"/>
                <a:gd name="T4" fmla="*/ 147 w 155"/>
                <a:gd name="T5" fmla="*/ 60 h 278"/>
                <a:gd name="T6" fmla="*/ 145 w 155"/>
                <a:gd name="T7" fmla="*/ 48 h 278"/>
                <a:gd name="T8" fmla="*/ 147 w 155"/>
                <a:gd name="T9" fmla="*/ 43 h 278"/>
                <a:gd name="T10" fmla="*/ 142 w 155"/>
                <a:gd name="T11" fmla="*/ 32 h 278"/>
                <a:gd name="T12" fmla="*/ 132 w 155"/>
                <a:gd name="T13" fmla="*/ 24 h 278"/>
                <a:gd name="T14" fmla="*/ 124 w 155"/>
                <a:gd name="T15" fmla="*/ 19 h 278"/>
                <a:gd name="T16" fmla="*/ 117 w 155"/>
                <a:gd name="T17" fmla="*/ 14 h 278"/>
                <a:gd name="T18" fmla="*/ 112 w 155"/>
                <a:gd name="T19" fmla="*/ 14 h 278"/>
                <a:gd name="T20" fmla="*/ 103 w 155"/>
                <a:gd name="T21" fmla="*/ 8 h 278"/>
                <a:gd name="T22" fmla="*/ 89 w 155"/>
                <a:gd name="T23" fmla="*/ 3 h 278"/>
                <a:gd name="T24" fmla="*/ 86 w 155"/>
                <a:gd name="T25" fmla="*/ 5 h 278"/>
                <a:gd name="T26" fmla="*/ 75 w 155"/>
                <a:gd name="T27" fmla="*/ 5 h 278"/>
                <a:gd name="T28" fmla="*/ 46 w 155"/>
                <a:gd name="T29" fmla="*/ 4 h 278"/>
                <a:gd name="T30" fmla="*/ 40 w 155"/>
                <a:gd name="T31" fmla="*/ 7 h 278"/>
                <a:gd name="T32" fmla="*/ 33 w 155"/>
                <a:gd name="T33" fmla="*/ 19 h 278"/>
                <a:gd name="T34" fmla="*/ 24 w 155"/>
                <a:gd name="T35" fmla="*/ 27 h 278"/>
                <a:gd name="T36" fmla="*/ 10 w 155"/>
                <a:gd name="T37" fmla="*/ 41 h 278"/>
                <a:gd name="T38" fmla="*/ 9 w 155"/>
                <a:gd name="T39" fmla="*/ 52 h 278"/>
                <a:gd name="T40" fmla="*/ 0 w 155"/>
                <a:gd name="T41" fmla="*/ 59 h 278"/>
                <a:gd name="T42" fmla="*/ 1 w 155"/>
                <a:gd name="T43" fmla="*/ 71 h 278"/>
                <a:gd name="T44" fmla="*/ 2 w 155"/>
                <a:gd name="T45" fmla="*/ 78 h 278"/>
                <a:gd name="T46" fmla="*/ 2 w 155"/>
                <a:gd name="T47" fmla="*/ 95 h 278"/>
                <a:gd name="T48" fmla="*/ 4 w 155"/>
                <a:gd name="T49" fmla="*/ 101 h 278"/>
                <a:gd name="T50" fmla="*/ 2 w 155"/>
                <a:gd name="T51" fmla="*/ 107 h 278"/>
                <a:gd name="T52" fmla="*/ 1 w 155"/>
                <a:gd name="T53" fmla="*/ 126 h 278"/>
                <a:gd name="T54" fmla="*/ 3 w 155"/>
                <a:gd name="T55" fmla="*/ 139 h 278"/>
                <a:gd name="T56" fmla="*/ 3 w 155"/>
                <a:gd name="T57" fmla="*/ 150 h 278"/>
                <a:gd name="T58" fmla="*/ 2 w 155"/>
                <a:gd name="T59" fmla="*/ 159 h 278"/>
                <a:gd name="T60" fmla="*/ 8 w 155"/>
                <a:gd name="T61" fmla="*/ 172 h 278"/>
                <a:gd name="T62" fmla="*/ 17 w 155"/>
                <a:gd name="T63" fmla="*/ 181 h 278"/>
                <a:gd name="T64" fmla="*/ 15 w 155"/>
                <a:gd name="T65" fmla="*/ 189 h 278"/>
                <a:gd name="T66" fmla="*/ 15 w 155"/>
                <a:gd name="T67" fmla="*/ 203 h 278"/>
                <a:gd name="T68" fmla="*/ 18 w 155"/>
                <a:gd name="T69" fmla="*/ 219 h 278"/>
                <a:gd name="T70" fmla="*/ 25 w 155"/>
                <a:gd name="T71" fmla="*/ 236 h 278"/>
                <a:gd name="T72" fmla="*/ 30 w 155"/>
                <a:gd name="T73" fmla="*/ 249 h 278"/>
                <a:gd name="T74" fmla="*/ 34 w 155"/>
                <a:gd name="T75" fmla="*/ 256 h 278"/>
                <a:gd name="T76" fmla="*/ 46 w 155"/>
                <a:gd name="T77" fmla="*/ 263 h 278"/>
                <a:gd name="T78" fmla="*/ 47 w 155"/>
                <a:gd name="T79" fmla="*/ 272 h 278"/>
                <a:gd name="T80" fmla="*/ 60 w 155"/>
                <a:gd name="T81" fmla="*/ 275 h 278"/>
                <a:gd name="T82" fmla="*/ 70 w 155"/>
                <a:gd name="T83" fmla="*/ 271 h 278"/>
                <a:gd name="T84" fmla="*/ 78 w 155"/>
                <a:gd name="T85" fmla="*/ 257 h 278"/>
                <a:gd name="T86" fmla="*/ 88 w 155"/>
                <a:gd name="T87" fmla="*/ 256 h 278"/>
                <a:gd name="T88" fmla="*/ 102 w 155"/>
                <a:gd name="T89" fmla="*/ 245 h 278"/>
                <a:gd name="T90" fmla="*/ 111 w 155"/>
                <a:gd name="T91" fmla="*/ 234 h 278"/>
                <a:gd name="T92" fmla="*/ 116 w 155"/>
                <a:gd name="T93" fmla="*/ 217 h 278"/>
                <a:gd name="T94" fmla="*/ 123 w 155"/>
                <a:gd name="T95" fmla="*/ 201 h 278"/>
                <a:gd name="T96" fmla="*/ 124 w 155"/>
                <a:gd name="T97" fmla="*/ 193 h 278"/>
                <a:gd name="T98" fmla="*/ 132 w 155"/>
                <a:gd name="T99" fmla="*/ 189 h 278"/>
                <a:gd name="T100" fmla="*/ 141 w 155"/>
                <a:gd name="T101" fmla="*/ 181 h 278"/>
                <a:gd name="T102" fmla="*/ 147 w 155"/>
                <a:gd name="T103" fmla="*/ 171 h 278"/>
                <a:gd name="T104" fmla="*/ 152 w 155"/>
                <a:gd name="T105" fmla="*/ 164 h 278"/>
                <a:gd name="T106" fmla="*/ 153 w 155"/>
                <a:gd name="T107" fmla="*/ 144 h 278"/>
                <a:gd name="T108" fmla="*/ 147 w 155"/>
                <a:gd name="T109" fmla="*/ 118 h 278"/>
                <a:gd name="T110" fmla="*/ 153 w 155"/>
                <a:gd name="T111" fmla="*/ 103 h 278"/>
                <a:gd name="T112" fmla="*/ 59 w 155"/>
                <a:gd name="T113" fmla="*/ 5 h 278"/>
                <a:gd name="T114" fmla="*/ 13 w 155"/>
                <a:gd name="T115" fmla="*/ 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" h="278">
                  <a:moveTo>
                    <a:pt x="153" y="92"/>
                  </a:moveTo>
                  <a:cubicBezTo>
                    <a:pt x="154" y="89"/>
                    <a:pt x="155" y="87"/>
                    <a:pt x="153" y="86"/>
                  </a:cubicBezTo>
                  <a:cubicBezTo>
                    <a:pt x="153" y="87"/>
                    <a:pt x="153" y="87"/>
                    <a:pt x="152" y="87"/>
                  </a:cubicBezTo>
                  <a:cubicBezTo>
                    <a:pt x="151" y="87"/>
                    <a:pt x="150" y="86"/>
                    <a:pt x="149" y="85"/>
                  </a:cubicBezTo>
                  <a:cubicBezTo>
                    <a:pt x="149" y="84"/>
                    <a:pt x="149" y="83"/>
                    <a:pt x="150" y="83"/>
                  </a:cubicBezTo>
                  <a:cubicBezTo>
                    <a:pt x="151" y="83"/>
                    <a:pt x="151" y="84"/>
                    <a:pt x="152" y="84"/>
                  </a:cubicBezTo>
                  <a:cubicBezTo>
                    <a:pt x="153" y="83"/>
                    <a:pt x="151" y="78"/>
                    <a:pt x="153" y="76"/>
                  </a:cubicBezTo>
                  <a:cubicBezTo>
                    <a:pt x="153" y="76"/>
                    <a:pt x="153" y="75"/>
                    <a:pt x="153" y="74"/>
                  </a:cubicBezTo>
                  <a:cubicBezTo>
                    <a:pt x="152" y="74"/>
                    <a:pt x="152" y="74"/>
                    <a:pt x="151" y="74"/>
                  </a:cubicBezTo>
                  <a:cubicBezTo>
                    <a:pt x="152" y="73"/>
                    <a:pt x="150" y="73"/>
                    <a:pt x="150" y="71"/>
                  </a:cubicBezTo>
                  <a:cubicBezTo>
                    <a:pt x="152" y="70"/>
                    <a:pt x="155" y="67"/>
                    <a:pt x="154" y="64"/>
                  </a:cubicBezTo>
                  <a:cubicBezTo>
                    <a:pt x="152" y="64"/>
                    <a:pt x="151" y="65"/>
                    <a:pt x="149" y="66"/>
                  </a:cubicBezTo>
                  <a:cubicBezTo>
                    <a:pt x="149" y="65"/>
                    <a:pt x="150" y="64"/>
                    <a:pt x="150" y="64"/>
                  </a:cubicBezTo>
                  <a:cubicBezTo>
                    <a:pt x="149" y="63"/>
                    <a:pt x="147" y="63"/>
                    <a:pt x="147" y="61"/>
                  </a:cubicBezTo>
                  <a:cubicBezTo>
                    <a:pt x="147" y="61"/>
                    <a:pt x="147" y="60"/>
                    <a:pt x="147" y="60"/>
                  </a:cubicBezTo>
                  <a:cubicBezTo>
                    <a:pt x="147" y="59"/>
                    <a:pt x="149" y="58"/>
                    <a:pt x="146" y="56"/>
                  </a:cubicBezTo>
                  <a:cubicBezTo>
                    <a:pt x="147" y="56"/>
                    <a:pt x="147" y="55"/>
                    <a:pt x="148" y="56"/>
                  </a:cubicBezTo>
                  <a:cubicBezTo>
                    <a:pt x="147" y="54"/>
                    <a:pt x="150" y="53"/>
                    <a:pt x="148" y="53"/>
                  </a:cubicBezTo>
                  <a:cubicBezTo>
                    <a:pt x="148" y="52"/>
                    <a:pt x="149" y="52"/>
                    <a:pt x="148" y="51"/>
                  </a:cubicBezTo>
                  <a:cubicBezTo>
                    <a:pt x="147" y="51"/>
                    <a:pt x="146" y="49"/>
                    <a:pt x="145" y="48"/>
                  </a:cubicBezTo>
                  <a:cubicBezTo>
                    <a:pt x="146" y="48"/>
                    <a:pt x="145" y="46"/>
                    <a:pt x="145" y="45"/>
                  </a:cubicBezTo>
                  <a:cubicBezTo>
                    <a:pt x="146" y="45"/>
                    <a:pt x="147" y="45"/>
                    <a:pt x="147" y="44"/>
                  </a:cubicBezTo>
                  <a:cubicBezTo>
                    <a:pt x="146" y="43"/>
                    <a:pt x="146" y="44"/>
                    <a:pt x="146" y="44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7" y="43"/>
                    <a:pt x="147" y="43"/>
                  </a:cubicBezTo>
                  <a:cubicBezTo>
                    <a:pt x="146" y="43"/>
                    <a:pt x="147" y="42"/>
                    <a:pt x="147" y="41"/>
                  </a:cubicBezTo>
                  <a:cubicBezTo>
                    <a:pt x="146" y="41"/>
                    <a:pt x="145" y="42"/>
                    <a:pt x="145" y="41"/>
                  </a:cubicBezTo>
                  <a:cubicBezTo>
                    <a:pt x="145" y="39"/>
                    <a:pt x="146" y="37"/>
                    <a:pt x="145" y="35"/>
                  </a:cubicBezTo>
                  <a:cubicBezTo>
                    <a:pt x="144" y="35"/>
                    <a:pt x="143" y="37"/>
                    <a:pt x="143" y="36"/>
                  </a:cubicBezTo>
                  <a:cubicBezTo>
                    <a:pt x="143" y="35"/>
                    <a:pt x="142" y="33"/>
                    <a:pt x="142" y="32"/>
                  </a:cubicBezTo>
                  <a:cubicBezTo>
                    <a:pt x="141" y="35"/>
                    <a:pt x="137" y="30"/>
                    <a:pt x="139" y="29"/>
                  </a:cubicBezTo>
                  <a:cubicBezTo>
                    <a:pt x="137" y="27"/>
                    <a:pt x="136" y="25"/>
                    <a:pt x="136" y="24"/>
                  </a:cubicBezTo>
                  <a:cubicBezTo>
                    <a:pt x="136" y="24"/>
                    <a:pt x="136" y="24"/>
                    <a:pt x="135" y="24"/>
                  </a:cubicBezTo>
                  <a:cubicBezTo>
                    <a:pt x="136" y="24"/>
                    <a:pt x="137" y="23"/>
                    <a:pt x="136" y="23"/>
                  </a:cubicBezTo>
                  <a:cubicBezTo>
                    <a:pt x="135" y="24"/>
                    <a:pt x="133" y="23"/>
                    <a:pt x="132" y="24"/>
                  </a:cubicBezTo>
                  <a:cubicBezTo>
                    <a:pt x="132" y="24"/>
                    <a:pt x="133" y="24"/>
                    <a:pt x="134" y="23"/>
                  </a:cubicBezTo>
                  <a:cubicBezTo>
                    <a:pt x="132" y="22"/>
                    <a:pt x="132" y="23"/>
                    <a:pt x="131" y="24"/>
                  </a:cubicBezTo>
                  <a:cubicBezTo>
                    <a:pt x="129" y="21"/>
                    <a:pt x="129" y="18"/>
                    <a:pt x="127" y="16"/>
                  </a:cubicBezTo>
                  <a:cubicBezTo>
                    <a:pt x="127" y="17"/>
                    <a:pt x="127" y="19"/>
                    <a:pt x="126" y="19"/>
                  </a:cubicBezTo>
                  <a:cubicBezTo>
                    <a:pt x="126" y="17"/>
                    <a:pt x="125" y="19"/>
                    <a:pt x="124" y="19"/>
                  </a:cubicBezTo>
                  <a:cubicBezTo>
                    <a:pt x="124" y="18"/>
                    <a:pt x="123" y="17"/>
                    <a:pt x="123" y="16"/>
                  </a:cubicBezTo>
                  <a:cubicBezTo>
                    <a:pt x="123" y="16"/>
                    <a:pt x="124" y="16"/>
                    <a:pt x="124" y="16"/>
                  </a:cubicBezTo>
                  <a:cubicBezTo>
                    <a:pt x="122" y="15"/>
                    <a:pt x="123" y="15"/>
                    <a:pt x="121" y="15"/>
                  </a:cubicBezTo>
                  <a:cubicBezTo>
                    <a:pt x="120" y="15"/>
                    <a:pt x="120" y="14"/>
                    <a:pt x="120" y="13"/>
                  </a:cubicBezTo>
                  <a:cubicBezTo>
                    <a:pt x="118" y="13"/>
                    <a:pt x="118" y="15"/>
                    <a:pt x="117" y="14"/>
                  </a:cubicBezTo>
                  <a:cubicBezTo>
                    <a:pt x="117" y="14"/>
                    <a:pt x="117" y="14"/>
                    <a:pt x="117" y="13"/>
                  </a:cubicBezTo>
                  <a:cubicBezTo>
                    <a:pt x="117" y="13"/>
                    <a:pt x="119" y="12"/>
                    <a:pt x="119" y="11"/>
                  </a:cubicBezTo>
                  <a:cubicBezTo>
                    <a:pt x="118" y="11"/>
                    <a:pt x="118" y="10"/>
                    <a:pt x="117" y="10"/>
                  </a:cubicBezTo>
                  <a:cubicBezTo>
                    <a:pt x="117" y="14"/>
                    <a:pt x="115" y="13"/>
                    <a:pt x="113" y="11"/>
                  </a:cubicBezTo>
                  <a:cubicBezTo>
                    <a:pt x="113" y="12"/>
                    <a:pt x="113" y="14"/>
                    <a:pt x="112" y="14"/>
                  </a:cubicBezTo>
                  <a:cubicBezTo>
                    <a:pt x="111" y="13"/>
                    <a:pt x="113" y="11"/>
                    <a:pt x="112" y="11"/>
                  </a:cubicBezTo>
                  <a:cubicBezTo>
                    <a:pt x="111" y="11"/>
                    <a:pt x="111" y="12"/>
                    <a:pt x="110" y="12"/>
                  </a:cubicBezTo>
                  <a:cubicBezTo>
                    <a:pt x="109" y="10"/>
                    <a:pt x="107" y="9"/>
                    <a:pt x="106" y="9"/>
                  </a:cubicBezTo>
                  <a:cubicBezTo>
                    <a:pt x="106" y="8"/>
                    <a:pt x="107" y="8"/>
                    <a:pt x="106" y="7"/>
                  </a:cubicBezTo>
                  <a:cubicBezTo>
                    <a:pt x="105" y="6"/>
                    <a:pt x="104" y="8"/>
                    <a:pt x="103" y="8"/>
                  </a:cubicBezTo>
                  <a:cubicBezTo>
                    <a:pt x="101" y="7"/>
                    <a:pt x="101" y="6"/>
                    <a:pt x="98" y="5"/>
                  </a:cubicBezTo>
                  <a:cubicBezTo>
                    <a:pt x="98" y="6"/>
                    <a:pt x="95" y="6"/>
                    <a:pt x="95" y="6"/>
                  </a:cubicBezTo>
                  <a:cubicBezTo>
                    <a:pt x="95" y="6"/>
                    <a:pt x="95" y="5"/>
                    <a:pt x="96" y="5"/>
                  </a:cubicBezTo>
                  <a:cubicBezTo>
                    <a:pt x="93" y="6"/>
                    <a:pt x="92" y="5"/>
                    <a:pt x="89" y="6"/>
                  </a:cubicBezTo>
                  <a:cubicBezTo>
                    <a:pt x="89" y="5"/>
                    <a:pt x="89" y="4"/>
                    <a:pt x="89" y="3"/>
                  </a:cubicBezTo>
                  <a:cubicBezTo>
                    <a:pt x="89" y="2"/>
                    <a:pt x="88" y="4"/>
                    <a:pt x="87" y="4"/>
                  </a:cubicBezTo>
                  <a:cubicBezTo>
                    <a:pt x="87" y="2"/>
                    <a:pt x="88" y="2"/>
                    <a:pt x="87" y="1"/>
                  </a:cubicBezTo>
                  <a:cubicBezTo>
                    <a:pt x="86" y="1"/>
                    <a:pt x="86" y="3"/>
                    <a:pt x="86" y="4"/>
                  </a:cubicBezTo>
                  <a:cubicBezTo>
                    <a:pt x="86" y="4"/>
                    <a:pt x="87" y="4"/>
                    <a:pt x="87" y="4"/>
                  </a:cubicBezTo>
                  <a:cubicBezTo>
                    <a:pt x="87" y="5"/>
                    <a:pt x="86" y="5"/>
                    <a:pt x="86" y="5"/>
                  </a:cubicBezTo>
                  <a:cubicBezTo>
                    <a:pt x="85" y="5"/>
                    <a:pt x="84" y="5"/>
                    <a:pt x="84" y="4"/>
                  </a:cubicBezTo>
                  <a:cubicBezTo>
                    <a:pt x="84" y="5"/>
                    <a:pt x="83" y="5"/>
                    <a:pt x="82" y="5"/>
                  </a:cubicBezTo>
                  <a:cubicBezTo>
                    <a:pt x="81" y="5"/>
                    <a:pt x="80" y="4"/>
                    <a:pt x="79" y="4"/>
                  </a:cubicBezTo>
                  <a:cubicBezTo>
                    <a:pt x="78" y="5"/>
                    <a:pt x="78" y="6"/>
                    <a:pt x="77" y="7"/>
                  </a:cubicBezTo>
                  <a:cubicBezTo>
                    <a:pt x="76" y="7"/>
                    <a:pt x="76" y="6"/>
                    <a:pt x="75" y="5"/>
                  </a:cubicBezTo>
                  <a:cubicBezTo>
                    <a:pt x="73" y="6"/>
                    <a:pt x="73" y="4"/>
                    <a:pt x="71" y="4"/>
                  </a:cubicBezTo>
                  <a:cubicBezTo>
                    <a:pt x="67" y="4"/>
                    <a:pt x="63" y="8"/>
                    <a:pt x="63" y="3"/>
                  </a:cubicBezTo>
                  <a:cubicBezTo>
                    <a:pt x="61" y="3"/>
                    <a:pt x="60" y="0"/>
                    <a:pt x="58" y="1"/>
                  </a:cubicBezTo>
                  <a:cubicBezTo>
                    <a:pt x="59" y="2"/>
                    <a:pt x="58" y="4"/>
                    <a:pt x="57" y="4"/>
                  </a:cubicBezTo>
                  <a:cubicBezTo>
                    <a:pt x="53" y="1"/>
                    <a:pt x="50" y="6"/>
                    <a:pt x="46" y="4"/>
                  </a:cubicBezTo>
                  <a:cubicBezTo>
                    <a:pt x="46" y="3"/>
                    <a:pt x="47" y="4"/>
                    <a:pt x="47" y="3"/>
                  </a:cubicBezTo>
                  <a:cubicBezTo>
                    <a:pt x="45" y="3"/>
                    <a:pt x="44" y="1"/>
                    <a:pt x="42" y="2"/>
                  </a:cubicBezTo>
                  <a:cubicBezTo>
                    <a:pt x="42" y="3"/>
                    <a:pt x="41" y="4"/>
                    <a:pt x="40" y="5"/>
                  </a:cubicBezTo>
                  <a:cubicBezTo>
                    <a:pt x="41" y="6"/>
                    <a:pt x="40" y="4"/>
                    <a:pt x="41" y="5"/>
                  </a:cubicBezTo>
                  <a:cubicBezTo>
                    <a:pt x="40" y="5"/>
                    <a:pt x="41" y="7"/>
                    <a:pt x="40" y="7"/>
                  </a:cubicBezTo>
                  <a:cubicBezTo>
                    <a:pt x="40" y="6"/>
                    <a:pt x="39" y="6"/>
                    <a:pt x="39" y="6"/>
                  </a:cubicBezTo>
                  <a:cubicBezTo>
                    <a:pt x="38" y="6"/>
                    <a:pt x="37" y="6"/>
                    <a:pt x="36" y="7"/>
                  </a:cubicBezTo>
                  <a:cubicBezTo>
                    <a:pt x="37" y="8"/>
                    <a:pt x="38" y="8"/>
                    <a:pt x="39" y="9"/>
                  </a:cubicBezTo>
                  <a:cubicBezTo>
                    <a:pt x="38" y="12"/>
                    <a:pt x="39" y="16"/>
                    <a:pt x="37" y="20"/>
                  </a:cubicBezTo>
                  <a:cubicBezTo>
                    <a:pt x="35" y="20"/>
                    <a:pt x="35" y="20"/>
                    <a:pt x="33" y="19"/>
                  </a:cubicBezTo>
                  <a:cubicBezTo>
                    <a:pt x="32" y="20"/>
                    <a:pt x="31" y="23"/>
                    <a:pt x="28" y="22"/>
                  </a:cubicBezTo>
                  <a:cubicBezTo>
                    <a:pt x="29" y="24"/>
                    <a:pt x="28" y="24"/>
                    <a:pt x="27" y="24"/>
                  </a:cubicBezTo>
                  <a:cubicBezTo>
                    <a:pt x="26" y="24"/>
                    <a:pt x="26" y="22"/>
                    <a:pt x="25" y="22"/>
                  </a:cubicBezTo>
                  <a:cubicBezTo>
                    <a:pt x="25" y="24"/>
                    <a:pt x="24" y="25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19" y="30"/>
                    <a:pt x="19" y="30"/>
                  </a:cubicBezTo>
                  <a:cubicBezTo>
                    <a:pt x="19" y="31"/>
                    <a:pt x="18" y="33"/>
                    <a:pt x="18" y="34"/>
                  </a:cubicBezTo>
                  <a:cubicBezTo>
                    <a:pt x="17" y="35"/>
                    <a:pt x="14" y="36"/>
                    <a:pt x="13" y="37"/>
                  </a:cubicBezTo>
                  <a:cubicBezTo>
                    <a:pt x="12" y="38"/>
                    <a:pt x="8" y="36"/>
                    <a:pt x="1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0" y="43"/>
                    <a:pt x="11" y="43"/>
                    <a:pt x="11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6"/>
                    <a:pt x="11" y="47"/>
                    <a:pt x="12" y="48"/>
                  </a:cubicBezTo>
                  <a:cubicBezTo>
                    <a:pt x="10" y="49"/>
                    <a:pt x="9" y="51"/>
                    <a:pt x="9" y="52"/>
                  </a:cubicBezTo>
                  <a:cubicBezTo>
                    <a:pt x="7" y="52"/>
                    <a:pt x="6" y="52"/>
                    <a:pt x="5" y="52"/>
                  </a:cubicBezTo>
                  <a:cubicBezTo>
                    <a:pt x="6" y="53"/>
                    <a:pt x="10" y="55"/>
                    <a:pt x="10" y="57"/>
                  </a:cubicBezTo>
                  <a:cubicBezTo>
                    <a:pt x="8" y="57"/>
                    <a:pt x="6" y="57"/>
                    <a:pt x="3" y="58"/>
                  </a:cubicBezTo>
                  <a:cubicBezTo>
                    <a:pt x="2" y="58"/>
                    <a:pt x="4" y="60"/>
                    <a:pt x="2" y="60"/>
                  </a:cubicBezTo>
                  <a:cubicBezTo>
                    <a:pt x="2" y="60"/>
                    <a:pt x="1" y="60"/>
                    <a:pt x="0" y="59"/>
                  </a:cubicBezTo>
                  <a:cubicBezTo>
                    <a:pt x="1" y="59"/>
                    <a:pt x="1" y="59"/>
                    <a:pt x="2" y="59"/>
                  </a:cubicBezTo>
                  <a:cubicBezTo>
                    <a:pt x="1" y="59"/>
                    <a:pt x="1" y="58"/>
                    <a:pt x="0" y="58"/>
                  </a:cubicBezTo>
                  <a:cubicBezTo>
                    <a:pt x="0" y="62"/>
                    <a:pt x="3" y="65"/>
                    <a:pt x="2" y="70"/>
                  </a:cubicBezTo>
                  <a:cubicBezTo>
                    <a:pt x="2" y="70"/>
                    <a:pt x="3" y="70"/>
                    <a:pt x="3" y="71"/>
                  </a:cubicBezTo>
                  <a:cubicBezTo>
                    <a:pt x="2" y="71"/>
                    <a:pt x="1" y="71"/>
                    <a:pt x="1" y="71"/>
                  </a:cubicBezTo>
                  <a:cubicBezTo>
                    <a:pt x="2" y="71"/>
                    <a:pt x="1" y="72"/>
                    <a:pt x="1" y="73"/>
                  </a:cubicBezTo>
                  <a:cubicBezTo>
                    <a:pt x="2" y="73"/>
                    <a:pt x="3" y="73"/>
                    <a:pt x="3" y="74"/>
                  </a:cubicBezTo>
                  <a:cubicBezTo>
                    <a:pt x="2" y="74"/>
                    <a:pt x="1" y="74"/>
                    <a:pt x="1" y="75"/>
                  </a:cubicBezTo>
                  <a:cubicBezTo>
                    <a:pt x="1" y="76"/>
                    <a:pt x="3" y="76"/>
                    <a:pt x="2" y="77"/>
                  </a:cubicBezTo>
                  <a:cubicBezTo>
                    <a:pt x="2" y="77"/>
                    <a:pt x="3" y="78"/>
                    <a:pt x="2" y="78"/>
                  </a:cubicBezTo>
                  <a:cubicBezTo>
                    <a:pt x="1" y="77"/>
                    <a:pt x="3" y="77"/>
                    <a:pt x="1" y="77"/>
                  </a:cubicBezTo>
                  <a:cubicBezTo>
                    <a:pt x="0" y="77"/>
                    <a:pt x="1" y="79"/>
                    <a:pt x="2" y="79"/>
                  </a:cubicBezTo>
                  <a:cubicBezTo>
                    <a:pt x="1" y="80"/>
                    <a:pt x="0" y="79"/>
                    <a:pt x="0" y="80"/>
                  </a:cubicBezTo>
                  <a:cubicBezTo>
                    <a:pt x="1" y="84"/>
                    <a:pt x="3" y="89"/>
                    <a:pt x="0" y="93"/>
                  </a:cubicBezTo>
                  <a:cubicBezTo>
                    <a:pt x="1" y="93"/>
                    <a:pt x="2" y="93"/>
                    <a:pt x="2" y="95"/>
                  </a:cubicBezTo>
                  <a:cubicBezTo>
                    <a:pt x="1" y="96"/>
                    <a:pt x="0" y="95"/>
                    <a:pt x="0" y="96"/>
                  </a:cubicBezTo>
                  <a:cubicBezTo>
                    <a:pt x="2" y="96"/>
                    <a:pt x="0" y="97"/>
                    <a:pt x="1" y="97"/>
                  </a:cubicBezTo>
                  <a:cubicBezTo>
                    <a:pt x="2" y="97"/>
                    <a:pt x="2" y="97"/>
                    <a:pt x="3" y="97"/>
                  </a:cubicBezTo>
                  <a:cubicBezTo>
                    <a:pt x="2" y="99"/>
                    <a:pt x="3" y="99"/>
                    <a:pt x="4" y="100"/>
                  </a:cubicBezTo>
                  <a:cubicBezTo>
                    <a:pt x="4" y="100"/>
                    <a:pt x="4" y="100"/>
                    <a:pt x="4" y="101"/>
                  </a:cubicBezTo>
                  <a:cubicBezTo>
                    <a:pt x="3" y="101"/>
                    <a:pt x="2" y="102"/>
                    <a:pt x="2" y="102"/>
                  </a:cubicBezTo>
                  <a:cubicBezTo>
                    <a:pt x="2" y="103"/>
                    <a:pt x="3" y="103"/>
                    <a:pt x="4" y="104"/>
                  </a:cubicBezTo>
                  <a:cubicBezTo>
                    <a:pt x="5" y="105"/>
                    <a:pt x="2" y="104"/>
                    <a:pt x="3" y="106"/>
                  </a:cubicBezTo>
                  <a:cubicBezTo>
                    <a:pt x="3" y="106"/>
                    <a:pt x="4" y="105"/>
                    <a:pt x="4" y="106"/>
                  </a:cubicBezTo>
                  <a:cubicBezTo>
                    <a:pt x="3" y="106"/>
                    <a:pt x="3" y="107"/>
                    <a:pt x="2" y="107"/>
                  </a:cubicBezTo>
                  <a:cubicBezTo>
                    <a:pt x="3" y="112"/>
                    <a:pt x="1" y="117"/>
                    <a:pt x="0" y="120"/>
                  </a:cubicBezTo>
                  <a:cubicBezTo>
                    <a:pt x="1" y="121"/>
                    <a:pt x="2" y="120"/>
                    <a:pt x="3" y="121"/>
                  </a:cubicBezTo>
                  <a:cubicBezTo>
                    <a:pt x="3" y="123"/>
                    <a:pt x="2" y="122"/>
                    <a:pt x="2" y="123"/>
                  </a:cubicBezTo>
                  <a:cubicBezTo>
                    <a:pt x="0" y="123"/>
                    <a:pt x="2" y="122"/>
                    <a:pt x="0" y="122"/>
                  </a:cubicBezTo>
                  <a:cubicBezTo>
                    <a:pt x="0" y="123"/>
                    <a:pt x="2" y="124"/>
                    <a:pt x="1" y="126"/>
                  </a:cubicBezTo>
                  <a:cubicBezTo>
                    <a:pt x="2" y="126"/>
                    <a:pt x="2" y="125"/>
                    <a:pt x="3" y="125"/>
                  </a:cubicBezTo>
                  <a:cubicBezTo>
                    <a:pt x="3" y="126"/>
                    <a:pt x="3" y="128"/>
                    <a:pt x="2" y="129"/>
                  </a:cubicBezTo>
                  <a:cubicBezTo>
                    <a:pt x="3" y="130"/>
                    <a:pt x="1" y="132"/>
                    <a:pt x="3" y="135"/>
                  </a:cubicBezTo>
                  <a:cubicBezTo>
                    <a:pt x="2" y="136"/>
                    <a:pt x="2" y="135"/>
                    <a:pt x="1" y="135"/>
                  </a:cubicBezTo>
                  <a:cubicBezTo>
                    <a:pt x="2" y="137"/>
                    <a:pt x="2" y="137"/>
                    <a:pt x="3" y="139"/>
                  </a:cubicBezTo>
                  <a:cubicBezTo>
                    <a:pt x="0" y="139"/>
                    <a:pt x="2" y="138"/>
                    <a:pt x="0" y="139"/>
                  </a:cubicBezTo>
                  <a:cubicBezTo>
                    <a:pt x="0" y="139"/>
                    <a:pt x="2" y="142"/>
                    <a:pt x="3" y="143"/>
                  </a:cubicBezTo>
                  <a:cubicBezTo>
                    <a:pt x="2" y="145"/>
                    <a:pt x="6" y="148"/>
                    <a:pt x="3" y="148"/>
                  </a:cubicBezTo>
                  <a:cubicBezTo>
                    <a:pt x="4" y="149"/>
                    <a:pt x="5" y="149"/>
                    <a:pt x="4" y="151"/>
                  </a:cubicBezTo>
                  <a:cubicBezTo>
                    <a:pt x="3" y="151"/>
                    <a:pt x="3" y="150"/>
                    <a:pt x="3" y="150"/>
                  </a:cubicBezTo>
                  <a:cubicBezTo>
                    <a:pt x="3" y="152"/>
                    <a:pt x="0" y="153"/>
                    <a:pt x="3" y="154"/>
                  </a:cubicBezTo>
                  <a:cubicBezTo>
                    <a:pt x="4" y="153"/>
                    <a:pt x="1" y="152"/>
                    <a:pt x="3" y="151"/>
                  </a:cubicBezTo>
                  <a:cubicBezTo>
                    <a:pt x="4" y="152"/>
                    <a:pt x="3" y="154"/>
                    <a:pt x="4" y="155"/>
                  </a:cubicBezTo>
                  <a:cubicBezTo>
                    <a:pt x="3" y="155"/>
                    <a:pt x="2" y="156"/>
                    <a:pt x="1" y="157"/>
                  </a:cubicBezTo>
                  <a:cubicBezTo>
                    <a:pt x="3" y="156"/>
                    <a:pt x="3" y="160"/>
                    <a:pt x="2" y="159"/>
                  </a:cubicBezTo>
                  <a:cubicBezTo>
                    <a:pt x="2" y="160"/>
                    <a:pt x="3" y="160"/>
                    <a:pt x="4" y="161"/>
                  </a:cubicBezTo>
                  <a:cubicBezTo>
                    <a:pt x="2" y="161"/>
                    <a:pt x="3" y="165"/>
                    <a:pt x="4" y="165"/>
                  </a:cubicBezTo>
                  <a:cubicBezTo>
                    <a:pt x="3" y="167"/>
                    <a:pt x="1" y="165"/>
                    <a:pt x="1" y="167"/>
                  </a:cubicBezTo>
                  <a:cubicBezTo>
                    <a:pt x="4" y="167"/>
                    <a:pt x="6" y="170"/>
                    <a:pt x="4" y="172"/>
                  </a:cubicBezTo>
                  <a:cubicBezTo>
                    <a:pt x="6" y="172"/>
                    <a:pt x="7" y="172"/>
                    <a:pt x="8" y="172"/>
                  </a:cubicBezTo>
                  <a:cubicBezTo>
                    <a:pt x="9" y="173"/>
                    <a:pt x="9" y="175"/>
                    <a:pt x="10" y="176"/>
                  </a:cubicBezTo>
                  <a:cubicBezTo>
                    <a:pt x="12" y="175"/>
                    <a:pt x="15" y="174"/>
                    <a:pt x="16" y="175"/>
                  </a:cubicBezTo>
                  <a:cubicBezTo>
                    <a:pt x="16" y="177"/>
                    <a:pt x="14" y="176"/>
                    <a:pt x="14" y="177"/>
                  </a:cubicBezTo>
                  <a:cubicBezTo>
                    <a:pt x="15" y="177"/>
                    <a:pt x="16" y="178"/>
                    <a:pt x="15" y="179"/>
                  </a:cubicBezTo>
                  <a:cubicBezTo>
                    <a:pt x="16" y="179"/>
                    <a:pt x="17" y="180"/>
                    <a:pt x="17" y="181"/>
                  </a:cubicBezTo>
                  <a:cubicBezTo>
                    <a:pt x="17" y="182"/>
                    <a:pt x="15" y="181"/>
                    <a:pt x="16" y="182"/>
                  </a:cubicBezTo>
                  <a:cubicBezTo>
                    <a:pt x="17" y="182"/>
                    <a:pt x="15" y="184"/>
                    <a:pt x="17" y="184"/>
                  </a:cubicBezTo>
                  <a:cubicBezTo>
                    <a:pt x="17" y="184"/>
                    <a:pt x="17" y="186"/>
                    <a:pt x="16" y="186"/>
                  </a:cubicBezTo>
                  <a:cubicBezTo>
                    <a:pt x="16" y="188"/>
                    <a:pt x="17" y="187"/>
                    <a:pt x="17" y="188"/>
                  </a:cubicBezTo>
                  <a:cubicBezTo>
                    <a:pt x="16" y="187"/>
                    <a:pt x="15" y="188"/>
                    <a:pt x="15" y="189"/>
                  </a:cubicBezTo>
                  <a:cubicBezTo>
                    <a:pt x="15" y="190"/>
                    <a:pt x="17" y="189"/>
                    <a:pt x="17" y="190"/>
                  </a:cubicBezTo>
                  <a:cubicBezTo>
                    <a:pt x="16" y="192"/>
                    <a:pt x="17" y="194"/>
                    <a:pt x="16" y="196"/>
                  </a:cubicBezTo>
                  <a:cubicBezTo>
                    <a:pt x="16" y="196"/>
                    <a:pt x="17" y="196"/>
                    <a:pt x="17" y="197"/>
                  </a:cubicBezTo>
                  <a:cubicBezTo>
                    <a:pt x="16" y="197"/>
                    <a:pt x="15" y="198"/>
                    <a:pt x="14" y="199"/>
                  </a:cubicBezTo>
                  <a:cubicBezTo>
                    <a:pt x="15" y="201"/>
                    <a:pt x="15" y="202"/>
                    <a:pt x="15" y="203"/>
                  </a:cubicBezTo>
                  <a:cubicBezTo>
                    <a:pt x="17" y="203"/>
                    <a:pt x="18" y="205"/>
                    <a:pt x="19" y="205"/>
                  </a:cubicBezTo>
                  <a:cubicBezTo>
                    <a:pt x="19" y="205"/>
                    <a:pt x="19" y="206"/>
                    <a:pt x="19" y="206"/>
                  </a:cubicBezTo>
                  <a:cubicBezTo>
                    <a:pt x="20" y="206"/>
                    <a:pt x="20" y="207"/>
                    <a:pt x="21" y="209"/>
                  </a:cubicBezTo>
                  <a:cubicBezTo>
                    <a:pt x="20" y="209"/>
                    <a:pt x="19" y="209"/>
                    <a:pt x="18" y="210"/>
                  </a:cubicBezTo>
                  <a:cubicBezTo>
                    <a:pt x="19" y="213"/>
                    <a:pt x="17" y="216"/>
                    <a:pt x="18" y="219"/>
                  </a:cubicBezTo>
                  <a:cubicBezTo>
                    <a:pt x="17" y="220"/>
                    <a:pt x="17" y="221"/>
                    <a:pt x="16" y="221"/>
                  </a:cubicBezTo>
                  <a:cubicBezTo>
                    <a:pt x="16" y="222"/>
                    <a:pt x="16" y="222"/>
                    <a:pt x="16" y="223"/>
                  </a:cubicBezTo>
                  <a:cubicBezTo>
                    <a:pt x="19" y="224"/>
                    <a:pt x="27" y="232"/>
                    <a:pt x="23" y="235"/>
                  </a:cubicBezTo>
                  <a:cubicBezTo>
                    <a:pt x="22" y="235"/>
                    <a:pt x="23" y="233"/>
                    <a:pt x="22" y="234"/>
                  </a:cubicBezTo>
                  <a:cubicBezTo>
                    <a:pt x="21" y="236"/>
                    <a:pt x="23" y="236"/>
                    <a:pt x="25" y="236"/>
                  </a:cubicBezTo>
                  <a:cubicBezTo>
                    <a:pt x="24" y="237"/>
                    <a:pt x="25" y="237"/>
                    <a:pt x="25" y="238"/>
                  </a:cubicBezTo>
                  <a:cubicBezTo>
                    <a:pt x="26" y="238"/>
                    <a:pt x="26" y="240"/>
                    <a:pt x="26" y="241"/>
                  </a:cubicBezTo>
                  <a:cubicBezTo>
                    <a:pt x="26" y="241"/>
                    <a:pt x="26" y="241"/>
                    <a:pt x="26" y="241"/>
                  </a:cubicBezTo>
                  <a:cubicBezTo>
                    <a:pt x="26" y="241"/>
                    <a:pt x="26" y="244"/>
                    <a:pt x="27" y="245"/>
                  </a:cubicBezTo>
                  <a:cubicBezTo>
                    <a:pt x="29" y="246"/>
                    <a:pt x="23" y="247"/>
                    <a:pt x="30" y="249"/>
                  </a:cubicBezTo>
                  <a:cubicBezTo>
                    <a:pt x="30" y="249"/>
                    <a:pt x="30" y="249"/>
                    <a:pt x="30" y="249"/>
                  </a:cubicBezTo>
                  <a:cubicBezTo>
                    <a:pt x="29" y="252"/>
                    <a:pt x="32" y="252"/>
                    <a:pt x="34" y="253"/>
                  </a:cubicBezTo>
                  <a:cubicBezTo>
                    <a:pt x="34" y="256"/>
                    <a:pt x="31" y="256"/>
                    <a:pt x="31" y="257"/>
                  </a:cubicBezTo>
                  <a:cubicBezTo>
                    <a:pt x="31" y="257"/>
                    <a:pt x="31" y="257"/>
                    <a:pt x="31" y="257"/>
                  </a:cubicBezTo>
                  <a:cubicBezTo>
                    <a:pt x="32" y="258"/>
                    <a:pt x="33" y="256"/>
                    <a:pt x="34" y="256"/>
                  </a:cubicBezTo>
                  <a:cubicBezTo>
                    <a:pt x="35" y="256"/>
                    <a:pt x="35" y="257"/>
                    <a:pt x="36" y="257"/>
                  </a:cubicBezTo>
                  <a:cubicBezTo>
                    <a:pt x="36" y="256"/>
                    <a:pt x="37" y="256"/>
                    <a:pt x="37" y="255"/>
                  </a:cubicBezTo>
                  <a:cubicBezTo>
                    <a:pt x="39" y="257"/>
                    <a:pt x="42" y="259"/>
                    <a:pt x="44" y="261"/>
                  </a:cubicBezTo>
                  <a:cubicBezTo>
                    <a:pt x="45" y="261"/>
                    <a:pt x="46" y="260"/>
                    <a:pt x="47" y="261"/>
                  </a:cubicBezTo>
                  <a:cubicBezTo>
                    <a:pt x="47" y="262"/>
                    <a:pt x="46" y="262"/>
                    <a:pt x="46" y="263"/>
                  </a:cubicBezTo>
                  <a:cubicBezTo>
                    <a:pt x="47" y="264"/>
                    <a:pt x="48" y="265"/>
                    <a:pt x="48" y="267"/>
                  </a:cubicBezTo>
                  <a:cubicBezTo>
                    <a:pt x="49" y="268"/>
                    <a:pt x="51" y="267"/>
                    <a:pt x="51" y="269"/>
                  </a:cubicBezTo>
                  <a:cubicBezTo>
                    <a:pt x="50" y="269"/>
                    <a:pt x="50" y="271"/>
                    <a:pt x="49" y="271"/>
                  </a:cubicBezTo>
                  <a:cubicBezTo>
                    <a:pt x="48" y="270"/>
                    <a:pt x="50" y="270"/>
                    <a:pt x="49" y="269"/>
                  </a:cubicBezTo>
                  <a:cubicBezTo>
                    <a:pt x="48" y="270"/>
                    <a:pt x="48" y="271"/>
                    <a:pt x="47" y="272"/>
                  </a:cubicBezTo>
                  <a:cubicBezTo>
                    <a:pt x="51" y="272"/>
                    <a:pt x="54" y="271"/>
                    <a:pt x="56" y="273"/>
                  </a:cubicBezTo>
                  <a:cubicBezTo>
                    <a:pt x="56" y="274"/>
                    <a:pt x="56" y="274"/>
                    <a:pt x="56" y="275"/>
                  </a:cubicBezTo>
                  <a:cubicBezTo>
                    <a:pt x="57" y="275"/>
                    <a:pt x="57" y="274"/>
                    <a:pt x="58" y="275"/>
                  </a:cubicBezTo>
                  <a:cubicBezTo>
                    <a:pt x="57" y="275"/>
                    <a:pt x="57" y="275"/>
                    <a:pt x="57" y="276"/>
                  </a:cubicBezTo>
                  <a:cubicBezTo>
                    <a:pt x="59" y="277"/>
                    <a:pt x="59" y="275"/>
                    <a:pt x="60" y="275"/>
                  </a:cubicBezTo>
                  <a:cubicBezTo>
                    <a:pt x="61" y="278"/>
                    <a:pt x="64" y="275"/>
                    <a:pt x="66" y="277"/>
                  </a:cubicBezTo>
                  <a:cubicBezTo>
                    <a:pt x="67" y="276"/>
                    <a:pt x="65" y="276"/>
                    <a:pt x="66" y="275"/>
                  </a:cubicBezTo>
                  <a:cubicBezTo>
                    <a:pt x="67" y="275"/>
                    <a:pt x="67" y="276"/>
                    <a:pt x="68" y="276"/>
                  </a:cubicBezTo>
                  <a:cubicBezTo>
                    <a:pt x="69" y="275"/>
                    <a:pt x="70" y="272"/>
                    <a:pt x="72" y="273"/>
                  </a:cubicBezTo>
                  <a:cubicBezTo>
                    <a:pt x="73" y="272"/>
                    <a:pt x="72" y="271"/>
                    <a:pt x="70" y="271"/>
                  </a:cubicBezTo>
                  <a:cubicBezTo>
                    <a:pt x="70" y="271"/>
                    <a:pt x="70" y="272"/>
                    <a:pt x="69" y="271"/>
                  </a:cubicBezTo>
                  <a:cubicBezTo>
                    <a:pt x="70" y="271"/>
                    <a:pt x="70" y="270"/>
                    <a:pt x="70" y="268"/>
                  </a:cubicBezTo>
                  <a:cubicBezTo>
                    <a:pt x="70" y="268"/>
                    <a:pt x="71" y="268"/>
                    <a:pt x="71" y="267"/>
                  </a:cubicBezTo>
                  <a:cubicBezTo>
                    <a:pt x="70" y="266"/>
                    <a:pt x="71" y="266"/>
                    <a:pt x="71" y="264"/>
                  </a:cubicBezTo>
                  <a:cubicBezTo>
                    <a:pt x="75" y="264"/>
                    <a:pt x="76" y="259"/>
                    <a:pt x="78" y="257"/>
                  </a:cubicBezTo>
                  <a:cubicBezTo>
                    <a:pt x="80" y="257"/>
                    <a:pt x="81" y="257"/>
                    <a:pt x="82" y="256"/>
                  </a:cubicBezTo>
                  <a:cubicBezTo>
                    <a:pt x="81" y="257"/>
                    <a:pt x="82" y="255"/>
                    <a:pt x="82" y="255"/>
                  </a:cubicBezTo>
                  <a:cubicBezTo>
                    <a:pt x="82" y="256"/>
                    <a:pt x="84" y="257"/>
                    <a:pt x="86" y="257"/>
                  </a:cubicBezTo>
                  <a:cubicBezTo>
                    <a:pt x="87" y="256"/>
                    <a:pt x="85" y="254"/>
                    <a:pt x="86" y="254"/>
                  </a:cubicBezTo>
                  <a:cubicBezTo>
                    <a:pt x="88" y="254"/>
                    <a:pt x="87" y="256"/>
                    <a:pt x="88" y="256"/>
                  </a:cubicBezTo>
                  <a:cubicBezTo>
                    <a:pt x="93" y="256"/>
                    <a:pt x="97" y="254"/>
                    <a:pt x="96" y="250"/>
                  </a:cubicBezTo>
                  <a:cubicBezTo>
                    <a:pt x="96" y="249"/>
                    <a:pt x="96" y="251"/>
                    <a:pt x="95" y="251"/>
                  </a:cubicBezTo>
                  <a:cubicBezTo>
                    <a:pt x="94" y="250"/>
                    <a:pt x="95" y="249"/>
                    <a:pt x="94" y="248"/>
                  </a:cubicBezTo>
                  <a:cubicBezTo>
                    <a:pt x="96" y="247"/>
                    <a:pt x="98" y="247"/>
                    <a:pt x="100" y="246"/>
                  </a:cubicBezTo>
                  <a:cubicBezTo>
                    <a:pt x="102" y="245"/>
                    <a:pt x="102" y="245"/>
                    <a:pt x="102" y="245"/>
                  </a:cubicBezTo>
                  <a:cubicBezTo>
                    <a:pt x="103" y="246"/>
                    <a:pt x="105" y="246"/>
                    <a:pt x="107" y="247"/>
                  </a:cubicBezTo>
                  <a:cubicBezTo>
                    <a:pt x="108" y="246"/>
                    <a:pt x="108" y="245"/>
                    <a:pt x="108" y="245"/>
                  </a:cubicBezTo>
                  <a:cubicBezTo>
                    <a:pt x="110" y="242"/>
                    <a:pt x="110" y="242"/>
                    <a:pt x="110" y="242"/>
                  </a:cubicBezTo>
                  <a:cubicBezTo>
                    <a:pt x="110" y="242"/>
                    <a:pt x="113" y="240"/>
                    <a:pt x="112" y="239"/>
                  </a:cubicBezTo>
                  <a:cubicBezTo>
                    <a:pt x="112" y="238"/>
                    <a:pt x="111" y="234"/>
                    <a:pt x="111" y="234"/>
                  </a:cubicBezTo>
                  <a:cubicBezTo>
                    <a:pt x="111" y="234"/>
                    <a:pt x="112" y="232"/>
                    <a:pt x="113" y="231"/>
                  </a:cubicBezTo>
                  <a:cubicBezTo>
                    <a:pt x="114" y="230"/>
                    <a:pt x="115" y="229"/>
                    <a:pt x="115" y="228"/>
                  </a:cubicBezTo>
                  <a:cubicBezTo>
                    <a:pt x="115" y="226"/>
                    <a:pt x="115" y="225"/>
                    <a:pt x="115" y="224"/>
                  </a:cubicBezTo>
                  <a:cubicBezTo>
                    <a:pt x="115" y="223"/>
                    <a:pt x="115" y="222"/>
                    <a:pt x="115" y="222"/>
                  </a:cubicBezTo>
                  <a:cubicBezTo>
                    <a:pt x="115" y="221"/>
                    <a:pt x="115" y="219"/>
                    <a:pt x="116" y="217"/>
                  </a:cubicBezTo>
                  <a:cubicBezTo>
                    <a:pt x="117" y="216"/>
                    <a:pt x="118" y="213"/>
                    <a:pt x="118" y="212"/>
                  </a:cubicBezTo>
                  <a:cubicBezTo>
                    <a:pt x="119" y="211"/>
                    <a:pt x="120" y="209"/>
                    <a:pt x="119" y="208"/>
                  </a:cubicBezTo>
                  <a:cubicBezTo>
                    <a:pt x="119" y="207"/>
                    <a:pt x="118" y="207"/>
                    <a:pt x="117" y="206"/>
                  </a:cubicBezTo>
                  <a:cubicBezTo>
                    <a:pt x="117" y="205"/>
                    <a:pt x="117" y="204"/>
                    <a:pt x="117" y="204"/>
                  </a:cubicBezTo>
                  <a:cubicBezTo>
                    <a:pt x="119" y="203"/>
                    <a:pt x="120" y="201"/>
                    <a:pt x="123" y="201"/>
                  </a:cubicBezTo>
                  <a:cubicBezTo>
                    <a:pt x="123" y="199"/>
                    <a:pt x="122" y="197"/>
                    <a:pt x="121" y="197"/>
                  </a:cubicBezTo>
                  <a:cubicBezTo>
                    <a:pt x="123" y="196"/>
                    <a:pt x="120" y="193"/>
                    <a:pt x="122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2"/>
                    <a:pt x="123" y="192"/>
                    <a:pt x="123" y="193"/>
                  </a:cubicBezTo>
                  <a:cubicBezTo>
                    <a:pt x="123" y="193"/>
                    <a:pt x="124" y="193"/>
                    <a:pt x="124" y="193"/>
                  </a:cubicBezTo>
                  <a:cubicBezTo>
                    <a:pt x="124" y="193"/>
                    <a:pt x="124" y="192"/>
                    <a:pt x="124" y="192"/>
                  </a:cubicBezTo>
                  <a:cubicBezTo>
                    <a:pt x="125" y="192"/>
                    <a:pt x="125" y="192"/>
                    <a:pt x="126" y="192"/>
                  </a:cubicBezTo>
                  <a:cubicBezTo>
                    <a:pt x="126" y="192"/>
                    <a:pt x="126" y="191"/>
                    <a:pt x="127" y="191"/>
                  </a:cubicBezTo>
                  <a:cubicBezTo>
                    <a:pt x="128" y="193"/>
                    <a:pt x="132" y="191"/>
                    <a:pt x="133" y="190"/>
                  </a:cubicBezTo>
                  <a:cubicBezTo>
                    <a:pt x="132" y="190"/>
                    <a:pt x="132" y="190"/>
                    <a:pt x="132" y="189"/>
                  </a:cubicBezTo>
                  <a:cubicBezTo>
                    <a:pt x="134" y="189"/>
                    <a:pt x="134" y="189"/>
                    <a:pt x="135" y="188"/>
                  </a:cubicBezTo>
                  <a:cubicBezTo>
                    <a:pt x="134" y="187"/>
                    <a:pt x="132" y="187"/>
                    <a:pt x="133" y="185"/>
                  </a:cubicBezTo>
                  <a:cubicBezTo>
                    <a:pt x="135" y="185"/>
                    <a:pt x="137" y="185"/>
                    <a:pt x="138" y="183"/>
                  </a:cubicBezTo>
                  <a:cubicBezTo>
                    <a:pt x="138" y="184"/>
                    <a:pt x="139" y="184"/>
                    <a:pt x="140" y="184"/>
                  </a:cubicBezTo>
                  <a:cubicBezTo>
                    <a:pt x="139" y="182"/>
                    <a:pt x="141" y="182"/>
                    <a:pt x="141" y="181"/>
                  </a:cubicBezTo>
                  <a:cubicBezTo>
                    <a:pt x="142" y="181"/>
                    <a:pt x="143" y="181"/>
                    <a:pt x="144" y="182"/>
                  </a:cubicBezTo>
                  <a:cubicBezTo>
                    <a:pt x="145" y="180"/>
                    <a:pt x="147" y="181"/>
                    <a:pt x="148" y="179"/>
                  </a:cubicBezTo>
                  <a:cubicBezTo>
                    <a:pt x="146" y="179"/>
                    <a:pt x="150" y="178"/>
                    <a:pt x="149" y="177"/>
                  </a:cubicBezTo>
                  <a:cubicBezTo>
                    <a:pt x="146" y="178"/>
                    <a:pt x="145" y="175"/>
                    <a:pt x="145" y="172"/>
                  </a:cubicBezTo>
                  <a:cubicBezTo>
                    <a:pt x="145" y="172"/>
                    <a:pt x="146" y="171"/>
                    <a:pt x="147" y="171"/>
                  </a:cubicBezTo>
                  <a:cubicBezTo>
                    <a:pt x="147" y="170"/>
                    <a:pt x="146" y="170"/>
                    <a:pt x="146" y="169"/>
                  </a:cubicBezTo>
                  <a:cubicBezTo>
                    <a:pt x="148" y="168"/>
                    <a:pt x="150" y="168"/>
                    <a:pt x="149" y="166"/>
                  </a:cubicBezTo>
                  <a:cubicBezTo>
                    <a:pt x="148" y="166"/>
                    <a:pt x="149" y="168"/>
                    <a:pt x="148" y="168"/>
                  </a:cubicBezTo>
                  <a:cubicBezTo>
                    <a:pt x="148" y="167"/>
                    <a:pt x="147" y="165"/>
                    <a:pt x="147" y="165"/>
                  </a:cubicBezTo>
                  <a:cubicBezTo>
                    <a:pt x="149" y="164"/>
                    <a:pt x="150" y="165"/>
                    <a:pt x="152" y="164"/>
                  </a:cubicBezTo>
                  <a:cubicBezTo>
                    <a:pt x="151" y="162"/>
                    <a:pt x="152" y="161"/>
                    <a:pt x="153" y="160"/>
                  </a:cubicBezTo>
                  <a:cubicBezTo>
                    <a:pt x="151" y="157"/>
                    <a:pt x="152" y="154"/>
                    <a:pt x="154" y="152"/>
                  </a:cubicBezTo>
                  <a:cubicBezTo>
                    <a:pt x="153" y="150"/>
                    <a:pt x="152" y="147"/>
                    <a:pt x="150" y="146"/>
                  </a:cubicBezTo>
                  <a:cubicBezTo>
                    <a:pt x="151" y="145"/>
                    <a:pt x="150" y="142"/>
                    <a:pt x="152" y="142"/>
                  </a:cubicBezTo>
                  <a:cubicBezTo>
                    <a:pt x="151" y="143"/>
                    <a:pt x="152" y="144"/>
                    <a:pt x="153" y="144"/>
                  </a:cubicBezTo>
                  <a:cubicBezTo>
                    <a:pt x="153" y="143"/>
                    <a:pt x="153" y="143"/>
                    <a:pt x="154" y="143"/>
                  </a:cubicBezTo>
                  <a:cubicBezTo>
                    <a:pt x="151" y="139"/>
                    <a:pt x="149" y="136"/>
                    <a:pt x="151" y="131"/>
                  </a:cubicBezTo>
                  <a:cubicBezTo>
                    <a:pt x="148" y="130"/>
                    <a:pt x="153" y="125"/>
                    <a:pt x="149" y="124"/>
                  </a:cubicBezTo>
                  <a:cubicBezTo>
                    <a:pt x="149" y="125"/>
                    <a:pt x="149" y="126"/>
                    <a:pt x="148" y="125"/>
                  </a:cubicBezTo>
                  <a:cubicBezTo>
                    <a:pt x="148" y="123"/>
                    <a:pt x="147" y="121"/>
                    <a:pt x="147" y="118"/>
                  </a:cubicBezTo>
                  <a:cubicBezTo>
                    <a:pt x="149" y="118"/>
                    <a:pt x="147" y="117"/>
                    <a:pt x="148" y="115"/>
                  </a:cubicBezTo>
                  <a:cubicBezTo>
                    <a:pt x="150" y="114"/>
                    <a:pt x="150" y="112"/>
                    <a:pt x="152" y="112"/>
                  </a:cubicBezTo>
                  <a:cubicBezTo>
                    <a:pt x="152" y="109"/>
                    <a:pt x="154" y="108"/>
                    <a:pt x="152" y="107"/>
                  </a:cubicBezTo>
                  <a:cubicBezTo>
                    <a:pt x="152" y="108"/>
                    <a:pt x="151" y="108"/>
                    <a:pt x="151" y="108"/>
                  </a:cubicBezTo>
                  <a:cubicBezTo>
                    <a:pt x="152" y="106"/>
                    <a:pt x="152" y="104"/>
                    <a:pt x="153" y="103"/>
                  </a:cubicBezTo>
                  <a:cubicBezTo>
                    <a:pt x="153" y="102"/>
                    <a:pt x="152" y="100"/>
                    <a:pt x="153" y="99"/>
                  </a:cubicBezTo>
                  <a:cubicBezTo>
                    <a:pt x="152" y="99"/>
                    <a:pt x="151" y="98"/>
                    <a:pt x="150" y="98"/>
                  </a:cubicBezTo>
                  <a:cubicBezTo>
                    <a:pt x="152" y="96"/>
                    <a:pt x="150" y="92"/>
                    <a:pt x="153" y="92"/>
                  </a:cubicBezTo>
                  <a:close/>
                  <a:moveTo>
                    <a:pt x="58" y="4"/>
                  </a:moveTo>
                  <a:cubicBezTo>
                    <a:pt x="58" y="4"/>
                    <a:pt x="58" y="5"/>
                    <a:pt x="59" y="5"/>
                  </a:cubicBezTo>
                  <a:cubicBezTo>
                    <a:pt x="59" y="6"/>
                    <a:pt x="59" y="6"/>
                    <a:pt x="58" y="6"/>
                  </a:cubicBezTo>
                  <a:cubicBezTo>
                    <a:pt x="58" y="5"/>
                    <a:pt x="57" y="5"/>
                    <a:pt x="58" y="4"/>
                  </a:cubicBezTo>
                  <a:close/>
                  <a:moveTo>
                    <a:pt x="13" y="46"/>
                  </a:moveTo>
                  <a:cubicBezTo>
                    <a:pt x="11" y="46"/>
                    <a:pt x="12" y="46"/>
                    <a:pt x="12" y="45"/>
                  </a:cubicBezTo>
                  <a:cubicBezTo>
                    <a:pt x="12" y="46"/>
                    <a:pt x="13" y="46"/>
                    <a:pt x="13" y="46"/>
                  </a:cubicBezTo>
                  <a:close/>
                </a:path>
              </a:pathLst>
            </a:custGeom>
            <a:solidFill>
              <a:srgbClr val="D06E6E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CN" altLang="en-US" sz="1800" spc="-288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  <p:sp>
          <p:nvSpPr>
            <p:cNvPr id="19" name="文本框 9"/>
            <p:cNvSpPr txBox="1"/>
            <p:nvPr/>
          </p:nvSpPr>
          <p:spPr>
            <a:xfrm>
              <a:off x="8528606" y="4823683"/>
              <a:ext cx="402494" cy="991864"/>
            </a:xfrm>
            <a:prstGeom prst="rect">
              <a:avLst/>
            </a:prstGeom>
            <a:noFill/>
          </p:spPr>
          <p:txBody>
            <a:bodyPr vert="eaVert" lIns="95277" tIns="0" rIns="95277" bIns="107997"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思源宋体 CN Heavy" pitchFamily="18" charset="-122"/>
                  <a:ea typeface="思源宋体 CN Heavy" pitchFamily="18" charset="-122"/>
                </a:rPr>
                <a:t>泰山</a:t>
              </a:r>
              <a:endParaRPr lang="en-US" altLang="zh-CN" sz="140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</p:grpSp>
      <p:sp>
        <p:nvSpPr>
          <p:cNvPr id="14" name="文本框 13"/>
          <p:cNvSpPr txBox="1"/>
          <p:nvPr>
            <p:custDataLst>
              <p:tags r:id="rId6"/>
            </p:custDataLst>
          </p:nvPr>
        </p:nvSpPr>
        <p:spPr>
          <a:xfrm>
            <a:off x="4312285" y="3224530"/>
            <a:ext cx="3358515" cy="1938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天门一长啸，万里清风来。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玉女四五人，飘飖下九垓。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含笑引素手，遗我流霞杯。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稽首再拜之，自愧非仙才。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274955" y="3330575"/>
            <a:ext cx="3009265" cy="19177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岱宗夫如何？齐鲁青未了。造化钟神秀，阴阳割昏晓。荡胸生层云，决眦入归鸟。会当凌绝顶，一览众山小。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8"/>
            </p:custDataLst>
          </p:nvPr>
        </p:nvSpPr>
        <p:spPr>
          <a:xfrm>
            <a:off x="8554085" y="3331210"/>
            <a:ext cx="2950845" cy="2399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泰山正南面有三谷。中谷绕泰安城下，郦道元所谓环水也。余始循以入，道少半，越中岭，复循西谷，遂至其巅。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5" name="组合 44"/>
          <p:cNvGrpSpPr/>
          <p:nvPr>
            <p:custDataLst>
              <p:tags r:id="rId9"/>
            </p:custDataLst>
          </p:nvPr>
        </p:nvGrpSpPr>
        <p:grpSpPr>
          <a:xfrm>
            <a:off x="622636" y="2373098"/>
            <a:ext cx="2661659" cy="851366"/>
            <a:chOff x="4559393" y="-968943"/>
            <a:chExt cx="3075191" cy="903642"/>
          </a:xfrm>
        </p:grpSpPr>
        <p:sp>
          <p:nvSpPr>
            <p:cNvPr id="46" name="矩形 45"/>
            <p:cNvSpPr/>
            <p:nvPr>
              <p:custDataLst>
                <p:tags r:id="rId10"/>
              </p:custDataLst>
            </p:nvPr>
          </p:nvSpPr>
          <p:spPr>
            <a:xfrm>
              <a:off x="4592840" y="-910650"/>
              <a:ext cx="3041744" cy="723866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450"/>
                </a:spcBef>
              </a:pPr>
              <a:r>
                <a:rPr lang="zh-CN" altLang="en-US" sz="3200" b="1" dirty="0">
                  <a:solidFill>
                    <a:schemeClr val="accent1"/>
                  </a:solidFill>
                  <a:latin typeface="思源宋体 CN Heavy" pitchFamily="18" charset="-122"/>
                  <a:ea typeface="思源宋体 CN Heavy" pitchFamily="18" charset="-122"/>
                  <a:cs typeface="阿里巴巴普惠体 H" panose="00020600040101010101" pitchFamily="18" charset="-122"/>
                </a:rPr>
                <a:t>杜甫《望</a:t>
              </a:r>
              <a:r>
                <a:rPr lang="zh-CN" altLang="en-US" sz="3200" b="1" dirty="0">
                  <a:solidFill>
                    <a:schemeClr val="accent1"/>
                  </a:solidFill>
                  <a:latin typeface="思源宋体 CN Heavy" pitchFamily="18" charset="-122"/>
                  <a:ea typeface="思源宋体 CN Heavy" pitchFamily="18" charset="-122"/>
                  <a:cs typeface="阿里巴巴普惠体 H" panose="00020600040101010101" pitchFamily="18" charset="-122"/>
                </a:rPr>
                <a:t>岳》</a:t>
              </a:r>
              <a:endParaRPr lang="zh-CN" altLang="en-US" sz="3200" b="1" dirty="0">
                <a:solidFill>
                  <a:schemeClr val="accent1"/>
                </a:solidFill>
                <a:latin typeface="思源宋体 CN Heavy" pitchFamily="18" charset="-122"/>
                <a:ea typeface="思源宋体 CN Heavy" pitchFamily="18" charset="-122"/>
                <a:cs typeface="阿里巴巴普惠体 H" panose="00020600040101010101" pitchFamily="18" charset="-122"/>
              </a:endParaRPr>
            </a:p>
          </p:txBody>
        </p:sp>
        <p:pic>
          <p:nvPicPr>
            <p:cNvPr id="47" name="图片 46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/>
            <a:stretch>
              <a:fillRect/>
            </a:stretch>
          </p:blipFill>
          <p:spPr>
            <a:xfrm>
              <a:off x="4559393" y="-968943"/>
              <a:ext cx="2149754" cy="903642"/>
            </a:xfrm>
            <a:prstGeom prst="rect">
              <a:avLst/>
            </a:prstGeom>
            <a:ln>
              <a:noFill/>
            </a:ln>
          </p:spPr>
        </p:pic>
        <p:sp>
          <p:nvSpPr>
            <p:cNvPr id="48" name="明月设计13"/>
            <p:cNvSpPr/>
            <p:nvPr>
              <p:custDataLst>
                <p:tags r:id="rId13"/>
              </p:custDataLst>
            </p:nvPr>
          </p:nvSpPr>
          <p:spPr>
            <a:xfrm>
              <a:off x="4559394" y="-968943"/>
              <a:ext cx="2841868" cy="656971"/>
            </a:xfrm>
            <a:prstGeom prst="plaque">
              <a:avLst>
                <a:gd name="adj" fmla="val 8247"/>
              </a:avLst>
            </a:prstGeom>
            <a:noFill/>
            <a:ln w="28575">
              <a:solidFill>
                <a:srgbClr val="9FA17D"/>
              </a:solidFill>
            </a:ln>
            <a:extLst>
              <a:ext uri="{909E8E84-426E-40DD-AFC4-6F175D3DCCD1}">
                <a14:hiddenFill xmlns:a14="http://schemas.microsoft.com/office/drawing/2010/main">
                  <a:blipFill rotWithShape="1">
                    <a:blip/>
                    <a:stretch>
                      <a:fillRect/>
                    </a:stretch>
                  </a:blip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3" name="组合 52"/>
          <p:cNvGrpSpPr/>
          <p:nvPr>
            <p:custDataLst>
              <p:tags r:id="rId14"/>
            </p:custDataLst>
          </p:nvPr>
        </p:nvGrpSpPr>
        <p:grpSpPr>
          <a:xfrm>
            <a:off x="3861299" y="2217826"/>
            <a:ext cx="4047906" cy="851690"/>
            <a:chOff x="4559393" y="-969287"/>
            <a:chExt cx="2842288" cy="903986"/>
          </a:xfrm>
        </p:grpSpPr>
        <p:pic>
          <p:nvPicPr>
            <p:cNvPr id="55" name="图片 54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/>
            <a:stretch>
              <a:fillRect/>
            </a:stretch>
          </p:blipFill>
          <p:spPr>
            <a:xfrm>
              <a:off x="4559393" y="-968943"/>
              <a:ext cx="2149754" cy="903642"/>
            </a:xfrm>
            <a:prstGeom prst="rect">
              <a:avLst/>
            </a:prstGeom>
            <a:ln>
              <a:noFill/>
            </a:ln>
          </p:spPr>
        </p:pic>
        <p:sp>
          <p:nvSpPr>
            <p:cNvPr id="54" name="矩形 53"/>
            <p:cNvSpPr/>
            <p:nvPr>
              <p:custDataLst>
                <p:tags r:id="rId17"/>
              </p:custDataLst>
            </p:nvPr>
          </p:nvSpPr>
          <p:spPr>
            <a:xfrm>
              <a:off x="4693001" y="-969287"/>
              <a:ext cx="2708680" cy="723866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450"/>
                </a:spcBef>
              </a:pPr>
              <a:r>
                <a:rPr lang="zh-CN" altLang="en-US" sz="3200" b="1" dirty="0">
                  <a:solidFill>
                    <a:schemeClr val="accent1"/>
                  </a:solidFill>
                  <a:latin typeface="思源宋体 CN Heavy" pitchFamily="18" charset="-122"/>
                  <a:ea typeface="思源宋体 CN Heavy" pitchFamily="18" charset="-122"/>
                  <a:cs typeface="阿里巴巴普惠体 H" panose="00020600040101010101" pitchFamily="18" charset="-122"/>
                </a:rPr>
                <a:t>李白《游泰山</a:t>
              </a:r>
              <a:r>
                <a:rPr lang="zh-CN" altLang="en-US" sz="3200" b="1" dirty="0">
                  <a:solidFill>
                    <a:schemeClr val="accent1"/>
                  </a:solidFill>
                  <a:latin typeface="思源宋体 CN Heavy" pitchFamily="18" charset="-122"/>
                  <a:ea typeface="思源宋体 CN Heavy" pitchFamily="18" charset="-122"/>
                  <a:cs typeface="阿里巴巴普惠体 H" panose="00020600040101010101" pitchFamily="18" charset="-122"/>
                </a:rPr>
                <a:t>六首》</a:t>
              </a:r>
              <a:endParaRPr lang="zh-CN" altLang="en-US" sz="3200" b="1" dirty="0">
                <a:solidFill>
                  <a:schemeClr val="accent1"/>
                </a:solidFill>
                <a:latin typeface="思源宋体 CN Heavy" pitchFamily="18" charset="-122"/>
                <a:ea typeface="思源宋体 CN Heavy" pitchFamily="18" charset="-122"/>
                <a:cs typeface="阿里巴巴普惠体 H" panose="00020600040101010101" pitchFamily="18" charset="-122"/>
              </a:endParaRPr>
            </a:p>
          </p:txBody>
        </p:sp>
        <p:sp>
          <p:nvSpPr>
            <p:cNvPr id="56" name="明月设计13"/>
            <p:cNvSpPr/>
            <p:nvPr>
              <p:custDataLst>
                <p:tags r:id="rId18"/>
              </p:custDataLst>
            </p:nvPr>
          </p:nvSpPr>
          <p:spPr>
            <a:xfrm>
              <a:off x="4559394" y="-968943"/>
              <a:ext cx="2841868" cy="656971"/>
            </a:xfrm>
            <a:prstGeom prst="plaque">
              <a:avLst>
                <a:gd name="adj" fmla="val 8247"/>
              </a:avLst>
            </a:prstGeom>
            <a:noFill/>
            <a:ln w="28575">
              <a:solidFill>
                <a:srgbClr val="9FA17D"/>
              </a:solidFill>
            </a:ln>
            <a:extLst>
              <a:ext uri="{909E8E84-426E-40DD-AFC4-6F175D3DCCD1}">
                <a14:hiddenFill xmlns:a14="http://schemas.microsoft.com/office/drawing/2010/main">
                  <a:blipFill rotWithShape="1">
                    <a:blip/>
                    <a:stretch>
                      <a:fillRect/>
                    </a:stretch>
                  </a:blip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7" name="组合 56"/>
          <p:cNvGrpSpPr/>
          <p:nvPr>
            <p:custDataLst>
              <p:tags r:id="rId19"/>
            </p:custDataLst>
          </p:nvPr>
        </p:nvGrpSpPr>
        <p:grpSpPr>
          <a:xfrm>
            <a:off x="8300817" y="2331498"/>
            <a:ext cx="3449320" cy="892966"/>
            <a:chOff x="3632481" y="-1013097"/>
            <a:chExt cx="3985227" cy="947796"/>
          </a:xfrm>
        </p:grpSpPr>
        <p:sp>
          <p:nvSpPr>
            <p:cNvPr id="58" name="矩形 57"/>
            <p:cNvSpPr/>
            <p:nvPr>
              <p:custDataLst>
                <p:tags r:id="rId20"/>
              </p:custDataLst>
            </p:nvPr>
          </p:nvSpPr>
          <p:spPr>
            <a:xfrm>
              <a:off x="3632481" y="-1013097"/>
              <a:ext cx="3985227" cy="723866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ts val="450"/>
                </a:spcBef>
              </a:pPr>
              <a:r>
                <a:rPr lang="zh-CN" altLang="en-US" sz="3200" b="1" dirty="0">
                  <a:solidFill>
                    <a:schemeClr val="accent1"/>
                  </a:solidFill>
                  <a:latin typeface="思源宋体 CN Heavy" pitchFamily="18" charset="-122"/>
                  <a:ea typeface="思源宋体 CN Heavy" pitchFamily="18" charset="-122"/>
                  <a:cs typeface="阿里巴巴普惠体 H" panose="00020600040101010101" pitchFamily="18" charset="-122"/>
                </a:rPr>
                <a:t>姚鼐《登泰山</a:t>
              </a:r>
              <a:r>
                <a:rPr lang="zh-CN" altLang="en-US" sz="3200" b="1" dirty="0">
                  <a:solidFill>
                    <a:schemeClr val="accent1"/>
                  </a:solidFill>
                  <a:latin typeface="思源宋体 CN Heavy" pitchFamily="18" charset="-122"/>
                  <a:ea typeface="思源宋体 CN Heavy" pitchFamily="18" charset="-122"/>
                  <a:cs typeface="阿里巴巴普惠体 H" panose="00020600040101010101" pitchFamily="18" charset="-122"/>
                </a:rPr>
                <a:t>记》</a:t>
              </a:r>
              <a:endParaRPr lang="zh-CN" altLang="en-US" sz="3200" b="1" dirty="0">
                <a:solidFill>
                  <a:schemeClr val="accent1"/>
                </a:solidFill>
                <a:latin typeface="思源宋体 CN Heavy" pitchFamily="18" charset="-122"/>
                <a:ea typeface="思源宋体 CN Heavy" pitchFamily="18" charset="-122"/>
                <a:cs typeface="阿里巴巴普惠体 H" panose="00020600040101010101" pitchFamily="18" charset="-122"/>
              </a:endParaRPr>
            </a:p>
          </p:txBody>
        </p:sp>
        <p:pic>
          <p:nvPicPr>
            <p:cNvPr id="59" name="图片 58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12"/>
            <a:srcRect/>
            <a:stretch>
              <a:fillRect/>
            </a:stretch>
          </p:blipFill>
          <p:spPr>
            <a:xfrm>
              <a:off x="4559393" y="-968943"/>
              <a:ext cx="2149754" cy="903642"/>
            </a:xfrm>
            <a:prstGeom prst="rect">
              <a:avLst/>
            </a:prstGeom>
            <a:ln>
              <a:noFill/>
            </a:ln>
          </p:spPr>
        </p:pic>
        <p:sp>
          <p:nvSpPr>
            <p:cNvPr id="60" name="明月设计13"/>
            <p:cNvSpPr/>
            <p:nvPr>
              <p:custDataLst>
                <p:tags r:id="rId22"/>
              </p:custDataLst>
            </p:nvPr>
          </p:nvSpPr>
          <p:spPr>
            <a:xfrm>
              <a:off x="3793152" y="-968943"/>
              <a:ext cx="3608127" cy="657141"/>
            </a:xfrm>
            <a:prstGeom prst="plaque">
              <a:avLst>
                <a:gd name="adj" fmla="val 8247"/>
              </a:avLst>
            </a:prstGeom>
            <a:noFill/>
            <a:ln w="28575">
              <a:solidFill>
                <a:srgbClr val="9FA17D"/>
              </a:solidFill>
            </a:ln>
            <a:extLst>
              <a:ext uri="{909E8E84-426E-40DD-AFC4-6F175D3DCCD1}">
                <a14:hiddenFill xmlns:a14="http://schemas.microsoft.com/office/drawing/2010/main">
                  <a:blipFill rotWithShape="1">
                    <a:blip/>
                    <a:stretch>
                      <a:fillRect/>
                    </a:stretch>
                  </a:blip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527685" y="2932430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i="1">
                <a:latin typeface="Times New Roman" panose="02020603050405020304" pitchFamily="18" charset="0"/>
                <a:cs typeface="Times New Roman" panose="02020603050405020304" pitchFamily="18" charset="0"/>
              </a:rPr>
              <a:t>Gazing on Mount Tai</a:t>
            </a:r>
            <a:endParaRPr lang="zh-CN" altLang="en-US" sz="2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5" grpId="0" animBg="1"/>
      <p:bldP spid="65" grpId="1" animBg="1"/>
      <p:bldP spid="12" grpId="0"/>
      <p:bldP spid="12" grpId="1"/>
      <p:bldP spid="66" grpId="0" animBg="1"/>
      <p:bldP spid="66" grpId="1" animBg="1"/>
      <p:bldP spid="14" grpId="0"/>
      <p:bldP spid="14" grpId="1"/>
      <p:bldP spid="16" grpId="0"/>
      <p:bldP spid="16" grpId="1"/>
      <p:bldP spid="67" grpId="0" animBg="1"/>
      <p:bldP spid="6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5"/>
          <p:cNvSpPr txBox="1"/>
          <p:nvPr>
            <p:custDataLst>
              <p:tags r:id="rId1"/>
            </p:custDataLst>
          </p:nvPr>
        </p:nvSpPr>
        <p:spPr>
          <a:xfrm>
            <a:off x="433950" y="391382"/>
            <a:ext cx="4887280" cy="435435"/>
          </a:xfrm>
        </p:spPr>
        <p:txBody>
          <a:bodyPr>
            <a:noAutofit/>
          </a:bodyPr>
          <a:lstStyle>
            <a:lvl1pPr algn="l" defTabSz="147447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 lang="zh-CN" altLang="en-US" sz="2000" b="1" kern="1200" spc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defTabSz="998855">
              <a:defRPr/>
            </a:pPr>
            <a:endParaRPr lang="zh-CN" altLang="en-US" sz="2260" dirty="0">
              <a:solidFill>
                <a:schemeClr val="accent6"/>
              </a:solidFill>
              <a:latin typeface="思源宋体 CN Heavy" pitchFamily="18" charset="-122"/>
              <a:ea typeface="思源宋体 CN Heavy" pitchFamily="18" charset="-122"/>
              <a:cs typeface="经典长宋简" panose="02010609000101010101" pitchFamily="49" charset="-122"/>
              <a:sym typeface="+mn-lt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7698" y="472371"/>
            <a:ext cx="1740744" cy="139709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376358" y="593977"/>
            <a:ext cx="4149866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kern="1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思源宋体 CN Heavy" pitchFamily="18" charset="-122"/>
                <a:cs typeface="Times New Roman" panose="02020603050405020304" pitchFamily="18" charset="0"/>
              </a:rPr>
              <a:t>Literati Painting</a:t>
            </a:r>
            <a:endParaRPr lang="en-US" altLang="zh-CN" sz="1050" kern="100" dirty="0">
              <a:solidFill>
                <a:schemeClr val="tx1">
                  <a:lumMod val="65000"/>
                  <a:lumOff val="35000"/>
                </a:schemeClr>
              </a:solidFill>
              <a:latin typeface="思源宋体 CN Heavy" pitchFamily="18" charset="-122"/>
              <a:ea typeface="思源宋体 CN Heavy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963045" y="599095"/>
            <a:ext cx="389232" cy="779930"/>
            <a:chOff x="8436503" y="4823683"/>
            <a:chExt cx="494597" cy="991864"/>
          </a:xfrm>
        </p:grpSpPr>
        <p:sp>
          <p:nvSpPr>
            <p:cNvPr id="22" name="Freeform 201"/>
            <p:cNvSpPr>
              <a:spLocks noEditPoints="1"/>
            </p:cNvSpPr>
            <p:nvPr/>
          </p:nvSpPr>
          <p:spPr bwMode="auto">
            <a:xfrm>
              <a:off x="8436503" y="4842970"/>
              <a:ext cx="457200" cy="872563"/>
            </a:xfrm>
            <a:custGeom>
              <a:avLst/>
              <a:gdLst>
                <a:gd name="T0" fmla="*/ 150 w 155"/>
                <a:gd name="T1" fmla="*/ 83 h 278"/>
                <a:gd name="T2" fmla="*/ 150 w 155"/>
                <a:gd name="T3" fmla="*/ 71 h 278"/>
                <a:gd name="T4" fmla="*/ 147 w 155"/>
                <a:gd name="T5" fmla="*/ 60 h 278"/>
                <a:gd name="T6" fmla="*/ 145 w 155"/>
                <a:gd name="T7" fmla="*/ 48 h 278"/>
                <a:gd name="T8" fmla="*/ 147 w 155"/>
                <a:gd name="T9" fmla="*/ 43 h 278"/>
                <a:gd name="T10" fmla="*/ 142 w 155"/>
                <a:gd name="T11" fmla="*/ 32 h 278"/>
                <a:gd name="T12" fmla="*/ 132 w 155"/>
                <a:gd name="T13" fmla="*/ 24 h 278"/>
                <a:gd name="T14" fmla="*/ 124 w 155"/>
                <a:gd name="T15" fmla="*/ 19 h 278"/>
                <a:gd name="T16" fmla="*/ 117 w 155"/>
                <a:gd name="T17" fmla="*/ 14 h 278"/>
                <a:gd name="T18" fmla="*/ 112 w 155"/>
                <a:gd name="T19" fmla="*/ 14 h 278"/>
                <a:gd name="T20" fmla="*/ 103 w 155"/>
                <a:gd name="T21" fmla="*/ 8 h 278"/>
                <a:gd name="T22" fmla="*/ 89 w 155"/>
                <a:gd name="T23" fmla="*/ 3 h 278"/>
                <a:gd name="T24" fmla="*/ 86 w 155"/>
                <a:gd name="T25" fmla="*/ 5 h 278"/>
                <a:gd name="T26" fmla="*/ 75 w 155"/>
                <a:gd name="T27" fmla="*/ 5 h 278"/>
                <a:gd name="T28" fmla="*/ 46 w 155"/>
                <a:gd name="T29" fmla="*/ 4 h 278"/>
                <a:gd name="T30" fmla="*/ 40 w 155"/>
                <a:gd name="T31" fmla="*/ 7 h 278"/>
                <a:gd name="T32" fmla="*/ 33 w 155"/>
                <a:gd name="T33" fmla="*/ 19 h 278"/>
                <a:gd name="T34" fmla="*/ 24 w 155"/>
                <a:gd name="T35" fmla="*/ 27 h 278"/>
                <a:gd name="T36" fmla="*/ 10 w 155"/>
                <a:gd name="T37" fmla="*/ 41 h 278"/>
                <a:gd name="T38" fmla="*/ 9 w 155"/>
                <a:gd name="T39" fmla="*/ 52 h 278"/>
                <a:gd name="T40" fmla="*/ 0 w 155"/>
                <a:gd name="T41" fmla="*/ 59 h 278"/>
                <a:gd name="T42" fmla="*/ 1 w 155"/>
                <a:gd name="T43" fmla="*/ 71 h 278"/>
                <a:gd name="T44" fmla="*/ 2 w 155"/>
                <a:gd name="T45" fmla="*/ 78 h 278"/>
                <a:gd name="T46" fmla="*/ 2 w 155"/>
                <a:gd name="T47" fmla="*/ 95 h 278"/>
                <a:gd name="T48" fmla="*/ 4 w 155"/>
                <a:gd name="T49" fmla="*/ 101 h 278"/>
                <a:gd name="T50" fmla="*/ 2 w 155"/>
                <a:gd name="T51" fmla="*/ 107 h 278"/>
                <a:gd name="T52" fmla="*/ 1 w 155"/>
                <a:gd name="T53" fmla="*/ 126 h 278"/>
                <a:gd name="T54" fmla="*/ 3 w 155"/>
                <a:gd name="T55" fmla="*/ 139 h 278"/>
                <a:gd name="T56" fmla="*/ 3 w 155"/>
                <a:gd name="T57" fmla="*/ 150 h 278"/>
                <a:gd name="T58" fmla="*/ 2 w 155"/>
                <a:gd name="T59" fmla="*/ 159 h 278"/>
                <a:gd name="T60" fmla="*/ 8 w 155"/>
                <a:gd name="T61" fmla="*/ 172 h 278"/>
                <a:gd name="T62" fmla="*/ 17 w 155"/>
                <a:gd name="T63" fmla="*/ 181 h 278"/>
                <a:gd name="T64" fmla="*/ 15 w 155"/>
                <a:gd name="T65" fmla="*/ 189 h 278"/>
                <a:gd name="T66" fmla="*/ 15 w 155"/>
                <a:gd name="T67" fmla="*/ 203 h 278"/>
                <a:gd name="T68" fmla="*/ 18 w 155"/>
                <a:gd name="T69" fmla="*/ 219 h 278"/>
                <a:gd name="T70" fmla="*/ 25 w 155"/>
                <a:gd name="T71" fmla="*/ 236 h 278"/>
                <a:gd name="T72" fmla="*/ 30 w 155"/>
                <a:gd name="T73" fmla="*/ 249 h 278"/>
                <a:gd name="T74" fmla="*/ 34 w 155"/>
                <a:gd name="T75" fmla="*/ 256 h 278"/>
                <a:gd name="T76" fmla="*/ 46 w 155"/>
                <a:gd name="T77" fmla="*/ 263 h 278"/>
                <a:gd name="T78" fmla="*/ 47 w 155"/>
                <a:gd name="T79" fmla="*/ 272 h 278"/>
                <a:gd name="T80" fmla="*/ 60 w 155"/>
                <a:gd name="T81" fmla="*/ 275 h 278"/>
                <a:gd name="T82" fmla="*/ 70 w 155"/>
                <a:gd name="T83" fmla="*/ 271 h 278"/>
                <a:gd name="T84" fmla="*/ 78 w 155"/>
                <a:gd name="T85" fmla="*/ 257 h 278"/>
                <a:gd name="T86" fmla="*/ 88 w 155"/>
                <a:gd name="T87" fmla="*/ 256 h 278"/>
                <a:gd name="T88" fmla="*/ 102 w 155"/>
                <a:gd name="T89" fmla="*/ 245 h 278"/>
                <a:gd name="T90" fmla="*/ 111 w 155"/>
                <a:gd name="T91" fmla="*/ 234 h 278"/>
                <a:gd name="T92" fmla="*/ 116 w 155"/>
                <a:gd name="T93" fmla="*/ 217 h 278"/>
                <a:gd name="T94" fmla="*/ 123 w 155"/>
                <a:gd name="T95" fmla="*/ 201 h 278"/>
                <a:gd name="T96" fmla="*/ 124 w 155"/>
                <a:gd name="T97" fmla="*/ 193 h 278"/>
                <a:gd name="T98" fmla="*/ 132 w 155"/>
                <a:gd name="T99" fmla="*/ 189 h 278"/>
                <a:gd name="T100" fmla="*/ 141 w 155"/>
                <a:gd name="T101" fmla="*/ 181 h 278"/>
                <a:gd name="T102" fmla="*/ 147 w 155"/>
                <a:gd name="T103" fmla="*/ 171 h 278"/>
                <a:gd name="T104" fmla="*/ 152 w 155"/>
                <a:gd name="T105" fmla="*/ 164 h 278"/>
                <a:gd name="T106" fmla="*/ 153 w 155"/>
                <a:gd name="T107" fmla="*/ 144 h 278"/>
                <a:gd name="T108" fmla="*/ 147 w 155"/>
                <a:gd name="T109" fmla="*/ 118 h 278"/>
                <a:gd name="T110" fmla="*/ 153 w 155"/>
                <a:gd name="T111" fmla="*/ 103 h 278"/>
                <a:gd name="T112" fmla="*/ 59 w 155"/>
                <a:gd name="T113" fmla="*/ 5 h 278"/>
                <a:gd name="T114" fmla="*/ 13 w 155"/>
                <a:gd name="T115" fmla="*/ 4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5" h="278">
                  <a:moveTo>
                    <a:pt x="153" y="92"/>
                  </a:moveTo>
                  <a:cubicBezTo>
                    <a:pt x="154" y="89"/>
                    <a:pt x="155" y="87"/>
                    <a:pt x="153" y="86"/>
                  </a:cubicBezTo>
                  <a:cubicBezTo>
                    <a:pt x="153" y="87"/>
                    <a:pt x="153" y="87"/>
                    <a:pt x="152" y="87"/>
                  </a:cubicBezTo>
                  <a:cubicBezTo>
                    <a:pt x="151" y="87"/>
                    <a:pt x="150" y="86"/>
                    <a:pt x="149" y="85"/>
                  </a:cubicBezTo>
                  <a:cubicBezTo>
                    <a:pt x="149" y="84"/>
                    <a:pt x="149" y="83"/>
                    <a:pt x="150" y="83"/>
                  </a:cubicBezTo>
                  <a:cubicBezTo>
                    <a:pt x="151" y="83"/>
                    <a:pt x="151" y="84"/>
                    <a:pt x="152" y="84"/>
                  </a:cubicBezTo>
                  <a:cubicBezTo>
                    <a:pt x="153" y="83"/>
                    <a:pt x="151" y="78"/>
                    <a:pt x="153" y="76"/>
                  </a:cubicBezTo>
                  <a:cubicBezTo>
                    <a:pt x="153" y="76"/>
                    <a:pt x="153" y="75"/>
                    <a:pt x="153" y="74"/>
                  </a:cubicBezTo>
                  <a:cubicBezTo>
                    <a:pt x="152" y="74"/>
                    <a:pt x="152" y="74"/>
                    <a:pt x="151" y="74"/>
                  </a:cubicBezTo>
                  <a:cubicBezTo>
                    <a:pt x="152" y="73"/>
                    <a:pt x="150" y="73"/>
                    <a:pt x="150" y="71"/>
                  </a:cubicBezTo>
                  <a:cubicBezTo>
                    <a:pt x="152" y="70"/>
                    <a:pt x="155" y="67"/>
                    <a:pt x="154" y="64"/>
                  </a:cubicBezTo>
                  <a:cubicBezTo>
                    <a:pt x="152" y="64"/>
                    <a:pt x="151" y="65"/>
                    <a:pt x="149" y="66"/>
                  </a:cubicBezTo>
                  <a:cubicBezTo>
                    <a:pt x="149" y="65"/>
                    <a:pt x="150" y="64"/>
                    <a:pt x="150" y="64"/>
                  </a:cubicBezTo>
                  <a:cubicBezTo>
                    <a:pt x="149" y="63"/>
                    <a:pt x="147" y="63"/>
                    <a:pt x="147" y="61"/>
                  </a:cubicBezTo>
                  <a:cubicBezTo>
                    <a:pt x="147" y="61"/>
                    <a:pt x="147" y="60"/>
                    <a:pt x="147" y="60"/>
                  </a:cubicBezTo>
                  <a:cubicBezTo>
                    <a:pt x="147" y="59"/>
                    <a:pt x="149" y="58"/>
                    <a:pt x="146" y="56"/>
                  </a:cubicBezTo>
                  <a:cubicBezTo>
                    <a:pt x="147" y="56"/>
                    <a:pt x="147" y="55"/>
                    <a:pt x="148" y="56"/>
                  </a:cubicBezTo>
                  <a:cubicBezTo>
                    <a:pt x="147" y="54"/>
                    <a:pt x="150" y="53"/>
                    <a:pt x="148" y="53"/>
                  </a:cubicBezTo>
                  <a:cubicBezTo>
                    <a:pt x="148" y="52"/>
                    <a:pt x="149" y="52"/>
                    <a:pt x="148" y="51"/>
                  </a:cubicBezTo>
                  <a:cubicBezTo>
                    <a:pt x="147" y="51"/>
                    <a:pt x="146" y="49"/>
                    <a:pt x="145" y="48"/>
                  </a:cubicBezTo>
                  <a:cubicBezTo>
                    <a:pt x="146" y="48"/>
                    <a:pt x="145" y="46"/>
                    <a:pt x="145" y="45"/>
                  </a:cubicBezTo>
                  <a:cubicBezTo>
                    <a:pt x="146" y="45"/>
                    <a:pt x="147" y="45"/>
                    <a:pt x="147" y="44"/>
                  </a:cubicBezTo>
                  <a:cubicBezTo>
                    <a:pt x="146" y="43"/>
                    <a:pt x="146" y="44"/>
                    <a:pt x="146" y="44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46" y="43"/>
                    <a:pt x="147" y="43"/>
                    <a:pt x="147" y="43"/>
                  </a:cubicBezTo>
                  <a:cubicBezTo>
                    <a:pt x="146" y="43"/>
                    <a:pt x="147" y="42"/>
                    <a:pt x="147" y="41"/>
                  </a:cubicBezTo>
                  <a:cubicBezTo>
                    <a:pt x="146" y="41"/>
                    <a:pt x="145" y="42"/>
                    <a:pt x="145" y="41"/>
                  </a:cubicBezTo>
                  <a:cubicBezTo>
                    <a:pt x="145" y="39"/>
                    <a:pt x="146" y="37"/>
                    <a:pt x="145" y="35"/>
                  </a:cubicBezTo>
                  <a:cubicBezTo>
                    <a:pt x="144" y="35"/>
                    <a:pt x="143" y="37"/>
                    <a:pt x="143" y="36"/>
                  </a:cubicBezTo>
                  <a:cubicBezTo>
                    <a:pt x="143" y="35"/>
                    <a:pt x="142" y="33"/>
                    <a:pt x="142" y="32"/>
                  </a:cubicBezTo>
                  <a:cubicBezTo>
                    <a:pt x="141" y="35"/>
                    <a:pt x="137" y="30"/>
                    <a:pt x="139" y="29"/>
                  </a:cubicBezTo>
                  <a:cubicBezTo>
                    <a:pt x="137" y="27"/>
                    <a:pt x="136" y="25"/>
                    <a:pt x="136" y="24"/>
                  </a:cubicBezTo>
                  <a:cubicBezTo>
                    <a:pt x="136" y="24"/>
                    <a:pt x="136" y="24"/>
                    <a:pt x="135" y="24"/>
                  </a:cubicBezTo>
                  <a:cubicBezTo>
                    <a:pt x="136" y="24"/>
                    <a:pt x="137" y="23"/>
                    <a:pt x="136" y="23"/>
                  </a:cubicBezTo>
                  <a:cubicBezTo>
                    <a:pt x="135" y="24"/>
                    <a:pt x="133" y="23"/>
                    <a:pt x="132" y="24"/>
                  </a:cubicBezTo>
                  <a:cubicBezTo>
                    <a:pt x="132" y="24"/>
                    <a:pt x="133" y="24"/>
                    <a:pt x="134" y="23"/>
                  </a:cubicBezTo>
                  <a:cubicBezTo>
                    <a:pt x="132" y="22"/>
                    <a:pt x="132" y="23"/>
                    <a:pt x="131" y="24"/>
                  </a:cubicBezTo>
                  <a:cubicBezTo>
                    <a:pt x="129" y="21"/>
                    <a:pt x="129" y="18"/>
                    <a:pt x="127" y="16"/>
                  </a:cubicBezTo>
                  <a:cubicBezTo>
                    <a:pt x="127" y="17"/>
                    <a:pt x="127" y="19"/>
                    <a:pt x="126" y="19"/>
                  </a:cubicBezTo>
                  <a:cubicBezTo>
                    <a:pt x="126" y="17"/>
                    <a:pt x="125" y="19"/>
                    <a:pt x="124" y="19"/>
                  </a:cubicBezTo>
                  <a:cubicBezTo>
                    <a:pt x="124" y="18"/>
                    <a:pt x="123" y="17"/>
                    <a:pt x="123" y="16"/>
                  </a:cubicBezTo>
                  <a:cubicBezTo>
                    <a:pt x="123" y="16"/>
                    <a:pt x="124" y="16"/>
                    <a:pt x="124" y="16"/>
                  </a:cubicBezTo>
                  <a:cubicBezTo>
                    <a:pt x="122" y="15"/>
                    <a:pt x="123" y="15"/>
                    <a:pt x="121" y="15"/>
                  </a:cubicBezTo>
                  <a:cubicBezTo>
                    <a:pt x="120" y="15"/>
                    <a:pt x="120" y="14"/>
                    <a:pt x="120" y="13"/>
                  </a:cubicBezTo>
                  <a:cubicBezTo>
                    <a:pt x="118" y="13"/>
                    <a:pt x="118" y="15"/>
                    <a:pt x="117" y="14"/>
                  </a:cubicBezTo>
                  <a:cubicBezTo>
                    <a:pt x="117" y="14"/>
                    <a:pt x="117" y="14"/>
                    <a:pt x="117" y="13"/>
                  </a:cubicBezTo>
                  <a:cubicBezTo>
                    <a:pt x="117" y="13"/>
                    <a:pt x="119" y="12"/>
                    <a:pt x="119" y="11"/>
                  </a:cubicBezTo>
                  <a:cubicBezTo>
                    <a:pt x="118" y="11"/>
                    <a:pt x="118" y="10"/>
                    <a:pt x="117" y="10"/>
                  </a:cubicBezTo>
                  <a:cubicBezTo>
                    <a:pt x="117" y="14"/>
                    <a:pt x="115" y="13"/>
                    <a:pt x="113" y="11"/>
                  </a:cubicBezTo>
                  <a:cubicBezTo>
                    <a:pt x="113" y="12"/>
                    <a:pt x="113" y="14"/>
                    <a:pt x="112" y="14"/>
                  </a:cubicBezTo>
                  <a:cubicBezTo>
                    <a:pt x="111" y="13"/>
                    <a:pt x="113" y="11"/>
                    <a:pt x="112" y="11"/>
                  </a:cubicBezTo>
                  <a:cubicBezTo>
                    <a:pt x="111" y="11"/>
                    <a:pt x="111" y="12"/>
                    <a:pt x="110" y="12"/>
                  </a:cubicBezTo>
                  <a:cubicBezTo>
                    <a:pt x="109" y="10"/>
                    <a:pt x="107" y="9"/>
                    <a:pt x="106" y="9"/>
                  </a:cubicBezTo>
                  <a:cubicBezTo>
                    <a:pt x="106" y="8"/>
                    <a:pt x="107" y="8"/>
                    <a:pt x="106" y="7"/>
                  </a:cubicBezTo>
                  <a:cubicBezTo>
                    <a:pt x="105" y="6"/>
                    <a:pt x="104" y="8"/>
                    <a:pt x="103" y="8"/>
                  </a:cubicBezTo>
                  <a:cubicBezTo>
                    <a:pt x="101" y="7"/>
                    <a:pt x="101" y="6"/>
                    <a:pt x="98" y="5"/>
                  </a:cubicBezTo>
                  <a:cubicBezTo>
                    <a:pt x="98" y="6"/>
                    <a:pt x="95" y="6"/>
                    <a:pt x="95" y="6"/>
                  </a:cubicBezTo>
                  <a:cubicBezTo>
                    <a:pt x="95" y="6"/>
                    <a:pt x="95" y="5"/>
                    <a:pt x="96" y="5"/>
                  </a:cubicBezTo>
                  <a:cubicBezTo>
                    <a:pt x="93" y="6"/>
                    <a:pt x="92" y="5"/>
                    <a:pt x="89" y="6"/>
                  </a:cubicBezTo>
                  <a:cubicBezTo>
                    <a:pt x="89" y="5"/>
                    <a:pt x="89" y="4"/>
                    <a:pt x="89" y="3"/>
                  </a:cubicBezTo>
                  <a:cubicBezTo>
                    <a:pt x="89" y="2"/>
                    <a:pt x="88" y="4"/>
                    <a:pt x="87" y="4"/>
                  </a:cubicBezTo>
                  <a:cubicBezTo>
                    <a:pt x="87" y="2"/>
                    <a:pt x="88" y="2"/>
                    <a:pt x="87" y="1"/>
                  </a:cubicBezTo>
                  <a:cubicBezTo>
                    <a:pt x="86" y="1"/>
                    <a:pt x="86" y="3"/>
                    <a:pt x="86" y="4"/>
                  </a:cubicBezTo>
                  <a:cubicBezTo>
                    <a:pt x="86" y="4"/>
                    <a:pt x="87" y="4"/>
                    <a:pt x="87" y="4"/>
                  </a:cubicBezTo>
                  <a:cubicBezTo>
                    <a:pt x="87" y="5"/>
                    <a:pt x="86" y="5"/>
                    <a:pt x="86" y="5"/>
                  </a:cubicBezTo>
                  <a:cubicBezTo>
                    <a:pt x="85" y="5"/>
                    <a:pt x="84" y="5"/>
                    <a:pt x="84" y="4"/>
                  </a:cubicBezTo>
                  <a:cubicBezTo>
                    <a:pt x="84" y="5"/>
                    <a:pt x="83" y="5"/>
                    <a:pt x="82" y="5"/>
                  </a:cubicBezTo>
                  <a:cubicBezTo>
                    <a:pt x="81" y="5"/>
                    <a:pt x="80" y="4"/>
                    <a:pt x="79" y="4"/>
                  </a:cubicBezTo>
                  <a:cubicBezTo>
                    <a:pt x="78" y="5"/>
                    <a:pt x="78" y="6"/>
                    <a:pt x="77" y="7"/>
                  </a:cubicBezTo>
                  <a:cubicBezTo>
                    <a:pt x="76" y="7"/>
                    <a:pt x="76" y="6"/>
                    <a:pt x="75" y="5"/>
                  </a:cubicBezTo>
                  <a:cubicBezTo>
                    <a:pt x="73" y="6"/>
                    <a:pt x="73" y="4"/>
                    <a:pt x="71" y="4"/>
                  </a:cubicBezTo>
                  <a:cubicBezTo>
                    <a:pt x="67" y="4"/>
                    <a:pt x="63" y="8"/>
                    <a:pt x="63" y="3"/>
                  </a:cubicBezTo>
                  <a:cubicBezTo>
                    <a:pt x="61" y="3"/>
                    <a:pt x="60" y="0"/>
                    <a:pt x="58" y="1"/>
                  </a:cubicBezTo>
                  <a:cubicBezTo>
                    <a:pt x="59" y="2"/>
                    <a:pt x="58" y="4"/>
                    <a:pt x="57" y="4"/>
                  </a:cubicBezTo>
                  <a:cubicBezTo>
                    <a:pt x="53" y="1"/>
                    <a:pt x="50" y="6"/>
                    <a:pt x="46" y="4"/>
                  </a:cubicBezTo>
                  <a:cubicBezTo>
                    <a:pt x="46" y="3"/>
                    <a:pt x="47" y="4"/>
                    <a:pt x="47" y="3"/>
                  </a:cubicBezTo>
                  <a:cubicBezTo>
                    <a:pt x="45" y="3"/>
                    <a:pt x="44" y="1"/>
                    <a:pt x="42" y="2"/>
                  </a:cubicBezTo>
                  <a:cubicBezTo>
                    <a:pt x="42" y="3"/>
                    <a:pt x="41" y="4"/>
                    <a:pt x="40" y="5"/>
                  </a:cubicBezTo>
                  <a:cubicBezTo>
                    <a:pt x="41" y="6"/>
                    <a:pt x="40" y="4"/>
                    <a:pt x="41" y="5"/>
                  </a:cubicBezTo>
                  <a:cubicBezTo>
                    <a:pt x="40" y="5"/>
                    <a:pt x="41" y="7"/>
                    <a:pt x="40" y="7"/>
                  </a:cubicBezTo>
                  <a:cubicBezTo>
                    <a:pt x="40" y="6"/>
                    <a:pt x="39" y="6"/>
                    <a:pt x="39" y="6"/>
                  </a:cubicBezTo>
                  <a:cubicBezTo>
                    <a:pt x="38" y="6"/>
                    <a:pt x="37" y="6"/>
                    <a:pt x="36" y="7"/>
                  </a:cubicBezTo>
                  <a:cubicBezTo>
                    <a:pt x="37" y="8"/>
                    <a:pt x="38" y="8"/>
                    <a:pt x="39" y="9"/>
                  </a:cubicBezTo>
                  <a:cubicBezTo>
                    <a:pt x="38" y="12"/>
                    <a:pt x="39" y="16"/>
                    <a:pt x="37" y="20"/>
                  </a:cubicBezTo>
                  <a:cubicBezTo>
                    <a:pt x="35" y="20"/>
                    <a:pt x="35" y="20"/>
                    <a:pt x="33" y="19"/>
                  </a:cubicBezTo>
                  <a:cubicBezTo>
                    <a:pt x="32" y="20"/>
                    <a:pt x="31" y="23"/>
                    <a:pt x="28" y="22"/>
                  </a:cubicBezTo>
                  <a:cubicBezTo>
                    <a:pt x="29" y="24"/>
                    <a:pt x="28" y="24"/>
                    <a:pt x="27" y="24"/>
                  </a:cubicBezTo>
                  <a:cubicBezTo>
                    <a:pt x="26" y="24"/>
                    <a:pt x="26" y="22"/>
                    <a:pt x="25" y="22"/>
                  </a:cubicBezTo>
                  <a:cubicBezTo>
                    <a:pt x="25" y="24"/>
                    <a:pt x="24" y="25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19" y="30"/>
                    <a:pt x="19" y="30"/>
                  </a:cubicBezTo>
                  <a:cubicBezTo>
                    <a:pt x="19" y="31"/>
                    <a:pt x="18" y="33"/>
                    <a:pt x="18" y="34"/>
                  </a:cubicBezTo>
                  <a:cubicBezTo>
                    <a:pt x="17" y="35"/>
                    <a:pt x="14" y="36"/>
                    <a:pt x="13" y="37"/>
                  </a:cubicBezTo>
                  <a:cubicBezTo>
                    <a:pt x="12" y="38"/>
                    <a:pt x="8" y="36"/>
                    <a:pt x="10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0" y="43"/>
                    <a:pt x="11" y="43"/>
                    <a:pt x="11" y="43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6"/>
                    <a:pt x="11" y="47"/>
                    <a:pt x="12" y="48"/>
                  </a:cubicBezTo>
                  <a:cubicBezTo>
                    <a:pt x="10" y="49"/>
                    <a:pt x="9" y="51"/>
                    <a:pt x="9" y="52"/>
                  </a:cubicBezTo>
                  <a:cubicBezTo>
                    <a:pt x="7" y="52"/>
                    <a:pt x="6" y="52"/>
                    <a:pt x="5" y="52"/>
                  </a:cubicBezTo>
                  <a:cubicBezTo>
                    <a:pt x="6" y="53"/>
                    <a:pt x="10" y="55"/>
                    <a:pt x="10" y="57"/>
                  </a:cubicBezTo>
                  <a:cubicBezTo>
                    <a:pt x="8" y="57"/>
                    <a:pt x="6" y="57"/>
                    <a:pt x="3" y="58"/>
                  </a:cubicBezTo>
                  <a:cubicBezTo>
                    <a:pt x="2" y="58"/>
                    <a:pt x="4" y="60"/>
                    <a:pt x="2" y="60"/>
                  </a:cubicBezTo>
                  <a:cubicBezTo>
                    <a:pt x="2" y="60"/>
                    <a:pt x="1" y="60"/>
                    <a:pt x="0" y="59"/>
                  </a:cubicBezTo>
                  <a:cubicBezTo>
                    <a:pt x="1" y="59"/>
                    <a:pt x="1" y="59"/>
                    <a:pt x="2" y="59"/>
                  </a:cubicBezTo>
                  <a:cubicBezTo>
                    <a:pt x="1" y="59"/>
                    <a:pt x="1" y="58"/>
                    <a:pt x="0" y="58"/>
                  </a:cubicBezTo>
                  <a:cubicBezTo>
                    <a:pt x="0" y="62"/>
                    <a:pt x="3" y="65"/>
                    <a:pt x="2" y="70"/>
                  </a:cubicBezTo>
                  <a:cubicBezTo>
                    <a:pt x="2" y="70"/>
                    <a:pt x="3" y="70"/>
                    <a:pt x="3" y="71"/>
                  </a:cubicBezTo>
                  <a:cubicBezTo>
                    <a:pt x="2" y="71"/>
                    <a:pt x="1" y="71"/>
                    <a:pt x="1" y="71"/>
                  </a:cubicBezTo>
                  <a:cubicBezTo>
                    <a:pt x="2" y="71"/>
                    <a:pt x="1" y="72"/>
                    <a:pt x="1" y="73"/>
                  </a:cubicBezTo>
                  <a:cubicBezTo>
                    <a:pt x="2" y="73"/>
                    <a:pt x="3" y="73"/>
                    <a:pt x="3" y="74"/>
                  </a:cubicBezTo>
                  <a:cubicBezTo>
                    <a:pt x="2" y="74"/>
                    <a:pt x="1" y="74"/>
                    <a:pt x="1" y="75"/>
                  </a:cubicBezTo>
                  <a:cubicBezTo>
                    <a:pt x="1" y="76"/>
                    <a:pt x="3" y="76"/>
                    <a:pt x="2" y="77"/>
                  </a:cubicBezTo>
                  <a:cubicBezTo>
                    <a:pt x="2" y="77"/>
                    <a:pt x="3" y="78"/>
                    <a:pt x="2" y="78"/>
                  </a:cubicBezTo>
                  <a:cubicBezTo>
                    <a:pt x="1" y="77"/>
                    <a:pt x="3" y="77"/>
                    <a:pt x="1" y="77"/>
                  </a:cubicBezTo>
                  <a:cubicBezTo>
                    <a:pt x="0" y="77"/>
                    <a:pt x="1" y="79"/>
                    <a:pt x="2" y="79"/>
                  </a:cubicBezTo>
                  <a:cubicBezTo>
                    <a:pt x="1" y="80"/>
                    <a:pt x="0" y="79"/>
                    <a:pt x="0" y="80"/>
                  </a:cubicBezTo>
                  <a:cubicBezTo>
                    <a:pt x="1" y="84"/>
                    <a:pt x="3" y="89"/>
                    <a:pt x="0" y="93"/>
                  </a:cubicBezTo>
                  <a:cubicBezTo>
                    <a:pt x="1" y="93"/>
                    <a:pt x="2" y="93"/>
                    <a:pt x="2" y="95"/>
                  </a:cubicBezTo>
                  <a:cubicBezTo>
                    <a:pt x="1" y="96"/>
                    <a:pt x="0" y="95"/>
                    <a:pt x="0" y="96"/>
                  </a:cubicBezTo>
                  <a:cubicBezTo>
                    <a:pt x="2" y="96"/>
                    <a:pt x="0" y="97"/>
                    <a:pt x="1" y="97"/>
                  </a:cubicBezTo>
                  <a:cubicBezTo>
                    <a:pt x="2" y="97"/>
                    <a:pt x="2" y="97"/>
                    <a:pt x="3" y="97"/>
                  </a:cubicBezTo>
                  <a:cubicBezTo>
                    <a:pt x="2" y="99"/>
                    <a:pt x="3" y="99"/>
                    <a:pt x="4" y="100"/>
                  </a:cubicBezTo>
                  <a:cubicBezTo>
                    <a:pt x="4" y="100"/>
                    <a:pt x="4" y="100"/>
                    <a:pt x="4" y="101"/>
                  </a:cubicBezTo>
                  <a:cubicBezTo>
                    <a:pt x="3" y="101"/>
                    <a:pt x="2" y="102"/>
                    <a:pt x="2" y="102"/>
                  </a:cubicBezTo>
                  <a:cubicBezTo>
                    <a:pt x="2" y="103"/>
                    <a:pt x="3" y="103"/>
                    <a:pt x="4" y="104"/>
                  </a:cubicBezTo>
                  <a:cubicBezTo>
                    <a:pt x="5" y="105"/>
                    <a:pt x="2" y="104"/>
                    <a:pt x="3" y="106"/>
                  </a:cubicBezTo>
                  <a:cubicBezTo>
                    <a:pt x="3" y="106"/>
                    <a:pt x="4" y="105"/>
                    <a:pt x="4" y="106"/>
                  </a:cubicBezTo>
                  <a:cubicBezTo>
                    <a:pt x="3" y="106"/>
                    <a:pt x="3" y="107"/>
                    <a:pt x="2" y="107"/>
                  </a:cubicBezTo>
                  <a:cubicBezTo>
                    <a:pt x="3" y="112"/>
                    <a:pt x="1" y="117"/>
                    <a:pt x="0" y="120"/>
                  </a:cubicBezTo>
                  <a:cubicBezTo>
                    <a:pt x="1" y="121"/>
                    <a:pt x="2" y="120"/>
                    <a:pt x="3" y="121"/>
                  </a:cubicBezTo>
                  <a:cubicBezTo>
                    <a:pt x="3" y="123"/>
                    <a:pt x="2" y="122"/>
                    <a:pt x="2" y="123"/>
                  </a:cubicBezTo>
                  <a:cubicBezTo>
                    <a:pt x="0" y="123"/>
                    <a:pt x="2" y="122"/>
                    <a:pt x="0" y="122"/>
                  </a:cubicBezTo>
                  <a:cubicBezTo>
                    <a:pt x="0" y="123"/>
                    <a:pt x="2" y="124"/>
                    <a:pt x="1" y="126"/>
                  </a:cubicBezTo>
                  <a:cubicBezTo>
                    <a:pt x="2" y="126"/>
                    <a:pt x="2" y="125"/>
                    <a:pt x="3" y="125"/>
                  </a:cubicBezTo>
                  <a:cubicBezTo>
                    <a:pt x="3" y="126"/>
                    <a:pt x="3" y="128"/>
                    <a:pt x="2" y="129"/>
                  </a:cubicBezTo>
                  <a:cubicBezTo>
                    <a:pt x="3" y="130"/>
                    <a:pt x="1" y="132"/>
                    <a:pt x="3" y="135"/>
                  </a:cubicBezTo>
                  <a:cubicBezTo>
                    <a:pt x="2" y="136"/>
                    <a:pt x="2" y="135"/>
                    <a:pt x="1" y="135"/>
                  </a:cubicBezTo>
                  <a:cubicBezTo>
                    <a:pt x="2" y="137"/>
                    <a:pt x="2" y="137"/>
                    <a:pt x="3" y="139"/>
                  </a:cubicBezTo>
                  <a:cubicBezTo>
                    <a:pt x="0" y="139"/>
                    <a:pt x="2" y="138"/>
                    <a:pt x="0" y="139"/>
                  </a:cubicBezTo>
                  <a:cubicBezTo>
                    <a:pt x="0" y="139"/>
                    <a:pt x="2" y="142"/>
                    <a:pt x="3" y="143"/>
                  </a:cubicBezTo>
                  <a:cubicBezTo>
                    <a:pt x="2" y="145"/>
                    <a:pt x="6" y="148"/>
                    <a:pt x="3" y="148"/>
                  </a:cubicBezTo>
                  <a:cubicBezTo>
                    <a:pt x="4" y="149"/>
                    <a:pt x="5" y="149"/>
                    <a:pt x="4" y="151"/>
                  </a:cubicBezTo>
                  <a:cubicBezTo>
                    <a:pt x="3" y="151"/>
                    <a:pt x="3" y="150"/>
                    <a:pt x="3" y="150"/>
                  </a:cubicBezTo>
                  <a:cubicBezTo>
                    <a:pt x="3" y="152"/>
                    <a:pt x="0" y="153"/>
                    <a:pt x="3" y="154"/>
                  </a:cubicBezTo>
                  <a:cubicBezTo>
                    <a:pt x="4" y="153"/>
                    <a:pt x="1" y="152"/>
                    <a:pt x="3" y="151"/>
                  </a:cubicBezTo>
                  <a:cubicBezTo>
                    <a:pt x="4" y="152"/>
                    <a:pt x="3" y="154"/>
                    <a:pt x="4" y="155"/>
                  </a:cubicBezTo>
                  <a:cubicBezTo>
                    <a:pt x="3" y="155"/>
                    <a:pt x="2" y="156"/>
                    <a:pt x="1" y="157"/>
                  </a:cubicBezTo>
                  <a:cubicBezTo>
                    <a:pt x="3" y="156"/>
                    <a:pt x="3" y="160"/>
                    <a:pt x="2" y="159"/>
                  </a:cubicBezTo>
                  <a:cubicBezTo>
                    <a:pt x="2" y="160"/>
                    <a:pt x="3" y="160"/>
                    <a:pt x="4" y="161"/>
                  </a:cubicBezTo>
                  <a:cubicBezTo>
                    <a:pt x="2" y="161"/>
                    <a:pt x="3" y="165"/>
                    <a:pt x="4" y="165"/>
                  </a:cubicBezTo>
                  <a:cubicBezTo>
                    <a:pt x="3" y="167"/>
                    <a:pt x="1" y="165"/>
                    <a:pt x="1" y="167"/>
                  </a:cubicBezTo>
                  <a:cubicBezTo>
                    <a:pt x="4" y="167"/>
                    <a:pt x="6" y="170"/>
                    <a:pt x="4" y="172"/>
                  </a:cubicBezTo>
                  <a:cubicBezTo>
                    <a:pt x="6" y="172"/>
                    <a:pt x="7" y="172"/>
                    <a:pt x="8" y="172"/>
                  </a:cubicBezTo>
                  <a:cubicBezTo>
                    <a:pt x="9" y="173"/>
                    <a:pt x="9" y="175"/>
                    <a:pt x="10" y="176"/>
                  </a:cubicBezTo>
                  <a:cubicBezTo>
                    <a:pt x="12" y="175"/>
                    <a:pt x="15" y="174"/>
                    <a:pt x="16" y="175"/>
                  </a:cubicBezTo>
                  <a:cubicBezTo>
                    <a:pt x="16" y="177"/>
                    <a:pt x="14" y="176"/>
                    <a:pt x="14" y="177"/>
                  </a:cubicBezTo>
                  <a:cubicBezTo>
                    <a:pt x="15" y="177"/>
                    <a:pt x="16" y="178"/>
                    <a:pt x="15" y="179"/>
                  </a:cubicBezTo>
                  <a:cubicBezTo>
                    <a:pt x="16" y="179"/>
                    <a:pt x="17" y="180"/>
                    <a:pt x="17" y="181"/>
                  </a:cubicBezTo>
                  <a:cubicBezTo>
                    <a:pt x="17" y="182"/>
                    <a:pt x="15" y="181"/>
                    <a:pt x="16" y="182"/>
                  </a:cubicBezTo>
                  <a:cubicBezTo>
                    <a:pt x="17" y="182"/>
                    <a:pt x="15" y="184"/>
                    <a:pt x="17" y="184"/>
                  </a:cubicBezTo>
                  <a:cubicBezTo>
                    <a:pt x="17" y="184"/>
                    <a:pt x="17" y="186"/>
                    <a:pt x="16" y="186"/>
                  </a:cubicBezTo>
                  <a:cubicBezTo>
                    <a:pt x="16" y="188"/>
                    <a:pt x="17" y="187"/>
                    <a:pt x="17" y="188"/>
                  </a:cubicBezTo>
                  <a:cubicBezTo>
                    <a:pt x="16" y="187"/>
                    <a:pt x="15" y="188"/>
                    <a:pt x="15" y="189"/>
                  </a:cubicBezTo>
                  <a:cubicBezTo>
                    <a:pt x="15" y="190"/>
                    <a:pt x="17" y="189"/>
                    <a:pt x="17" y="190"/>
                  </a:cubicBezTo>
                  <a:cubicBezTo>
                    <a:pt x="16" y="192"/>
                    <a:pt x="17" y="194"/>
                    <a:pt x="16" y="196"/>
                  </a:cubicBezTo>
                  <a:cubicBezTo>
                    <a:pt x="16" y="196"/>
                    <a:pt x="17" y="196"/>
                    <a:pt x="17" y="197"/>
                  </a:cubicBezTo>
                  <a:cubicBezTo>
                    <a:pt x="16" y="197"/>
                    <a:pt x="15" y="198"/>
                    <a:pt x="14" y="199"/>
                  </a:cubicBezTo>
                  <a:cubicBezTo>
                    <a:pt x="15" y="201"/>
                    <a:pt x="15" y="202"/>
                    <a:pt x="15" y="203"/>
                  </a:cubicBezTo>
                  <a:cubicBezTo>
                    <a:pt x="17" y="203"/>
                    <a:pt x="18" y="205"/>
                    <a:pt x="19" y="205"/>
                  </a:cubicBezTo>
                  <a:cubicBezTo>
                    <a:pt x="19" y="205"/>
                    <a:pt x="19" y="206"/>
                    <a:pt x="19" y="206"/>
                  </a:cubicBezTo>
                  <a:cubicBezTo>
                    <a:pt x="20" y="206"/>
                    <a:pt x="20" y="207"/>
                    <a:pt x="21" y="209"/>
                  </a:cubicBezTo>
                  <a:cubicBezTo>
                    <a:pt x="20" y="209"/>
                    <a:pt x="19" y="209"/>
                    <a:pt x="18" y="210"/>
                  </a:cubicBezTo>
                  <a:cubicBezTo>
                    <a:pt x="19" y="213"/>
                    <a:pt x="17" y="216"/>
                    <a:pt x="18" y="219"/>
                  </a:cubicBezTo>
                  <a:cubicBezTo>
                    <a:pt x="17" y="220"/>
                    <a:pt x="17" y="221"/>
                    <a:pt x="16" y="221"/>
                  </a:cubicBezTo>
                  <a:cubicBezTo>
                    <a:pt x="16" y="222"/>
                    <a:pt x="16" y="222"/>
                    <a:pt x="16" y="223"/>
                  </a:cubicBezTo>
                  <a:cubicBezTo>
                    <a:pt x="19" y="224"/>
                    <a:pt x="27" y="232"/>
                    <a:pt x="23" y="235"/>
                  </a:cubicBezTo>
                  <a:cubicBezTo>
                    <a:pt x="22" y="235"/>
                    <a:pt x="23" y="233"/>
                    <a:pt x="22" y="234"/>
                  </a:cubicBezTo>
                  <a:cubicBezTo>
                    <a:pt x="21" y="236"/>
                    <a:pt x="23" y="236"/>
                    <a:pt x="25" y="236"/>
                  </a:cubicBezTo>
                  <a:cubicBezTo>
                    <a:pt x="24" y="237"/>
                    <a:pt x="25" y="237"/>
                    <a:pt x="25" y="238"/>
                  </a:cubicBezTo>
                  <a:cubicBezTo>
                    <a:pt x="26" y="238"/>
                    <a:pt x="26" y="240"/>
                    <a:pt x="26" y="241"/>
                  </a:cubicBezTo>
                  <a:cubicBezTo>
                    <a:pt x="26" y="241"/>
                    <a:pt x="26" y="241"/>
                    <a:pt x="26" y="241"/>
                  </a:cubicBezTo>
                  <a:cubicBezTo>
                    <a:pt x="26" y="241"/>
                    <a:pt x="26" y="244"/>
                    <a:pt x="27" y="245"/>
                  </a:cubicBezTo>
                  <a:cubicBezTo>
                    <a:pt x="29" y="246"/>
                    <a:pt x="23" y="247"/>
                    <a:pt x="30" y="249"/>
                  </a:cubicBezTo>
                  <a:cubicBezTo>
                    <a:pt x="30" y="249"/>
                    <a:pt x="30" y="249"/>
                    <a:pt x="30" y="249"/>
                  </a:cubicBezTo>
                  <a:cubicBezTo>
                    <a:pt x="29" y="252"/>
                    <a:pt x="32" y="252"/>
                    <a:pt x="34" y="253"/>
                  </a:cubicBezTo>
                  <a:cubicBezTo>
                    <a:pt x="34" y="256"/>
                    <a:pt x="31" y="256"/>
                    <a:pt x="31" y="257"/>
                  </a:cubicBezTo>
                  <a:cubicBezTo>
                    <a:pt x="31" y="257"/>
                    <a:pt x="31" y="257"/>
                    <a:pt x="31" y="257"/>
                  </a:cubicBezTo>
                  <a:cubicBezTo>
                    <a:pt x="32" y="258"/>
                    <a:pt x="33" y="256"/>
                    <a:pt x="34" y="256"/>
                  </a:cubicBezTo>
                  <a:cubicBezTo>
                    <a:pt x="35" y="256"/>
                    <a:pt x="35" y="257"/>
                    <a:pt x="36" y="257"/>
                  </a:cubicBezTo>
                  <a:cubicBezTo>
                    <a:pt x="36" y="256"/>
                    <a:pt x="37" y="256"/>
                    <a:pt x="37" y="255"/>
                  </a:cubicBezTo>
                  <a:cubicBezTo>
                    <a:pt x="39" y="257"/>
                    <a:pt x="42" y="259"/>
                    <a:pt x="44" y="261"/>
                  </a:cubicBezTo>
                  <a:cubicBezTo>
                    <a:pt x="45" y="261"/>
                    <a:pt x="46" y="260"/>
                    <a:pt x="47" y="261"/>
                  </a:cubicBezTo>
                  <a:cubicBezTo>
                    <a:pt x="47" y="262"/>
                    <a:pt x="46" y="262"/>
                    <a:pt x="46" y="263"/>
                  </a:cubicBezTo>
                  <a:cubicBezTo>
                    <a:pt x="47" y="264"/>
                    <a:pt x="48" y="265"/>
                    <a:pt x="48" y="267"/>
                  </a:cubicBezTo>
                  <a:cubicBezTo>
                    <a:pt x="49" y="268"/>
                    <a:pt x="51" y="267"/>
                    <a:pt x="51" y="269"/>
                  </a:cubicBezTo>
                  <a:cubicBezTo>
                    <a:pt x="50" y="269"/>
                    <a:pt x="50" y="271"/>
                    <a:pt x="49" y="271"/>
                  </a:cubicBezTo>
                  <a:cubicBezTo>
                    <a:pt x="48" y="270"/>
                    <a:pt x="50" y="270"/>
                    <a:pt x="49" y="269"/>
                  </a:cubicBezTo>
                  <a:cubicBezTo>
                    <a:pt x="48" y="270"/>
                    <a:pt x="48" y="271"/>
                    <a:pt x="47" y="272"/>
                  </a:cubicBezTo>
                  <a:cubicBezTo>
                    <a:pt x="51" y="272"/>
                    <a:pt x="54" y="271"/>
                    <a:pt x="56" y="273"/>
                  </a:cubicBezTo>
                  <a:cubicBezTo>
                    <a:pt x="56" y="274"/>
                    <a:pt x="56" y="274"/>
                    <a:pt x="56" y="275"/>
                  </a:cubicBezTo>
                  <a:cubicBezTo>
                    <a:pt x="57" y="275"/>
                    <a:pt x="57" y="274"/>
                    <a:pt x="58" y="275"/>
                  </a:cubicBezTo>
                  <a:cubicBezTo>
                    <a:pt x="57" y="275"/>
                    <a:pt x="57" y="275"/>
                    <a:pt x="57" y="276"/>
                  </a:cubicBezTo>
                  <a:cubicBezTo>
                    <a:pt x="59" y="277"/>
                    <a:pt x="59" y="275"/>
                    <a:pt x="60" y="275"/>
                  </a:cubicBezTo>
                  <a:cubicBezTo>
                    <a:pt x="61" y="278"/>
                    <a:pt x="64" y="275"/>
                    <a:pt x="66" y="277"/>
                  </a:cubicBezTo>
                  <a:cubicBezTo>
                    <a:pt x="67" y="276"/>
                    <a:pt x="65" y="276"/>
                    <a:pt x="66" y="275"/>
                  </a:cubicBezTo>
                  <a:cubicBezTo>
                    <a:pt x="67" y="275"/>
                    <a:pt x="67" y="276"/>
                    <a:pt x="68" y="276"/>
                  </a:cubicBezTo>
                  <a:cubicBezTo>
                    <a:pt x="69" y="275"/>
                    <a:pt x="70" y="272"/>
                    <a:pt x="72" y="273"/>
                  </a:cubicBezTo>
                  <a:cubicBezTo>
                    <a:pt x="73" y="272"/>
                    <a:pt x="72" y="271"/>
                    <a:pt x="70" y="271"/>
                  </a:cubicBezTo>
                  <a:cubicBezTo>
                    <a:pt x="70" y="271"/>
                    <a:pt x="70" y="272"/>
                    <a:pt x="69" y="271"/>
                  </a:cubicBezTo>
                  <a:cubicBezTo>
                    <a:pt x="70" y="271"/>
                    <a:pt x="70" y="270"/>
                    <a:pt x="70" y="268"/>
                  </a:cubicBezTo>
                  <a:cubicBezTo>
                    <a:pt x="70" y="268"/>
                    <a:pt x="71" y="268"/>
                    <a:pt x="71" y="267"/>
                  </a:cubicBezTo>
                  <a:cubicBezTo>
                    <a:pt x="70" y="266"/>
                    <a:pt x="71" y="266"/>
                    <a:pt x="71" y="264"/>
                  </a:cubicBezTo>
                  <a:cubicBezTo>
                    <a:pt x="75" y="264"/>
                    <a:pt x="76" y="259"/>
                    <a:pt x="78" y="257"/>
                  </a:cubicBezTo>
                  <a:cubicBezTo>
                    <a:pt x="80" y="257"/>
                    <a:pt x="81" y="257"/>
                    <a:pt x="82" y="256"/>
                  </a:cubicBezTo>
                  <a:cubicBezTo>
                    <a:pt x="81" y="257"/>
                    <a:pt x="82" y="255"/>
                    <a:pt x="82" y="255"/>
                  </a:cubicBezTo>
                  <a:cubicBezTo>
                    <a:pt x="82" y="256"/>
                    <a:pt x="84" y="257"/>
                    <a:pt x="86" y="257"/>
                  </a:cubicBezTo>
                  <a:cubicBezTo>
                    <a:pt x="87" y="256"/>
                    <a:pt x="85" y="254"/>
                    <a:pt x="86" y="254"/>
                  </a:cubicBezTo>
                  <a:cubicBezTo>
                    <a:pt x="88" y="254"/>
                    <a:pt x="87" y="256"/>
                    <a:pt x="88" y="256"/>
                  </a:cubicBezTo>
                  <a:cubicBezTo>
                    <a:pt x="93" y="256"/>
                    <a:pt x="97" y="254"/>
                    <a:pt x="96" y="250"/>
                  </a:cubicBezTo>
                  <a:cubicBezTo>
                    <a:pt x="96" y="249"/>
                    <a:pt x="96" y="251"/>
                    <a:pt x="95" y="251"/>
                  </a:cubicBezTo>
                  <a:cubicBezTo>
                    <a:pt x="94" y="250"/>
                    <a:pt x="95" y="249"/>
                    <a:pt x="94" y="248"/>
                  </a:cubicBezTo>
                  <a:cubicBezTo>
                    <a:pt x="96" y="247"/>
                    <a:pt x="98" y="247"/>
                    <a:pt x="100" y="246"/>
                  </a:cubicBezTo>
                  <a:cubicBezTo>
                    <a:pt x="102" y="245"/>
                    <a:pt x="102" y="245"/>
                    <a:pt x="102" y="245"/>
                  </a:cubicBezTo>
                  <a:cubicBezTo>
                    <a:pt x="103" y="246"/>
                    <a:pt x="105" y="246"/>
                    <a:pt x="107" y="247"/>
                  </a:cubicBezTo>
                  <a:cubicBezTo>
                    <a:pt x="108" y="246"/>
                    <a:pt x="108" y="245"/>
                    <a:pt x="108" y="245"/>
                  </a:cubicBezTo>
                  <a:cubicBezTo>
                    <a:pt x="110" y="242"/>
                    <a:pt x="110" y="242"/>
                    <a:pt x="110" y="242"/>
                  </a:cubicBezTo>
                  <a:cubicBezTo>
                    <a:pt x="110" y="242"/>
                    <a:pt x="113" y="240"/>
                    <a:pt x="112" y="239"/>
                  </a:cubicBezTo>
                  <a:cubicBezTo>
                    <a:pt x="112" y="238"/>
                    <a:pt x="111" y="234"/>
                    <a:pt x="111" y="234"/>
                  </a:cubicBezTo>
                  <a:cubicBezTo>
                    <a:pt x="111" y="234"/>
                    <a:pt x="112" y="232"/>
                    <a:pt x="113" y="231"/>
                  </a:cubicBezTo>
                  <a:cubicBezTo>
                    <a:pt x="114" y="230"/>
                    <a:pt x="115" y="229"/>
                    <a:pt x="115" y="228"/>
                  </a:cubicBezTo>
                  <a:cubicBezTo>
                    <a:pt x="115" y="226"/>
                    <a:pt x="115" y="225"/>
                    <a:pt x="115" y="224"/>
                  </a:cubicBezTo>
                  <a:cubicBezTo>
                    <a:pt x="115" y="223"/>
                    <a:pt x="115" y="222"/>
                    <a:pt x="115" y="222"/>
                  </a:cubicBezTo>
                  <a:cubicBezTo>
                    <a:pt x="115" y="221"/>
                    <a:pt x="115" y="219"/>
                    <a:pt x="116" y="217"/>
                  </a:cubicBezTo>
                  <a:cubicBezTo>
                    <a:pt x="117" y="216"/>
                    <a:pt x="118" y="213"/>
                    <a:pt x="118" y="212"/>
                  </a:cubicBezTo>
                  <a:cubicBezTo>
                    <a:pt x="119" y="211"/>
                    <a:pt x="120" y="209"/>
                    <a:pt x="119" y="208"/>
                  </a:cubicBezTo>
                  <a:cubicBezTo>
                    <a:pt x="119" y="207"/>
                    <a:pt x="118" y="207"/>
                    <a:pt x="117" y="206"/>
                  </a:cubicBezTo>
                  <a:cubicBezTo>
                    <a:pt x="117" y="205"/>
                    <a:pt x="117" y="204"/>
                    <a:pt x="117" y="204"/>
                  </a:cubicBezTo>
                  <a:cubicBezTo>
                    <a:pt x="119" y="203"/>
                    <a:pt x="120" y="201"/>
                    <a:pt x="123" y="201"/>
                  </a:cubicBezTo>
                  <a:cubicBezTo>
                    <a:pt x="123" y="199"/>
                    <a:pt x="122" y="197"/>
                    <a:pt x="121" y="197"/>
                  </a:cubicBezTo>
                  <a:cubicBezTo>
                    <a:pt x="123" y="196"/>
                    <a:pt x="120" y="193"/>
                    <a:pt x="122" y="191"/>
                  </a:cubicBezTo>
                  <a:cubicBezTo>
                    <a:pt x="123" y="191"/>
                    <a:pt x="123" y="191"/>
                    <a:pt x="123" y="191"/>
                  </a:cubicBezTo>
                  <a:cubicBezTo>
                    <a:pt x="123" y="192"/>
                    <a:pt x="123" y="192"/>
                    <a:pt x="123" y="193"/>
                  </a:cubicBezTo>
                  <a:cubicBezTo>
                    <a:pt x="123" y="193"/>
                    <a:pt x="124" y="193"/>
                    <a:pt x="124" y="193"/>
                  </a:cubicBezTo>
                  <a:cubicBezTo>
                    <a:pt x="124" y="193"/>
                    <a:pt x="124" y="192"/>
                    <a:pt x="124" y="192"/>
                  </a:cubicBezTo>
                  <a:cubicBezTo>
                    <a:pt x="125" y="192"/>
                    <a:pt x="125" y="192"/>
                    <a:pt x="126" y="192"/>
                  </a:cubicBezTo>
                  <a:cubicBezTo>
                    <a:pt x="126" y="192"/>
                    <a:pt x="126" y="191"/>
                    <a:pt x="127" y="191"/>
                  </a:cubicBezTo>
                  <a:cubicBezTo>
                    <a:pt x="128" y="193"/>
                    <a:pt x="132" y="191"/>
                    <a:pt x="133" y="190"/>
                  </a:cubicBezTo>
                  <a:cubicBezTo>
                    <a:pt x="132" y="190"/>
                    <a:pt x="132" y="190"/>
                    <a:pt x="132" y="189"/>
                  </a:cubicBezTo>
                  <a:cubicBezTo>
                    <a:pt x="134" y="189"/>
                    <a:pt x="134" y="189"/>
                    <a:pt x="135" y="188"/>
                  </a:cubicBezTo>
                  <a:cubicBezTo>
                    <a:pt x="134" y="187"/>
                    <a:pt x="132" y="187"/>
                    <a:pt x="133" y="185"/>
                  </a:cubicBezTo>
                  <a:cubicBezTo>
                    <a:pt x="135" y="185"/>
                    <a:pt x="137" y="185"/>
                    <a:pt x="138" y="183"/>
                  </a:cubicBezTo>
                  <a:cubicBezTo>
                    <a:pt x="138" y="184"/>
                    <a:pt x="139" y="184"/>
                    <a:pt x="140" y="184"/>
                  </a:cubicBezTo>
                  <a:cubicBezTo>
                    <a:pt x="139" y="182"/>
                    <a:pt x="141" y="182"/>
                    <a:pt x="141" y="181"/>
                  </a:cubicBezTo>
                  <a:cubicBezTo>
                    <a:pt x="142" y="181"/>
                    <a:pt x="143" y="181"/>
                    <a:pt x="144" y="182"/>
                  </a:cubicBezTo>
                  <a:cubicBezTo>
                    <a:pt x="145" y="180"/>
                    <a:pt x="147" y="181"/>
                    <a:pt x="148" y="179"/>
                  </a:cubicBezTo>
                  <a:cubicBezTo>
                    <a:pt x="146" y="179"/>
                    <a:pt x="150" y="178"/>
                    <a:pt x="149" y="177"/>
                  </a:cubicBezTo>
                  <a:cubicBezTo>
                    <a:pt x="146" y="178"/>
                    <a:pt x="145" y="175"/>
                    <a:pt x="145" y="172"/>
                  </a:cubicBezTo>
                  <a:cubicBezTo>
                    <a:pt x="145" y="172"/>
                    <a:pt x="146" y="171"/>
                    <a:pt x="147" y="171"/>
                  </a:cubicBezTo>
                  <a:cubicBezTo>
                    <a:pt x="147" y="170"/>
                    <a:pt x="146" y="170"/>
                    <a:pt x="146" y="169"/>
                  </a:cubicBezTo>
                  <a:cubicBezTo>
                    <a:pt x="148" y="168"/>
                    <a:pt x="150" y="168"/>
                    <a:pt x="149" y="166"/>
                  </a:cubicBezTo>
                  <a:cubicBezTo>
                    <a:pt x="148" y="166"/>
                    <a:pt x="149" y="168"/>
                    <a:pt x="148" y="168"/>
                  </a:cubicBezTo>
                  <a:cubicBezTo>
                    <a:pt x="148" y="167"/>
                    <a:pt x="147" y="165"/>
                    <a:pt x="147" y="165"/>
                  </a:cubicBezTo>
                  <a:cubicBezTo>
                    <a:pt x="149" y="164"/>
                    <a:pt x="150" y="165"/>
                    <a:pt x="152" y="164"/>
                  </a:cubicBezTo>
                  <a:cubicBezTo>
                    <a:pt x="151" y="162"/>
                    <a:pt x="152" y="161"/>
                    <a:pt x="153" y="160"/>
                  </a:cubicBezTo>
                  <a:cubicBezTo>
                    <a:pt x="151" y="157"/>
                    <a:pt x="152" y="154"/>
                    <a:pt x="154" y="152"/>
                  </a:cubicBezTo>
                  <a:cubicBezTo>
                    <a:pt x="153" y="150"/>
                    <a:pt x="152" y="147"/>
                    <a:pt x="150" y="146"/>
                  </a:cubicBezTo>
                  <a:cubicBezTo>
                    <a:pt x="151" y="145"/>
                    <a:pt x="150" y="142"/>
                    <a:pt x="152" y="142"/>
                  </a:cubicBezTo>
                  <a:cubicBezTo>
                    <a:pt x="151" y="143"/>
                    <a:pt x="152" y="144"/>
                    <a:pt x="153" y="144"/>
                  </a:cubicBezTo>
                  <a:cubicBezTo>
                    <a:pt x="153" y="143"/>
                    <a:pt x="153" y="143"/>
                    <a:pt x="154" y="143"/>
                  </a:cubicBezTo>
                  <a:cubicBezTo>
                    <a:pt x="151" y="139"/>
                    <a:pt x="149" y="136"/>
                    <a:pt x="151" y="131"/>
                  </a:cubicBezTo>
                  <a:cubicBezTo>
                    <a:pt x="148" y="130"/>
                    <a:pt x="153" y="125"/>
                    <a:pt x="149" y="124"/>
                  </a:cubicBezTo>
                  <a:cubicBezTo>
                    <a:pt x="149" y="125"/>
                    <a:pt x="149" y="126"/>
                    <a:pt x="148" y="125"/>
                  </a:cubicBezTo>
                  <a:cubicBezTo>
                    <a:pt x="148" y="123"/>
                    <a:pt x="147" y="121"/>
                    <a:pt x="147" y="118"/>
                  </a:cubicBezTo>
                  <a:cubicBezTo>
                    <a:pt x="149" y="118"/>
                    <a:pt x="147" y="117"/>
                    <a:pt x="148" y="115"/>
                  </a:cubicBezTo>
                  <a:cubicBezTo>
                    <a:pt x="150" y="114"/>
                    <a:pt x="150" y="112"/>
                    <a:pt x="152" y="112"/>
                  </a:cubicBezTo>
                  <a:cubicBezTo>
                    <a:pt x="152" y="109"/>
                    <a:pt x="154" y="108"/>
                    <a:pt x="152" y="107"/>
                  </a:cubicBezTo>
                  <a:cubicBezTo>
                    <a:pt x="152" y="108"/>
                    <a:pt x="151" y="108"/>
                    <a:pt x="151" y="108"/>
                  </a:cubicBezTo>
                  <a:cubicBezTo>
                    <a:pt x="152" y="106"/>
                    <a:pt x="152" y="104"/>
                    <a:pt x="153" y="103"/>
                  </a:cubicBezTo>
                  <a:cubicBezTo>
                    <a:pt x="153" y="102"/>
                    <a:pt x="152" y="100"/>
                    <a:pt x="153" y="99"/>
                  </a:cubicBezTo>
                  <a:cubicBezTo>
                    <a:pt x="152" y="99"/>
                    <a:pt x="151" y="98"/>
                    <a:pt x="150" y="98"/>
                  </a:cubicBezTo>
                  <a:cubicBezTo>
                    <a:pt x="152" y="96"/>
                    <a:pt x="150" y="92"/>
                    <a:pt x="153" y="92"/>
                  </a:cubicBezTo>
                  <a:close/>
                  <a:moveTo>
                    <a:pt x="58" y="4"/>
                  </a:moveTo>
                  <a:cubicBezTo>
                    <a:pt x="58" y="4"/>
                    <a:pt x="58" y="5"/>
                    <a:pt x="59" y="5"/>
                  </a:cubicBezTo>
                  <a:cubicBezTo>
                    <a:pt x="59" y="6"/>
                    <a:pt x="59" y="6"/>
                    <a:pt x="58" y="6"/>
                  </a:cubicBezTo>
                  <a:cubicBezTo>
                    <a:pt x="58" y="5"/>
                    <a:pt x="57" y="5"/>
                    <a:pt x="58" y="4"/>
                  </a:cubicBezTo>
                  <a:close/>
                  <a:moveTo>
                    <a:pt x="13" y="46"/>
                  </a:moveTo>
                  <a:cubicBezTo>
                    <a:pt x="11" y="46"/>
                    <a:pt x="12" y="46"/>
                    <a:pt x="12" y="45"/>
                  </a:cubicBezTo>
                  <a:cubicBezTo>
                    <a:pt x="12" y="46"/>
                    <a:pt x="13" y="46"/>
                    <a:pt x="13" y="46"/>
                  </a:cubicBezTo>
                  <a:close/>
                </a:path>
              </a:pathLst>
            </a:custGeom>
            <a:solidFill>
              <a:srgbClr val="D06E6E"/>
            </a:soli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zh-CN" altLang="en-US" sz="1800" spc="-288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  <p:sp>
          <p:nvSpPr>
            <p:cNvPr id="23" name="文本框 9"/>
            <p:cNvSpPr txBox="1"/>
            <p:nvPr/>
          </p:nvSpPr>
          <p:spPr>
            <a:xfrm>
              <a:off x="8528606" y="4823683"/>
              <a:ext cx="402494" cy="991864"/>
            </a:xfrm>
            <a:prstGeom prst="rect">
              <a:avLst/>
            </a:prstGeom>
            <a:noFill/>
          </p:spPr>
          <p:txBody>
            <a:bodyPr vert="eaVert" lIns="95277" tIns="0" rIns="95277" bIns="107997"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思源宋体 CN Heavy" pitchFamily="18" charset="-122"/>
                  <a:ea typeface="思源宋体 CN Heavy" pitchFamily="18" charset="-122"/>
                </a:rPr>
                <a:t>泰山</a:t>
              </a:r>
              <a:endParaRPr lang="en-US" altLang="zh-CN" sz="1400" dirty="0">
                <a:solidFill>
                  <a:schemeClr val="bg1"/>
                </a:solidFill>
                <a:latin typeface="思源宋体 CN Heavy" pitchFamily="18" charset="-122"/>
                <a:ea typeface="思源宋体 CN Heavy" pitchFamily="18" charset="-122"/>
              </a:endParaRPr>
            </a:p>
          </p:txBody>
        </p:sp>
      </p:grpSp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74295" y="1518285"/>
            <a:ext cx="6281420" cy="31584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52550" y="481584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吴冠中《忆泰山高峰》</a:t>
            </a:r>
            <a:endParaRPr lang="zh-CN" altLang="en-US" sz="2400"/>
          </a:p>
        </p:txBody>
      </p:sp>
      <p:pic>
        <p:nvPicPr>
          <p:cNvPr id="5" name="图片 4"/>
          <p:cNvPicPr/>
          <p:nvPr/>
        </p:nvPicPr>
        <p:blipFill>
          <a:blip r:embed="rId4"/>
          <a:stretch>
            <a:fillRect/>
          </a:stretch>
        </p:blipFill>
        <p:spPr>
          <a:xfrm>
            <a:off x="9170670" y="151765"/>
            <a:ext cx="2879725" cy="60763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312275" y="6299835"/>
            <a:ext cx="25971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齐白石《岱庙图》</a:t>
            </a:r>
            <a:endParaRPr lang="zh-CN" altLang="en-US" sz="2400"/>
          </a:p>
        </p:txBody>
      </p:sp>
      <p:pic>
        <p:nvPicPr>
          <p:cNvPr id="7" name="图片 6"/>
          <p:cNvPicPr/>
          <p:nvPr/>
        </p:nvPicPr>
        <p:blipFill>
          <a:blip r:embed="rId5"/>
          <a:stretch>
            <a:fillRect/>
          </a:stretch>
        </p:blipFill>
        <p:spPr>
          <a:xfrm>
            <a:off x="6430010" y="249555"/>
            <a:ext cx="2666365" cy="56965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151245" y="6228080"/>
            <a:ext cx="31610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冯骥才《泰山挑山工》</a:t>
            </a:r>
            <a:endParaRPr lang="zh-CN" altLang="en-US" sz="2400"/>
          </a:p>
        </p:txBody>
      </p:sp>
    </p:spTree>
  </p:cSld>
  <p:clrMapOvr>
    <a:masterClrMapping/>
  </p:clrMapOvr>
  <p:transition spd="slow">
    <p:wipe/>
  </p:transition>
</p:sld>
</file>

<file path=ppt/tags/tag1.xml><?xml version="1.0" encoding="utf-8"?>
<p:tagLst xmlns:p="http://schemas.openxmlformats.org/presentationml/2006/main">
  <p:tag name="PA" val="v5.2.11"/>
</p:tagLst>
</file>

<file path=ppt/tags/tag10.xml><?xml version="1.0" encoding="utf-8"?>
<p:tagLst xmlns:p="http://schemas.openxmlformats.org/presentationml/2006/main">
  <p:tag name="KSO_WM_DIAGRAM_VIRTUALLY_FRAME" val="{&quot;height&quot;:1398.2685039370078,&quot;left&quot;:84.25,&quot;top&quot;:130.93086614173228,&quot;width&quot;:635.4048818897638}"/>
</p:tagLst>
</file>

<file path=ppt/tags/tag11.xml><?xml version="1.0" encoding="utf-8"?>
<p:tagLst xmlns:p="http://schemas.openxmlformats.org/presentationml/2006/main">
  <p:tag name="KSO_WM_DIAGRAM_VIRTUALLY_FRAME" val="{&quot;height&quot;:1398.2685039370078,&quot;left&quot;:84.25,&quot;top&quot;:130.93086614173228,&quot;width&quot;:635.4048818897638}"/>
</p:tagLst>
</file>

<file path=ppt/tags/tag12.xml><?xml version="1.0" encoding="utf-8"?>
<p:tagLst xmlns:p="http://schemas.openxmlformats.org/presentationml/2006/main">
  <p:tag name="KSO_WM_DIAGRAM_VIRTUALLY_FRAME" val="{&quot;height&quot;:1398.2685039370078,&quot;left&quot;:84.25,&quot;top&quot;:130.93086614173228,&quot;width&quot;:635.4048818897638}"/>
</p:tagLst>
</file>

<file path=ppt/tags/tag13.xml><?xml version="1.0" encoding="utf-8"?>
<p:tagLst xmlns:p="http://schemas.openxmlformats.org/presentationml/2006/main">
  <p:tag name="KSO_WM_DIAGRAM_VIRTUALLY_FRAME" val="{&quot;height&quot;:1398.2685039370078,&quot;left&quot;:84.25,&quot;top&quot;:130.93086614173228,&quot;width&quot;:635.4048818897638}"/>
</p:tagLst>
</file>

<file path=ppt/tags/tag14.xml><?xml version="1.0" encoding="utf-8"?>
<p:tagLst xmlns:p="http://schemas.openxmlformats.org/presentationml/2006/main">
  <p:tag name="KSO_WM_DIAGRAM_VIRTUALLY_FRAME" val="{&quot;height&quot;:1398.2685039370078,&quot;left&quot;:84.25,&quot;top&quot;:130.93086614173228,&quot;width&quot;:635.4048818897638}"/>
</p:tagLst>
</file>

<file path=ppt/tags/tag15.xml><?xml version="1.0" encoding="utf-8"?>
<p:tagLst xmlns:p="http://schemas.openxmlformats.org/presentationml/2006/main">
  <p:tag name="KSO_WM_DIAGRAM_VIRTUALLY_FRAME" val="{&quot;height&quot;:1398.2685039370078,&quot;left&quot;:84.25,&quot;top&quot;:130.93086614173228,&quot;width&quot;:635.4048818897638}"/>
</p:tagLst>
</file>

<file path=ppt/tags/tag16.xml><?xml version="1.0" encoding="utf-8"?>
<p:tagLst xmlns:p="http://schemas.openxmlformats.org/presentationml/2006/main">
  <p:tag name="KSO_WM_DIAGRAM_VIRTUALLY_FRAME" val="{&quot;height&quot;:1398.2685039370078,&quot;left&quot;:84.25,&quot;top&quot;:130.93086614173228,&quot;width&quot;:635.4048818897638}"/>
</p:tagLst>
</file>

<file path=ppt/tags/tag17.xml><?xml version="1.0" encoding="utf-8"?>
<p:tagLst xmlns:p="http://schemas.openxmlformats.org/presentationml/2006/main">
  <p:tag name="KSO_WM_DIAGRAM_VIRTUALLY_FRAME" val="{&quot;height&quot;:1398.2685039370078,&quot;left&quot;:84.25,&quot;top&quot;:130.93086614173228,&quot;width&quot;:635.4048818897638}"/>
</p:tagLst>
</file>

<file path=ppt/tags/tag18.xml><?xml version="1.0" encoding="utf-8"?>
<p:tagLst xmlns:p="http://schemas.openxmlformats.org/presentationml/2006/main">
  <p:tag name="KSO_WM_DIAGRAM_VIRTUALLY_FRAME" val="{&quot;height&quot;:1398.2685039370078,&quot;left&quot;:84.25,&quot;top&quot;:130.93086614173228,&quot;width&quot;:635.4048818897638}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DIAGRAM_VIRTUALLY_FRAME" val="{&quot;height&quot;:1398.2685039370078,&quot;left&quot;:84.25,&quot;top&quot;:130.93086614173228,&quot;width&quot;:635.4048818897638}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DIAGRAM_VIRTUALLY_FRAME" val="{&quot;height&quot;:430.63296137709057,&quot;left&quot;:66.85,&quot;top&quot;:141.03692913385825,&quot;width&quot;:841.0516535433071}"/>
</p:tagLst>
</file>

<file path=ppt/tags/tag23.xml><?xml version="1.0" encoding="utf-8"?>
<p:tagLst xmlns:p="http://schemas.openxmlformats.org/presentationml/2006/main">
  <p:tag name="KSO_WM_DIAGRAM_VIRTUALLY_FRAME" val="{&quot;height&quot;:430.63296137709057,&quot;left&quot;:66.85,&quot;top&quot;:141.03692913385825,&quot;width&quot;:841.0516535433071}"/>
</p:tagLst>
</file>

<file path=ppt/tags/tag24.xml><?xml version="1.0" encoding="utf-8"?>
<p:tagLst xmlns:p="http://schemas.openxmlformats.org/presentationml/2006/main">
  <p:tag name="KSO_WM_DIAGRAM_VIRTUALLY_FRAME" val="{&quot;height&quot;:430.63296137709057,&quot;left&quot;:66.85,&quot;top&quot;:141.03692913385825,&quot;width&quot;:841.0516535433071}"/>
</p:tagLst>
</file>

<file path=ppt/tags/tag25.xml><?xml version="1.0" encoding="utf-8"?>
<p:tagLst xmlns:p="http://schemas.openxmlformats.org/presentationml/2006/main">
  <p:tag name="KSO_WM_DIAGRAM_VIRTUALLY_FRAME" val="{&quot;height&quot;:430.63296137709057,&quot;left&quot;:66.85,&quot;top&quot;:141.03692913385825,&quot;width&quot;:841.0516535433071}"/>
</p:tagLst>
</file>

<file path=ppt/tags/tag26.xml><?xml version="1.0" encoding="utf-8"?>
<p:tagLst xmlns:p="http://schemas.openxmlformats.org/presentationml/2006/main">
  <p:tag name="KSO_WM_DIAGRAM_VIRTUALLY_FRAME" val="{&quot;height&quot;:430.63296137709057,&quot;left&quot;:66.85,&quot;top&quot;:141.03692913385825,&quot;width&quot;:841.0516535433071}"/>
</p:tagLst>
</file>

<file path=ppt/tags/tag27.xml><?xml version="1.0" encoding="utf-8"?>
<p:tagLst xmlns:p="http://schemas.openxmlformats.org/presentationml/2006/main">
  <p:tag name="KSO_WM_DIAGRAM_VIRTUALLY_FRAME" val="{&quot;height&quot;:430.63296137709057,&quot;left&quot;:66.85,&quot;top&quot;:141.03692913385825,&quot;width&quot;:841.0516535433071}"/>
</p:tagLst>
</file>

<file path=ppt/tags/tag28.xml><?xml version="1.0" encoding="utf-8"?>
<p:tagLst xmlns:p="http://schemas.openxmlformats.org/presentationml/2006/main">
  <p:tag name="KSO_WM_DIAGRAM_VIRTUALLY_FRAME" val="{&quot;height&quot;:430.63296137709057,&quot;left&quot;:66.85,&quot;top&quot;:141.03692913385825,&quot;width&quot;:841.0516535433071}"/>
</p:tagLst>
</file>

<file path=ppt/tags/tag29.xml><?xml version="1.0" encoding="utf-8"?>
<p:tagLst xmlns:p="http://schemas.openxmlformats.org/presentationml/2006/main">
  <p:tag name="KSO_WM_DIAGRAM_VIRTUALLY_FRAME" val="{&quot;height&quot;:430.63296137709057,&quot;left&quot;:66.85,&quot;top&quot;:141.03692913385825,&quot;width&quot;:841.0516535433071}"/>
</p:tagLst>
</file>

<file path=ppt/tags/tag3.xml><?xml version="1.0" encoding="utf-8"?>
<p:tagLst xmlns:p="http://schemas.openxmlformats.org/presentationml/2006/main">
  <p:tag name="KSO_WM_DIAGRAM_VIRTUALLY_FRAME" val="{&quot;height&quot;:1398.2685039370078,&quot;left&quot;:84.25,&quot;top&quot;:130.93086614173228,&quot;width&quot;:635.4048818897638}"/>
</p:tagLst>
</file>

<file path=ppt/tags/tag30.xml><?xml version="1.0" encoding="utf-8"?>
<p:tagLst xmlns:p="http://schemas.openxmlformats.org/presentationml/2006/main">
  <p:tag name="KSO_WM_DIAGRAM_VIRTUALLY_FRAME" val="{&quot;height&quot;:430.63296137709057,&quot;left&quot;:66.85,&quot;top&quot;:141.03692913385825,&quot;width&quot;:841.0516535433071}"/>
</p:tagLst>
</file>

<file path=ppt/tags/tag31.xml><?xml version="1.0" encoding="utf-8"?>
<p:tagLst xmlns:p="http://schemas.openxmlformats.org/presentationml/2006/main">
  <p:tag name="KSO_WM_DIAGRAM_VIRTUALLY_FRAME" val="{&quot;height&quot;:430.63296137709057,&quot;left&quot;:66.85,&quot;top&quot;:141.03692913385825,&quot;width&quot;:841.0516535433071}"/>
</p:tagLst>
</file>

<file path=ppt/tags/tag32.xml><?xml version="1.0" encoding="utf-8"?>
<p:tagLst xmlns:p="http://schemas.openxmlformats.org/presentationml/2006/main">
  <p:tag name="KSO_WM_DIAGRAM_VIRTUALLY_FRAME" val="{&quot;height&quot;:430.63296137709057,&quot;left&quot;:66.85,&quot;top&quot;:141.03692913385825,&quot;width&quot;:841.0516535433071}"/>
</p:tagLst>
</file>

<file path=ppt/tags/tag33.xml><?xml version="1.0" encoding="utf-8"?>
<p:tagLst xmlns:p="http://schemas.openxmlformats.org/presentationml/2006/main">
  <p:tag name="KSO_WM_DIAGRAM_VIRTUALLY_FRAME" val="{&quot;height&quot;:430.63296137709057,&quot;left&quot;:66.85,&quot;top&quot;:141.03692913385825,&quot;width&quot;:841.0516535433071}"/>
</p:tagLst>
</file>

<file path=ppt/tags/tag34.xml><?xml version="1.0" encoding="utf-8"?>
<p:tagLst xmlns:p="http://schemas.openxmlformats.org/presentationml/2006/main">
  <p:tag name="KSO_WM_DIAGRAM_VIRTUALLY_FRAME" val="{&quot;height&quot;:430.63296137709057,&quot;left&quot;:66.85,&quot;top&quot;:141.03692913385825,&quot;width&quot;:841.0516535433071}"/>
</p:tagLst>
</file>

<file path=ppt/tags/tag35.xml><?xml version="1.0" encoding="utf-8"?>
<p:tagLst xmlns:p="http://schemas.openxmlformats.org/presentationml/2006/main">
  <p:tag name="KSO_WM_DIAGRAM_VIRTUALLY_FRAME" val="{&quot;height&quot;:430.63296137709057,&quot;left&quot;:66.85,&quot;top&quot;:141.03692913385825,&quot;width&quot;:841.0516535433071}"/>
</p:tagLst>
</file>

<file path=ppt/tags/tag36.xml><?xml version="1.0" encoding="utf-8"?>
<p:tagLst xmlns:p="http://schemas.openxmlformats.org/presentationml/2006/main">
  <p:tag name="KSO_WM_DIAGRAM_VIRTUALLY_FRAME" val="{&quot;height&quot;:430.63296137709057,&quot;left&quot;:66.85,&quot;top&quot;:141.03692913385825,&quot;width&quot;:841.0516535433071}"/>
</p:tagLst>
</file>

<file path=ppt/tags/tag37.xml><?xml version="1.0" encoding="utf-8"?>
<p:tagLst xmlns:p="http://schemas.openxmlformats.org/presentationml/2006/main">
  <p:tag name="KSO_WM_DIAGRAM_VIRTUALLY_FRAME" val="{&quot;height&quot;:281.4180393292815,&quot;left&quot;:20.05,&quot;top&quot;:174.63196067071848,&quot;width&quot;:905.1576184428679}"/>
</p:tagLst>
</file>

<file path=ppt/tags/tag38.xml><?xml version="1.0" encoding="utf-8"?>
<p:tagLst xmlns:p="http://schemas.openxmlformats.org/presentationml/2006/main">
  <p:tag name="KSO_WM_DIAGRAM_VIRTUALLY_FRAME" val="{&quot;height&quot;:281.4180393292815,&quot;left&quot;:20.05,&quot;top&quot;:174.63196067071848,&quot;width&quot;:905.1576184428679}"/>
</p:tagLst>
</file>

<file path=ppt/tags/tag39.xml><?xml version="1.0" encoding="utf-8"?>
<p:tagLst xmlns:p="http://schemas.openxmlformats.org/presentationml/2006/main">
  <p:tag name="KSO_WM_DIAGRAM_VIRTUALLY_FRAME" val="{&quot;height&quot;:281.4180393292815,&quot;left&quot;:20.05,&quot;top&quot;:174.63196067071848,&quot;width&quot;:905.1576184428679}"/>
</p:tagLst>
</file>

<file path=ppt/tags/tag4.xml><?xml version="1.0" encoding="utf-8"?>
<p:tagLst xmlns:p="http://schemas.openxmlformats.org/presentationml/2006/main">
  <p:tag name="KSO_WM_DIAGRAM_VIRTUALLY_FRAME" val="{&quot;height&quot;:1398.2685039370078,&quot;left&quot;:84.25,&quot;top&quot;:130.93086614173228,&quot;width&quot;:635.4048818897638}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DIAGRAM_VIRTUALLY_FRAME" val="{&quot;height&quot;:281.4180393292815,&quot;left&quot;:20.05,&quot;top&quot;:174.63196067071848,&quot;width&quot;:905.1576184428679}"/>
</p:tagLst>
</file>

<file path=ppt/tags/tag42.xml><?xml version="1.0" encoding="utf-8"?>
<p:tagLst xmlns:p="http://schemas.openxmlformats.org/presentationml/2006/main">
  <p:tag name="KSO_WM_DIAGRAM_VIRTUALLY_FRAME" val="{&quot;height&quot;:281.4180393292815,&quot;left&quot;:20.05,&quot;top&quot;:174.63196067071848,&quot;width&quot;:905.1576184428679}"/>
</p:tagLst>
</file>

<file path=ppt/tags/tag43.xml><?xml version="1.0" encoding="utf-8"?>
<p:tagLst xmlns:p="http://schemas.openxmlformats.org/presentationml/2006/main">
  <p:tag name="KSO_WM_DIAGRAM_VIRTUALLY_FRAME" val="{&quot;height&quot;:281.4180393292815,&quot;left&quot;:20.05,&quot;top&quot;:174.63196067071848,&quot;width&quot;:905.1576184428679}"/>
</p:tagLst>
</file>

<file path=ppt/tags/tag44.xml><?xml version="1.0" encoding="utf-8"?>
<p:tagLst xmlns:p="http://schemas.openxmlformats.org/presentationml/2006/main">
  <p:tag name="KSO_WM_DIAGRAM_VIRTUALLY_FRAME" val="{&quot;height&quot;:281.4180393292815,&quot;left&quot;:20.05,&quot;top&quot;:174.63196067071848,&quot;width&quot;:905.1576184428679}"/>
</p:tagLst>
</file>

<file path=ppt/tags/tag45.xml><?xml version="1.0" encoding="utf-8"?>
<p:tagLst xmlns:p="http://schemas.openxmlformats.org/presentationml/2006/main">
  <p:tag name="KSO_WM_DIAGRAM_VIRTUALLY_FRAME" val="{&quot;height&quot;:281.4180393292815,&quot;left&quot;:20.05,&quot;top&quot;:174.63196067071848,&quot;width&quot;:905.1576184428679}"/>
</p:tagLst>
</file>

<file path=ppt/tags/tag46.xml><?xml version="1.0" encoding="utf-8"?>
<p:tagLst xmlns:p="http://schemas.openxmlformats.org/presentationml/2006/main">
  <p:tag name="KSO_WM_DIAGRAM_VIRTUALLY_FRAME" val="{&quot;height&quot;:281.4180393292815,&quot;left&quot;:20.05,&quot;top&quot;:174.63196067071848,&quot;width&quot;:905.1576184428679}"/>
</p:tagLst>
</file>

<file path=ppt/tags/tag47.xml><?xml version="1.0" encoding="utf-8"?>
<p:tagLst xmlns:p="http://schemas.openxmlformats.org/presentationml/2006/main">
  <p:tag name="KSO_WM_BEAUTIFY_FLAG" val=""/>
  <p:tag name="KSO_WM_DIAGRAM_VIRTUALLY_FRAME" val="{&quot;height&quot;:281.4180393292815,&quot;left&quot;:20.05,&quot;top&quot;:174.63196067071848,&quot;width&quot;:905.1576184428679}"/>
</p:tagLst>
</file>

<file path=ppt/tags/tag48.xml><?xml version="1.0" encoding="utf-8"?>
<p:tagLst xmlns:p="http://schemas.openxmlformats.org/presentationml/2006/main">
  <p:tag name="KSO_WM_DIAGRAM_VIRTUALLY_FRAME" val="{&quot;height&quot;:281.4180393292815,&quot;left&quot;:20.05,&quot;top&quot;:174.63196067071848,&quot;width&quot;:905.1576184428679}"/>
</p:tagLst>
</file>

<file path=ppt/tags/tag49.xml><?xml version="1.0" encoding="utf-8"?>
<p:tagLst xmlns:p="http://schemas.openxmlformats.org/presentationml/2006/main">
  <p:tag name="KSO_WM_DIAGRAM_VIRTUALLY_FRAME" val="{&quot;height&quot;:281.4180393292815,&quot;left&quot;:20.05,&quot;top&quot;:174.63196067071848,&quot;width&quot;:905.1576184428679}"/>
</p:tagLst>
</file>

<file path=ppt/tags/tag5.xml><?xml version="1.0" encoding="utf-8"?>
<p:tagLst xmlns:p="http://schemas.openxmlformats.org/presentationml/2006/main">
  <p:tag name="KSO_WM_DIAGRAM_VIRTUALLY_FRAME" val="{&quot;height&quot;:1398.2685039370078,&quot;left&quot;:84.25,&quot;top&quot;:130.93086614173228,&quot;width&quot;:635.4048818897638}"/>
</p:tagLst>
</file>

<file path=ppt/tags/tag50.xml><?xml version="1.0" encoding="utf-8"?>
<p:tagLst xmlns:p="http://schemas.openxmlformats.org/presentationml/2006/main">
  <p:tag name="KSO_WM_DIAGRAM_VIRTUALLY_FRAME" val="{&quot;height&quot;:281.4180393292815,&quot;left&quot;:20.05,&quot;top&quot;:174.63196067071848,&quot;width&quot;:905.1576184428679}"/>
</p:tagLst>
</file>

<file path=ppt/tags/tag51.xml><?xml version="1.0" encoding="utf-8"?>
<p:tagLst xmlns:p="http://schemas.openxmlformats.org/presentationml/2006/main">
  <p:tag name="KSO_WM_BEAUTIFY_FLAG" val=""/>
  <p:tag name="KSO_WM_DIAGRAM_VIRTUALLY_FRAME" val="{&quot;height&quot;:281.4180393292815,&quot;left&quot;:20.05,&quot;top&quot;:174.63196067071848,&quot;width&quot;:905.1576184428679}"/>
</p:tagLst>
</file>

<file path=ppt/tags/tag52.xml><?xml version="1.0" encoding="utf-8"?>
<p:tagLst xmlns:p="http://schemas.openxmlformats.org/presentationml/2006/main">
  <p:tag name="KSO_WM_DIAGRAM_VIRTUALLY_FRAME" val="{&quot;height&quot;:281.4180393292815,&quot;left&quot;:20.05,&quot;top&quot;:174.63196067071848,&quot;width&quot;:905.1576184428679}"/>
</p:tagLst>
</file>

<file path=ppt/tags/tag53.xml><?xml version="1.0" encoding="utf-8"?>
<p:tagLst xmlns:p="http://schemas.openxmlformats.org/presentationml/2006/main">
  <p:tag name="KSO_WM_DIAGRAM_VIRTUALLY_FRAME" val="{&quot;height&quot;:281.4180393292815,&quot;left&quot;:20.05,&quot;top&quot;:174.63196067071848,&quot;width&quot;:905.1576184428679}"/>
</p:tagLst>
</file>

<file path=ppt/tags/tag54.xml><?xml version="1.0" encoding="utf-8"?>
<p:tagLst xmlns:p="http://schemas.openxmlformats.org/presentationml/2006/main">
  <p:tag name="KSO_WM_DIAGRAM_VIRTUALLY_FRAME" val="{&quot;height&quot;:281.4180393292815,&quot;left&quot;:20.05,&quot;top&quot;:174.63196067071848,&quot;width&quot;:905.1576184428679}"/>
</p:tagLst>
</file>

<file path=ppt/tags/tag55.xml><?xml version="1.0" encoding="utf-8"?>
<p:tagLst xmlns:p="http://schemas.openxmlformats.org/presentationml/2006/main">
  <p:tag name="KSO_WM_BEAUTIFY_FLAG" val=""/>
  <p:tag name="KSO_WM_DIAGRAM_VIRTUALLY_FRAME" val="{&quot;height&quot;:281.4180393292815,&quot;left&quot;:20.05,&quot;top&quot;:174.63196067071848,&quot;width&quot;:905.1576184428679}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DIAGRAM_VIRTUALLY_FRAME" val="{&quot;height&quot;:1398.2685039370078,&quot;left&quot;:84.25,&quot;top&quot;:130.93086614173228,&quot;width&quot;:635.4048818897638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PA" val="v5.2.11"/>
</p:tagLst>
</file>

<file path=ppt/tags/tag67.xml><?xml version="1.0" encoding="utf-8"?>
<p:tagLst xmlns:p="http://schemas.openxmlformats.org/presentationml/2006/main">
  <p:tag name="AS_NET" val="4.0.30319.42000"/>
  <p:tag name="AS_OS" val="Microsoft Windows NT 6.1.7601 Service Pack 1"/>
  <p:tag name="AS_RELEASE_DATE" val="2022.11.14"/>
  <p:tag name="AS_TITLE" val="Aspose.Slides for .NET 4.0 Client Profile"/>
  <p:tag name="AS_VERSION" val="22.11"/>
</p:tagLst>
</file>

<file path=ppt/tags/tag7.xml><?xml version="1.0" encoding="utf-8"?>
<p:tagLst xmlns:p="http://schemas.openxmlformats.org/presentationml/2006/main">
  <p:tag name="KSO_WM_DIAGRAM_VIRTUALLY_FRAME" val="{&quot;height&quot;:1398.2685039370078,&quot;left&quot;:84.25,&quot;top&quot;:130.93086614173228,&quot;width&quot;:635.4048818897638}"/>
</p:tagLst>
</file>

<file path=ppt/tags/tag8.xml><?xml version="1.0" encoding="utf-8"?>
<p:tagLst xmlns:p="http://schemas.openxmlformats.org/presentationml/2006/main">
  <p:tag name="KSO_WM_DIAGRAM_VIRTUALLY_FRAME" val="{&quot;height&quot;:1398.2685039370078,&quot;left&quot;:84.25,&quot;top&quot;:130.93086614173228,&quot;width&quot;:635.4048818897638}"/>
</p:tagLst>
</file>

<file path=ppt/tags/tag9.xml><?xml version="1.0" encoding="utf-8"?>
<p:tagLst xmlns:p="http://schemas.openxmlformats.org/presentationml/2006/main">
  <p:tag name="KSO_WM_DIAGRAM_VIRTUALLY_FRAME" val="{&quot;height&quot;:1398.2685039370078,&quot;left&quot;:84.25,&quot;top&quot;:130.93086614173228,&quot;width&quot;:635.4048818897638}"/>
</p:tagLst>
</file>

<file path=ppt/theme/theme1.xml><?xml version="1.0" encoding="utf-8"?>
<a:theme xmlns:a="http://schemas.openxmlformats.org/drawingml/2006/main" name="第一PPT，www.1ppt.com">
  <a:themeElements>
    <a:clrScheme name="自定义 53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BA9428"/>
      </a:accent1>
      <a:accent2>
        <a:srgbClr val="877955"/>
      </a:accent2>
      <a:accent3>
        <a:srgbClr val="416F48"/>
      </a:accent3>
      <a:accent4>
        <a:srgbClr val="B8B478"/>
      </a:accent4>
      <a:accent5>
        <a:srgbClr val="025E85"/>
      </a:accent5>
      <a:accent6>
        <a:srgbClr val="8F9C4A"/>
      </a:accent6>
      <a:hlink>
        <a:srgbClr val="EE7B08"/>
      </a:hlink>
      <a:folHlink>
        <a:srgbClr val="977B2D"/>
      </a:folHlink>
    </a:clrScheme>
    <a:fontScheme name="自定义 5">
      <a:majorFont>
        <a:latin typeface="阿里巴巴普惠体 R"/>
        <a:ea typeface="阿里巴巴普惠体 R"/>
        <a:cs typeface="Arial"/>
      </a:majorFont>
      <a:minorFont>
        <a:latin typeface="阿里巴巴普惠体 R"/>
        <a:ea typeface="阿里巴巴普惠体 R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</Template>
  <TotalTime>0</TotalTime>
  <Words>2897</Words>
  <Application>WPS 演示</Application>
  <PresentationFormat>自定义</PresentationFormat>
  <Paragraphs>224</Paragraphs>
  <Slides>23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思源宋体 CN Heavy</vt:lpstr>
      <vt:lpstr>Times New Roman</vt:lpstr>
      <vt:lpstr>印品黑体</vt:lpstr>
      <vt:lpstr>黑体</vt:lpstr>
      <vt:lpstr>经典长宋简</vt:lpstr>
      <vt:lpstr>阿里巴巴普惠体 H</vt:lpstr>
      <vt:lpstr>Arial Unicode MS</vt:lpstr>
      <vt:lpstr>等线</vt:lpstr>
      <vt:lpstr>三极春联字体简</vt:lpstr>
      <vt:lpstr>阿里巴巴普惠体 R</vt:lpstr>
      <vt:lpstr>Segoe Print</vt:lpstr>
      <vt:lpstr>第一PPT，www.1ppt.com</vt:lpstr>
      <vt:lpstr>第一PPT，www.1ppt.com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  <Manager>第一PPT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城市旅游</dc:title>
  <dc:creator>第一PPT</dc:creator>
  <cp:keywords>www.1ppt.com</cp:keywords>
  <dc:description>www.1ppt.com</dc:description>
  <cp:lastModifiedBy>WPS_1697114063</cp:lastModifiedBy>
  <cp:revision>174</cp:revision>
  <dcterms:created xsi:type="dcterms:W3CDTF">2024-06-09T02:24:00Z</dcterms:created>
  <dcterms:modified xsi:type="dcterms:W3CDTF">2025-05-06T15:00:25Z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3EEC219DC3B54E338895963D8870F962_12</vt:lpwstr>
  </property>
  <property fmtid="{D5CDD505-2E9C-101B-9397-08002B2CF9AE}" pid="3" name="KSOProductBuildVer">
    <vt:lpwstr>2052-12.1.0.20305</vt:lpwstr>
  </property>
</Properties>
</file>