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9" r:id="rId3"/>
    <p:sldId id="282" r:id="rId4"/>
    <p:sldId id="283" r:id="rId5"/>
    <p:sldId id="256" r:id="rId6"/>
    <p:sldId id="289" r:id="rId7"/>
    <p:sldId id="293" r:id="rId8"/>
    <p:sldId id="258" r:id="rId9"/>
    <p:sldId id="284" r:id="rId10"/>
    <p:sldId id="290" r:id="rId11"/>
    <p:sldId id="291" r:id="rId12"/>
    <p:sldId id="285" r:id="rId13"/>
    <p:sldId id="273" r:id="rId14"/>
    <p:sldId id="292" r:id="rId15"/>
    <p:sldId id="288" r:id="rId1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clrMru>
    <a:srgbClr val="AB64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26" d="100"/>
          <a:sy n="26" d="100"/>
        </p:scale>
        <p:origin x="3870" y="19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handoutMaster" Target="handoutMasters/handoutMaster1.xml"/><Relationship Id="rId17" Type="http://schemas.openxmlformats.org/officeDocument/2006/relationships/notesMaster" Target="notesMasters/notesMaster1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江西拙楷" panose="02010600040101010101" charset="-122"/>
                <a:ea typeface="江西拙楷" panose="0201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江西拙楷" panose="02010600040101010101" charset="-122"/>
                <a:ea typeface="江西拙楷" panose="02010600040101010101" charset="-122"/>
              </a:defRPr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江西拙楷" panose="02010600040101010101" charset="-122"/>
                <a:ea typeface="江西拙楷" panose="0201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江西拙楷" panose="02010600040101010101" charset="-122"/>
                <a:ea typeface="江西拙楷" panose="02010600040101010101" charset="-122"/>
              </a:defRPr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江西拙楷" panose="02010600040101010101" charset="-122"/>
        <a:ea typeface="江西拙楷" panose="02010600040101010101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江西拙楷" panose="02010600040101010101" charset="-122"/>
        <a:ea typeface="江西拙楷" panose="02010600040101010101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江西拙楷" panose="02010600040101010101" charset="-122"/>
        <a:ea typeface="江西拙楷" panose="02010600040101010101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江西拙楷" panose="02010600040101010101" charset="-122"/>
        <a:ea typeface="江西拙楷" panose="02010600040101010101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江西拙楷" panose="02010600040101010101" charset="-122"/>
        <a:ea typeface="江西拙楷" panose="02010600040101010101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703" r="894" b="2601"/>
          <a:stretch>
            <a:fillRect/>
          </a:stretch>
        </p:blipFill>
        <p:spPr>
          <a:xfrm>
            <a:off x="-144379" y="0"/>
            <a:ext cx="12368463" cy="6882063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176463" y="385010"/>
            <a:ext cx="11758863" cy="6144127"/>
          </a:xfrm>
          <a:prstGeom prst="roundRect">
            <a:avLst/>
          </a:prstGeom>
          <a:solidFill>
            <a:schemeClr val="bg1">
              <a:alpha val="84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江西拙楷" panose="02010600040101010101" charset="-122"/>
              <a:ea typeface="江西拙楷" panose="02010600040101010101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67035" y="673769"/>
            <a:ext cx="374967" cy="1296642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8871284" y="5272116"/>
            <a:ext cx="288757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dirty="0" smtClean="0">
                <a:solidFill>
                  <a:srgbClr val="AB6423"/>
                </a:solidFill>
                <a:latin typeface="江西拙楷" panose="02010600040101010101" charset="-122"/>
                <a:ea typeface="江西拙楷" panose="02010600040101010101" charset="-122"/>
              </a:rPr>
              <a:t>CHAOSHAN</a:t>
            </a:r>
            <a:endParaRPr lang="en-US" altLang="zh-CN" sz="3200" dirty="0" smtClean="0">
              <a:solidFill>
                <a:srgbClr val="AB6423"/>
              </a:solidFill>
              <a:latin typeface="江西拙楷" panose="02010600040101010101" charset="-122"/>
              <a:ea typeface="江西拙楷" panose="02010600040101010101" charset="-122"/>
            </a:endParaRPr>
          </a:p>
          <a:p>
            <a:pPr algn="dist"/>
            <a:r>
              <a:rPr lang="zh-CN" altLang="en-US" sz="3200" dirty="0" smtClean="0">
                <a:solidFill>
                  <a:srgbClr val="AB6423"/>
                </a:solidFill>
                <a:latin typeface="江西拙楷" panose="02010600040101010101" charset="-122"/>
                <a:ea typeface="江西拙楷" panose="02010600040101010101" charset="-122"/>
              </a:rPr>
              <a:t>YINGGEWU</a:t>
            </a:r>
            <a:endParaRPr lang="zh-CN" altLang="en-US" sz="3200" dirty="0">
              <a:solidFill>
                <a:srgbClr val="AB6423"/>
              </a:solidFill>
              <a:latin typeface="江西拙楷" panose="02010600040101010101" charset="-122"/>
              <a:ea typeface="江西拙楷" panose="0201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0.png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image6.wdp"/><Relationship Id="rId3" Type="http://schemas.microsoft.com/office/2007/relationships/hdphoto" Target="../media/image5.wdp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7.jpeg"/><Relationship Id="rId1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8.jpeg"/><Relationship Id="rId1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31.png"/><Relationship Id="rId6" Type="http://schemas.openxmlformats.org/officeDocument/2006/relationships/tags" Target="../tags/tag2.xml"/><Relationship Id="rId5" Type="http://schemas.microsoft.com/office/2007/relationships/media" Target="../media/media2.mp4"/><Relationship Id="rId4" Type="http://schemas.openxmlformats.org/officeDocument/2006/relationships/video" Target="../media/media2.mp4"/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0.png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image6.wdp"/><Relationship Id="rId3" Type="http://schemas.microsoft.com/office/2007/relationships/hdphoto" Target="../media/image5.wdp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6.jpeg"/><Relationship Id="rId1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slide" Target="slide7.xml"/><Relationship Id="rId2" Type="http://schemas.openxmlformats.org/officeDocument/2006/relationships/image" Target="../media/image17.png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0.jpeg"/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23.png"/><Relationship Id="rId6" Type="http://schemas.openxmlformats.org/officeDocument/2006/relationships/tags" Target="../tags/tag1.xml"/><Relationship Id="rId5" Type="http://schemas.microsoft.com/office/2007/relationships/media" Target="../media/media1.mp4"/><Relationship Id="rId4" Type="http://schemas.openxmlformats.org/officeDocument/2006/relationships/video" Target="../media/media1.mp4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3.png"/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0" y="0"/>
            <a:ext cx="12192002" cy="6894776"/>
            <a:chOff x="0" y="-3"/>
            <a:chExt cx="12192002" cy="6894776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16200000">
              <a:off x="2648614" y="-2648615"/>
              <a:ext cx="6894774" cy="12192002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201" y="-3"/>
              <a:ext cx="4876800" cy="4621915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0" y="2236085"/>
              <a:ext cx="4876800" cy="4621915"/>
            </a:xfrm>
            <a:prstGeom prst="rect">
              <a:avLst/>
            </a:prstGeom>
          </p:spPr>
        </p:pic>
      </p:grpSp>
      <p:pic>
        <p:nvPicPr>
          <p:cNvPr id="51" name="图片 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6208" y="3567485"/>
            <a:ext cx="3427245" cy="3567841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416" y="-130028"/>
            <a:ext cx="5424971" cy="5647519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258445" y="2055495"/>
            <a:ext cx="4902835" cy="133413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zh-CN" altLang="en-US" sz="6000" dirty="0" smtClean="0">
                <a:solidFill>
                  <a:schemeClr val="bg1"/>
                </a:solidFill>
                <a:latin typeface="Times New Roman" panose="02020603050405020304" charset="0"/>
                <a:ea typeface="江西拙楷" panose="02010600040101010101" charset="-122"/>
                <a:cs typeface="Times New Roman" panose="02020603050405020304" charset="0"/>
              </a:rPr>
              <a:t>Y</a:t>
            </a:r>
            <a:r>
              <a:rPr lang="en-US" altLang="zh-CN" sz="6000" dirty="0" smtClean="0">
                <a:solidFill>
                  <a:schemeClr val="bg1"/>
                </a:solidFill>
                <a:latin typeface="Times New Roman" panose="02020603050405020304" charset="0"/>
                <a:ea typeface="江西拙楷" panose="02010600040101010101" charset="-122"/>
                <a:cs typeface="Times New Roman" panose="02020603050405020304" charset="0"/>
              </a:rPr>
              <a:t>ingge Dance</a:t>
            </a:r>
            <a:endParaRPr lang="en-US" altLang="zh-CN" sz="6000" dirty="0" smtClean="0">
              <a:solidFill>
                <a:schemeClr val="bg1"/>
              </a:solidFill>
              <a:latin typeface="Times New Roman" panose="02020603050405020304" charset="0"/>
              <a:ea typeface="江西拙楷" panose="02010600040101010101" charset="-122"/>
              <a:cs typeface="Times New Roman" panose="02020603050405020304" charset="0"/>
            </a:endParaRPr>
          </a:p>
        </p:txBody>
      </p:sp>
      <p:grpSp>
        <p:nvGrpSpPr>
          <p:cNvPr id="46" name="组合 45"/>
          <p:cNvGrpSpPr/>
          <p:nvPr/>
        </p:nvGrpSpPr>
        <p:grpSpPr>
          <a:xfrm>
            <a:off x="4342696" y="194913"/>
            <a:ext cx="7981227" cy="6849013"/>
            <a:chOff x="4499397" y="265825"/>
            <a:chExt cx="7981227" cy="6849013"/>
          </a:xfrm>
        </p:grpSpPr>
        <p:grpSp>
          <p:nvGrpSpPr>
            <p:cNvPr id="45" name="组合 44"/>
            <p:cNvGrpSpPr/>
            <p:nvPr/>
          </p:nvGrpSpPr>
          <p:grpSpPr>
            <a:xfrm>
              <a:off x="4555096" y="274426"/>
              <a:ext cx="7925528" cy="6840412"/>
              <a:chOff x="4555096" y="274426"/>
              <a:chExt cx="7925528" cy="6840412"/>
            </a:xfrm>
          </p:grpSpPr>
          <p:sp>
            <p:nvSpPr>
              <p:cNvPr id="21" name="矩形 20"/>
              <p:cNvSpPr/>
              <p:nvPr/>
            </p:nvSpPr>
            <p:spPr>
              <a:xfrm>
                <a:off x="5665754" y="2126545"/>
                <a:ext cx="4452195" cy="1805964"/>
              </a:xfrm>
              <a:prstGeom prst="rect">
                <a:avLst/>
              </a:prstGeom>
              <a:solidFill>
                <a:srgbClr val="AB64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江西拙楷" panose="02010600040101010101" charset="-122"/>
                  <a:ea typeface="江西拙楷" panose="02010600040101010101" charset="-122"/>
                </a:endParaRPr>
              </a:p>
            </p:txBody>
          </p:sp>
          <p:grpSp>
            <p:nvGrpSpPr>
              <p:cNvPr id="22" name="组合 21"/>
              <p:cNvGrpSpPr/>
              <p:nvPr/>
            </p:nvGrpSpPr>
            <p:grpSpPr>
              <a:xfrm>
                <a:off x="4555096" y="274426"/>
                <a:ext cx="7925528" cy="6840412"/>
                <a:chOff x="4117775" y="314183"/>
                <a:chExt cx="7925528" cy="6840412"/>
              </a:xfrm>
            </p:grpSpPr>
            <p:sp>
              <p:nvSpPr>
                <p:cNvPr id="19" name="文本框 18"/>
                <p:cNvSpPr txBox="1"/>
                <p:nvPr/>
              </p:nvSpPr>
              <p:spPr>
                <a:xfrm>
                  <a:off x="8365825" y="1859529"/>
                  <a:ext cx="3677478" cy="37702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23900" dirty="0" smtClean="0">
                      <a:solidFill>
                        <a:schemeClr val="bg1"/>
                      </a:solidFill>
                      <a:latin typeface="江西拙楷" panose="02010600040101010101" charset="-122"/>
                      <a:ea typeface="江西拙楷" panose="02010600040101010101" charset="-122"/>
                    </a:rPr>
                    <a:t>歌</a:t>
                  </a:r>
                  <a:endParaRPr lang="zh-CN" altLang="en-US" sz="23900" dirty="0">
                    <a:solidFill>
                      <a:schemeClr val="bg1"/>
                    </a:solidFill>
                    <a:latin typeface="江西拙楷" panose="02010600040101010101" charset="-122"/>
                    <a:ea typeface="江西拙楷" panose="02010600040101010101" charset="-122"/>
                  </a:endParaRPr>
                </a:p>
              </p:txBody>
            </p:sp>
            <p:sp>
              <p:nvSpPr>
                <p:cNvPr id="18" name="文本框 17"/>
                <p:cNvSpPr txBox="1"/>
                <p:nvPr/>
              </p:nvSpPr>
              <p:spPr>
                <a:xfrm>
                  <a:off x="4117775" y="314183"/>
                  <a:ext cx="3677478" cy="37702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23900" dirty="0" smtClean="0">
                      <a:solidFill>
                        <a:schemeClr val="bg1"/>
                      </a:solidFill>
                      <a:latin typeface="江西拙楷" panose="02010600040101010101" charset="-122"/>
                      <a:ea typeface="江西拙楷" panose="02010600040101010101" charset="-122"/>
                    </a:rPr>
                    <a:t>英</a:t>
                  </a:r>
                  <a:endParaRPr lang="zh-CN" altLang="en-US" sz="23900" dirty="0">
                    <a:solidFill>
                      <a:schemeClr val="bg1"/>
                    </a:solidFill>
                    <a:latin typeface="江西拙楷" panose="02010600040101010101" charset="-122"/>
                    <a:ea typeface="江西拙楷" panose="02010600040101010101" charset="-122"/>
                  </a:endParaRPr>
                </a:p>
              </p:txBody>
            </p:sp>
            <p:sp>
              <p:nvSpPr>
                <p:cNvPr id="20" name="文本框 19"/>
                <p:cNvSpPr txBox="1"/>
                <p:nvPr/>
              </p:nvSpPr>
              <p:spPr>
                <a:xfrm>
                  <a:off x="7129458" y="3999885"/>
                  <a:ext cx="3677478" cy="31547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19900" dirty="0" smtClean="0">
                      <a:solidFill>
                        <a:schemeClr val="bg1"/>
                      </a:solidFill>
                      <a:latin typeface="江西拙楷" panose="02010600040101010101" charset="-122"/>
                      <a:ea typeface="江西拙楷" panose="02010600040101010101" charset="-122"/>
                    </a:rPr>
                    <a:t>舞</a:t>
                  </a:r>
                  <a:endParaRPr lang="zh-CN" altLang="en-US" sz="19900" dirty="0">
                    <a:solidFill>
                      <a:schemeClr val="bg1"/>
                    </a:solidFill>
                    <a:latin typeface="江西拙楷" panose="02010600040101010101" charset="-122"/>
                    <a:ea typeface="江西拙楷" panose="02010600040101010101" charset="-122"/>
                  </a:endParaRPr>
                </a:p>
              </p:txBody>
            </p:sp>
          </p:grpSp>
          <p:sp>
            <p:nvSpPr>
              <p:cNvPr id="24" name="文本框 23"/>
              <p:cNvSpPr txBox="1"/>
              <p:nvPr/>
            </p:nvSpPr>
            <p:spPr>
              <a:xfrm>
                <a:off x="8802692" y="1739416"/>
                <a:ext cx="3677478" cy="37702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3900" dirty="0" smtClean="0">
                    <a:latin typeface="江西拙楷" panose="02010600040101010101" charset="-122"/>
                    <a:ea typeface="江西拙楷" panose="02010600040101010101" charset="-122"/>
                  </a:rPr>
                  <a:t>歌</a:t>
                </a:r>
                <a:endParaRPr lang="zh-CN" altLang="en-US" sz="23900" dirty="0">
                  <a:latin typeface="江西拙楷" panose="02010600040101010101" charset="-122"/>
                  <a:ea typeface="江西拙楷" panose="02010600040101010101" charset="-122"/>
                </a:endParaRPr>
              </a:p>
            </p:txBody>
          </p:sp>
          <p:sp>
            <p:nvSpPr>
              <p:cNvPr id="26" name="文本框 25"/>
              <p:cNvSpPr txBox="1"/>
              <p:nvPr/>
            </p:nvSpPr>
            <p:spPr>
              <a:xfrm>
                <a:off x="7511080" y="3951527"/>
                <a:ext cx="3677478" cy="31547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9900" dirty="0" smtClean="0">
                    <a:latin typeface="江西拙楷" panose="02010600040101010101" charset="-122"/>
                    <a:ea typeface="江西拙楷" panose="02010600040101010101" charset="-122"/>
                  </a:rPr>
                  <a:t>舞</a:t>
                </a:r>
                <a:endParaRPr lang="zh-CN" altLang="en-US" sz="19900" dirty="0">
                  <a:latin typeface="江西拙楷" panose="02010600040101010101" charset="-122"/>
                  <a:ea typeface="江西拙楷" panose="02010600040101010101" charset="-122"/>
                </a:endParaRPr>
              </a:p>
            </p:txBody>
          </p:sp>
          <p:pic>
            <p:nvPicPr>
              <p:cNvPr id="30" name="图片 29"/>
              <p:cNvPicPr>
                <a:picLocks noChangeAspect="1"/>
              </p:cNvPicPr>
              <p:nvPr/>
            </p:nvPicPr>
            <p:blipFill rotWithShape="1">
              <a:blip r:embed="rId7"/>
              <a:srcRect t="2043" r="4027"/>
              <a:stretch>
                <a:fillRect/>
              </a:stretch>
            </p:blipFill>
            <p:spPr>
              <a:xfrm>
                <a:off x="4621252" y="789909"/>
                <a:ext cx="5237939" cy="6123885"/>
              </a:xfrm>
              <a:prstGeom prst="rect">
                <a:avLst/>
              </a:prstGeom>
            </p:spPr>
          </p:pic>
        </p:grpSp>
        <p:grpSp>
          <p:nvGrpSpPr>
            <p:cNvPr id="31" name="组合 30"/>
            <p:cNvGrpSpPr/>
            <p:nvPr/>
          </p:nvGrpSpPr>
          <p:grpSpPr>
            <a:xfrm>
              <a:off x="4499397" y="265825"/>
              <a:ext cx="3677478" cy="3770263"/>
              <a:chOff x="4499397" y="265825"/>
              <a:chExt cx="3677478" cy="3770263"/>
            </a:xfrm>
          </p:grpSpPr>
          <p:sp>
            <p:nvSpPr>
              <p:cNvPr id="25" name="文本框 24"/>
              <p:cNvSpPr txBox="1"/>
              <p:nvPr/>
            </p:nvSpPr>
            <p:spPr>
              <a:xfrm>
                <a:off x="4499397" y="265825"/>
                <a:ext cx="3677478" cy="37702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3900" dirty="0" smtClean="0">
                    <a:latin typeface="江西拙楷" panose="02010600040101010101" charset="-122"/>
                    <a:ea typeface="江西拙楷" panose="02010600040101010101" charset="-122"/>
                  </a:rPr>
                  <a:t>英</a:t>
                </a:r>
                <a:endParaRPr lang="zh-CN" altLang="en-US" sz="23900" dirty="0">
                  <a:latin typeface="江西拙楷" panose="02010600040101010101" charset="-122"/>
                  <a:ea typeface="江西拙楷" panose="02010600040101010101" charset="-122"/>
                </a:endParaRPr>
              </a:p>
            </p:txBody>
          </p:sp>
          <p:pic>
            <p:nvPicPr>
              <p:cNvPr id="28" name="图片 27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816899" y="2944685"/>
                <a:ext cx="693076" cy="693076"/>
              </a:xfrm>
              <a:prstGeom prst="rect">
                <a:avLst/>
              </a:prstGeom>
            </p:spPr>
          </p:pic>
        </p:grpSp>
      </p:grpSp>
      <p:grpSp>
        <p:nvGrpSpPr>
          <p:cNvPr id="32" name="组合 31"/>
          <p:cNvGrpSpPr/>
          <p:nvPr/>
        </p:nvGrpSpPr>
        <p:grpSpPr>
          <a:xfrm>
            <a:off x="349689" y="3938129"/>
            <a:ext cx="583358" cy="2584841"/>
            <a:chOff x="11245250" y="845006"/>
            <a:chExt cx="523732" cy="2320639"/>
          </a:xfrm>
        </p:grpSpPr>
        <p:grpSp>
          <p:nvGrpSpPr>
            <p:cNvPr id="33" name="组合 32"/>
            <p:cNvGrpSpPr/>
            <p:nvPr/>
          </p:nvGrpSpPr>
          <p:grpSpPr>
            <a:xfrm>
              <a:off x="11245250" y="845006"/>
              <a:ext cx="516472" cy="516472"/>
              <a:chOff x="7073900" y="-1281815"/>
              <a:chExt cx="543894" cy="543894"/>
            </a:xfrm>
          </p:grpSpPr>
          <p:sp>
            <p:nvSpPr>
              <p:cNvPr id="43" name="椭圆 42"/>
              <p:cNvSpPr/>
              <p:nvPr/>
            </p:nvSpPr>
            <p:spPr>
              <a:xfrm>
                <a:off x="7073900" y="-1281815"/>
                <a:ext cx="543894" cy="543894"/>
              </a:xfrm>
              <a:prstGeom prst="ellipse">
                <a:avLst/>
              </a:prstGeom>
              <a:noFill/>
              <a:ln>
                <a:solidFill>
                  <a:srgbClr val="FAC7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江西拙楷" panose="02010600040101010101" charset="-122"/>
                  <a:ea typeface="江西拙楷" panose="02010600040101010101" charset="-122"/>
                  <a:cs typeface="+mn-cs"/>
                </a:endParaRPr>
              </a:p>
            </p:txBody>
          </p:sp>
          <p:sp>
            <p:nvSpPr>
              <p:cNvPr id="44" name="文本框 43"/>
              <p:cNvSpPr txBox="1"/>
              <p:nvPr/>
            </p:nvSpPr>
            <p:spPr>
              <a:xfrm>
                <a:off x="7103873" y="-1235808"/>
                <a:ext cx="406400" cy="494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AC76B"/>
                    </a:solidFill>
                    <a:effectLst/>
                    <a:uLnTx/>
                    <a:uFillTx/>
                    <a:latin typeface="江西拙楷" panose="02010600040101010101" charset="-122"/>
                    <a:ea typeface="江西拙楷" panose="02010600040101010101" charset="-122"/>
                    <a:cs typeface="+mn-cs"/>
                  </a:rPr>
                  <a:t>非</a:t>
                </a:r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AC76B"/>
                  </a:solidFill>
                  <a:effectLst/>
                  <a:uLnTx/>
                  <a:uFillTx/>
                  <a:latin typeface="江西拙楷" panose="02010600040101010101" charset="-122"/>
                  <a:ea typeface="江西拙楷" panose="02010600040101010101" charset="-122"/>
                  <a:cs typeface="+mn-cs"/>
                </a:endParaRPr>
              </a:p>
            </p:txBody>
          </p:sp>
        </p:grpSp>
        <p:grpSp>
          <p:nvGrpSpPr>
            <p:cNvPr id="34" name="组合 33"/>
            <p:cNvGrpSpPr/>
            <p:nvPr/>
          </p:nvGrpSpPr>
          <p:grpSpPr>
            <a:xfrm>
              <a:off x="11245250" y="1446395"/>
              <a:ext cx="516472" cy="516472"/>
              <a:chOff x="7073900" y="-1281815"/>
              <a:chExt cx="543894" cy="543894"/>
            </a:xfrm>
          </p:grpSpPr>
          <p:sp>
            <p:nvSpPr>
              <p:cNvPr id="41" name="椭圆 40"/>
              <p:cNvSpPr/>
              <p:nvPr/>
            </p:nvSpPr>
            <p:spPr>
              <a:xfrm>
                <a:off x="7073900" y="-1281815"/>
                <a:ext cx="543894" cy="543894"/>
              </a:xfrm>
              <a:prstGeom prst="ellipse">
                <a:avLst/>
              </a:prstGeom>
              <a:noFill/>
              <a:ln>
                <a:solidFill>
                  <a:srgbClr val="FAC7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江西拙楷" panose="02010600040101010101" charset="-122"/>
                  <a:ea typeface="江西拙楷" panose="02010600040101010101" charset="-122"/>
                  <a:cs typeface="+mn-cs"/>
                </a:endParaRPr>
              </a:p>
            </p:txBody>
          </p:sp>
          <p:sp>
            <p:nvSpPr>
              <p:cNvPr id="42" name="文本框 41"/>
              <p:cNvSpPr txBox="1"/>
              <p:nvPr/>
            </p:nvSpPr>
            <p:spPr>
              <a:xfrm>
                <a:off x="7103873" y="-1235808"/>
                <a:ext cx="406400" cy="494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AC76B"/>
                    </a:solidFill>
                    <a:effectLst/>
                    <a:uLnTx/>
                    <a:uFillTx/>
                    <a:latin typeface="江西拙楷" panose="02010600040101010101" charset="-122"/>
                    <a:ea typeface="江西拙楷" panose="02010600040101010101" charset="-122"/>
                    <a:cs typeface="+mn-cs"/>
                  </a:rPr>
                  <a:t>遗</a:t>
                </a:r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AC76B"/>
                  </a:solidFill>
                  <a:effectLst/>
                  <a:uLnTx/>
                  <a:uFillTx/>
                  <a:latin typeface="江西拙楷" panose="02010600040101010101" charset="-122"/>
                  <a:ea typeface="江西拙楷" panose="02010600040101010101" charset="-122"/>
                  <a:cs typeface="+mn-cs"/>
                </a:endParaRPr>
              </a:p>
            </p:txBody>
          </p:sp>
        </p:grpSp>
        <p:grpSp>
          <p:nvGrpSpPr>
            <p:cNvPr id="35" name="组合 34"/>
            <p:cNvGrpSpPr/>
            <p:nvPr/>
          </p:nvGrpSpPr>
          <p:grpSpPr>
            <a:xfrm>
              <a:off x="11252510" y="2047784"/>
              <a:ext cx="516472" cy="516472"/>
              <a:chOff x="7073900" y="-1281815"/>
              <a:chExt cx="543894" cy="543894"/>
            </a:xfrm>
          </p:grpSpPr>
          <p:sp>
            <p:nvSpPr>
              <p:cNvPr id="39" name="椭圆 38"/>
              <p:cNvSpPr/>
              <p:nvPr/>
            </p:nvSpPr>
            <p:spPr>
              <a:xfrm>
                <a:off x="7073900" y="-1281815"/>
                <a:ext cx="543894" cy="543894"/>
              </a:xfrm>
              <a:prstGeom prst="ellipse">
                <a:avLst/>
              </a:prstGeom>
              <a:noFill/>
              <a:ln>
                <a:solidFill>
                  <a:srgbClr val="FAC7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江西拙楷" panose="02010600040101010101" charset="-122"/>
                  <a:ea typeface="江西拙楷" panose="02010600040101010101" charset="-122"/>
                  <a:cs typeface="+mn-cs"/>
                </a:endParaRPr>
              </a:p>
            </p:txBody>
          </p:sp>
          <p:sp>
            <p:nvSpPr>
              <p:cNvPr id="40" name="文本框 39"/>
              <p:cNvSpPr txBox="1"/>
              <p:nvPr/>
            </p:nvSpPr>
            <p:spPr>
              <a:xfrm>
                <a:off x="7103873" y="-1235808"/>
                <a:ext cx="406400" cy="494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AC76B"/>
                    </a:solidFill>
                    <a:effectLst/>
                    <a:uLnTx/>
                    <a:uFillTx/>
                    <a:latin typeface="江西拙楷" panose="02010600040101010101" charset="-122"/>
                    <a:ea typeface="江西拙楷" panose="02010600040101010101" charset="-122"/>
                    <a:cs typeface="+mn-cs"/>
                  </a:rPr>
                  <a:t>系</a:t>
                </a:r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AC76B"/>
                  </a:solidFill>
                  <a:effectLst/>
                  <a:uLnTx/>
                  <a:uFillTx/>
                  <a:latin typeface="江西拙楷" panose="02010600040101010101" charset="-122"/>
                  <a:ea typeface="江西拙楷" panose="02010600040101010101" charset="-122"/>
                  <a:cs typeface="+mn-cs"/>
                </a:endParaRPr>
              </a:p>
            </p:txBody>
          </p:sp>
        </p:grpSp>
        <p:grpSp>
          <p:nvGrpSpPr>
            <p:cNvPr id="36" name="组合 35"/>
            <p:cNvGrpSpPr/>
            <p:nvPr/>
          </p:nvGrpSpPr>
          <p:grpSpPr>
            <a:xfrm>
              <a:off x="11252510" y="2649173"/>
              <a:ext cx="516472" cy="516472"/>
              <a:chOff x="7073900" y="-1281815"/>
              <a:chExt cx="543894" cy="543894"/>
            </a:xfrm>
          </p:grpSpPr>
          <p:sp>
            <p:nvSpPr>
              <p:cNvPr id="37" name="椭圆 36"/>
              <p:cNvSpPr/>
              <p:nvPr/>
            </p:nvSpPr>
            <p:spPr>
              <a:xfrm>
                <a:off x="7073900" y="-1281815"/>
                <a:ext cx="543894" cy="543894"/>
              </a:xfrm>
              <a:prstGeom prst="ellipse">
                <a:avLst/>
              </a:prstGeom>
              <a:noFill/>
              <a:ln>
                <a:solidFill>
                  <a:srgbClr val="FAC7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江西拙楷" panose="02010600040101010101" charset="-122"/>
                  <a:ea typeface="江西拙楷" panose="02010600040101010101" charset="-122"/>
                  <a:cs typeface="+mn-cs"/>
                </a:endParaRPr>
              </a:p>
            </p:txBody>
          </p:sp>
          <p:sp>
            <p:nvSpPr>
              <p:cNvPr id="38" name="文本框 37"/>
              <p:cNvSpPr txBox="1"/>
              <p:nvPr/>
            </p:nvSpPr>
            <p:spPr>
              <a:xfrm>
                <a:off x="7103873" y="-1235808"/>
                <a:ext cx="406400" cy="494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AC76B"/>
                    </a:solidFill>
                    <a:effectLst/>
                    <a:uLnTx/>
                    <a:uFillTx/>
                    <a:latin typeface="江西拙楷" panose="02010600040101010101" charset="-122"/>
                    <a:ea typeface="江西拙楷" panose="02010600040101010101" charset="-122"/>
                    <a:cs typeface="+mn-cs"/>
                  </a:rPr>
                  <a:t>列</a:t>
                </a:r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AC76B"/>
                  </a:solidFill>
                  <a:effectLst/>
                  <a:uLnTx/>
                  <a:uFillTx/>
                  <a:latin typeface="江西拙楷" panose="02010600040101010101" charset="-122"/>
                  <a:ea typeface="江西拙楷" panose="02010600040101010101" charset="-122"/>
                  <a:cs typeface="+mn-cs"/>
                </a:endParaRPr>
              </a:p>
            </p:txBody>
          </p:sp>
        </p:grpSp>
      </p:grpSp>
      <p:sp>
        <p:nvSpPr>
          <p:cNvPr id="2" name="矩形 1"/>
          <p:cNvSpPr/>
          <p:nvPr/>
        </p:nvSpPr>
        <p:spPr>
          <a:xfrm>
            <a:off x="1113155" y="5326380"/>
            <a:ext cx="3677285" cy="46037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姜心悦</a:t>
            </a:r>
            <a:r>
              <a:rPr lang="en-US" altLang="zh-CN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  2025.5.23</a:t>
            </a:r>
            <a:endParaRPr lang="zh-CN" altLang="en-US" sz="2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  <p:bldLst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528375" y="625654"/>
            <a:ext cx="11133291" cy="1021143"/>
            <a:chOff x="4190278" y="4531061"/>
            <a:chExt cx="11133291" cy="1021143"/>
          </a:xfrm>
        </p:grpSpPr>
        <p:grpSp>
          <p:nvGrpSpPr>
            <p:cNvPr id="7" name="组合 6"/>
            <p:cNvGrpSpPr/>
            <p:nvPr/>
          </p:nvGrpSpPr>
          <p:grpSpPr>
            <a:xfrm>
              <a:off x="4190278" y="4531061"/>
              <a:ext cx="1027620" cy="1021143"/>
              <a:chOff x="4130643" y="2038415"/>
              <a:chExt cx="1027620" cy="1021143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 rotWithShape="1">
              <a:blip r:embed="rId1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/>
              </a:stretch>
            </p:blipFill>
            <p:spPr>
              <a:xfrm>
                <a:off x="4130643" y="2038415"/>
                <a:ext cx="1027620" cy="1021143"/>
              </a:xfrm>
              <a:prstGeom prst="rect">
                <a:avLst/>
              </a:prstGeom>
            </p:spPr>
          </p:pic>
          <p:sp>
            <p:nvSpPr>
              <p:cNvPr id="12" name="矩形 11"/>
              <p:cNvSpPr/>
              <p:nvPr/>
            </p:nvSpPr>
            <p:spPr>
              <a:xfrm>
                <a:off x="4289671" y="2145841"/>
                <a:ext cx="184731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endParaRPr lang="zh-CN" altLang="en-US" sz="4800" b="1" i="0" dirty="0">
                  <a:effectLst/>
                  <a:latin typeface="江西拙楷" panose="02010600040101010101" charset="-122"/>
                  <a:ea typeface="江西拙楷" panose="02010600040101010101" charset="-122"/>
                </a:endParaRPr>
              </a:p>
            </p:txBody>
          </p:sp>
        </p:grpSp>
        <p:sp>
          <p:nvSpPr>
            <p:cNvPr id="8" name="矩形 7"/>
            <p:cNvSpPr/>
            <p:nvPr/>
          </p:nvSpPr>
          <p:spPr>
            <a:xfrm>
              <a:off x="4586989" y="4715211"/>
              <a:ext cx="10736580" cy="5219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US" altLang="zh-CN" sz="2800" b="1" dirty="0">
                  <a:latin typeface="江西拙楷" panose="02010600040101010101" charset="-122"/>
                  <a:ea typeface="江西拙楷" panose="02010600040101010101" charset="-122"/>
                </a:rPr>
                <a:t>  </a:t>
              </a:r>
              <a:r>
                <a:rPr lang="zh-CN" altLang="en-US" sz="2800" b="1" noProof="0" dirty="0">
                  <a:latin typeface="江西拙楷" panose="02010600040101010101" charset="-122"/>
                  <a:ea typeface="江西拙楷" panose="02010600040101010101" charset="-122"/>
                  <a:sym typeface="+mn-ea"/>
                </a:rPr>
                <a:t>贰</a:t>
              </a:r>
              <a:r>
                <a:rPr lang="en-US" altLang="zh-CN" sz="2800" b="1" noProof="0" dirty="0">
                  <a:latin typeface="江西拙楷" panose="02010600040101010101" charset="-122"/>
                  <a:ea typeface="江西拙楷" panose="02010600040101010101" charset="-122"/>
                  <a:sym typeface="+mn-ea"/>
                </a:rPr>
                <a:t> </a:t>
              </a:r>
              <a:r>
                <a:rPr lang="en-US" altLang="zh-CN" sz="2800" b="1" dirty="0">
                  <a:latin typeface="Times New Roman" panose="02020603050405020304" charset="0"/>
                  <a:ea typeface="江西拙楷" panose="02010600040101010101" charset="-122"/>
                  <a:cs typeface="Times New Roman" panose="02020603050405020304" charset="0"/>
                </a:rPr>
                <a:t>Characteristics of the Yingge Dance </a:t>
              </a:r>
              <a:endParaRPr lang="en-US" altLang="zh-CN" sz="2800" b="1" dirty="0">
                <a:latin typeface="Times New Roman" panose="02020603050405020304" charset="0"/>
                <a:ea typeface="江西拙楷" panose="02010600040101010101" charset="-122"/>
                <a:cs typeface="Times New Roman" panose="02020603050405020304" charset="0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3483610" y="1408430"/>
            <a:ext cx="4389120" cy="70675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4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Cultural Meanings</a:t>
            </a:r>
            <a:endParaRPr lang="en-US" altLang="zh-CN" sz="40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6126480" y="2783840"/>
            <a:ext cx="5215890" cy="6451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en-US" altLang="zh-CN" sz="3600" b="1">
                <a:solidFill>
                  <a:srgbClr val="FF0000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the embodiment of heroes</a:t>
            </a:r>
            <a:endParaRPr lang="en-US" altLang="zh-CN" sz="3600" b="1">
              <a:solidFill>
                <a:srgbClr val="FF0000"/>
              </a:solidFill>
              <a:effectLst/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6081395" y="3961765"/>
            <a:ext cx="5377180" cy="6451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en-US" altLang="zh-CN" sz="3600" b="1">
                <a:solidFill>
                  <a:srgbClr val="FF0000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a symbol of auspiciousness</a:t>
            </a:r>
            <a:endParaRPr lang="en-US" altLang="zh-CN" sz="3600" b="1">
              <a:solidFill>
                <a:srgbClr val="FF0000"/>
              </a:solidFill>
              <a:effectLst/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8" name="图片 17" descr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705" y="2115185"/>
            <a:ext cx="4957445" cy="3503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6" grpId="0"/>
      <p:bldP spid="1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0" y="-21886"/>
            <a:ext cx="12193057" cy="6895174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>
            <a:off x="3884830" y="2957836"/>
            <a:ext cx="1027620" cy="1021143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4854173" y="392823"/>
            <a:ext cx="4297680" cy="9220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江西拙楷" panose="02010600040101010101" charset="-122"/>
                <a:ea typeface="江西拙楷" panose="02010600040101010101" charset="-122"/>
                <a:cs typeface="+mn-cs"/>
              </a:rPr>
              <a:t>YINGGE</a:t>
            </a:r>
            <a:r>
              <a:rPr kumimoji="0" lang="en-US" altLang="zh-CN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江西拙楷" panose="02010600040101010101" charset="-122"/>
                <a:ea typeface="江西拙楷" panose="02010600040101010101" charset="-122"/>
                <a:cs typeface="+mn-cs"/>
              </a:rPr>
              <a:t> DANCE</a:t>
            </a:r>
            <a:endParaRPr kumimoji="0" lang="en-US" altLang="zh-CN" sz="54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江西拙楷" panose="02010600040101010101" charset="-122"/>
              <a:ea typeface="江西拙楷" panose="02010600040101010101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4590" y="-855735"/>
            <a:ext cx="4348468" cy="771373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0021015" y="5919792"/>
            <a:ext cx="17829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江西拙楷" panose="02010600040101010101" charset="-122"/>
                <a:ea typeface="江西拙楷" panose="02010600040101010101" charset="-122"/>
                <a:cs typeface="+mn-cs"/>
              </a:rPr>
              <a:t>英歌</a:t>
            </a:r>
            <a:r>
              <a:rPr kumimoji="0" lang="zh-CN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江西拙楷" panose="02010600040101010101" charset="-122"/>
                <a:ea typeface="江西拙楷" panose="02010600040101010101" charset="-122"/>
                <a:cs typeface="+mn-cs"/>
              </a:rPr>
              <a:t>澎湃</a:t>
            </a:r>
            <a:endParaRPr kumimoji="0" lang="en-US" altLang="zh-CN" sz="28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江西拙楷" panose="02010600040101010101" charset="-122"/>
              <a:ea typeface="江西拙楷" panose="02010600040101010101" charset="-122"/>
              <a:cs typeface="+mn-cs"/>
            </a:endParaRPr>
          </a:p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江西拙楷" panose="02010600040101010101" charset="-122"/>
                <a:ea typeface="江西拙楷" panose="02010600040101010101" charset="-122"/>
                <a:cs typeface="+mn-cs"/>
              </a:rPr>
              <a:t>舞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江西拙楷" panose="02010600040101010101" charset="-122"/>
                <a:ea typeface="江西拙楷" panose="02010600040101010101" charset="-122"/>
                <a:cs typeface="+mn-cs"/>
              </a:rPr>
              <a:t>韵传情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江西拙楷" panose="02010600040101010101" charset="-122"/>
              <a:ea typeface="江西拙楷" panose="02010600040101010101" charset="-122"/>
              <a:cs typeface="+mn-cs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376301" y="3930216"/>
            <a:ext cx="583358" cy="2584841"/>
            <a:chOff x="11245250" y="845006"/>
            <a:chExt cx="523732" cy="2320639"/>
          </a:xfrm>
        </p:grpSpPr>
        <p:grpSp>
          <p:nvGrpSpPr>
            <p:cNvPr id="16" name="组合 15"/>
            <p:cNvGrpSpPr/>
            <p:nvPr/>
          </p:nvGrpSpPr>
          <p:grpSpPr>
            <a:xfrm>
              <a:off x="11245250" y="845006"/>
              <a:ext cx="516472" cy="516472"/>
              <a:chOff x="7073900" y="-1281815"/>
              <a:chExt cx="543894" cy="543894"/>
            </a:xfrm>
          </p:grpSpPr>
          <p:sp>
            <p:nvSpPr>
              <p:cNvPr id="26" name="椭圆 25"/>
              <p:cNvSpPr/>
              <p:nvPr/>
            </p:nvSpPr>
            <p:spPr>
              <a:xfrm>
                <a:off x="7073900" y="-1281815"/>
                <a:ext cx="543894" cy="543894"/>
              </a:xfrm>
              <a:prstGeom prst="ellipse">
                <a:avLst/>
              </a:prstGeom>
              <a:noFill/>
              <a:ln>
                <a:solidFill>
                  <a:srgbClr val="FAC7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江西拙楷" panose="02010600040101010101" charset="-122"/>
                  <a:ea typeface="江西拙楷" panose="02010600040101010101" charset="-122"/>
                  <a:cs typeface="+mn-cs"/>
                </a:endParaRPr>
              </a:p>
            </p:txBody>
          </p:sp>
          <p:sp>
            <p:nvSpPr>
              <p:cNvPr id="27" name="文本框 26"/>
              <p:cNvSpPr txBox="1"/>
              <p:nvPr/>
            </p:nvSpPr>
            <p:spPr>
              <a:xfrm>
                <a:off x="7103873" y="-1235808"/>
                <a:ext cx="406400" cy="494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AC76B"/>
                    </a:solidFill>
                    <a:effectLst/>
                    <a:uLnTx/>
                    <a:uFillTx/>
                    <a:latin typeface="江西拙楷" panose="02010600040101010101" charset="-122"/>
                    <a:ea typeface="江西拙楷" panose="02010600040101010101" charset="-122"/>
                    <a:cs typeface="+mn-cs"/>
                  </a:rPr>
                  <a:t>非</a:t>
                </a:r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AC76B"/>
                  </a:solidFill>
                  <a:effectLst/>
                  <a:uLnTx/>
                  <a:uFillTx/>
                  <a:latin typeface="江西拙楷" panose="02010600040101010101" charset="-122"/>
                  <a:ea typeface="江西拙楷" panose="02010600040101010101" charset="-122"/>
                  <a:cs typeface="+mn-cs"/>
                </a:endParaRPr>
              </a:p>
            </p:txBody>
          </p:sp>
        </p:grpSp>
        <p:grpSp>
          <p:nvGrpSpPr>
            <p:cNvPr id="17" name="组合 16"/>
            <p:cNvGrpSpPr/>
            <p:nvPr/>
          </p:nvGrpSpPr>
          <p:grpSpPr>
            <a:xfrm>
              <a:off x="11245250" y="1446395"/>
              <a:ext cx="516472" cy="516472"/>
              <a:chOff x="7073900" y="-1281815"/>
              <a:chExt cx="543894" cy="543894"/>
            </a:xfrm>
          </p:grpSpPr>
          <p:sp>
            <p:nvSpPr>
              <p:cNvPr id="24" name="椭圆 23"/>
              <p:cNvSpPr/>
              <p:nvPr/>
            </p:nvSpPr>
            <p:spPr>
              <a:xfrm>
                <a:off x="7073900" y="-1281815"/>
                <a:ext cx="543894" cy="543894"/>
              </a:xfrm>
              <a:prstGeom prst="ellipse">
                <a:avLst/>
              </a:prstGeom>
              <a:noFill/>
              <a:ln>
                <a:solidFill>
                  <a:srgbClr val="FAC7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江西拙楷" panose="02010600040101010101" charset="-122"/>
                  <a:ea typeface="江西拙楷" panose="02010600040101010101" charset="-122"/>
                  <a:cs typeface="+mn-cs"/>
                </a:endParaRPr>
              </a:p>
            </p:txBody>
          </p:sp>
          <p:sp>
            <p:nvSpPr>
              <p:cNvPr id="25" name="文本框 24"/>
              <p:cNvSpPr txBox="1"/>
              <p:nvPr/>
            </p:nvSpPr>
            <p:spPr>
              <a:xfrm>
                <a:off x="7103873" y="-1235808"/>
                <a:ext cx="406400" cy="494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AC76B"/>
                    </a:solidFill>
                    <a:effectLst/>
                    <a:uLnTx/>
                    <a:uFillTx/>
                    <a:latin typeface="江西拙楷" panose="02010600040101010101" charset="-122"/>
                    <a:ea typeface="江西拙楷" panose="02010600040101010101" charset="-122"/>
                    <a:cs typeface="+mn-cs"/>
                  </a:rPr>
                  <a:t>遗</a:t>
                </a:r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AC76B"/>
                  </a:solidFill>
                  <a:effectLst/>
                  <a:uLnTx/>
                  <a:uFillTx/>
                  <a:latin typeface="江西拙楷" panose="02010600040101010101" charset="-122"/>
                  <a:ea typeface="江西拙楷" panose="02010600040101010101" charset="-122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/>
          </p:nvGrpSpPr>
          <p:grpSpPr>
            <a:xfrm>
              <a:off x="11252510" y="2047784"/>
              <a:ext cx="516472" cy="516472"/>
              <a:chOff x="7073900" y="-1281815"/>
              <a:chExt cx="543894" cy="543894"/>
            </a:xfrm>
          </p:grpSpPr>
          <p:sp>
            <p:nvSpPr>
              <p:cNvPr id="22" name="椭圆 21"/>
              <p:cNvSpPr/>
              <p:nvPr/>
            </p:nvSpPr>
            <p:spPr>
              <a:xfrm>
                <a:off x="7073900" y="-1281815"/>
                <a:ext cx="543894" cy="543894"/>
              </a:xfrm>
              <a:prstGeom prst="ellipse">
                <a:avLst/>
              </a:prstGeom>
              <a:noFill/>
              <a:ln>
                <a:solidFill>
                  <a:srgbClr val="FAC7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江西拙楷" panose="02010600040101010101" charset="-122"/>
                  <a:ea typeface="江西拙楷" panose="02010600040101010101" charset="-122"/>
                  <a:cs typeface="+mn-cs"/>
                </a:endParaRPr>
              </a:p>
            </p:txBody>
          </p:sp>
          <p:sp>
            <p:nvSpPr>
              <p:cNvPr id="23" name="文本框 22"/>
              <p:cNvSpPr txBox="1"/>
              <p:nvPr/>
            </p:nvSpPr>
            <p:spPr>
              <a:xfrm>
                <a:off x="7103873" y="-1235808"/>
                <a:ext cx="406400" cy="494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AC76B"/>
                    </a:solidFill>
                    <a:effectLst/>
                    <a:uLnTx/>
                    <a:uFillTx/>
                    <a:latin typeface="江西拙楷" panose="02010600040101010101" charset="-122"/>
                    <a:ea typeface="江西拙楷" panose="02010600040101010101" charset="-122"/>
                    <a:cs typeface="+mn-cs"/>
                  </a:rPr>
                  <a:t>系</a:t>
                </a:r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AC76B"/>
                  </a:solidFill>
                  <a:effectLst/>
                  <a:uLnTx/>
                  <a:uFillTx/>
                  <a:latin typeface="江西拙楷" panose="02010600040101010101" charset="-122"/>
                  <a:ea typeface="江西拙楷" panose="02010600040101010101" charset="-122"/>
                  <a:cs typeface="+mn-cs"/>
                </a:endParaRPr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>
              <a:off x="11252510" y="2649173"/>
              <a:ext cx="516472" cy="516472"/>
              <a:chOff x="7073900" y="-1281815"/>
              <a:chExt cx="543894" cy="543894"/>
            </a:xfrm>
          </p:grpSpPr>
          <p:sp>
            <p:nvSpPr>
              <p:cNvPr id="20" name="椭圆 19"/>
              <p:cNvSpPr/>
              <p:nvPr/>
            </p:nvSpPr>
            <p:spPr>
              <a:xfrm>
                <a:off x="7073900" y="-1281815"/>
                <a:ext cx="543894" cy="543894"/>
              </a:xfrm>
              <a:prstGeom prst="ellipse">
                <a:avLst/>
              </a:prstGeom>
              <a:noFill/>
              <a:ln>
                <a:solidFill>
                  <a:srgbClr val="FAC7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江西拙楷" panose="02010600040101010101" charset="-122"/>
                  <a:ea typeface="江西拙楷" panose="02010600040101010101" charset="-122"/>
                  <a:cs typeface="+mn-cs"/>
                </a:endParaRPr>
              </a:p>
            </p:txBody>
          </p:sp>
          <p:sp>
            <p:nvSpPr>
              <p:cNvPr id="21" name="文本框 20"/>
              <p:cNvSpPr txBox="1"/>
              <p:nvPr/>
            </p:nvSpPr>
            <p:spPr>
              <a:xfrm>
                <a:off x="7103873" y="-1235808"/>
                <a:ext cx="406400" cy="494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AC76B"/>
                    </a:solidFill>
                    <a:effectLst/>
                    <a:uLnTx/>
                    <a:uFillTx/>
                    <a:latin typeface="江西拙楷" panose="02010600040101010101" charset="-122"/>
                    <a:ea typeface="江西拙楷" panose="02010600040101010101" charset="-122"/>
                    <a:cs typeface="+mn-cs"/>
                  </a:rPr>
                  <a:t>列</a:t>
                </a:r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AC76B"/>
                  </a:solidFill>
                  <a:effectLst/>
                  <a:uLnTx/>
                  <a:uFillTx/>
                  <a:latin typeface="江西拙楷" panose="02010600040101010101" charset="-122"/>
                  <a:ea typeface="江西拙楷" panose="02010600040101010101" charset="-122"/>
                  <a:cs typeface="+mn-cs"/>
                </a:endParaRPr>
              </a:p>
            </p:txBody>
          </p:sp>
        </p:grpSp>
      </p:grpSp>
      <p:grpSp>
        <p:nvGrpSpPr>
          <p:cNvPr id="29" name="组合 28"/>
          <p:cNvGrpSpPr/>
          <p:nvPr/>
        </p:nvGrpSpPr>
        <p:grpSpPr>
          <a:xfrm>
            <a:off x="1052366" y="2131617"/>
            <a:ext cx="7787640" cy="2720340"/>
            <a:chOff x="634441" y="2051409"/>
            <a:chExt cx="7787640" cy="2720340"/>
          </a:xfrm>
        </p:grpSpPr>
        <p:sp>
          <p:nvSpPr>
            <p:cNvPr id="13" name="矩形 12"/>
            <p:cNvSpPr/>
            <p:nvPr/>
          </p:nvSpPr>
          <p:spPr>
            <a:xfrm>
              <a:off x="634441" y="4188184"/>
              <a:ext cx="7787640" cy="5835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3200" b="1" dirty="0">
                  <a:solidFill>
                    <a:prstClr val="white"/>
                  </a:solidFill>
                  <a:latin typeface="Times New Roman" panose="02020603050405020304" charset="0"/>
                  <a:ea typeface="江西拙楷" panose="02010600040101010101" charset="-122"/>
                  <a:cs typeface="Times New Roman" panose="02020603050405020304" charset="0"/>
                </a:rPr>
                <a:t>Inheritance and Protection of Yingge Dance</a:t>
              </a:r>
              <a:endParaRPr lang="en-US" altLang="zh-CN" sz="3200" b="1" dirty="0">
                <a:solidFill>
                  <a:prstClr val="white"/>
                </a:solidFill>
                <a:latin typeface="Times New Roman" panose="02020603050405020304" charset="0"/>
                <a:ea typeface="江西拙楷" panose="02010600040101010101" charset="-122"/>
                <a:cs typeface="Times New Roman" panose="02020603050405020304" charset="0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4135218" y="2051409"/>
              <a:ext cx="184731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8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江西拙楷" panose="02010600040101010101" charset="-122"/>
                <a:ea typeface="江西拙楷" panose="02010600040101010101" charset="-122"/>
                <a:cs typeface="+mn-cs"/>
              </a:endParaRPr>
            </a:p>
          </p:txBody>
        </p:sp>
      </p:grpSp>
      <p:sp>
        <p:nvSpPr>
          <p:cNvPr id="33" name="矩形 32"/>
          <p:cNvSpPr/>
          <p:nvPr/>
        </p:nvSpPr>
        <p:spPr>
          <a:xfrm>
            <a:off x="9916883" y="4551207"/>
            <a:ext cx="201048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9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江西拙楷" panose="02010600040101010101" charset="-122"/>
                <a:ea typeface="江西拙楷" panose="02010600040101010101" charset="-122"/>
                <a:cs typeface="+mn-cs"/>
              </a:rPr>
              <a:t>03</a:t>
            </a:r>
            <a:endParaRPr kumimoji="0" lang="zh-CN" altLang="en-US" sz="9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江西拙楷" panose="02010600040101010101" charset="-122"/>
              <a:ea typeface="江西拙楷" panose="02010600040101010101" charset="-122"/>
              <a:cs typeface="+mn-cs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70500" y="-118880"/>
            <a:ext cx="3427245" cy="3567841"/>
          </a:xfrm>
          <a:prstGeom prst="rect">
            <a:avLst/>
          </a:prstGeom>
        </p:spPr>
      </p:pic>
      <p:sp>
        <p:nvSpPr>
          <p:cNvPr id="36" name="矩形 35"/>
          <p:cNvSpPr/>
          <p:nvPr/>
        </p:nvSpPr>
        <p:spPr>
          <a:xfrm>
            <a:off x="3978677" y="2829875"/>
            <a:ext cx="1715770" cy="25533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8000" b="1" dirty="0">
                <a:latin typeface="江西拙楷" panose="02010600040101010101" charset="-122"/>
                <a:ea typeface="江西拙楷" panose="02010600040101010101" charset="-122"/>
              </a:rPr>
              <a:t>叁</a:t>
            </a:r>
            <a:r>
              <a:rPr kumimoji="0" lang="zh-CN" altLang="en-US" sz="8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江西拙楷" panose="02010600040101010101" charset="-122"/>
                <a:ea typeface="江西拙楷" panose="02010600040101010101" charset="-122"/>
                <a:cs typeface="+mn-cs"/>
              </a:rPr>
              <a:t> </a:t>
            </a:r>
            <a:endParaRPr kumimoji="0" lang="en-US" altLang="zh-CN" sz="80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江西拙楷" panose="02010600040101010101" charset="-122"/>
              <a:ea typeface="江西拙楷" panose="02010600040101010101" charset="-122"/>
              <a:cs typeface="+mn-cs"/>
            </a:endParaRPr>
          </a:p>
          <a:p>
            <a:pPr lvl="0" algn="ctr"/>
            <a:endParaRPr lang="zh-CN" altLang="en-US" sz="8000" b="1" dirty="0">
              <a:latin typeface="江西拙楷" panose="02010600040101010101" charset="-122"/>
              <a:ea typeface="江西拙楷" panose="02010600040101010101" charset="-122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  <p:bldLst>
      <p:bldP spid="7" grpId="0"/>
      <p:bldP spid="8" grpId="0"/>
      <p:bldP spid="33" grpId="0"/>
      <p:bldP spid="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5392252" y="1837829"/>
            <a:ext cx="5676802" cy="3599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 dirty="0" smtClean="0">
                <a:solidFill>
                  <a:srgbClr val="C00000"/>
                </a:solidFill>
                <a:latin typeface="Times New Roman" panose="02020603050405020304" charset="0"/>
                <a:ea typeface="江西拙楷" panose="02010600040101010101" charset="-122"/>
                <a:cs typeface="Times New Roman" panose="02020603050405020304" charset="0"/>
              </a:rPr>
              <a:t>Inheritance Value</a:t>
            </a:r>
            <a:endParaRPr lang="en-US" altLang="zh-CN" sz="3200" b="1" dirty="0" smtClean="0">
              <a:solidFill>
                <a:srgbClr val="C00000"/>
              </a:solidFill>
              <a:latin typeface="江西拙楷" panose="02010600040101010101" charset="-122"/>
              <a:ea typeface="江西拙楷" panose="02010600040101010101" charset="-122"/>
            </a:endParaRPr>
          </a:p>
          <a:p>
            <a:pPr indent="0" algn="l" fontAlgn="auto">
              <a:lnSpc>
                <a:spcPct val="150000"/>
              </a:lnSpc>
            </a:pPr>
            <a:r>
              <a:rPr lang="en-US" altLang="zh-CN" sz="2000" dirty="0">
                <a:latin typeface="Times New Roman" panose="02020603050405020304" charset="0"/>
                <a:ea typeface="江西拙楷" panose="02010600040101010101" charset="-122"/>
                <a:cs typeface="Times New Roman" panose="02020603050405020304" charset="0"/>
              </a:rPr>
              <a:t>→Pray for peace and good fortune</a:t>
            </a:r>
            <a:endParaRPr lang="en-US" altLang="zh-CN" sz="2000" dirty="0">
              <a:latin typeface="Times New Roman" panose="02020603050405020304" charset="0"/>
              <a:ea typeface="江西拙楷" panose="02010600040101010101" charset="-122"/>
              <a:cs typeface="Times New Roman" panose="02020603050405020304" charset="0"/>
            </a:endParaRPr>
          </a:p>
          <a:p>
            <a:pPr indent="0" algn="l" fontAlgn="auto">
              <a:lnSpc>
                <a:spcPct val="150000"/>
              </a:lnSpc>
            </a:pPr>
            <a:r>
              <a:rPr lang="en-US" altLang="zh-CN" sz="2000" dirty="0">
                <a:latin typeface="Times New Roman" panose="02020603050405020304" charset="0"/>
                <a:ea typeface="江西拙楷" panose="02010600040101010101" charset="-122"/>
                <a:cs typeface="Times New Roman" panose="02020603050405020304" charset="0"/>
              </a:rPr>
              <a:t> </a:t>
            </a:r>
            <a:r>
              <a:rPr lang="en-US" altLang="zh-CN" sz="2000" dirty="0">
                <a:latin typeface="Times New Roman" panose="02020603050405020304" charset="0"/>
                <a:ea typeface="江西拙楷" panose="02010600040101010101" charset="-122"/>
                <a:cs typeface="Times New Roman" panose="02020603050405020304" charset="0"/>
              </a:rPr>
              <a:t>→express love and hatred</a:t>
            </a:r>
            <a:endParaRPr lang="en-US" altLang="zh-CN" sz="2000" dirty="0">
              <a:latin typeface="Times New Roman" panose="02020603050405020304" charset="0"/>
              <a:ea typeface="江西拙楷" panose="02010600040101010101" charset="-122"/>
              <a:cs typeface="Times New Roman" panose="02020603050405020304" charset="0"/>
            </a:endParaRPr>
          </a:p>
          <a:p>
            <a:pPr indent="0" algn="l" fontAlgn="auto">
              <a:lnSpc>
                <a:spcPct val="150000"/>
              </a:lnSpc>
            </a:pPr>
            <a:r>
              <a:rPr lang="en-US" altLang="zh-CN" sz="2000" dirty="0">
                <a:latin typeface="Times New Roman" panose="02020603050405020304" charset="0"/>
                <a:ea typeface="江西拙楷" panose="02010600040101010101" charset="-122"/>
                <a:cs typeface="Times New Roman" panose="02020603050405020304" charset="0"/>
              </a:rPr>
              <a:t> </a:t>
            </a:r>
            <a:r>
              <a:rPr lang="en-US" altLang="zh-CN" sz="2000" dirty="0">
                <a:latin typeface="Times New Roman" panose="02020603050405020304" charset="0"/>
                <a:ea typeface="江西拙楷" panose="02010600040101010101" charset="-122"/>
                <a:cs typeface="Times New Roman" panose="02020603050405020304" charset="0"/>
              </a:rPr>
              <a:t>→give voice to fighting spirit</a:t>
            </a:r>
            <a:endParaRPr lang="en-US" altLang="zh-CN" sz="2000" dirty="0">
              <a:latin typeface="Times New Roman" panose="02020603050405020304" charset="0"/>
              <a:ea typeface="江西拙楷" panose="02010600040101010101" charset="-122"/>
              <a:cs typeface="Times New Roman" panose="02020603050405020304" charset="0"/>
            </a:endParaRPr>
          </a:p>
          <a:p>
            <a:pPr indent="0" algn="l" fontAlgn="auto">
              <a:lnSpc>
                <a:spcPct val="150000"/>
              </a:lnSpc>
            </a:pPr>
            <a:r>
              <a:rPr lang="en-US" altLang="zh-CN" sz="2000" dirty="0">
                <a:latin typeface="Times New Roman" panose="02020603050405020304" charset="0"/>
                <a:ea typeface="江西拙楷" panose="02010600040101010101" charset="-122"/>
                <a:cs typeface="Times New Roman" panose="02020603050405020304" charset="0"/>
              </a:rPr>
              <a:t> →a vital bond to strengthen local camaraderie, neighborhood fellowship, and harmony among overseas Chinese compatriots</a:t>
            </a:r>
            <a:endParaRPr lang="en-US" altLang="zh-CN" sz="2000" dirty="0">
              <a:latin typeface="Times New Roman" panose="02020603050405020304" charset="0"/>
              <a:ea typeface="江西拙楷" panose="02010600040101010101" charset="-122"/>
              <a:cs typeface="Times New Roman" panose="02020603050405020304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96290" y="564881"/>
            <a:ext cx="10468640" cy="1021143"/>
            <a:chOff x="4190278" y="5729637"/>
            <a:chExt cx="10468640" cy="1021143"/>
          </a:xfrm>
        </p:grpSpPr>
        <p:grpSp>
          <p:nvGrpSpPr>
            <p:cNvPr id="4" name="组合 3"/>
            <p:cNvGrpSpPr/>
            <p:nvPr/>
          </p:nvGrpSpPr>
          <p:grpSpPr>
            <a:xfrm>
              <a:off x="4190278" y="5729637"/>
              <a:ext cx="10468640" cy="1021143"/>
              <a:chOff x="4130643" y="2038415"/>
              <a:chExt cx="10468640" cy="1021143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 rotWithShape="1">
              <a:blip r:embed="rId1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/>
              </a:stretch>
            </p:blipFill>
            <p:spPr>
              <a:xfrm>
                <a:off x="4130643" y="2038415"/>
                <a:ext cx="1027620" cy="1021143"/>
              </a:xfrm>
              <a:prstGeom prst="rect">
                <a:avLst/>
              </a:prstGeom>
            </p:spPr>
          </p:pic>
          <p:grpSp>
            <p:nvGrpSpPr>
              <p:cNvPr id="8" name="组合 7"/>
              <p:cNvGrpSpPr/>
              <p:nvPr/>
            </p:nvGrpSpPr>
            <p:grpSpPr>
              <a:xfrm>
                <a:off x="4289671" y="2133489"/>
                <a:ext cx="10309612" cy="843349"/>
                <a:chOff x="4289671" y="2133489"/>
                <a:chExt cx="10309612" cy="843349"/>
              </a:xfrm>
            </p:grpSpPr>
            <p:sp>
              <p:nvSpPr>
                <p:cNvPr id="9" name="矩形 8"/>
                <p:cNvSpPr/>
                <p:nvPr/>
              </p:nvSpPr>
              <p:spPr>
                <a:xfrm>
                  <a:off x="4329428" y="2133489"/>
                  <a:ext cx="10269855" cy="82994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l"/>
                  <a:r>
                    <a:rPr lang="zh-CN" altLang="en-US" sz="4800" b="1" dirty="0">
                      <a:solidFill>
                        <a:schemeClr val="tx1"/>
                      </a:solidFill>
                      <a:latin typeface="江西拙楷" panose="02010600040101010101" charset="-122"/>
                      <a:ea typeface="江西拙楷" panose="02010600040101010101" charset="-122"/>
                    </a:rPr>
                    <a:t>叁</a:t>
                  </a:r>
                  <a:r>
                    <a:rPr lang="en-US" altLang="zh-CN" sz="4000" b="1" dirty="0">
                      <a:solidFill>
                        <a:schemeClr val="tx1"/>
                      </a:solidFill>
                      <a:latin typeface="Times New Roman" panose="02020603050405020304" charset="0"/>
                      <a:ea typeface="江西拙楷" panose="02010600040101010101" charset="-122"/>
                      <a:cs typeface="Times New Roman" panose="02020603050405020304" charset="0"/>
                      <a:sym typeface="+mn-ea"/>
                    </a:rPr>
                    <a:t>Inheritance and Protection of Yingge Dance</a:t>
                  </a:r>
                  <a:endParaRPr lang="en-US" altLang="zh-CN" sz="4000" b="1" dirty="0">
                    <a:solidFill>
                      <a:schemeClr val="tx1"/>
                    </a:solidFill>
                    <a:latin typeface="Times New Roman" panose="02020603050405020304" charset="0"/>
                    <a:ea typeface="江西拙楷" panose="02010600040101010101" charset="-122"/>
                    <a:cs typeface="Times New Roman" panose="02020603050405020304" charset="0"/>
                    <a:sym typeface="+mn-ea"/>
                  </a:endParaRPr>
                </a:p>
              </p:txBody>
            </p:sp>
            <p:sp>
              <p:nvSpPr>
                <p:cNvPr id="10" name="矩形 9"/>
                <p:cNvSpPr/>
                <p:nvPr/>
              </p:nvSpPr>
              <p:spPr>
                <a:xfrm>
                  <a:off x="4289671" y="2145841"/>
                  <a:ext cx="184731" cy="83099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endParaRPr lang="zh-CN" altLang="en-US" sz="4800" b="1" i="0" dirty="0">
                    <a:effectLst/>
                    <a:latin typeface="江西拙楷" panose="02010600040101010101" charset="-122"/>
                    <a:ea typeface="江西拙楷" panose="02010600040101010101" charset="-122"/>
                  </a:endParaRPr>
                </a:p>
              </p:txBody>
            </p:sp>
          </p:grpSp>
        </p:grpSp>
        <p:sp>
          <p:nvSpPr>
            <p:cNvPr id="6" name="矩形 5"/>
            <p:cNvSpPr/>
            <p:nvPr/>
          </p:nvSpPr>
          <p:spPr>
            <a:xfrm>
              <a:off x="4362159" y="5812357"/>
              <a:ext cx="309880" cy="8299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4800" b="1" dirty="0">
                <a:latin typeface="江西拙楷" panose="02010600040101010101" charset="-122"/>
                <a:ea typeface="江西拙楷" panose="02010600040101010101" charset="-122"/>
              </a:endParaRPr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2"/>
          <a:srcRect l="14237" t="18246" r="9128" b="4795"/>
          <a:stretch>
            <a:fillRect/>
          </a:stretch>
        </p:blipFill>
        <p:spPr>
          <a:xfrm>
            <a:off x="1805138" y="1837829"/>
            <a:ext cx="2888964" cy="4224308"/>
          </a:xfrm>
          <a:custGeom>
            <a:avLst/>
            <a:gdLst>
              <a:gd name="connsiteX0" fmla="*/ 601591 w 3609474"/>
              <a:gd name="connsiteY0" fmla="*/ 0 h 5277853"/>
              <a:gd name="connsiteX1" fmla="*/ 3007883 w 3609474"/>
              <a:gd name="connsiteY1" fmla="*/ 0 h 5277853"/>
              <a:gd name="connsiteX2" fmla="*/ 3609474 w 3609474"/>
              <a:gd name="connsiteY2" fmla="*/ 601591 h 5277853"/>
              <a:gd name="connsiteX3" fmla="*/ 3609474 w 3609474"/>
              <a:gd name="connsiteY3" fmla="*/ 4676262 h 5277853"/>
              <a:gd name="connsiteX4" fmla="*/ 3007883 w 3609474"/>
              <a:gd name="connsiteY4" fmla="*/ 5277853 h 5277853"/>
              <a:gd name="connsiteX5" fmla="*/ 601591 w 3609474"/>
              <a:gd name="connsiteY5" fmla="*/ 5277853 h 5277853"/>
              <a:gd name="connsiteX6" fmla="*/ 0 w 3609474"/>
              <a:gd name="connsiteY6" fmla="*/ 4676262 h 5277853"/>
              <a:gd name="connsiteX7" fmla="*/ 0 w 3609474"/>
              <a:gd name="connsiteY7" fmla="*/ 601591 h 5277853"/>
              <a:gd name="connsiteX8" fmla="*/ 601591 w 3609474"/>
              <a:gd name="connsiteY8" fmla="*/ 0 h 5277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09474" h="5277853">
                <a:moveTo>
                  <a:pt x="601591" y="0"/>
                </a:moveTo>
                <a:lnTo>
                  <a:pt x="3007883" y="0"/>
                </a:lnTo>
                <a:cubicBezTo>
                  <a:pt x="3340133" y="0"/>
                  <a:pt x="3609474" y="269341"/>
                  <a:pt x="3609474" y="601591"/>
                </a:cubicBezTo>
                <a:lnTo>
                  <a:pt x="3609474" y="4676262"/>
                </a:lnTo>
                <a:cubicBezTo>
                  <a:pt x="3609474" y="5008512"/>
                  <a:pt x="3340133" y="5277853"/>
                  <a:pt x="3007883" y="5277853"/>
                </a:cubicBezTo>
                <a:lnTo>
                  <a:pt x="601591" y="5277853"/>
                </a:lnTo>
                <a:cubicBezTo>
                  <a:pt x="269341" y="5277853"/>
                  <a:pt x="0" y="5008512"/>
                  <a:pt x="0" y="4676262"/>
                </a:cubicBezTo>
                <a:lnTo>
                  <a:pt x="0" y="601591"/>
                </a:lnTo>
                <a:cubicBezTo>
                  <a:pt x="0" y="269341"/>
                  <a:pt x="269341" y="0"/>
                  <a:pt x="601591" y="0"/>
                </a:cubicBez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780497" y="894219"/>
            <a:ext cx="5676802" cy="1291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 dirty="0" smtClean="0">
                <a:solidFill>
                  <a:srgbClr val="C00000"/>
                </a:solidFill>
                <a:latin typeface="Times New Roman" panose="02020603050405020304" charset="0"/>
                <a:ea typeface="江西拙楷" panose="02010600040101010101" charset="-122"/>
                <a:cs typeface="Times New Roman" panose="02020603050405020304" charset="0"/>
              </a:rPr>
              <a:t>Current Situation</a:t>
            </a:r>
            <a:endParaRPr lang="en-US" altLang="zh-CN" sz="3200" b="1" dirty="0" smtClean="0">
              <a:solidFill>
                <a:srgbClr val="C00000"/>
              </a:solidFill>
              <a:latin typeface="江西拙楷" panose="02010600040101010101" charset="-122"/>
              <a:ea typeface="江西拙楷" panose="02010600040101010101" charset="-122"/>
            </a:endParaRPr>
          </a:p>
          <a:p>
            <a:pPr indent="0" algn="l" fontAlgn="auto">
              <a:lnSpc>
                <a:spcPct val="150000"/>
              </a:lnSpc>
            </a:pPr>
            <a:endParaRPr lang="en-US" altLang="zh-CN" sz="2000" dirty="0">
              <a:latin typeface="Times New Roman" panose="02020603050405020304" charset="0"/>
              <a:ea typeface="江西拙楷" panose="02010600040101010101" charset="-122"/>
              <a:cs typeface="Times New Roman" panose="02020603050405020304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22630" y="118476"/>
            <a:ext cx="10413395" cy="1384828"/>
            <a:chOff x="4116618" y="5283232"/>
            <a:chExt cx="10413395" cy="1384828"/>
          </a:xfrm>
        </p:grpSpPr>
        <p:grpSp>
          <p:nvGrpSpPr>
            <p:cNvPr id="4" name="组合 3"/>
            <p:cNvGrpSpPr/>
            <p:nvPr/>
          </p:nvGrpSpPr>
          <p:grpSpPr>
            <a:xfrm>
              <a:off x="4116618" y="5283232"/>
              <a:ext cx="10413395" cy="1384828"/>
              <a:chOff x="4056983" y="1592010"/>
              <a:chExt cx="10413395" cy="1384828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 rotWithShape="1">
              <a:blip r:embed="rId1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/>
              </a:stretch>
            </p:blipFill>
            <p:spPr>
              <a:xfrm>
                <a:off x="4056983" y="1592010"/>
                <a:ext cx="1027620" cy="1021143"/>
              </a:xfrm>
              <a:prstGeom prst="rect">
                <a:avLst/>
              </a:prstGeom>
            </p:spPr>
          </p:pic>
          <p:grpSp>
            <p:nvGrpSpPr>
              <p:cNvPr id="8" name="组合 7"/>
              <p:cNvGrpSpPr/>
              <p:nvPr/>
            </p:nvGrpSpPr>
            <p:grpSpPr>
              <a:xfrm>
                <a:off x="4289671" y="1878854"/>
                <a:ext cx="10180707" cy="1097984"/>
                <a:chOff x="4289671" y="1878854"/>
                <a:chExt cx="10180707" cy="1097984"/>
              </a:xfrm>
            </p:grpSpPr>
            <p:sp>
              <p:nvSpPr>
                <p:cNvPr id="9" name="矩形 8"/>
                <p:cNvSpPr/>
                <p:nvPr/>
              </p:nvSpPr>
              <p:spPr>
                <a:xfrm>
                  <a:off x="4302123" y="1878854"/>
                  <a:ext cx="10168255" cy="70675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l"/>
                  <a:r>
                    <a:rPr lang="zh-CN" altLang="en-US" sz="4000" b="1" dirty="0">
                      <a:latin typeface="江西拙楷" panose="02010600040101010101" charset="-122"/>
                      <a:ea typeface="江西拙楷" panose="02010600040101010101" charset="-122"/>
                      <a:sym typeface="+mn-ea"/>
                    </a:rPr>
                    <a:t>叁</a:t>
                  </a:r>
                  <a:r>
                    <a:rPr lang="en-US" altLang="zh-CN" sz="4000" b="1" dirty="0">
                      <a:solidFill>
                        <a:schemeClr val="tx1"/>
                      </a:solidFill>
                      <a:latin typeface="Times New Roman" panose="02020603050405020304" charset="0"/>
                      <a:ea typeface="江西拙楷" panose="02010600040101010101" charset="-122"/>
                      <a:cs typeface="Times New Roman" panose="02020603050405020304" charset="0"/>
                      <a:sym typeface="+mn-ea"/>
                    </a:rPr>
                    <a:t>Inheritance and Protection of Yingge Dance</a:t>
                  </a:r>
                  <a:endParaRPr lang="en-US" altLang="zh-CN" sz="4000" b="1" dirty="0">
                    <a:solidFill>
                      <a:schemeClr val="tx1"/>
                    </a:solidFill>
                    <a:latin typeface="Times New Roman" panose="02020603050405020304" charset="0"/>
                    <a:ea typeface="江西拙楷" panose="02010600040101010101" charset="-122"/>
                    <a:cs typeface="Times New Roman" panose="02020603050405020304" charset="0"/>
                    <a:sym typeface="+mn-ea"/>
                  </a:endParaRPr>
                </a:p>
              </p:txBody>
            </p:sp>
            <p:sp>
              <p:nvSpPr>
                <p:cNvPr id="10" name="矩形 9"/>
                <p:cNvSpPr/>
                <p:nvPr/>
              </p:nvSpPr>
              <p:spPr>
                <a:xfrm>
                  <a:off x="4289671" y="2145841"/>
                  <a:ext cx="184731" cy="83099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endParaRPr lang="zh-CN" altLang="en-US" sz="4800" b="1" i="0" dirty="0">
                    <a:effectLst/>
                    <a:latin typeface="江西拙楷" panose="02010600040101010101" charset="-122"/>
                    <a:ea typeface="江西拙楷" panose="02010600040101010101" charset="-122"/>
                  </a:endParaRPr>
                </a:p>
              </p:txBody>
            </p:sp>
          </p:grpSp>
        </p:grpSp>
        <p:sp>
          <p:nvSpPr>
            <p:cNvPr id="6" name="矩形 5"/>
            <p:cNvSpPr/>
            <p:nvPr/>
          </p:nvSpPr>
          <p:spPr>
            <a:xfrm>
              <a:off x="4349459" y="5569787"/>
              <a:ext cx="309880" cy="8299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4800" b="1" dirty="0">
                <a:latin typeface="江西拙楷" panose="02010600040101010101" charset="-122"/>
                <a:ea typeface="江西拙楷" panose="02010600040101010101" charset="-122"/>
              </a:endParaRPr>
            </a:p>
          </p:txBody>
        </p:sp>
      </p:grpSp>
      <p:pic>
        <p:nvPicPr>
          <p:cNvPr id="11" name="图片 10" descr="每个潮汕小孩都有一个英歌梦｜血液里的传承_1_超级十六_来自小红书网页版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2230" y="1696720"/>
            <a:ext cx="3617595" cy="4824095"/>
          </a:xfrm>
          <a:prstGeom prst="rect">
            <a:avLst/>
          </a:prstGeom>
        </p:spPr>
      </p:pic>
      <p:pic>
        <p:nvPicPr>
          <p:cNvPr id="12" name="图片 11" descr="西門女子英歌隊_1_飞特ST&amp;Plzgz_来自小红书网页版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" y="1696720"/>
            <a:ext cx="3543935" cy="4726305"/>
          </a:xfrm>
          <a:prstGeom prst="rect">
            <a:avLst/>
          </a:prstGeom>
        </p:spPr>
      </p:pic>
      <p:pic>
        <p:nvPicPr>
          <p:cNvPr id="13" name="英歌舞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919085" y="1569085"/>
            <a:ext cx="3046095" cy="49517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9" fill="hold" display="1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4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0" y="0"/>
            <a:ext cx="12192002" cy="6894776"/>
            <a:chOff x="0" y="-3"/>
            <a:chExt cx="12192002" cy="6894776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16200000">
              <a:off x="2648614" y="-2648615"/>
              <a:ext cx="6894774" cy="12192002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201" y="-3"/>
              <a:ext cx="4876800" cy="4621915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0" y="2236085"/>
              <a:ext cx="4876800" cy="4621915"/>
            </a:xfrm>
            <a:prstGeom prst="rect">
              <a:avLst/>
            </a:prstGeom>
          </p:spPr>
        </p:pic>
      </p:grpSp>
      <p:pic>
        <p:nvPicPr>
          <p:cNvPr id="51" name="图片 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6208" y="3567485"/>
            <a:ext cx="3427245" cy="3567841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416" y="-130028"/>
            <a:ext cx="5424971" cy="5647519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2184532" y="4948107"/>
            <a:ext cx="2583180" cy="17532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江西拙楷" panose="02010600040101010101" charset="-122"/>
                <a:ea typeface="江西拙楷" panose="02010600040101010101" charset="-122"/>
                <a:cs typeface="+mn-cs"/>
              </a:rPr>
              <a:t>YINGGE </a:t>
            </a:r>
            <a:endParaRPr kumimoji="0" lang="en-US" sz="54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江西拙楷" panose="02010600040101010101" charset="-122"/>
              <a:ea typeface="江西拙楷" panose="02010600040101010101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江西拙楷" panose="02010600040101010101" charset="-122"/>
                <a:ea typeface="江西拙楷" panose="02010600040101010101" charset="-122"/>
                <a:cs typeface="+mn-cs"/>
              </a:rPr>
              <a:t>DANCE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江西拙楷" panose="02010600040101010101" charset="-122"/>
              <a:ea typeface="江西拙楷" panose="02010600040101010101" charset="-122"/>
              <a:cs typeface="+mn-cs"/>
            </a:endParaRPr>
          </a:p>
        </p:txBody>
      </p:sp>
      <p:grpSp>
        <p:nvGrpSpPr>
          <p:cNvPr id="46" name="组合 45"/>
          <p:cNvGrpSpPr/>
          <p:nvPr/>
        </p:nvGrpSpPr>
        <p:grpSpPr>
          <a:xfrm>
            <a:off x="4342696" y="194913"/>
            <a:ext cx="7981227" cy="6849013"/>
            <a:chOff x="4499397" y="265825"/>
            <a:chExt cx="7981227" cy="6849013"/>
          </a:xfrm>
        </p:grpSpPr>
        <p:grpSp>
          <p:nvGrpSpPr>
            <p:cNvPr id="45" name="组合 44"/>
            <p:cNvGrpSpPr/>
            <p:nvPr/>
          </p:nvGrpSpPr>
          <p:grpSpPr>
            <a:xfrm>
              <a:off x="4555096" y="274426"/>
              <a:ext cx="7925528" cy="6840412"/>
              <a:chOff x="4555096" y="274426"/>
              <a:chExt cx="7925528" cy="6840412"/>
            </a:xfrm>
          </p:grpSpPr>
          <p:sp>
            <p:nvSpPr>
              <p:cNvPr id="21" name="矩形 20"/>
              <p:cNvSpPr/>
              <p:nvPr/>
            </p:nvSpPr>
            <p:spPr>
              <a:xfrm>
                <a:off x="5665754" y="2126545"/>
                <a:ext cx="4452195" cy="1805964"/>
              </a:xfrm>
              <a:prstGeom prst="rect">
                <a:avLst/>
              </a:prstGeom>
              <a:solidFill>
                <a:srgbClr val="AB64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江西拙楷" panose="02010600040101010101" charset="-122"/>
                  <a:ea typeface="江西拙楷" panose="02010600040101010101" charset="-122"/>
                  <a:cs typeface="+mn-cs"/>
                </a:endParaRPr>
              </a:p>
            </p:txBody>
          </p:sp>
          <p:grpSp>
            <p:nvGrpSpPr>
              <p:cNvPr id="22" name="组合 21"/>
              <p:cNvGrpSpPr/>
              <p:nvPr/>
            </p:nvGrpSpPr>
            <p:grpSpPr>
              <a:xfrm>
                <a:off x="4555096" y="274426"/>
                <a:ext cx="7925528" cy="6840412"/>
                <a:chOff x="4117775" y="314183"/>
                <a:chExt cx="7925528" cy="6840412"/>
              </a:xfrm>
            </p:grpSpPr>
            <p:sp>
              <p:nvSpPr>
                <p:cNvPr id="19" name="文本框 18"/>
                <p:cNvSpPr txBox="1"/>
                <p:nvPr/>
              </p:nvSpPr>
              <p:spPr>
                <a:xfrm>
                  <a:off x="8365825" y="1859529"/>
                  <a:ext cx="3677478" cy="37702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zh-CN" altLang="en-US" sz="239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江西拙楷" panose="02010600040101010101" charset="-122"/>
                      <a:ea typeface="江西拙楷" panose="02010600040101010101" charset="-122"/>
                      <a:cs typeface="+mn-cs"/>
                    </a:rPr>
                    <a:t>歌</a:t>
                  </a:r>
                  <a:endParaRPr kumimoji="0" lang="zh-CN" altLang="en-US" sz="23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江西拙楷" panose="02010600040101010101" charset="-122"/>
                    <a:ea typeface="江西拙楷" panose="02010600040101010101" charset="-122"/>
                    <a:cs typeface="+mn-cs"/>
                  </a:endParaRPr>
                </a:p>
              </p:txBody>
            </p:sp>
            <p:sp>
              <p:nvSpPr>
                <p:cNvPr id="18" name="文本框 17"/>
                <p:cNvSpPr txBox="1"/>
                <p:nvPr/>
              </p:nvSpPr>
              <p:spPr>
                <a:xfrm>
                  <a:off x="4117775" y="314183"/>
                  <a:ext cx="3677478" cy="37702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zh-CN" altLang="en-US" sz="239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江西拙楷" panose="02010600040101010101" charset="-122"/>
                      <a:ea typeface="江西拙楷" panose="02010600040101010101" charset="-122"/>
                      <a:cs typeface="+mn-cs"/>
                    </a:rPr>
                    <a:t>英</a:t>
                  </a:r>
                  <a:endParaRPr kumimoji="0" lang="zh-CN" altLang="en-US" sz="23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江西拙楷" panose="02010600040101010101" charset="-122"/>
                    <a:ea typeface="江西拙楷" panose="02010600040101010101" charset="-122"/>
                    <a:cs typeface="+mn-cs"/>
                  </a:endParaRPr>
                </a:p>
              </p:txBody>
            </p:sp>
            <p:sp>
              <p:nvSpPr>
                <p:cNvPr id="20" name="文本框 19"/>
                <p:cNvSpPr txBox="1"/>
                <p:nvPr/>
              </p:nvSpPr>
              <p:spPr>
                <a:xfrm>
                  <a:off x="7129458" y="3999885"/>
                  <a:ext cx="3677478" cy="31547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zh-CN" altLang="en-US" sz="199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江西拙楷" panose="02010600040101010101" charset="-122"/>
                      <a:ea typeface="江西拙楷" panose="02010600040101010101" charset="-122"/>
                      <a:cs typeface="+mn-cs"/>
                    </a:rPr>
                    <a:t>舞</a:t>
                  </a:r>
                  <a:endParaRPr kumimoji="0" lang="zh-CN" altLang="en-US" sz="19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江西拙楷" panose="02010600040101010101" charset="-122"/>
                    <a:ea typeface="江西拙楷" panose="02010600040101010101" charset="-122"/>
                    <a:cs typeface="+mn-cs"/>
                  </a:endParaRPr>
                </a:p>
              </p:txBody>
            </p:sp>
          </p:grpSp>
          <p:sp>
            <p:nvSpPr>
              <p:cNvPr id="24" name="文本框 23"/>
              <p:cNvSpPr txBox="1"/>
              <p:nvPr/>
            </p:nvSpPr>
            <p:spPr>
              <a:xfrm>
                <a:off x="8747447" y="1811171"/>
                <a:ext cx="3677478" cy="37702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39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江西拙楷" panose="02010600040101010101" charset="-122"/>
                    <a:ea typeface="江西拙楷" panose="02010600040101010101" charset="-122"/>
                    <a:cs typeface="+mn-cs"/>
                  </a:rPr>
                  <a:t>歌</a:t>
                </a:r>
                <a:endParaRPr kumimoji="0" lang="zh-CN" altLang="en-US" sz="23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江西拙楷" panose="02010600040101010101" charset="-122"/>
                  <a:ea typeface="江西拙楷" panose="02010600040101010101" charset="-122"/>
                  <a:cs typeface="+mn-cs"/>
                </a:endParaRPr>
              </a:p>
            </p:txBody>
          </p:sp>
          <p:sp>
            <p:nvSpPr>
              <p:cNvPr id="26" name="文本框 25"/>
              <p:cNvSpPr txBox="1"/>
              <p:nvPr/>
            </p:nvSpPr>
            <p:spPr>
              <a:xfrm>
                <a:off x="7511080" y="3951527"/>
                <a:ext cx="3677478" cy="31547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99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江西拙楷" panose="02010600040101010101" charset="-122"/>
                    <a:ea typeface="江西拙楷" panose="02010600040101010101" charset="-122"/>
                    <a:cs typeface="+mn-cs"/>
                  </a:rPr>
                  <a:t>舞</a:t>
                </a:r>
                <a:endParaRPr kumimoji="0" lang="zh-CN" altLang="en-US" sz="19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江西拙楷" panose="02010600040101010101" charset="-122"/>
                  <a:ea typeface="江西拙楷" panose="02010600040101010101" charset="-122"/>
                  <a:cs typeface="+mn-cs"/>
                </a:endParaRPr>
              </a:p>
            </p:txBody>
          </p:sp>
          <p:pic>
            <p:nvPicPr>
              <p:cNvPr id="30" name="图片 29"/>
              <p:cNvPicPr>
                <a:picLocks noChangeAspect="1"/>
              </p:cNvPicPr>
              <p:nvPr/>
            </p:nvPicPr>
            <p:blipFill rotWithShape="1">
              <a:blip r:embed="rId7"/>
              <a:srcRect t="2043" r="4027"/>
              <a:stretch>
                <a:fillRect/>
              </a:stretch>
            </p:blipFill>
            <p:spPr>
              <a:xfrm>
                <a:off x="4621252" y="789909"/>
                <a:ext cx="5237939" cy="6123885"/>
              </a:xfrm>
              <a:prstGeom prst="rect">
                <a:avLst/>
              </a:prstGeom>
            </p:spPr>
          </p:pic>
        </p:grpSp>
        <p:grpSp>
          <p:nvGrpSpPr>
            <p:cNvPr id="31" name="组合 30"/>
            <p:cNvGrpSpPr/>
            <p:nvPr/>
          </p:nvGrpSpPr>
          <p:grpSpPr>
            <a:xfrm>
              <a:off x="4499397" y="265825"/>
              <a:ext cx="3677478" cy="3770263"/>
              <a:chOff x="4499397" y="265825"/>
              <a:chExt cx="3677478" cy="3770263"/>
            </a:xfrm>
          </p:grpSpPr>
          <p:sp>
            <p:nvSpPr>
              <p:cNvPr id="25" name="文本框 24"/>
              <p:cNvSpPr txBox="1"/>
              <p:nvPr/>
            </p:nvSpPr>
            <p:spPr>
              <a:xfrm>
                <a:off x="4499397" y="265825"/>
                <a:ext cx="3677478" cy="37702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39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江西拙楷" panose="02010600040101010101" charset="-122"/>
                    <a:ea typeface="江西拙楷" panose="02010600040101010101" charset="-122"/>
                    <a:cs typeface="+mn-cs"/>
                  </a:rPr>
                  <a:t>英</a:t>
                </a:r>
                <a:endParaRPr kumimoji="0" lang="zh-CN" altLang="en-US" sz="23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江西拙楷" panose="02010600040101010101" charset="-122"/>
                  <a:ea typeface="江西拙楷" panose="02010600040101010101" charset="-122"/>
                  <a:cs typeface="+mn-cs"/>
                </a:endParaRPr>
              </a:p>
            </p:txBody>
          </p:sp>
          <p:pic>
            <p:nvPicPr>
              <p:cNvPr id="28" name="图片 27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816899" y="2944685"/>
                <a:ext cx="693076" cy="693076"/>
              </a:xfrm>
              <a:prstGeom prst="rect">
                <a:avLst/>
              </a:prstGeom>
            </p:spPr>
          </p:pic>
        </p:grpSp>
      </p:grpSp>
      <p:grpSp>
        <p:nvGrpSpPr>
          <p:cNvPr id="32" name="组合 31"/>
          <p:cNvGrpSpPr/>
          <p:nvPr/>
        </p:nvGrpSpPr>
        <p:grpSpPr>
          <a:xfrm>
            <a:off x="349689" y="3938129"/>
            <a:ext cx="583358" cy="2584841"/>
            <a:chOff x="11245250" y="845006"/>
            <a:chExt cx="523732" cy="2320639"/>
          </a:xfrm>
        </p:grpSpPr>
        <p:grpSp>
          <p:nvGrpSpPr>
            <p:cNvPr id="33" name="组合 32"/>
            <p:cNvGrpSpPr/>
            <p:nvPr/>
          </p:nvGrpSpPr>
          <p:grpSpPr>
            <a:xfrm>
              <a:off x="11245250" y="845006"/>
              <a:ext cx="516472" cy="516472"/>
              <a:chOff x="7073900" y="-1281815"/>
              <a:chExt cx="543894" cy="543894"/>
            </a:xfrm>
          </p:grpSpPr>
          <p:sp>
            <p:nvSpPr>
              <p:cNvPr id="43" name="椭圆 42"/>
              <p:cNvSpPr/>
              <p:nvPr/>
            </p:nvSpPr>
            <p:spPr>
              <a:xfrm>
                <a:off x="7073900" y="-1281815"/>
                <a:ext cx="543894" cy="543894"/>
              </a:xfrm>
              <a:prstGeom prst="ellipse">
                <a:avLst/>
              </a:prstGeom>
              <a:noFill/>
              <a:ln>
                <a:solidFill>
                  <a:srgbClr val="FAC7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江西拙楷" panose="02010600040101010101" charset="-122"/>
                  <a:ea typeface="江西拙楷" panose="02010600040101010101" charset="-122"/>
                  <a:cs typeface="+mn-cs"/>
                </a:endParaRPr>
              </a:p>
            </p:txBody>
          </p:sp>
          <p:sp>
            <p:nvSpPr>
              <p:cNvPr id="44" name="文本框 43"/>
              <p:cNvSpPr txBox="1"/>
              <p:nvPr/>
            </p:nvSpPr>
            <p:spPr>
              <a:xfrm>
                <a:off x="7103873" y="-1235808"/>
                <a:ext cx="406400" cy="494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AC76B"/>
                    </a:solidFill>
                    <a:effectLst/>
                    <a:uLnTx/>
                    <a:uFillTx/>
                    <a:latin typeface="江西拙楷" panose="02010600040101010101" charset="-122"/>
                    <a:ea typeface="江西拙楷" panose="02010600040101010101" charset="-122"/>
                    <a:cs typeface="+mn-cs"/>
                  </a:rPr>
                  <a:t>非</a:t>
                </a:r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AC76B"/>
                  </a:solidFill>
                  <a:effectLst/>
                  <a:uLnTx/>
                  <a:uFillTx/>
                  <a:latin typeface="江西拙楷" panose="02010600040101010101" charset="-122"/>
                  <a:ea typeface="江西拙楷" panose="02010600040101010101" charset="-122"/>
                  <a:cs typeface="+mn-cs"/>
                </a:endParaRPr>
              </a:p>
            </p:txBody>
          </p:sp>
        </p:grpSp>
        <p:grpSp>
          <p:nvGrpSpPr>
            <p:cNvPr id="34" name="组合 33"/>
            <p:cNvGrpSpPr/>
            <p:nvPr/>
          </p:nvGrpSpPr>
          <p:grpSpPr>
            <a:xfrm>
              <a:off x="11245250" y="1446395"/>
              <a:ext cx="516472" cy="516472"/>
              <a:chOff x="7073900" y="-1281815"/>
              <a:chExt cx="543894" cy="543894"/>
            </a:xfrm>
          </p:grpSpPr>
          <p:sp>
            <p:nvSpPr>
              <p:cNvPr id="41" name="椭圆 40"/>
              <p:cNvSpPr/>
              <p:nvPr/>
            </p:nvSpPr>
            <p:spPr>
              <a:xfrm>
                <a:off x="7073900" y="-1281815"/>
                <a:ext cx="543894" cy="543894"/>
              </a:xfrm>
              <a:prstGeom prst="ellipse">
                <a:avLst/>
              </a:prstGeom>
              <a:noFill/>
              <a:ln>
                <a:solidFill>
                  <a:srgbClr val="FAC7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江西拙楷" panose="02010600040101010101" charset="-122"/>
                  <a:ea typeface="江西拙楷" panose="02010600040101010101" charset="-122"/>
                  <a:cs typeface="+mn-cs"/>
                </a:endParaRPr>
              </a:p>
            </p:txBody>
          </p:sp>
          <p:sp>
            <p:nvSpPr>
              <p:cNvPr id="42" name="文本框 41"/>
              <p:cNvSpPr txBox="1"/>
              <p:nvPr/>
            </p:nvSpPr>
            <p:spPr>
              <a:xfrm>
                <a:off x="7103873" y="-1235808"/>
                <a:ext cx="406400" cy="494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AC76B"/>
                    </a:solidFill>
                    <a:effectLst/>
                    <a:uLnTx/>
                    <a:uFillTx/>
                    <a:latin typeface="江西拙楷" panose="02010600040101010101" charset="-122"/>
                    <a:ea typeface="江西拙楷" panose="02010600040101010101" charset="-122"/>
                    <a:cs typeface="+mn-cs"/>
                  </a:rPr>
                  <a:t>遗</a:t>
                </a:r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AC76B"/>
                  </a:solidFill>
                  <a:effectLst/>
                  <a:uLnTx/>
                  <a:uFillTx/>
                  <a:latin typeface="江西拙楷" panose="02010600040101010101" charset="-122"/>
                  <a:ea typeface="江西拙楷" panose="02010600040101010101" charset="-122"/>
                  <a:cs typeface="+mn-cs"/>
                </a:endParaRPr>
              </a:p>
            </p:txBody>
          </p:sp>
        </p:grpSp>
        <p:grpSp>
          <p:nvGrpSpPr>
            <p:cNvPr id="35" name="组合 34"/>
            <p:cNvGrpSpPr/>
            <p:nvPr/>
          </p:nvGrpSpPr>
          <p:grpSpPr>
            <a:xfrm>
              <a:off x="11252510" y="2047784"/>
              <a:ext cx="516472" cy="516472"/>
              <a:chOff x="7073900" y="-1281815"/>
              <a:chExt cx="543894" cy="543894"/>
            </a:xfrm>
          </p:grpSpPr>
          <p:sp>
            <p:nvSpPr>
              <p:cNvPr id="39" name="椭圆 38"/>
              <p:cNvSpPr/>
              <p:nvPr/>
            </p:nvSpPr>
            <p:spPr>
              <a:xfrm>
                <a:off x="7073900" y="-1281815"/>
                <a:ext cx="543894" cy="543894"/>
              </a:xfrm>
              <a:prstGeom prst="ellipse">
                <a:avLst/>
              </a:prstGeom>
              <a:noFill/>
              <a:ln>
                <a:solidFill>
                  <a:srgbClr val="FAC7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江西拙楷" panose="02010600040101010101" charset="-122"/>
                  <a:ea typeface="江西拙楷" panose="02010600040101010101" charset="-122"/>
                  <a:cs typeface="+mn-cs"/>
                </a:endParaRPr>
              </a:p>
            </p:txBody>
          </p:sp>
          <p:sp>
            <p:nvSpPr>
              <p:cNvPr id="40" name="文本框 39"/>
              <p:cNvSpPr txBox="1"/>
              <p:nvPr/>
            </p:nvSpPr>
            <p:spPr>
              <a:xfrm>
                <a:off x="7103873" y="-1235808"/>
                <a:ext cx="406400" cy="494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AC76B"/>
                    </a:solidFill>
                    <a:effectLst/>
                    <a:uLnTx/>
                    <a:uFillTx/>
                    <a:latin typeface="江西拙楷" panose="02010600040101010101" charset="-122"/>
                    <a:ea typeface="江西拙楷" panose="02010600040101010101" charset="-122"/>
                    <a:cs typeface="+mn-cs"/>
                  </a:rPr>
                  <a:t>系</a:t>
                </a:r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AC76B"/>
                  </a:solidFill>
                  <a:effectLst/>
                  <a:uLnTx/>
                  <a:uFillTx/>
                  <a:latin typeface="江西拙楷" panose="02010600040101010101" charset="-122"/>
                  <a:ea typeface="江西拙楷" panose="02010600040101010101" charset="-122"/>
                  <a:cs typeface="+mn-cs"/>
                </a:endParaRPr>
              </a:p>
            </p:txBody>
          </p:sp>
        </p:grpSp>
        <p:grpSp>
          <p:nvGrpSpPr>
            <p:cNvPr id="36" name="组合 35"/>
            <p:cNvGrpSpPr/>
            <p:nvPr/>
          </p:nvGrpSpPr>
          <p:grpSpPr>
            <a:xfrm>
              <a:off x="11252510" y="2649173"/>
              <a:ext cx="516472" cy="516472"/>
              <a:chOff x="7073900" y="-1281815"/>
              <a:chExt cx="543894" cy="543894"/>
            </a:xfrm>
          </p:grpSpPr>
          <p:sp>
            <p:nvSpPr>
              <p:cNvPr id="37" name="椭圆 36"/>
              <p:cNvSpPr/>
              <p:nvPr/>
            </p:nvSpPr>
            <p:spPr>
              <a:xfrm>
                <a:off x="7073900" y="-1281815"/>
                <a:ext cx="543894" cy="543894"/>
              </a:xfrm>
              <a:prstGeom prst="ellipse">
                <a:avLst/>
              </a:prstGeom>
              <a:noFill/>
              <a:ln>
                <a:solidFill>
                  <a:srgbClr val="FAC7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江西拙楷" panose="02010600040101010101" charset="-122"/>
                  <a:ea typeface="江西拙楷" panose="02010600040101010101" charset="-122"/>
                  <a:cs typeface="+mn-cs"/>
                </a:endParaRPr>
              </a:p>
            </p:txBody>
          </p:sp>
          <p:sp>
            <p:nvSpPr>
              <p:cNvPr id="38" name="文本框 37"/>
              <p:cNvSpPr txBox="1"/>
              <p:nvPr/>
            </p:nvSpPr>
            <p:spPr>
              <a:xfrm>
                <a:off x="7103873" y="-1235808"/>
                <a:ext cx="406400" cy="494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AC76B"/>
                    </a:solidFill>
                    <a:effectLst/>
                    <a:uLnTx/>
                    <a:uFillTx/>
                    <a:latin typeface="江西拙楷" panose="02010600040101010101" charset="-122"/>
                    <a:ea typeface="江西拙楷" panose="02010600040101010101" charset="-122"/>
                    <a:cs typeface="+mn-cs"/>
                  </a:rPr>
                  <a:t>列</a:t>
                </a:r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AC76B"/>
                  </a:solidFill>
                  <a:effectLst/>
                  <a:uLnTx/>
                  <a:uFillTx/>
                  <a:latin typeface="江西拙楷" panose="02010600040101010101" charset="-122"/>
                  <a:ea typeface="江西拙楷" panose="02010600040101010101" charset="-122"/>
                  <a:cs typeface="+mn-cs"/>
                </a:endParaRPr>
              </a:p>
            </p:txBody>
          </p:sp>
        </p:grpSp>
      </p:grpSp>
      <p:sp>
        <p:nvSpPr>
          <p:cNvPr id="47" name="文本框 46"/>
          <p:cNvSpPr txBox="1"/>
          <p:nvPr/>
        </p:nvSpPr>
        <p:spPr>
          <a:xfrm>
            <a:off x="2247190" y="3938129"/>
            <a:ext cx="17829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江西拙楷" panose="02010600040101010101" charset="-122"/>
                <a:ea typeface="江西拙楷" panose="02010600040101010101" charset="-122"/>
                <a:cs typeface="+mn-cs"/>
              </a:rPr>
              <a:t>英歌</a:t>
            </a:r>
            <a:r>
              <a:rPr kumimoji="0" lang="zh-CN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江西拙楷" panose="02010600040101010101" charset="-122"/>
                <a:ea typeface="江西拙楷" panose="02010600040101010101" charset="-122"/>
                <a:cs typeface="+mn-cs"/>
              </a:rPr>
              <a:t>澎湃</a:t>
            </a:r>
            <a:endParaRPr kumimoji="0" lang="en-US" altLang="zh-CN" sz="28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江西拙楷" panose="02010600040101010101" charset="-122"/>
              <a:ea typeface="江西拙楷" panose="02010600040101010101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江西拙楷" panose="02010600040101010101" charset="-122"/>
                <a:ea typeface="江西拙楷" panose="02010600040101010101" charset="-122"/>
                <a:cs typeface="+mn-cs"/>
              </a:rPr>
              <a:t>舞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江西拙楷" panose="02010600040101010101" charset="-122"/>
                <a:ea typeface="江西拙楷" panose="02010600040101010101" charset="-122"/>
                <a:cs typeface="+mn-cs"/>
              </a:rPr>
              <a:t>韵传情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江西拙楷" panose="02010600040101010101" charset="-122"/>
              <a:ea typeface="江西拙楷" panose="02010600040101010101" charset="-122"/>
              <a:cs typeface="+mn-cs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92710" y="1301115"/>
            <a:ext cx="478409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7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</a:t>
            </a:r>
            <a:r>
              <a:rPr lang="en-US" altLang="zh-CN" sz="7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hank you!</a:t>
            </a:r>
            <a:endParaRPr lang="en-US" altLang="zh-CN" sz="72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  <p:bldLst>
      <p:bldP spid="17" grpId="0"/>
      <p:bldP spid="4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图片 7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-5376"/>
            <a:ext cx="12193057" cy="6895174"/>
          </a:xfrm>
          <a:prstGeom prst="rect">
            <a:avLst/>
          </a:prstGeom>
        </p:spPr>
      </p:pic>
      <p:pic>
        <p:nvPicPr>
          <p:cNvPr id="71" name="图片 7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214" y="3696557"/>
            <a:ext cx="3909465" cy="4069843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1400631" y="301280"/>
            <a:ext cx="1720175" cy="4058153"/>
            <a:chOff x="804365" y="359574"/>
            <a:chExt cx="1720175" cy="4058153"/>
          </a:xfrm>
        </p:grpSpPr>
        <p:grpSp>
          <p:nvGrpSpPr>
            <p:cNvPr id="11" name="组合 10"/>
            <p:cNvGrpSpPr/>
            <p:nvPr/>
          </p:nvGrpSpPr>
          <p:grpSpPr>
            <a:xfrm>
              <a:off x="883879" y="413574"/>
              <a:ext cx="1640661" cy="4004153"/>
              <a:chOff x="883879" y="413574"/>
              <a:chExt cx="1640661" cy="4004153"/>
            </a:xfrm>
          </p:grpSpPr>
          <p:sp>
            <p:nvSpPr>
              <p:cNvPr id="9" name="文本框 8"/>
              <p:cNvSpPr txBox="1"/>
              <p:nvPr/>
            </p:nvSpPr>
            <p:spPr>
              <a:xfrm>
                <a:off x="883879" y="413574"/>
                <a:ext cx="1561147" cy="22159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3800" b="1" dirty="0" smtClean="0">
                    <a:solidFill>
                      <a:schemeClr val="bg1"/>
                    </a:solidFill>
                    <a:latin typeface="江西拙楷" panose="02010600040101010101" charset="-122"/>
                    <a:ea typeface="江西拙楷" panose="02010600040101010101" charset="-122"/>
                  </a:rPr>
                  <a:t>目</a:t>
                </a:r>
                <a:endParaRPr lang="zh-CN" altLang="en-US" sz="13800" b="1" dirty="0">
                  <a:solidFill>
                    <a:schemeClr val="bg1"/>
                  </a:solidFill>
                  <a:latin typeface="江西拙楷" panose="02010600040101010101" charset="-122"/>
                  <a:ea typeface="江西拙楷" panose="02010600040101010101" charset="-122"/>
                </a:endParaRPr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963393" y="2201736"/>
                <a:ext cx="1561147" cy="22159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3800" b="1" dirty="0" smtClean="0">
                    <a:solidFill>
                      <a:schemeClr val="bg1"/>
                    </a:solidFill>
                    <a:latin typeface="江西拙楷" panose="02010600040101010101" charset="-122"/>
                    <a:ea typeface="江西拙楷" panose="02010600040101010101" charset="-122"/>
                  </a:rPr>
                  <a:t>录</a:t>
                </a:r>
                <a:endParaRPr lang="zh-CN" altLang="en-US" sz="13800" b="1" dirty="0">
                  <a:solidFill>
                    <a:schemeClr val="bg1"/>
                  </a:solidFill>
                  <a:latin typeface="江西拙楷" panose="02010600040101010101" charset="-122"/>
                  <a:ea typeface="江西拙楷" panose="02010600040101010101" charset="-122"/>
                </a:endParaRPr>
              </a:p>
            </p:txBody>
          </p:sp>
        </p:grpSp>
        <p:grpSp>
          <p:nvGrpSpPr>
            <p:cNvPr id="12" name="组合 11"/>
            <p:cNvGrpSpPr/>
            <p:nvPr/>
          </p:nvGrpSpPr>
          <p:grpSpPr>
            <a:xfrm>
              <a:off x="804365" y="359574"/>
              <a:ext cx="1640661" cy="4004153"/>
              <a:chOff x="883879" y="413574"/>
              <a:chExt cx="1640661" cy="4004153"/>
            </a:xfrm>
          </p:grpSpPr>
          <p:sp>
            <p:nvSpPr>
              <p:cNvPr id="13" name="文本框 12"/>
              <p:cNvSpPr txBox="1"/>
              <p:nvPr/>
            </p:nvSpPr>
            <p:spPr>
              <a:xfrm>
                <a:off x="883879" y="413574"/>
                <a:ext cx="1561147" cy="22159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3800" b="1" dirty="0" smtClean="0">
                    <a:latin typeface="江西拙楷" panose="02010600040101010101" charset="-122"/>
                    <a:ea typeface="江西拙楷" panose="02010600040101010101" charset="-122"/>
                  </a:rPr>
                  <a:t>目</a:t>
                </a:r>
                <a:endParaRPr lang="zh-CN" altLang="en-US" sz="13800" b="1" dirty="0">
                  <a:latin typeface="江西拙楷" panose="02010600040101010101" charset="-122"/>
                  <a:ea typeface="江西拙楷" panose="02010600040101010101" charset="-122"/>
                </a:endParaRPr>
              </a:p>
            </p:txBody>
          </p:sp>
          <p:sp>
            <p:nvSpPr>
              <p:cNvPr id="14" name="文本框 13"/>
              <p:cNvSpPr txBox="1"/>
              <p:nvPr/>
            </p:nvSpPr>
            <p:spPr>
              <a:xfrm>
                <a:off x="963393" y="2201736"/>
                <a:ext cx="1561147" cy="22159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3800" b="1" dirty="0" smtClean="0">
                    <a:latin typeface="江西拙楷" panose="02010600040101010101" charset="-122"/>
                    <a:ea typeface="江西拙楷" panose="02010600040101010101" charset="-122"/>
                  </a:rPr>
                  <a:t>录</a:t>
                </a:r>
                <a:endParaRPr lang="zh-CN" altLang="en-US" sz="13800" b="1" dirty="0">
                  <a:latin typeface="江西拙楷" panose="02010600040101010101" charset="-122"/>
                  <a:ea typeface="江西拙楷" panose="02010600040101010101" charset="-122"/>
                </a:endParaRPr>
              </a:p>
            </p:txBody>
          </p:sp>
        </p:grpSp>
      </p:grpSp>
      <p:sp>
        <p:nvSpPr>
          <p:cNvPr id="16" name="矩形 15"/>
          <p:cNvSpPr/>
          <p:nvPr/>
        </p:nvSpPr>
        <p:spPr>
          <a:xfrm rot="5400000">
            <a:off x="-66896" y="2378935"/>
            <a:ext cx="32531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n-US" altLang="zh-CN" sz="4000" dirty="0" smtClean="0">
                <a:solidFill>
                  <a:schemeClr val="bg1"/>
                </a:solidFill>
                <a:latin typeface="江西拙楷" panose="02010600040101010101" charset="-122"/>
                <a:ea typeface="江西拙楷" panose="02010600040101010101" charset="-122"/>
              </a:rPr>
              <a:t>CONTENT</a:t>
            </a:r>
            <a:endParaRPr lang="zh-CN" altLang="en-US" sz="4000" dirty="0">
              <a:solidFill>
                <a:schemeClr val="bg1"/>
              </a:solidFill>
              <a:latin typeface="江西拙楷" panose="02010600040101010101" charset="-122"/>
              <a:ea typeface="江西拙楷" panose="02010600040101010101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5715" y="413247"/>
            <a:ext cx="693076" cy="693076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4399836" y="963487"/>
            <a:ext cx="6345585" cy="1021143"/>
            <a:chOff x="4130643" y="2038415"/>
            <a:chExt cx="6345585" cy="1021143"/>
          </a:xfrm>
        </p:grpSpPr>
        <p:pic>
          <p:nvPicPr>
            <p:cNvPr id="34" name="图片 33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>
            <a:xfrm>
              <a:off x="4130643" y="2038415"/>
              <a:ext cx="1027620" cy="1021143"/>
            </a:xfrm>
            <a:prstGeom prst="rect">
              <a:avLst/>
            </a:prstGeom>
          </p:spPr>
        </p:pic>
        <p:grpSp>
          <p:nvGrpSpPr>
            <p:cNvPr id="33" name="组合 32"/>
            <p:cNvGrpSpPr/>
            <p:nvPr/>
          </p:nvGrpSpPr>
          <p:grpSpPr>
            <a:xfrm>
              <a:off x="4309549" y="2125963"/>
              <a:ext cx="6166679" cy="829945"/>
              <a:chOff x="4309549" y="2125963"/>
              <a:chExt cx="6166679" cy="829945"/>
            </a:xfrm>
          </p:grpSpPr>
          <p:sp>
            <p:nvSpPr>
              <p:cNvPr id="31" name="矩形 30"/>
              <p:cNvSpPr/>
              <p:nvPr/>
            </p:nvSpPr>
            <p:spPr>
              <a:xfrm>
                <a:off x="4329428" y="2133489"/>
                <a:ext cx="6146800" cy="7683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4400" b="1" i="0" dirty="0" smtClean="0">
                    <a:solidFill>
                      <a:schemeClr val="tx1"/>
                    </a:solidFill>
                    <a:effectLst/>
                    <a:latin typeface="江西拙楷" panose="02010600040101010101" charset="-122"/>
                    <a:ea typeface="江西拙楷" panose="02010600040101010101" charset="-122"/>
                  </a:rPr>
                  <a:t>壹 </a:t>
                </a:r>
                <a:r>
                  <a:rPr lang="en-US" altLang="zh-CN" sz="3200" b="1" i="0" dirty="0" smtClean="0">
                    <a:solidFill>
                      <a:schemeClr val="bg1"/>
                    </a:solidFill>
                    <a:effectLst/>
                    <a:latin typeface="Times New Roman" panose="02020603050405020304" charset="0"/>
                    <a:ea typeface="江西拙楷" panose="02010600040101010101" charset="-122"/>
                    <a:cs typeface="Times New Roman" panose="02020603050405020304" charset="0"/>
                  </a:rPr>
                  <a:t>Introduction to Yingge Dance</a:t>
                </a:r>
                <a:endParaRPr lang="en-US" altLang="zh-CN" sz="3200" b="1" i="0" dirty="0" smtClean="0">
                  <a:solidFill>
                    <a:schemeClr val="bg1"/>
                  </a:solidFill>
                  <a:effectLst/>
                  <a:latin typeface="Times New Roman" panose="02020603050405020304" charset="0"/>
                  <a:ea typeface="江西拙楷" panose="02010600040101010101" charset="-122"/>
                  <a:cs typeface="Times New Roman" panose="02020603050405020304" charset="0"/>
                </a:endParaRPr>
              </a:p>
            </p:txBody>
          </p:sp>
          <p:sp>
            <p:nvSpPr>
              <p:cNvPr id="32" name="矩形 31"/>
              <p:cNvSpPr/>
              <p:nvPr/>
            </p:nvSpPr>
            <p:spPr>
              <a:xfrm>
                <a:off x="4309549" y="2125963"/>
                <a:ext cx="5197475" cy="8299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sz="4800" b="1" i="0" dirty="0" smtClean="0">
                    <a:solidFill>
                      <a:schemeClr val="tx1"/>
                    </a:solidFill>
                    <a:latin typeface="江西拙楷" panose="02010600040101010101" charset="-122"/>
                    <a:ea typeface="江西拙楷" panose="02010600040101010101" charset="-122"/>
                  </a:rPr>
                  <a:t> </a:t>
                </a:r>
                <a:endParaRPr lang="zh-CN" altLang="en-US" sz="4800" b="1" i="0" dirty="0" smtClean="0">
                  <a:solidFill>
                    <a:schemeClr val="tx1"/>
                  </a:solidFill>
                  <a:latin typeface="江西拙楷" panose="02010600040101010101" charset="-122"/>
                  <a:ea typeface="江西拙楷" panose="02010600040101010101" charset="-122"/>
                </a:endParaRPr>
              </a:p>
            </p:txBody>
          </p:sp>
        </p:grpSp>
      </p:grpSp>
      <p:grpSp>
        <p:nvGrpSpPr>
          <p:cNvPr id="42" name="组合 41"/>
          <p:cNvGrpSpPr/>
          <p:nvPr/>
        </p:nvGrpSpPr>
        <p:grpSpPr>
          <a:xfrm>
            <a:off x="4028072" y="2756353"/>
            <a:ext cx="8361045" cy="1021143"/>
            <a:chOff x="3818514" y="3255731"/>
            <a:chExt cx="8361045" cy="1021143"/>
          </a:xfrm>
        </p:grpSpPr>
        <p:grpSp>
          <p:nvGrpSpPr>
            <p:cNvPr id="36" name="组合 35"/>
            <p:cNvGrpSpPr/>
            <p:nvPr/>
          </p:nvGrpSpPr>
          <p:grpSpPr>
            <a:xfrm>
              <a:off x="3818514" y="3255731"/>
              <a:ext cx="8361045" cy="1021143"/>
              <a:chOff x="3758879" y="2038415"/>
              <a:chExt cx="8361045" cy="1021143"/>
            </a:xfrm>
          </p:grpSpPr>
          <p:pic>
            <p:nvPicPr>
              <p:cNvPr id="37" name="图片 36"/>
              <p:cNvPicPr>
                <a:picLocks noChangeAspect="1"/>
              </p:cNvPicPr>
              <p:nvPr/>
            </p:nvPicPr>
            <p:blipFill rotWithShape="1">
              <a:blip r:embed="rId4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/>
              </a:stretch>
            </p:blipFill>
            <p:spPr>
              <a:xfrm>
                <a:off x="4130643" y="2038415"/>
                <a:ext cx="1027620" cy="1021143"/>
              </a:xfrm>
              <a:prstGeom prst="rect">
                <a:avLst/>
              </a:prstGeom>
            </p:spPr>
          </p:pic>
          <p:grpSp>
            <p:nvGrpSpPr>
              <p:cNvPr id="38" name="组合 37"/>
              <p:cNvGrpSpPr/>
              <p:nvPr/>
            </p:nvGrpSpPr>
            <p:grpSpPr>
              <a:xfrm>
                <a:off x="3758879" y="2145841"/>
                <a:ext cx="8361045" cy="830997"/>
                <a:chOff x="3758879" y="2145841"/>
                <a:chExt cx="8361045" cy="830997"/>
              </a:xfrm>
            </p:grpSpPr>
            <p:sp>
              <p:nvSpPr>
                <p:cNvPr id="39" name="矩形 38"/>
                <p:cNvSpPr/>
                <p:nvPr/>
              </p:nvSpPr>
              <p:spPr>
                <a:xfrm>
                  <a:off x="3758879" y="2270014"/>
                  <a:ext cx="8361045" cy="58356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lang="en-US" altLang="zh-CN" sz="3200" b="1" dirty="0">
                      <a:solidFill>
                        <a:schemeClr val="bg1"/>
                      </a:solidFill>
                      <a:latin typeface="Times New Roman" panose="02020603050405020304" charset="0"/>
                      <a:ea typeface="江西拙楷" panose="02010600040101010101" charset="-122"/>
                      <a:cs typeface="Times New Roman" panose="02020603050405020304" charset="0"/>
                    </a:rPr>
                    <a:t>   C</a:t>
                  </a:r>
                  <a:r>
                    <a:rPr lang="en-US" altLang="zh-CN" sz="3200" b="1" dirty="0">
                      <a:solidFill>
                        <a:prstClr val="white"/>
                      </a:solidFill>
                      <a:latin typeface="Times New Roman" panose="02020603050405020304" charset="0"/>
                      <a:ea typeface="江西拙楷" panose="02010600040101010101" charset="-122"/>
                      <a:cs typeface="Times New Roman" panose="02020603050405020304" charset="0"/>
                      <a:sym typeface="+mn-ea"/>
                    </a:rPr>
                    <a:t>haracteristics of the Yingge Dance </a:t>
                  </a:r>
                  <a:endParaRPr lang="en-US" altLang="zh-CN" sz="3200" b="1" dirty="0">
                    <a:solidFill>
                      <a:prstClr val="white"/>
                    </a:solidFill>
                    <a:latin typeface="Times New Roman" panose="02020603050405020304" charset="0"/>
                    <a:ea typeface="江西拙楷" panose="02010600040101010101" charset="-122"/>
                    <a:cs typeface="Times New Roman" panose="02020603050405020304" charset="0"/>
                  </a:endParaRPr>
                </a:p>
              </p:txBody>
            </p:sp>
            <p:sp>
              <p:nvSpPr>
                <p:cNvPr id="40" name="矩形 39"/>
                <p:cNvSpPr/>
                <p:nvPr/>
              </p:nvSpPr>
              <p:spPr>
                <a:xfrm>
                  <a:off x="4289671" y="2145841"/>
                  <a:ext cx="184731" cy="83099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endParaRPr lang="zh-CN" altLang="en-US" sz="4800" b="1" i="0" dirty="0">
                    <a:effectLst/>
                    <a:latin typeface="江西拙楷" panose="02010600040101010101" charset="-122"/>
                    <a:ea typeface="江西拙楷" panose="02010600040101010101" charset="-122"/>
                  </a:endParaRPr>
                </a:p>
              </p:txBody>
            </p:sp>
          </p:grpSp>
        </p:grpSp>
        <p:sp>
          <p:nvSpPr>
            <p:cNvPr id="41" name="矩形 40"/>
            <p:cNvSpPr/>
            <p:nvPr/>
          </p:nvSpPr>
          <p:spPr>
            <a:xfrm>
              <a:off x="4362159" y="3358329"/>
              <a:ext cx="795020" cy="8299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4800" b="1" dirty="0" smtClean="0">
                  <a:latin typeface="江西拙楷" panose="02010600040101010101" charset="-122"/>
                  <a:ea typeface="江西拙楷" panose="02010600040101010101" charset="-122"/>
                </a:rPr>
                <a:t>贰</a:t>
              </a:r>
              <a:endParaRPr lang="zh-CN" altLang="en-US" sz="4800" b="1" dirty="0">
                <a:latin typeface="江西拙楷" panose="02010600040101010101" charset="-122"/>
                <a:ea typeface="江西拙楷" panose="02010600040101010101" charset="-122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4290646" y="4441904"/>
            <a:ext cx="7835265" cy="1306019"/>
            <a:chOff x="4077913" y="4531061"/>
            <a:chExt cx="7835265" cy="1306019"/>
          </a:xfrm>
        </p:grpSpPr>
        <p:grpSp>
          <p:nvGrpSpPr>
            <p:cNvPr id="44" name="组合 43"/>
            <p:cNvGrpSpPr/>
            <p:nvPr/>
          </p:nvGrpSpPr>
          <p:grpSpPr>
            <a:xfrm>
              <a:off x="4077913" y="4531061"/>
              <a:ext cx="7835265" cy="1306019"/>
              <a:chOff x="4018278" y="2038415"/>
              <a:chExt cx="7835265" cy="1306019"/>
            </a:xfrm>
          </p:grpSpPr>
          <p:pic>
            <p:nvPicPr>
              <p:cNvPr id="46" name="图片 45"/>
              <p:cNvPicPr>
                <a:picLocks noChangeAspect="1"/>
              </p:cNvPicPr>
              <p:nvPr/>
            </p:nvPicPr>
            <p:blipFill rotWithShape="1">
              <a:blip r:embed="rId4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/>
              </a:stretch>
            </p:blipFill>
            <p:spPr>
              <a:xfrm>
                <a:off x="4130643" y="2038415"/>
                <a:ext cx="1027620" cy="1021143"/>
              </a:xfrm>
              <a:prstGeom prst="rect">
                <a:avLst/>
              </a:prstGeom>
            </p:spPr>
          </p:pic>
          <p:grpSp>
            <p:nvGrpSpPr>
              <p:cNvPr id="47" name="组合 46"/>
              <p:cNvGrpSpPr/>
              <p:nvPr/>
            </p:nvGrpSpPr>
            <p:grpSpPr>
              <a:xfrm>
                <a:off x="4018278" y="2145554"/>
                <a:ext cx="7835265" cy="1198880"/>
                <a:chOff x="4018278" y="2145554"/>
                <a:chExt cx="7835265" cy="1198880"/>
              </a:xfrm>
            </p:grpSpPr>
            <p:sp>
              <p:nvSpPr>
                <p:cNvPr id="48" name="矩形 47"/>
                <p:cNvSpPr/>
                <p:nvPr/>
              </p:nvSpPr>
              <p:spPr>
                <a:xfrm>
                  <a:off x="4018278" y="2145554"/>
                  <a:ext cx="7835265" cy="119888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l"/>
                  <a:r>
                    <a:rPr lang="en-US" altLang="zh-CN" sz="4800" b="1" dirty="0">
                      <a:solidFill>
                        <a:schemeClr val="bg1"/>
                      </a:solidFill>
                      <a:latin typeface="江西拙楷" panose="02010600040101010101" charset="-122"/>
                      <a:ea typeface="江西拙楷" panose="02010600040101010101" charset="-122"/>
                    </a:rPr>
                    <a:t>   </a:t>
                  </a:r>
                  <a:r>
                    <a:rPr lang="en-US" altLang="zh-CN" sz="2800" b="1" dirty="0">
                      <a:solidFill>
                        <a:prstClr val="white"/>
                      </a:solidFill>
                      <a:latin typeface="Times New Roman" panose="02020603050405020304" charset="0"/>
                      <a:ea typeface="江西拙楷" panose="02010600040101010101" charset="-122"/>
                      <a:cs typeface="Times New Roman" panose="02020603050405020304" charset="0"/>
                      <a:sym typeface="+mn-ea"/>
                    </a:rPr>
                    <a:t>Inheritance and Protection of Yingge Dance</a:t>
                  </a:r>
                  <a:endParaRPr lang="en-US" altLang="zh-CN" sz="2400" b="1" dirty="0">
                    <a:solidFill>
                      <a:prstClr val="white"/>
                    </a:solidFill>
                    <a:latin typeface="Times New Roman" panose="02020603050405020304" charset="0"/>
                    <a:ea typeface="江西拙楷" panose="02010600040101010101" charset="-122"/>
                    <a:cs typeface="Times New Roman" panose="02020603050405020304" charset="0"/>
                  </a:endParaRPr>
                </a:p>
                <a:p>
                  <a:endParaRPr lang="en-US" altLang="zh-CN" sz="2400" b="1" dirty="0">
                    <a:solidFill>
                      <a:prstClr val="white"/>
                    </a:solidFill>
                    <a:latin typeface="Times New Roman" panose="02020603050405020304" charset="0"/>
                    <a:ea typeface="江西拙楷" panose="02010600040101010101" charset="-122"/>
                    <a:cs typeface="Times New Roman" panose="02020603050405020304" charset="0"/>
                  </a:endParaRPr>
                </a:p>
              </p:txBody>
            </p:sp>
            <p:sp>
              <p:nvSpPr>
                <p:cNvPr id="49" name="矩形 48"/>
                <p:cNvSpPr/>
                <p:nvPr/>
              </p:nvSpPr>
              <p:spPr>
                <a:xfrm>
                  <a:off x="4289671" y="2145841"/>
                  <a:ext cx="184731" cy="83099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endParaRPr lang="zh-CN" altLang="en-US" sz="4800" b="1" i="0" dirty="0">
                    <a:effectLst/>
                    <a:latin typeface="江西拙楷" panose="02010600040101010101" charset="-122"/>
                    <a:ea typeface="江西拙楷" panose="02010600040101010101" charset="-122"/>
                  </a:endParaRPr>
                </a:p>
              </p:txBody>
            </p:sp>
          </p:grpSp>
        </p:grpSp>
        <p:sp>
          <p:nvSpPr>
            <p:cNvPr id="50" name="矩形 49"/>
            <p:cNvSpPr/>
            <p:nvPr/>
          </p:nvSpPr>
          <p:spPr>
            <a:xfrm>
              <a:off x="4369184" y="4613781"/>
              <a:ext cx="1717040" cy="8299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4800" b="1" dirty="0" smtClean="0">
                  <a:latin typeface="江西拙楷" panose="02010600040101010101" charset="-122"/>
                  <a:ea typeface="江西拙楷" panose="02010600040101010101" charset="-122"/>
                </a:rPr>
                <a:t>叁</a:t>
              </a:r>
              <a:r>
                <a:rPr lang="en-US" altLang="zh-CN" sz="4800" b="1" dirty="0" smtClean="0">
                  <a:latin typeface="江西拙楷" panose="02010600040101010101" charset="-122"/>
                  <a:ea typeface="江西拙楷" panose="02010600040101010101" charset="-122"/>
                </a:rPr>
                <a:t>   </a:t>
              </a:r>
              <a:endParaRPr lang="en-US" altLang="zh-CN" sz="4800" b="1" dirty="0" smtClean="0">
                <a:latin typeface="江西拙楷" panose="02010600040101010101" charset="-122"/>
                <a:ea typeface="江西拙楷" panose="02010600040101010101" charset="-122"/>
              </a:endParaRPr>
            </a:p>
          </p:txBody>
        </p:sp>
      </p:grpSp>
      <p:pic>
        <p:nvPicPr>
          <p:cNvPr id="73" name="图片 72"/>
          <p:cNvPicPr>
            <a:picLocks noChangeAspect="1"/>
          </p:cNvPicPr>
          <p:nvPr/>
        </p:nvPicPr>
        <p:blipFill rotWithShape="1">
          <a:blip r:embed="rId5"/>
          <a:srcRect l="7721" t="7989" r="6208" b="19641"/>
          <a:stretch>
            <a:fillRect/>
          </a:stretch>
        </p:blipFill>
        <p:spPr>
          <a:xfrm>
            <a:off x="144379" y="4042610"/>
            <a:ext cx="4764505" cy="28394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  <p:bldLst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0" y="-5376"/>
            <a:ext cx="12193057" cy="6895174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>
            <a:off x="3826410" y="2105031"/>
            <a:ext cx="1027620" cy="1021143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6256888" y="81038"/>
            <a:ext cx="4297680" cy="9220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5400" dirty="0" smtClean="0">
                <a:solidFill>
                  <a:schemeClr val="bg1"/>
                </a:solidFill>
                <a:latin typeface="江西拙楷" panose="02010600040101010101" charset="-122"/>
                <a:ea typeface="江西拙楷" panose="02010600040101010101" charset="-122"/>
              </a:rPr>
              <a:t>Y</a:t>
            </a:r>
            <a:r>
              <a:rPr lang="en-US" altLang="zh-CN" sz="5400" dirty="0" smtClean="0">
                <a:solidFill>
                  <a:schemeClr val="bg1"/>
                </a:solidFill>
                <a:latin typeface="江西拙楷" panose="02010600040101010101" charset="-122"/>
                <a:ea typeface="江西拙楷" panose="02010600040101010101" charset="-122"/>
              </a:rPr>
              <a:t>INGGE</a:t>
            </a:r>
            <a:r>
              <a:rPr lang="en-US" altLang="zh-CN" sz="5400" dirty="0" smtClean="0">
                <a:solidFill>
                  <a:schemeClr val="bg1"/>
                </a:solidFill>
                <a:latin typeface="江西拙楷" panose="02010600040101010101" charset="-122"/>
                <a:ea typeface="江西拙楷" panose="02010600040101010101" charset="-122"/>
              </a:rPr>
              <a:t> DANCE</a:t>
            </a:r>
            <a:endParaRPr lang="en-US" altLang="zh-CN" sz="5400" dirty="0" smtClean="0">
              <a:solidFill>
                <a:schemeClr val="bg1"/>
              </a:solidFill>
              <a:latin typeface="江西拙楷" panose="02010600040101010101" charset="-122"/>
              <a:ea typeface="江西拙楷" panose="02010600040101010101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4590" y="-855735"/>
            <a:ext cx="4348468" cy="771373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0103387" y="5903893"/>
            <a:ext cx="17829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江西拙楷" panose="02010600040101010101" charset="-122"/>
                <a:ea typeface="江西拙楷" panose="02010600040101010101" charset="-122"/>
              </a:rPr>
              <a:t>英歌</a:t>
            </a:r>
            <a:r>
              <a:rPr lang="zh-CN" altLang="en-US" sz="2800" dirty="0" smtClean="0">
                <a:solidFill>
                  <a:schemeClr val="bg1"/>
                </a:solidFill>
                <a:latin typeface="江西拙楷" panose="02010600040101010101" charset="-122"/>
                <a:ea typeface="江西拙楷" panose="02010600040101010101" charset="-122"/>
              </a:rPr>
              <a:t>澎湃</a:t>
            </a:r>
            <a:endParaRPr lang="en-US" altLang="zh-CN" sz="2800" dirty="0" smtClean="0">
              <a:solidFill>
                <a:schemeClr val="bg1"/>
              </a:solidFill>
              <a:latin typeface="江西拙楷" panose="02010600040101010101" charset="-122"/>
              <a:ea typeface="江西拙楷" panose="02010600040101010101" charset="-122"/>
            </a:endParaRPr>
          </a:p>
          <a:p>
            <a:r>
              <a:rPr lang="zh-CN" altLang="en-US" sz="2800" dirty="0" smtClean="0">
                <a:solidFill>
                  <a:schemeClr val="bg1"/>
                </a:solidFill>
                <a:latin typeface="江西拙楷" panose="02010600040101010101" charset="-122"/>
                <a:ea typeface="江西拙楷" panose="02010600040101010101" charset="-122"/>
              </a:rPr>
              <a:t>舞</a:t>
            </a:r>
            <a:r>
              <a:rPr lang="zh-CN" altLang="en-US" sz="2800" dirty="0">
                <a:solidFill>
                  <a:schemeClr val="bg1"/>
                </a:solidFill>
                <a:latin typeface="江西拙楷" panose="02010600040101010101" charset="-122"/>
                <a:ea typeface="江西拙楷" panose="02010600040101010101" charset="-122"/>
              </a:rPr>
              <a:t>韵传情</a:t>
            </a:r>
            <a:endParaRPr lang="zh-CN" altLang="en-US" sz="2800" dirty="0">
              <a:solidFill>
                <a:schemeClr val="bg1"/>
              </a:solidFill>
              <a:latin typeface="江西拙楷" panose="02010600040101010101" charset="-122"/>
              <a:ea typeface="江西拙楷" panose="02010600040101010101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376301" y="3930216"/>
            <a:ext cx="583358" cy="2584841"/>
            <a:chOff x="11245250" y="845006"/>
            <a:chExt cx="523732" cy="2320639"/>
          </a:xfrm>
        </p:grpSpPr>
        <p:grpSp>
          <p:nvGrpSpPr>
            <p:cNvPr id="16" name="组合 15"/>
            <p:cNvGrpSpPr/>
            <p:nvPr/>
          </p:nvGrpSpPr>
          <p:grpSpPr>
            <a:xfrm>
              <a:off x="11245250" y="845006"/>
              <a:ext cx="516472" cy="516472"/>
              <a:chOff x="7073900" y="-1281815"/>
              <a:chExt cx="543894" cy="543894"/>
            </a:xfrm>
          </p:grpSpPr>
          <p:sp>
            <p:nvSpPr>
              <p:cNvPr id="26" name="椭圆 25"/>
              <p:cNvSpPr/>
              <p:nvPr/>
            </p:nvSpPr>
            <p:spPr>
              <a:xfrm>
                <a:off x="7073900" y="-1281815"/>
                <a:ext cx="543894" cy="543894"/>
              </a:xfrm>
              <a:prstGeom prst="ellipse">
                <a:avLst/>
              </a:prstGeom>
              <a:noFill/>
              <a:ln>
                <a:solidFill>
                  <a:srgbClr val="FAC7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江西拙楷" panose="02010600040101010101" charset="-122"/>
                  <a:ea typeface="江西拙楷" panose="02010600040101010101" charset="-122"/>
                  <a:cs typeface="+mn-cs"/>
                </a:endParaRPr>
              </a:p>
            </p:txBody>
          </p:sp>
          <p:sp>
            <p:nvSpPr>
              <p:cNvPr id="27" name="文本框 26"/>
              <p:cNvSpPr txBox="1"/>
              <p:nvPr/>
            </p:nvSpPr>
            <p:spPr>
              <a:xfrm>
                <a:off x="7103873" y="-1235808"/>
                <a:ext cx="406400" cy="494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AC76B"/>
                    </a:solidFill>
                    <a:effectLst/>
                    <a:uLnTx/>
                    <a:uFillTx/>
                    <a:latin typeface="江西拙楷" panose="02010600040101010101" charset="-122"/>
                    <a:ea typeface="江西拙楷" panose="02010600040101010101" charset="-122"/>
                    <a:cs typeface="+mn-cs"/>
                  </a:rPr>
                  <a:t>非</a:t>
                </a:r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AC76B"/>
                  </a:solidFill>
                  <a:effectLst/>
                  <a:uLnTx/>
                  <a:uFillTx/>
                  <a:latin typeface="江西拙楷" panose="02010600040101010101" charset="-122"/>
                  <a:ea typeface="江西拙楷" panose="02010600040101010101" charset="-122"/>
                  <a:cs typeface="+mn-cs"/>
                </a:endParaRPr>
              </a:p>
            </p:txBody>
          </p:sp>
        </p:grpSp>
        <p:grpSp>
          <p:nvGrpSpPr>
            <p:cNvPr id="17" name="组合 16"/>
            <p:cNvGrpSpPr/>
            <p:nvPr/>
          </p:nvGrpSpPr>
          <p:grpSpPr>
            <a:xfrm>
              <a:off x="11245250" y="1446395"/>
              <a:ext cx="516472" cy="516472"/>
              <a:chOff x="7073900" y="-1281815"/>
              <a:chExt cx="543894" cy="543894"/>
            </a:xfrm>
          </p:grpSpPr>
          <p:sp>
            <p:nvSpPr>
              <p:cNvPr id="24" name="椭圆 23"/>
              <p:cNvSpPr/>
              <p:nvPr/>
            </p:nvSpPr>
            <p:spPr>
              <a:xfrm>
                <a:off x="7073900" y="-1281815"/>
                <a:ext cx="543894" cy="543894"/>
              </a:xfrm>
              <a:prstGeom prst="ellipse">
                <a:avLst/>
              </a:prstGeom>
              <a:noFill/>
              <a:ln>
                <a:solidFill>
                  <a:srgbClr val="FAC7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江西拙楷" panose="02010600040101010101" charset="-122"/>
                  <a:ea typeface="江西拙楷" panose="02010600040101010101" charset="-122"/>
                  <a:cs typeface="+mn-cs"/>
                </a:endParaRPr>
              </a:p>
            </p:txBody>
          </p:sp>
          <p:sp>
            <p:nvSpPr>
              <p:cNvPr id="25" name="文本框 24"/>
              <p:cNvSpPr txBox="1"/>
              <p:nvPr/>
            </p:nvSpPr>
            <p:spPr>
              <a:xfrm>
                <a:off x="7103873" y="-1235808"/>
                <a:ext cx="406400" cy="494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AC76B"/>
                    </a:solidFill>
                    <a:effectLst/>
                    <a:uLnTx/>
                    <a:uFillTx/>
                    <a:latin typeface="江西拙楷" panose="02010600040101010101" charset="-122"/>
                    <a:ea typeface="江西拙楷" panose="02010600040101010101" charset="-122"/>
                    <a:cs typeface="+mn-cs"/>
                  </a:rPr>
                  <a:t>遗</a:t>
                </a:r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AC76B"/>
                  </a:solidFill>
                  <a:effectLst/>
                  <a:uLnTx/>
                  <a:uFillTx/>
                  <a:latin typeface="江西拙楷" panose="02010600040101010101" charset="-122"/>
                  <a:ea typeface="江西拙楷" panose="02010600040101010101" charset="-122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/>
          </p:nvGrpSpPr>
          <p:grpSpPr>
            <a:xfrm>
              <a:off x="11252510" y="2047784"/>
              <a:ext cx="516472" cy="516472"/>
              <a:chOff x="7073900" y="-1281815"/>
              <a:chExt cx="543894" cy="543894"/>
            </a:xfrm>
          </p:grpSpPr>
          <p:sp>
            <p:nvSpPr>
              <p:cNvPr id="22" name="椭圆 21"/>
              <p:cNvSpPr/>
              <p:nvPr/>
            </p:nvSpPr>
            <p:spPr>
              <a:xfrm>
                <a:off x="7073900" y="-1281815"/>
                <a:ext cx="543894" cy="543894"/>
              </a:xfrm>
              <a:prstGeom prst="ellipse">
                <a:avLst/>
              </a:prstGeom>
              <a:noFill/>
              <a:ln>
                <a:solidFill>
                  <a:srgbClr val="FAC7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江西拙楷" panose="02010600040101010101" charset="-122"/>
                  <a:ea typeface="江西拙楷" panose="02010600040101010101" charset="-122"/>
                  <a:cs typeface="+mn-cs"/>
                </a:endParaRPr>
              </a:p>
            </p:txBody>
          </p:sp>
          <p:sp>
            <p:nvSpPr>
              <p:cNvPr id="23" name="文本框 22"/>
              <p:cNvSpPr txBox="1"/>
              <p:nvPr/>
            </p:nvSpPr>
            <p:spPr>
              <a:xfrm>
                <a:off x="7103873" y="-1235808"/>
                <a:ext cx="406400" cy="494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AC76B"/>
                    </a:solidFill>
                    <a:effectLst/>
                    <a:uLnTx/>
                    <a:uFillTx/>
                    <a:latin typeface="江西拙楷" panose="02010600040101010101" charset="-122"/>
                    <a:ea typeface="江西拙楷" panose="02010600040101010101" charset="-122"/>
                    <a:cs typeface="+mn-cs"/>
                  </a:rPr>
                  <a:t>系</a:t>
                </a:r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AC76B"/>
                  </a:solidFill>
                  <a:effectLst/>
                  <a:uLnTx/>
                  <a:uFillTx/>
                  <a:latin typeface="江西拙楷" panose="02010600040101010101" charset="-122"/>
                  <a:ea typeface="江西拙楷" panose="02010600040101010101" charset="-122"/>
                  <a:cs typeface="+mn-cs"/>
                </a:endParaRPr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>
              <a:off x="11252510" y="2649173"/>
              <a:ext cx="516472" cy="516472"/>
              <a:chOff x="7073900" y="-1281815"/>
              <a:chExt cx="543894" cy="543894"/>
            </a:xfrm>
          </p:grpSpPr>
          <p:sp>
            <p:nvSpPr>
              <p:cNvPr id="20" name="椭圆 19"/>
              <p:cNvSpPr/>
              <p:nvPr/>
            </p:nvSpPr>
            <p:spPr>
              <a:xfrm>
                <a:off x="7073900" y="-1281815"/>
                <a:ext cx="543894" cy="543894"/>
              </a:xfrm>
              <a:prstGeom prst="ellipse">
                <a:avLst/>
              </a:prstGeom>
              <a:noFill/>
              <a:ln>
                <a:solidFill>
                  <a:srgbClr val="FAC7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江西拙楷" panose="02010600040101010101" charset="-122"/>
                  <a:ea typeface="江西拙楷" panose="02010600040101010101" charset="-122"/>
                  <a:cs typeface="+mn-cs"/>
                </a:endParaRPr>
              </a:p>
            </p:txBody>
          </p:sp>
          <p:sp>
            <p:nvSpPr>
              <p:cNvPr id="21" name="文本框 20"/>
              <p:cNvSpPr txBox="1"/>
              <p:nvPr/>
            </p:nvSpPr>
            <p:spPr>
              <a:xfrm>
                <a:off x="7103873" y="-1235808"/>
                <a:ext cx="406400" cy="494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AC76B"/>
                    </a:solidFill>
                    <a:effectLst/>
                    <a:uLnTx/>
                    <a:uFillTx/>
                    <a:latin typeface="江西拙楷" panose="02010600040101010101" charset="-122"/>
                    <a:ea typeface="江西拙楷" panose="02010600040101010101" charset="-122"/>
                    <a:cs typeface="+mn-cs"/>
                  </a:rPr>
                  <a:t>列</a:t>
                </a:r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AC76B"/>
                  </a:solidFill>
                  <a:effectLst/>
                  <a:uLnTx/>
                  <a:uFillTx/>
                  <a:latin typeface="江西拙楷" panose="02010600040101010101" charset="-122"/>
                  <a:ea typeface="江西拙楷" panose="02010600040101010101" charset="-122"/>
                  <a:cs typeface="+mn-cs"/>
                </a:endParaRPr>
              </a:p>
            </p:txBody>
          </p:sp>
        </p:grpSp>
      </p:grpSp>
      <p:grpSp>
        <p:nvGrpSpPr>
          <p:cNvPr id="29" name="组合 28"/>
          <p:cNvGrpSpPr/>
          <p:nvPr/>
        </p:nvGrpSpPr>
        <p:grpSpPr>
          <a:xfrm>
            <a:off x="3787623" y="2105031"/>
            <a:ext cx="1715770" cy="2579921"/>
            <a:chOff x="3369698" y="2024823"/>
            <a:chExt cx="1715770" cy="2579921"/>
          </a:xfrm>
        </p:grpSpPr>
        <p:sp>
          <p:nvSpPr>
            <p:cNvPr id="13" name="矩形 12"/>
            <p:cNvSpPr/>
            <p:nvPr/>
          </p:nvSpPr>
          <p:spPr>
            <a:xfrm>
              <a:off x="3369698" y="2024823"/>
              <a:ext cx="1715770" cy="1462405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pPr algn="ctr"/>
              <a:r>
                <a:rPr lang="zh-CN" altLang="en-US" sz="8000" b="1" i="0" dirty="0" smtClean="0">
                  <a:solidFill>
                    <a:schemeClr val="bg1"/>
                  </a:solidFill>
                  <a:effectLst/>
                  <a:latin typeface="江西拙楷" panose="02010600040101010101" charset="-122"/>
                  <a:ea typeface="江西拙楷" panose="02010600040101010101" charset="-122"/>
                </a:rPr>
                <a:t>壹 </a:t>
              </a:r>
              <a:endParaRPr lang="en-US" altLang="zh-CN" sz="8000" b="1" i="0" dirty="0" smtClean="0">
                <a:solidFill>
                  <a:schemeClr val="bg1"/>
                </a:solidFill>
                <a:effectLst/>
                <a:latin typeface="江西拙楷" panose="02010600040101010101" charset="-122"/>
                <a:ea typeface="江西拙楷" panose="02010600040101010101" charset="-122"/>
              </a:endParaRPr>
            </a:p>
            <a:p>
              <a:pPr algn="ctr"/>
              <a:endParaRPr lang="zh-CN" altLang="en-US" sz="8000" b="1" i="0" dirty="0">
                <a:solidFill>
                  <a:schemeClr val="bg1"/>
                </a:solidFill>
                <a:effectLst/>
                <a:latin typeface="江西拙楷" panose="02010600040101010101" charset="-122"/>
                <a:ea typeface="江西拙楷" panose="02010600040101010101" charset="-122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3369698" y="2051409"/>
              <a:ext cx="1715770" cy="25533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8000" b="1" i="0" dirty="0" smtClean="0">
                  <a:effectLst/>
                  <a:latin typeface="江西拙楷" panose="02010600040101010101" charset="-122"/>
                  <a:ea typeface="江西拙楷" panose="02010600040101010101" charset="-122"/>
                </a:rPr>
                <a:t>壹 </a:t>
              </a:r>
              <a:endParaRPr lang="en-US" altLang="zh-CN" sz="8000" b="1" i="0" dirty="0" smtClean="0">
                <a:effectLst/>
                <a:latin typeface="江西拙楷" panose="02010600040101010101" charset="-122"/>
                <a:ea typeface="江西拙楷" panose="02010600040101010101" charset="-122"/>
              </a:endParaRPr>
            </a:p>
            <a:p>
              <a:pPr algn="ctr"/>
              <a:endParaRPr lang="zh-CN" altLang="en-US" sz="8000" b="1" i="0" dirty="0">
                <a:effectLst/>
                <a:latin typeface="江西拙楷" panose="02010600040101010101" charset="-122"/>
                <a:ea typeface="江西拙楷" panose="02010600040101010101" charset="-122"/>
              </a:endParaRPr>
            </a:p>
          </p:txBody>
        </p:sp>
      </p:grpSp>
      <p:sp>
        <p:nvSpPr>
          <p:cNvPr id="30" name="矩形 29"/>
          <p:cNvSpPr/>
          <p:nvPr/>
        </p:nvSpPr>
        <p:spPr>
          <a:xfrm>
            <a:off x="1085215" y="3448685"/>
            <a:ext cx="6877685" cy="96964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dist"/>
            <a:r>
              <a:rPr lang="zh-CN" altLang="en-US" sz="4000" dirty="0">
                <a:solidFill>
                  <a:schemeClr val="bg1"/>
                </a:solidFill>
                <a:latin typeface="Times New Roman" panose="02020603050405020304" charset="0"/>
                <a:ea typeface="江西拙楷" panose="02010600040101010101" charset="-122"/>
                <a:cs typeface="Times New Roman" panose="02020603050405020304" charset="0"/>
              </a:rPr>
              <a:t>Introduction to Ying</a:t>
            </a:r>
            <a:r>
              <a:rPr lang="en-US" altLang="zh-CN" sz="4000" dirty="0">
                <a:solidFill>
                  <a:schemeClr val="bg1"/>
                </a:solidFill>
                <a:latin typeface="Times New Roman" panose="02020603050405020304" charset="0"/>
                <a:ea typeface="江西拙楷" panose="02010600040101010101" charset="-122"/>
                <a:cs typeface="Times New Roman" panose="02020603050405020304" charset="0"/>
              </a:rPr>
              <a:t>ge </a:t>
            </a:r>
            <a:r>
              <a:rPr lang="zh-CN" altLang="en-US" sz="4000" dirty="0">
                <a:solidFill>
                  <a:schemeClr val="bg1"/>
                </a:solidFill>
                <a:latin typeface="Times New Roman" panose="02020603050405020304" charset="0"/>
                <a:ea typeface="江西拙楷" panose="02010600040101010101" charset="-122"/>
                <a:cs typeface="Times New Roman" panose="02020603050405020304" charset="0"/>
              </a:rPr>
              <a:t>Dance</a:t>
            </a:r>
            <a:endParaRPr lang="zh-CN" altLang="en-US" sz="4000" dirty="0">
              <a:solidFill>
                <a:schemeClr val="bg1"/>
              </a:solidFill>
              <a:latin typeface="Times New Roman" panose="02020603050405020304" charset="0"/>
              <a:ea typeface="江西拙楷" panose="02010600040101010101" charset="-122"/>
              <a:cs typeface="Times New Roman" panose="02020603050405020304" charset="0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10169592" y="4551207"/>
            <a:ext cx="160653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9600" dirty="0" smtClean="0">
                <a:solidFill>
                  <a:schemeClr val="bg1"/>
                </a:solidFill>
                <a:latin typeface="江西拙楷" panose="02010600040101010101" charset="-122"/>
                <a:ea typeface="江西拙楷" panose="02010600040101010101" charset="-122"/>
              </a:rPr>
              <a:t>01</a:t>
            </a:r>
            <a:endParaRPr lang="zh-CN" altLang="en-US" sz="9600" dirty="0">
              <a:solidFill>
                <a:schemeClr val="bg1"/>
              </a:solidFill>
              <a:latin typeface="江西拙楷" panose="02010600040101010101" charset="-122"/>
              <a:ea typeface="江西拙楷" panose="02010600040101010101" charset="-122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70500" y="-118880"/>
            <a:ext cx="3427245" cy="3567841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  <p:bldLst>
      <p:bldP spid="7" grpId="0"/>
      <p:bldP spid="8" grpId="0"/>
      <p:bldP spid="30" grpId="0"/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512785" y="554608"/>
            <a:ext cx="9886786" cy="1021143"/>
            <a:chOff x="4130643" y="2038415"/>
            <a:chExt cx="9886786" cy="1021143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1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>
            <a:xfrm>
              <a:off x="4130643" y="2038415"/>
              <a:ext cx="1027620" cy="1021143"/>
            </a:xfrm>
            <a:prstGeom prst="rect">
              <a:avLst/>
            </a:prstGeom>
          </p:spPr>
        </p:pic>
        <p:grpSp>
          <p:nvGrpSpPr>
            <p:cNvPr id="8" name="组合 7"/>
            <p:cNvGrpSpPr/>
            <p:nvPr/>
          </p:nvGrpSpPr>
          <p:grpSpPr>
            <a:xfrm>
              <a:off x="4309549" y="2125963"/>
              <a:ext cx="9707880" cy="837471"/>
              <a:chOff x="4309549" y="2125963"/>
              <a:chExt cx="9707880" cy="837471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4329428" y="2133489"/>
                <a:ext cx="1102360" cy="8299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4800" b="1" i="0" dirty="0" smtClean="0">
                    <a:solidFill>
                      <a:schemeClr val="bg1"/>
                    </a:solidFill>
                    <a:effectLst/>
                    <a:latin typeface="江西拙楷" panose="02010600040101010101" charset="-122"/>
                    <a:ea typeface="江西拙楷" panose="02010600040101010101" charset="-122"/>
                  </a:rPr>
                  <a:t>壹 </a:t>
                </a:r>
                <a:endParaRPr lang="zh-CN" altLang="en-US" sz="4800" b="1" i="0" dirty="0">
                  <a:solidFill>
                    <a:schemeClr val="bg1"/>
                  </a:solidFill>
                  <a:effectLst/>
                  <a:latin typeface="江西拙楷" panose="02010600040101010101" charset="-122"/>
                  <a:ea typeface="江西拙楷" panose="02010600040101010101" charset="-122"/>
                </a:endParaRPr>
              </a:p>
            </p:txBody>
          </p:sp>
          <p:sp>
            <p:nvSpPr>
              <p:cNvPr id="10" name="矩形 9"/>
              <p:cNvSpPr/>
              <p:nvPr/>
            </p:nvSpPr>
            <p:spPr>
              <a:xfrm>
                <a:off x="4309549" y="2125963"/>
                <a:ext cx="9707880" cy="8299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4800" b="1" i="0" dirty="0" smtClean="0">
                    <a:effectLst/>
                    <a:latin typeface="江西拙楷" panose="02010600040101010101" charset="-122"/>
                    <a:ea typeface="江西拙楷" panose="02010600040101010101" charset="-122"/>
                  </a:rPr>
                  <a:t>壹 </a:t>
                </a:r>
                <a:r>
                  <a:rPr lang="en-US" altLang="zh-CN" sz="4800" b="1" i="0" dirty="0" smtClean="0">
                    <a:effectLst/>
                    <a:latin typeface="江西拙楷" panose="02010600040101010101" charset="-122"/>
                    <a:ea typeface="江西拙楷" panose="02010600040101010101" charset="-122"/>
                  </a:rPr>
                  <a:t>Introduction to Yingge Dance</a:t>
                </a:r>
                <a:endParaRPr lang="en-US" altLang="zh-CN" sz="4800" b="1" i="0" dirty="0" smtClean="0">
                  <a:effectLst/>
                  <a:latin typeface="江西拙楷" panose="02010600040101010101" charset="-122"/>
                  <a:ea typeface="江西拙楷" panose="02010600040101010101" charset="-122"/>
                </a:endParaRPr>
              </a:p>
            </p:txBody>
          </p:sp>
        </p:grp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rcRect l="985" t="7714" b="3057"/>
          <a:stretch>
            <a:fillRect/>
          </a:stretch>
        </p:blipFill>
        <p:spPr>
          <a:xfrm>
            <a:off x="7160790" y="2055455"/>
            <a:ext cx="4312820" cy="2887579"/>
          </a:xfrm>
          <a:custGeom>
            <a:avLst/>
            <a:gdLst>
              <a:gd name="connsiteX0" fmla="*/ 606951 w 5026209"/>
              <a:gd name="connsiteY0" fmla="*/ 0 h 3365217"/>
              <a:gd name="connsiteX1" fmla="*/ 5026209 w 5026209"/>
              <a:gd name="connsiteY1" fmla="*/ 0 h 3365217"/>
              <a:gd name="connsiteX2" fmla="*/ 4419258 w 5026209"/>
              <a:gd name="connsiteY2" fmla="*/ 3365217 h 3365217"/>
              <a:gd name="connsiteX3" fmla="*/ 0 w 5026209"/>
              <a:gd name="connsiteY3" fmla="*/ 3365217 h 3365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26209" h="3365217">
                <a:moveTo>
                  <a:pt x="606951" y="0"/>
                </a:moveTo>
                <a:lnTo>
                  <a:pt x="5026209" y="0"/>
                </a:lnTo>
                <a:lnTo>
                  <a:pt x="4419258" y="3365217"/>
                </a:lnTo>
                <a:lnTo>
                  <a:pt x="0" y="3365217"/>
                </a:lnTo>
                <a:close/>
              </a:path>
            </a:pathLst>
          </a:custGeom>
        </p:spPr>
      </p:pic>
      <p:sp>
        <p:nvSpPr>
          <p:cNvPr id="3" name="文本框 2"/>
          <p:cNvSpPr txBox="1"/>
          <p:nvPr/>
        </p:nvSpPr>
        <p:spPr>
          <a:xfrm>
            <a:off x="620395" y="2026285"/>
            <a:ext cx="63163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a Han Chinese dance form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13080" y="2983865"/>
            <a:ext cx="631634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Shantou, Chaozhou, Jieyang, Shanwei in Guangdong Province and Zhangzhou in Fujian Province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20395" y="4942840"/>
            <a:ext cx="576516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a symbolic representative of Lingnan culture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11" grpId="0"/>
      <p:bldP spid="11" grpId="1"/>
      <p:bldP spid="14" grpId="0"/>
      <p:bldP spid="1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389755" y="1045210"/>
            <a:ext cx="7486015" cy="505841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endParaRPr lang="en-US" altLang="zh-CN" dirty="0">
              <a:latin typeface="江西拙楷" panose="02010600040101010101" charset="-122"/>
              <a:ea typeface="江西拙楷" panose="02010600040101010101" charset="-122"/>
            </a:endParaRPr>
          </a:p>
          <a:p>
            <a:pPr>
              <a:lnSpc>
                <a:spcPct val="150000"/>
              </a:lnSpc>
            </a:pPr>
            <a:endParaRPr lang="en-US" altLang="zh-CN" dirty="0">
              <a:latin typeface="江西拙楷" panose="02010600040101010101" charset="-122"/>
              <a:ea typeface="江西拙楷" panose="02010600040101010101" charset="-122"/>
            </a:endParaRPr>
          </a:p>
          <a:p>
            <a:pPr>
              <a:lnSpc>
                <a:spcPct val="150000"/>
              </a:lnSpc>
            </a:pPr>
            <a:endParaRPr lang="en-US" altLang="zh-CN" dirty="0">
              <a:latin typeface="江西拙楷" panose="02010600040101010101" charset="-122"/>
              <a:ea typeface="江西拙楷" panose="02010600040101010101" charset="-122"/>
            </a:endParaRPr>
          </a:p>
          <a:p>
            <a:pPr>
              <a:lnSpc>
                <a:spcPct val="150000"/>
              </a:lnSpc>
            </a:pPr>
            <a:endParaRPr lang="en-US" altLang="zh-CN" dirty="0">
              <a:latin typeface="江西拙楷" panose="02010600040101010101" charset="-122"/>
              <a:ea typeface="江西拙楷" panose="02010600040101010101" charset="-122"/>
            </a:endParaRPr>
          </a:p>
          <a:p>
            <a:pPr>
              <a:lnSpc>
                <a:spcPct val="150000"/>
              </a:lnSpc>
            </a:pPr>
            <a:endParaRPr lang="en-US" altLang="zh-CN" dirty="0">
              <a:latin typeface="江西拙楷" panose="02010600040101010101" charset="-122"/>
              <a:ea typeface="江西拙楷" panose="02010600040101010101" charset="-122"/>
            </a:endParaRPr>
          </a:p>
          <a:p>
            <a:pPr>
              <a:lnSpc>
                <a:spcPct val="150000"/>
              </a:lnSpc>
            </a:pPr>
            <a:endParaRPr lang="en-US" altLang="zh-CN" dirty="0">
              <a:latin typeface="江西拙楷" panose="02010600040101010101" charset="-122"/>
              <a:ea typeface="江西拙楷" panose="02010600040101010101" charset="-122"/>
            </a:endParaRPr>
          </a:p>
          <a:p>
            <a:pPr>
              <a:lnSpc>
                <a:spcPct val="150000"/>
              </a:lnSpc>
            </a:pPr>
            <a:endParaRPr lang="en-US" altLang="zh-CN" dirty="0">
              <a:latin typeface="江西拙楷" panose="02010600040101010101" charset="-122"/>
              <a:ea typeface="江西拙楷" panose="02010600040101010101" charset="-122"/>
            </a:endParaRPr>
          </a:p>
          <a:p>
            <a:pPr>
              <a:lnSpc>
                <a:spcPct val="150000"/>
              </a:lnSpc>
            </a:pPr>
            <a:endParaRPr lang="en-US" altLang="zh-CN" dirty="0">
              <a:latin typeface="江西拙楷" panose="02010600040101010101" charset="-122"/>
              <a:ea typeface="江西拙楷" panose="02010600040101010101" charset="-122"/>
            </a:endParaRPr>
          </a:p>
          <a:p>
            <a:pPr>
              <a:lnSpc>
                <a:spcPct val="150000"/>
              </a:lnSpc>
            </a:pPr>
            <a:endParaRPr lang="en-US" altLang="zh-CN" dirty="0">
              <a:latin typeface="江西拙楷" panose="02010600040101010101" charset="-122"/>
              <a:ea typeface="江西拙楷" panose="0201060004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 smtClean="0">
                <a:latin typeface="Times New Roman" panose="02020603050405020304" charset="0"/>
                <a:ea typeface="江西拙楷" panose="02010600040101010101" charset="-122"/>
                <a:cs typeface="Times New Roman" panose="02020603050405020304" charset="0"/>
              </a:rPr>
              <a:t>The snake dance in Yingge Dance originates from the snake worship of the Minnan people.</a:t>
            </a:r>
            <a:endParaRPr lang="en-US" altLang="zh-CN" sz="2000" dirty="0" smtClean="0">
              <a:latin typeface="Times New Roman" panose="02020603050405020304" charset="0"/>
              <a:ea typeface="江西拙楷" panose="02010600040101010101" charset="-122"/>
              <a:cs typeface="Times New Roman" panose="02020603050405020304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512785" y="554608"/>
            <a:ext cx="7253441" cy="1021143"/>
            <a:chOff x="4130643" y="2038415"/>
            <a:chExt cx="7253441" cy="1021143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1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>
            <a:xfrm>
              <a:off x="4130643" y="2038415"/>
              <a:ext cx="1027620" cy="1021143"/>
            </a:xfrm>
            <a:prstGeom prst="rect">
              <a:avLst/>
            </a:prstGeom>
          </p:spPr>
        </p:pic>
        <p:grpSp>
          <p:nvGrpSpPr>
            <p:cNvPr id="6" name="组合 5"/>
            <p:cNvGrpSpPr/>
            <p:nvPr/>
          </p:nvGrpSpPr>
          <p:grpSpPr>
            <a:xfrm>
              <a:off x="4309549" y="2125963"/>
              <a:ext cx="7074535" cy="829945"/>
              <a:chOff x="4309549" y="2125963"/>
              <a:chExt cx="7074535" cy="829945"/>
            </a:xfrm>
          </p:grpSpPr>
          <p:sp>
            <p:nvSpPr>
              <p:cNvPr id="7" name="矩形 6"/>
              <p:cNvSpPr/>
              <p:nvPr/>
            </p:nvSpPr>
            <p:spPr>
              <a:xfrm>
                <a:off x="4329428" y="2133489"/>
                <a:ext cx="6633210" cy="6451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3600" b="1" i="0" dirty="0" smtClean="0">
                    <a:solidFill>
                      <a:schemeClr val="bg1"/>
                    </a:solidFill>
                    <a:effectLst/>
                    <a:latin typeface="江西拙楷" panose="02010600040101010101" charset="-122"/>
                    <a:ea typeface="江西拙楷" panose="02010600040101010101" charset="-122"/>
                  </a:rPr>
                  <a:t>壹 </a:t>
                </a:r>
                <a:r>
                  <a:rPr lang="en-US" altLang="zh-CN" sz="3600" b="1" i="0" dirty="0" smtClean="0">
                    <a:solidFill>
                      <a:schemeClr val="tx1"/>
                    </a:solidFill>
                    <a:effectLst/>
                    <a:latin typeface="Times New Roman" panose="02020603050405020304" charset="0"/>
                    <a:ea typeface="江西拙楷" panose="02010600040101010101" charset="-122"/>
                    <a:cs typeface="Times New Roman" panose="02020603050405020304" charset="0"/>
                  </a:rPr>
                  <a:t>Introduction to Yingge Dance</a:t>
                </a:r>
                <a:endParaRPr lang="en-US" altLang="zh-CN" sz="3600" b="1" i="0" dirty="0" smtClean="0">
                  <a:solidFill>
                    <a:schemeClr val="tx1"/>
                  </a:solidFill>
                  <a:effectLst/>
                  <a:latin typeface="Times New Roman" panose="02020603050405020304" charset="0"/>
                  <a:ea typeface="江西拙楷" panose="02010600040101010101" charset="-122"/>
                  <a:cs typeface="Times New Roman" panose="02020603050405020304" charset="0"/>
                </a:endParaRPr>
              </a:p>
            </p:txBody>
          </p:sp>
          <p:sp>
            <p:nvSpPr>
              <p:cNvPr id="8" name="矩形 7"/>
              <p:cNvSpPr/>
              <p:nvPr/>
            </p:nvSpPr>
            <p:spPr>
              <a:xfrm>
                <a:off x="4309549" y="2125963"/>
                <a:ext cx="7074535" cy="8299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sz="4800" b="1" i="0" dirty="0" smtClean="0">
                    <a:effectLst/>
                    <a:latin typeface="江西拙楷" panose="02010600040101010101" charset="-122"/>
                    <a:ea typeface="江西拙楷" panose="02010600040101010101" charset="-122"/>
                  </a:rPr>
                  <a:t>壹 </a:t>
                </a:r>
                <a:endParaRPr lang="zh-CN" altLang="en-US" sz="4800" b="1" i="0" dirty="0">
                  <a:effectLst/>
                  <a:latin typeface="江西拙楷" panose="02010600040101010101" charset="-122"/>
                  <a:ea typeface="江西拙楷" panose="02010600040101010101" charset="-122"/>
                </a:endParaRPr>
              </a:p>
            </p:txBody>
          </p:sp>
        </p:grp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16" y="3373762"/>
            <a:ext cx="3939240" cy="2286914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1945253" y="2007082"/>
            <a:ext cx="2214245" cy="278640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6600" dirty="0" smtClean="0">
                <a:solidFill>
                  <a:srgbClr val="FF0000"/>
                </a:solidFill>
                <a:latin typeface="江西拙楷" panose="02010600040101010101" charset="-122"/>
                <a:ea typeface="江西拙楷" panose="02010600040101010101" charset="-122"/>
              </a:rPr>
              <a:t>YINGGEDANCE</a:t>
            </a:r>
            <a:endParaRPr lang="en-US" altLang="zh-CN" sz="6600" dirty="0" smtClean="0">
              <a:solidFill>
                <a:srgbClr val="FF0000"/>
              </a:solidFill>
              <a:latin typeface="江西拙楷" panose="02010600040101010101" charset="-122"/>
              <a:ea typeface="江西拙楷" panose="02010600040101010101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026595" y="4349919"/>
            <a:ext cx="30988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3200" dirty="0">
              <a:solidFill>
                <a:schemeClr val="bg1"/>
              </a:solidFill>
              <a:latin typeface="江西拙楷" panose="02010600040101010101" charset="-122"/>
              <a:ea typeface="江西拙楷" panose="020106000401010101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488180" y="1287780"/>
            <a:ext cx="15633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folk arts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488180" y="1767205"/>
            <a:ext cx="10922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dance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488180" y="2246630"/>
            <a:ext cx="22828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martial arts 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7" name="右大括号 16"/>
          <p:cNvSpPr/>
          <p:nvPr/>
        </p:nvSpPr>
        <p:spPr>
          <a:xfrm>
            <a:off x="5687060" y="1358900"/>
            <a:ext cx="613410" cy="112776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6389370" y="1473200"/>
            <a:ext cx="1376680" cy="9124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400" b="1">
                <a:latin typeface="Times New Roman" panose="02020603050405020304" charset="0"/>
                <a:cs typeface="Times New Roman" panose="02020603050405020304" charset="0"/>
              </a:rPr>
              <a:t>Yingge Dance</a:t>
            </a:r>
            <a:endParaRPr lang="en-US" altLang="zh-CN" sz="24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9" name="左大括号 18"/>
          <p:cNvSpPr/>
          <p:nvPr/>
        </p:nvSpPr>
        <p:spPr>
          <a:xfrm>
            <a:off x="7579360" y="1287780"/>
            <a:ext cx="417830" cy="132715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7997190" y="1252220"/>
            <a:ext cx="15989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footwork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7997190" y="1696085"/>
            <a:ext cx="24961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body movement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997190" y="2193925"/>
            <a:ext cx="22561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formation patterns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23" name="直接连接符 22"/>
          <p:cNvCxnSpPr/>
          <p:nvPr/>
        </p:nvCxnSpPr>
        <p:spPr>
          <a:xfrm>
            <a:off x="9827260" y="1358900"/>
            <a:ext cx="514985" cy="47053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9765030" y="1829435"/>
            <a:ext cx="568325" cy="889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 flipV="1">
            <a:off x="9959975" y="1820545"/>
            <a:ext cx="391160" cy="5949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6" name="文本框 25"/>
          <p:cNvSpPr txBox="1"/>
          <p:nvPr/>
        </p:nvSpPr>
        <p:spPr>
          <a:xfrm>
            <a:off x="10253345" y="1225550"/>
            <a:ext cx="13684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vigorous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0333355" y="1704975"/>
            <a:ext cx="1270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powerful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10414000" y="2246630"/>
            <a:ext cx="11988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bold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4488180" y="3063875"/>
            <a:ext cx="23094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character modeling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4488180" y="3508375"/>
            <a:ext cx="23006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costumes and props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4488180" y="3928745"/>
            <a:ext cx="24517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physical dynamics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4488180" y="4334510"/>
            <a:ext cx="22028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sound rhythm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3" name="右大括号 32"/>
          <p:cNvSpPr/>
          <p:nvPr/>
        </p:nvSpPr>
        <p:spPr>
          <a:xfrm>
            <a:off x="6859905" y="3162300"/>
            <a:ext cx="666115" cy="146558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4" name="文本框 33"/>
          <p:cNvSpPr txBox="1"/>
          <p:nvPr/>
        </p:nvSpPr>
        <p:spPr>
          <a:xfrm>
            <a:off x="7668260" y="3644900"/>
            <a:ext cx="32067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>
                <a:latin typeface="Times New Roman" panose="02020603050405020304" charset="0"/>
                <a:cs typeface="Times New Roman" panose="02020603050405020304" charset="0"/>
              </a:rPr>
              <a:t>masculine vigorous beauty</a:t>
            </a:r>
            <a:endParaRPr lang="en-US" altLang="zh-CN" sz="2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动作按钮: 前进或下一项 1">
            <a:hlinkClick r:id="rId3" action="ppaction://hlinksldjump"/>
          </p:cNvPr>
          <p:cNvSpPr/>
          <p:nvPr/>
        </p:nvSpPr>
        <p:spPr>
          <a:xfrm>
            <a:off x="7721600" y="6164580"/>
            <a:ext cx="311150" cy="293370"/>
          </a:xfrm>
          <a:prstGeom prst="actionButtonForwardNex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  <p:bldLst>
      <p:bldP spid="5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512785" y="554608"/>
            <a:ext cx="9886786" cy="1021143"/>
            <a:chOff x="4130643" y="2038415"/>
            <a:chExt cx="9886786" cy="1021143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1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>
            <a:xfrm>
              <a:off x="4130643" y="2038415"/>
              <a:ext cx="1027620" cy="1021143"/>
            </a:xfrm>
            <a:prstGeom prst="rect">
              <a:avLst/>
            </a:prstGeom>
          </p:spPr>
        </p:pic>
        <p:grpSp>
          <p:nvGrpSpPr>
            <p:cNvPr id="8" name="组合 7"/>
            <p:cNvGrpSpPr/>
            <p:nvPr/>
          </p:nvGrpSpPr>
          <p:grpSpPr>
            <a:xfrm>
              <a:off x="4309549" y="2125963"/>
              <a:ext cx="9707880" cy="837471"/>
              <a:chOff x="4309549" y="2125963"/>
              <a:chExt cx="9707880" cy="837471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4329428" y="2133489"/>
                <a:ext cx="1102360" cy="8299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4800" b="1" i="0" dirty="0" smtClean="0">
                    <a:solidFill>
                      <a:schemeClr val="bg1"/>
                    </a:solidFill>
                    <a:effectLst/>
                    <a:latin typeface="江西拙楷" panose="02010600040101010101" charset="-122"/>
                    <a:ea typeface="江西拙楷" panose="02010600040101010101" charset="-122"/>
                  </a:rPr>
                  <a:t>壹 </a:t>
                </a:r>
                <a:endParaRPr lang="zh-CN" altLang="en-US" sz="4800" b="1" i="0" dirty="0">
                  <a:solidFill>
                    <a:schemeClr val="bg1"/>
                  </a:solidFill>
                  <a:effectLst/>
                  <a:latin typeface="江西拙楷" panose="02010600040101010101" charset="-122"/>
                  <a:ea typeface="江西拙楷" panose="02010600040101010101" charset="-122"/>
                </a:endParaRPr>
              </a:p>
            </p:txBody>
          </p:sp>
          <p:sp>
            <p:nvSpPr>
              <p:cNvPr id="10" name="矩形 9"/>
              <p:cNvSpPr/>
              <p:nvPr/>
            </p:nvSpPr>
            <p:spPr>
              <a:xfrm>
                <a:off x="4309549" y="2125963"/>
                <a:ext cx="9707880" cy="8299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4800" b="1" i="0" dirty="0" smtClean="0">
                    <a:effectLst/>
                    <a:latin typeface="江西拙楷" panose="02010600040101010101" charset="-122"/>
                    <a:ea typeface="江西拙楷" panose="02010600040101010101" charset="-122"/>
                  </a:rPr>
                  <a:t>壹 </a:t>
                </a:r>
                <a:r>
                  <a:rPr lang="en-US" altLang="zh-CN" sz="4800" b="1" i="0" dirty="0" smtClean="0">
                    <a:effectLst/>
                    <a:latin typeface="江西拙楷" panose="02010600040101010101" charset="-122"/>
                    <a:ea typeface="江西拙楷" panose="02010600040101010101" charset="-122"/>
                  </a:rPr>
                  <a:t>Introduction to Yingge Dance</a:t>
                </a:r>
                <a:endParaRPr lang="en-US" altLang="zh-CN" sz="4800" b="1" i="0" dirty="0" smtClean="0">
                  <a:effectLst/>
                  <a:latin typeface="江西拙楷" panose="02010600040101010101" charset="-122"/>
                  <a:ea typeface="江西拙楷" panose="02010600040101010101" charset="-122"/>
                </a:endParaRPr>
              </a:p>
            </p:txBody>
          </p:sp>
        </p:grpSp>
      </p:grpSp>
      <p:pic>
        <p:nvPicPr>
          <p:cNvPr id="15" name="图片 14" descr="she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630" y="472440"/>
            <a:ext cx="3759835" cy="5767705"/>
          </a:xfrm>
          <a:prstGeom prst="rect">
            <a:avLst/>
          </a:prstGeom>
        </p:spPr>
      </p:pic>
      <p:pic>
        <p:nvPicPr>
          <p:cNvPr id="16" name="图片 15" descr="she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2205" y="472440"/>
            <a:ext cx="4248150" cy="5767705"/>
          </a:xfrm>
          <a:prstGeom prst="rect">
            <a:avLst/>
          </a:prstGeom>
        </p:spPr>
      </p:pic>
      <p:pic>
        <p:nvPicPr>
          <p:cNvPr id="18" name="图片 17" descr="she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0195" y="472440"/>
            <a:ext cx="4281805" cy="5709285"/>
          </a:xfrm>
          <a:prstGeom prst="rect">
            <a:avLst/>
          </a:prstGeom>
        </p:spPr>
      </p:pic>
      <p:sp>
        <p:nvSpPr>
          <p:cNvPr id="19" name="动作按钮: 后退或前一项 18">
            <a:hlinkClick r:id="" action="ppaction://hlinkshowjump?jump=previousslide"/>
          </p:cNvPr>
          <p:cNvSpPr/>
          <p:nvPr/>
        </p:nvSpPr>
        <p:spPr>
          <a:xfrm>
            <a:off x="8948420" y="6196965"/>
            <a:ext cx="522605" cy="431165"/>
          </a:xfrm>
          <a:prstGeom prst="actionButtonBackPrevious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pull/>
      </p:transition>
    </mc:Choice>
    <mc:Fallback>
      <p:transition spd="med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569595" y="4774565"/>
            <a:ext cx="8300720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charset="0"/>
                <a:ea typeface="江西拙楷" panose="02010600040101010101" charset="-122"/>
                <a:cs typeface="Times New Roman" panose="02020603050405020304" charset="0"/>
              </a:rPr>
              <a:t>On May 20, 2006, Yingge Dance was selected into the first batch of the National Intangible Cultural Heritage List.</a:t>
            </a:r>
            <a:endParaRPr lang="en-US" altLang="zh-CN" sz="2400" b="1" dirty="0">
              <a:solidFill>
                <a:srgbClr val="C00000"/>
              </a:solidFill>
              <a:latin typeface="Times New Roman" panose="02020603050405020304" charset="0"/>
              <a:ea typeface="江西拙楷" panose="02010600040101010101" charset="-122"/>
              <a:cs typeface="Times New Roman" panose="0202060305040502030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>
            <a:off x="513080" y="554355"/>
            <a:ext cx="1027430" cy="102108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rcRect t="6343" b="5809"/>
          <a:stretch>
            <a:fillRect/>
          </a:stretch>
        </p:blipFill>
        <p:spPr>
          <a:xfrm>
            <a:off x="-114300" y="1880235"/>
            <a:ext cx="4392295" cy="2588895"/>
          </a:xfrm>
          <a:custGeom>
            <a:avLst/>
            <a:gdLst>
              <a:gd name="connsiteX0" fmla="*/ 874295 w 5933332"/>
              <a:gd name="connsiteY0" fmla="*/ 0 h 3497179"/>
              <a:gd name="connsiteX1" fmla="*/ 5933332 w 5933332"/>
              <a:gd name="connsiteY1" fmla="*/ 0 h 3497179"/>
              <a:gd name="connsiteX2" fmla="*/ 5933332 w 5933332"/>
              <a:gd name="connsiteY2" fmla="*/ 56112 h 3497179"/>
              <a:gd name="connsiteX3" fmla="*/ 5073065 w 5933332"/>
              <a:gd name="connsiteY3" fmla="*/ 3497179 h 3497179"/>
              <a:gd name="connsiteX4" fmla="*/ 0 w 5933332"/>
              <a:gd name="connsiteY4" fmla="*/ 3497179 h 3497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33332" h="3497179">
                <a:moveTo>
                  <a:pt x="874295" y="0"/>
                </a:moveTo>
                <a:lnTo>
                  <a:pt x="5933332" y="0"/>
                </a:lnTo>
                <a:lnTo>
                  <a:pt x="5933332" y="56112"/>
                </a:lnTo>
                <a:lnTo>
                  <a:pt x="5073065" y="3497179"/>
                </a:lnTo>
                <a:lnTo>
                  <a:pt x="0" y="3497179"/>
                </a:lnTo>
                <a:close/>
              </a:path>
            </a:pathLst>
          </a:custGeom>
        </p:spPr>
      </p:pic>
      <p:sp>
        <p:nvSpPr>
          <p:cNvPr id="2" name="矩形 1"/>
          <p:cNvSpPr/>
          <p:nvPr/>
        </p:nvSpPr>
        <p:spPr>
          <a:xfrm>
            <a:off x="691691" y="642156"/>
            <a:ext cx="8784590" cy="82994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4800" b="1" i="0" dirty="0" smtClean="0">
                <a:effectLst/>
                <a:latin typeface="江西拙楷" panose="02010600040101010101" charset="-122"/>
                <a:ea typeface="江西拙楷" panose="02010600040101010101" charset="-122"/>
              </a:rPr>
              <a:t>壹 </a:t>
            </a:r>
            <a:r>
              <a:rPr lang="en-US" altLang="zh-CN" sz="4800" b="1" i="0" dirty="0" smtClean="0">
                <a:effectLst/>
                <a:latin typeface="Times New Roman" panose="02020603050405020304" charset="0"/>
                <a:ea typeface="江西拙楷" panose="02010600040101010101" charset="-122"/>
                <a:cs typeface="Times New Roman" panose="02020603050405020304" charset="0"/>
              </a:rPr>
              <a:t>Introduction to Yingge Dance</a:t>
            </a:r>
            <a:endParaRPr lang="en-US" altLang="zh-CN" sz="4800" b="1" i="0" dirty="0" smtClean="0">
              <a:effectLst/>
              <a:latin typeface="Times New Roman" panose="02020603050405020304" charset="0"/>
              <a:ea typeface="江西拙楷" panose="02010600040101010101" charset="-122"/>
              <a:cs typeface="Times New Roman" panose="02020603050405020304" charset="0"/>
            </a:endParaRPr>
          </a:p>
        </p:txBody>
      </p:sp>
      <p:pic>
        <p:nvPicPr>
          <p:cNvPr id="11" name="图片 10" descr="棒槌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7045" y="1471930"/>
            <a:ext cx="2814955" cy="3751580"/>
          </a:xfrm>
          <a:prstGeom prst="rect">
            <a:avLst/>
          </a:prstGeom>
        </p:spPr>
      </p:pic>
      <p:pic>
        <p:nvPicPr>
          <p:cNvPr id="3" name="e3d9115ca1efb1b6b7c98280862475b0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277995" y="1880235"/>
            <a:ext cx="4987290" cy="2702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pull/>
      </p:transition>
    </mc:Choice>
    <mc:Fallback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9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0" y="-5376"/>
            <a:ext cx="12193057" cy="6895174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>
            <a:off x="3826410" y="2105031"/>
            <a:ext cx="1027620" cy="1021143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4854173" y="392823"/>
            <a:ext cx="4297680" cy="9220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江西拙楷" panose="02010600040101010101" charset="-122"/>
                <a:ea typeface="江西拙楷" panose="02010600040101010101" charset="-122"/>
                <a:cs typeface="+mn-cs"/>
              </a:rPr>
              <a:t>YINGGE</a:t>
            </a:r>
            <a:r>
              <a:rPr kumimoji="0" lang="en-US" altLang="zh-CN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江西拙楷" panose="02010600040101010101" charset="-122"/>
                <a:ea typeface="江西拙楷" panose="02010600040101010101" charset="-122"/>
                <a:cs typeface="+mn-cs"/>
              </a:rPr>
              <a:t> DANCE</a:t>
            </a:r>
            <a:endParaRPr kumimoji="0" lang="en-US" altLang="zh-CN" sz="54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江西拙楷" panose="02010600040101010101" charset="-122"/>
              <a:ea typeface="江西拙楷" panose="02010600040101010101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4590" y="-855735"/>
            <a:ext cx="4348468" cy="771373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0021015" y="5919792"/>
            <a:ext cx="17829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江西拙楷" panose="02010600040101010101" charset="-122"/>
                <a:ea typeface="江西拙楷" panose="02010600040101010101" charset="-122"/>
                <a:cs typeface="+mn-cs"/>
              </a:rPr>
              <a:t>英歌</a:t>
            </a:r>
            <a:r>
              <a:rPr kumimoji="0" lang="zh-CN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江西拙楷" panose="02010600040101010101" charset="-122"/>
                <a:ea typeface="江西拙楷" panose="02010600040101010101" charset="-122"/>
                <a:cs typeface="+mn-cs"/>
              </a:rPr>
              <a:t>澎湃</a:t>
            </a:r>
            <a:endParaRPr kumimoji="0" lang="en-US" altLang="zh-CN" sz="28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江西拙楷" panose="02010600040101010101" charset="-122"/>
              <a:ea typeface="江西拙楷" panose="02010600040101010101" charset="-122"/>
              <a:cs typeface="+mn-cs"/>
            </a:endParaRPr>
          </a:p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江西拙楷" panose="02010600040101010101" charset="-122"/>
                <a:ea typeface="江西拙楷" panose="02010600040101010101" charset="-122"/>
                <a:cs typeface="+mn-cs"/>
              </a:rPr>
              <a:t>舞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江西拙楷" panose="02010600040101010101" charset="-122"/>
                <a:ea typeface="江西拙楷" panose="02010600040101010101" charset="-122"/>
                <a:cs typeface="+mn-cs"/>
              </a:rPr>
              <a:t>韵传情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江西拙楷" panose="02010600040101010101" charset="-122"/>
              <a:ea typeface="江西拙楷" panose="02010600040101010101" charset="-122"/>
              <a:cs typeface="+mn-cs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376301" y="3930216"/>
            <a:ext cx="583358" cy="2584841"/>
            <a:chOff x="11245250" y="845006"/>
            <a:chExt cx="523732" cy="2320639"/>
          </a:xfrm>
        </p:grpSpPr>
        <p:grpSp>
          <p:nvGrpSpPr>
            <p:cNvPr id="16" name="组合 15"/>
            <p:cNvGrpSpPr/>
            <p:nvPr/>
          </p:nvGrpSpPr>
          <p:grpSpPr>
            <a:xfrm>
              <a:off x="11245250" y="845006"/>
              <a:ext cx="516472" cy="516472"/>
              <a:chOff x="7073900" y="-1281815"/>
              <a:chExt cx="543894" cy="543894"/>
            </a:xfrm>
          </p:grpSpPr>
          <p:sp>
            <p:nvSpPr>
              <p:cNvPr id="26" name="椭圆 25"/>
              <p:cNvSpPr/>
              <p:nvPr/>
            </p:nvSpPr>
            <p:spPr>
              <a:xfrm>
                <a:off x="7073900" y="-1281815"/>
                <a:ext cx="543894" cy="543894"/>
              </a:xfrm>
              <a:prstGeom prst="ellipse">
                <a:avLst/>
              </a:prstGeom>
              <a:noFill/>
              <a:ln>
                <a:solidFill>
                  <a:srgbClr val="FAC7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江西拙楷" panose="02010600040101010101" charset="-122"/>
                  <a:ea typeface="江西拙楷" panose="02010600040101010101" charset="-122"/>
                  <a:cs typeface="+mn-cs"/>
                </a:endParaRPr>
              </a:p>
            </p:txBody>
          </p:sp>
          <p:sp>
            <p:nvSpPr>
              <p:cNvPr id="27" name="文本框 26"/>
              <p:cNvSpPr txBox="1"/>
              <p:nvPr/>
            </p:nvSpPr>
            <p:spPr>
              <a:xfrm>
                <a:off x="7103873" y="-1235808"/>
                <a:ext cx="406400" cy="494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AC76B"/>
                    </a:solidFill>
                    <a:effectLst/>
                    <a:uLnTx/>
                    <a:uFillTx/>
                    <a:latin typeface="江西拙楷" panose="02010600040101010101" charset="-122"/>
                    <a:ea typeface="江西拙楷" panose="02010600040101010101" charset="-122"/>
                    <a:cs typeface="+mn-cs"/>
                  </a:rPr>
                  <a:t>非</a:t>
                </a:r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AC76B"/>
                  </a:solidFill>
                  <a:effectLst/>
                  <a:uLnTx/>
                  <a:uFillTx/>
                  <a:latin typeface="江西拙楷" panose="02010600040101010101" charset="-122"/>
                  <a:ea typeface="江西拙楷" panose="02010600040101010101" charset="-122"/>
                  <a:cs typeface="+mn-cs"/>
                </a:endParaRPr>
              </a:p>
            </p:txBody>
          </p:sp>
        </p:grpSp>
        <p:grpSp>
          <p:nvGrpSpPr>
            <p:cNvPr id="17" name="组合 16"/>
            <p:cNvGrpSpPr/>
            <p:nvPr/>
          </p:nvGrpSpPr>
          <p:grpSpPr>
            <a:xfrm>
              <a:off x="11245250" y="1446395"/>
              <a:ext cx="516472" cy="516472"/>
              <a:chOff x="7073900" y="-1281815"/>
              <a:chExt cx="543894" cy="543894"/>
            </a:xfrm>
          </p:grpSpPr>
          <p:sp>
            <p:nvSpPr>
              <p:cNvPr id="24" name="椭圆 23"/>
              <p:cNvSpPr/>
              <p:nvPr/>
            </p:nvSpPr>
            <p:spPr>
              <a:xfrm>
                <a:off x="7073900" y="-1281815"/>
                <a:ext cx="543894" cy="543894"/>
              </a:xfrm>
              <a:prstGeom prst="ellipse">
                <a:avLst/>
              </a:prstGeom>
              <a:noFill/>
              <a:ln>
                <a:solidFill>
                  <a:srgbClr val="FAC7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江西拙楷" panose="02010600040101010101" charset="-122"/>
                  <a:ea typeface="江西拙楷" panose="02010600040101010101" charset="-122"/>
                  <a:cs typeface="+mn-cs"/>
                </a:endParaRPr>
              </a:p>
            </p:txBody>
          </p:sp>
          <p:sp>
            <p:nvSpPr>
              <p:cNvPr id="25" name="文本框 24"/>
              <p:cNvSpPr txBox="1"/>
              <p:nvPr/>
            </p:nvSpPr>
            <p:spPr>
              <a:xfrm>
                <a:off x="7103873" y="-1235808"/>
                <a:ext cx="406400" cy="494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AC76B"/>
                    </a:solidFill>
                    <a:effectLst/>
                    <a:uLnTx/>
                    <a:uFillTx/>
                    <a:latin typeface="江西拙楷" panose="02010600040101010101" charset="-122"/>
                    <a:ea typeface="江西拙楷" panose="02010600040101010101" charset="-122"/>
                    <a:cs typeface="+mn-cs"/>
                  </a:rPr>
                  <a:t>遗</a:t>
                </a:r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AC76B"/>
                  </a:solidFill>
                  <a:effectLst/>
                  <a:uLnTx/>
                  <a:uFillTx/>
                  <a:latin typeface="江西拙楷" panose="02010600040101010101" charset="-122"/>
                  <a:ea typeface="江西拙楷" panose="02010600040101010101" charset="-122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/>
          </p:nvGrpSpPr>
          <p:grpSpPr>
            <a:xfrm>
              <a:off x="11252510" y="2047784"/>
              <a:ext cx="516472" cy="516472"/>
              <a:chOff x="7073900" y="-1281815"/>
              <a:chExt cx="543894" cy="543894"/>
            </a:xfrm>
          </p:grpSpPr>
          <p:sp>
            <p:nvSpPr>
              <p:cNvPr id="22" name="椭圆 21"/>
              <p:cNvSpPr/>
              <p:nvPr/>
            </p:nvSpPr>
            <p:spPr>
              <a:xfrm>
                <a:off x="7073900" y="-1281815"/>
                <a:ext cx="543894" cy="543894"/>
              </a:xfrm>
              <a:prstGeom prst="ellipse">
                <a:avLst/>
              </a:prstGeom>
              <a:noFill/>
              <a:ln>
                <a:solidFill>
                  <a:srgbClr val="FAC7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江西拙楷" panose="02010600040101010101" charset="-122"/>
                  <a:ea typeface="江西拙楷" panose="02010600040101010101" charset="-122"/>
                  <a:cs typeface="+mn-cs"/>
                </a:endParaRPr>
              </a:p>
            </p:txBody>
          </p:sp>
          <p:sp>
            <p:nvSpPr>
              <p:cNvPr id="23" name="文本框 22"/>
              <p:cNvSpPr txBox="1"/>
              <p:nvPr/>
            </p:nvSpPr>
            <p:spPr>
              <a:xfrm>
                <a:off x="7103873" y="-1235808"/>
                <a:ext cx="406400" cy="494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AC76B"/>
                    </a:solidFill>
                    <a:effectLst/>
                    <a:uLnTx/>
                    <a:uFillTx/>
                    <a:latin typeface="江西拙楷" panose="02010600040101010101" charset="-122"/>
                    <a:ea typeface="江西拙楷" panose="02010600040101010101" charset="-122"/>
                    <a:cs typeface="+mn-cs"/>
                  </a:rPr>
                  <a:t>系</a:t>
                </a:r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AC76B"/>
                  </a:solidFill>
                  <a:effectLst/>
                  <a:uLnTx/>
                  <a:uFillTx/>
                  <a:latin typeface="江西拙楷" panose="02010600040101010101" charset="-122"/>
                  <a:ea typeface="江西拙楷" panose="02010600040101010101" charset="-122"/>
                  <a:cs typeface="+mn-cs"/>
                </a:endParaRPr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>
              <a:off x="11252510" y="2649173"/>
              <a:ext cx="516472" cy="516472"/>
              <a:chOff x="7073900" y="-1281815"/>
              <a:chExt cx="543894" cy="543894"/>
            </a:xfrm>
          </p:grpSpPr>
          <p:sp>
            <p:nvSpPr>
              <p:cNvPr id="20" name="椭圆 19"/>
              <p:cNvSpPr/>
              <p:nvPr/>
            </p:nvSpPr>
            <p:spPr>
              <a:xfrm>
                <a:off x="7073900" y="-1281815"/>
                <a:ext cx="543894" cy="543894"/>
              </a:xfrm>
              <a:prstGeom prst="ellipse">
                <a:avLst/>
              </a:prstGeom>
              <a:noFill/>
              <a:ln>
                <a:solidFill>
                  <a:srgbClr val="FAC7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江西拙楷" panose="02010600040101010101" charset="-122"/>
                  <a:ea typeface="江西拙楷" panose="02010600040101010101" charset="-122"/>
                  <a:cs typeface="+mn-cs"/>
                </a:endParaRPr>
              </a:p>
            </p:txBody>
          </p:sp>
          <p:sp>
            <p:nvSpPr>
              <p:cNvPr id="21" name="文本框 20"/>
              <p:cNvSpPr txBox="1"/>
              <p:nvPr/>
            </p:nvSpPr>
            <p:spPr>
              <a:xfrm>
                <a:off x="7103873" y="-1235808"/>
                <a:ext cx="406400" cy="494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AC76B"/>
                    </a:solidFill>
                    <a:effectLst/>
                    <a:uLnTx/>
                    <a:uFillTx/>
                    <a:latin typeface="江西拙楷" panose="02010600040101010101" charset="-122"/>
                    <a:ea typeface="江西拙楷" panose="02010600040101010101" charset="-122"/>
                    <a:cs typeface="+mn-cs"/>
                  </a:rPr>
                  <a:t>列</a:t>
                </a:r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AC76B"/>
                  </a:solidFill>
                  <a:effectLst/>
                  <a:uLnTx/>
                  <a:uFillTx/>
                  <a:latin typeface="江西拙楷" panose="02010600040101010101" charset="-122"/>
                  <a:ea typeface="江西拙楷" panose="02010600040101010101" charset="-122"/>
                  <a:cs typeface="+mn-cs"/>
                </a:endParaRPr>
              </a:p>
            </p:txBody>
          </p:sp>
        </p:grpSp>
      </p:grpSp>
      <p:grpSp>
        <p:nvGrpSpPr>
          <p:cNvPr id="29" name="组合 28"/>
          <p:cNvGrpSpPr/>
          <p:nvPr/>
        </p:nvGrpSpPr>
        <p:grpSpPr>
          <a:xfrm>
            <a:off x="2305538" y="2131617"/>
            <a:ext cx="4485640" cy="2295525"/>
            <a:chOff x="1887613" y="2051409"/>
            <a:chExt cx="4485640" cy="2295525"/>
          </a:xfrm>
        </p:grpSpPr>
        <p:sp>
          <p:nvSpPr>
            <p:cNvPr id="13" name="矩形 12"/>
            <p:cNvSpPr/>
            <p:nvPr/>
          </p:nvSpPr>
          <p:spPr>
            <a:xfrm>
              <a:off x="1887613" y="3534769"/>
              <a:ext cx="4485640" cy="812165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5400" b="1" dirty="0">
                  <a:solidFill>
                    <a:prstClr val="white"/>
                  </a:solidFill>
                  <a:latin typeface="江西拙楷" panose="02010600040101010101" charset="-122"/>
                  <a:ea typeface="江西拙楷" panose="02010600040101010101" charset="-122"/>
                </a:rPr>
                <a:t>Characteristics of </a:t>
              </a:r>
              <a:endParaRPr lang="en-US" altLang="zh-CN" sz="5400" b="1" dirty="0">
                <a:solidFill>
                  <a:prstClr val="white"/>
                </a:solidFill>
                <a:latin typeface="江西拙楷" panose="02010600040101010101" charset="-122"/>
                <a:ea typeface="江西拙楷" panose="02010600040101010101" charset="-122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5400" b="1" dirty="0">
                  <a:solidFill>
                    <a:prstClr val="white"/>
                  </a:solidFill>
                  <a:latin typeface="江西拙楷" panose="02010600040101010101" charset="-122"/>
                  <a:ea typeface="江西拙楷" panose="02010600040101010101" charset="-122"/>
                </a:rPr>
                <a:t>the Yingge Dance </a:t>
              </a:r>
              <a:endParaRPr lang="en-US" altLang="zh-CN" sz="5400" b="1" dirty="0">
                <a:solidFill>
                  <a:prstClr val="white"/>
                </a:solidFill>
                <a:latin typeface="江西拙楷" panose="02010600040101010101" charset="-122"/>
                <a:ea typeface="江西拙楷" panose="02010600040101010101" charset="-122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4135218" y="2051409"/>
              <a:ext cx="184731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8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江西拙楷" panose="02010600040101010101" charset="-122"/>
                <a:ea typeface="江西拙楷" panose="02010600040101010101" charset="-122"/>
                <a:cs typeface="+mn-cs"/>
              </a:endParaRPr>
            </a:p>
          </p:txBody>
        </p:sp>
      </p:grpSp>
      <p:sp>
        <p:nvSpPr>
          <p:cNvPr id="33" name="矩形 32"/>
          <p:cNvSpPr/>
          <p:nvPr/>
        </p:nvSpPr>
        <p:spPr>
          <a:xfrm>
            <a:off x="9916883" y="4551207"/>
            <a:ext cx="199125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9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江西拙楷" panose="02010600040101010101" charset="-122"/>
                <a:ea typeface="江西拙楷" panose="02010600040101010101" charset="-122"/>
                <a:cs typeface="+mn-cs"/>
              </a:rPr>
              <a:t>02</a:t>
            </a:r>
            <a:endParaRPr kumimoji="0" lang="zh-CN" altLang="en-US" sz="9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江西拙楷" panose="02010600040101010101" charset="-122"/>
              <a:ea typeface="江西拙楷" panose="02010600040101010101" charset="-122"/>
              <a:cs typeface="+mn-cs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70500" y="-118880"/>
            <a:ext cx="3427245" cy="3567841"/>
          </a:xfrm>
          <a:prstGeom prst="rect">
            <a:avLst/>
          </a:prstGeom>
        </p:spPr>
      </p:pic>
      <p:sp>
        <p:nvSpPr>
          <p:cNvPr id="35" name="矩形 34"/>
          <p:cNvSpPr/>
          <p:nvPr/>
        </p:nvSpPr>
        <p:spPr>
          <a:xfrm>
            <a:off x="3776747" y="2045527"/>
            <a:ext cx="1715770" cy="25533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8000" b="1" noProof="0" dirty="0">
                <a:latin typeface="江西拙楷" panose="02010600040101010101" charset="-122"/>
                <a:ea typeface="江西拙楷" panose="02010600040101010101" charset="-122"/>
              </a:rPr>
              <a:t>贰</a:t>
            </a:r>
            <a:r>
              <a:rPr kumimoji="0" lang="zh-CN" altLang="en-US" sz="8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江西拙楷" panose="02010600040101010101" charset="-122"/>
                <a:ea typeface="江西拙楷" panose="02010600040101010101" charset="-122"/>
                <a:cs typeface="+mn-cs"/>
              </a:rPr>
              <a:t> </a:t>
            </a:r>
            <a:endParaRPr kumimoji="0" lang="en-US" altLang="zh-CN" sz="80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江西拙楷" panose="02010600040101010101" charset="-122"/>
              <a:ea typeface="江西拙楷" panose="02010600040101010101" charset="-122"/>
              <a:cs typeface="+mn-cs"/>
            </a:endParaRPr>
          </a:p>
          <a:p>
            <a:pPr lvl="0" algn="ctr"/>
            <a:endParaRPr lang="zh-CN" altLang="en-US" sz="8000" b="1" dirty="0">
              <a:latin typeface="江西拙楷" panose="02010600040101010101" charset="-122"/>
              <a:ea typeface="江西拙楷" panose="02010600040101010101" charset="-122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  <p:bldLst>
      <p:bldP spid="7" grpId="0"/>
      <p:bldP spid="8" grpId="0"/>
      <p:bldP spid="33" grpId="0"/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293480" y="1035927"/>
            <a:ext cx="2609215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0" i="0" dirty="0">
                <a:solidFill>
                  <a:srgbClr val="C00000"/>
                </a:solidFill>
                <a:effectLst/>
                <a:latin typeface="Times New Roman" panose="02020603050405020304" charset="0"/>
                <a:ea typeface="江西拙楷" panose="02010600040101010101" charset="-122"/>
                <a:cs typeface="Times New Roman" panose="02020603050405020304" charset="0"/>
              </a:rPr>
              <a:t>Facial Makeup</a:t>
            </a:r>
            <a:endParaRPr lang="en-US" altLang="zh-CN" sz="3200" b="0" i="0" dirty="0">
              <a:solidFill>
                <a:srgbClr val="C00000"/>
              </a:solidFill>
              <a:effectLst/>
              <a:latin typeface="Times New Roman" panose="02020603050405020304" charset="0"/>
              <a:ea typeface="江西拙楷" panose="02010600040101010101" charset="-122"/>
              <a:cs typeface="Times New Roman" panose="02020603050405020304" charset="0"/>
            </a:endParaRPr>
          </a:p>
        </p:txBody>
      </p:sp>
      <p:pic>
        <p:nvPicPr>
          <p:cNvPr id="24" name="图片 23" descr="红面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5880" y="1920875"/>
            <a:ext cx="4116070" cy="2853690"/>
          </a:xfrm>
          <a:prstGeom prst="rect">
            <a:avLst/>
          </a:prstGeom>
        </p:spPr>
      </p:pic>
      <p:pic>
        <p:nvPicPr>
          <p:cNvPr id="25" name="图片 24" descr="黑面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0190" y="1920875"/>
            <a:ext cx="4428490" cy="2931795"/>
          </a:xfrm>
          <a:prstGeom prst="rect">
            <a:avLst/>
          </a:prstGeom>
        </p:spPr>
      </p:pic>
      <p:pic>
        <p:nvPicPr>
          <p:cNvPr id="26" name="图片 25" descr="鲁智深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8680" y="1786255"/>
            <a:ext cx="2698750" cy="427355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314023" y="310694"/>
            <a:ext cx="10831388" cy="1021143"/>
            <a:chOff x="4349306" y="4448511"/>
            <a:chExt cx="10831388" cy="1021143"/>
          </a:xfrm>
        </p:grpSpPr>
        <p:grpSp>
          <p:nvGrpSpPr>
            <p:cNvPr id="7" name="组合 6"/>
            <p:cNvGrpSpPr/>
            <p:nvPr/>
          </p:nvGrpSpPr>
          <p:grpSpPr>
            <a:xfrm>
              <a:off x="4349306" y="4448511"/>
              <a:ext cx="1122592" cy="1021143"/>
              <a:chOff x="4289671" y="1955865"/>
              <a:chExt cx="1122592" cy="1021143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 rotWithShape="1">
              <a:blip r:embed="rId4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/>
              </a:stretch>
            </p:blipFill>
            <p:spPr>
              <a:xfrm>
                <a:off x="4384643" y="1955865"/>
                <a:ext cx="1027620" cy="1021143"/>
              </a:xfrm>
              <a:prstGeom prst="rect">
                <a:avLst/>
              </a:prstGeom>
            </p:spPr>
          </p:pic>
          <p:sp>
            <p:nvSpPr>
              <p:cNvPr id="12" name="矩形 11"/>
              <p:cNvSpPr/>
              <p:nvPr/>
            </p:nvSpPr>
            <p:spPr>
              <a:xfrm>
                <a:off x="4289671" y="2145841"/>
                <a:ext cx="184731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p>
                <a:endParaRPr lang="zh-CN" altLang="en-US" sz="4800" b="1" i="0" dirty="0">
                  <a:effectLst/>
                  <a:latin typeface="江西拙楷" panose="02010600040101010101" charset="-122"/>
                  <a:ea typeface="江西拙楷" panose="02010600040101010101" charset="-122"/>
                </a:endParaRPr>
              </a:p>
            </p:txBody>
          </p:sp>
        </p:grpSp>
        <p:sp>
          <p:nvSpPr>
            <p:cNvPr id="8" name="矩形 7"/>
            <p:cNvSpPr/>
            <p:nvPr/>
          </p:nvSpPr>
          <p:spPr>
            <a:xfrm>
              <a:off x="4444114" y="4715211"/>
              <a:ext cx="10736580" cy="521970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l"/>
              <a:r>
                <a:rPr lang="en-US" altLang="zh-CN" sz="2800" b="1" dirty="0">
                  <a:latin typeface="江西拙楷" panose="02010600040101010101" charset="-122"/>
                  <a:ea typeface="江西拙楷" panose="02010600040101010101" charset="-122"/>
                </a:rPr>
                <a:t>  </a:t>
              </a:r>
              <a:r>
                <a:rPr lang="zh-CN" altLang="en-US" sz="2800" b="1" noProof="0" dirty="0">
                  <a:latin typeface="江西拙楷" panose="02010600040101010101" charset="-122"/>
                  <a:ea typeface="江西拙楷" panose="02010600040101010101" charset="-122"/>
                  <a:sym typeface="+mn-ea"/>
                </a:rPr>
                <a:t>贰</a:t>
              </a:r>
              <a:r>
                <a:rPr lang="en-US" altLang="zh-CN" sz="2800" b="1" noProof="0" dirty="0">
                  <a:latin typeface="江西拙楷" panose="02010600040101010101" charset="-122"/>
                  <a:ea typeface="江西拙楷" panose="02010600040101010101" charset="-122"/>
                  <a:sym typeface="+mn-ea"/>
                </a:rPr>
                <a:t> </a:t>
              </a:r>
              <a:r>
                <a:rPr lang="en-US" altLang="zh-CN" sz="2800" b="1" dirty="0">
                  <a:latin typeface="Times New Roman" panose="02020603050405020304" charset="0"/>
                  <a:ea typeface="江西拙楷" panose="02010600040101010101" charset="-122"/>
                  <a:cs typeface="Times New Roman" panose="02020603050405020304" charset="0"/>
                </a:rPr>
                <a:t>Characteristics of the Yingge Dance</a:t>
              </a:r>
              <a:endParaRPr lang="en-US" altLang="zh-CN" sz="2800" b="1" dirty="0">
                <a:latin typeface="Times New Roman" panose="02020603050405020304" charset="0"/>
                <a:ea typeface="江西拙楷" panose="02010600040101010101" charset="-122"/>
                <a:cs typeface="Times New Roman" panose="0202060305040502030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2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1578</Words>
  <Application>WPS 演示</Application>
  <PresentationFormat>宽屏</PresentationFormat>
  <Paragraphs>228</Paragraphs>
  <Slides>14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3" baseType="lpstr">
      <vt:lpstr>Arial</vt:lpstr>
      <vt:lpstr>宋体</vt:lpstr>
      <vt:lpstr>Wingdings</vt:lpstr>
      <vt:lpstr>江西拙楷</vt:lpstr>
      <vt:lpstr>Times New Roman</vt:lpstr>
      <vt:lpstr>等线</vt:lpstr>
      <vt:lpstr>微软雅黑</vt:lpstr>
      <vt:lpstr>Arial Unicode MS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jxy </cp:lastModifiedBy>
  <cp:revision>79</cp:revision>
  <dcterms:created xsi:type="dcterms:W3CDTF">2024-07-02T02:40:00Z</dcterms:created>
  <dcterms:modified xsi:type="dcterms:W3CDTF">2025-07-05T02:51:06Z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69FFB87EA36D4C2EAE32FDA374358A48_13</vt:lpwstr>
  </property>
  <property fmtid="{D5CDD505-2E9C-101B-9397-08002B2CF9AE}" pid="3" name="KSOProductBuildVer">
    <vt:lpwstr>2052-12.1.0.21915</vt:lpwstr>
  </property>
</Properties>
</file>