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56" r:id="rId2"/>
    <p:sldId id="588" r:id="rId3"/>
    <p:sldId id="592" r:id="rId4"/>
    <p:sldId id="591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78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C8C589-06EB-4461-9401-B7EEB076DE43}" type="datetimeFigureOut">
              <a:rPr lang="de-DE" smtClean="0"/>
              <a:t>19.12.2024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60D4B-8ED0-4237-91A9-E6AD04427C3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5903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hyperlink" Target="https://wn8ae3qwafbc11zv.mikecrm.com/9gdWrQT" TargetMode="External"/><Relationship Id="rId4" Type="http://schemas.openxmlformats.org/officeDocument/2006/relationships/hyperlink" Target="https://wn8ae3qwafbc11zv.mikecrm.com/CTrdOj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ED2B17-9EAA-1F06-0FC3-3247B2CB72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zh-CN" altLang="de-DE" sz="11200" dirty="0"/>
              <a:t>中國語言文化</a:t>
            </a:r>
            <a:endParaRPr lang="de-DE" sz="161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6F02670-CC81-7986-F6B7-794FFF8BF8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Session 15, Thursday </a:t>
            </a:r>
            <a:r>
              <a:rPr lang="de-DE" dirty="0" err="1"/>
              <a:t>Dec</a:t>
            </a:r>
            <a:r>
              <a:rPr lang="de-DE" dirty="0"/>
              <a:t> 19, 2024, </a:t>
            </a:r>
            <a:r>
              <a:rPr lang="de-DE" dirty="0" err="1"/>
              <a:t>Zhishan</a:t>
            </a:r>
            <a:r>
              <a:rPr lang="de-DE" dirty="0"/>
              <a:t> </a:t>
            </a:r>
            <a:r>
              <a:rPr lang="de-DE" dirty="0" err="1"/>
              <a:t>Bldg</a:t>
            </a:r>
            <a:r>
              <a:rPr lang="de-DE" dirty="0"/>
              <a:t>. </a:t>
            </a:r>
            <a:r>
              <a:rPr lang="zh-CN" altLang="de-DE" b="0" i="0" dirty="0">
                <a:effectLst/>
                <a:latin typeface="Arial" panose="020B0604020202020204" pitchFamily="34" charset="0"/>
              </a:rPr>
              <a:t>至善楼</a:t>
            </a:r>
            <a:r>
              <a:rPr lang="de-DE" altLang="zh-CN" b="0" i="0" dirty="0">
                <a:effectLst/>
                <a:latin typeface="Arial" panose="020B0604020202020204" pitchFamily="34" charset="0"/>
              </a:rPr>
              <a:t>105</a:t>
            </a:r>
            <a:r>
              <a:rPr lang="de-DE" dirty="0"/>
              <a:t>, </a:t>
            </a:r>
            <a:r>
              <a:rPr lang="de-DE" dirty="0" err="1"/>
              <a:t>room</a:t>
            </a:r>
            <a:r>
              <a:rPr lang="de-DE" dirty="0"/>
              <a:t> 105</a:t>
            </a:r>
          </a:p>
          <a:p>
            <a:r>
              <a:rPr lang="de-DE" altLang="zh-CN" dirty="0"/>
              <a:t>Martin Woesler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108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AD9E1C-D312-A544-6C15-13CC378E9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FBC0EA-1DDD-FB75-EA89-D32562F72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4650" y="116673"/>
            <a:ext cx="8610600" cy="1293028"/>
          </a:xfrm>
        </p:spPr>
        <p:txBody>
          <a:bodyPr/>
          <a:lstStyle/>
          <a:p>
            <a:r>
              <a:rPr lang="it-IT" dirty="0" err="1"/>
              <a:t>Final</a:t>
            </a:r>
            <a:r>
              <a:rPr lang="it-IT" dirty="0"/>
              <a:t> Session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96CC5B7-B023-B202-DB9E-5ED484FD8C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7" y="1409701"/>
            <a:ext cx="11401425" cy="5101590"/>
          </a:xfrm>
        </p:spPr>
        <p:txBody>
          <a:bodyPr>
            <a:no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de-DE" sz="4000" b="0" i="0" dirty="0">
                <a:effectLst/>
                <a:latin typeface="Arial" panose="020B0604020202020204" pitchFamily="34" charset="0"/>
              </a:rPr>
              <a:t>Take </a:t>
            </a:r>
            <a:r>
              <a:rPr lang="de-DE" sz="4000" b="0" i="0" dirty="0" err="1">
                <a:effectLst/>
                <a:latin typeface="Arial" panose="020B0604020202020204" pitchFamily="34" charset="0"/>
              </a:rPr>
              <a:t>part</a:t>
            </a:r>
            <a:r>
              <a:rPr lang="de-DE" sz="4000" b="0" i="0" dirty="0">
                <a:effectLst/>
                <a:latin typeface="Arial" panose="020B0604020202020204" pitchFamily="34" charset="0"/>
              </a:rPr>
              <a:t> in Survey</a:t>
            </a:r>
          </a:p>
          <a:p>
            <a:pPr marL="342900" indent="-342900" algn="l">
              <a:buFont typeface="+mj-lt"/>
              <a:buAutoNum type="arabicPeriod"/>
            </a:pPr>
            <a:r>
              <a:rPr lang="de-DE" sz="4000" dirty="0">
                <a:latin typeface="Arial" panose="020B0604020202020204" pitchFamily="34" charset="0"/>
              </a:rPr>
              <a:t>Teacher </a:t>
            </a:r>
            <a:r>
              <a:rPr lang="de-DE" sz="4000" dirty="0" err="1">
                <a:latin typeface="Arial" panose="020B0604020202020204" pitchFamily="34" charset="0"/>
              </a:rPr>
              <a:t>checks</a:t>
            </a:r>
            <a:r>
              <a:rPr lang="de-DE" sz="4000" dirty="0">
                <a:latin typeface="Arial" panose="020B0604020202020204" pitchFamily="34" charset="0"/>
              </a:rPr>
              <a:t> </a:t>
            </a:r>
            <a:r>
              <a:rPr lang="de-DE" sz="4000" dirty="0" err="1">
                <a:latin typeface="Arial" panose="020B0604020202020204" pitchFamily="34" charset="0"/>
              </a:rPr>
              <a:t>learning</a:t>
            </a:r>
            <a:r>
              <a:rPr lang="de-DE" sz="4000" dirty="0">
                <a:latin typeface="Arial" panose="020B0604020202020204" pitchFamily="34" charset="0"/>
              </a:rPr>
              <a:t> </a:t>
            </a:r>
            <a:r>
              <a:rPr lang="de-DE" sz="4000" dirty="0" err="1">
                <a:latin typeface="Arial" panose="020B0604020202020204" pitchFamily="34" charset="0"/>
              </a:rPr>
              <a:t>progress</a:t>
            </a:r>
            <a:r>
              <a:rPr lang="de-DE" sz="4000" dirty="0">
                <a:latin typeface="Arial" panose="020B0604020202020204" pitchFamily="34" charset="0"/>
              </a:rPr>
              <a:t> </a:t>
            </a:r>
            <a:r>
              <a:rPr lang="de-DE" sz="4000" dirty="0" err="1">
                <a:latin typeface="Arial" panose="020B0604020202020204" pitchFamily="34" charset="0"/>
              </a:rPr>
              <a:t>diaries</a:t>
            </a:r>
            <a:r>
              <a:rPr lang="de-DE" sz="4000" dirty="0">
                <a:latin typeface="Arial" panose="020B0604020202020204" pitchFamily="34" charset="0"/>
              </a:rPr>
              <a:t> and </a:t>
            </a:r>
            <a:r>
              <a:rPr lang="de-DE" sz="4000" dirty="0" err="1">
                <a:latin typeface="Arial" panose="020B0604020202020204" pitchFamily="34" charset="0"/>
              </a:rPr>
              <a:t>awards</a:t>
            </a:r>
            <a:r>
              <a:rPr lang="de-DE" sz="4000" dirty="0">
                <a:latin typeface="Arial" panose="020B0604020202020204" pitchFamily="34" charset="0"/>
              </a:rPr>
              <a:t> 5 extra </a:t>
            </a:r>
            <a:r>
              <a:rPr lang="de-DE" sz="4000" dirty="0" err="1">
                <a:latin typeface="Arial" panose="020B0604020202020204" pitchFamily="34" charset="0"/>
              </a:rPr>
              <a:t>points</a:t>
            </a:r>
            <a:endParaRPr lang="de-DE" sz="4000" dirty="0">
              <a:latin typeface="Arial" panose="020B0604020202020204" pitchFamily="34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de-DE" sz="4000" b="0" i="0" dirty="0">
                <a:effectLst/>
                <a:latin typeface="Arial" panose="020B0604020202020204" pitchFamily="34" charset="0"/>
              </a:rPr>
              <a:t>Ask </a:t>
            </a:r>
            <a:r>
              <a:rPr lang="de-DE" sz="4000" b="0" i="0" dirty="0" err="1">
                <a:effectLst/>
                <a:latin typeface="Arial" panose="020B0604020202020204" pitchFamily="34" charset="0"/>
              </a:rPr>
              <a:t>me</a:t>
            </a:r>
            <a:r>
              <a:rPr lang="de-DE" sz="4000" b="0" i="0" dirty="0">
                <a:effectLst/>
                <a:latin typeface="Arial" panose="020B0604020202020204" pitchFamily="34" charset="0"/>
              </a:rPr>
              <a:t> anything </a:t>
            </a:r>
            <a:r>
              <a:rPr lang="de-DE" sz="4000" b="0" i="0" dirty="0" err="1">
                <a:effectLst/>
                <a:latin typeface="Arial" panose="020B0604020202020204" pitchFamily="34" charset="0"/>
              </a:rPr>
              <a:t>about</a:t>
            </a:r>
            <a:r>
              <a:rPr lang="de-DE" sz="40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4000" b="0" i="0" dirty="0" err="1">
                <a:effectLst/>
                <a:latin typeface="Arial" panose="020B0604020202020204" pitchFamily="34" charset="0"/>
              </a:rPr>
              <a:t>the</a:t>
            </a:r>
            <a:r>
              <a:rPr lang="de-DE" sz="4000" b="0" i="0" dirty="0">
                <a:effectLst/>
                <a:latin typeface="Arial" panose="020B0604020202020204" pitchFamily="34" charset="0"/>
              </a:rPr>
              <a:t> Western/my personal </a:t>
            </a:r>
            <a:r>
              <a:rPr lang="de-DE" sz="4000" b="0" i="0" dirty="0" err="1">
                <a:effectLst/>
                <a:latin typeface="Arial" panose="020B0604020202020204" pitchFamily="34" charset="0"/>
              </a:rPr>
              <a:t>perspective</a:t>
            </a:r>
            <a:r>
              <a:rPr lang="de-DE" sz="40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4000" b="0" i="0" dirty="0" err="1">
                <a:effectLst/>
                <a:latin typeface="Arial" panose="020B0604020202020204" pitchFamily="34" charset="0"/>
              </a:rPr>
              <a:t>about</a:t>
            </a:r>
            <a:r>
              <a:rPr lang="de-DE" sz="4000" b="0" i="0">
                <a:effectLst/>
                <a:latin typeface="Arial" panose="020B0604020202020204" pitchFamily="34" charset="0"/>
              </a:rPr>
              <a:t> Chinese </a:t>
            </a:r>
            <a:r>
              <a:rPr lang="de-DE" sz="4000" b="0" i="0" dirty="0" err="1">
                <a:effectLst/>
                <a:latin typeface="Arial" panose="020B0604020202020204" pitchFamily="34" charset="0"/>
              </a:rPr>
              <a:t>culture</a:t>
            </a:r>
            <a:endParaRPr lang="de-DE" sz="4000" dirty="0">
              <a:latin typeface="Arial" panose="020B0604020202020204" pitchFamily="34" charset="0"/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de-DE" sz="4000" b="0" i="0" dirty="0">
                <a:effectLst/>
                <a:latin typeface="Arial" panose="020B0604020202020204" pitchFamily="34" charset="0"/>
              </a:rPr>
              <a:t>Be prepared </a:t>
            </a:r>
            <a:r>
              <a:rPr lang="de-DE" sz="4000" b="0" i="0" dirty="0" err="1">
                <a:effectLst/>
                <a:latin typeface="Arial" panose="020B0604020202020204" pitchFamily="34" charset="0"/>
              </a:rPr>
              <a:t>for</a:t>
            </a:r>
            <a:r>
              <a:rPr lang="de-DE" sz="40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4000" b="0" i="0" dirty="0" err="1">
                <a:effectLst/>
                <a:latin typeface="Arial" panose="020B0604020202020204" pitchFamily="34" charset="0"/>
              </a:rPr>
              <a:t>cultural</a:t>
            </a:r>
            <a:r>
              <a:rPr lang="de-DE" sz="40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4000" b="0" i="0" dirty="0" err="1">
                <a:effectLst/>
                <a:latin typeface="Arial" panose="020B0604020202020204" pitchFamily="34" charset="0"/>
              </a:rPr>
              <a:t>differences</a:t>
            </a:r>
            <a:r>
              <a:rPr lang="de-DE" sz="40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4000" b="0" i="0" dirty="0" err="1">
                <a:effectLst/>
                <a:latin typeface="Arial" panose="020B0604020202020204" pitchFamily="34" charset="0"/>
              </a:rPr>
              <a:t>if</a:t>
            </a:r>
            <a:r>
              <a:rPr lang="de-DE" sz="4000" b="0" i="0" dirty="0">
                <a:effectLst/>
                <a:latin typeface="Arial" panose="020B0604020202020204" pitchFamily="34" charset="0"/>
              </a:rPr>
              <a:t> you apply </a:t>
            </a:r>
            <a:r>
              <a:rPr lang="de-DE" sz="4000" b="0" i="0" dirty="0" err="1">
                <a:effectLst/>
                <a:latin typeface="Arial" panose="020B0604020202020204" pitchFamily="34" charset="0"/>
              </a:rPr>
              <a:t>for</a:t>
            </a:r>
            <a:r>
              <a:rPr lang="de-DE" sz="4000" b="0" i="0" dirty="0">
                <a:effectLst/>
                <a:latin typeface="Arial" panose="020B0604020202020204" pitchFamily="34" charset="0"/>
              </a:rPr>
              <a:t> a </a:t>
            </a:r>
            <a:r>
              <a:rPr lang="de-DE" sz="4000" b="0" i="0" dirty="0" err="1">
                <a:effectLst/>
                <a:latin typeface="Arial" panose="020B0604020202020204" pitchFamily="34" charset="0"/>
              </a:rPr>
              <a:t>job</a:t>
            </a:r>
            <a:r>
              <a:rPr lang="de-DE" sz="4000" b="0" i="0" dirty="0">
                <a:effectLst/>
                <a:latin typeface="Arial" panose="020B0604020202020204" pitchFamily="34" charset="0"/>
              </a:rPr>
              <a:t> on </a:t>
            </a:r>
            <a:r>
              <a:rPr lang="de-DE" sz="4000" b="0" i="0" dirty="0" err="1">
                <a:effectLst/>
                <a:latin typeface="Arial" panose="020B0604020202020204" pitchFamily="34" charset="0"/>
              </a:rPr>
              <a:t>the</a:t>
            </a:r>
            <a:r>
              <a:rPr lang="de-DE" sz="4000" b="0" i="0" dirty="0">
                <a:effectLst/>
                <a:latin typeface="Arial" panose="020B0604020202020204" pitchFamily="34" charset="0"/>
              </a:rPr>
              <a:t> international </a:t>
            </a:r>
            <a:r>
              <a:rPr lang="de-DE" sz="4000" b="0" i="0" dirty="0" err="1">
                <a:effectLst/>
                <a:latin typeface="Arial" panose="020B0604020202020204" pitchFamily="34" charset="0"/>
              </a:rPr>
              <a:t>job</a:t>
            </a:r>
            <a:r>
              <a:rPr lang="de-DE" sz="40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4000" b="0" i="0" dirty="0" err="1">
                <a:effectLst/>
                <a:latin typeface="Arial" panose="020B0604020202020204" pitchFamily="34" charset="0"/>
              </a:rPr>
              <a:t>market</a:t>
            </a:r>
            <a:endParaRPr lang="de-DE" sz="40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721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B679E-94ED-EBF9-4087-B8A6C0A29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7889A2-F5A9-E463-99DD-73CCEC3F2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21573"/>
            <a:ext cx="2771775" cy="1293028"/>
          </a:xfrm>
        </p:spPr>
        <p:txBody>
          <a:bodyPr/>
          <a:lstStyle/>
          <a:p>
            <a:r>
              <a:rPr lang="it-IT" dirty="0"/>
              <a:t>AI GROUP</a:t>
            </a: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760822B3-B470-D13F-5BB8-B0D77E8A36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4475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340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09F21-5702-7788-24AA-9E77DC27F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9DFA4A-2115-1B33-D974-EE71BC580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4650" y="116673"/>
            <a:ext cx="8610600" cy="1293028"/>
          </a:xfrm>
        </p:spPr>
        <p:txBody>
          <a:bodyPr/>
          <a:lstStyle/>
          <a:p>
            <a:r>
              <a:rPr lang="it-IT" dirty="0"/>
              <a:t>HUMAN GROUP</a:t>
            </a:r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AD203696-DA18-38F5-0282-3A01479AC2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674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F64062-EC3D-0D4A-BEA6-B8B8135C2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7100" y="90055"/>
            <a:ext cx="5257800" cy="1325563"/>
          </a:xfrm>
        </p:spPr>
        <p:txBody>
          <a:bodyPr/>
          <a:lstStyle/>
          <a:p>
            <a:pPr algn="ctr"/>
            <a:r>
              <a:rPr lang="de-DE" dirty="0"/>
              <a:t>Thank you!</a:t>
            </a:r>
          </a:p>
        </p:txBody>
      </p:sp>
      <p:pic>
        <p:nvPicPr>
          <p:cNvPr id="4" name="Picture 2" descr="K:\presenter media\bow_and_blow_kisses_300_clr.gif">
            <a:extLst>
              <a:ext uri="{FF2B5EF4-FFF2-40B4-BE49-F238E27FC236}">
                <a16:creationId xmlns:a16="http://schemas.microsoft.com/office/drawing/2014/main" id="{F86A9CFF-20BD-64A4-0FEB-73720CDB64B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00616" y="1024087"/>
            <a:ext cx="3032760" cy="3790950"/>
          </a:xfrm>
          <a:prstGeom prst="rect">
            <a:avLst/>
          </a:prstGeom>
          <a:noFill/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BB24BE5A-EFE0-49FD-E492-418F57388B14}"/>
              </a:ext>
            </a:extLst>
          </p:cNvPr>
          <p:cNvSpPr txBox="1"/>
          <p:nvPr/>
        </p:nvSpPr>
        <p:spPr>
          <a:xfrm>
            <a:off x="4364692" y="4711091"/>
            <a:ext cx="34626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martin@woesler.de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4258FFEB-456C-5C6A-826F-341F60718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43" y="3225546"/>
            <a:ext cx="1485545" cy="1485545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D8EFA444-6869-811B-28A6-827D61BF56C0}"/>
              </a:ext>
            </a:extLst>
          </p:cNvPr>
          <p:cNvSpPr txBox="1"/>
          <p:nvPr/>
        </p:nvSpPr>
        <p:spPr>
          <a:xfrm>
            <a:off x="273737" y="2179209"/>
            <a:ext cx="18462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0" dirty="0">
                <a:effectLst/>
                <a:latin typeface="Arial" panose="020B0604020202020204" pitchFamily="34" charset="0"/>
              </a:rPr>
              <a:t>Please participate in this survey: </a:t>
            </a:r>
          </a:p>
          <a:p>
            <a:endParaRPr lang="en-US" b="0" i="0" dirty="0">
              <a:effectLst/>
              <a:latin typeface="Arial" panose="020B0604020202020204" pitchFamily="34" charset="0"/>
            </a:endParaRPr>
          </a:p>
          <a:p>
            <a:endParaRPr lang="en-US" b="0" i="0" dirty="0">
              <a:effectLst/>
              <a:latin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</a:endParaRPr>
          </a:p>
          <a:p>
            <a:r>
              <a:rPr lang="en-US" b="0" i="0" dirty="0">
                <a:effectLst/>
                <a:latin typeface="Arial" panose="020B0604020202020204" pitchFamily="34" charset="0"/>
              </a:rPr>
              <a:t>Student Life 2024 </a:t>
            </a:r>
            <a:r>
              <a:rPr lang="en-US" b="0" i="0" u="none" strike="noStrike" dirty="0">
                <a:effectLst/>
                <a:latin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https://wn8ae3qwafbc11zv.mikecrm.com/CTrdOjm</a:t>
            </a:r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DEF77D48-712C-658B-D673-99F068877492}"/>
              </a:ext>
            </a:extLst>
          </p:cNvPr>
          <p:cNvSpPr txBox="1"/>
          <p:nvPr/>
        </p:nvSpPr>
        <p:spPr>
          <a:xfrm>
            <a:off x="3831223" y="5780195"/>
            <a:ext cx="57819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0" dirty="0">
                <a:effectLst/>
                <a:latin typeface="Arial" panose="020B0604020202020204" pitchFamily="34" charset="0"/>
              </a:rPr>
              <a:t>Please participate in this survey:</a:t>
            </a:r>
          </a:p>
          <a:p>
            <a:r>
              <a:rPr lang="en-US" b="0" i="0" dirty="0">
                <a:effectLst/>
                <a:latin typeface="Arial" panose="020B0604020202020204" pitchFamily="34" charset="0"/>
              </a:rPr>
              <a:t>EU </a:t>
            </a:r>
            <a:r>
              <a:rPr lang="en-US" b="0" i="0" u="none" strike="noStrike" dirty="0">
                <a:effectLst/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https://wn8ae3qwafbc11zv.mikecrm.com/9gdWrQT</a:t>
            </a:r>
            <a:endParaRPr lang="de-DE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D2BDCF63-B33D-CC96-56ED-C60DA3E0E9A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3049" y="4940981"/>
            <a:ext cx="1485545" cy="1485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113056"/>
      </p:ext>
    </p:extLst>
  </p:cSld>
  <p:clrMapOvr>
    <a:masterClrMapping/>
  </p:clrMapOvr>
</p:sld>
</file>

<file path=ppt/theme/theme1.xml><?xml version="1.0" encoding="utf-8"?>
<a:theme xmlns:a="http://schemas.openxmlformats.org/drawingml/2006/main" name="Kondensstreifen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TM04033937[[fn=Kondensstreifen ]]</Template>
  <TotalTime>0</TotalTime>
  <Words>118</Words>
  <Application>Microsoft Office PowerPoint</Application>
  <PresentationFormat>Breitbild</PresentationFormat>
  <Paragraphs>23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Century Gothic</vt:lpstr>
      <vt:lpstr>Kondensstreifen</vt:lpstr>
      <vt:lpstr>中國語言文化</vt:lpstr>
      <vt:lpstr>Final Session</vt:lpstr>
      <vt:lpstr>AI GROUP</vt:lpstr>
      <vt:lpstr>HUMAN GROUP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中國文化概要</dc:title>
  <dc:creator>-</dc:creator>
  <cp:lastModifiedBy>-</cp:lastModifiedBy>
  <cp:revision>34</cp:revision>
  <dcterms:created xsi:type="dcterms:W3CDTF">2024-03-08T05:20:27Z</dcterms:created>
  <dcterms:modified xsi:type="dcterms:W3CDTF">2024-12-19T10:42:47Z</dcterms:modified>
</cp:coreProperties>
</file>