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3"/>
    <p:sldMasterId id="2147483677" r:id="rId4"/>
    <p:sldMasterId id="2147483696" r:id="rId5"/>
    <p:sldMasterId id="2147483715" r:id="rId6"/>
    <p:sldMasterId id="2147483734" r:id="rId7"/>
    <p:sldMasterId id="2147483753" r:id="rId8"/>
    <p:sldMasterId id="2147483772" r:id="rId9"/>
  </p:sldMasterIdLst>
  <p:notesMasterIdLst>
    <p:notesMasterId r:id="rId13"/>
  </p:notesMasterIdLst>
  <p:handoutMasterIdLst>
    <p:handoutMasterId r:id="rId18"/>
  </p:handoutMasterIdLst>
  <p:sldIdLst>
    <p:sldId id="256" r:id="rId10"/>
    <p:sldId id="257" r:id="rId11"/>
    <p:sldId id="259" r:id="rId12"/>
    <p:sldId id="260" r:id="rId14"/>
    <p:sldId id="261" r:id="rId15"/>
    <p:sldId id="262" r:id="rId16"/>
    <p:sldId id="263" r:id="rId17"/>
  </p:sldIdLst>
  <p:sldSz cx="12192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2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4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14:cpLocks xmlns:a14="http://schemas.microsoft.com/office/drawing/2010/main"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4EC56-8E46-498C-9F82-A1E67B0017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617E-3889-48F8-A988-C1F6B731C0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14:cpLocks xmlns:a14="http://schemas.microsoft.com/office/drawing/2010/main"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14:cpLocks xmlns:a14="http://schemas.microsoft.com/office/drawing/2010/main"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03EC9256-CB3C-452C-BC89-A4B12D03C9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03EC9256-CB3C-452C-BC89-A4B12D03C9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03EC9256-CB3C-452C-BC89-A4B12D03C9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03EC9256-CB3C-452C-BC89-A4B12D03C9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03EC9256-CB3C-452C-BC89-A4B12D03C9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9" Type="http://schemas.openxmlformats.org/officeDocument/2006/relationships/tags" Target="../tags/tag681.xml"/><Relationship Id="rId8" Type="http://schemas.openxmlformats.org/officeDocument/2006/relationships/tags" Target="../tags/tag680.xml"/><Relationship Id="rId7" Type="http://schemas.openxmlformats.org/officeDocument/2006/relationships/tags" Target="../tags/tag679.xml"/><Relationship Id="rId6" Type="http://schemas.openxmlformats.org/officeDocument/2006/relationships/tags" Target="../tags/tag678.xml"/><Relationship Id="rId5" Type="http://schemas.openxmlformats.org/officeDocument/2006/relationships/tags" Target="../tags/tag677.xml"/><Relationship Id="rId4" Type="http://schemas.openxmlformats.org/officeDocument/2006/relationships/tags" Target="../tags/tag676.xml"/><Relationship Id="rId3" Type="http://schemas.openxmlformats.org/officeDocument/2006/relationships/tags" Target="../tags/tag675.xml"/><Relationship Id="rId22" Type="http://schemas.openxmlformats.org/officeDocument/2006/relationships/tags" Target="../tags/tag694.xml"/><Relationship Id="rId21" Type="http://schemas.openxmlformats.org/officeDocument/2006/relationships/tags" Target="../tags/tag693.xml"/><Relationship Id="rId20" Type="http://schemas.openxmlformats.org/officeDocument/2006/relationships/tags" Target="../tags/tag692.xml"/><Relationship Id="rId2" Type="http://schemas.openxmlformats.org/officeDocument/2006/relationships/tags" Target="../tags/tag674.xml"/><Relationship Id="rId19" Type="http://schemas.openxmlformats.org/officeDocument/2006/relationships/tags" Target="../tags/tag691.xml"/><Relationship Id="rId18" Type="http://schemas.openxmlformats.org/officeDocument/2006/relationships/tags" Target="../tags/tag690.xml"/><Relationship Id="rId17" Type="http://schemas.openxmlformats.org/officeDocument/2006/relationships/tags" Target="../tags/tag689.xml"/><Relationship Id="rId16" Type="http://schemas.openxmlformats.org/officeDocument/2006/relationships/tags" Target="../tags/tag688.xml"/><Relationship Id="rId15" Type="http://schemas.openxmlformats.org/officeDocument/2006/relationships/tags" Target="../tags/tag687.xml"/><Relationship Id="rId14" Type="http://schemas.openxmlformats.org/officeDocument/2006/relationships/tags" Target="../tags/tag686.xml"/><Relationship Id="rId13" Type="http://schemas.openxmlformats.org/officeDocument/2006/relationships/tags" Target="../tags/tag685.xml"/><Relationship Id="rId12" Type="http://schemas.openxmlformats.org/officeDocument/2006/relationships/tags" Target="../tags/tag684.xml"/><Relationship Id="rId11" Type="http://schemas.openxmlformats.org/officeDocument/2006/relationships/tags" Target="../tags/tag683.xml"/><Relationship Id="rId10" Type="http://schemas.openxmlformats.org/officeDocument/2006/relationships/tags" Target="../tags/tag682.xml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6" Type="http://schemas.openxmlformats.org/officeDocument/2006/relationships/tags" Target="../tags/tag699.xml"/><Relationship Id="rId5" Type="http://schemas.openxmlformats.org/officeDocument/2006/relationships/tags" Target="../tags/tag698.xml"/><Relationship Id="rId4" Type="http://schemas.openxmlformats.org/officeDocument/2006/relationships/tags" Target="../tags/tag697.xml"/><Relationship Id="rId3" Type="http://schemas.openxmlformats.org/officeDocument/2006/relationships/tags" Target="../tags/tag696.xml"/><Relationship Id="rId2" Type="http://schemas.openxmlformats.org/officeDocument/2006/relationships/tags" Target="../tags/tag695.xml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6" Type="http://schemas.openxmlformats.org/officeDocument/2006/relationships/tags" Target="../tags/tag704.xml"/><Relationship Id="rId5" Type="http://schemas.openxmlformats.org/officeDocument/2006/relationships/tags" Target="../tags/tag703.xml"/><Relationship Id="rId4" Type="http://schemas.openxmlformats.org/officeDocument/2006/relationships/tags" Target="../tags/tag702.xml"/><Relationship Id="rId3" Type="http://schemas.openxmlformats.org/officeDocument/2006/relationships/tags" Target="../tags/tag701.xml"/><Relationship Id="rId2" Type="http://schemas.openxmlformats.org/officeDocument/2006/relationships/tags" Target="../tags/tag700.xml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7" Type="http://schemas.openxmlformats.org/officeDocument/2006/relationships/tags" Target="../tags/tag710.xml"/><Relationship Id="rId6" Type="http://schemas.openxmlformats.org/officeDocument/2006/relationships/tags" Target="../tags/tag709.xml"/><Relationship Id="rId5" Type="http://schemas.openxmlformats.org/officeDocument/2006/relationships/tags" Target="../tags/tag708.xml"/><Relationship Id="rId4" Type="http://schemas.openxmlformats.org/officeDocument/2006/relationships/tags" Target="../tags/tag707.xml"/><Relationship Id="rId3" Type="http://schemas.openxmlformats.org/officeDocument/2006/relationships/tags" Target="../tags/tag706.xml"/><Relationship Id="rId2" Type="http://schemas.openxmlformats.org/officeDocument/2006/relationships/tags" Target="../tags/tag705.xml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9" Type="http://schemas.openxmlformats.org/officeDocument/2006/relationships/tags" Target="../tags/tag718.xml"/><Relationship Id="rId8" Type="http://schemas.openxmlformats.org/officeDocument/2006/relationships/tags" Target="../tags/tag717.xml"/><Relationship Id="rId7" Type="http://schemas.openxmlformats.org/officeDocument/2006/relationships/tags" Target="../tags/tag716.xml"/><Relationship Id="rId6" Type="http://schemas.openxmlformats.org/officeDocument/2006/relationships/tags" Target="../tags/tag715.xml"/><Relationship Id="rId5" Type="http://schemas.openxmlformats.org/officeDocument/2006/relationships/tags" Target="../tags/tag714.xml"/><Relationship Id="rId4" Type="http://schemas.openxmlformats.org/officeDocument/2006/relationships/tags" Target="../tags/tag713.xml"/><Relationship Id="rId3" Type="http://schemas.openxmlformats.org/officeDocument/2006/relationships/tags" Target="../tags/tag712.xml"/><Relationship Id="rId2" Type="http://schemas.openxmlformats.org/officeDocument/2006/relationships/tags" Target="../tags/tag711.xml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5" Type="http://schemas.openxmlformats.org/officeDocument/2006/relationships/tags" Target="../tags/tag722.xml"/><Relationship Id="rId4" Type="http://schemas.openxmlformats.org/officeDocument/2006/relationships/tags" Target="../tags/tag721.xml"/><Relationship Id="rId3" Type="http://schemas.openxmlformats.org/officeDocument/2006/relationships/tags" Target="../tags/tag720.xml"/><Relationship Id="rId2" Type="http://schemas.openxmlformats.org/officeDocument/2006/relationships/tags" Target="../tags/tag719.xml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4" Type="http://schemas.openxmlformats.org/officeDocument/2006/relationships/tags" Target="../tags/tag725.xml"/><Relationship Id="rId3" Type="http://schemas.openxmlformats.org/officeDocument/2006/relationships/tags" Target="../tags/tag724.xml"/><Relationship Id="rId2" Type="http://schemas.openxmlformats.org/officeDocument/2006/relationships/tags" Target="../tags/tag723.xml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7" Type="http://schemas.openxmlformats.org/officeDocument/2006/relationships/tags" Target="../tags/tag731.xml"/><Relationship Id="rId6" Type="http://schemas.openxmlformats.org/officeDocument/2006/relationships/tags" Target="../tags/tag730.xml"/><Relationship Id="rId5" Type="http://schemas.openxmlformats.org/officeDocument/2006/relationships/tags" Target="../tags/tag729.xml"/><Relationship Id="rId4" Type="http://schemas.openxmlformats.org/officeDocument/2006/relationships/tags" Target="../tags/tag728.xml"/><Relationship Id="rId3" Type="http://schemas.openxmlformats.org/officeDocument/2006/relationships/tags" Target="../tags/tag727.xml"/><Relationship Id="rId2" Type="http://schemas.openxmlformats.org/officeDocument/2006/relationships/tags" Target="../tags/tag726.xml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6" Type="http://schemas.openxmlformats.org/officeDocument/2006/relationships/tags" Target="../tags/tag736.xml"/><Relationship Id="rId5" Type="http://schemas.openxmlformats.org/officeDocument/2006/relationships/tags" Target="../tags/tag735.xml"/><Relationship Id="rId4" Type="http://schemas.openxmlformats.org/officeDocument/2006/relationships/tags" Target="../tags/tag734.xml"/><Relationship Id="rId3" Type="http://schemas.openxmlformats.org/officeDocument/2006/relationships/tags" Target="../tags/tag733.xml"/><Relationship Id="rId2" Type="http://schemas.openxmlformats.org/officeDocument/2006/relationships/tags" Target="../tags/tag732.xml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5" Type="http://schemas.openxmlformats.org/officeDocument/2006/relationships/tags" Target="../tags/tag740.xml"/><Relationship Id="rId4" Type="http://schemas.openxmlformats.org/officeDocument/2006/relationships/tags" Target="../tags/tag739.xml"/><Relationship Id="rId3" Type="http://schemas.openxmlformats.org/officeDocument/2006/relationships/tags" Target="../tags/tag738.xml"/><Relationship Id="rId2" Type="http://schemas.openxmlformats.org/officeDocument/2006/relationships/tags" Target="../tags/tag737.xml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9" Type="http://schemas.openxmlformats.org/officeDocument/2006/relationships/tags" Target="../tags/tag748.xml"/><Relationship Id="rId8" Type="http://schemas.openxmlformats.org/officeDocument/2006/relationships/tags" Target="../tags/tag747.xml"/><Relationship Id="rId7" Type="http://schemas.openxmlformats.org/officeDocument/2006/relationships/tags" Target="../tags/tag746.xml"/><Relationship Id="rId6" Type="http://schemas.openxmlformats.org/officeDocument/2006/relationships/tags" Target="../tags/tag745.xml"/><Relationship Id="rId5" Type="http://schemas.openxmlformats.org/officeDocument/2006/relationships/tags" Target="../tags/tag744.xml"/><Relationship Id="rId4" Type="http://schemas.openxmlformats.org/officeDocument/2006/relationships/tags" Target="../tags/tag743.xml"/><Relationship Id="rId3" Type="http://schemas.openxmlformats.org/officeDocument/2006/relationships/tags" Target="../tags/tag742.xml"/><Relationship Id="rId21" Type="http://schemas.openxmlformats.org/officeDocument/2006/relationships/tags" Target="../tags/tag760.xml"/><Relationship Id="rId20" Type="http://schemas.openxmlformats.org/officeDocument/2006/relationships/tags" Target="../tags/tag759.xml"/><Relationship Id="rId2" Type="http://schemas.openxmlformats.org/officeDocument/2006/relationships/tags" Target="../tags/tag741.xml"/><Relationship Id="rId19" Type="http://schemas.openxmlformats.org/officeDocument/2006/relationships/tags" Target="../tags/tag758.xml"/><Relationship Id="rId18" Type="http://schemas.openxmlformats.org/officeDocument/2006/relationships/tags" Target="../tags/tag757.xml"/><Relationship Id="rId17" Type="http://schemas.openxmlformats.org/officeDocument/2006/relationships/tags" Target="../tags/tag756.xml"/><Relationship Id="rId16" Type="http://schemas.openxmlformats.org/officeDocument/2006/relationships/tags" Target="../tags/tag755.xml"/><Relationship Id="rId15" Type="http://schemas.openxmlformats.org/officeDocument/2006/relationships/tags" Target="../tags/tag754.xml"/><Relationship Id="rId14" Type="http://schemas.openxmlformats.org/officeDocument/2006/relationships/tags" Target="../tags/tag753.xml"/><Relationship Id="rId13" Type="http://schemas.openxmlformats.org/officeDocument/2006/relationships/tags" Target="../tags/tag752.xml"/><Relationship Id="rId12" Type="http://schemas.openxmlformats.org/officeDocument/2006/relationships/tags" Target="../tags/tag751.xml"/><Relationship Id="rId11" Type="http://schemas.openxmlformats.org/officeDocument/2006/relationships/tags" Target="../tags/tag750.xml"/><Relationship Id="rId10" Type="http://schemas.openxmlformats.org/officeDocument/2006/relationships/tags" Target="../tags/tag749.xml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5" Type="http://schemas.openxmlformats.org/officeDocument/2006/relationships/tags" Target="../tags/tag764.xml"/><Relationship Id="rId4" Type="http://schemas.openxmlformats.org/officeDocument/2006/relationships/tags" Target="../tags/tag763.xml"/><Relationship Id="rId3" Type="http://schemas.openxmlformats.org/officeDocument/2006/relationships/tags" Target="../tags/tag762.xml"/><Relationship Id="rId2" Type="http://schemas.openxmlformats.org/officeDocument/2006/relationships/tags" Target="../tags/tag761.xml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7" Type="http://schemas.openxmlformats.org/officeDocument/2006/relationships/tags" Target="../tags/tag770.xml"/><Relationship Id="rId6" Type="http://schemas.openxmlformats.org/officeDocument/2006/relationships/tags" Target="../tags/tag769.xml"/><Relationship Id="rId5" Type="http://schemas.openxmlformats.org/officeDocument/2006/relationships/tags" Target="../tags/tag768.xml"/><Relationship Id="rId4" Type="http://schemas.openxmlformats.org/officeDocument/2006/relationships/tags" Target="../tags/tag767.xml"/><Relationship Id="rId3" Type="http://schemas.openxmlformats.org/officeDocument/2006/relationships/tags" Target="../tags/tag766.xml"/><Relationship Id="rId2" Type="http://schemas.openxmlformats.org/officeDocument/2006/relationships/tags" Target="../tags/tag765.xml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tags" Target="../tags/tag777.xml"/><Relationship Id="rId7" Type="http://schemas.openxmlformats.org/officeDocument/2006/relationships/tags" Target="../tags/tag776.xml"/><Relationship Id="rId6" Type="http://schemas.openxmlformats.org/officeDocument/2006/relationships/tags" Target="../tags/tag775.xml"/><Relationship Id="rId5" Type="http://schemas.openxmlformats.org/officeDocument/2006/relationships/tags" Target="../tags/tag774.xml"/><Relationship Id="rId4" Type="http://schemas.openxmlformats.org/officeDocument/2006/relationships/tags" Target="../tags/tag773.xml"/><Relationship Id="rId3" Type="http://schemas.openxmlformats.org/officeDocument/2006/relationships/tags" Target="../tags/tag772.xml"/><Relationship Id="rId2" Type="http://schemas.openxmlformats.org/officeDocument/2006/relationships/tags" Target="../tags/tag771.xml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tags" Target="../tags/tag784.xml"/><Relationship Id="rId7" Type="http://schemas.openxmlformats.org/officeDocument/2006/relationships/tags" Target="../tags/tag783.xml"/><Relationship Id="rId6" Type="http://schemas.openxmlformats.org/officeDocument/2006/relationships/tags" Target="../tags/tag782.xml"/><Relationship Id="rId5" Type="http://schemas.openxmlformats.org/officeDocument/2006/relationships/tags" Target="../tags/tag781.xml"/><Relationship Id="rId4" Type="http://schemas.openxmlformats.org/officeDocument/2006/relationships/tags" Target="../tags/tag780.xml"/><Relationship Id="rId3" Type="http://schemas.openxmlformats.org/officeDocument/2006/relationships/tags" Target="../tags/tag779.xml"/><Relationship Id="rId2" Type="http://schemas.openxmlformats.org/officeDocument/2006/relationships/tags" Target="../tags/tag778.xml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tags" Target="../tags/tag791.xml"/><Relationship Id="rId7" Type="http://schemas.openxmlformats.org/officeDocument/2006/relationships/tags" Target="../tags/tag790.xml"/><Relationship Id="rId6" Type="http://schemas.openxmlformats.org/officeDocument/2006/relationships/tags" Target="../tags/tag789.xml"/><Relationship Id="rId5" Type="http://schemas.openxmlformats.org/officeDocument/2006/relationships/tags" Target="../tags/tag788.xml"/><Relationship Id="rId4" Type="http://schemas.openxmlformats.org/officeDocument/2006/relationships/tags" Target="../tags/tag787.xml"/><Relationship Id="rId3" Type="http://schemas.openxmlformats.org/officeDocument/2006/relationships/tags" Target="../tags/tag786.xml"/><Relationship Id="rId2" Type="http://schemas.openxmlformats.org/officeDocument/2006/relationships/tags" Target="../tags/tag785.xml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9" Type="http://schemas.openxmlformats.org/officeDocument/2006/relationships/tags" Target="../tags/tag799.xml"/><Relationship Id="rId8" Type="http://schemas.openxmlformats.org/officeDocument/2006/relationships/tags" Target="../tags/tag798.xml"/><Relationship Id="rId7" Type="http://schemas.openxmlformats.org/officeDocument/2006/relationships/tags" Target="../tags/tag797.xml"/><Relationship Id="rId6" Type="http://schemas.openxmlformats.org/officeDocument/2006/relationships/tags" Target="../tags/tag796.xml"/><Relationship Id="rId5" Type="http://schemas.openxmlformats.org/officeDocument/2006/relationships/tags" Target="../tags/tag795.xml"/><Relationship Id="rId4" Type="http://schemas.openxmlformats.org/officeDocument/2006/relationships/tags" Target="../tags/tag794.xml"/><Relationship Id="rId3" Type="http://schemas.openxmlformats.org/officeDocument/2006/relationships/tags" Target="../tags/tag793.xml"/><Relationship Id="rId2" Type="http://schemas.openxmlformats.org/officeDocument/2006/relationships/tags" Target="../tags/tag792.xml"/><Relationship Id="rId10" Type="http://schemas.openxmlformats.org/officeDocument/2006/relationships/tags" Target="../tags/tag800.xml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7" Type="http://schemas.openxmlformats.org/officeDocument/2006/relationships/tags" Target="../tags/tag806.xml"/><Relationship Id="rId6" Type="http://schemas.openxmlformats.org/officeDocument/2006/relationships/tags" Target="../tags/tag805.xml"/><Relationship Id="rId5" Type="http://schemas.openxmlformats.org/officeDocument/2006/relationships/tags" Target="../tags/tag804.xml"/><Relationship Id="rId4" Type="http://schemas.openxmlformats.org/officeDocument/2006/relationships/tags" Target="../tags/tag803.xml"/><Relationship Id="rId3" Type="http://schemas.openxmlformats.org/officeDocument/2006/relationships/tags" Target="../tags/tag802.xml"/><Relationship Id="rId2" Type="http://schemas.openxmlformats.org/officeDocument/2006/relationships/tags" Target="../tags/tag801.xml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9" Type="http://schemas.openxmlformats.org/officeDocument/2006/relationships/tags" Target="../tags/tag820.xml"/><Relationship Id="rId8" Type="http://schemas.openxmlformats.org/officeDocument/2006/relationships/tags" Target="../tags/tag819.xml"/><Relationship Id="rId7" Type="http://schemas.openxmlformats.org/officeDocument/2006/relationships/tags" Target="../tags/tag818.xml"/><Relationship Id="rId6" Type="http://schemas.openxmlformats.org/officeDocument/2006/relationships/tags" Target="../tags/tag817.xml"/><Relationship Id="rId5" Type="http://schemas.openxmlformats.org/officeDocument/2006/relationships/tags" Target="../tags/tag816.xml"/><Relationship Id="rId4" Type="http://schemas.openxmlformats.org/officeDocument/2006/relationships/tags" Target="../tags/tag815.xml"/><Relationship Id="rId3" Type="http://schemas.openxmlformats.org/officeDocument/2006/relationships/tags" Target="../tags/tag814.xml"/><Relationship Id="rId22" Type="http://schemas.openxmlformats.org/officeDocument/2006/relationships/tags" Target="../tags/tag833.xml"/><Relationship Id="rId21" Type="http://schemas.openxmlformats.org/officeDocument/2006/relationships/tags" Target="../tags/tag832.xml"/><Relationship Id="rId20" Type="http://schemas.openxmlformats.org/officeDocument/2006/relationships/tags" Target="../tags/tag831.xml"/><Relationship Id="rId2" Type="http://schemas.openxmlformats.org/officeDocument/2006/relationships/tags" Target="../tags/tag813.xml"/><Relationship Id="rId19" Type="http://schemas.openxmlformats.org/officeDocument/2006/relationships/tags" Target="../tags/tag830.xml"/><Relationship Id="rId18" Type="http://schemas.openxmlformats.org/officeDocument/2006/relationships/tags" Target="../tags/tag829.xml"/><Relationship Id="rId17" Type="http://schemas.openxmlformats.org/officeDocument/2006/relationships/tags" Target="../tags/tag828.xml"/><Relationship Id="rId16" Type="http://schemas.openxmlformats.org/officeDocument/2006/relationships/tags" Target="../tags/tag827.xml"/><Relationship Id="rId15" Type="http://schemas.openxmlformats.org/officeDocument/2006/relationships/tags" Target="../tags/tag826.xml"/><Relationship Id="rId14" Type="http://schemas.openxmlformats.org/officeDocument/2006/relationships/tags" Target="../tags/tag825.xml"/><Relationship Id="rId13" Type="http://schemas.openxmlformats.org/officeDocument/2006/relationships/tags" Target="../tags/tag824.xml"/><Relationship Id="rId12" Type="http://schemas.openxmlformats.org/officeDocument/2006/relationships/tags" Target="../tags/tag823.xml"/><Relationship Id="rId11" Type="http://schemas.openxmlformats.org/officeDocument/2006/relationships/tags" Target="../tags/tag822.xml"/><Relationship Id="rId10" Type="http://schemas.openxmlformats.org/officeDocument/2006/relationships/tags" Target="../tags/tag821.xml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6" Type="http://schemas.openxmlformats.org/officeDocument/2006/relationships/tags" Target="../tags/tag838.xml"/><Relationship Id="rId5" Type="http://schemas.openxmlformats.org/officeDocument/2006/relationships/tags" Target="../tags/tag837.xml"/><Relationship Id="rId4" Type="http://schemas.openxmlformats.org/officeDocument/2006/relationships/tags" Target="../tags/tag836.xml"/><Relationship Id="rId3" Type="http://schemas.openxmlformats.org/officeDocument/2006/relationships/tags" Target="../tags/tag835.xml"/><Relationship Id="rId2" Type="http://schemas.openxmlformats.org/officeDocument/2006/relationships/tags" Target="../tags/tag834.xml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2.png"/><Relationship Id="rId2" Type="http://schemas.openxmlformats.org/officeDocument/2006/relationships/tags" Target="../tags/tag22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6" Type="http://schemas.openxmlformats.org/officeDocument/2006/relationships/tags" Target="../tags/tag843.xml"/><Relationship Id="rId5" Type="http://schemas.openxmlformats.org/officeDocument/2006/relationships/tags" Target="../tags/tag842.xml"/><Relationship Id="rId4" Type="http://schemas.openxmlformats.org/officeDocument/2006/relationships/tags" Target="../tags/tag841.xml"/><Relationship Id="rId3" Type="http://schemas.openxmlformats.org/officeDocument/2006/relationships/tags" Target="../tags/tag840.xml"/><Relationship Id="rId2" Type="http://schemas.openxmlformats.org/officeDocument/2006/relationships/tags" Target="../tags/tag839.xml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7" Type="http://schemas.openxmlformats.org/officeDocument/2006/relationships/tags" Target="../tags/tag849.xml"/><Relationship Id="rId6" Type="http://schemas.openxmlformats.org/officeDocument/2006/relationships/tags" Target="../tags/tag848.xml"/><Relationship Id="rId5" Type="http://schemas.openxmlformats.org/officeDocument/2006/relationships/tags" Target="../tags/tag847.xml"/><Relationship Id="rId4" Type="http://schemas.openxmlformats.org/officeDocument/2006/relationships/tags" Target="../tags/tag846.xml"/><Relationship Id="rId3" Type="http://schemas.openxmlformats.org/officeDocument/2006/relationships/tags" Target="../tags/tag845.xml"/><Relationship Id="rId2" Type="http://schemas.openxmlformats.org/officeDocument/2006/relationships/tags" Target="../tags/tag844.xml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9" Type="http://schemas.openxmlformats.org/officeDocument/2006/relationships/tags" Target="../tags/tag857.xml"/><Relationship Id="rId8" Type="http://schemas.openxmlformats.org/officeDocument/2006/relationships/tags" Target="../tags/tag856.xml"/><Relationship Id="rId7" Type="http://schemas.openxmlformats.org/officeDocument/2006/relationships/tags" Target="../tags/tag855.xml"/><Relationship Id="rId6" Type="http://schemas.openxmlformats.org/officeDocument/2006/relationships/tags" Target="../tags/tag854.xml"/><Relationship Id="rId5" Type="http://schemas.openxmlformats.org/officeDocument/2006/relationships/tags" Target="../tags/tag853.xml"/><Relationship Id="rId4" Type="http://schemas.openxmlformats.org/officeDocument/2006/relationships/tags" Target="../tags/tag852.xml"/><Relationship Id="rId3" Type="http://schemas.openxmlformats.org/officeDocument/2006/relationships/tags" Target="../tags/tag851.xml"/><Relationship Id="rId2" Type="http://schemas.openxmlformats.org/officeDocument/2006/relationships/tags" Target="../tags/tag850.xml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5" Type="http://schemas.openxmlformats.org/officeDocument/2006/relationships/tags" Target="../tags/tag861.xml"/><Relationship Id="rId4" Type="http://schemas.openxmlformats.org/officeDocument/2006/relationships/tags" Target="../tags/tag860.xml"/><Relationship Id="rId3" Type="http://schemas.openxmlformats.org/officeDocument/2006/relationships/tags" Target="../tags/tag859.xml"/><Relationship Id="rId2" Type="http://schemas.openxmlformats.org/officeDocument/2006/relationships/tags" Target="../tags/tag858.xml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4" Type="http://schemas.openxmlformats.org/officeDocument/2006/relationships/tags" Target="../tags/tag864.xml"/><Relationship Id="rId3" Type="http://schemas.openxmlformats.org/officeDocument/2006/relationships/tags" Target="../tags/tag863.xml"/><Relationship Id="rId2" Type="http://schemas.openxmlformats.org/officeDocument/2006/relationships/tags" Target="../tags/tag862.xml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7" Type="http://schemas.openxmlformats.org/officeDocument/2006/relationships/tags" Target="../tags/tag870.xml"/><Relationship Id="rId6" Type="http://schemas.openxmlformats.org/officeDocument/2006/relationships/tags" Target="../tags/tag869.xml"/><Relationship Id="rId5" Type="http://schemas.openxmlformats.org/officeDocument/2006/relationships/tags" Target="../tags/tag868.xml"/><Relationship Id="rId4" Type="http://schemas.openxmlformats.org/officeDocument/2006/relationships/tags" Target="../tags/tag867.xml"/><Relationship Id="rId3" Type="http://schemas.openxmlformats.org/officeDocument/2006/relationships/tags" Target="../tags/tag866.xml"/><Relationship Id="rId2" Type="http://schemas.openxmlformats.org/officeDocument/2006/relationships/tags" Target="../tags/tag865.xml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6" Type="http://schemas.openxmlformats.org/officeDocument/2006/relationships/tags" Target="../tags/tag875.xml"/><Relationship Id="rId5" Type="http://schemas.openxmlformats.org/officeDocument/2006/relationships/tags" Target="../tags/tag874.xml"/><Relationship Id="rId4" Type="http://schemas.openxmlformats.org/officeDocument/2006/relationships/tags" Target="../tags/tag873.xml"/><Relationship Id="rId3" Type="http://schemas.openxmlformats.org/officeDocument/2006/relationships/tags" Target="../tags/tag872.xml"/><Relationship Id="rId2" Type="http://schemas.openxmlformats.org/officeDocument/2006/relationships/tags" Target="../tags/tag871.xml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5" Type="http://schemas.openxmlformats.org/officeDocument/2006/relationships/tags" Target="../tags/tag879.xml"/><Relationship Id="rId4" Type="http://schemas.openxmlformats.org/officeDocument/2006/relationships/tags" Target="../tags/tag878.xml"/><Relationship Id="rId3" Type="http://schemas.openxmlformats.org/officeDocument/2006/relationships/tags" Target="../tags/tag877.xml"/><Relationship Id="rId2" Type="http://schemas.openxmlformats.org/officeDocument/2006/relationships/tags" Target="../tags/tag876.xml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9" Type="http://schemas.openxmlformats.org/officeDocument/2006/relationships/tags" Target="../tags/tag887.xml"/><Relationship Id="rId8" Type="http://schemas.openxmlformats.org/officeDocument/2006/relationships/tags" Target="../tags/tag886.xml"/><Relationship Id="rId7" Type="http://schemas.openxmlformats.org/officeDocument/2006/relationships/tags" Target="../tags/tag885.xml"/><Relationship Id="rId6" Type="http://schemas.openxmlformats.org/officeDocument/2006/relationships/tags" Target="../tags/tag884.xml"/><Relationship Id="rId5" Type="http://schemas.openxmlformats.org/officeDocument/2006/relationships/tags" Target="../tags/tag883.xml"/><Relationship Id="rId4" Type="http://schemas.openxmlformats.org/officeDocument/2006/relationships/tags" Target="../tags/tag882.xml"/><Relationship Id="rId3" Type="http://schemas.openxmlformats.org/officeDocument/2006/relationships/tags" Target="../tags/tag881.xml"/><Relationship Id="rId21" Type="http://schemas.openxmlformats.org/officeDocument/2006/relationships/tags" Target="../tags/tag899.xml"/><Relationship Id="rId20" Type="http://schemas.openxmlformats.org/officeDocument/2006/relationships/tags" Target="../tags/tag898.xml"/><Relationship Id="rId2" Type="http://schemas.openxmlformats.org/officeDocument/2006/relationships/tags" Target="../tags/tag880.xml"/><Relationship Id="rId19" Type="http://schemas.openxmlformats.org/officeDocument/2006/relationships/tags" Target="../tags/tag897.xml"/><Relationship Id="rId18" Type="http://schemas.openxmlformats.org/officeDocument/2006/relationships/tags" Target="../tags/tag896.xml"/><Relationship Id="rId17" Type="http://schemas.openxmlformats.org/officeDocument/2006/relationships/tags" Target="../tags/tag895.xml"/><Relationship Id="rId16" Type="http://schemas.openxmlformats.org/officeDocument/2006/relationships/tags" Target="../tags/tag894.xml"/><Relationship Id="rId15" Type="http://schemas.openxmlformats.org/officeDocument/2006/relationships/tags" Target="../tags/tag893.xml"/><Relationship Id="rId14" Type="http://schemas.openxmlformats.org/officeDocument/2006/relationships/tags" Target="../tags/tag892.xml"/><Relationship Id="rId13" Type="http://schemas.openxmlformats.org/officeDocument/2006/relationships/tags" Target="../tags/tag891.xml"/><Relationship Id="rId12" Type="http://schemas.openxmlformats.org/officeDocument/2006/relationships/tags" Target="../tags/tag890.xml"/><Relationship Id="rId11" Type="http://schemas.openxmlformats.org/officeDocument/2006/relationships/tags" Target="../tags/tag889.xml"/><Relationship Id="rId10" Type="http://schemas.openxmlformats.org/officeDocument/2006/relationships/tags" Target="../tags/tag888.xml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5" Type="http://schemas.openxmlformats.org/officeDocument/2006/relationships/tags" Target="../tags/tag903.xml"/><Relationship Id="rId4" Type="http://schemas.openxmlformats.org/officeDocument/2006/relationships/tags" Target="../tags/tag902.xml"/><Relationship Id="rId3" Type="http://schemas.openxmlformats.org/officeDocument/2006/relationships/tags" Target="../tags/tag901.xml"/><Relationship Id="rId2" Type="http://schemas.openxmlformats.org/officeDocument/2006/relationships/tags" Target="../tags/tag900.xml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7" Type="http://schemas.openxmlformats.org/officeDocument/2006/relationships/tags" Target="../tags/tag909.xml"/><Relationship Id="rId6" Type="http://schemas.openxmlformats.org/officeDocument/2006/relationships/tags" Target="../tags/tag908.xml"/><Relationship Id="rId5" Type="http://schemas.openxmlformats.org/officeDocument/2006/relationships/tags" Target="../tags/tag907.xml"/><Relationship Id="rId4" Type="http://schemas.openxmlformats.org/officeDocument/2006/relationships/tags" Target="../tags/tag906.xml"/><Relationship Id="rId3" Type="http://schemas.openxmlformats.org/officeDocument/2006/relationships/tags" Target="../tags/tag905.xml"/><Relationship Id="rId2" Type="http://schemas.openxmlformats.org/officeDocument/2006/relationships/tags" Target="../tags/tag904.xml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tags" Target="../tags/tag916.xml"/><Relationship Id="rId7" Type="http://schemas.openxmlformats.org/officeDocument/2006/relationships/tags" Target="../tags/tag915.xml"/><Relationship Id="rId6" Type="http://schemas.openxmlformats.org/officeDocument/2006/relationships/tags" Target="../tags/tag914.xml"/><Relationship Id="rId5" Type="http://schemas.openxmlformats.org/officeDocument/2006/relationships/tags" Target="../tags/tag913.xml"/><Relationship Id="rId4" Type="http://schemas.openxmlformats.org/officeDocument/2006/relationships/tags" Target="../tags/tag912.xml"/><Relationship Id="rId3" Type="http://schemas.openxmlformats.org/officeDocument/2006/relationships/tags" Target="../tags/tag911.xml"/><Relationship Id="rId2" Type="http://schemas.openxmlformats.org/officeDocument/2006/relationships/tags" Target="../tags/tag910.xml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tags" Target="../tags/tag923.xml"/><Relationship Id="rId7" Type="http://schemas.openxmlformats.org/officeDocument/2006/relationships/tags" Target="../tags/tag922.xml"/><Relationship Id="rId6" Type="http://schemas.openxmlformats.org/officeDocument/2006/relationships/tags" Target="../tags/tag921.xml"/><Relationship Id="rId5" Type="http://schemas.openxmlformats.org/officeDocument/2006/relationships/tags" Target="../tags/tag920.xml"/><Relationship Id="rId4" Type="http://schemas.openxmlformats.org/officeDocument/2006/relationships/tags" Target="../tags/tag919.xml"/><Relationship Id="rId3" Type="http://schemas.openxmlformats.org/officeDocument/2006/relationships/tags" Target="../tags/tag918.xml"/><Relationship Id="rId2" Type="http://schemas.openxmlformats.org/officeDocument/2006/relationships/tags" Target="../tags/tag917.xml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tags" Target="../tags/tag930.xml"/><Relationship Id="rId7" Type="http://schemas.openxmlformats.org/officeDocument/2006/relationships/tags" Target="../tags/tag929.xml"/><Relationship Id="rId6" Type="http://schemas.openxmlformats.org/officeDocument/2006/relationships/tags" Target="../tags/tag928.xml"/><Relationship Id="rId5" Type="http://schemas.openxmlformats.org/officeDocument/2006/relationships/tags" Target="../tags/tag927.xml"/><Relationship Id="rId4" Type="http://schemas.openxmlformats.org/officeDocument/2006/relationships/tags" Target="../tags/tag926.xml"/><Relationship Id="rId3" Type="http://schemas.openxmlformats.org/officeDocument/2006/relationships/tags" Target="../tags/tag925.xml"/><Relationship Id="rId2" Type="http://schemas.openxmlformats.org/officeDocument/2006/relationships/tags" Target="../tags/tag924.xml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9" Type="http://schemas.openxmlformats.org/officeDocument/2006/relationships/tags" Target="../tags/tag938.xml"/><Relationship Id="rId8" Type="http://schemas.openxmlformats.org/officeDocument/2006/relationships/tags" Target="../tags/tag937.xml"/><Relationship Id="rId7" Type="http://schemas.openxmlformats.org/officeDocument/2006/relationships/tags" Target="../tags/tag936.xml"/><Relationship Id="rId6" Type="http://schemas.openxmlformats.org/officeDocument/2006/relationships/tags" Target="../tags/tag935.xml"/><Relationship Id="rId5" Type="http://schemas.openxmlformats.org/officeDocument/2006/relationships/tags" Target="../tags/tag934.xml"/><Relationship Id="rId4" Type="http://schemas.openxmlformats.org/officeDocument/2006/relationships/tags" Target="../tags/tag933.xml"/><Relationship Id="rId3" Type="http://schemas.openxmlformats.org/officeDocument/2006/relationships/tags" Target="../tags/tag932.xml"/><Relationship Id="rId2" Type="http://schemas.openxmlformats.org/officeDocument/2006/relationships/tags" Target="../tags/tag931.xml"/><Relationship Id="rId10" Type="http://schemas.openxmlformats.org/officeDocument/2006/relationships/tags" Target="../tags/tag939.xml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7" Type="http://schemas.openxmlformats.org/officeDocument/2006/relationships/tags" Target="../tags/tag945.xml"/><Relationship Id="rId6" Type="http://schemas.openxmlformats.org/officeDocument/2006/relationships/tags" Target="../tags/tag944.xml"/><Relationship Id="rId5" Type="http://schemas.openxmlformats.org/officeDocument/2006/relationships/tags" Target="../tags/tag943.xml"/><Relationship Id="rId4" Type="http://schemas.openxmlformats.org/officeDocument/2006/relationships/tags" Target="../tags/tag942.xml"/><Relationship Id="rId3" Type="http://schemas.openxmlformats.org/officeDocument/2006/relationships/tags" Target="../tags/tag941.xml"/><Relationship Id="rId2" Type="http://schemas.openxmlformats.org/officeDocument/2006/relationships/tags" Target="../tags/tag940.xml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image" Target="../media/image3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5" Type="http://schemas.openxmlformats.org/officeDocument/2006/relationships/tags" Target="../tags/tag79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image" Target="../media/image4.png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image" Target="../media/image4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image" Target="../media/image5.png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image" Target="../media/image6.pn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image" Target="../media/image4.png"/><Relationship Id="rId2" Type="http://schemas.openxmlformats.org/officeDocument/2006/relationships/tags" Target="../tags/tag110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image" Target="../media/image4.png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image" Target="../media/image7.png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image" Target="../media/image9.png"/><Relationship Id="rId2" Type="http://schemas.openxmlformats.org/officeDocument/2006/relationships/tags" Target="../tags/tag154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image" Target="../media/image10.jpeg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204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7" Type="http://schemas.openxmlformats.org/officeDocument/2006/relationships/tags" Target="../tags/tag220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7" Type="http://schemas.openxmlformats.org/officeDocument/2006/relationships/tags" Target="../tags/tag227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7" Type="http://schemas.openxmlformats.org/officeDocument/2006/relationships/tags" Target="../tags/tag234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43.xml"/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tags" Target="../tags/tag238.xml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0" Type="http://schemas.openxmlformats.org/officeDocument/2006/relationships/tags" Target="../tags/tag244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64.xml"/><Relationship Id="rId8" Type="http://schemas.openxmlformats.org/officeDocument/2006/relationships/tags" Target="../tags/tag263.xml"/><Relationship Id="rId7" Type="http://schemas.openxmlformats.org/officeDocument/2006/relationships/tags" Target="../tags/tag262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3" Type="http://schemas.openxmlformats.org/officeDocument/2006/relationships/tags" Target="../tags/tag258.xml"/><Relationship Id="rId22" Type="http://schemas.openxmlformats.org/officeDocument/2006/relationships/tags" Target="../tags/tag277.xml"/><Relationship Id="rId21" Type="http://schemas.openxmlformats.org/officeDocument/2006/relationships/tags" Target="../tags/tag276.xml"/><Relationship Id="rId20" Type="http://schemas.openxmlformats.org/officeDocument/2006/relationships/tags" Target="../tags/tag275.xml"/><Relationship Id="rId2" Type="http://schemas.openxmlformats.org/officeDocument/2006/relationships/tags" Target="../tags/tag257.xml"/><Relationship Id="rId19" Type="http://schemas.openxmlformats.org/officeDocument/2006/relationships/tags" Target="../tags/tag274.xml"/><Relationship Id="rId18" Type="http://schemas.openxmlformats.org/officeDocument/2006/relationships/tags" Target="../tags/tag273.xml"/><Relationship Id="rId17" Type="http://schemas.openxmlformats.org/officeDocument/2006/relationships/tags" Target="../tags/tag272.xml"/><Relationship Id="rId16" Type="http://schemas.openxmlformats.org/officeDocument/2006/relationships/tags" Target="../tags/tag271.xml"/><Relationship Id="rId15" Type="http://schemas.openxmlformats.org/officeDocument/2006/relationships/tags" Target="../tags/tag270.xml"/><Relationship Id="rId14" Type="http://schemas.openxmlformats.org/officeDocument/2006/relationships/tags" Target="../tags/tag269.xml"/><Relationship Id="rId13" Type="http://schemas.openxmlformats.org/officeDocument/2006/relationships/tags" Target="../tags/tag268.xml"/><Relationship Id="rId12" Type="http://schemas.openxmlformats.org/officeDocument/2006/relationships/tags" Target="../tags/tag267.xml"/><Relationship Id="rId11" Type="http://schemas.openxmlformats.org/officeDocument/2006/relationships/tags" Target="../tags/tag266.xml"/><Relationship Id="rId10" Type="http://schemas.openxmlformats.org/officeDocument/2006/relationships/tags" Target="../tags/tag265.xml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6" Type="http://schemas.openxmlformats.org/officeDocument/2006/relationships/tags" Target="../tags/tag282.xml"/><Relationship Id="rId5" Type="http://schemas.openxmlformats.org/officeDocument/2006/relationships/tags" Target="../tags/tag281.xml"/><Relationship Id="rId4" Type="http://schemas.openxmlformats.org/officeDocument/2006/relationships/tags" Target="../tags/tag280.xml"/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6" Type="http://schemas.openxmlformats.org/officeDocument/2006/relationships/tags" Target="../tags/tag287.xml"/><Relationship Id="rId5" Type="http://schemas.openxmlformats.org/officeDocument/2006/relationships/tags" Target="../tags/tag286.xml"/><Relationship Id="rId4" Type="http://schemas.openxmlformats.org/officeDocument/2006/relationships/tags" Target="../tags/tag285.xml"/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7" Type="http://schemas.openxmlformats.org/officeDocument/2006/relationships/tags" Target="../tags/tag293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tags" Target="../tags/tag290.xml"/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301.xml"/><Relationship Id="rId8" Type="http://schemas.openxmlformats.org/officeDocument/2006/relationships/tags" Target="../tags/tag300.xml"/><Relationship Id="rId7" Type="http://schemas.openxmlformats.org/officeDocument/2006/relationships/tags" Target="../tags/tag299.xml"/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5" Type="http://schemas.openxmlformats.org/officeDocument/2006/relationships/tags" Target="../tags/tag305.xml"/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4" Type="http://schemas.openxmlformats.org/officeDocument/2006/relationships/tags" Target="../tags/tag308.xml"/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7" Type="http://schemas.openxmlformats.org/officeDocument/2006/relationships/tags" Target="../tags/tag314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6" Type="http://schemas.openxmlformats.org/officeDocument/2006/relationships/tags" Target="../tags/tag319.xml"/><Relationship Id="rId5" Type="http://schemas.openxmlformats.org/officeDocument/2006/relationships/tags" Target="../tags/tag318.xml"/><Relationship Id="rId4" Type="http://schemas.openxmlformats.org/officeDocument/2006/relationships/tags" Target="../tags/tag317.xml"/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9" Type="http://schemas.openxmlformats.org/officeDocument/2006/relationships/tags" Target="../tags/tag331.xml"/><Relationship Id="rId8" Type="http://schemas.openxmlformats.org/officeDocument/2006/relationships/tags" Target="../tags/tag330.xml"/><Relationship Id="rId7" Type="http://schemas.openxmlformats.org/officeDocument/2006/relationships/tags" Target="../tags/tag329.xml"/><Relationship Id="rId6" Type="http://schemas.openxmlformats.org/officeDocument/2006/relationships/tags" Target="../tags/tag328.xml"/><Relationship Id="rId5" Type="http://schemas.openxmlformats.org/officeDocument/2006/relationships/tags" Target="../tags/tag327.xml"/><Relationship Id="rId4" Type="http://schemas.openxmlformats.org/officeDocument/2006/relationships/tags" Target="../tags/tag326.xml"/><Relationship Id="rId3" Type="http://schemas.openxmlformats.org/officeDocument/2006/relationships/tags" Target="../tags/tag325.xml"/><Relationship Id="rId21" Type="http://schemas.openxmlformats.org/officeDocument/2006/relationships/tags" Target="../tags/tag343.xml"/><Relationship Id="rId20" Type="http://schemas.openxmlformats.org/officeDocument/2006/relationships/tags" Target="../tags/tag342.xml"/><Relationship Id="rId2" Type="http://schemas.openxmlformats.org/officeDocument/2006/relationships/tags" Target="../tags/tag324.xml"/><Relationship Id="rId19" Type="http://schemas.openxmlformats.org/officeDocument/2006/relationships/tags" Target="../tags/tag341.xml"/><Relationship Id="rId18" Type="http://schemas.openxmlformats.org/officeDocument/2006/relationships/tags" Target="../tags/tag340.xml"/><Relationship Id="rId17" Type="http://schemas.openxmlformats.org/officeDocument/2006/relationships/tags" Target="../tags/tag339.xml"/><Relationship Id="rId16" Type="http://schemas.openxmlformats.org/officeDocument/2006/relationships/tags" Target="../tags/tag338.xml"/><Relationship Id="rId15" Type="http://schemas.openxmlformats.org/officeDocument/2006/relationships/tags" Target="../tags/tag337.xml"/><Relationship Id="rId14" Type="http://schemas.openxmlformats.org/officeDocument/2006/relationships/tags" Target="../tags/tag336.xml"/><Relationship Id="rId13" Type="http://schemas.openxmlformats.org/officeDocument/2006/relationships/tags" Target="../tags/tag335.xml"/><Relationship Id="rId12" Type="http://schemas.openxmlformats.org/officeDocument/2006/relationships/tags" Target="../tags/tag334.xml"/><Relationship Id="rId11" Type="http://schemas.openxmlformats.org/officeDocument/2006/relationships/tags" Target="../tags/tag333.xml"/><Relationship Id="rId10" Type="http://schemas.openxmlformats.org/officeDocument/2006/relationships/tags" Target="../tags/tag332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5" Type="http://schemas.openxmlformats.org/officeDocument/2006/relationships/tags" Target="../tags/tag347.xml"/><Relationship Id="rId4" Type="http://schemas.openxmlformats.org/officeDocument/2006/relationships/tags" Target="../tags/tag346.xml"/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360.xml"/><Relationship Id="rId7" Type="http://schemas.openxmlformats.org/officeDocument/2006/relationships/tags" Target="../tags/tag359.xml"/><Relationship Id="rId6" Type="http://schemas.openxmlformats.org/officeDocument/2006/relationships/tags" Target="../tags/tag358.xml"/><Relationship Id="rId5" Type="http://schemas.openxmlformats.org/officeDocument/2006/relationships/tags" Target="../tags/tag357.xml"/><Relationship Id="rId4" Type="http://schemas.openxmlformats.org/officeDocument/2006/relationships/tags" Target="../tags/tag356.xml"/><Relationship Id="rId3" Type="http://schemas.openxmlformats.org/officeDocument/2006/relationships/tags" Target="../tags/tag355.xml"/><Relationship Id="rId2" Type="http://schemas.openxmlformats.org/officeDocument/2006/relationships/tags" Target="../tags/tag354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367.xml"/><Relationship Id="rId7" Type="http://schemas.openxmlformats.org/officeDocument/2006/relationships/tags" Target="../tags/tag366.xml"/><Relationship Id="rId6" Type="http://schemas.openxmlformats.org/officeDocument/2006/relationships/tags" Target="../tags/tag365.xml"/><Relationship Id="rId5" Type="http://schemas.openxmlformats.org/officeDocument/2006/relationships/tags" Target="../tags/tag364.xml"/><Relationship Id="rId4" Type="http://schemas.openxmlformats.org/officeDocument/2006/relationships/tags" Target="../tags/tag363.xml"/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374.xml"/><Relationship Id="rId7" Type="http://schemas.openxmlformats.org/officeDocument/2006/relationships/tags" Target="../tags/tag373.xml"/><Relationship Id="rId6" Type="http://schemas.openxmlformats.org/officeDocument/2006/relationships/tags" Target="../tags/tag372.xml"/><Relationship Id="rId5" Type="http://schemas.openxmlformats.org/officeDocument/2006/relationships/tags" Target="../tags/tag371.xml"/><Relationship Id="rId4" Type="http://schemas.openxmlformats.org/officeDocument/2006/relationships/tags" Target="../tags/tag370.xml"/><Relationship Id="rId3" Type="http://schemas.openxmlformats.org/officeDocument/2006/relationships/tags" Target="../tags/tag369.xml"/><Relationship Id="rId2" Type="http://schemas.openxmlformats.org/officeDocument/2006/relationships/tags" Target="../tags/tag368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382.xml"/><Relationship Id="rId8" Type="http://schemas.openxmlformats.org/officeDocument/2006/relationships/tags" Target="../tags/tag381.xml"/><Relationship Id="rId7" Type="http://schemas.openxmlformats.org/officeDocument/2006/relationships/tags" Target="../tags/tag380.xml"/><Relationship Id="rId6" Type="http://schemas.openxmlformats.org/officeDocument/2006/relationships/tags" Target="../tags/tag379.xml"/><Relationship Id="rId5" Type="http://schemas.openxmlformats.org/officeDocument/2006/relationships/tags" Target="../tags/tag378.xml"/><Relationship Id="rId4" Type="http://schemas.openxmlformats.org/officeDocument/2006/relationships/tags" Target="../tags/tag377.xml"/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0" Type="http://schemas.openxmlformats.org/officeDocument/2006/relationships/tags" Target="../tags/tag383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tags" Target="../tags/tag386.xml"/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403.xml"/><Relationship Id="rId8" Type="http://schemas.openxmlformats.org/officeDocument/2006/relationships/tags" Target="../tags/tag402.xml"/><Relationship Id="rId7" Type="http://schemas.openxmlformats.org/officeDocument/2006/relationships/tags" Target="../tags/tag401.xml"/><Relationship Id="rId6" Type="http://schemas.openxmlformats.org/officeDocument/2006/relationships/tags" Target="../tags/tag400.xml"/><Relationship Id="rId5" Type="http://schemas.openxmlformats.org/officeDocument/2006/relationships/tags" Target="../tags/tag399.xml"/><Relationship Id="rId4" Type="http://schemas.openxmlformats.org/officeDocument/2006/relationships/tags" Target="../tags/tag398.xml"/><Relationship Id="rId3" Type="http://schemas.openxmlformats.org/officeDocument/2006/relationships/tags" Target="../tags/tag397.xml"/><Relationship Id="rId22" Type="http://schemas.openxmlformats.org/officeDocument/2006/relationships/tags" Target="../tags/tag416.xml"/><Relationship Id="rId21" Type="http://schemas.openxmlformats.org/officeDocument/2006/relationships/tags" Target="../tags/tag415.xml"/><Relationship Id="rId20" Type="http://schemas.openxmlformats.org/officeDocument/2006/relationships/tags" Target="../tags/tag414.xml"/><Relationship Id="rId2" Type="http://schemas.openxmlformats.org/officeDocument/2006/relationships/tags" Target="../tags/tag396.xml"/><Relationship Id="rId19" Type="http://schemas.openxmlformats.org/officeDocument/2006/relationships/tags" Target="../tags/tag413.xml"/><Relationship Id="rId18" Type="http://schemas.openxmlformats.org/officeDocument/2006/relationships/tags" Target="../tags/tag412.xml"/><Relationship Id="rId17" Type="http://schemas.openxmlformats.org/officeDocument/2006/relationships/tags" Target="../tags/tag411.xml"/><Relationship Id="rId16" Type="http://schemas.openxmlformats.org/officeDocument/2006/relationships/tags" Target="../tags/tag410.xml"/><Relationship Id="rId15" Type="http://schemas.openxmlformats.org/officeDocument/2006/relationships/tags" Target="../tags/tag409.xml"/><Relationship Id="rId14" Type="http://schemas.openxmlformats.org/officeDocument/2006/relationships/tags" Target="../tags/tag408.xml"/><Relationship Id="rId13" Type="http://schemas.openxmlformats.org/officeDocument/2006/relationships/tags" Target="../tags/tag407.xml"/><Relationship Id="rId12" Type="http://schemas.openxmlformats.org/officeDocument/2006/relationships/tags" Target="../tags/tag406.xml"/><Relationship Id="rId11" Type="http://schemas.openxmlformats.org/officeDocument/2006/relationships/tags" Target="../tags/tag405.xml"/><Relationship Id="rId10" Type="http://schemas.openxmlformats.org/officeDocument/2006/relationships/tags" Target="../tags/tag404.xml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6" Type="http://schemas.openxmlformats.org/officeDocument/2006/relationships/tags" Target="../tags/tag421.xml"/><Relationship Id="rId5" Type="http://schemas.openxmlformats.org/officeDocument/2006/relationships/tags" Target="../tags/tag420.xml"/><Relationship Id="rId4" Type="http://schemas.openxmlformats.org/officeDocument/2006/relationships/tags" Target="../tags/tag419.xml"/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6" Type="http://schemas.openxmlformats.org/officeDocument/2006/relationships/tags" Target="../tags/tag426.xml"/><Relationship Id="rId5" Type="http://schemas.openxmlformats.org/officeDocument/2006/relationships/tags" Target="../tags/tag425.xml"/><Relationship Id="rId4" Type="http://schemas.openxmlformats.org/officeDocument/2006/relationships/tags" Target="../tags/tag424.xml"/><Relationship Id="rId3" Type="http://schemas.openxmlformats.org/officeDocument/2006/relationships/tags" Target="../tags/tag423.xml"/><Relationship Id="rId2" Type="http://schemas.openxmlformats.org/officeDocument/2006/relationships/tags" Target="../tags/tag422.xml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7" Type="http://schemas.openxmlformats.org/officeDocument/2006/relationships/tags" Target="../tags/tag432.xml"/><Relationship Id="rId6" Type="http://schemas.openxmlformats.org/officeDocument/2006/relationships/tags" Target="../tags/tag431.xml"/><Relationship Id="rId5" Type="http://schemas.openxmlformats.org/officeDocument/2006/relationships/tags" Target="../tags/tag430.xml"/><Relationship Id="rId4" Type="http://schemas.openxmlformats.org/officeDocument/2006/relationships/tags" Target="../tags/tag429.xml"/><Relationship Id="rId3" Type="http://schemas.openxmlformats.org/officeDocument/2006/relationships/tags" Target="../tags/tag428.xml"/><Relationship Id="rId2" Type="http://schemas.openxmlformats.org/officeDocument/2006/relationships/tags" Target="../tags/tag427.xml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9" Type="http://schemas.openxmlformats.org/officeDocument/2006/relationships/tags" Target="../tags/tag440.xml"/><Relationship Id="rId8" Type="http://schemas.openxmlformats.org/officeDocument/2006/relationships/tags" Target="../tags/tag439.xml"/><Relationship Id="rId7" Type="http://schemas.openxmlformats.org/officeDocument/2006/relationships/tags" Target="../tags/tag438.xml"/><Relationship Id="rId6" Type="http://schemas.openxmlformats.org/officeDocument/2006/relationships/tags" Target="../tags/tag437.xml"/><Relationship Id="rId5" Type="http://schemas.openxmlformats.org/officeDocument/2006/relationships/tags" Target="../tags/tag436.xml"/><Relationship Id="rId4" Type="http://schemas.openxmlformats.org/officeDocument/2006/relationships/tags" Target="../tags/tag435.xml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5" Type="http://schemas.openxmlformats.org/officeDocument/2006/relationships/tags" Target="../tags/tag444.xml"/><Relationship Id="rId4" Type="http://schemas.openxmlformats.org/officeDocument/2006/relationships/tags" Target="../tags/tag443.xml"/><Relationship Id="rId3" Type="http://schemas.openxmlformats.org/officeDocument/2006/relationships/tags" Target="../tags/tag442.xml"/><Relationship Id="rId2" Type="http://schemas.openxmlformats.org/officeDocument/2006/relationships/tags" Target="../tags/tag441.xml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4" Type="http://schemas.openxmlformats.org/officeDocument/2006/relationships/tags" Target="../tags/tag447.xml"/><Relationship Id="rId3" Type="http://schemas.openxmlformats.org/officeDocument/2006/relationships/tags" Target="../tags/tag446.xml"/><Relationship Id="rId2" Type="http://schemas.openxmlformats.org/officeDocument/2006/relationships/tags" Target="../tags/tag445.xml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7" Type="http://schemas.openxmlformats.org/officeDocument/2006/relationships/tags" Target="../tags/tag453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tags" Target="../tags/tag450.xml"/><Relationship Id="rId3" Type="http://schemas.openxmlformats.org/officeDocument/2006/relationships/tags" Target="../tags/tag449.xml"/><Relationship Id="rId2" Type="http://schemas.openxmlformats.org/officeDocument/2006/relationships/tags" Target="../tags/tag448.xml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6" Type="http://schemas.openxmlformats.org/officeDocument/2006/relationships/tags" Target="../tags/tag458.xml"/><Relationship Id="rId5" Type="http://schemas.openxmlformats.org/officeDocument/2006/relationships/tags" Target="../tags/tag457.xml"/><Relationship Id="rId4" Type="http://schemas.openxmlformats.org/officeDocument/2006/relationships/tags" Target="../tags/tag456.xml"/><Relationship Id="rId3" Type="http://schemas.openxmlformats.org/officeDocument/2006/relationships/tags" Target="../tags/tag455.xml"/><Relationship Id="rId2" Type="http://schemas.openxmlformats.org/officeDocument/2006/relationships/tags" Target="../tags/tag454.xml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5" Type="http://schemas.openxmlformats.org/officeDocument/2006/relationships/tags" Target="../tags/tag462.xml"/><Relationship Id="rId4" Type="http://schemas.openxmlformats.org/officeDocument/2006/relationships/tags" Target="../tags/tag461.xml"/><Relationship Id="rId3" Type="http://schemas.openxmlformats.org/officeDocument/2006/relationships/tags" Target="../tags/tag460.xml"/><Relationship Id="rId2" Type="http://schemas.openxmlformats.org/officeDocument/2006/relationships/tags" Target="../tags/tag459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9" Type="http://schemas.openxmlformats.org/officeDocument/2006/relationships/tags" Target="../tags/tag470.xml"/><Relationship Id="rId8" Type="http://schemas.openxmlformats.org/officeDocument/2006/relationships/tags" Target="../tags/tag469.xml"/><Relationship Id="rId7" Type="http://schemas.openxmlformats.org/officeDocument/2006/relationships/tags" Target="../tags/tag468.xml"/><Relationship Id="rId6" Type="http://schemas.openxmlformats.org/officeDocument/2006/relationships/tags" Target="../tags/tag467.xml"/><Relationship Id="rId5" Type="http://schemas.openxmlformats.org/officeDocument/2006/relationships/tags" Target="../tags/tag466.xml"/><Relationship Id="rId4" Type="http://schemas.openxmlformats.org/officeDocument/2006/relationships/tags" Target="../tags/tag465.xml"/><Relationship Id="rId3" Type="http://schemas.openxmlformats.org/officeDocument/2006/relationships/tags" Target="../tags/tag464.xml"/><Relationship Id="rId21" Type="http://schemas.openxmlformats.org/officeDocument/2006/relationships/tags" Target="../tags/tag482.xml"/><Relationship Id="rId20" Type="http://schemas.openxmlformats.org/officeDocument/2006/relationships/tags" Target="../tags/tag481.xml"/><Relationship Id="rId2" Type="http://schemas.openxmlformats.org/officeDocument/2006/relationships/tags" Target="../tags/tag463.xml"/><Relationship Id="rId19" Type="http://schemas.openxmlformats.org/officeDocument/2006/relationships/tags" Target="../tags/tag480.xml"/><Relationship Id="rId18" Type="http://schemas.openxmlformats.org/officeDocument/2006/relationships/tags" Target="../tags/tag479.xml"/><Relationship Id="rId17" Type="http://schemas.openxmlformats.org/officeDocument/2006/relationships/tags" Target="../tags/tag478.xml"/><Relationship Id="rId16" Type="http://schemas.openxmlformats.org/officeDocument/2006/relationships/tags" Target="../tags/tag477.xml"/><Relationship Id="rId15" Type="http://schemas.openxmlformats.org/officeDocument/2006/relationships/tags" Target="../tags/tag476.xml"/><Relationship Id="rId14" Type="http://schemas.openxmlformats.org/officeDocument/2006/relationships/tags" Target="../tags/tag475.xml"/><Relationship Id="rId13" Type="http://schemas.openxmlformats.org/officeDocument/2006/relationships/tags" Target="../tags/tag474.xml"/><Relationship Id="rId12" Type="http://schemas.openxmlformats.org/officeDocument/2006/relationships/tags" Target="../tags/tag473.xml"/><Relationship Id="rId11" Type="http://schemas.openxmlformats.org/officeDocument/2006/relationships/tags" Target="../tags/tag472.xml"/><Relationship Id="rId10" Type="http://schemas.openxmlformats.org/officeDocument/2006/relationships/tags" Target="../tags/tag471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5" Type="http://schemas.openxmlformats.org/officeDocument/2006/relationships/tags" Target="../tags/tag486.xml"/><Relationship Id="rId4" Type="http://schemas.openxmlformats.org/officeDocument/2006/relationships/tags" Target="../tags/tag485.xml"/><Relationship Id="rId3" Type="http://schemas.openxmlformats.org/officeDocument/2006/relationships/tags" Target="../tags/tag484.xml"/><Relationship Id="rId2" Type="http://schemas.openxmlformats.org/officeDocument/2006/relationships/tags" Target="../tags/tag483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7" Type="http://schemas.openxmlformats.org/officeDocument/2006/relationships/tags" Target="../tags/tag492.xml"/><Relationship Id="rId6" Type="http://schemas.openxmlformats.org/officeDocument/2006/relationships/tags" Target="../tags/tag491.xml"/><Relationship Id="rId5" Type="http://schemas.openxmlformats.org/officeDocument/2006/relationships/tags" Target="../tags/tag490.xml"/><Relationship Id="rId4" Type="http://schemas.openxmlformats.org/officeDocument/2006/relationships/tags" Target="../tags/tag489.xml"/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499.xml"/><Relationship Id="rId7" Type="http://schemas.openxmlformats.org/officeDocument/2006/relationships/tags" Target="../tags/tag498.xml"/><Relationship Id="rId6" Type="http://schemas.openxmlformats.org/officeDocument/2006/relationships/tags" Target="../tags/tag497.xml"/><Relationship Id="rId5" Type="http://schemas.openxmlformats.org/officeDocument/2006/relationships/tags" Target="../tags/tag496.xml"/><Relationship Id="rId4" Type="http://schemas.openxmlformats.org/officeDocument/2006/relationships/tags" Target="../tags/tag495.xml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506.xml"/><Relationship Id="rId7" Type="http://schemas.openxmlformats.org/officeDocument/2006/relationships/tags" Target="../tags/tag505.xml"/><Relationship Id="rId6" Type="http://schemas.openxmlformats.org/officeDocument/2006/relationships/tags" Target="../tags/tag504.xml"/><Relationship Id="rId5" Type="http://schemas.openxmlformats.org/officeDocument/2006/relationships/tags" Target="../tags/tag503.xml"/><Relationship Id="rId4" Type="http://schemas.openxmlformats.org/officeDocument/2006/relationships/tags" Target="../tags/tag502.xml"/><Relationship Id="rId3" Type="http://schemas.openxmlformats.org/officeDocument/2006/relationships/tags" Target="../tags/tag501.xml"/><Relationship Id="rId2" Type="http://schemas.openxmlformats.org/officeDocument/2006/relationships/tags" Target="../tags/tag500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513.xml"/><Relationship Id="rId7" Type="http://schemas.openxmlformats.org/officeDocument/2006/relationships/tags" Target="../tags/tag512.xml"/><Relationship Id="rId6" Type="http://schemas.openxmlformats.org/officeDocument/2006/relationships/tags" Target="../tags/tag511.xml"/><Relationship Id="rId5" Type="http://schemas.openxmlformats.org/officeDocument/2006/relationships/tags" Target="../tags/tag510.xml"/><Relationship Id="rId4" Type="http://schemas.openxmlformats.org/officeDocument/2006/relationships/tags" Target="../tags/tag509.xml"/><Relationship Id="rId3" Type="http://schemas.openxmlformats.org/officeDocument/2006/relationships/tags" Target="../tags/tag508.xml"/><Relationship Id="rId2" Type="http://schemas.openxmlformats.org/officeDocument/2006/relationships/tags" Target="../tags/tag507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521.xml"/><Relationship Id="rId8" Type="http://schemas.openxmlformats.org/officeDocument/2006/relationships/tags" Target="../tags/tag520.xml"/><Relationship Id="rId7" Type="http://schemas.openxmlformats.org/officeDocument/2006/relationships/tags" Target="../tags/tag519.xml"/><Relationship Id="rId6" Type="http://schemas.openxmlformats.org/officeDocument/2006/relationships/tags" Target="../tags/tag518.xml"/><Relationship Id="rId5" Type="http://schemas.openxmlformats.org/officeDocument/2006/relationships/tags" Target="../tags/tag517.xml"/><Relationship Id="rId4" Type="http://schemas.openxmlformats.org/officeDocument/2006/relationships/tags" Target="../tags/tag516.xml"/><Relationship Id="rId3" Type="http://schemas.openxmlformats.org/officeDocument/2006/relationships/tags" Target="../tags/tag515.xml"/><Relationship Id="rId2" Type="http://schemas.openxmlformats.org/officeDocument/2006/relationships/tags" Target="../tags/tag514.xml"/><Relationship Id="rId10" Type="http://schemas.openxmlformats.org/officeDocument/2006/relationships/tags" Target="../tags/tag522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7" Type="http://schemas.openxmlformats.org/officeDocument/2006/relationships/tags" Target="../tags/tag528.xml"/><Relationship Id="rId6" Type="http://schemas.openxmlformats.org/officeDocument/2006/relationships/tags" Target="../tags/tag527.xml"/><Relationship Id="rId5" Type="http://schemas.openxmlformats.org/officeDocument/2006/relationships/tags" Target="../tags/tag526.xml"/><Relationship Id="rId4" Type="http://schemas.openxmlformats.org/officeDocument/2006/relationships/tags" Target="../tags/tag525.xml"/><Relationship Id="rId3" Type="http://schemas.openxmlformats.org/officeDocument/2006/relationships/tags" Target="../tags/tag524.xml"/><Relationship Id="rId2" Type="http://schemas.openxmlformats.org/officeDocument/2006/relationships/tags" Target="../tags/tag523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9" Type="http://schemas.openxmlformats.org/officeDocument/2006/relationships/tags" Target="../tags/tag542.xml"/><Relationship Id="rId8" Type="http://schemas.openxmlformats.org/officeDocument/2006/relationships/tags" Target="../tags/tag541.xml"/><Relationship Id="rId7" Type="http://schemas.openxmlformats.org/officeDocument/2006/relationships/tags" Target="../tags/tag540.xml"/><Relationship Id="rId6" Type="http://schemas.openxmlformats.org/officeDocument/2006/relationships/tags" Target="../tags/tag539.xml"/><Relationship Id="rId5" Type="http://schemas.openxmlformats.org/officeDocument/2006/relationships/tags" Target="../tags/tag538.xml"/><Relationship Id="rId4" Type="http://schemas.openxmlformats.org/officeDocument/2006/relationships/tags" Target="../tags/tag537.xml"/><Relationship Id="rId3" Type="http://schemas.openxmlformats.org/officeDocument/2006/relationships/tags" Target="../tags/tag536.xml"/><Relationship Id="rId22" Type="http://schemas.openxmlformats.org/officeDocument/2006/relationships/tags" Target="../tags/tag555.xml"/><Relationship Id="rId21" Type="http://schemas.openxmlformats.org/officeDocument/2006/relationships/tags" Target="../tags/tag554.xml"/><Relationship Id="rId20" Type="http://schemas.openxmlformats.org/officeDocument/2006/relationships/tags" Target="../tags/tag553.xml"/><Relationship Id="rId2" Type="http://schemas.openxmlformats.org/officeDocument/2006/relationships/tags" Target="../tags/tag535.xml"/><Relationship Id="rId19" Type="http://schemas.openxmlformats.org/officeDocument/2006/relationships/tags" Target="../tags/tag552.xml"/><Relationship Id="rId18" Type="http://schemas.openxmlformats.org/officeDocument/2006/relationships/tags" Target="../tags/tag551.xml"/><Relationship Id="rId17" Type="http://schemas.openxmlformats.org/officeDocument/2006/relationships/tags" Target="../tags/tag550.xml"/><Relationship Id="rId16" Type="http://schemas.openxmlformats.org/officeDocument/2006/relationships/tags" Target="../tags/tag549.xml"/><Relationship Id="rId15" Type="http://schemas.openxmlformats.org/officeDocument/2006/relationships/tags" Target="../tags/tag548.xml"/><Relationship Id="rId14" Type="http://schemas.openxmlformats.org/officeDocument/2006/relationships/tags" Target="../tags/tag547.xml"/><Relationship Id="rId13" Type="http://schemas.openxmlformats.org/officeDocument/2006/relationships/tags" Target="../tags/tag546.xml"/><Relationship Id="rId12" Type="http://schemas.openxmlformats.org/officeDocument/2006/relationships/tags" Target="../tags/tag545.xml"/><Relationship Id="rId11" Type="http://schemas.openxmlformats.org/officeDocument/2006/relationships/tags" Target="../tags/tag544.xml"/><Relationship Id="rId10" Type="http://schemas.openxmlformats.org/officeDocument/2006/relationships/tags" Target="../tags/tag543.xml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6" Type="http://schemas.openxmlformats.org/officeDocument/2006/relationships/tags" Target="../tags/tag560.xml"/><Relationship Id="rId5" Type="http://schemas.openxmlformats.org/officeDocument/2006/relationships/tags" Target="../tags/tag559.xml"/><Relationship Id="rId4" Type="http://schemas.openxmlformats.org/officeDocument/2006/relationships/tags" Target="../tags/tag558.xml"/><Relationship Id="rId3" Type="http://schemas.openxmlformats.org/officeDocument/2006/relationships/tags" Target="../tags/tag557.xml"/><Relationship Id="rId2" Type="http://schemas.openxmlformats.org/officeDocument/2006/relationships/tags" Target="../tags/tag556.xml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6" Type="http://schemas.openxmlformats.org/officeDocument/2006/relationships/tags" Target="../tags/tag565.xml"/><Relationship Id="rId5" Type="http://schemas.openxmlformats.org/officeDocument/2006/relationships/tags" Target="../tags/tag564.xml"/><Relationship Id="rId4" Type="http://schemas.openxmlformats.org/officeDocument/2006/relationships/tags" Target="../tags/tag563.xml"/><Relationship Id="rId3" Type="http://schemas.openxmlformats.org/officeDocument/2006/relationships/tags" Target="../tags/tag562.xml"/><Relationship Id="rId2" Type="http://schemas.openxmlformats.org/officeDocument/2006/relationships/tags" Target="../tags/tag561.xml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7" Type="http://schemas.openxmlformats.org/officeDocument/2006/relationships/tags" Target="../tags/tag571.xml"/><Relationship Id="rId6" Type="http://schemas.openxmlformats.org/officeDocument/2006/relationships/tags" Target="../tags/tag570.xml"/><Relationship Id="rId5" Type="http://schemas.openxmlformats.org/officeDocument/2006/relationships/tags" Target="../tags/tag569.xml"/><Relationship Id="rId4" Type="http://schemas.openxmlformats.org/officeDocument/2006/relationships/tags" Target="../tags/tag568.xml"/><Relationship Id="rId3" Type="http://schemas.openxmlformats.org/officeDocument/2006/relationships/tags" Target="../tags/tag567.xml"/><Relationship Id="rId2" Type="http://schemas.openxmlformats.org/officeDocument/2006/relationships/tags" Target="../tags/tag566.xml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9" Type="http://schemas.openxmlformats.org/officeDocument/2006/relationships/tags" Target="../tags/tag579.xml"/><Relationship Id="rId8" Type="http://schemas.openxmlformats.org/officeDocument/2006/relationships/tags" Target="../tags/tag578.xml"/><Relationship Id="rId7" Type="http://schemas.openxmlformats.org/officeDocument/2006/relationships/tags" Target="../tags/tag577.xml"/><Relationship Id="rId6" Type="http://schemas.openxmlformats.org/officeDocument/2006/relationships/tags" Target="../tags/tag576.xml"/><Relationship Id="rId5" Type="http://schemas.openxmlformats.org/officeDocument/2006/relationships/tags" Target="../tags/tag575.xml"/><Relationship Id="rId4" Type="http://schemas.openxmlformats.org/officeDocument/2006/relationships/tags" Target="../tags/tag574.xml"/><Relationship Id="rId3" Type="http://schemas.openxmlformats.org/officeDocument/2006/relationships/tags" Target="../tags/tag573.xml"/><Relationship Id="rId2" Type="http://schemas.openxmlformats.org/officeDocument/2006/relationships/tags" Target="../tags/tag572.xml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5" Type="http://schemas.openxmlformats.org/officeDocument/2006/relationships/tags" Target="../tags/tag583.xml"/><Relationship Id="rId4" Type="http://schemas.openxmlformats.org/officeDocument/2006/relationships/tags" Target="../tags/tag582.xml"/><Relationship Id="rId3" Type="http://schemas.openxmlformats.org/officeDocument/2006/relationships/tags" Target="../tags/tag581.xml"/><Relationship Id="rId2" Type="http://schemas.openxmlformats.org/officeDocument/2006/relationships/tags" Target="../tags/tag580.xml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4" Type="http://schemas.openxmlformats.org/officeDocument/2006/relationships/tags" Target="../tags/tag586.xml"/><Relationship Id="rId3" Type="http://schemas.openxmlformats.org/officeDocument/2006/relationships/tags" Target="../tags/tag585.xml"/><Relationship Id="rId2" Type="http://schemas.openxmlformats.org/officeDocument/2006/relationships/tags" Target="../tags/tag584.xml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7" Type="http://schemas.openxmlformats.org/officeDocument/2006/relationships/tags" Target="../tags/tag592.xml"/><Relationship Id="rId6" Type="http://schemas.openxmlformats.org/officeDocument/2006/relationships/tags" Target="../tags/tag591.xml"/><Relationship Id="rId5" Type="http://schemas.openxmlformats.org/officeDocument/2006/relationships/tags" Target="../tags/tag590.xml"/><Relationship Id="rId4" Type="http://schemas.openxmlformats.org/officeDocument/2006/relationships/tags" Target="../tags/tag589.xml"/><Relationship Id="rId3" Type="http://schemas.openxmlformats.org/officeDocument/2006/relationships/tags" Target="../tags/tag588.xml"/><Relationship Id="rId2" Type="http://schemas.openxmlformats.org/officeDocument/2006/relationships/tags" Target="../tags/tag587.xml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6" Type="http://schemas.openxmlformats.org/officeDocument/2006/relationships/tags" Target="../tags/tag597.xml"/><Relationship Id="rId5" Type="http://schemas.openxmlformats.org/officeDocument/2006/relationships/tags" Target="../tags/tag596.xml"/><Relationship Id="rId4" Type="http://schemas.openxmlformats.org/officeDocument/2006/relationships/tags" Target="../tags/tag595.xml"/><Relationship Id="rId3" Type="http://schemas.openxmlformats.org/officeDocument/2006/relationships/tags" Target="../tags/tag594.xml"/><Relationship Id="rId2" Type="http://schemas.openxmlformats.org/officeDocument/2006/relationships/tags" Target="../tags/tag593.xml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5" Type="http://schemas.openxmlformats.org/officeDocument/2006/relationships/tags" Target="../tags/tag601.xml"/><Relationship Id="rId4" Type="http://schemas.openxmlformats.org/officeDocument/2006/relationships/tags" Target="../tags/tag600.xml"/><Relationship Id="rId3" Type="http://schemas.openxmlformats.org/officeDocument/2006/relationships/tags" Target="../tags/tag599.xml"/><Relationship Id="rId2" Type="http://schemas.openxmlformats.org/officeDocument/2006/relationships/tags" Target="../tags/tag598.xml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9" Type="http://schemas.openxmlformats.org/officeDocument/2006/relationships/tags" Target="../tags/tag609.xml"/><Relationship Id="rId8" Type="http://schemas.openxmlformats.org/officeDocument/2006/relationships/tags" Target="../tags/tag608.xml"/><Relationship Id="rId7" Type="http://schemas.openxmlformats.org/officeDocument/2006/relationships/tags" Target="../tags/tag607.xml"/><Relationship Id="rId6" Type="http://schemas.openxmlformats.org/officeDocument/2006/relationships/tags" Target="../tags/tag606.xml"/><Relationship Id="rId5" Type="http://schemas.openxmlformats.org/officeDocument/2006/relationships/tags" Target="../tags/tag605.xml"/><Relationship Id="rId4" Type="http://schemas.openxmlformats.org/officeDocument/2006/relationships/tags" Target="../tags/tag604.xml"/><Relationship Id="rId3" Type="http://schemas.openxmlformats.org/officeDocument/2006/relationships/tags" Target="../tags/tag603.xml"/><Relationship Id="rId21" Type="http://schemas.openxmlformats.org/officeDocument/2006/relationships/tags" Target="../tags/tag621.xml"/><Relationship Id="rId20" Type="http://schemas.openxmlformats.org/officeDocument/2006/relationships/tags" Target="../tags/tag620.xml"/><Relationship Id="rId2" Type="http://schemas.openxmlformats.org/officeDocument/2006/relationships/tags" Target="../tags/tag602.xml"/><Relationship Id="rId19" Type="http://schemas.openxmlformats.org/officeDocument/2006/relationships/tags" Target="../tags/tag619.xml"/><Relationship Id="rId18" Type="http://schemas.openxmlformats.org/officeDocument/2006/relationships/tags" Target="../tags/tag618.xml"/><Relationship Id="rId17" Type="http://schemas.openxmlformats.org/officeDocument/2006/relationships/tags" Target="../tags/tag617.xml"/><Relationship Id="rId16" Type="http://schemas.openxmlformats.org/officeDocument/2006/relationships/tags" Target="../tags/tag616.xml"/><Relationship Id="rId15" Type="http://schemas.openxmlformats.org/officeDocument/2006/relationships/tags" Target="../tags/tag615.xml"/><Relationship Id="rId14" Type="http://schemas.openxmlformats.org/officeDocument/2006/relationships/tags" Target="../tags/tag614.xml"/><Relationship Id="rId13" Type="http://schemas.openxmlformats.org/officeDocument/2006/relationships/tags" Target="../tags/tag613.xml"/><Relationship Id="rId12" Type="http://schemas.openxmlformats.org/officeDocument/2006/relationships/tags" Target="../tags/tag612.xml"/><Relationship Id="rId11" Type="http://schemas.openxmlformats.org/officeDocument/2006/relationships/tags" Target="../tags/tag611.xml"/><Relationship Id="rId10" Type="http://schemas.openxmlformats.org/officeDocument/2006/relationships/tags" Target="../tags/tag610.xml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5" Type="http://schemas.openxmlformats.org/officeDocument/2006/relationships/tags" Target="../tags/tag625.xml"/><Relationship Id="rId4" Type="http://schemas.openxmlformats.org/officeDocument/2006/relationships/tags" Target="../tags/tag624.xml"/><Relationship Id="rId3" Type="http://schemas.openxmlformats.org/officeDocument/2006/relationships/tags" Target="../tags/tag623.xml"/><Relationship Id="rId2" Type="http://schemas.openxmlformats.org/officeDocument/2006/relationships/tags" Target="../tags/tag622.xml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7" Type="http://schemas.openxmlformats.org/officeDocument/2006/relationships/tags" Target="../tags/tag631.xml"/><Relationship Id="rId6" Type="http://schemas.openxmlformats.org/officeDocument/2006/relationships/tags" Target="../tags/tag630.xml"/><Relationship Id="rId5" Type="http://schemas.openxmlformats.org/officeDocument/2006/relationships/tags" Target="../tags/tag629.xml"/><Relationship Id="rId4" Type="http://schemas.openxmlformats.org/officeDocument/2006/relationships/tags" Target="../tags/tag628.xml"/><Relationship Id="rId3" Type="http://schemas.openxmlformats.org/officeDocument/2006/relationships/tags" Target="../tags/tag627.xml"/><Relationship Id="rId2" Type="http://schemas.openxmlformats.org/officeDocument/2006/relationships/tags" Target="../tags/tag626.xml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638.xml"/><Relationship Id="rId7" Type="http://schemas.openxmlformats.org/officeDocument/2006/relationships/tags" Target="../tags/tag637.xml"/><Relationship Id="rId6" Type="http://schemas.openxmlformats.org/officeDocument/2006/relationships/tags" Target="../tags/tag636.xml"/><Relationship Id="rId5" Type="http://schemas.openxmlformats.org/officeDocument/2006/relationships/tags" Target="../tags/tag635.xml"/><Relationship Id="rId4" Type="http://schemas.openxmlformats.org/officeDocument/2006/relationships/tags" Target="../tags/tag634.xml"/><Relationship Id="rId3" Type="http://schemas.openxmlformats.org/officeDocument/2006/relationships/tags" Target="../tags/tag633.xml"/><Relationship Id="rId2" Type="http://schemas.openxmlformats.org/officeDocument/2006/relationships/tags" Target="../tags/tag632.xml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tags" Target="../tags/tag645.xml"/><Relationship Id="rId7" Type="http://schemas.openxmlformats.org/officeDocument/2006/relationships/tags" Target="../tags/tag644.xml"/><Relationship Id="rId6" Type="http://schemas.openxmlformats.org/officeDocument/2006/relationships/tags" Target="../tags/tag643.xml"/><Relationship Id="rId5" Type="http://schemas.openxmlformats.org/officeDocument/2006/relationships/tags" Target="../tags/tag642.xml"/><Relationship Id="rId4" Type="http://schemas.openxmlformats.org/officeDocument/2006/relationships/tags" Target="../tags/tag641.xml"/><Relationship Id="rId3" Type="http://schemas.openxmlformats.org/officeDocument/2006/relationships/tags" Target="../tags/tag640.xml"/><Relationship Id="rId2" Type="http://schemas.openxmlformats.org/officeDocument/2006/relationships/tags" Target="../tags/tag639.xml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tags" Target="../tags/tag652.xml"/><Relationship Id="rId7" Type="http://schemas.openxmlformats.org/officeDocument/2006/relationships/tags" Target="../tags/tag651.xml"/><Relationship Id="rId6" Type="http://schemas.openxmlformats.org/officeDocument/2006/relationships/tags" Target="../tags/tag650.xml"/><Relationship Id="rId5" Type="http://schemas.openxmlformats.org/officeDocument/2006/relationships/tags" Target="../tags/tag649.xml"/><Relationship Id="rId4" Type="http://schemas.openxmlformats.org/officeDocument/2006/relationships/tags" Target="../tags/tag648.xml"/><Relationship Id="rId3" Type="http://schemas.openxmlformats.org/officeDocument/2006/relationships/tags" Target="../tags/tag647.xml"/><Relationship Id="rId2" Type="http://schemas.openxmlformats.org/officeDocument/2006/relationships/tags" Target="../tags/tag646.xml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9" Type="http://schemas.openxmlformats.org/officeDocument/2006/relationships/tags" Target="../tags/tag660.xml"/><Relationship Id="rId8" Type="http://schemas.openxmlformats.org/officeDocument/2006/relationships/tags" Target="../tags/tag659.xml"/><Relationship Id="rId7" Type="http://schemas.openxmlformats.org/officeDocument/2006/relationships/tags" Target="../tags/tag658.xml"/><Relationship Id="rId6" Type="http://schemas.openxmlformats.org/officeDocument/2006/relationships/tags" Target="../tags/tag657.xml"/><Relationship Id="rId5" Type="http://schemas.openxmlformats.org/officeDocument/2006/relationships/tags" Target="../tags/tag656.xml"/><Relationship Id="rId4" Type="http://schemas.openxmlformats.org/officeDocument/2006/relationships/tags" Target="../tags/tag655.xml"/><Relationship Id="rId3" Type="http://schemas.openxmlformats.org/officeDocument/2006/relationships/tags" Target="../tags/tag654.xml"/><Relationship Id="rId2" Type="http://schemas.openxmlformats.org/officeDocument/2006/relationships/tags" Target="../tags/tag653.xml"/><Relationship Id="rId10" Type="http://schemas.openxmlformats.org/officeDocument/2006/relationships/tags" Target="../tags/tag661.xml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7" Type="http://schemas.openxmlformats.org/officeDocument/2006/relationships/tags" Target="../tags/tag667.xml"/><Relationship Id="rId6" Type="http://schemas.openxmlformats.org/officeDocument/2006/relationships/tags" Target="../tags/tag666.xml"/><Relationship Id="rId5" Type="http://schemas.openxmlformats.org/officeDocument/2006/relationships/tags" Target="../tags/tag665.xml"/><Relationship Id="rId4" Type="http://schemas.openxmlformats.org/officeDocument/2006/relationships/tags" Target="../tags/tag664.xml"/><Relationship Id="rId3" Type="http://schemas.openxmlformats.org/officeDocument/2006/relationships/tags" Target="../tags/tag663.xml"/><Relationship Id="rId2" Type="http://schemas.openxmlformats.org/officeDocument/2006/relationships/tags" Target="../tags/tag662.xml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14:cpLocks xmlns:a14="http://schemas.microsoft.com/office/drawing/2010/main"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C:\Users\wps\Desktop\45666_画板 1 副本 2.png45666_画板 1 副本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493" y="1588"/>
            <a:ext cx="12184380" cy="6854825"/>
          </a:xfrm>
          <a:prstGeom prst="rect">
            <a:avLst/>
          </a:prstGeom>
          <a:effectLst>
            <a:outerShdw blurRad="50800" dist="38100" dir="8100000" algn="tr" rotWithShape="0">
              <a:schemeClr val="accent1">
                <a:alpha val="19000"/>
              </a:schemeClr>
            </a:outerShdw>
          </a:effectLst>
        </p:spPr>
      </p:pic>
      <p:grpSp>
        <p:nvGrpSpPr>
          <p:cNvPr id="26" name="组合 25"/>
          <p:cNvGrpSpPr/>
          <p:nvPr userDrawn="1">
            <p:custDataLst>
              <p:tags r:id="rId4"/>
            </p:custDataLst>
          </p:nvPr>
        </p:nvGrpSpPr>
        <p:grpSpPr>
          <a:xfrm>
            <a:off x="5059680" y="1631315"/>
            <a:ext cx="2282190" cy="1616075"/>
            <a:chOff x="7968" y="2569"/>
            <a:chExt cx="3594" cy="2545"/>
          </a:xfrm>
        </p:grpSpPr>
        <p:sp>
          <p:nvSpPr>
            <p:cNvPr id="27" name="弧形 26"/>
            <p:cNvSpPr/>
            <p:nvPr>
              <p:custDataLst>
                <p:tags r:id="rId5"/>
              </p:custDataLst>
            </p:nvPr>
          </p:nvSpPr>
          <p:spPr>
            <a:xfrm rot="10260000">
              <a:off x="7968" y="2569"/>
              <a:ext cx="3074" cy="1814"/>
            </a:xfrm>
            <a:prstGeom prst="arc">
              <a:avLst>
                <a:gd name="adj1" fmla="val 9737486"/>
                <a:gd name="adj2" fmla="val 589511"/>
              </a:avLst>
            </a:prstGeom>
            <a:ln w="22225" cap="rnd">
              <a:solidFill>
                <a:schemeClr val="tx1">
                  <a:lumMod val="85000"/>
                  <a:lumOff val="15000"/>
                  <a:alpha val="87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16"/>
            <p:cNvSpPr/>
            <p:nvPr>
              <p:custDataLst>
                <p:tags r:id="rId6"/>
              </p:custDataLst>
            </p:nvPr>
          </p:nvSpPr>
          <p:spPr>
            <a:xfrm rot="2640000" flipH="1">
              <a:off x="9460" y="4368"/>
              <a:ext cx="2102" cy="746"/>
            </a:xfrm>
            <a:custGeom>
              <a:avLst/>
              <a:gdLst>
                <a:gd name="adj1" fmla="val 50000"/>
                <a:gd name="adj2" fmla="val 50000"/>
                <a:gd name="a1" fmla="pin 0 adj1 50000"/>
                <a:gd name="a2" fmla="pin 0 adj2 50000"/>
                <a:gd name="x1" fmla="*/ ss a1 100000"/>
                <a:gd name="y1" fmla="+- b 0 x1"/>
                <a:gd name="a" fmla="*/ ss a2 100000"/>
                <a:gd name="x2" fmla="+- r 0 a"/>
                <a:gd name="y2" fmla="+- b 0 a"/>
                <a:gd name="dx1" fmla="*/ x1 29289 100000"/>
                <a:gd name="dx2" fmla="*/ a 29289 100000"/>
                <a:gd name="d" fmla="+- dx1 0 dx2"/>
                <a:gd name="dx" fmla="?: d dx1 dx2"/>
                <a:gd name="ir" fmla="+- r 0 dx"/>
                <a:gd name="ib" fmla="+- b 0 dx"/>
              </a:gdLst>
              <a:ahLst/>
              <a:cxnLst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3">
                  <a:pos x="hc" y="t"/>
                </a:cxn>
              </a:cxnLst>
              <a:rect l="l" t="t" r="r" b="b"/>
              <a:pathLst>
                <a:path w="2102" h="746">
                  <a:moveTo>
                    <a:pt x="1842" y="286"/>
                  </a:moveTo>
                  <a:cubicBezTo>
                    <a:pt x="1794" y="286"/>
                    <a:pt x="1755" y="325"/>
                    <a:pt x="1755" y="373"/>
                  </a:cubicBezTo>
                  <a:cubicBezTo>
                    <a:pt x="1755" y="421"/>
                    <a:pt x="1794" y="460"/>
                    <a:pt x="1842" y="460"/>
                  </a:cubicBezTo>
                  <a:cubicBezTo>
                    <a:pt x="1890" y="460"/>
                    <a:pt x="1929" y="421"/>
                    <a:pt x="1929" y="373"/>
                  </a:cubicBezTo>
                  <a:cubicBezTo>
                    <a:pt x="1929" y="325"/>
                    <a:pt x="1890" y="286"/>
                    <a:pt x="1842" y="286"/>
                  </a:cubicBezTo>
                  <a:close/>
                  <a:moveTo>
                    <a:pt x="373" y="0"/>
                  </a:moveTo>
                  <a:lnTo>
                    <a:pt x="1729" y="0"/>
                  </a:lnTo>
                  <a:cubicBezTo>
                    <a:pt x="1935" y="0"/>
                    <a:pt x="2102" y="167"/>
                    <a:pt x="2102" y="373"/>
                  </a:cubicBezTo>
                  <a:cubicBezTo>
                    <a:pt x="2102" y="579"/>
                    <a:pt x="1935" y="746"/>
                    <a:pt x="1729" y="746"/>
                  </a:cubicBezTo>
                  <a:lnTo>
                    <a:pt x="373" y="746"/>
                  </a:lnTo>
                  <a:cubicBezTo>
                    <a:pt x="167" y="746"/>
                    <a:pt x="0" y="579"/>
                    <a:pt x="0" y="373"/>
                  </a:cubicBezTo>
                  <a:cubicBezTo>
                    <a:pt x="0" y="167"/>
                    <a:pt x="167" y="0"/>
                    <a:pt x="37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latin typeface="Arial Black" charset="0"/>
                  <a:cs typeface="Arial Black" charset="0"/>
                </a:rPr>
                <a:t> #2022</a:t>
              </a:r>
              <a:endParaRPr lang="en-US" altLang="zh-CN" b="1">
                <a:solidFill>
                  <a:schemeClr val="bg1"/>
                </a:solidFill>
                <a:latin typeface="Arial Black" charset="0"/>
                <a:cs typeface="Arial Black" charset="0"/>
              </a:endParaRPr>
            </a:p>
          </p:txBody>
        </p:sp>
      </p:grpSp>
      <p:cxnSp>
        <p:nvCxnSpPr>
          <p:cNvPr id="32" name="直接连接符 31"/>
          <p:cNvCxnSpPr/>
          <p:nvPr>
            <p:custDataLst>
              <p:tags r:id="rId7"/>
            </p:custDataLst>
          </p:nvPr>
        </p:nvCxnSpPr>
        <p:spPr>
          <a:xfrm>
            <a:off x="705485" y="663575"/>
            <a:ext cx="0" cy="160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8"/>
            </p:custDataLst>
          </p:nvPr>
        </p:nvCxnSpPr>
        <p:spPr>
          <a:xfrm>
            <a:off x="705485" y="1163320"/>
            <a:ext cx="0" cy="1600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弧形 36"/>
          <p:cNvSpPr/>
          <p:nvPr userDrawn="1">
            <p:custDataLst>
              <p:tags r:id="rId9"/>
            </p:custDataLst>
          </p:nvPr>
        </p:nvSpPr>
        <p:spPr>
          <a:xfrm rot="6300000">
            <a:off x="8255000" y="4269740"/>
            <a:ext cx="1843405" cy="1225550"/>
          </a:xfrm>
          <a:prstGeom prst="arc">
            <a:avLst>
              <a:gd name="adj1" fmla="val 9737486"/>
              <a:gd name="adj2" fmla="val 589511"/>
            </a:avLst>
          </a:prstGeom>
          <a:ln w="22225" cap="rnd">
            <a:solidFill>
              <a:schemeClr val="tx1">
                <a:lumMod val="85000"/>
                <a:lumOff val="15000"/>
                <a:alpha val="87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6"/>
          <p:cNvSpPr/>
          <p:nvPr userDrawn="1">
            <p:custDataLst>
              <p:tags r:id="rId10"/>
            </p:custDataLst>
          </p:nvPr>
        </p:nvSpPr>
        <p:spPr>
          <a:xfrm rot="720000" flipH="1">
            <a:off x="9545955" y="4832985"/>
            <a:ext cx="1334770" cy="473710"/>
          </a:xfrm>
          <a:custGeom>
            <a:avLst/>
            <a:gdLst>
              <a:gd name="adj1" fmla="val 50000"/>
              <a:gd name="adj2" fmla="val 50000"/>
              <a:gd name="a1" fmla="pin 0 adj1 50000"/>
              <a:gd name="a2" fmla="pin 0 adj2 50000"/>
              <a:gd name="x1" fmla="*/ ss a1 100000"/>
              <a:gd name="y1" fmla="+- b 0 x1"/>
              <a:gd name="a" fmla="*/ ss a2 100000"/>
              <a:gd name="x2" fmla="+- r 0 a"/>
              <a:gd name="y2" fmla="+- b 0 a"/>
              <a:gd name="dx1" fmla="*/ x1 29289 100000"/>
              <a:gd name="dx2" fmla="*/ a 29289 100000"/>
              <a:gd name="d" fmla="+- dx1 0 dx2"/>
              <a:gd name="dx" fmla="?: d dx1 dx2"/>
              <a:gd name="ir" fmla="+- r 0 dx"/>
              <a:gd name="ib" fmla="+- b 0 dx"/>
            </a:gdLst>
            <a:ahLst/>
            <a:cxnLst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3">
                <a:pos x="hc" y="t"/>
              </a:cxn>
            </a:cxnLst>
            <a:rect l="l" t="t" r="r" b="b"/>
            <a:pathLst>
              <a:path w="2102" h="746">
                <a:moveTo>
                  <a:pt x="1842" y="286"/>
                </a:moveTo>
                <a:cubicBezTo>
                  <a:pt x="1794" y="286"/>
                  <a:pt x="1755" y="325"/>
                  <a:pt x="1755" y="373"/>
                </a:cubicBezTo>
                <a:cubicBezTo>
                  <a:pt x="1755" y="421"/>
                  <a:pt x="1794" y="460"/>
                  <a:pt x="1842" y="460"/>
                </a:cubicBezTo>
                <a:cubicBezTo>
                  <a:pt x="1890" y="460"/>
                  <a:pt x="1929" y="421"/>
                  <a:pt x="1929" y="373"/>
                </a:cubicBezTo>
                <a:cubicBezTo>
                  <a:pt x="1929" y="325"/>
                  <a:pt x="1890" y="286"/>
                  <a:pt x="1842" y="286"/>
                </a:cubicBezTo>
                <a:close/>
                <a:moveTo>
                  <a:pt x="373" y="0"/>
                </a:moveTo>
                <a:lnTo>
                  <a:pt x="1729" y="0"/>
                </a:lnTo>
                <a:cubicBezTo>
                  <a:pt x="1935" y="0"/>
                  <a:pt x="2102" y="167"/>
                  <a:pt x="2102" y="373"/>
                </a:cubicBezTo>
                <a:cubicBezTo>
                  <a:pt x="2102" y="579"/>
                  <a:pt x="1935" y="746"/>
                  <a:pt x="1729" y="746"/>
                </a:cubicBezTo>
                <a:lnTo>
                  <a:pt x="373" y="746"/>
                </a:lnTo>
                <a:cubicBezTo>
                  <a:pt x="167" y="746"/>
                  <a:pt x="0" y="579"/>
                  <a:pt x="0" y="373"/>
                </a:cubicBezTo>
                <a:cubicBezTo>
                  <a:pt x="0" y="167"/>
                  <a:pt x="167" y="0"/>
                  <a:pt x="373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Arial Black" charset="0"/>
                <a:cs typeface="Arial Black" charset="0"/>
              </a:rPr>
              <a:t> #2023</a:t>
            </a:r>
            <a:endParaRPr lang="en-US" altLang="zh-CN" b="1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39" name="弧形 38"/>
          <p:cNvSpPr/>
          <p:nvPr userDrawn="1">
            <p:custDataLst>
              <p:tags r:id="rId11"/>
            </p:custDataLst>
          </p:nvPr>
        </p:nvSpPr>
        <p:spPr>
          <a:xfrm rot="6060000">
            <a:off x="8960485" y="578485"/>
            <a:ext cx="2023745" cy="1352550"/>
          </a:xfrm>
          <a:prstGeom prst="arc">
            <a:avLst>
              <a:gd name="adj1" fmla="val 9737486"/>
              <a:gd name="adj2" fmla="val 589511"/>
            </a:avLst>
          </a:prstGeom>
          <a:ln w="22225" cap="rnd">
            <a:solidFill>
              <a:schemeClr val="tx1">
                <a:lumMod val="85000"/>
                <a:lumOff val="15000"/>
                <a:alpha val="87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40"/>
          <p:cNvSpPr/>
          <p:nvPr userDrawn="1">
            <p:custDataLst>
              <p:tags r:id="rId12"/>
            </p:custDataLst>
          </p:nvPr>
        </p:nvSpPr>
        <p:spPr>
          <a:xfrm rot="720000" flipH="1">
            <a:off x="10393680" y="1290955"/>
            <a:ext cx="1334770" cy="473710"/>
          </a:xfrm>
          <a:custGeom>
            <a:avLst/>
            <a:gdLst>
              <a:gd name="adj1" fmla="val 50000"/>
              <a:gd name="adj2" fmla="val 50000"/>
              <a:gd name="a1" fmla="pin 0 adj1 50000"/>
              <a:gd name="a2" fmla="pin 0 adj2 50000"/>
              <a:gd name="x1" fmla="*/ ss a1 100000"/>
              <a:gd name="y1" fmla="+- b 0 x1"/>
              <a:gd name="a" fmla="*/ ss a2 100000"/>
              <a:gd name="x2" fmla="+- r 0 a"/>
              <a:gd name="y2" fmla="+- b 0 a"/>
              <a:gd name="dx1" fmla="*/ x1 29289 100000"/>
              <a:gd name="dx2" fmla="*/ a 29289 100000"/>
              <a:gd name="d" fmla="+- dx1 0 dx2"/>
              <a:gd name="dx" fmla="?: d dx1 dx2"/>
              <a:gd name="ir" fmla="+- r 0 dx"/>
              <a:gd name="ib" fmla="+- b 0 dx"/>
            </a:gdLst>
            <a:ahLst/>
            <a:cxnLst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3">
                <a:pos x="hc" y="t"/>
              </a:cxn>
            </a:cxnLst>
            <a:rect l="l" t="t" r="r" b="b"/>
            <a:pathLst>
              <a:path w="2102" h="746">
                <a:moveTo>
                  <a:pt x="1842" y="286"/>
                </a:moveTo>
                <a:cubicBezTo>
                  <a:pt x="1794" y="286"/>
                  <a:pt x="1755" y="325"/>
                  <a:pt x="1755" y="373"/>
                </a:cubicBezTo>
                <a:cubicBezTo>
                  <a:pt x="1755" y="421"/>
                  <a:pt x="1794" y="460"/>
                  <a:pt x="1842" y="460"/>
                </a:cubicBezTo>
                <a:cubicBezTo>
                  <a:pt x="1890" y="460"/>
                  <a:pt x="1929" y="421"/>
                  <a:pt x="1929" y="373"/>
                </a:cubicBezTo>
                <a:cubicBezTo>
                  <a:pt x="1929" y="325"/>
                  <a:pt x="1890" y="286"/>
                  <a:pt x="1842" y="286"/>
                </a:cubicBezTo>
                <a:close/>
                <a:moveTo>
                  <a:pt x="373" y="0"/>
                </a:moveTo>
                <a:lnTo>
                  <a:pt x="1729" y="0"/>
                </a:lnTo>
                <a:cubicBezTo>
                  <a:pt x="1935" y="0"/>
                  <a:pt x="2102" y="167"/>
                  <a:pt x="2102" y="373"/>
                </a:cubicBezTo>
                <a:cubicBezTo>
                  <a:pt x="2102" y="579"/>
                  <a:pt x="1935" y="746"/>
                  <a:pt x="1729" y="746"/>
                </a:cubicBezTo>
                <a:lnTo>
                  <a:pt x="373" y="746"/>
                </a:lnTo>
                <a:cubicBezTo>
                  <a:pt x="167" y="746"/>
                  <a:pt x="0" y="579"/>
                  <a:pt x="0" y="373"/>
                </a:cubicBezTo>
                <a:cubicBezTo>
                  <a:pt x="0" y="167"/>
                  <a:pt x="167" y="0"/>
                  <a:pt x="373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Arial Black" charset="0"/>
                <a:cs typeface="Arial Black" charset="0"/>
              </a:rPr>
              <a:t> #YEAR</a:t>
            </a:r>
            <a:endParaRPr lang="en-US" altLang="zh-CN" b="1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2" name="标题 1"/>
          <p:cNvSpPr/>
          <p:nvPr>
            <p:ph type="ctrTitle"/>
            <p:custDataLst>
              <p:tags r:id="rId13"/>
            </p:custDataLst>
          </p:nvPr>
        </p:nvSpPr>
        <p:spPr>
          <a:xfrm>
            <a:off x="532130" y="3548697"/>
            <a:ext cx="7026275" cy="2645728"/>
          </a:xfrm>
        </p:spPr>
        <p:txBody>
          <a:bodyPr lIns="101600" tIns="38100" rIns="25400" bIns="38100" anchor="t" anchorCtr="0">
            <a:noAutofit/>
          </a:bodyPr>
          <a:lstStyle>
            <a:lvl1pPr algn="l">
              <a:defRPr sz="8000" spc="-100" baseline="0"/>
            </a:lvl1pPr>
          </a:lstStyle>
          <a:p>
            <a:r>
              <a:rPr lang="zh-CN" altLang="en-US" dirty="0"/>
              <a:t>单击</a:t>
            </a:r>
            <a:br>
              <a:rPr lang="en-US" altLang="zh-CN" dirty="0"/>
            </a:br>
            <a:r>
              <a:rPr lang="zh-CN" altLang="en-US" dirty="0"/>
              <a:t>此处编辑标题</a:t>
            </a:r>
            <a:endParaRPr lang="zh-CN" altLang="en-US" dirty="0"/>
          </a:p>
        </p:txBody>
      </p:sp>
      <p:sp>
        <p:nvSpPr>
          <p:cNvPr id="3" name="副标题 2"/>
          <p:cNvSpPr/>
          <p:nvPr>
            <p:ph type="subTitle" idx="1"/>
            <p:custDataLst>
              <p:tags r:id="rId14"/>
            </p:custDataLst>
          </p:nvPr>
        </p:nvSpPr>
        <p:spPr>
          <a:xfrm>
            <a:off x="705476" y="589915"/>
            <a:ext cx="2489839" cy="306705"/>
          </a:xfrm>
        </p:spPr>
        <p:txBody>
          <a:bodyPr lIns="101600" tIns="38100" rIns="76200" bIns="38100" anchor="ctr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00" b="1" i="0" u="none" strike="noStrike" kern="1200" cap="none" spc="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4" name="文本占位符 43"/>
          <p:cNvSpPr/>
          <p:nvPr>
            <p:ph type="body" sz="quarter" idx="13"/>
            <p:custDataLst>
              <p:tags r:id="rId18"/>
            </p:custDataLst>
          </p:nvPr>
        </p:nvSpPr>
        <p:spPr>
          <a:xfrm>
            <a:off x="705475" y="1086485"/>
            <a:ext cx="2703837" cy="306705"/>
          </a:xfrm>
        </p:spPr>
        <p:txBody>
          <a:bodyPr/>
          <a:lstStyle>
            <a:lvl1pPr marL="0" indent="0">
              <a:buNone/>
              <a:defRPr b="1" spc="0" baseline="0"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  <p:custDataLst>
              <p:tags r:id="rId2"/>
            </p:custDataLst>
          </p:nvPr>
        </p:nvSpPr>
        <p:spPr>
          <a:xfrm>
            <a:off x="669882" y="2487801"/>
            <a:ext cx="10852237" cy="1400912"/>
          </a:xfrm>
        </p:spPr>
        <p:txBody>
          <a:bodyPr lIns="90170" tIns="46990" rIns="90170" bIns="46990" anchor="t" anchorCtr="0">
            <a:noAutofit/>
          </a:bodyPr>
          <a:lstStyle>
            <a:lvl1pPr algn="ctr">
              <a:defRPr sz="80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/>
          <p:nvPr>
            <p:ph type="subTitle" idx="1" hasCustomPrompt="1"/>
            <p:custDataLst>
              <p:tags r:id="rId3"/>
            </p:custDataLst>
          </p:nvPr>
        </p:nvSpPr>
        <p:spPr>
          <a:xfrm>
            <a:off x="526415" y="5890222"/>
            <a:ext cx="1656000" cy="432000"/>
          </a:xfrm>
        </p:spPr>
        <p:txBody>
          <a:bodyPr lIns="90170" tIns="46990" rIns="90170" bIns="4699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b="1" u="none" strike="noStrike" kern="1200" cap="none" spc="200" normalizeH="0" baseline="0">
                <a:solidFill>
                  <a:schemeClr val="accent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16" name="日期占位符 15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7" name="直接连接符 6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CxnSpPr/>
          <p:nvPr userDrawn="1">
            <p:custDataLst>
              <p:tags r:id="rId7"/>
            </p:custDataLst>
          </p:nvPr>
        </p:nvCxnSpPr>
        <p:spPr>
          <a:xfrm>
            <a:off x="0" y="5776686"/>
            <a:ext cx="12192000" cy="0"/>
          </a:xfrm>
          <a:prstGeom prst="line">
            <a:avLst/>
          </a:prstGeom>
          <a:ln w="12700">
            <a:solidFill>
              <a:srgbClr val="EFE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GrpSpPr/>
          <p:nvPr userDrawn="1">
            <p:custDataLst>
              <p:tags r:id="rId8"/>
            </p:custDataLst>
          </p:nvPr>
        </p:nvGrpSpPr>
        <p:grpSpPr>
          <a:xfrm>
            <a:off x="646112" y="203990"/>
            <a:ext cx="207206" cy="190501"/>
            <a:chOff x="2200274" y="342899"/>
            <a:chExt cx="321168" cy="295275"/>
          </a:xfrm>
        </p:grpSpPr>
        <p:sp>
          <p:nvSpPr>
            <p:cNvPr id="9" name="椭圆 8"/>
            <p:cNvSpPr/>
            <p:nvPr>
              <p:custDataLst>
                <p:tags r:id="rId9"/>
              </p:custDataLst>
            </p:nvPr>
          </p:nvSpPr>
          <p:spPr>
            <a:xfrm>
              <a:off x="2265758" y="408383"/>
              <a:ext cx="164306" cy="1643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0" name="弧形 9"/>
            <p:cNvSpPr/>
            <p:nvPr>
              <p:custDataLst>
                <p:tags r:id="rId10"/>
              </p:custDataLst>
            </p:nvPr>
          </p:nvSpPr>
          <p:spPr>
            <a:xfrm>
              <a:off x="2200274" y="342899"/>
              <a:ext cx="295275" cy="295275"/>
            </a:xfrm>
            <a:prstGeom prst="arc">
              <a:avLst>
                <a:gd name="adj1" fmla="val 1987375"/>
                <a:gd name="adj2" fmla="val 19638772"/>
              </a:avLst>
            </a:prstGeom>
            <a:ln w="317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11"/>
              </p:custDataLst>
            </p:nvPr>
          </p:nvSpPr>
          <p:spPr>
            <a:xfrm>
              <a:off x="2469651" y="466724"/>
              <a:ext cx="51791" cy="517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>
            <p:custDataLst>
              <p:tags r:id="rId12"/>
            </p:custDataLst>
          </p:nvPr>
        </p:nvGrpSpPr>
        <p:grpSpPr>
          <a:xfrm>
            <a:off x="5454650" y="6008370"/>
            <a:ext cx="1160780" cy="139700"/>
            <a:chOff x="5454650" y="6370320"/>
            <a:chExt cx="1160780" cy="139700"/>
          </a:xfrm>
        </p:grpSpPr>
        <p:sp>
          <p:nvSpPr>
            <p:cNvPr id="13" name="矩形 1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3"/>
              </p:custDataLst>
            </p:nvPr>
          </p:nvSpPr>
          <p:spPr>
            <a:xfrm>
              <a:off x="5454650" y="6370320"/>
              <a:ext cx="65405" cy="139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4"/>
              </p:custDataLst>
            </p:nvPr>
          </p:nvSpPr>
          <p:spPr>
            <a:xfrm>
              <a:off x="5728335" y="6370320"/>
              <a:ext cx="65405" cy="139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5"/>
              </p:custDataLst>
            </p:nvPr>
          </p:nvSpPr>
          <p:spPr>
            <a:xfrm>
              <a:off x="6002020" y="6370320"/>
              <a:ext cx="65405" cy="139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6"/>
              </p:custDataLst>
            </p:nvPr>
          </p:nvSpPr>
          <p:spPr>
            <a:xfrm>
              <a:off x="6276340" y="6370320"/>
              <a:ext cx="65405" cy="139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7"/>
              </p:custDataLst>
            </p:nvPr>
          </p:nvSpPr>
          <p:spPr>
            <a:xfrm>
              <a:off x="6550025" y="6370320"/>
              <a:ext cx="65405" cy="139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GrpSpPr/>
          <p:nvPr userDrawn="1">
            <p:custDataLst>
              <p:tags r:id="rId18"/>
            </p:custDataLst>
          </p:nvPr>
        </p:nvGrpSpPr>
        <p:grpSpPr>
          <a:xfrm>
            <a:off x="11390143" y="209240"/>
            <a:ext cx="180351" cy="180000"/>
            <a:chOff x="9660731" y="540544"/>
            <a:chExt cx="1090613" cy="945192"/>
          </a:xfrm>
          <a:solidFill>
            <a:srgbClr val="EB6100"/>
          </a:solidFill>
        </p:grpSpPr>
        <p:sp>
          <p:nvSpPr>
            <p:cNvPr id="22" name="圆角矩形 34"/>
            <p:cNvSpPr/>
            <p:nvPr>
              <p:custDataLst>
                <p:tags r:id="rId19"/>
              </p:custDataLst>
            </p:nvPr>
          </p:nvSpPr>
          <p:spPr>
            <a:xfrm>
              <a:off x="9951244" y="540544"/>
              <a:ext cx="800100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35"/>
            <p:cNvSpPr/>
            <p:nvPr>
              <p:custDataLst>
                <p:tags r:id="rId20"/>
              </p:custDataLst>
            </p:nvPr>
          </p:nvSpPr>
          <p:spPr>
            <a:xfrm>
              <a:off x="9660731" y="907887"/>
              <a:ext cx="1090613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36"/>
            <p:cNvSpPr/>
            <p:nvPr>
              <p:custDataLst>
                <p:tags r:id="rId21"/>
              </p:custDataLst>
            </p:nvPr>
          </p:nvSpPr>
          <p:spPr>
            <a:xfrm>
              <a:off x="9951244" y="1276186"/>
              <a:ext cx="800100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占位符 4"/>
          <p:cNvSpPr/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10105230" y="5893477"/>
            <a:ext cx="1656000" cy="43200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/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1905000" y="3054985"/>
            <a:ext cx="8382000" cy="739140"/>
          </a:xfrm>
        </p:spPr>
        <p:txBody>
          <a:bodyPr lIns="90170" tIns="46990" rIns="90170" bIns="46990" anchor="b" anchorCtr="0">
            <a:noAutofit/>
          </a:bodyPr>
          <a:lstStyle>
            <a:lvl1pPr algn="ctr">
              <a:defRPr sz="4000" u="none" strike="noStrike" kern="1200" cap="none" spc="300" normalizeH="0" baseline="0">
                <a:solidFill>
                  <a:schemeClr val="tx1"/>
                </a:solidFill>
                <a:uFillTx/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3"/>
            </p:custDataLst>
          </p:nvPr>
        </p:nvSpPr>
        <p:spPr>
          <a:xfrm>
            <a:off x="1905010" y="3844693"/>
            <a:ext cx="8382068" cy="1077985"/>
          </a:xfrm>
        </p:spPr>
        <p:txBody>
          <a:bodyPr lIns="90170" tIns="46990" rIns="90170" bIns="46990">
            <a:noAutofit/>
          </a:bodyPr>
          <a:lstStyle>
            <a:lvl1pPr marL="0" indent="0" algn="ctr" eaLnBrk="1" fontAlgn="auto" latinLnBrk="0" hangingPunct="1">
              <a:spcAft>
                <a:spcPts val="0"/>
              </a:spcAft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/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charset="0"/>
                <a:ea typeface="微软雅黑" charset="-122"/>
              </a:defRPr>
            </a:lvl1pPr>
            <a:lvl2pPr>
              <a:defRPr sz="1600" baseline="0">
                <a:latin typeface="Arial" charset="0"/>
                <a:ea typeface="微软雅黑" charset="-122"/>
              </a:defRPr>
            </a:lvl2pPr>
            <a:lvl3pPr>
              <a:defRPr sz="1600" baseline="0">
                <a:latin typeface="Arial" charset="0"/>
                <a:ea typeface="微软雅黑" charset="-122"/>
              </a:defRPr>
            </a:lvl3pPr>
            <a:lvl4pPr>
              <a:defRPr sz="1600" baseline="0">
                <a:latin typeface="Arial" charset="0"/>
                <a:ea typeface="微软雅黑" charset="-122"/>
              </a:defRPr>
            </a:lvl4pPr>
            <a:lvl5pPr>
              <a:defRPr sz="1600" baseline="0"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/>
          <p:nvPr>
            <p:ph type="body" idx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charset="0"/>
                <a:ea typeface="微软雅黑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/>
          <p:nvPr>
            <p:ph type="body" sz="quarter" idx="3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/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/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/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/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charset="0"/>
                <a:ea typeface="微软雅黑" charset="-122"/>
              </a:defRPr>
            </a:lvl1pPr>
            <a:lvl2pPr indent="0" eaLnBrk="1" fontAlgn="auto" latinLnBrk="0" hangingPunct="1">
              <a:defRPr baseline="0">
                <a:latin typeface="Arial" charset="0"/>
                <a:ea typeface="微软雅黑" charset="-122"/>
              </a:defRPr>
            </a:lvl2pPr>
            <a:lvl3pPr indent="0" eaLnBrk="1" fontAlgn="auto" latinLnBrk="0" hangingPunct="1">
              <a:defRPr baseline="0">
                <a:latin typeface="Arial" charset="0"/>
                <a:ea typeface="微软雅黑" charset="-122"/>
              </a:defRPr>
            </a:lvl3pPr>
            <a:lvl4pPr indent="0" eaLnBrk="1" fontAlgn="auto" latinLnBrk="0" hangingPunct="1">
              <a:defRPr baseline="0">
                <a:latin typeface="Arial" charset="0"/>
                <a:ea typeface="微软雅黑" charset="-122"/>
              </a:defRPr>
            </a:lvl4pPr>
            <a:lvl5pPr indent="0" eaLnBrk="1" fontAlgn="auto" latinLnBrk="0" hangingPunct="1">
              <a:defRPr baseline="0"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/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CxnSpPr/>
          <p:nvPr userDrawn="1">
            <p:custDataLst>
              <p:tags r:id="rId2"/>
            </p:custDataLst>
          </p:nvPr>
        </p:nvCxnSpPr>
        <p:spPr>
          <a:xfrm>
            <a:off x="0" y="5776686"/>
            <a:ext cx="12192000" cy="0"/>
          </a:xfrm>
          <a:prstGeom prst="line">
            <a:avLst/>
          </a:prstGeom>
          <a:ln w="12700">
            <a:solidFill>
              <a:srgbClr val="EFE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GrpSpPr/>
          <p:nvPr userDrawn="1">
            <p:custDataLst>
              <p:tags r:id="rId3"/>
            </p:custDataLst>
          </p:nvPr>
        </p:nvGrpSpPr>
        <p:grpSpPr>
          <a:xfrm>
            <a:off x="646112" y="203990"/>
            <a:ext cx="207206" cy="190501"/>
            <a:chOff x="2200274" y="342899"/>
            <a:chExt cx="321168" cy="295275"/>
          </a:xfrm>
        </p:grpSpPr>
        <p:sp>
          <p:nvSpPr>
            <p:cNvPr id="8" name="椭圆 7"/>
            <p:cNvSpPr/>
            <p:nvPr>
              <p:custDataLst>
                <p:tags r:id="rId4"/>
              </p:custDataLst>
            </p:nvPr>
          </p:nvSpPr>
          <p:spPr>
            <a:xfrm>
              <a:off x="2265758" y="408383"/>
              <a:ext cx="164306" cy="1643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弧形 8"/>
            <p:cNvSpPr/>
            <p:nvPr>
              <p:custDataLst>
                <p:tags r:id="rId5"/>
              </p:custDataLst>
            </p:nvPr>
          </p:nvSpPr>
          <p:spPr>
            <a:xfrm>
              <a:off x="2200274" y="342899"/>
              <a:ext cx="295275" cy="295275"/>
            </a:xfrm>
            <a:prstGeom prst="arc">
              <a:avLst>
                <a:gd name="adj1" fmla="val 1987375"/>
                <a:gd name="adj2" fmla="val 19638772"/>
              </a:avLst>
            </a:prstGeom>
            <a:ln w="317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>
              <p:custDataLst>
                <p:tags r:id="rId6"/>
              </p:custDataLst>
            </p:nvPr>
          </p:nvSpPr>
          <p:spPr>
            <a:xfrm>
              <a:off x="2469651" y="466724"/>
              <a:ext cx="51791" cy="517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7"/>
            </p:custDataLst>
          </p:nvPr>
        </p:nvSpPr>
        <p:spPr>
          <a:xfrm>
            <a:off x="5454650" y="5998845"/>
            <a:ext cx="65405" cy="139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8"/>
            </p:custDataLst>
          </p:nvPr>
        </p:nvSpPr>
        <p:spPr>
          <a:xfrm>
            <a:off x="5728335" y="5998845"/>
            <a:ext cx="65405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9"/>
            </p:custDataLst>
          </p:nvPr>
        </p:nvSpPr>
        <p:spPr>
          <a:xfrm>
            <a:off x="6002020" y="5998845"/>
            <a:ext cx="65405" cy="139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10"/>
            </p:custDataLst>
          </p:nvPr>
        </p:nvSpPr>
        <p:spPr>
          <a:xfrm>
            <a:off x="6276340" y="5998845"/>
            <a:ext cx="65405" cy="139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11"/>
            </p:custDataLst>
          </p:nvPr>
        </p:nvSpPr>
        <p:spPr>
          <a:xfrm>
            <a:off x="6550025" y="5998845"/>
            <a:ext cx="65405" cy="139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GrpSpPr/>
          <p:nvPr userDrawn="1">
            <p:custDataLst>
              <p:tags r:id="rId12"/>
            </p:custDataLst>
          </p:nvPr>
        </p:nvGrpSpPr>
        <p:grpSpPr>
          <a:xfrm>
            <a:off x="11390143" y="209240"/>
            <a:ext cx="180351" cy="180000"/>
            <a:chOff x="9660731" y="540544"/>
            <a:chExt cx="1090613" cy="945192"/>
          </a:xfrm>
          <a:solidFill>
            <a:srgbClr val="EB6100"/>
          </a:solidFill>
        </p:grpSpPr>
        <p:sp>
          <p:nvSpPr>
            <p:cNvPr id="17" name="圆角矩形 34"/>
            <p:cNvSpPr/>
            <p:nvPr>
              <p:custDataLst>
                <p:tags r:id="rId13"/>
              </p:custDataLst>
            </p:nvPr>
          </p:nvSpPr>
          <p:spPr>
            <a:xfrm>
              <a:off x="9951244" y="540544"/>
              <a:ext cx="800100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35"/>
            <p:cNvSpPr/>
            <p:nvPr>
              <p:custDataLst>
                <p:tags r:id="rId14"/>
              </p:custDataLst>
            </p:nvPr>
          </p:nvSpPr>
          <p:spPr>
            <a:xfrm>
              <a:off x="9660731" y="907887"/>
              <a:ext cx="1090613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36"/>
            <p:cNvSpPr/>
            <p:nvPr>
              <p:custDataLst>
                <p:tags r:id="rId15"/>
              </p:custDataLst>
            </p:nvPr>
          </p:nvSpPr>
          <p:spPr>
            <a:xfrm>
              <a:off x="9951244" y="1276186"/>
              <a:ext cx="800100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/>
          <p:nvPr>
            <p:ph type="title"/>
            <p:custDataLst>
              <p:tags r:id="rId16"/>
            </p:custDataLst>
          </p:nvPr>
        </p:nvSpPr>
        <p:spPr>
          <a:xfrm>
            <a:off x="669882" y="2588281"/>
            <a:ext cx="10852237" cy="1697965"/>
          </a:xfrm>
        </p:spPr>
        <p:txBody>
          <a:bodyPr vert="horz" lIns="90170" tIns="46990" rIns="90170" bIns="4699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1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1" name="文本占位符 20"/>
          <p:cNvSpPr/>
          <p:nvPr>
            <p:ph type="body" sz="quarter" idx="13" hasCustomPrompt="1"/>
            <p:custDataLst>
              <p:tags r:id="rId20"/>
            </p:custDataLst>
          </p:nvPr>
        </p:nvSpPr>
        <p:spPr>
          <a:xfrm>
            <a:off x="534591" y="5888235"/>
            <a:ext cx="1620000" cy="43200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23" name="文本占位符 22"/>
          <p:cNvSpPr/>
          <p:nvPr>
            <p:ph type="body" sz="quarter" idx="14" hasCustomPrompt="1"/>
            <p:custDataLst>
              <p:tags r:id="rId21"/>
            </p:custDataLst>
          </p:nvPr>
        </p:nvSpPr>
        <p:spPr>
          <a:xfrm>
            <a:off x="10022630" y="5888235"/>
            <a:ext cx="1656000" cy="432000"/>
          </a:xfrm>
        </p:spPr>
        <p:txBody>
          <a:bodyPr lIns="90170" tIns="46990" rIns="90170" bIns="46990">
            <a:normAutofit/>
          </a:bodyPr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>
              <a:defRPr>
                <a:solidFill>
                  <a:srgbClr val="EF8032"/>
                </a:solidFill>
              </a:defRPr>
            </a:lvl2pPr>
            <a:lvl3pPr>
              <a:defRPr>
                <a:solidFill>
                  <a:srgbClr val="EF8032"/>
                </a:solidFill>
              </a:defRPr>
            </a:lvl3pPr>
            <a:lvl4pPr>
              <a:defRPr>
                <a:solidFill>
                  <a:srgbClr val="EF8032"/>
                </a:solidFill>
              </a:defRPr>
            </a:lvl4pPr>
            <a:lvl5pPr>
              <a:defRPr>
                <a:solidFill>
                  <a:srgbClr val="EF8032"/>
                </a:solidFill>
              </a:defRPr>
            </a:lvl5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/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/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/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  <p:custDataLst>
              <p:tags r:id="rId2"/>
            </p:custDataLst>
          </p:nvPr>
        </p:nvSpPr>
        <p:spPr>
          <a:xfrm>
            <a:off x="669882" y="2487801"/>
            <a:ext cx="10852237" cy="1400912"/>
          </a:xfrm>
        </p:spPr>
        <p:txBody>
          <a:bodyPr lIns="90170" tIns="46990" rIns="90170" bIns="46990" anchor="t" anchorCtr="0">
            <a:noAutofit/>
          </a:bodyPr>
          <a:lstStyle>
            <a:lvl1pPr algn="ctr">
              <a:defRPr sz="80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/>
          <p:nvPr>
            <p:ph type="subTitle" idx="1" hasCustomPrompt="1"/>
            <p:custDataLst>
              <p:tags r:id="rId3"/>
            </p:custDataLst>
          </p:nvPr>
        </p:nvSpPr>
        <p:spPr>
          <a:xfrm>
            <a:off x="526415" y="5890222"/>
            <a:ext cx="1656000" cy="432000"/>
          </a:xfrm>
        </p:spPr>
        <p:txBody>
          <a:bodyPr lIns="90170" tIns="46990" rIns="90170" bIns="4699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b="1" u="none" strike="noStrike" kern="1200" cap="none" spc="200" normalizeH="0" baseline="0">
                <a:solidFill>
                  <a:schemeClr val="accent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16" name="日期占位符 15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7" name="直接连接符 6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CxnSpPr/>
          <p:nvPr userDrawn="1">
            <p:custDataLst>
              <p:tags r:id="rId7"/>
            </p:custDataLst>
          </p:nvPr>
        </p:nvCxnSpPr>
        <p:spPr>
          <a:xfrm>
            <a:off x="0" y="5776686"/>
            <a:ext cx="12192000" cy="0"/>
          </a:xfrm>
          <a:prstGeom prst="line">
            <a:avLst/>
          </a:prstGeom>
          <a:ln w="12700">
            <a:solidFill>
              <a:srgbClr val="EFE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GrpSpPr/>
          <p:nvPr userDrawn="1">
            <p:custDataLst>
              <p:tags r:id="rId8"/>
            </p:custDataLst>
          </p:nvPr>
        </p:nvGrpSpPr>
        <p:grpSpPr>
          <a:xfrm>
            <a:off x="646112" y="203990"/>
            <a:ext cx="207206" cy="190501"/>
            <a:chOff x="2200274" y="342899"/>
            <a:chExt cx="321168" cy="295275"/>
          </a:xfrm>
        </p:grpSpPr>
        <p:sp>
          <p:nvSpPr>
            <p:cNvPr id="9" name="椭圆 8"/>
            <p:cNvSpPr/>
            <p:nvPr>
              <p:custDataLst>
                <p:tags r:id="rId9"/>
              </p:custDataLst>
            </p:nvPr>
          </p:nvSpPr>
          <p:spPr>
            <a:xfrm>
              <a:off x="2265758" y="408383"/>
              <a:ext cx="164306" cy="1643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0" name="弧形 9"/>
            <p:cNvSpPr/>
            <p:nvPr>
              <p:custDataLst>
                <p:tags r:id="rId10"/>
              </p:custDataLst>
            </p:nvPr>
          </p:nvSpPr>
          <p:spPr>
            <a:xfrm>
              <a:off x="2200274" y="342899"/>
              <a:ext cx="295275" cy="295275"/>
            </a:xfrm>
            <a:prstGeom prst="arc">
              <a:avLst>
                <a:gd name="adj1" fmla="val 1987375"/>
                <a:gd name="adj2" fmla="val 19638772"/>
              </a:avLst>
            </a:prstGeom>
            <a:ln w="317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11"/>
              </p:custDataLst>
            </p:nvPr>
          </p:nvSpPr>
          <p:spPr>
            <a:xfrm>
              <a:off x="2469651" y="466724"/>
              <a:ext cx="51791" cy="517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>
            <p:custDataLst>
              <p:tags r:id="rId12"/>
            </p:custDataLst>
          </p:nvPr>
        </p:nvGrpSpPr>
        <p:grpSpPr>
          <a:xfrm>
            <a:off x="5454650" y="6008370"/>
            <a:ext cx="1160780" cy="139700"/>
            <a:chOff x="5454650" y="6370320"/>
            <a:chExt cx="1160780" cy="139700"/>
          </a:xfrm>
        </p:grpSpPr>
        <p:sp>
          <p:nvSpPr>
            <p:cNvPr id="13" name="矩形 1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3"/>
              </p:custDataLst>
            </p:nvPr>
          </p:nvSpPr>
          <p:spPr>
            <a:xfrm>
              <a:off x="5454650" y="6370320"/>
              <a:ext cx="65405" cy="139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4"/>
              </p:custDataLst>
            </p:nvPr>
          </p:nvSpPr>
          <p:spPr>
            <a:xfrm>
              <a:off x="5728335" y="6370320"/>
              <a:ext cx="65405" cy="139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5"/>
              </p:custDataLst>
            </p:nvPr>
          </p:nvSpPr>
          <p:spPr>
            <a:xfrm>
              <a:off x="6002020" y="6370320"/>
              <a:ext cx="65405" cy="139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6"/>
              </p:custDataLst>
            </p:nvPr>
          </p:nvSpPr>
          <p:spPr>
            <a:xfrm>
              <a:off x="6276340" y="6370320"/>
              <a:ext cx="65405" cy="139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7"/>
              </p:custDataLst>
            </p:nvPr>
          </p:nvSpPr>
          <p:spPr>
            <a:xfrm>
              <a:off x="6550025" y="6370320"/>
              <a:ext cx="65405" cy="139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GrpSpPr/>
          <p:nvPr userDrawn="1">
            <p:custDataLst>
              <p:tags r:id="rId18"/>
            </p:custDataLst>
          </p:nvPr>
        </p:nvGrpSpPr>
        <p:grpSpPr>
          <a:xfrm>
            <a:off x="11390143" y="209240"/>
            <a:ext cx="180351" cy="180000"/>
            <a:chOff x="9660731" y="540544"/>
            <a:chExt cx="1090613" cy="945192"/>
          </a:xfrm>
          <a:solidFill>
            <a:srgbClr val="EB6100"/>
          </a:solidFill>
        </p:grpSpPr>
        <p:sp>
          <p:nvSpPr>
            <p:cNvPr id="22" name="圆角矩形 34"/>
            <p:cNvSpPr/>
            <p:nvPr>
              <p:custDataLst>
                <p:tags r:id="rId19"/>
              </p:custDataLst>
            </p:nvPr>
          </p:nvSpPr>
          <p:spPr>
            <a:xfrm>
              <a:off x="9951244" y="540544"/>
              <a:ext cx="800100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35"/>
            <p:cNvSpPr/>
            <p:nvPr>
              <p:custDataLst>
                <p:tags r:id="rId20"/>
              </p:custDataLst>
            </p:nvPr>
          </p:nvSpPr>
          <p:spPr>
            <a:xfrm>
              <a:off x="9660731" y="907887"/>
              <a:ext cx="1090613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36"/>
            <p:cNvSpPr/>
            <p:nvPr>
              <p:custDataLst>
                <p:tags r:id="rId21"/>
              </p:custDataLst>
            </p:nvPr>
          </p:nvSpPr>
          <p:spPr>
            <a:xfrm>
              <a:off x="9951244" y="1276186"/>
              <a:ext cx="800100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占位符 4"/>
          <p:cNvSpPr/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10105230" y="5893477"/>
            <a:ext cx="1656000" cy="43200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/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C:\Users\wps\Desktop\wwww_画板 1 副本 5.pngwwww_画板 1 副本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49655" y="0"/>
            <a:ext cx="11140440" cy="6858000"/>
          </a:xfrm>
          <a:prstGeom prst="rect">
            <a:avLst/>
          </a:prstGeom>
        </p:spPr>
      </p:pic>
      <p:sp>
        <p:nvSpPr>
          <p:cNvPr id="18" name="弧形 17"/>
          <p:cNvSpPr/>
          <p:nvPr userDrawn="1">
            <p:custDataLst>
              <p:tags r:id="rId4"/>
            </p:custDataLst>
          </p:nvPr>
        </p:nvSpPr>
        <p:spPr>
          <a:xfrm rot="8700000">
            <a:off x="8505190" y="1423035"/>
            <a:ext cx="2023745" cy="1352550"/>
          </a:xfrm>
          <a:prstGeom prst="arc">
            <a:avLst>
              <a:gd name="adj1" fmla="val 9737486"/>
              <a:gd name="adj2" fmla="val 589511"/>
            </a:avLst>
          </a:prstGeom>
          <a:ln w="22225" cap="rnd">
            <a:solidFill>
              <a:schemeClr val="tx1">
                <a:lumMod val="85000"/>
                <a:lumOff val="15000"/>
                <a:alpha val="87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6"/>
          <p:cNvSpPr/>
          <p:nvPr userDrawn="1">
            <p:custDataLst>
              <p:tags r:id="rId5"/>
            </p:custDataLst>
          </p:nvPr>
        </p:nvSpPr>
        <p:spPr>
          <a:xfrm rot="2820000" flipH="1">
            <a:off x="9526270" y="2729865"/>
            <a:ext cx="1370330" cy="473710"/>
          </a:xfrm>
          <a:custGeom>
            <a:avLst/>
            <a:gdLst>
              <a:gd name="adj1" fmla="val 50000"/>
              <a:gd name="adj2" fmla="val 50000"/>
              <a:gd name="a1" fmla="pin 0 adj1 50000"/>
              <a:gd name="a2" fmla="pin 0 adj2 50000"/>
              <a:gd name="x1" fmla="*/ ss a1 100000"/>
              <a:gd name="y1" fmla="+- b 0 x1"/>
              <a:gd name="a" fmla="*/ ss a2 100000"/>
              <a:gd name="x2" fmla="+- r 0 a"/>
              <a:gd name="y2" fmla="+- b 0 a"/>
              <a:gd name="dx1" fmla="*/ x1 29289 100000"/>
              <a:gd name="dx2" fmla="*/ a 29289 100000"/>
              <a:gd name="d" fmla="+- dx1 0 dx2"/>
              <a:gd name="dx" fmla="?: d dx1 dx2"/>
              <a:gd name="ir" fmla="+- r 0 dx"/>
              <a:gd name="ib" fmla="+- b 0 dx"/>
            </a:gdLst>
            <a:ahLst/>
            <a:cxnLst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3">
                <a:pos x="hc" y="t"/>
              </a:cxn>
            </a:cxnLst>
            <a:rect l="l" t="t" r="r" b="b"/>
            <a:pathLst>
              <a:path w="2102" h="746">
                <a:moveTo>
                  <a:pt x="1842" y="286"/>
                </a:moveTo>
                <a:cubicBezTo>
                  <a:pt x="1794" y="286"/>
                  <a:pt x="1755" y="325"/>
                  <a:pt x="1755" y="373"/>
                </a:cubicBezTo>
                <a:cubicBezTo>
                  <a:pt x="1755" y="421"/>
                  <a:pt x="1794" y="460"/>
                  <a:pt x="1842" y="460"/>
                </a:cubicBezTo>
                <a:cubicBezTo>
                  <a:pt x="1890" y="460"/>
                  <a:pt x="1929" y="421"/>
                  <a:pt x="1929" y="373"/>
                </a:cubicBezTo>
                <a:cubicBezTo>
                  <a:pt x="1929" y="325"/>
                  <a:pt x="1890" y="286"/>
                  <a:pt x="1842" y="286"/>
                </a:cubicBezTo>
                <a:close/>
                <a:moveTo>
                  <a:pt x="373" y="0"/>
                </a:moveTo>
                <a:lnTo>
                  <a:pt x="1729" y="0"/>
                </a:lnTo>
                <a:cubicBezTo>
                  <a:pt x="1935" y="0"/>
                  <a:pt x="2102" y="167"/>
                  <a:pt x="2102" y="373"/>
                </a:cubicBezTo>
                <a:cubicBezTo>
                  <a:pt x="2102" y="579"/>
                  <a:pt x="1935" y="746"/>
                  <a:pt x="1729" y="746"/>
                </a:cubicBezTo>
                <a:lnTo>
                  <a:pt x="373" y="746"/>
                </a:lnTo>
                <a:cubicBezTo>
                  <a:pt x="167" y="746"/>
                  <a:pt x="0" y="579"/>
                  <a:pt x="0" y="373"/>
                </a:cubicBezTo>
                <a:cubicBezTo>
                  <a:pt x="0" y="167"/>
                  <a:pt x="167" y="0"/>
                  <a:pt x="373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 NO.</a:t>
            </a:r>
            <a:endParaRPr lang="en-US" altLang="zh-CN" b="1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20" name="文本框 19"/>
          <p:cNvSpPr txBox="1"/>
          <p:nvPr userDrawn="1">
            <p:custDataLst>
              <p:tags r:id="rId6"/>
            </p:custDataLst>
          </p:nvPr>
        </p:nvSpPr>
        <p:spPr>
          <a:xfrm>
            <a:off x="10734040" y="5800090"/>
            <a:ext cx="728980" cy="415290"/>
          </a:xfrm>
          <a:prstGeom prst="wedgeRoundRectCallout">
            <a:avLst>
              <a:gd name="adj1" fmla="val -21864"/>
              <a:gd name="adj2" fmla="val 68042"/>
              <a:gd name="adj3" fmla="val 16667"/>
            </a:avLst>
          </a:prstGeom>
          <a:noFill/>
          <a:ln>
            <a:noFill/>
          </a:ln>
        </p:spPr>
        <p:txBody>
          <a:bodyPr wrap="none" rtlCol="0" anchor="ctr" anchorCtr="0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cap="all" dirty="0">
                <a:solidFill>
                  <a:schemeClr val="tx1"/>
                </a:solidFill>
                <a:uFillTx/>
                <a:latin typeface="Arial" charset="0"/>
                <a:ea typeface="华文细黑" charset="-122"/>
                <a:cs typeface="Arial" charset="0"/>
                <a:sym typeface="+mn-ea"/>
              </a:rPr>
              <a:t>#2023</a:t>
            </a:r>
            <a:endParaRPr lang="en-US" sz="1200" b="1" cap="all" dirty="0">
              <a:solidFill>
                <a:schemeClr val="tx1"/>
              </a:solidFill>
              <a:uFillTx/>
              <a:latin typeface="Arial" charset="0"/>
              <a:ea typeface="华文细黑" charset="-122"/>
              <a:cs typeface="Arial" charset="0"/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7"/>
            </p:custDataLst>
          </p:nvPr>
        </p:nvSpPr>
        <p:spPr>
          <a:xfrm>
            <a:off x="746760" y="883920"/>
            <a:ext cx="5384165" cy="1040129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5900" u="none" strike="noStrike" kern="1200" cap="none" spc="300" normalizeH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2" name="文本占位符 21"/>
          <p:cNvSpPr/>
          <p:nvPr>
            <p:ph type="body" sz="quarter" idx="13"/>
            <p:custDataLst>
              <p:tags r:id="rId11"/>
            </p:custDataLst>
          </p:nvPr>
        </p:nvSpPr>
        <p:spPr>
          <a:xfrm>
            <a:off x="746760" y="2062441"/>
            <a:ext cx="5384800" cy="1438275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None/>
              <a:defRPr spc="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1905000" y="3054985"/>
            <a:ext cx="8382000" cy="739140"/>
          </a:xfrm>
        </p:spPr>
        <p:txBody>
          <a:bodyPr lIns="90170" tIns="46990" rIns="90170" bIns="46990" anchor="b" anchorCtr="0">
            <a:noAutofit/>
          </a:bodyPr>
          <a:lstStyle>
            <a:lvl1pPr algn="ctr">
              <a:defRPr sz="4000" u="none" strike="noStrike" kern="1200" cap="none" spc="300" normalizeH="0" baseline="0">
                <a:solidFill>
                  <a:schemeClr val="tx1"/>
                </a:solidFill>
                <a:uFillTx/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3"/>
            </p:custDataLst>
          </p:nvPr>
        </p:nvSpPr>
        <p:spPr>
          <a:xfrm>
            <a:off x="1905010" y="3844693"/>
            <a:ext cx="8382068" cy="1077985"/>
          </a:xfrm>
        </p:spPr>
        <p:txBody>
          <a:bodyPr lIns="90170" tIns="46990" rIns="90170" bIns="46990">
            <a:noAutofit/>
          </a:bodyPr>
          <a:lstStyle>
            <a:lvl1pPr marL="0" indent="0" algn="ctr" eaLnBrk="1" fontAlgn="auto" latinLnBrk="0" hangingPunct="1">
              <a:spcAft>
                <a:spcPts val="0"/>
              </a:spcAft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/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charset="0"/>
                <a:ea typeface="微软雅黑" charset="-122"/>
              </a:defRPr>
            </a:lvl1pPr>
            <a:lvl2pPr>
              <a:defRPr sz="1600" baseline="0">
                <a:latin typeface="Arial" charset="0"/>
                <a:ea typeface="微软雅黑" charset="-122"/>
              </a:defRPr>
            </a:lvl2pPr>
            <a:lvl3pPr>
              <a:defRPr sz="1600" baseline="0">
                <a:latin typeface="Arial" charset="0"/>
                <a:ea typeface="微软雅黑" charset="-122"/>
              </a:defRPr>
            </a:lvl3pPr>
            <a:lvl4pPr>
              <a:defRPr sz="1600" baseline="0">
                <a:latin typeface="Arial" charset="0"/>
                <a:ea typeface="微软雅黑" charset="-122"/>
              </a:defRPr>
            </a:lvl4pPr>
            <a:lvl5pPr>
              <a:defRPr sz="1600" baseline="0"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/>
          <p:nvPr>
            <p:ph type="body" idx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charset="0"/>
                <a:ea typeface="微软雅黑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/>
          <p:nvPr>
            <p:ph type="body" sz="quarter" idx="3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/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/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/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/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charset="0"/>
                <a:ea typeface="微软雅黑" charset="-122"/>
              </a:defRPr>
            </a:lvl1pPr>
            <a:lvl2pPr indent="0" eaLnBrk="1" fontAlgn="auto" latinLnBrk="0" hangingPunct="1">
              <a:defRPr baseline="0">
                <a:latin typeface="Arial" charset="0"/>
                <a:ea typeface="微软雅黑" charset="-122"/>
              </a:defRPr>
            </a:lvl2pPr>
            <a:lvl3pPr indent="0" eaLnBrk="1" fontAlgn="auto" latinLnBrk="0" hangingPunct="1">
              <a:defRPr baseline="0">
                <a:latin typeface="Arial" charset="0"/>
                <a:ea typeface="微软雅黑" charset="-122"/>
              </a:defRPr>
            </a:lvl3pPr>
            <a:lvl4pPr indent="0" eaLnBrk="1" fontAlgn="auto" latinLnBrk="0" hangingPunct="1">
              <a:defRPr baseline="0">
                <a:latin typeface="Arial" charset="0"/>
                <a:ea typeface="微软雅黑" charset="-122"/>
              </a:defRPr>
            </a:lvl4pPr>
            <a:lvl5pPr indent="0" eaLnBrk="1" fontAlgn="auto" latinLnBrk="0" hangingPunct="1">
              <a:defRPr baseline="0"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CxnSpPr/>
          <p:nvPr userDrawn="1">
            <p:custDataLst>
              <p:tags r:id="rId2"/>
            </p:custDataLst>
          </p:nvPr>
        </p:nvCxnSpPr>
        <p:spPr>
          <a:xfrm>
            <a:off x="0" y="5776686"/>
            <a:ext cx="12192000" cy="0"/>
          </a:xfrm>
          <a:prstGeom prst="line">
            <a:avLst/>
          </a:prstGeom>
          <a:ln w="12700">
            <a:solidFill>
              <a:srgbClr val="EFE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GrpSpPr/>
          <p:nvPr userDrawn="1">
            <p:custDataLst>
              <p:tags r:id="rId3"/>
            </p:custDataLst>
          </p:nvPr>
        </p:nvGrpSpPr>
        <p:grpSpPr>
          <a:xfrm>
            <a:off x="646112" y="203990"/>
            <a:ext cx="207206" cy="190501"/>
            <a:chOff x="2200274" y="342899"/>
            <a:chExt cx="321168" cy="295275"/>
          </a:xfrm>
        </p:grpSpPr>
        <p:sp>
          <p:nvSpPr>
            <p:cNvPr id="8" name="椭圆 7"/>
            <p:cNvSpPr/>
            <p:nvPr>
              <p:custDataLst>
                <p:tags r:id="rId4"/>
              </p:custDataLst>
            </p:nvPr>
          </p:nvSpPr>
          <p:spPr>
            <a:xfrm>
              <a:off x="2265758" y="408383"/>
              <a:ext cx="164306" cy="1643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弧形 8"/>
            <p:cNvSpPr/>
            <p:nvPr>
              <p:custDataLst>
                <p:tags r:id="rId5"/>
              </p:custDataLst>
            </p:nvPr>
          </p:nvSpPr>
          <p:spPr>
            <a:xfrm>
              <a:off x="2200274" y="342899"/>
              <a:ext cx="295275" cy="295275"/>
            </a:xfrm>
            <a:prstGeom prst="arc">
              <a:avLst>
                <a:gd name="adj1" fmla="val 1987375"/>
                <a:gd name="adj2" fmla="val 19638772"/>
              </a:avLst>
            </a:prstGeom>
            <a:ln w="317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>
              <p:custDataLst>
                <p:tags r:id="rId6"/>
              </p:custDataLst>
            </p:nvPr>
          </p:nvSpPr>
          <p:spPr>
            <a:xfrm>
              <a:off x="2469651" y="466724"/>
              <a:ext cx="51791" cy="517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7"/>
            </p:custDataLst>
          </p:nvPr>
        </p:nvSpPr>
        <p:spPr>
          <a:xfrm>
            <a:off x="5454650" y="5998845"/>
            <a:ext cx="65405" cy="139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8"/>
            </p:custDataLst>
          </p:nvPr>
        </p:nvSpPr>
        <p:spPr>
          <a:xfrm>
            <a:off x="5728335" y="5998845"/>
            <a:ext cx="65405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9"/>
            </p:custDataLst>
          </p:nvPr>
        </p:nvSpPr>
        <p:spPr>
          <a:xfrm>
            <a:off x="6002020" y="5998845"/>
            <a:ext cx="65405" cy="139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10"/>
            </p:custDataLst>
          </p:nvPr>
        </p:nvSpPr>
        <p:spPr>
          <a:xfrm>
            <a:off x="6276340" y="5998845"/>
            <a:ext cx="65405" cy="139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11"/>
            </p:custDataLst>
          </p:nvPr>
        </p:nvSpPr>
        <p:spPr>
          <a:xfrm>
            <a:off x="6550025" y="5998845"/>
            <a:ext cx="65405" cy="139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GrpSpPr/>
          <p:nvPr userDrawn="1">
            <p:custDataLst>
              <p:tags r:id="rId12"/>
            </p:custDataLst>
          </p:nvPr>
        </p:nvGrpSpPr>
        <p:grpSpPr>
          <a:xfrm>
            <a:off x="11390143" y="209240"/>
            <a:ext cx="180351" cy="180000"/>
            <a:chOff x="9660731" y="540544"/>
            <a:chExt cx="1090613" cy="945192"/>
          </a:xfrm>
          <a:solidFill>
            <a:srgbClr val="EB6100"/>
          </a:solidFill>
        </p:grpSpPr>
        <p:sp>
          <p:nvSpPr>
            <p:cNvPr id="17" name="圆角矩形 34"/>
            <p:cNvSpPr/>
            <p:nvPr>
              <p:custDataLst>
                <p:tags r:id="rId13"/>
              </p:custDataLst>
            </p:nvPr>
          </p:nvSpPr>
          <p:spPr>
            <a:xfrm>
              <a:off x="9951244" y="540544"/>
              <a:ext cx="800100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35"/>
            <p:cNvSpPr/>
            <p:nvPr>
              <p:custDataLst>
                <p:tags r:id="rId14"/>
              </p:custDataLst>
            </p:nvPr>
          </p:nvSpPr>
          <p:spPr>
            <a:xfrm>
              <a:off x="9660731" y="907887"/>
              <a:ext cx="1090613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36"/>
            <p:cNvSpPr/>
            <p:nvPr>
              <p:custDataLst>
                <p:tags r:id="rId15"/>
              </p:custDataLst>
            </p:nvPr>
          </p:nvSpPr>
          <p:spPr>
            <a:xfrm>
              <a:off x="9951244" y="1276186"/>
              <a:ext cx="800100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/>
          <p:nvPr>
            <p:ph type="title"/>
            <p:custDataLst>
              <p:tags r:id="rId16"/>
            </p:custDataLst>
          </p:nvPr>
        </p:nvSpPr>
        <p:spPr>
          <a:xfrm>
            <a:off x="669882" y="2588281"/>
            <a:ext cx="10852237" cy="1697965"/>
          </a:xfrm>
        </p:spPr>
        <p:txBody>
          <a:bodyPr vert="horz" lIns="90170" tIns="46990" rIns="90170" bIns="4699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1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1" name="文本占位符 20"/>
          <p:cNvSpPr/>
          <p:nvPr>
            <p:ph type="body" sz="quarter" idx="13" hasCustomPrompt="1"/>
            <p:custDataLst>
              <p:tags r:id="rId20"/>
            </p:custDataLst>
          </p:nvPr>
        </p:nvSpPr>
        <p:spPr>
          <a:xfrm>
            <a:off x="534591" y="5888235"/>
            <a:ext cx="1620000" cy="43200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23" name="文本占位符 22"/>
          <p:cNvSpPr/>
          <p:nvPr>
            <p:ph type="body" sz="quarter" idx="14" hasCustomPrompt="1"/>
            <p:custDataLst>
              <p:tags r:id="rId21"/>
            </p:custDataLst>
          </p:nvPr>
        </p:nvSpPr>
        <p:spPr>
          <a:xfrm>
            <a:off x="10022630" y="5888235"/>
            <a:ext cx="1656000" cy="432000"/>
          </a:xfrm>
        </p:spPr>
        <p:txBody>
          <a:bodyPr lIns="90170" tIns="46990" rIns="90170" bIns="46990">
            <a:normAutofit/>
          </a:bodyPr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>
              <a:defRPr>
                <a:solidFill>
                  <a:srgbClr val="EF8032"/>
                </a:solidFill>
              </a:defRPr>
            </a:lvl2pPr>
            <a:lvl3pPr>
              <a:defRPr>
                <a:solidFill>
                  <a:srgbClr val="EF8032"/>
                </a:solidFill>
              </a:defRPr>
            </a:lvl3pPr>
            <a:lvl4pPr>
              <a:defRPr>
                <a:solidFill>
                  <a:srgbClr val="EF8032"/>
                </a:solidFill>
              </a:defRPr>
            </a:lvl4pPr>
            <a:lvl5pPr>
              <a:defRPr>
                <a:solidFill>
                  <a:srgbClr val="EF8032"/>
                </a:solidFill>
              </a:defRPr>
            </a:lvl5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/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>
                <a:latin typeface="微软雅黑" charset="-122"/>
                <a:ea typeface="微软雅黑" charset="-122"/>
              </a:defRPr>
            </a:lvl1pPr>
            <a:lvl2pPr>
              <a:defRPr sz="1600">
                <a:latin typeface="微软雅黑" charset="-122"/>
                <a:ea typeface="微软雅黑" charset="-122"/>
              </a:defRPr>
            </a:lvl2pPr>
            <a:lvl3pPr>
              <a:defRPr sz="1600">
                <a:latin typeface="微软雅黑" charset="-122"/>
                <a:ea typeface="微软雅黑" charset="-122"/>
              </a:defRPr>
            </a:lvl3pPr>
            <a:lvl4pPr>
              <a:defRPr sz="1600">
                <a:latin typeface="微软雅黑" charset="-122"/>
                <a:ea typeface="微软雅黑" charset="-122"/>
              </a:defRPr>
            </a:lvl4pPr>
            <a:lvl5pPr>
              <a:defRPr sz="1600">
                <a:latin typeface="微软雅黑" charset="-122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" name="日期占位符 7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/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/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/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/>
          <p:nvPr>
            <p:ph type="body" idx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/>
          <p:nvPr>
            <p:ph type="body" sz="quarter" idx="3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/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" name="日期占位符 9"/>
          <p:cNvSpPr/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/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/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6" name="日期占位符 5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/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/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8" name="日期占位符 7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/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>
                <a:latin typeface="微软雅黑" charset="-122"/>
                <a:ea typeface="微软雅黑" charset="-122"/>
              </a:defRPr>
            </a:lvl1pPr>
            <a:lvl2pPr indent="0" eaLnBrk="1" fontAlgn="auto" latinLnBrk="0" hangingPunct="1">
              <a:defRPr>
                <a:latin typeface="微软雅黑" charset="-122"/>
                <a:ea typeface="微软雅黑" charset="-122"/>
              </a:defRPr>
            </a:lvl2pPr>
            <a:lvl3pPr indent="0" eaLnBrk="1" fontAlgn="auto" latinLnBrk="0" hangingPunct="1">
              <a:defRPr>
                <a:latin typeface="微软雅黑" charset="-122"/>
                <a:ea typeface="微软雅黑" charset="-122"/>
              </a:defRPr>
            </a:lvl3pPr>
            <a:lvl4pPr indent="0" eaLnBrk="1" fontAlgn="auto" latinLnBrk="0" hangingPunct="1">
              <a:defRPr>
                <a:latin typeface="微软雅黑" charset="-122"/>
                <a:ea typeface="微软雅黑" charset="-122"/>
              </a:defRPr>
            </a:lvl4pPr>
            <a:lvl5pPr indent="0" eaLnBrk="1" fontAlgn="auto" latinLnBrk="0" hangingPunct="1">
              <a:defRPr>
                <a:latin typeface="微软雅黑" charset="-122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/>
          <p:nvPr>
            <p:ph sz="quarter" idx="13"/>
            <p:custDataLst>
              <p:tags r:id="rId2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/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/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096000" y="528140"/>
            <a:ext cx="5239385" cy="5182416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166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单击编辑</a:t>
            </a:r>
            <a:endParaRPr dirty="0">
              <a:sym typeface="+mn-ea"/>
            </a:endParaRPr>
          </a:p>
        </p:txBody>
      </p:sp>
      <p:pic>
        <p:nvPicPr>
          <p:cNvPr id="4" name="内容占位符 3" descr="C:\Users\wps\Desktop\77777777_画板 1 副本 4.png77777777_画板 1 副本 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905" y="3175"/>
            <a:ext cx="12190095" cy="6854825"/>
          </a:xfrm>
          <a:prstGeom prst="rect">
            <a:avLst/>
          </a:prstGeom>
        </p:spPr>
      </p:pic>
      <p:grpSp>
        <p:nvGrpSpPr>
          <p:cNvPr id="5" name="组合 4"/>
          <p:cNvGrpSpPr/>
          <p:nvPr userDrawn="1">
            <p:custDataLst>
              <p:tags r:id="rId5"/>
            </p:custDataLst>
          </p:nvPr>
        </p:nvGrpSpPr>
        <p:grpSpPr>
          <a:xfrm>
            <a:off x="788035" y="3697605"/>
            <a:ext cx="2408555" cy="1667510"/>
            <a:chOff x="7968" y="2569"/>
            <a:chExt cx="3793" cy="2626"/>
          </a:xfrm>
        </p:grpSpPr>
        <p:sp>
          <p:nvSpPr>
            <p:cNvPr id="9" name="弧形 8"/>
            <p:cNvSpPr/>
            <p:nvPr>
              <p:custDataLst>
                <p:tags r:id="rId6"/>
              </p:custDataLst>
            </p:nvPr>
          </p:nvSpPr>
          <p:spPr>
            <a:xfrm rot="10260000">
              <a:off x="7968" y="2569"/>
              <a:ext cx="3074" cy="1814"/>
            </a:xfrm>
            <a:prstGeom prst="arc">
              <a:avLst>
                <a:gd name="adj1" fmla="val 9737486"/>
                <a:gd name="adj2" fmla="val 589511"/>
              </a:avLst>
            </a:prstGeom>
            <a:ln w="22225" cap="rnd">
              <a:solidFill>
                <a:schemeClr val="tx1">
                  <a:lumMod val="85000"/>
                  <a:lumOff val="15000"/>
                  <a:alpha val="87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6"/>
            <p:cNvSpPr/>
            <p:nvPr>
              <p:custDataLst>
                <p:tags r:id="rId7"/>
              </p:custDataLst>
            </p:nvPr>
          </p:nvSpPr>
          <p:spPr>
            <a:xfrm rot="2640000" flipH="1">
              <a:off x="9427" y="4449"/>
              <a:ext cx="2334" cy="746"/>
            </a:xfrm>
            <a:custGeom>
              <a:avLst/>
              <a:gdLst>
                <a:gd name="adj1" fmla="val 50000"/>
                <a:gd name="adj2" fmla="val 50000"/>
                <a:gd name="a1" fmla="pin 0 adj1 50000"/>
                <a:gd name="a2" fmla="pin 0 adj2 50000"/>
                <a:gd name="x1" fmla="*/ ss a1 100000"/>
                <a:gd name="y1" fmla="+- b 0 x1"/>
                <a:gd name="a" fmla="*/ ss a2 100000"/>
                <a:gd name="x2" fmla="+- r 0 a"/>
                <a:gd name="y2" fmla="+- b 0 a"/>
                <a:gd name="dx1" fmla="*/ x1 29289 100000"/>
                <a:gd name="dx2" fmla="*/ a 29289 100000"/>
                <a:gd name="d" fmla="+- dx1 0 dx2"/>
                <a:gd name="dx" fmla="?: d dx1 dx2"/>
                <a:gd name="ir" fmla="+- r 0 dx"/>
                <a:gd name="ib" fmla="+- b 0 dx"/>
              </a:gdLst>
              <a:ahLst/>
              <a:cxnLst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3">
                  <a:pos x="hc" y="t"/>
                </a:cxn>
              </a:cxnLst>
              <a:rect l="l" t="t" r="r" b="b"/>
              <a:pathLst>
                <a:path w="2102" h="746">
                  <a:moveTo>
                    <a:pt x="1842" y="286"/>
                  </a:moveTo>
                  <a:cubicBezTo>
                    <a:pt x="1794" y="286"/>
                    <a:pt x="1755" y="325"/>
                    <a:pt x="1755" y="373"/>
                  </a:cubicBezTo>
                  <a:cubicBezTo>
                    <a:pt x="1755" y="421"/>
                    <a:pt x="1794" y="460"/>
                    <a:pt x="1842" y="460"/>
                  </a:cubicBezTo>
                  <a:cubicBezTo>
                    <a:pt x="1890" y="460"/>
                    <a:pt x="1929" y="421"/>
                    <a:pt x="1929" y="373"/>
                  </a:cubicBezTo>
                  <a:cubicBezTo>
                    <a:pt x="1929" y="325"/>
                    <a:pt x="1890" y="286"/>
                    <a:pt x="1842" y="286"/>
                  </a:cubicBezTo>
                  <a:close/>
                  <a:moveTo>
                    <a:pt x="373" y="0"/>
                  </a:moveTo>
                  <a:lnTo>
                    <a:pt x="1729" y="0"/>
                  </a:lnTo>
                  <a:cubicBezTo>
                    <a:pt x="1935" y="0"/>
                    <a:pt x="2102" y="167"/>
                    <a:pt x="2102" y="373"/>
                  </a:cubicBezTo>
                  <a:cubicBezTo>
                    <a:pt x="2102" y="579"/>
                    <a:pt x="1935" y="746"/>
                    <a:pt x="1729" y="746"/>
                  </a:cubicBezTo>
                  <a:lnTo>
                    <a:pt x="373" y="746"/>
                  </a:lnTo>
                  <a:cubicBezTo>
                    <a:pt x="167" y="746"/>
                    <a:pt x="0" y="579"/>
                    <a:pt x="0" y="373"/>
                  </a:cubicBezTo>
                  <a:cubicBezTo>
                    <a:pt x="0" y="167"/>
                    <a:pt x="167" y="0"/>
                    <a:pt x="37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latin typeface="Arial Black" charset="0"/>
                  <a:cs typeface="Arial Black" charset="0"/>
                </a:rPr>
                <a:t> Thanks</a:t>
              </a:r>
              <a:endParaRPr lang="en-US" altLang="zh-CN" b="1">
                <a:solidFill>
                  <a:schemeClr val="bg1"/>
                </a:solidFill>
                <a:latin typeface="Arial Black" charset="0"/>
                <a:cs typeface="Arial Black" charset="0"/>
              </a:endParaRPr>
            </a:p>
          </p:txBody>
        </p:sp>
      </p:grpSp>
      <p:cxnSp>
        <p:nvCxnSpPr>
          <p:cNvPr id="14" name="直接连接符 13"/>
          <p:cNvCxnSpPr/>
          <p:nvPr>
            <p:custDataLst>
              <p:tags r:id="rId8"/>
            </p:custDataLst>
          </p:nvPr>
        </p:nvCxnSpPr>
        <p:spPr>
          <a:xfrm>
            <a:off x="709930" y="827405"/>
            <a:ext cx="0" cy="160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 userDrawn="1">
            <p:custDataLst>
              <p:tags r:id="rId9"/>
            </p:custDataLst>
          </p:nvPr>
        </p:nvGrpSpPr>
        <p:grpSpPr>
          <a:xfrm rot="360000">
            <a:off x="3870960" y="2254250"/>
            <a:ext cx="2282190" cy="1616075"/>
            <a:chOff x="6096" y="3550"/>
            <a:chExt cx="3594" cy="2545"/>
          </a:xfrm>
        </p:grpSpPr>
        <p:sp>
          <p:nvSpPr>
            <p:cNvPr id="16" name="弧形 15"/>
            <p:cNvSpPr/>
            <p:nvPr>
              <p:custDataLst>
                <p:tags r:id="rId10"/>
              </p:custDataLst>
            </p:nvPr>
          </p:nvSpPr>
          <p:spPr>
            <a:xfrm rot="10260000">
              <a:off x="6096" y="3550"/>
              <a:ext cx="3074" cy="1814"/>
            </a:xfrm>
            <a:prstGeom prst="arc">
              <a:avLst>
                <a:gd name="adj1" fmla="val 9737486"/>
                <a:gd name="adj2" fmla="val 589511"/>
              </a:avLst>
            </a:prstGeom>
            <a:ln w="22225" cap="rnd">
              <a:solidFill>
                <a:schemeClr val="tx1">
                  <a:lumMod val="85000"/>
                  <a:lumOff val="15000"/>
                  <a:alpha val="87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3"/>
            <p:cNvSpPr/>
            <p:nvPr>
              <p:custDataLst>
                <p:tags r:id="rId11"/>
              </p:custDataLst>
            </p:nvPr>
          </p:nvSpPr>
          <p:spPr>
            <a:xfrm rot="2640000" flipH="1">
              <a:off x="7588" y="5349"/>
              <a:ext cx="2102" cy="746"/>
            </a:xfrm>
            <a:custGeom>
              <a:avLst/>
              <a:gdLst>
                <a:gd name="adj1" fmla="val 50000"/>
                <a:gd name="adj2" fmla="val 50000"/>
                <a:gd name="a1" fmla="pin 0 adj1 50000"/>
                <a:gd name="a2" fmla="pin 0 adj2 50000"/>
                <a:gd name="x1" fmla="*/ ss a1 100000"/>
                <a:gd name="y1" fmla="+- b 0 x1"/>
                <a:gd name="a" fmla="*/ ss a2 100000"/>
                <a:gd name="x2" fmla="+- r 0 a"/>
                <a:gd name="y2" fmla="+- b 0 a"/>
                <a:gd name="dx1" fmla="*/ x1 29289 100000"/>
                <a:gd name="dx2" fmla="*/ a 29289 100000"/>
                <a:gd name="d" fmla="+- dx1 0 dx2"/>
                <a:gd name="dx" fmla="?: d dx1 dx2"/>
                <a:gd name="ir" fmla="+- r 0 dx"/>
                <a:gd name="ib" fmla="+- b 0 dx"/>
              </a:gdLst>
              <a:ahLst/>
              <a:cxnLst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3">
                  <a:pos x="hc" y="t"/>
                </a:cxn>
              </a:cxnLst>
              <a:rect l="l" t="t" r="r" b="b"/>
              <a:pathLst>
                <a:path w="2102" h="746">
                  <a:moveTo>
                    <a:pt x="1842" y="286"/>
                  </a:moveTo>
                  <a:cubicBezTo>
                    <a:pt x="1794" y="286"/>
                    <a:pt x="1755" y="325"/>
                    <a:pt x="1755" y="373"/>
                  </a:cubicBezTo>
                  <a:cubicBezTo>
                    <a:pt x="1755" y="421"/>
                    <a:pt x="1794" y="460"/>
                    <a:pt x="1842" y="460"/>
                  </a:cubicBezTo>
                  <a:cubicBezTo>
                    <a:pt x="1890" y="460"/>
                    <a:pt x="1929" y="421"/>
                    <a:pt x="1929" y="373"/>
                  </a:cubicBezTo>
                  <a:cubicBezTo>
                    <a:pt x="1929" y="325"/>
                    <a:pt x="1890" y="286"/>
                    <a:pt x="1842" y="286"/>
                  </a:cubicBezTo>
                  <a:close/>
                  <a:moveTo>
                    <a:pt x="373" y="0"/>
                  </a:moveTo>
                  <a:lnTo>
                    <a:pt x="1729" y="0"/>
                  </a:lnTo>
                  <a:cubicBezTo>
                    <a:pt x="1935" y="0"/>
                    <a:pt x="2102" y="167"/>
                    <a:pt x="2102" y="373"/>
                  </a:cubicBezTo>
                  <a:cubicBezTo>
                    <a:pt x="2102" y="579"/>
                    <a:pt x="1935" y="746"/>
                    <a:pt x="1729" y="746"/>
                  </a:cubicBezTo>
                  <a:lnTo>
                    <a:pt x="373" y="746"/>
                  </a:lnTo>
                  <a:cubicBezTo>
                    <a:pt x="167" y="746"/>
                    <a:pt x="0" y="579"/>
                    <a:pt x="0" y="373"/>
                  </a:cubicBezTo>
                  <a:cubicBezTo>
                    <a:pt x="0" y="167"/>
                    <a:pt x="167" y="0"/>
                    <a:pt x="37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Arial Black" charset="0"/>
                  <a:cs typeface="Arial Black" charset="0"/>
                </a:rPr>
                <a:t> #2023</a:t>
              </a:r>
              <a:endParaRPr lang="en-US" altLang="zh-CN" b="1" dirty="0">
                <a:solidFill>
                  <a:schemeClr val="bg1"/>
                </a:solidFill>
                <a:latin typeface="Arial Black" charset="0"/>
                <a:cs typeface="Arial Black" charset="0"/>
              </a:endParaRPr>
            </a:p>
          </p:txBody>
        </p:sp>
      </p:grpSp>
      <p:sp>
        <p:nvSpPr>
          <p:cNvPr id="6" name="日期占位符 5"/>
          <p:cNvSpPr/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/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9" name="文本占位符 18"/>
          <p:cNvSpPr/>
          <p:nvPr>
            <p:ph type="body" sz="quarter" idx="13"/>
            <p:custDataLst>
              <p:tags r:id="rId15"/>
            </p:custDataLst>
          </p:nvPr>
        </p:nvSpPr>
        <p:spPr>
          <a:xfrm>
            <a:off x="709930" y="753745"/>
            <a:ext cx="2489833" cy="30670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wps\Desktop\45666_画板 1 副本 2.png45666_画板 1 副本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 rot="10800000" flipH="1">
            <a:off x="0" y="0"/>
            <a:ext cx="2061882" cy="1277735"/>
          </a:xfrm>
          <a:prstGeom prst="rect">
            <a:avLst/>
          </a:prstGeom>
          <a:effectLst>
            <a:outerShdw blurRad="50800" dist="38100" dir="8100000" algn="tr" rotWithShape="0">
              <a:schemeClr val="accent1">
                <a:alpha val="19000"/>
              </a:schemeClr>
            </a:outerShdw>
          </a:effectLst>
        </p:spPr>
      </p:pic>
      <p:pic>
        <p:nvPicPr>
          <p:cNvPr id="4" name="图片 3" descr="C:\Users\wps\Desktop\45666_画板 1 副本 2.png45666_画板 1 副本 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 flipH="1">
            <a:off x="10130118" y="5580265"/>
            <a:ext cx="2061882" cy="1277735"/>
          </a:xfrm>
          <a:prstGeom prst="rect">
            <a:avLst/>
          </a:prstGeom>
          <a:effectLst>
            <a:outerShdw blurRad="50800" dist="38100" dir="8100000" algn="tr" rotWithShape="0">
              <a:schemeClr val="accent1">
                <a:alpha val="19000"/>
              </a:schemeClr>
            </a:outerShdw>
          </a:effectLst>
        </p:spPr>
      </p:pic>
      <p:sp>
        <p:nvSpPr>
          <p:cNvPr id="2" name="标题 1"/>
          <p:cNvSpPr/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/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pattFill prst="lgGrid">
          <a:fgClr>
            <a:schemeClr val="bg1">
              <a:lumMod val="95000"/>
            </a:schemeClr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C:\Users\wps\Desktop\45666_画板 1 副本 2.png45666_画板 1 副本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rcRect/>
          <a:stretch>
            <a:fillRect/>
          </a:stretch>
        </p:blipFill>
        <p:spPr>
          <a:xfrm rot="10800000" flipH="1">
            <a:off x="0" y="0"/>
            <a:ext cx="2061882" cy="1277735"/>
          </a:xfrm>
          <a:prstGeom prst="rect">
            <a:avLst/>
          </a:prstGeom>
          <a:effectLst>
            <a:outerShdw blurRad="50800" dist="38100" dir="8100000" algn="tr" rotWithShape="0">
              <a:schemeClr val="accent1">
                <a:alpha val="19000"/>
              </a:schemeClr>
            </a:outerShdw>
          </a:effectLst>
        </p:spPr>
      </p:pic>
      <p:pic>
        <p:nvPicPr>
          <p:cNvPr id="4" name="图片 3" descr="C:\Users\wps\Desktop\45666_画板 1 副本 2.png45666_画板 1 副本 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email"/>
          <a:srcRect/>
          <a:stretch>
            <a:fillRect/>
          </a:stretch>
        </p:blipFill>
        <p:spPr>
          <a:xfrm flipH="1">
            <a:off x="10130118" y="5580265"/>
            <a:ext cx="2061882" cy="1277735"/>
          </a:xfrm>
          <a:prstGeom prst="rect">
            <a:avLst/>
          </a:prstGeom>
          <a:effectLst>
            <a:outerShdw blurRad="50800" dist="38100" dir="8100000" algn="tr" rotWithShape="0">
              <a:schemeClr val="accent1">
                <a:alpha val="19000"/>
              </a:schemeClr>
            </a:outerShdw>
          </a:effectLst>
        </p:spPr>
      </p:pic>
      <p:sp>
        <p:nvSpPr>
          <p:cNvPr id="2" name="标题 1"/>
          <p:cNvSpPr/>
          <p:nvPr>
            <p:ph type="title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4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/>
          <p:nvPr>
            <p:ph type="ftr" sz="quarter" idx="15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/>
          <p:nvPr>
            <p:ph type="sldNum" sz="quarter" idx="16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1"/>
            <a:ext cx="482346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tx2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3" name="图片 2" descr="C:\Users\wps\Desktop\45666_画板 1 副本 2.png45666_画板 1 副本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rcRect/>
          <a:stretch>
            <a:fillRect/>
          </a:stretch>
        </p:blipFill>
        <p:spPr>
          <a:xfrm rot="10800000" flipH="1" flipV="1">
            <a:off x="0" y="5008062"/>
            <a:ext cx="2985247" cy="1849938"/>
          </a:xfrm>
          <a:prstGeom prst="rect">
            <a:avLst/>
          </a:prstGeom>
          <a:effectLst>
            <a:outerShdw blurRad="50800" dist="38100" dir="8100000" algn="tr" rotWithShape="0">
              <a:schemeClr val="accent1">
                <a:alpha val="19000"/>
              </a:schemeClr>
            </a:outerShdw>
          </a:effectLst>
        </p:spPr>
      </p:pic>
      <p:sp>
        <p:nvSpPr>
          <p:cNvPr id="2" name="标题 1"/>
          <p:cNvSpPr/>
          <p:nvPr>
            <p:ph type="title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6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7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5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/>
          <p:nvPr>
            <p:ph type="ftr" sz="quarter" idx="16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/>
          <p:nvPr>
            <p:ph type="sldNum" sz="quarter" idx="17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tx2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3" name="图片 2" descr="C:\Users\wps\Desktop\45666_画板 1 副本 2.png45666_画板 1 副本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rcRect/>
          <a:stretch>
            <a:fillRect/>
          </a:stretch>
        </p:blipFill>
        <p:spPr>
          <a:xfrm rot="10800000">
            <a:off x="9798558" y="-2"/>
            <a:ext cx="2393442" cy="1483201"/>
          </a:xfrm>
          <a:prstGeom prst="rect">
            <a:avLst/>
          </a:prstGeom>
          <a:effectLst>
            <a:outerShdw blurRad="50800" dist="38100" dir="8100000" algn="tr" rotWithShape="0">
              <a:schemeClr val="accent1">
                <a:alpha val="19000"/>
              </a:schemeClr>
            </a:outerShdw>
          </a:effectLst>
        </p:spPr>
      </p:pic>
      <p:sp>
        <p:nvSpPr>
          <p:cNvPr id="2" name="标题 1"/>
          <p:cNvSpPr/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5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6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/>
          <p:nvPr>
            <p:ph type="sldNum" sz="quarter" idx="17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wps\Desktop\45666_画板 1 副本 2.png45666_画板 1 副本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 rot="10800000" flipH="1">
            <a:off x="0" y="0"/>
            <a:ext cx="2061882" cy="1277735"/>
          </a:xfrm>
          <a:prstGeom prst="rect">
            <a:avLst/>
          </a:prstGeom>
          <a:effectLst>
            <a:outerShdw blurRad="50800" dist="38100" dir="8100000" algn="tr" rotWithShape="0">
              <a:schemeClr val="accent1">
                <a:alpha val="19000"/>
              </a:schemeClr>
            </a:outerShdw>
          </a:effectLst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tx2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3" name="图片 2" descr="C:\Users\wps\Desktop\45666_画板 1 副本 2.png45666_画板 1 副本 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 flipH="1">
            <a:off x="10130118" y="5580265"/>
            <a:ext cx="2061882" cy="1277735"/>
          </a:xfrm>
          <a:prstGeom prst="rect">
            <a:avLst/>
          </a:prstGeom>
          <a:effectLst>
            <a:outerShdw blurRad="50800" dist="38100" dir="8100000" algn="tr" rotWithShape="0">
              <a:schemeClr val="accent1">
                <a:alpha val="19000"/>
              </a:schemeClr>
            </a:outerShdw>
          </a:effectLst>
        </p:spPr>
      </p:pic>
      <p:sp>
        <p:nvSpPr>
          <p:cNvPr id="2" name="标题 1"/>
          <p:cNvSpPr/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/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5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/>
          <p:nvPr>
            <p:ph type="ftr" sz="quarter" idx="16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/>
          <p:nvPr>
            <p:ph type="sldNum" sz="quarter" idx="17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tx2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3" name="图片 2" descr="C:\Users\wps\Desktop\45666_画板 1 副本 2.png45666_画板 1 副本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rcRect/>
          <a:stretch>
            <a:fillRect/>
          </a:stretch>
        </p:blipFill>
        <p:spPr>
          <a:xfrm flipH="1">
            <a:off x="10130118" y="5580265"/>
            <a:ext cx="2061882" cy="1277735"/>
          </a:xfrm>
          <a:prstGeom prst="rect">
            <a:avLst/>
          </a:prstGeom>
          <a:effectLst>
            <a:outerShdw blurRad="50800" dist="38100" dir="8100000" algn="tr" rotWithShape="0">
              <a:schemeClr val="accent1">
                <a:alpha val="19000"/>
              </a:schemeClr>
            </a:outerShdw>
          </a:effectLst>
        </p:spPr>
      </p:pic>
      <p:sp>
        <p:nvSpPr>
          <p:cNvPr id="2" name="标题 1"/>
          <p:cNvSpPr/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/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/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7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8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/>
          <p:nvPr>
            <p:ph type="sldNum" sz="quarter" idx="19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tx2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3" name="图片 2" descr="C:\Users\wps\Desktop\45666_画板 1 副本 2.png45666_画板 1 副本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rcRect/>
          <a:stretch>
            <a:fillRect/>
          </a:stretch>
        </p:blipFill>
        <p:spPr>
          <a:xfrm rot="10800000" flipH="1">
            <a:off x="-1" y="959222"/>
            <a:ext cx="2672287" cy="1655999"/>
          </a:xfrm>
          <a:prstGeom prst="rect">
            <a:avLst/>
          </a:prstGeom>
          <a:effectLst>
            <a:outerShdw blurRad="50800" dist="38100" dir="8100000" algn="tr" rotWithShape="0">
              <a:schemeClr val="accent1">
                <a:alpha val="19000"/>
              </a:schemeClr>
            </a:outerShdw>
          </a:effectLst>
        </p:spPr>
      </p:pic>
      <p:pic>
        <p:nvPicPr>
          <p:cNvPr id="4" name="图片 3" descr="C:\Users\wps\Desktop\45666_画板 1 副本 2.png45666_画板 1 副本 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email"/>
          <a:srcRect/>
          <a:stretch>
            <a:fillRect/>
          </a:stretch>
        </p:blipFill>
        <p:spPr>
          <a:xfrm flipH="1">
            <a:off x="9516539" y="4242777"/>
            <a:ext cx="2672287" cy="1655999"/>
          </a:xfrm>
          <a:prstGeom prst="rect">
            <a:avLst/>
          </a:prstGeom>
          <a:effectLst>
            <a:outerShdw blurRad="50800" dist="38100" dir="8100000" algn="tr" rotWithShape="0">
              <a:schemeClr val="accent1">
                <a:alpha val="19000"/>
              </a:schemeClr>
            </a:outerShdw>
          </a:effectLst>
        </p:spPr>
      </p:pic>
      <p:sp>
        <p:nvSpPr>
          <p:cNvPr id="2" name="标题 1"/>
          <p:cNvSpPr/>
          <p:nvPr>
            <p:ph type="title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4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5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/>
          <p:nvPr>
            <p:ph type="sldNum" sz="quarter" idx="16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 hasCustomPrompt="1"/>
            <p:custDataLst>
              <p:tags r:id="rId3"/>
            </p:custDataLst>
          </p:nvPr>
        </p:nvSpPr>
        <p:spPr>
          <a:xfrm>
            <a:off x="525600" y="4769999"/>
            <a:ext cx="6037124" cy="1112400"/>
          </a:xfrm>
        </p:spPr>
        <p:txBody>
          <a:bodyPr lIns="101600" tIns="38100" rIns="25400" bIns="38100" anchor="t" anchorCtr="0">
            <a:noAutofit/>
          </a:bodyPr>
          <a:lstStyle>
            <a:lvl1pPr algn="l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/>
          <p:nvPr>
            <p:ph type="subTitle" idx="1"/>
            <p:custDataLst>
              <p:tags r:id="rId4"/>
            </p:custDataLst>
          </p:nvPr>
        </p:nvSpPr>
        <p:spPr>
          <a:xfrm>
            <a:off x="525601" y="4453199"/>
            <a:ext cx="6037124" cy="316800"/>
          </a:xfrm>
        </p:spPr>
        <p:txBody>
          <a:bodyPr lIns="101600" tIns="38100" rIns="76200" bIns="3810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13"/>
            <p:custDataLst>
              <p:tags r:id="rId8"/>
            </p:custDataLst>
          </p:nvPr>
        </p:nvSpPr>
        <p:spPr>
          <a:xfrm>
            <a:off x="524849" y="5927026"/>
            <a:ext cx="6037919" cy="3175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/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64815" y="-528"/>
            <a:ext cx="6262370" cy="2708275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  <p:custDataLst>
              <p:tags r:id="rId4"/>
            </p:custDataLst>
          </p:nvPr>
        </p:nvSpPr>
        <p:spPr>
          <a:xfrm>
            <a:off x="2667000" y="3332480"/>
            <a:ext cx="6858000" cy="624845"/>
          </a:xfrm>
        </p:spPr>
        <p:txBody>
          <a:bodyPr lIns="90170" tIns="46990" rIns="90170" bIns="46990" anchor="ctr" anchorCtr="0">
            <a:normAutofit/>
          </a:bodyPr>
          <a:lstStyle>
            <a:lvl1pPr algn="ctr"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5"/>
            </p:custDataLst>
          </p:nvPr>
        </p:nvSpPr>
        <p:spPr>
          <a:xfrm>
            <a:off x="2667000" y="4035425"/>
            <a:ext cx="6858000" cy="1077985"/>
          </a:xfrm>
        </p:spPr>
        <p:txBody>
          <a:bodyPr lIns="90170" tIns="46990" rIns="90170" bIns="46990" anchor="t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9"/>
            </p:custDataLst>
          </p:nvPr>
        </p:nvSpPr>
        <p:spPr>
          <a:xfrm rot="19800000">
            <a:off x="891227" y="3161488"/>
            <a:ext cx="1515600" cy="1515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10"/>
            </p:custDataLst>
          </p:nvPr>
        </p:nvSpPr>
        <p:spPr>
          <a:xfrm rot="19800000">
            <a:off x="2824740" y="1766160"/>
            <a:ext cx="781200" cy="781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11"/>
            </p:custDataLst>
          </p:nvPr>
        </p:nvSpPr>
        <p:spPr>
          <a:xfrm rot="19800000">
            <a:off x="9310374" y="2394562"/>
            <a:ext cx="957600" cy="957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/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charset="0"/>
                <a:ea typeface="微软雅黑" charset="-122"/>
              </a:defRPr>
            </a:lvl1pPr>
            <a:lvl2pPr>
              <a:defRPr sz="1600" baseline="0">
                <a:latin typeface="Arial" charset="0"/>
                <a:ea typeface="微软雅黑" charset="-122"/>
              </a:defRPr>
            </a:lvl2pPr>
            <a:lvl3pPr>
              <a:defRPr sz="1600" baseline="0">
                <a:latin typeface="Arial" charset="0"/>
                <a:ea typeface="微软雅黑" charset="-122"/>
              </a:defRPr>
            </a:lvl3pPr>
            <a:lvl4pPr>
              <a:defRPr sz="1600" baseline="0">
                <a:latin typeface="Arial" charset="0"/>
                <a:ea typeface="微软雅黑" charset="-122"/>
              </a:defRPr>
            </a:lvl4pPr>
            <a:lvl5pPr>
              <a:defRPr sz="1600" baseline="0"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/>
          <p:nvPr>
            <p:ph type="body" idx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charset="0"/>
                <a:ea typeface="微软雅黑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/>
          <p:nvPr>
            <p:ph type="body" sz="quarter" idx="3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/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/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/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/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charset="0"/>
                <a:ea typeface="微软雅黑" charset="-122"/>
              </a:defRPr>
            </a:lvl1pPr>
            <a:lvl2pPr indent="0" eaLnBrk="1" fontAlgn="auto" latinLnBrk="0" hangingPunct="1">
              <a:defRPr baseline="0">
                <a:latin typeface="Arial" charset="0"/>
                <a:ea typeface="微软雅黑" charset="-122"/>
              </a:defRPr>
            </a:lvl2pPr>
            <a:lvl3pPr indent="0" eaLnBrk="1" fontAlgn="auto" latinLnBrk="0" hangingPunct="1">
              <a:defRPr baseline="0">
                <a:latin typeface="Arial" charset="0"/>
                <a:ea typeface="微软雅黑" charset="-122"/>
              </a:defRPr>
            </a:lvl3pPr>
            <a:lvl4pPr indent="0" eaLnBrk="1" fontAlgn="auto" latinLnBrk="0" hangingPunct="1">
              <a:defRPr baseline="0">
                <a:latin typeface="Arial" charset="0"/>
                <a:ea typeface="微软雅黑" charset="-122"/>
              </a:defRPr>
            </a:lvl4pPr>
            <a:lvl5pPr indent="0" eaLnBrk="1" fontAlgn="auto" latinLnBrk="0" hangingPunct="1">
              <a:defRPr baseline="0"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 hasCustomPrompt="1"/>
            <p:custDataLst>
              <p:tags r:id="rId3"/>
            </p:custDataLst>
          </p:nvPr>
        </p:nvSpPr>
        <p:spPr>
          <a:xfrm>
            <a:off x="3949701" y="2625083"/>
            <a:ext cx="4292598" cy="899167"/>
          </a:xfrm>
        </p:spPr>
        <p:txBody>
          <a:bodyPr vert="horz" lIns="90000" tIns="46800" rIns="90000" bIns="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文本占位符 12"/>
          <p:cNvSpPr/>
          <p:nvPr>
            <p:ph type="body" sz="quarter" idx="14"/>
            <p:custDataLst>
              <p:tags r:id="rId7"/>
            </p:custDataLst>
          </p:nvPr>
        </p:nvSpPr>
        <p:spPr>
          <a:xfrm>
            <a:off x="3949701" y="3571233"/>
            <a:ext cx="4292598" cy="698500"/>
          </a:xfrm>
        </p:spPr>
        <p:txBody>
          <a:bodyPr lIns="90000" rIns="90000" bIns="4680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/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/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/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  <p:custDataLst>
              <p:tags r:id="rId2"/>
            </p:custDataLst>
          </p:nvPr>
        </p:nvSpPr>
        <p:spPr>
          <a:xfrm>
            <a:off x="669882" y="2487801"/>
            <a:ext cx="10852237" cy="1400912"/>
          </a:xfrm>
        </p:spPr>
        <p:txBody>
          <a:bodyPr lIns="90170" tIns="46990" rIns="90170" bIns="46990" anchor="t" anchorCtr="0">
            <a:noAutofit/>
          </a:bodyPr>
          <a:lstStyle>
            <a:lvl1pPr algn="ctr">
              <a:defRPr sz="80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/>
          <p:nvPr>
            <p:ph type="subTitle" idx="1" hasCustomPrompt="1"/>
            <p:custDataLst>
              <p:tags r:id="rId3"/>
            </p:custDataLst>
          </p:nvPr>
        </p:nvSpPr>
        <p:spPr>
          <a:xfrm>
            <a:off x="526415" y="5890222"/>
            <a:ext cx="1656000" cy="432000"/>
          </a:xfrm>
        </p:spPr>
        <p:txBody>
          <a:bodyPr lIns="90170" tIns="46990" rIns="90170" bIns="4699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b="1" u="none" strike="noStrike" kern="1200" cap="none" spc="200" normalizeH="0" baseline="0">
                <a:solidFill>
                  <a:schemeClr val="accent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16" name="日期占位符 15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7" name="直接连接符 6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CxnSpPr/>
          <p:nvPr userDrawn="1">
            <p:custDataLst>
              <p:tags r:id="rId7"/>
            </p:custDataLst>
          </p:nvPr>
        </p:nvCxnSpPr>
        <p:spPr>
          <a:xfrm>
            <a:off x="0" y="5776686"/>
            <a:ext cx="12192000" cy="0"/>
          </a:xfrm>
          <a:prstGeom prst="line">
            <a:avLst/>
          </a:prstGeom>
          <a:ln w="12700">
            <a:solidFill>
              <a:srgbClr val="EFE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GrpSpPr/>
          <p:nvPr userDrawn="1">
            <p:custDataLst>
              <p:tags r:id="rId8"/>
            </p:custDataLst>
          </p:nvPr>
        </p:nvGrpSpPr>
        <p:grpSpPr>
          <a:xfrm>
            <a:off x="646112" y="203990"/>
            <a:ext cx="207206" cy="190501"/>
            <a:chOff x="2200274" y="342899"/>
            <a:chExt cx="321168" cy="295275"/>
          </a:xfrm>
        </p:grpSpPr>
        <p:sp>
          <p:nvSpPr>
            <p:cNvPr id="9" name="椭圆 8"/>
            <p:cNvSpPr/>
            <p:nvPr>
              <p:custDataLst>
                <p:tags r:id="rId9"/>
              </p:custDataLst>
            </p:nvPr>
          </p:nvSpPr>
          <p:spPr>
            <a:xfrm>
              <a:off x="2265758" y="408383"/>
              <a:ext cx="164306" cy="1643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0" name="弧形 9"/>
            <p:cNvSpPr/>
            <p:nvPr>
              <p:custDataLst>
                <p:tags r:id="rId10"/>
              </p:custDataLst>
            </p:nvPr>
          </p:nvSpPr>
          <p:spPr>
            <a:xfrm>
              <a:off x="2200274" y="342899"/>
              <a:ext cx="295275" cy="295275"/>
            </a:xfrm>
            <a:prstGeom prst="arc">
              <a:avLst>
                <a:gd name="adj1" fmla="val 1987375"/>
                <a:gd name="adj2" fmla="val 19638772"/>
              </a:avLst>
            </a:prstGeom>
            <a:ln w="317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11"/>
              </p:custDataLst>
            </p:nvPr>
          </p:nvSpPr>
          <p:spPr>
            <a:xfrm>
              <a:off x="2469651" y="466724"/>
              <a:ext cx="51791" cy="517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>
            <p:custDataLst>
              <p:tags r:id="rId12"/>
            </p:custDataLst>
          </p:nvPr>
        </p:nvGrpSpPr>
        <p:grpSpPr>
          <a:xfrm>
            <a:off x="5454650" y="6008370"/>
            <a:ext cx="1160780" cy="139700"/>
            <a:chOff x="5454650" y="6370320"/>
            <a:chExt cx="1160780" cy="139700"/>
          </a:xfrm>
        </p:grpSpPr>
        <p:sp>
          <p:nvSpPr>
            <p:cNvPr id="13" name="矩形 1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3"/>
              </p:custDataLst>
            </p:nvPr>
          </p:nvSpPr>
          <p:spPr>
            <a:xfrm>
              <a:off x="5454650" y="6370320"/>
              <a:ext cx="65405" cy="139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4"/>
              </p:custDataLst>
            </p:nvPr>
          </p:nvSpPr>
          <p:spPr>
            <a:xfrm>
              <a:off x="5728335" y="6370320"/>
              <a:ext cx="65405" cy="139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5"/>
              </p:custDataLst>
            </p:nvPr>
          </p:nvSpPr>
          <p:spPr>
            <a:xfrm>
              <a:off x="6002020" y="6370320"/>
              <a:ext cx="65405" cy="139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6"/>
              </p:custDataLst>
            </p:nvPr>
          </p:nvSpPr>
          <p:spPr>
            <a:xfrm>
              <a:off x="6276340" y="6370320"/>
              <a:ext cx="65405" cy="139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7"/>
              </p:custDataLst>
            </p:nvPr>
          </p:nvSpPr>
          <p:spPr>
            <a:xfrm>
              <a:off x="6550025" y="6370320"/>
              <a:ext cx="65405" cy="139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GrpSpPr/>
          <p:nvPr userDrawn="1">
            <p:custDataLst>
              <p:tags r:id="rId18"/>
            </p:custDataLst>
          </p:nvPr>
        </p:nvGrpSpPr>
        <p:grpSpPr>
          <a:xfrm>
            <a:off x="11390143" y="209240"/>
            <a:ext cx="180351" cy="180000"/>
            <a:chOff x="9660731" y="540544"/>
            <a:chExt cx="1090613" cy="945192"/>
          </a:xfrm>
          <a:solidFill>
            <a:srgbClr val="EB6100"/>
          </a:solidFill>
        </p:grpSpPr>
        <p:sp>
          <p:nvSpPr>
            <p:cNvPr id="22" name="圆角矩形 34"/>
            <p:cNvSpPr/>
            <p:nvPr>
              <p:custDataLst>
                <p:tags r:id="rId19"/>
              </p:custDataLst>
            </p:nvPr>
          </p:nvSpPr>
          <p:spPr>
            <a:xfrm>
              <a:off x="9951244" y="540544"/>
              <a:ext cx="800100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35"/>
            <p:cNvSpPr/>
            <p:nvPr>
              <p:custDataLst>
                <p:tags r:id="rId20"/>
              </p:custDataLst>
            </p:nvPr>
          </p:nvSpPr>
          <p:spPr>
            <a:xfrm>
              <a:off x="9660731" y="907887"/>
              <a:ext cx="1090613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36"/>
            <p:cNvSpPr/>
            <p:nvPr>
              <p:custDataLst>
                <p:tags r:id="rId21"/>
              </p:custDataLst>
            </p:nvPr>
          </p:nvSpPr>
          <p:spPr>
            <a:xfrm>
              <a:off x="9951244" y="1276186"/>
              <a:ext cx="800100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占位符 4"/>
          <p:cNvSpPr/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10105230" y="5893477"/>
            <a:ext cx="1656000" cy="43200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/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1905000" y="3054985"/>
            <a:ext cx="8382000" cy="739140"/>
          </a:xfrm>
        </p:spPr>
        <p:txBody>
          <a:bodyPr lIns="90170" tIns="46990" rIns="90170" bIns="46990" anchor="b" anchorCtr="0">
            <a:noAutofit/>
          </a:bodyPr>
          <a:lstStyle>
            <a:lvl1pPr algn="ctr">
              <a:defRPr sz="4000" u="none" strike="noStrike" kern="1200" cap="none" spc="300" normalizeH="0" baseline="0">
                <a:solidFill>
                  <a:schemeClr val="tx1"/>
                </a:solidFill>
                <a:uFillTx/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3"/>
            </p:custDataLst>
          </p:nvPr>
        </p:nvSpPr>
        <p:spPr>
          <a:xfrm>
            <a:off x="1905010" y="3844693"/>
            <a:ext cx="8382068" cy="1077985"/>
          </a:xfrm>
        </p:spPr>
        <p:txBody>
          <a:bodyPr lIns="90170" tIns="46990" rIns="90170" bIns="46990">
            <a:noAutofit/>
          </a:bodyPr>
          <a:lstStyle>
            <a:lvl1pPr marL="0" indent="0" algn="ctr" eaLnBrk="1" fontAlgn="auto" latinLnBrk="0" hangingPunct="1">
              <a:spcAft>
                <a:spcPts val="0"/>
              </a:spcAft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/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charset="0"/>
                <a:ea typeface="微软雅黑" charset="-122"/>
              </a:defRPr>
            </a:lvl1pPr>
            <a:lvl2pPr>
              <a:defRPr sz="1600" baseline="0">
                <a:latin typeface="Arial" charset="0"/>
                <a:ea typeface="微软雅黑" charset="-122"/>
              </a:defRPr>
            </a:lvl2pPr>
            <a:lvl3pPr>
              <a:defRPr sz="1600" baseline="0">
                <a:latin typeface="Arial" charset="0"/>
                <a:ea typeface="微软雅黑" charset="-122"/>
              </a:defRPr>
            </a:lvl3pPr>
            <a:lvl4pPr>
              <a:defRPr sz="1600" baseline="0">
                <a:latin typeface="Arial" charset="0"/>
                <a:ea typeface="微软雅黑" charset="-122"/>
              </a:defRPr>
            </a:lvl4pPr>
            <a:lvl5pPr>
              <a:defRPr sz="1600" baseline="0"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839788" y="365126"/>
            <a:ext cx="10515600" cy="970222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1259724" y="1567346"/>
            <a:ext cx="470184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1259724" y="2338388"/>
            <a:ext cx="4701840" cy="37859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6289616" y="1567346"/>
            <a:ext cx="470184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14:cpLocks xmlns:a14="http://schemas.microsoft.com/office/drawing/2010/main" noGrp="1"/>
          </p:cNvSpPr>
          <p:nvPr>
            <p:ph sz="quarter" idx="4"/>
          </p:nvPr>
        </p:nvSpPr>
        <p:spPr>
          <a:xfrm>
            <a:off x="6289616" y="2357460"/>
            <a:ext cx="4701841" cy="37668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0D4851DC-CD24-4E20-AC43-84D4817493C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75F1D1A5-9DB9-47CE-AB47-B90B00FE3C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/>
          <p:nvPr>
            <p:ph type="body" idx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charset="0"/>
                <a:ea typeface="微软雅黑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/>
          <p:nvPr>
            <p:ph type="body" sz="quarter" idx="3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/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/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/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/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charset="0"/>
                <a:ea typeface="微软雅黑" charset="-122"/>
              </a:defRPr>
            </a:lvl1pPr>
            <a:lvl2pPr indent="0" eaLnBrk="1" fontAlgn="auto" latinLnBrk="0" hangingPunct="1">
              <a:defRPr baseline="0">
                <a:latin typeface="Arial" charset="0"/>
                <a:ea typeface="微软雅黑" charset="-122"/>
              </a:defRPr>
            </a:lvl2pPr>
            <a:lvl3pPr indent="0" eaLnBrk="1" fontAlgn="auto" latinLnBrk="0" hangingPunct="1">
              <a:defRPr baseline="0">
                <a:latin typeface="Arial" charset="0"/>
                <a:ea typeface="微软雅黑" charset="-122"/>
              </a:defRPr>
            </a:lvl3pPr>
            <a:lvl4pPr indent="0" eaLnBrk="1" fontAlgn="auto" latinLnBrk="0" hangingPunct="1">
              <a:defRPr baseline="0">
                <a:latin typeface="Arial" charset="0"/>
                <a:ea typeface="微软雅黑" charset="-122"/>
              </a:defRPr>
            </a:lvl4pPr>
            <a:lvl5pPr indent="0" eaLnBrk="1" fontAlgn="auto" latinLnBrk="0" hangingPunct="1">
              <a:defRPr baseline="0"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CxnSpPr/>
          <p:nvPr userDrawn="1">
            <p:custDataLst>
              <p:tags r:id="rId2"/>
            </p:custDataLst>
          </p:nvPr>
        </p:nvCxnSpPr>
        <p:spPr>
          <a:xfrm>
            <a:off x="0" y="5776686"/>
            <a:ext cx="12192000" cy="0"/>
          </a:xfrm>
          <a:prstGeom prst="line">
            <a:avLst/>
          </a:prstGeom>
          <a:ln w="12700">
            <a:solidFill>
              <a:srgbClr val="EFE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GrpSpPr/>
          <p:nvPr userDrawn="1">
            <p:custDataLst>
              <p:tags r:id="rId3"/>
            </p:custDataLst>
          </p:nvPr>
        </p:nvGrpSpPr>
        <p:grpSpPr>
          <a:xfrm>
            <a:off x="646112" y="203990"/>
            <a:ext cx="207206" cy="190501"/>
            <a:chOff x="2200274" y="342899"/>
            <a:chExt cx="321168" cy="295275"/>
          </a:xfrm>
        </p:grpSpPr>
        <p:sp>
          <p:nvSpPr>
            <p:cNvPr id="8" name="椭圆 7"/>
            <p:cNvSpPr/>
            <p:nvPr>
              <p:custDataLst>
                <p:tags r:id="rId4"/>
              </p:custDataLst>
            </p:nvPr>
          </p:nvSpPr>
          <p:spPr>
            <a:xfrm>
              <a:off x="2265758" y="408383"/>
              <a:ext cx="164306" cy="1643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弧形 8"/>
            <p:cNvSpPr/>
            <p:nvPr>
              <p:custDataLst>
                <p:tags r:id="rId5"/>
              </p:custDataLst>
            </p:nvPr>
          </p:nvSpPr>
          <p:spPr>
            <a:xfrm>
              <a:off x="2200274" y="342899"/>
              <a:ext cx="295275" cy="295275"/>
            </a:xfrm>
            <a:prstGeom prst="arc">
              <a:avLst>
                <a:gd name="adj1" fmla="val 1987375"/>
                <a:gd name="adj2" fmla="val 19638772"/>
              </a:avLst>
            </a:prstGeom>
            <a:ln w="317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>
              <p:custDataLst>
                <p:tags r:id="rId6"/>
              </p:custDataLst>
            </p:nvPr>
          </p:nvSpPr>
          <p:spPr>
            <a:xfrm>
              <a:off x="2469651" y="466724"/>
              <a:ext cx="51791" cy="517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7"/>
            </p:custDataLst>
          </p:nvPr>
        </p:nvSpPr>
        <p:spPr>
          <a:xfrm>
            <a:off x="5454650" y="5998845"/>
            <a:ext cx="65405" cy="139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8"/>
            </p:custDataLst>
          </p:nvPr>
        </p:nvSpPr>
        <p:spPr>
          <a:xfrm>
            <a:off x="5728335" y="5998845"/>
            <a:ext cx="65405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9"/>
            </p:custDataLst>
          </p:nvPr>
        </p:nvSpPr>
        <p:spPr>
          <a:xfrm>
            <a:off x="6002020" y="5998845"/>
            <a:ext cx="65405" cy="139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10"/>
            </p:custDataLst>
          </p:nvPr>
        </p:nvSpPr>
        <p:spPr>
          <a:xfrm>
            <a:off x="6276340" y="5998845"/>
            <a:ext cx="65405" cy="139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11"/>
            </p:custDataLst>
          </p:nvPr>
        </p:nvSpPr>
        <p:spPr>
          <a:xfrm>
            <a:off x="6550025" y="5998845"/>
            <a:ext cx="65405" cy="139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GrpSpPr/>
          <p:nvPr userDrawn="1">
            <p:custDataLst>
              <p:tags r:id="rId12"/>
            </p:custDataLst>
          </p:nvPr>
        </p:nvGrpSpPr>
        <p:grpSpPr>
          <a:xfrm>
            <a:off x="11390143" y="209240"/>
            <a:ext cx="180351" cy="180000"/>
            <a:chOff x="9660731" y="540544"/>
            <a:chExt cx="1090613" cy="945192"/>
          </a:xfrm>
          <a:solidFill>
            <a:srgbClr val="EB6100"/>
          </a:solidFill>
        </p:grpSpPr>
        <p:sp>
          <p:nvSpPr>
            <p:cNvPr id="17" name="圆角矩形 34"/>
            <p:cNvSpPr/>
            <p:nvPr>
              <p:custDataLst>
                <p:tags r:id="rId13"/>
              </p:custDataLst>
            </p:nvPr>
          </p:nvSpPr>
          <p:spPr>
            <a:xfrm>
              <a:off x="9951244" y="540544"/>
              <a:ext cx="800100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35"/>
            <p:cNvSpPr/>
            <p:nvPr>
              <p:custDataLst>
                <p:tags r:id="rId14"/>
              </p:custDataLst>
            </p:nvPr>
          </p:nvSpPr>
          <p:spPr>
            <a:xfrm>
              <a:off x="9660731" y="907887"/>
              <a:ext cx="1090613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36"/>
            <p:cNvSpPr/>
            <p:nvPr>
              <p:custDataLst>
                <p:tags r:id="rId15"/>
              </p:custDataLst>
            </p:nvPr>
          </p:nvSpPr>
          <p:spPr>
            <a:xfrm>
              <a:off x="9951244" y="1276186"/>
              <a:ext cx="800100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/>
          <p:nvPr>
            <p:ph type="title"/>
            <p:custDataLst>
              <p:tags r:id="rId16"/>
            </p:custDataLst>
          </p:nvPr>
        </p:nvSpPr>
        <p:spPr>
          <a:xfrm>
            <a:off x="669882" y="2588281"/>
            <a:ext cx="10852237" cy="1697965"/>
          </a:xfrm>
        </p:spPr>
        <p:txBody>
          <a:bodyPr vert="horz" lIns="90170" tIns="46990" rIns="90170" bIns="4699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1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1" name="文本占位符 20"/>
          <p:cNvSpPr/>
          <p:nvPr>
            <p:ph type="body" sz="quarter" idx="13" hasCustomPrompt="1"/>
            <p:custDataLst>
              <p:tags r:id="rId20"/>
            </p:custDataLst>
          </p:nvPr>
        </p:nvSpPr>
        <p:spPr>
          <a:xfrm>
            <a:off x="534591" y="5888235"/>
            <a:ext cx="1620000" cy="43200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23" name="文本占位符 22"/>
          <p:cNvSpPr/>
          <p:nvPr>
            <p:ph type="body" sz="quarter" idx="14" hasCustomPrompt="1"/>
            <p:custDataLst>
              <p:tags r:id="rId21"/>
            </p:custDataLst>
          </p:nvPr>
        </p:nvSpPr>
        <p:spPr>
          <a:xfrm>
            <a:off x="10022630" y="5888235"/>
            <a:ext cx="1656000" cy="432000"/>
          </a:xfrm>
        </p:spPr>
        <p:txBody>
          <a:bodyPr lIns="90170" tIns="46990" rIns="90170" bIns="46990">
            <a:normAutofit/>
          </a:bodyPr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>
              <a:defRPr>
                <a:solidFill>
                  <a:srgbClr val="EF8032"/>
                </a:solidFill>
              </a:defRPr>
            </a:lvl2pPr>
            <a:lvl3pPr>
              <a:defRPr>
                <a:solidFill>
                  <a:srgbClr val="EF8032"/>
                </a:solidFill>
              </a:defRPr>
            </a:lvl3pPr>
            <a:lvl4pPr>
              <a:defRPr>
                <a:solidFill>
                  <a:srgbClr val="EF8032"/>
                </a:solidFill>
              </a:defRPr>
            </a:lvl4pPr>
            <a:lvl5pPr>
              <a:defRPr>
                <a:solidFill>
                  <a:srgbClr val="EF8032"/>
                </a:solidFill>
              </a:defRPr>
            </a:lvl5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/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/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/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  <p:custDataLst>
              <p:tags r:id="rId2"/>
            </p:custDataLst>
          </p:nvPr>
        </p:nvSpPr>
        <p:spPr>
          <a:xfrm>
            <a:off x="669882" y="2487801"/>
            <a:ext cx="10852237" cy="1400912"/>
          </a:xfrm>
        </p:spPr>
        <p:txBody>
          <a:bodyPr lIns="90170" tIns="46990" rIns="90170" bIns="46990" anchor="t" anchorCtr="0">
            <a:noAutofit/>
          </a:bodyPr>
          <a:lstStyle>
            <a:lvl1pPr algn="ctr">
              <a:defRPr sz="80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/>
          <p:nvPr>
            <p:ph type="subTitle" idx="1" hasCustomPrompt="1"/>
            <p:custDataLst>
              <p:tags r:id="rId3"/>
            </p:custDataLst>
          </p:nvPr>
        </p:nvSpPr>
        <p:spPr>
          <a:xfrm>
            <a:off x="526415" y="5890222"/>
            <a:ext cx="1656000" cy="432000"/>
          </a:xfrm>
        </p:spPr>
        <p:txBody>
          <a:bodyPr lIns="90170" tIns="46990" rIns="90170" bIns="4699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b="1" u="none" strike="noStrike" kern="1200" cap="none" spc="200" normalizeH="0" baseline="0">
                <a:solidFill>
                  <a:schemeClr val="accent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16" name="日期占位符 15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7" name="直接连接符 6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CxnSpPr/>
          <p:nvPr userDrawn="1">
            <p:custDataLst>
              <p:tags r:id="rId7"/>
            </p:custDataLst>
          </p:nvPr>
        </p:nvCxnSpPr>
        <p:spPr>
          <a:xfrm>
            <a:off x="0" y="5776686"/>
            <a:ext cx="12192000" cy="0"/>
          </a:xfrm>
          <a:prstGeom prst="line">
            <a:avLst/>
          </a:prstGeom>
          <a:ln w="12700">
            <a:solidFill>
              <a:srgbClr val="EFE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GrpSpPr/>
          <p:nvPr userDrawn="1">
            <p:custDataLst>
              <p:tags r:id="rId8"/>
            </p:custDataLst>
          </p:nvPr>
        </p:nvGrpSpPr>
        <p:grpSpPr>
          <a:xfrm>
            <a:off x="646112" y="203990"/>
            <a:ext cx="207206" cy="190501"/>
            <a:chOff x="2200274" y="342899"/>
            <a:chExt cx="321168" cy="295275"/>
          </a:xfrm>
        </p:grpSpPr>
        <p:sp>
          <p:nvSpPr>
            <p:cNvPr id="9" name="椭圆 8"/>
            <p:cNvSpPr/>
            <p:nvPr>
              <p:custDataLst>
                <p:tags r:id="rId9"/>
              </p:custDataLst>
            </p:nvPr>
          </p:nvSpPr>
          <p:spPr>
            <a:xfrm>
              <a:off x="2265758" y="408383"/>
              <a:ext cx="164306" cy="1643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0" name="弧形 9"/>
            <p:cNvSpPr/>
            <p:nvPr>
              <p:custDataLst>
                <p:tags r:id="rId10"/>
              </p:custDataLst>
            </p:nvPr>
          </p:nvSpPr>
          <p:spPr>
            <a:xfrm>
              <a:off x="2200274" y="342899"/>
              <a:ext cx="295275" cy="295275"/>
            </a:xfrm>
            <a:prstGeom prst="arc">
              <a:avLst>
                <a:gd name="adj1" fmla="val 1987375"/>
                <a:gd name="adj2" fmla="val 19638772"/>
              </a:avLst>
            </a:prstGeom>
            <a:ln w="317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11"/>
              </p:custDataLst>
            </p:nvPr>
          </p:nvSpPr>
          <p:spPr>
            <a:xfrm>
              <a:off x="2469651" y="466724"/>
              <a:ext cx="51791" cy="517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>
            <p:custDataLst>
              <p:tags r:id="rId12"/>
            </p:custDataLst>
          </p:nvPr>
        </p:nvGrpSpPr>
        <p:grpSpPr>
          <a:xfrm>
            <a:off x="5454650" y="6008370"/>
            <a:ext cx="1160780" cy="139700"/>
            <a:chOff x="5454650" y="6370320"/>
            <a:chExt cx="1160780" cy="139700"/>
          </a:xfrm>
        </p:grpSpPr>
        <p:sp>
          <p:nvSpPr>
            <p:cNvPr id="13" name="矩形 1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3"/>
              </p:custDataLst>
            </p:nvPr>
          </p:nvSpPr>
          <p:spPr>
            <a:xfrm>
              <a:off x="5454650" y="6370320"/>
              <a:ext cx="65405" cy="139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4"/>
              </p:custDataLst>
            </p:nvPr>
          </p:nvSpPr>
          <p:spPr>
            <a:xfrm>
              <a:off x="5728335" y="6370320"/>
              <a:ext cx="65405" cy="139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5"/>
              </p:custDataLst>
            </p:nvPr>
          </p:nvSpPr>
          <p:spPr>
            <a:xfrm>
              <a:off x="6002020" y="6370320"/>
              <a:ext cx="65405" cy="139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6"/>
              </p:custDataLst>
            </p:nvPr>
          </p:nvSpPr>
          <p:spPr>
            <a:xfrm>
              <a:off x="6276340" y="6370320"/>
              <a:ext cx="65405" cy="139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7"/>
              </p:custDataLst>
            </p:nvPr>
          </p:nvSpPr>
          <p:spPr>
            <a:xfrm>
              <a:off x="6550025" y="6370320"/>
              <a:ext cx="65405" cy="139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GrpSpPr/>
          <p:nvPr userDrawn="1">
            <p:custDataLst>
              <p:tags r:id="rId18"/>
            </p:custDataLst>
          </p:nvPr>
        </p:nvGrpSpPr>
        <p:grpSpPr>
          <a:xfrm>
            <a:off x="11390143" y="209240"/>
            <a:ext cx="180351" cy="180000"/>
            <a:chOff x="9660731" y="540544"/>
            <a:chExt cx="1090613" cy="945192"/>
          </a:xfrm>
          <a:solidFill>
            <a:srgbClr val="EB6100"/>
          </a:solidFill>
        </p:grpSpPr>
        <p:sp>
          <p:nvSpPr>
            <p:cNvPr id="22" name="圆角矩形 34"/>
            <p:cNvSpPr/>
            <p:nvPr>
              <p:custDataLst>
                <p:tags r:id="rId19"/>
              </p:custDataLst>
            </p:nvPr>
          </p:nvSpPr>
          <p:spPr>
            <a:xfrm>
              <a:off x="9951244" y="540544"/>
              <a:ext cx="800100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35"/>
            <p:cNvSpPr/>
            <p:nvPr>
              <p:custDataLst>
                <p:tags r:id="rId20"/>
              </p:custDataLst>
            </p:nvPr>
          </p:nvSpPr>
          <p:spPr>
            <a:xfrm>
              <a:off x="9660731" y="907887"/>
              <a:ext cx="1090613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36"/>
            <p:cNvSpPr/>
            <p:nvPr>
              <p:custDataLst>
                <p:tags r:id="rId21"/>
              </p:custDataLst>
            </p:nvPr>
          </p:nvSpPr>
          <p:spPr>
            <a:xfrm>
              <a:off x="9951244" y="1276186"/>
              <a:ext cx="800100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占位符 4"/>
          <p:cNvSpPr/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10105230" y="5893477"/>
            <a:ext cx="1656000" cy="43200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/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1905000" y="3054985"/>
            <a:ext cx="8382000" cy="739140"/>
          </a:xfrm>
        </p:spPr>
        <p:txBody>
          <a:bodyPr lIns="90170" tIns="46990" rIns="90170" bIns="46990" anchor="b" anchorCtr="0">
            <a:noAutofit/>
          </a:bodyPr>
          <a:lstStyle>
            <a:lvl1pPr algn="ctr">
              <a:defRPr sz="4000" u="none" strike="noStrike" kern="1200" cap="none" spc="300" normalizeH="0" baseline="0">
                <a:solidFill>
                  <a:schemeClr val="tx1"/>
                </a:solidFill>
                <a:uFillTx/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3"/>
            </p:custDataLst>
          </p:nvPr>
        </p:nvSpPr>
        <p:spPr>
          <a:xfrm>
            <a:off x="1905010" y="3844693"/>
            <a:ext cx="8382068" cy="1077985"/>
          </a:xfrm>
        </p:spPr>
        <p:txBody>
          <a:bodyPr lIns="90170" tIns="46990" rIns="90170" bIns="46990">
            <a:noAutofit/>
          </a:bodyPr>
          <a:lstStyle>
            <a:lvl1pPr marL="0" indent="0" algn="ctr" eaLnBrk="1" fontAlgn="auto" latinLnBrk="0" hangingPunct="1">
              <a:spcAft>
                <a:spcPts val="0"/>
              </a:spcAft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/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charset="0"/>
                <a:ea typeface="微软雅黑" charset="-122"/>
              </a:defRPr>
            </a:lvl1pPr>
            <a:lvl2pPr>
              <a:defRPr sz="1600" baseline="0">
                <a:latin typeface="Arial" charset="0"/>
                <a:ea typeface="微软雅黑" charset="-122"/>
              </a:defRPr>
            </a:lvl2pPr>
            <a:lvl3pPr>
              <a:defRPr sz="1600" baseline="0">
                <a:latin typeface="Arial" charset="0"/>
                <a:ea typeface="微软雅黑" charset="-122"/>
              </a:defRPr>
            </a:lvl3pPr>
            <a:lvl4pPr>
              <a:defRPr sz="1600" baseline="0">
                <a:latin typeface="Arial" charset="0"/>
                <a:ea typeface="微软雅黑" charset="-122"/>
              </a:defRPr>
            </a:lvl4pPr>
            <a:lvl5pPr>
              <a:defRPr sz="1600" baseline="0"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/>
          <p:nvPr>
            <p:ph type="body" idx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charset="0"/>
                <a:ea typeface="微软雅黑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/>
          <p:nvPr>
            <p:ph type="body" sz="quarter" idx="3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/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/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/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/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charset="0"/>
                <a:ea typeface="微软雅黑" charset="-122"/>
              </a:defRPr>
            </a:lvl1pPr>
            <a:lvl2pPr indent="0" eaLnBrk="1" fontAlgn="auto" latinLnBrk="0" hangingPunct="1">
              <a:defRPr baseline="0">
                <a:latin typeface="Arial" charset="0"/>
                <a:ea typeface="微软雅黑" charset="-122"/>
              </a:defRPr>
            </a:lvl2pPr>
            <a:lvl3pPr indent="0" eaLnBrk="1" fontAlgn="auto" latinLnBrk="0" hangingPunct="1">
              <a:defRPr baseline="0">
                <a:latin typeface="Arial" charset="0"/>
                <a:ea typeface="微软雅黑" charset="-122"/>
              </a:defRPr>
            </a:lvl3pPr>
            <a:lvl4pPr indent="0" eaLnBrk="1" fontAlgn="auto" latinLnBrk="0" hangingPunct="1">
              <a:defRPr baseline="0">
                <a:latin typeface="Arial" charset="0"/>
                <a:ea typeface="微软雅黑" charset="-122"/>
              </a:defRPr>
            </a:lvl4pPr>
            <a:lvl5pPr indent="0" eaLnBrk="1" fontAlgn="auto" latinLnBrk="0" hangingPunct="1">
              <a:defRPr baseline="0"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CxnSpPr/>
          <p:nvPr userDrawn="1">
            <p:custDataLst>
              <p:tags r:id="rId2"/>
            </p:custDataLst>
          </p:nvPr>
        </p:nvCxnSpPr>
        <p:spPr>
          <a:xfrm>
            <a:off x="0" y="5776686"/>
            <a:ext cx="12192000" cy="0"/>
          </a:xfrm>
          <a:prstGeom prst="line">
            <a:avLst/>
          </a:prstGeom>
          <a:ln w="12700">
            <a:solidFill>
              <a:srgbClr val="EFE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GrpSpPr/>
          <p:nvPr userDrawn="1">
            <p:custDataLst>
              <p:tags r:id="rId3"/>
            </p:custDataLst>
          </p:nvPr>
        </p:nvGrpSpPr>
        <p:grpSpPr>
          <a:xfrm>
            <a:off x="646112" y="203990"/>
            <a:ext cx="207206" cy="190501"/>
            <a:chOff x="2200274" y="342899"/>
            <a:chExt cx="321168" cy="295275"/>
          </a:xfrm>
        </p:grpSpPr>
        <p:sp>
          <p:nvSpPr>
            <p:cNvPr id="8" name="椭圆 7"/>
            <p:cNvSpPr/>
            <p:nvPr>
              <p:custDataLst>
                <p:tags r:id="rId4"/>
              </p:custDataLst>
            </p:nvPr>
          </p:nvSpPr>
          <p:spPr>
            <a:xfrm>
              <a:off x="2265758" y="408383"/>
              <a:ext cx="164306" cy="1643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弧形 8"/>
            <p:cNvSpPr/>
            <p:nvPr>
              <p:custDataLst>
                <p:tags r:id="rId5"/>
              </p:custDataLst>
            </p:nvPr>
          </p:nvSpPr>
          <p:spPr>
            <a:xfrm>
              <a:off x="2200274" y="342899"/>
              <a:ext cx="295275" cy="295275"/>
            </a:xfrm>
            <a:prstGeom prst="arc">
              <a:avLst>
                <a:gd name="adj1" fmla="val 1987375"/>
                <a:gd name="adj2" fmla="val 19638772"/>
              </a:avLst>
            </a:prstGeom>
            <a:ln w="317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>
              <p:custDataLst>
                <p:tags r:id="rId6"/>
              </p:custDataLst>
            </p:nvPr>
          </p:nvSpPr>
          <p:spPr>
            <a:xfrm>
              <a:off x="2469651" y="466724"/>
              <a:ext cx="51791" cy="517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7"/>
            </p:custDataLst>
          </p:nvPr>
        </p:nvSpPr>
        <p:spPr>
          <a:xfrm>
            <a:off x="5454650" y="5998845"/>
            <a:ext cx="65405" cy="139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8"/>
            </p:custDataLst>
          </p:nvPr>
        </p:nvSpPr>
        <p:spPr>
          <a:xfrm>
            <a:off x="5728335" y="5998845"/>
            <a:ext cx="65405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9"/>
            </p:custDataLst>
          </p:nvPr>
        </p:nvSpPr>
        <p:spPr>
          <a:xfrm>
            <a:off x="6002020" y="5998845"/>
            <a:ext cx="65405" cy="139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10"/>
            </p:custDataLst>
          </p:nvPr>
        </p:nvSpPr>
        <p:spPr>
          <a:xfrm>
            <a:off x="6276340" y="5998845"/>
            <a:ext cx="65405" cy="139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11"/>
            </p:custDataLst>
          </p:nvPr>
        </p:nvSpPr>
        <p:spPr>
          <a:xfrm>
            <a:off x="6550025" y="5998845"/>
            <a:ext cx="65405" cy="139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GrpSpPr/>
          <p:nvPr userDrawn="1">
            <p:custDataLst>
              <p:tags r:id="rId12"/>
            </p:custDataLst>
          </p:nvPr>
        </p:nvGrpSpPr>
        <p:grpSpPr>
          <a:xfrm>
            <a:off x="11390143" y="209240"/>
            <a:ext cx="180351" cy="180000"/>
            <a:chOff x="9660731" y="540544"/>
            <a:chExt cx="1090613" cy="945192"/>
          </a:xfrm>
          <a:solidFill>
            <a:srgbClr val="EB6100"/>
          </a:solidFill>
        </p:grpSpPr>
        <p:sp>
          <p:nvSpPr>
            <p:cNvPr id="17" name="圆角矩形 34"/>
            <p:cNvSpPr/>
            <p:nvPr>
              <p:custDataLst>
                <p:tags r:id="rId13"/>
              </p:custDataLst>
            </p:nvPr>
          </p:nvSpPr>
          <p:spPr>
            <a:xfrm>
              <a:off x="9951244" y="540544"/>
              <a:ext cx="800100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35"/>
            <p:cNvSpPr/>
            <p:nvPr>
              <p:custDataLst>
                <p:tags r:id="rId14"/>
              </p:custDataLst>
            </p:nvPr>
          </p:nvSpPr>
          <p:spPr>
            <a:xfrm>
              <a:off x="9660731" y="907887"/>
              <a:ext cx="1090613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36"/>
            <p:cNvSpPr/>
            <p:nvPr>
              <p:custDataLst>
                <p:tags r:id="rId15"/>
              </p:custDataLst>
            </p:nvPr>
          </p:nvSpPr>
          <p:spPr>
            <a:xfrm>
              <a:off x="9951244" y="1276186"/>
              <a:ext cx="800100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/>
          <p:nvPr>
            <p:ph type="title"/>
            <p:custDataLst>
              <p:tags r:id="rId16"/>
            </p:custDataLst>
          </p:nvPr>
        </p:nvSpPr>
        <p:spPr>
          <a:xfrm>
            <a:off x="669882" y="2588281"/>
            <a:ext cx="10852237" cy="1697965"/>
          </a:xfrm>
        </p:spPr>
        <p:txBody>
          <a:bodyPr vert="horz" lIns="90170" tIns="46990" rIns="90170" bIns="4699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1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1" name="文本占位符 20"/>
          <p:cNvSpPr/>
          <p:nvPr>
            <p:ph type="body" sz="quarter" idx="13" hasCustomPrompt="1"/>
            <p:custDataLst>
              <p:tags r:id="rId20"/>
            </p:custDataLst>
          </p:nvPr>
        </p:nvSpPr>
        <p:spPr>
          <a:xfrm>
            <a:off x="534591" y="5888235"/>
            <a:ext cx="1620000" cy="43200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23" name="文本占位符 22"/>
          <p:cNvSpPr/>
          <p:nvPr>
            <p:ph type="body" sz="quarter" idx="14" hasCustomPrompt="1"/>
            <p:custDataLst>
              <p:tags r:id="rId21"/>
            </p:custDataLst>
          </p:nvPr>
        </p:nvSpPr>
        <p:spPr>
          <a:xfrm>
            <a:off x="10022630" y="5888235"/>
            <a:ext cx="1656000" cy="432000"/>
          </a:xfrm>
        </p:spPr>
        <p:txBody>
          <a:bodyPr lIns="90170" tIns="46990" rIns="90170" bIns="46990">
            <a:normAutofit/>
          </a:bodyPr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>
              <a:defRPr>
                <a:solidFill>
                  <a:srgbClr val="EF8032"/>
                </a:solidFill>
              </a:defRPr>
            </a:lvl2pPr>
            <a:lvl3pPr>
              <a:defRPr>
                <a:solidFill>
                  <a:srgbClr val="EF8032"/>
                </a:solidFill>
              </a:defRPr>
            </a:lvl3pPr>
            <a:lvl4pPr>
              <a:defRPr>
                <a:solidFill>
                  <a:srgbClr val="EF8032"/>
                </a:solidFill>
              </a:defRPr>
            </a:lvl4pPr>
            <a:lvl5pPr>
              <a:defRPr>
                <a:solidFill>
                  <a:srgbClr val="EF8032"/>
                </a:solidFill>
              </a:defRPr>
            </a:lvl5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/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14:cpLocks xmlns:a14="http://schemas.microsoft.com/office/drawing/2010/main"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EB018836-6699-441E-9BAB-C61FC75AFD5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3040BF0B-87F8-415C-BAC5-F65F41346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/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/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  <p:custDataLst>
              <p:tags r:id="rId2"/>
            </p:custDataLst>
          </p:nvPr>
        </p:nvSpPr>
        <p:spPr>
          <a:xfrm>
            <a:off x="669882" y="2487801"/>
            <a:ext cx="10852237" cy="1400912"/>
          </a:xfrm>
        </p:spPr>
        <p:txBody>
          <a:bodyPr lIns="90170" tIns="46990" rIns="90170" bIns="46990" anchor="t" anchorCtr="0">
            <a:noAutofit/>
          </a:bodyPr>
          <a:lstStyle>
            <a:lvl1pPr algn="ctr">
              <a:defRPr sz="80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/>
          <p:nvPr>
            <p:ph type="subTitle" idx="1" hasCustomPrompt="1"/>
            <p:custDataLst>
              <p:tags r:id="rId3"/>
            </p:custDataLst>
          </p:nvPr>
        </p:nvSpPr>
        <p:spPr>
          <a:xfrm>
            <a:off x="526415" y="5890222"/>
            <a:ext cx="1656000" cy="432000"/>
          </a:xfrm>
        </p:spPr>
        <p:txBody>
          <a:bodyPr lIns="90170" tIns="46990" rIns="90170" bIns="4699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b="1" u="none" strike="noStrike" kern="1200" cap="none" spc="200" normalizeH="0" baseline="0">
                <a:solidFill>
                  <a:schemeClr val="accent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16" name="日期占位符 15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7" name="直接连接符 6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CxnSpPr/>
          <p:nvPr userDrawn="1">
            <p:custDataLst>
              <p:tags r:id="rId7"/>
            </p:custDataLst>
          </p:nvPr>
        </p:nvCxnSpPr>
        <p:spPr>
          <a:xfrm>
            <a:off x="0" y="5776686"/>
            <a:ext cx="12192000" cy="0"/>
          </a:xfrm>
          <a:prstGeom prst="line">
            <a:avLst/>
          </a:prstGeom>
          <a:ln w="12700">
            <a:solidFill>
              <a:srgbClr val="EFE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GrpSpPr/>
          <p:nvPr userDrawn="1">
            <p:custDataLst>
              <p:tags r:id="rId8"/>
            </p:custDataLst>
          </p:nvPr>
        </p:nvGrpSpPr>
        <p:grpSpPr>
          <a:xfrm>
            <a:off x="646112" y="203990"/>
            <a:ext cx="207206" cy="190501"/>
            <a:chOff x="2200274" y="342899"/>
            <a:chExt cx="321168" cy="295275"/>
          </a:xfrm>
        </p:grpSpPr>
        <p:sp>
          <p:nvSpPr>
            <p:cNvPr id="9" name="椭圆 8"/>
            <p:cNvSpPr/>
            <p:nvPr>
              <p:custDataLst>
                <p:tags r:id="rId9"/>
              </p:custDataLst>
            </p:nvPr>
          </p:nvSpPr>
          <p:spPr>
            <a:xfrm>
              <a:off x="2265758" y="408383"/>
              <a:ext cx="164306" cy="1643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0" name="弧形 9"/>
            <p:cNvSpPr/>
            <p:nvPr>
              <p:custDataLst>
                <p:tags r:id="rId10"/>
              </p:custDataLst>
            </p:nvPr>
          </p:nvSpPr>
          <p:spPr>
            <a:xfrm>
              <a:off x="2200274" y="342899"/>
              <a:ext cx="295275" cy="295275"/>
            </a:xfrm>
            <a:prstGeom prst="arc">
              <a:avLst>
                <a:gd name="adj1" fmla="val 1987375"/>
                <a:gd name="adj2" fmla="val 19638772"/>
              </a:avLst>
            </a:prstGeom>
            <a:ln w="317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11"/>
              </p:custDataLst>
            </p:nvPr>
          </p:nvSpPr>
          <p:spPr>
            <a:xfrm>
              <a:off x="2469651" y="466724"/>
              <a:ext cx="51791" cy="517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>
            <p:custDataLst>
              <p:tags r:id="rId12"/>
            </p:custDataLst>
          </p:nvPr>
        </p:nvGrpSpPr>
        <p:grpSpPr>
          <a:xfrm>
            <a:off x="5454650" y="6008370"/>
            <a:ext cx="1160780" cy="139700"/>
            <a:chOff x="5454650" y="6370320"/>
            <a:chExt cx="1160780" cy="139700"/>
          </a:xfrm>
        </p:grpSpPr>
        <p:sp>
          <p:nvSpPr>
            <p:cNvPr id="13" name="矩形 1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3"/>
              </p:custDataLst>
            </p:nvPr>
          </p:nvSpPr>
          <p:spPr>
            <a:xfrm>
              <a:off x="5454650" y="6370320"/>
              <a:ext cx="65405" cy="139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4"/>
              </p:custDataLst>
            </p:nvPr>
          </p:nvSpPr>
          <p:spPr>
            <a:xfrm>
              <a:off x="5728335" y="6370320"/>
              <a:ext cx="65405" cy="139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5"/>
              </p:custDataLst>
            </p:nvPr>
          </p:nvSpPr>
          <p:spPr>
            <a:xfrm>
              <a:off x="6002020" y="6370320"/>
              <a:ext cx="65405" cy="139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6"/>
              </p:custDataLst>
            </p:nvPr>
          </p:nvSpPr>
          <p:spPr>
            <a:xfrm>
              <a:off x="6276340" y="6370320"/>
              <a:ext cx="65405" cy="139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>
              <p:custDataLst>
                <p:tags r:id="rId17"/>
              </p:custDataLst>
            </p:nvPr>
          </p:nvSpPr>
          <p:spPr>
            <a:xfrm>
              <a:off x="6550025" y="6370320"/>
              <a:ext cx="65405" cy="139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GrpSpPr/>
          <p:nvPr userDrawn="1">
            <p:custDataLst>
              <p:tags r:id="rId18"/>
            </p:custDataLst>
          </p:nvPr>
        </p:nvGrpSpPr>
        <p:grpSpPr>
          <a:xfrm>
            <a:off x="11390143" y="209240"/>
            <a:ext cx="180351" cy="180000"/>
            <a:chOff x="9660731" y="540544"/>
            <a:chExt cx="1090613" cy="945192"/>
          </a:xfrm>
          <a:solidFill>
            <a:srgbClr val="EB6100"/>
          </a:solidFill>
        </p:grpSpPr>
        <p:sp>
          <p:nvSpPr>
            <p:cNvPr id="22" name="圆角矩形 34"/>
            <p:cNvSpPr/>
            <p:nvPr>
              <p:custDataLst>
                <p:tags r:id="rId19"/>
              </p:custDataLst>
            </p:nvPr>
          </p:nvSpPr>
          <p:spPr>
            <a:xfrm>
              <a:off x="9951244" y="540544"/>
              <a:ext cx="800100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35"/>
            <p:cNvSpPr/>
            <p:nvPr>
              <p:custDataLst>
                <p:tags r:id="rId20"/>
              </p:custDataLst>
            </p:nvPr>
          </p:nvSpPr>
          <p:spPr>
            <a:xfrm>
              <a:off x="9660731" y="907887"/>
              <a:ext cx="1090613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36"/>
            <p:cNvSpPr/>
            <p:nvPr>
              <p:custDataLst>
                <p:tags r:id="rId21"/>
              </p:custDataLst>
            </p:nvPr>
          </p:nvSpPr>
          <p:spPr>
            <a:xfrm>
              <a:off x="9951244" y="1276186"/>
              <a:ext cx="800100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占位符 4"/>
          <p:cNvSpPr/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10105230" y="5893477"/>
            <a:ext cx="1656000" cy="43200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/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1905000" y="3054985"/>
            <a:ext cx="8382000" cy="739140"/>
          </a:xfrm>
        </p:spPr>
        <p:txBody>
          <a:bodyPr lIns="90170" tIns="46990" rIns="90170" bIns="46990" anchor="b" anchorCtr="0">
            <a:noAutofit/>
          </a:bodyPr>
          <a:lstStyle>
            <a:lvl1pPr algn="ctr">
              <a:defRPr sz="4000" u="none" strike="noStrike" kern="1200" cap="none" spc="300" normalizeH="0" baseline="0">
                <a:solidFill>
                  <a:schemeClr val="tx1"/>
                </a:solidFill>
                <a:uFillTx/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3"/>
            </p:custDataLst>
          </p:nvPr>
        </p:nvSpPr>
        <p:spPr>
          <a:xfrm>
            <a:off x="1905010" y="3844693"/>
            <a:ext cx="8382068" cy="1077985"/>
          </a:xfrm>
        </p:spPr>
        <p:txBody>
          <a:bodyPr lIns="90170" tIns="46990" rIns="90170" bIns="46990">
            <a:noAutofit/>
          </a:bodyPr>
          <a:lstStyle>
            <a:lvl1pPr marL="0" indent="0" algn="ctr" eaLnBrk="1" fontAlgn="auto" latinLnBrk="0" hangingPunct="1">
              <a:spcAft>
                <a:spcPts val="0"/>
              </a:spcAft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/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charset="0"/>
                <a:ea typeface="微软雅黑" charset="-122"/>
              </a:defRPr>
            </a:lvl1pPr>
            <a:lvl2pPr>
              <a:defRPr sz="1600" baseline="0">
                <a:latin typeface="Arial" charset="0"/>
                <a:ea typeface="微软雅黑" charset="-122"/>
              </a:defRPr>
            </a:lvl2pPr>
            <a:lvl3pPr>
              <a:defRPr sz="1600" baseline="0">
                <a:latin typeface="Arial" charset="0"/>
                <a:ea typeface="微软雅黑" charset="-122"/>
              </a:defRPr>
            </a:lvl3pPr>
            <a:lvl4pPr>
              <a:defRPr sz="1600" baseline="0">
                <a:latin typeface="Arial" charset="0"/>
                <a:ea typeface="微软雅黑" charset="-122"/>
              </a:defRPr>
            </a:lvl4pPr>
            <a:lvl5pPr>
              <a:defRPr sz="1600" baseline="0"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/>
          <p:nvPr>
            <p:ph type="body" idx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charset="0"/>
                <a:ea typeface="微软雅黑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/>
          <p:nvPr>
            <p:ph type="body" sz="quarter" idx="3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/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/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/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14:cpLocks xmlns:a14="http://schemas.microsoft.com/office/drawing/2010/main"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/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charset="0"/>
                <a:ea typeface="微软雅黑" charset="-122"/>
              </a:defRPr>
            </a:lvl1pPr>
            <a:lvl2pPr indent="0" eaLnBrk="1" fontAlgn="auto" latinLnBrk="0" hangingPunct="1">
              <a:defRPr baseline="0">
                <a:latin typeface="Arial" charset="0"/>
                <a:ea typeface="微软雅黑" charset="-122"/>
              </a:defRPr>
            </a:lvl2pPr>
            <a:lvl3pPr indent="0" eaLnBrk="1" fontAlgn="auto" latinLnBrk="0" hangingPunct="1">
              <a:defRPr baseline="0">
                <a:latin typeface="Arial" charset="0"/>
                <a:ea typeface="微软雅黑" charset="-122"/>
              </a:defRPr>
            </a:lvl3pPr>
            <a:lvl4pPr indent="0" eaLnBrk="1" fontAlgn="auto" latinLnBrk="0" hangingPunct="1">
              <a:defRPr baseline="0">
                <a:latin typeface="Arial" charset="0"/>
                <a:ea typeface="微软雅黑" charset="-122"/>
              </a:defRPr>
            </a:lvl4pPr>
            <a:lvl5pPr indent="0" eaLnBrk="1" fontAlgn="auto" latinLnBrk="0" hangingPunct="1">
              <a:defRPr baseline="0"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CxnSpPr/>
          <p:nvPr userDrawn="1">
            <p:custDataLst>
              <p:tags r:id="rId2"/>
            </p:custDataLst>
          </p:nvPr>
        </p:nvCxnSpPr>
        <p:spPr>
          <a:xfrm>
            <a:off x="0" y="5776686"/>
            <a:ext cx="12192000" cy="0"/>
          </a:xfrm>
          <a:prstGeom prst="line">
            <a:avLst/>
          </a:prstGeom>
          <a:ln w="12700">
            <a:solidFill>
              <a:srgbClr val="EFE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GrpSpPr/>
          <p:nvPr userDrawn="1">
            <p:custDataLst>
              <p:tags r:id="rId3"/>
            </p:custDataLst>
          </p:nvPr>
        </p:nvGrpSpPr>
        <p:grpSpPr>
          <a:xfrm>
            <a:off x="646112" y="203990"/>
            <a:ext cx="207206" cy="190501"/>
            <a:chOff x="2200274" y="342899"/>
            <a:chExt cx="321168" cy="295275"/>
          </a:xfrm>
        </p:grpSpPr>
        <p:sp>
          <p:nvSpPr>
            <p:cNvPr id="8" name="椭圆 7"/>
            <p:cNvSpPr/>
            <p:nvPr>
              <p:custDataLst>
                <p:tags r:id="rId4"/>
              </p:custDataLst>
            </p:nvPr>
          </p:nvSpPr>
          <p:spPr>
            <a:xfrm>
              <a:off x="2265758" y="408383"/>
              <a:ext cx="164306" cy="1643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弧形 8"/>
            <p:cNvSpPr/>
            <p:nvPr>
              <p:custDataLst>
                <p:tags r:id="rId5"/>
              </p:custDataLst>
            </p:nvPr>
          </p:nvSpPr>
          <p:spPr>
            <a:xfrm>
              <a:off x="2200274" y="342899"/>
              <a:ext cx="295275" cy="295275"/>
            </a:xfrm>
            <a:prstGeom prst="arc">
              <a:avLst>
                <a:gd name="adj1" fmla="val 1987375"/>
                <a:gd name="adj2" fmla="val 19638772"/>
              </a:avLst>
            </a:prstGeom>
            <a:ln w="317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>
              <p:custDataLst>
                <p:tags r:id="rId6"/>
              </p:custDataLst>
            </p:nvPr>
          </p:nvSpPr>
          <p:spPr>
            <a:xfrm>
              <a:off x="2469651" y="466724"/>
              <a:ext cx="51791" cy="517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7"/>
            </p:custDataLst>
          </p:nvPr>
        </p:nvSpPr>
        <p:spPr>
          <a:xfrm>
            <a:off x="5454650" y="5998845"/>
            <a:ext cx="65405" cy="139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8"/>
            </p:custDataLst>
          </p:nvPr>
        </p:nvSpPr>
        <p:spPr>
          <a:xfrm>
            <a:off x="5728335" y="5998845"/>
            <a:ext cx="65405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9"/>
            </p:custDataLst>
          </p:nvPr>
        </p:nvSpPr>
        <p:spPr>
          <a:xfrm>
            <a:off x="6002020" y="5998845"/>
            <a:ext cx="65405" cy="139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10"/>
            </p:custDataLst>
          </p:nvPr>
        </p:nvSpPr>
        <p:spPr>
          <a:xfrm>
            <a:off x="6276340" y="5998845"/>
            <a:ext cx="65405" cy="139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 userDrawn="1">
            <p:custDataLst>
              <p:tags r:id="rId11"/>
            </p:custDataLst>
          </p:nvPr>
        </p:nvSpPr>
        <p:spPr>
          <a:xfrm>
            <a:off x="6550025" y="5998845"/>
            <a:ext cx="65405" cy="139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GrpSpPr/>
          <p:nvPr userDrawn="1">
            <p:custDataLst>
              <p:tags r:id="rId12"/>
            </p:custDataLst>
          </p:nvPr>
        </p:nvGrpSpPr>
        <p:grpSpPr>
          <a:xfrm>
            <a:off x="11390143" y="209240"/>
            <a:ext cx="180351" cy="180000"/>
            <a:chOff x="9660731" y="540544"/>
            <a:chExt cx="1090613" cy="945192"/>
          </a:xfrm>
          <a:solidFill>
            <a:srgbClr val="EB6100"/>
          </a:solidFill>
        </p:grpSpPr>
        <p:sp>
          <p:nvSpPr>
            <p:cNvPr id="17" name="圆角矩形 34"/>
            <p:cNvSpPr/>
            <p:nvPr>
              <p:custDataLst>
                <p:tags r:id="rId13"/>
              </p:custDataLst>
            </p:nvPr>
          </p:nvSpPr>
          <p:spPr>
            <a:xfrm>
              <a:off x="9951244" y="540544"/>
              <a:ext cx="800100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35"/>
            <p:cNvSpPr/>
            <p:nvPr>
              <p:custDataLst>
                <p:tags r:id="rId14"/>
              </p:custDataLst>
            </p:nvPr>
          </p:nvSpPr>
          <p:spPr>
            <a:xfrm>
              <a:off x="9660731" y="907887"/>
              <a:ext cx="1090613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36"/>
            <p:cNvSpPr/>
            <p:nvPr>
              <p:custDataLst>
                <p:tags r:id="rId15"/>
              </p:custDataLst>
            </p:nvPr>
          </p:nvSpPr>
          <p:spPr>
            <a:xfrm>
              <a:off x="9951244" y="1276186"/>
              <a:ext cx="800100" cy="20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/>
          <p:nvPr>
            <p:ph type="title"/>
            <p:custDataLst>
              <p:tags r:id="rId16"/>
            </p:custDataLst>
          </p:nvPr>
        </p:nvSpPr>
        <p:spPr>
          <a:xfrm>
            <a:off x="669882" y="2588281"/>
            <a:ext cx="10852237" cy="1697965"/>
          </a:xfrm>
        </p:spPr>
        <p:txBody>
          <a:bodyPr vert="horz" lIns="90170" tIns="46990" rIns="90170" bIns="4699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1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1" name="文本占位符 20"/>
          <p:cNvSpPr/>
          <p:nvPr>
            <p:ph type="body" sz="quarter" idx="13" hasCustomPrompt="1"/>
            <p:custDataLst>
              <p:tags r:id="rId20"/>
            </p:custDataLst>
          </p:nvPr>
        </p:nvSpPr>
        <p:spPr>
          <a:xfrm>
            <a:off x="534591" y="5888235"/>
            <a:ext cx="1620000" cy="43200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23" name="文本占位符 22"/>
          <p:cNvSpPr/>
          <p:nvPr>
            <p:ph type="body" sz="quarter" idx="14" hasCustomPrompt="1"/>
            <p:custDataLst>
              <p:tags r:id="rId21"/>
            </p:custDataLst>
          </p:nvPr>
        </p:nvSpPr>
        <p:spPr>
          <a:xfrm>
            <a:off x="10022630" y="5888235"/>
            <a:ext cx="1656000" cy="432000"/>
          </a:xfrm>
        </p:spPr>
        <p:txBody>
          <a:bodyPr lIns="90170" tIns="46990" rIns="90170" bIns="46990">
            <a:normAutofit/>
          </a:bodyPr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>
              <a:defRPr>
                <a:solidFill>
                  <a:srgbClr val="EF8032"/>
                </a:solidFill>
              </a:defRPr>
            </a:lvl2pPr>
            <a:lvl3pPr>
              <a:defRPr>
                <a:solidFill>
                  <a:srgbClr val="EF8032"/>
                </a:solidFill>
              </a:defRPr>
            </a:lvl3pPr>
            <a:lvl4pPr>
              <a:defRPr>
                <a:solidFill>
                  <a:srgbClr val="EF8032"/>
                </a:solidFill>
              </a:defRPr>
            </a:lvl4pPr>
            <a:lvl5pPr>
              <a:defRPr>
                <a:solidFill>
                  <a:srgbClr val="EF8032"/>
                </a:solidFill>
              </a:defRPr>
            </a:lvl5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/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/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/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5" Type="http://schemas.openxmlformats.org/officeDocument/2006/relationships/theme" Target="../theme/theme2.xml"/><Relationship Id="rId24" Type="http://schemas.openxmlformats.org/officeDocument/2006/relationships/tags" Target="../tags/tag142.xml"/><Relationship Id="rId23" Type="http://schemas.openxmlformats.org/officeDocument/2006/relationships/tags" Target="../tags/tag141.xml"/><Relationship Id="rId22" Type="http://schemas.openxmlformats.org/officeDocument/2006/relationships/tags" Target="../tags/tag140.xml"/><Relationship Id="rId21" Type="http://schemas.openxmlformats.org/officeDocument/2006/relationships/tags" Target="../tags/tag139.xml"/><Relationship Id="rId20" Type="http://schemas.openxmlformats.org/officeDocument/2006/relationships/tags" Target="../tags/tag138.xml"/><Relationship Id="rId2" Type="http://schemas.openxmlformats.org/officeDocument/2006/relationships/slideLayout" Target="../slideLayouts/slideLayout11.xml"/><Relationship Id="rId19" Type="http://schemas.openxmlformats.org/officeDocument/2006/relationships/tags" Target="../tags/tag137.xml"/><Relationship Id="rId18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5" Type="http://schemas.openxmlformats.org/officeDocument/2006/relationships/theme" Target="../theme/theme3.xml"/><Relationship Id="rId24" Type="http://schemas.openxmlformats.org/officeDocument/2006/relationships/tags" Target="../tags/tag256.xml"/><Relationship Id="rId23" Type="http://schemas.openxmlformats.org/officeDocument/2006/relationships/tags" Target="../tags/tag255.xml"/><Relationship Id="rId22" Type="http://schemas.openxmlformats.org/officeDocument/2006/relationships/tags" Target="../tags/tag254.xml"/><Relationship Id="rId21" Type="http://schemas.openxmlformats.org/officeDocument/2006/relationships/tags" Target="../tags/tag253.xml"/><Relationship Id="rId20" Type="http://schemas.openxmlformats.org/officeDocument/2006/relationships/tags" Target="../tags/tag252.xml"/><Relationship Id="rId2" Type="http://schemas.openxmlformats.org/officeDocument/2006/relationships/slideLayout" Target="../slideLayouts/slideLayout29.xml"/><Relationship Id="rId19" Type="http://schemas.openxmlformats.org/officeDocument/2006/relationships/tags" Target="../tags/tag251.xml"/><Relationship Id="rId18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5" Type="http://schemas.openxmlformats.org/officeDocument/2006/relationships/theme" Target="../theme/theme4.xml"/><Relationship Id="rId24" Type="http://schemas.openxmlformats.org/officeDocument/2006/relationships/tags" Target="../tags/tag395.xml"/><Relationship Id="rId23" Type="http://schemas.openxmlformats.org/officeDocument/2006/relationships/tags" Target="../tags/tag394.xml"/><Relationship Id="rId22" Type="http://schemas.openxmlformats.org/officeDocument/2006/relationships/tags" Target="../tags/tag393.xml"/><Relationship Id="rId21" Type="http://schemas.openxmlformats.org/officeDocument/2006/relationships/tags" Target="../tags/tag392.xml"/><Relationship Id="rId20" Type="http://schemas.openxmlformats.org/officeDocument/2006/relationships/tags" Target="../tags/tag391.xml"/><Relationship Id="rId2" Type="http://schemas.openxmlformats.org/officeDocument/2006/relationships/slideLayout" Target="../slideLayouts/slideLayout47.xml"/><Relationship Id="rId19" Type="http://schemas.openxmlformats.org/officeDocument/2006/relationships/tags" Target="../tags/tag390.xml"/><Relationship Id="rId18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0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6.xml"/><Relationship Id="rId25" Type="http://schemas.openxmlformats.org/officeDocument/2006/relationships/theme" Target="../theme/theme5.xml"/><Relationship Id="rId24" Type="http://schemas.openxmlformats.org/officeDocument/2006/relationships/tags" Target="../tags/tag534.xml"/><Relationship Id="rId23" Type="http://schemas.openxmlformats.org/officeDocument/2006/relationships/tags" Target="../tags/tag533.xml"/><Relationship Id="rId22" Type="http://schemas.openxmlformats.org/officeDocument/2006/relationships/tags" Target="../tags/tag532.xml"/><Relationship Id="rId21" Type="http://schemas.openxmlformats.org/officeDocument/2006/relationships/tags" Target="../tags/tag531.xml"/><Relationship Id="rId20" Type="http://schemas.openxmlformats.org/officeDocument/2006/relationships/tags" Target="../tags/tag530.xml"/><Relationship Id="rId2" Type="http://schemas.openxmlformats.org/officeDocument/2006/relationships/slideLayout" Target="../slideLayouts/slideLayout65.xml"/><Relationship Id="rId19" Type="http://schemas.openxmlformats.org/officeDocument/2006/relationships/tags" Target="../tags/tag529.xml"/><Relationship Id="rId18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89.xml"/><Relationship Id="rId7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4.xml"/><Relationship Id="rId25" Type="http://schemas.openxmlformats.org/officeDocument/2006/relationships/theme" Target="../theme/theme6.xml"/><Relationship Id="rId24" Type="http://schemas.openxmlformats.org/officeDocument/2006/relationships/tags" Target="../tags/tag673.xml"/><Relationship Id="rId23" Type="http://schemas.openxmlformats.org/officeDocument/2006/relationships/tags" Target="../tags/tag672.xml"/><Relationship Id="rId22" Type="http://schemas.openxmlformats.org/officeDocument/2006/relationships/tags" Target="../tags/tag671.xml"/><Relationship Id="rId21" Type="http://schemas.openxmlformats.org/officeDocument/2006/relationships/tags" Target="../tags/tag670.xml"/><Relationship Id="rId20" Type="http://schemas.openxmlformats.org/officeDocument/2006/relationships/tags" Target="../tags/tag669.xml"/><Relationship Id="rId2" Type="http://schemas.openxmlformats.org/officeDocument/2006/relationships/slideLayout" Target="../slideLayouts/slideLayout83.xml"/><Relationship Id="rId19" Type="http://schemas.openxmlformats.org/officeDocument/2006/relationships/tags" Target="../tags/tag668.xml"/><Relationship Id="rId18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5" Type="http://schemas.openxmlformats.org/officeDocument/2006/relationships/theme" Target="../theme/theme7.xml"/><Relationship Id="rId24" Type="http://schemas.openxmlformats.org/officeDocument/2006/relationships/tags" Target="../tags/tag812.xml"/><Relationship Id="rId23" Type="http://schemas.openxmlformats.org/officeDocument/2006/relationships/tags" Target="../tags/tag811.xml"/><Relationship Id="rId22" Type="http://schemas.openxmlformats.org/officeDocument/2006/relationships/tags" Target="../tags/tag810.xml"/><Relationship Id="rId21" Type="http://schemas.openxmlformats.org/officeDocument/2006/relationships/tags" Target="../tags/tag809.xml"/><Relationship Id="rId20" Type="http://schemas.openxmlformats.org/officeDocument/2006/relationships/tags" Target="../tags/tag808.xml"/><Relationship Id="rId2" Type="http://schemas.openxmlformats.org/officeDocument/2006/relationships/slideLayout" Target="../slideLayouts/slideLayout101.xml"/><Relationship Id="rId19" Type="http://schemas.openxmlformats.org/officeDocument/2006/relationships/tags" Target="../tags/tag807.xml"/><Relationship Id="rId18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0.xml"/><Relationship Id="rId25" Type="http://schemas.openxmlformats.org/officeDocument/2006/relationships/theme" Target="../theme/theme8.xml"/><Relationship Id="rId24" Type="http://schemas.openxmlformats.org/officeDocument/2006/relationships/tags" Target="../tags/tag951.xml"/><Relationship Id="rId23" Type="http://schemas.openxmlformats.org/officeDocument/2006/relationships/tags" Target="../tags/tag950.xml"/><Relationship Id="rId22" Type="http://schemas.openxmlformats.org/officeDocument/2006/relationships/tags" Target="../tags/tag949.xml"/><Relationship Id="rId21" Type="http://schemas.openxmlformats.org/officeDocument/2006/relationships/tags" Target="../tags/tag948.xml"/><Relationship Id="rId20" Type="http://schemas.openxmlformats.org/officeDocument/2006/relationships/tags" Target="../tags/tag947.xml"/><Relationship Id="rId2" Type="http://schemas.openxmlformats.org/officeDocument/2006/relationships/slideLayout" Target="../slideLayouts/slideLayout119.xml"/><Relationship Id="rId19" Type="http://schemas.openxmlformats.org/officeDocument/2006/relationships/tags" Target="../tags/tag946.xml"/><Relationship Id="rId18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微软雅黑" charset="-122"/>
          <a:ea typeface="微软雅黑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charset="-122"/>
          <a:ea typeface="微软雅黑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微软雅黑" charset="-122"/>
          <a:ea typeface="微软雅黑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charset="-122"/>
          <a:ea typeface="微软雅黑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charset="-122"/>
          <a:ea typeface="微软雅黑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charset="-122"/>
          <a:ea typeface="微软雅黑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charset="0"/>
          <a:ea typeface="微软雅黑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charset="0"/>
          <a:ea typeface="微软雅黑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charset="0"/>
          <a:ea typeface="微软雅黑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charset="0"/>
          <a:ea typeface="微软雅黑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charset="0"/>
          <a:ea typeface="微软雅黑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charset="0"/>
          <a:ea typeface="微软雅黑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54.xml"/><Relationship Id="rId3" Type="http://schemas.openxmlformats.org/officeDocument/2006/relationships/tags" Target="../tags/tag953.xml"/><Relationship Id="rId2" Type="http://schemas.openxmlformats.org/officeDocument/2006/relationships/tags" Target="../tags/tag95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959.xml"/><Relationship Id="rId5" Type="http://schemas.openxmlformats.org/officeDocument/2006/relationships/tags" Target="../tags/tag958.xml"/><Relationship Id="rId4" Type="http://schemas.openxmlformats.org/officeDocument/2006/relationships/tags" Target="../tags/tag957.xml"/><Relationship Id="rId3" Type="http://schemas.openxmlformats.org/officeDocument/2006/relationships/tags" Target="../tags/tag956.xml"/><Relationship Id="rId2" Type="http://schemas.openxmlformats.org/officeDocument/2006/relationships/tags" Target="../tags/tag955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8.xml"/><Relationship Id="rId4" Type="http://schemas.openxmlformats.org/officeDocument/2006/relationships/tags" Target="../tags/tag962.xml"/><Relationship Id="rId3" Type="http://schemas.openxmlformats.org/officeDocument/2006/relationships/tags" Target="../tags/tag961.xml"/><Relationship Id="rId2" Type="http://schemas.openxmlformats.org/officeDocument/2006/relationships/tags" Target="../tags/tag960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6.xml"/><Relationship Id="rId4" Type="http://schemas.openxmlformats.org/officeDocument/2006/relationships/tags" Target="../tags/tag965.xml"/><Relationship Id="rId3" Type="http://schemas.openxmlformats.org/officeDocument/2006/relationships/tags" Target="../tags/tag964.xml"/><Relationship Id="rId2" Type="http://schemas.openxmlformats.org/officeDocument/2006/relationships/tags" Target="../tags/tag963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84.xml"/><Relationship Id="rId4" Type="http://schemas.openxmlformats.org/officeDocument/2006/relationships/tags" Target="../tags/tag968.xml"/><Relationship Id="rId3" Type="http://schemas.openxmlformats.org/officeDocument/2006/relationships/tags" Target="../tags/tag967.xml"/><Relationship Id="rId2" Type="http://schemas.openxmlformats.org/officeDocument/2006/relationships/tags" Target="../tags/tag966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02.xml"/><Relationship Id="rId4" Type="http://schemas.openxmlformats.org/officeDocument/2006/relationships/tags" Target="../tags/tag971.xml"/><Relationship Id="rId3" Type="http://schemas.openxmlformats.org/officeDocument/2006/relationships/tags" Target="../tags/tag970.xml"/><Relationship Id="rId2" Type="http://schemas.openxmlformats.org/officeDocument/2006/relationships/tags" Target="../tags/tag969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0.xml"/><Relationship Id="rId4" Type="http://schemas.openxmlformats.org/officeDocument/2006/relationships/tags" Target="../tags/tag974.xml"/><Relationship Id="rId3" Type="http://schemas.openxmlformats.org/officeDocument/2006/relationships/tags" Target="../tags/tag973.xml"/><Relationship Id="rId2" Type="http://schemas.openxmlformats.org/officeDocument/2006/relationships/tags" Target="../tags/tag972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14:cpLocks xmlns:a14="http://schemas.microsoft.com/office/drawing/2010/main"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160270" y="1458595"/>
            <a:ext cx="7869555" cy="2243455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Die Skopostheorie: Übersetzen mit Zweck und Ziel</a:t>
            </a:r>
            <a:endParaRPr lang="zh-CN" altLang="en-US" dirty="0"/>
          </a:p>
        </p:txBody>
      </p:sp>
      <p:sp>
        <p:nvSpPr>
          <p:cNvPr id="5" name="副标题 4"/>
          <p:cNvSpPr>
            <a14:cpLocks xmlns:a14="http://schemas.microsoft.com/office/drawing/2010/main"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3365" y="421100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Ein funktionalistischer Ansatz in der modernen Translationswissenschaft</a:t>
            </a:r>
            <a:endParaRPr lang="zh-CN" altLang="en-US" dirty="0"/>
          </a:p>
          <a:p>
            <a:r>
              <a:rPr lang="zh-CN" altLang="en-US" dirty="0"/>
              <a:t>现代翻译学中的功能主义路径</a:t>
            </a:r>
            <a:endParaRPr lang="zh-CN" altLang="en-US" dirty="0"/>
          </a:p>
          <a:p>
            <a:r>
              <a:rPr lang="zh-CN" altLang="en-US" dirty="0"/>
              <a:t>                                              </a:t>
            </a:r>
            <a:endParaRPr lang="zh-CN" altLang="en-US" dirty="0"/>
          </a:p>
          <a:p>
            <a:r>
              <a:rPr lang="zh-CN" altLang="en-US" dirty="0"/>
              <a:t>                                                                                                         </a:t>
            </a:r>
            <a:r>
              <a:rPr lang="en-US" altLang="zh-CN" dirty="0"/>
              <a:t>Weissie</a:t>
            </a:r>
            <a:endParaRPr lang="en-US" altLang="zh-CN" dirty="0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弧形 5"/>
          <p:cNvSpPr/>
          <p:nvPr>
            <p:custDataLst>
              <p:tags r:id="rId2"/>
            </p:custDataLst>
          </p:nvPr>
        </p:nvSpPr>
        <p:spPr>
          <a:xfrm rot="8100000">
            <a:off x="5069840" y="2639695"/>
            <a:ext cx="2747010" cy="1261745"/>
          </a:xfrm>
          <a:prstGeom prst="arc">
            <a:avLst>
              <a:gd name="adj1" fmla="val 9693701"/>
              <a:gd name="adj2" fmla="val 589511"/>
            </a:avLst>
          </a:prstGeom>
          <a:ln w="22225" cap="rnd">
            <a:solidFill>
              <a:schemeClr val="tx1">
                <a:lumMod val="85000"/>
                <a:lumOff val="15000"/>
                <a:alpha val="87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2"/>
          <p:cNvSpPr/>
          <p:nvPr>
            <p:custDataLst>
              <p:tags r:id="rId3"/>
            </p:custDataLst>
          </p:nvPr>
        </p:nvSpPr>
        <p:spPr>
          <a:xfrm rot="2400000" flipH="1">
            <a:off x="3032760" y="4304665"/>
            <a:ext cx="1334770" cy="473710"/>
          </a:xfrm>
          <a:custGeom>
            <a:avLst/>
            <a:gdLst>
              <a:gd name="adj1" fmla="val 50000"/>
              <a:gd name="adj2" fmla="val 50000"/>
              <a:gd name="a1" fmla="pin 0 adj1 50000"/>
              <a:gd name="a2" fmla="pin 0 adj2 50000"/>
              <a:gd name="x1" fmla="*/ ss a1 100000"/>
              <a:gd name="y1" fmla="+- b 0 x1"/>
              <a:gd name="a" fmla="*/ ss a2 100000"/>
              <a:gd name="x2" fmla="+- r 0 a"/>
              <a:gd name="y2" fmla="+- b 0 a"/>
              <a:gd name="dx1" fmla="*/ x1 29289 100000"/>
              <a:gd name="dx2" fmla="*/ a 29289 100000"/>
              <a:gd name="d" fmla="+- dx1 0 dx2"/>
              <a:gd name="dx" fmla="?: d dx1 dx2"/>
              <a:gd name="ir" fmla="+- r 0 dx"/>
              <a:gd name="ib" fmla="+- b 0 dx"/>
            </a:gdLst>
            <a:ahLst/>
            <a:cxnLst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3">
                <a:pos x="hc" y="t"/>
              </a:cxn>
            </a:cxnLst>
            <a:rect l="l" t="t" r="r" b="b"/>
            <a:pathLst>
              <a:path w="2102" h="746">
                <a:moveTo>
                  <a:pt x="1842" y="286"/>
                </a:moveTo>
                <a:cubicBezTo>
                  <a:pt x="1794" y="286"/>
                  <a:pt x="1755" y="325"/>
                  <a:pt x="1755" y="373"/>
                </a:cubicBezTo>
                <a:cubicBezTo>
                  <a:pt x="1755" y="421"/>
                  <a:pt x="1794" y="460"/>
                  <a:pt x="1842" y="460"/>
                </a:cubicBezTo>
                <a:cubicBezTo>
                  <a:pt x="1890" y="460"/>
                  <a:pt x="1929" y="421"/>
                  <a:pt x="1929" y="373"/>
                </a:cubicBezTo>
                <a:cubicBezTo>
                  <a:pt x="1929" y="325"/>
                  <a:pt x="1890" y="286"/>
                  <a:pt x="1842" y="286"/>
                </a:cubicBezTo>
                <a:close/>
                <a:moveTo>
                  <a:pt x="373" y="0"/>
                </a:moveTo>
                <a:lnTo>
                  <a:pt x="1729" y="0"/>
                </a:lnTo>
                <a:cubicBezTo>
                  <a:pt x="1935" y="0"/>
                  <a:pt x="2102" y="167"/>
                  <a:pt x="2102" y="373"/>
                </a:cubicBezTo>
                <a:cubicBezTo>
                  <a:pt x="2102" y="579"/>
                  <a:pt x="1935" y="746"/>
                  <a:pt x="1729" y="746"/>
                </a:cubicBezTo>
                <a:lnTo>
                  <a:pt x="373" y="746"/>
                </a:lnTo>
                <a:cubicBezTo>
                  <a:pt x="167" y="746"/>
                  <a:pt x="0" y="579"/>
                  <a:pt x="0" y="373"/>
                </a:cubicBezTo>
                <a:cubicBezTo>
                  <a:pt x="0" y="167"/>
                  <a:pt x="167" y="0"/>
                  <a:pt x="373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 #2023</a:t>
            </a:r>
            <a:endParaRPr lang="en-US" altLang="zh-CN" b="1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79841" y="865738"/>
            <a:ext cx="1918533" cy="9220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>
              <a:defRPr sz="4400"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</a:rPr>
              <a:t>目录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779843" y="1853423"/>
            <a:ext cx="1918533" cy="4603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charset="0"/>
                <a:cs typeface="Bahnschrift" charset="0"/>
              </a:rPr>
              <a:t>CONTENTS.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Bahnschrift" charset="0"/>
              <a:cs typeface="Bahnschrift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89350" y="1835150"/>
            <a:ext cx="5201285" cy="3416300"/>
          </a:xfrm>
          <a:prstGeom prst="rect">
            <a:avLst/>
          </a:prstGeom>
          <a:noFill/>
          <a:ln w="38100" cmpd="sng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txBody>
          <a:bodyPr vert="horz"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2800">
                <a:latin typeface="Calibri" charset="0"/>
                <a:ea typeface="Calibri" charset="0"/>
              </a:rPr>
              <a:t>1.引言</a:t>
            </a:r>
            <a:endParaRPr lang="en-US" altLang="zh-CN" sz="2800">
              <a:latin typeface="Calibri" charset="0"/>
              <a:ea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endParaRPr lang="en-US" altLang="zh-CN" sz="2800">
              <a:latin typeface="Calibri" charset="0"/>
              <a:ea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en-US" altLang="zh-CN" sz="2800">
                <a:latin typeface="Calibri" charset="0"/>
                <a:ea typeface="Calibri" charset="0"/>
              </a:rPr>
              <a:t>2.目的论的基本规则</a:t>
            </a:r>
            <a:endParaRPr lang="en-US" altLang="zh-CN" sz="2800">
              <a:latin typeface="Calibri" charset="0"/>
              <a:ea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endParaRPr lang="en-US" altLang="zh-CN" sz="2800">
              <a:latin typeface="Calibri" charset="0"/>
              <a:ea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en-US" altLang="zh-CN" sz="2800">
                <a:latin typeface="Calibri" charset="0"/>
                <a:ea typeface="Calibri" charset="0"/>
              </a:rPr>
              <a:t>3.目的论</a:t>
            </a:r>
            <a:r>
              <a:rPr lang="zh-CN" altLang="en-US" sz="2800">
                <a:latin typeface="Calibri" charset="0"/>
                <a:ea typeface="宋体" charset="-122"/>
              </a:rPr>
              <a:t>的</a:t>
            </a:r>
            <a:r>
              <a:rPr lang="en-US" altLang="zh-CN" sz="2800">
                <a:latin typeface="Calibri" charset="0"/>
                <a:ea typeface="宋体" charset="-122"/>
              </a:rPr>
              <a:t>优势</a:t>
            </a:r>
            <a:endParaRPr lang="en-US" altLang="zh-CN" sz="2800">
              <a:latin typeface="Calibri" charset="0"/>
              <a:ea typeface="宋体" charset="-122"/>
            </a:endParaRPr>
          </a:p>
          <a:p>
            <a:pPr indent="0" algn="l">
              <a:lnSpc>
                <a:spcPct val="100000"/>
              </a:lnSpc>
              <a:buNone/>
            </a:pPr>
            <a:endParaRPr lang="en-US" altLang="zh-CN" sz="2800">
              <a:latin typeface="Calibri" charset="0"/>
              <a:ea typeface="宋体" charset="-122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en-US" altLang="zh-CN" sz="2800">
                <a:latin typeface="Calibri" charset="0"/>
                <a:ea typeface="宋体" charset="-122"/>
              </a:rPr>
              <a:t>4.总结</a:t>
            </a:r>
            <a:endParaRPr lang="en-US" altLang="zh-CN" sz="2800">
              <a:latin typeface="Calibri" charset="0"/>
              <a:ea typeface="宋体" charset="-122"/>
            </a:endParaRPr>
          </a:p>
          <a:p>
            <a:pPr indent="0" algn="l">
              <a:lnSpc>
                <a:spcPct val="100000"/>
              </a:lnSpc>
              <a:buNone/>
            </a:pPr>
            <a:endParaRPr lang="en-US" altLang="zh-CN" sz="2800">
              <a:latin typeface="Calibri" charset="0"/>
              <a:ea typeface="Calibri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  <p:custDataLst>
              <p:tags r:id="rId2"/>
            </p:custDataLst>
          </p:nvPr>
        </p:nvSpPr>
        <p:spPr>
          <a:xfrm>
            <a:off x="1784985" y="1775460"/>
            <a:ext cx="8382000" cy="73914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引言</a:t>
            </a:r>
            <a:br>
              <a:rPr lang="zh-CN" altLang="en-US" dirty="0"/>
            </a:br>
            <a:r>
              <a:rPr lang="zh-CN" altLang="en-US" dirty="0">
                <a:sym typeface="+mn-ea"/>
              </a:rPr>
              <a:t>Einführung </a:t>
            </a:r>
            <a:endParaRPr lang="zh-CN" altLang="en-US" dirty="0">
              <a:sym typeface="+mn-ea"/>
            </a:endParaRPr>
          </a:p>
        </p:txBody>
      </p:sp>
      <p:sp>
        <p:nvSpPr>
          <p:cNvPr id="9" name="文本占位符 8"/>
          <p:cNvSpPr/>
          <p:nvPr>
            <p:ph type="body" idx="1"/>
            <p:custDataLst>
              <p:tags r:id="rId3"/>
            </p:custDataLst>
          </p:nvPr>
        </p:nvSpPr>
        <p:spPr>
          <a:xfrm>
            <a:off x="2605405" y="2867025"/>
            <a:ext cx="6981825" cy="2656840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Die Skopostheorie wurde von Hans Vermeer in den 1970er Jahren entwickelt.</a:t>
            </a:r>
            <a:endParaRPr lang="zh-CN" altLang="en-US" sz="2000" dirty="0"/>
          </a:p>
          <a:p>
            <a:r>
              <a:rPr lang="zh-CN" altLang="en-US" sz="2000" dirty="0"/>
              <a:t>Sie gehört zur funktionalistischen Schule und stellt das Ziel (Skopos) einer Übersetzung in den Mittelpunkt.</a:t>
            </a:r>
            <a:endParaRPr lang="zh-CN" altLang="en-US" sz="2000" dirty="0"/>
          </a:p>
          <a:p>
            <a:endParaRPr lang="zh-CN" altLang="en-US" sz="2000" dirty="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  <p:custDataLst>
              <p:tags r:id="rId2"/>
            </p:custDataLst>
          </p:nvPr>
        </p:nvSpPr>
        <p:spPr>
          <a:xfrm>
            <a:off x="911225" y="1343660"/>
            <a:ext cx="3612515" cy="376364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2400" dirty="0"/>
              <a:t>Die drei Grundregeln</a:t>
            </a:r>
            <a:br>
              <a:rPr lang="zh-CN" altLang="en-US" sz="2400" dirty="0"/>
            </a:br>
            <a:r>
              <a:rPr lang="zh-CN" altLang="en-US" sz="2400" dirty="0"/>
              <a:t> der Skopostheorie </a:t>
            </a:r>
            <a:br>
              <a:rPr lang="zh-CN" altLang="en-US" sz="2400" dirty="0"/>
            </a:br>
            <a:br>
              <a:rPr lang="zh-CN" altLang="en-US" sz="2400" dirty="0"/>
            </a:br>
            <a:r>
              <a:rPr lang="zh-CN" altLang="en-US" sz="2400" dirty="0"/>
              <a:t>目的论的三条</a:t>
            </a:r>
            <a:br>
              <a:rPr lang="zh-CN" altLang="en-US" sz="2400" dirty="0"/>
            </a:br>
            <a:r>
              <a:rPr lang="zh-CN" altLang="en-US" sz="2400" dirty="0"/>
              <a:t>基本规则</a:t>
            </a:r>
            <a:endParaRPr lang="zh-CN" altLang="en-US" sz="2400" dirty="0"/>
          </a:p>
        </p:txBody>
      </p:sp>
      <p:sp>
        <p:nvSpPr>
          <p:cNvPr id="9" name="文本占位符 8"/>
          <p:cNvSpPr/>
          <p:nvPr>
            <p:ph type="body" idx="1"/>
            <p:custDataLst>
              <p:tags r:id="rId3"/>
            </p:custDataLst>
          </p:nvPr>
        </p:nvSpPr>
        <p:spPr>
          <a:xfrm>
            <a:off x="4147820" y="1674495"/>
            <a:ext cx="7252970" cy="4749165"/>
          </a:xfrm>
        </p:spPr>
        <p:txBody>
          <a:bodyPr>
            <a:noAutofit/>
          </a:bodyPr>
          <a:lstStyle/>
          <a:p>
            <a:pPr marL="171450" indent="-171450">
              <a:buFont typeface="Wingdings" charset="2"/>
              <a:buChar char="t"/>
            </a:pPr>
            <a:r>
              <a:rPr lang="zh-CN" altLang="en-US" sz="2400" dirty="0"/>
              <a:t>1.	Skopos-Regel – Der Zweck bestimmt die Strategie.</a:t>
            </a:r>
            <a:endParaRPr lang="zh-CN" altLang="en-US" sz="2400" dirty="0"/>
          </a:p>
          <a:p>
            <a:pPr marL="171450" indent="-171450">
              <a:buFont typeface="Wingdings" charset="2"/>
              <a:buChar char="t"/>
            </a:pPr>
            <a:r>
              <a:rPr lang="zh-CN" altLang="en-US" sz="2400" dirty="0"/>
              <a:t>2.	Kohärenz-Regel – Der Zieltext muss für die Zielkultur verständlich sein.</a:t>
            </a:r>
            <a:endParaRPr lang="zh-CN" altLang="en-US" sz="2400" dirty="0"/>
          </a:p>
          <a:p>
            <a:pPr marL="171450" indent="-171450">
              <a:buFont typeface="Wingdings" charset="2"/>
              <a:buChar char="t"/>
            </a:pPr>
            <a:r>
              <a:rPr lang="zh-CN" altLang="en-US" sz="2400" dirty="0"/>
              <a:t>3.	Fidelity-Regel – Der Zieltext sollte mit dem Ausgangstext kohärent sein, aber nicht identisch.</a:t>
            </a:r>
            <a:endParaRPr lang="zh-CN" altLang="en-US" sz="2400" dirty="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  <p:custDataLst>
              <p:tags r:id="rId2"/>
            </p:custDataLst>
          </p:nvPr>
        </p:nvSpPr>
        <p:spPr>
          <a:xfrm>
            <a:off x="1410970" y="1997710"/>
            <a:ext cx="4649470" cy="2408555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Beispiel – Übersetzung eines Werbeflyers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dirty="0"/>
              <a:t>示例：广告文案翻译</a:t>
            </a:r>
            <a:endParaRPr lang="zh-CN" altLang="en-US" dirty="0"/>
          </a:p>
        </p:txBody>
      </p:sp>
      <p:sp>
        <p:nvSpPr>
          <p:cNvPr id="9" name="文本占位符 8"/>
          <p:cNvSpPr/>
          <p:nvPr>
            <p:ph type="body" idx="1"/>
            <p:custDataLst>
              <p:tags r:id="rId3"/>
            </p:custDataLst>
          </p:nvPr>
        </p:nvSpPr>
        <p:spPr>
          <a:xfrm>
            <a:off x="5878830" y="1677035"/>
            <a:ext cx="4183380" cy="4178935"/>
          </a:xfrm>
        </p:spPr>
        <p:txBody>
          <a:bodyPr>
            <a:normAutofit/>
          </a:bodyPr>
          <a:lstStyle/>
          <a:p>
            <a:r>
              <a:rPr lang="zh-CN" altLang="en-US" dirty="0"/>
              <a:t>Ein deutscher Werbeflyer für Bier wird ins Chinesische übersetzt.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>
                <a:solidFill>
                  <a:schemeClr val="tx2">
                    <a:lumMod val="50000"/>
                  </a:schemeClr>
                </a:solidFill>
              </a:rPr>
              <a:t>Ziel</a:t>
            </a:r>
            <a:r>
              <a:rPr lang="zh-CN" altLang="en-US" dirty="0"/>
              <a:t>: Das Produkt im chinesischen Markt attraktiv machen.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>
                <a:solidFill>
                  <a:schemeClr val="tx2">
                    <a:lumMod val="50000"/>
                  </a:schemeClr>
                </a:solidFill>
              </a:rPr>
              <a:t>Strategie:</a:t>
            </a:r>
            <a:r>
              <a:rPr lang="zh-CN" altLang="en-US" dirty="0"/>
              <a:t> Lokalisierung, kulturelle Anpassung, nicht wortgetreue Übersetzung.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  <p:custDataLst>
              <p:tags r:id="rId2"/>
            </p:custDataLst>
          </p:nvPr>
        </p:nvSpPr>
        <p:spPr>
          <a:xfrm>
            <a:off x="1905000" y="2212340"/>
            <a:ext cx="8382000" cy="73914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Vorteile der Skopostheorie </a:t>
            </a:r>
            <a:br>
              <a:rPr lang="zh-CN" altLang="en-US" dirty="0"/>
            </a:br>
            <a:r>
              <a:rPr lang="zh-CN" altLang="en-US" dirty="0"/>
              <a:t> 目的论的优势</a:t>
            </a:r>
            <a:endParaRPr lang="zh-CN" altLang="en-US" dirty="0"/>
          </a:p>
        </p:txBody>
      </p:sp>
      <p:sp>
        <p:nvSpPr>
          <p:cNvPr id="9" name="文本占位符 8"/>
          <p:cNvSpPr/>
          <p:nvPr>
            <p:ph type="body" idx="1"/>
            <p:custDataLst>
              <p:tags r:id="rId3"/>
            </p:custDataLst>
          </p:nvPr>
        </p:nvSpPr>
        <p:spPr>
          <a:xfrm>
            <a:off x="1994535" y="3392805"/>
            <a:ext cx="8292465" cy="3079750"/>
          </a:xfrm>
          <a:ln w="6350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US" altLang="zh-CN" sz="2400" dirty="0"/>
              <a:t>         </a:t>
            </a:r>
            <a:r>
              <a:rPr lang="zh-CN" altLang="en-US" sz="2400" dirty="0"/>
              <a:t>•Flexibilität bei der Übersetzung</a:t>
            </a:r>
            <a:endParaRPr lang="zh-CN" altLang="en-US" sz="2400" dirty="0"/>
          </a:p>
          <a:p>
            <a:r>
              <a:rPr lang="zh-CN" altLang="en-US" sz="2400" dirty="0"/>
              <a:t>	          •Realitätsnähe – anwendungsorientiert</a:t>
            </a:r>
            <a:endParaRPr lang="zh-CN" altLang="en-US" sz="2400" dirty="0"/>
          </a:p>
          <a:p>
            <a:r>
              <a:rPr lang="zh-CN" altLang="en-US" sz="2400" dirty="0"/>
              <a:t>	     •Besonders geeignet für Fachtexte,        Werbung, Gebrauchsanleitungen</a:t>
            </a:r>
            <a:endParaRPr lang="zh-CN" altLang="en-US" sz="2400" dirty="0"/>
          </a:p>
          <a:p>
            <a:endParaRPr lang="zh-CN" altLang="en-US" sz="2400" dirty="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  <p:custDataLst>
              <p:tags r:id="rId2"/>
            </p:custDataLst>
          </p:nvPr>
        </p:nvSpPr>
        <p:spPr>
          <a:xfrm>
            <a:off x="1905000" y="1263650"/>
            <a:ext cx="8382000" cy="830580"/>
          </a:xfrm>
        </p:spPr>
        <p:txBody>
          <a:bodyPr>
            <a:normAutofit/>
          </a:bodyPr>
          <a:lstStyle/>
          <a:p>
            <a:r>
              <a:rPr lang="zh-CN" altLang="en-US" dirty="0"/>
              <a:t>Fazit / 总结</a:t>
            </a:r>
            <a:endParaRPr lang="zh-CN" altLang="en-US" dirty="0"/>
          </a:p>
        </p:txBody>
      </p:sp>
      <p:sp>
        <p:nvSpPr>
          <p:cNvPr id="9" name="文本占位符 8"/>
          <p:cNvSpPr/>
          <p:nvPr>
            <p:ph type="body" idx="1"/>
            <p:custDataLst>
              <p:tags r:id="rId3"/>
            </p:custDataLst>
          </p:nvPr>
        </p:nvSpPr>
        <p:spPr>
          <a:xfrm>
            <a:off x="1905000" y="2483485"/>
            <a:ext cx="8382000" cy="1484630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Die Skopostheorie verändert unser Verständnis vom Übersetzen.</a:t>
            </a:r>
            <a:endParaRPr lang="zh-CN" altLang="en-US" sz="2400" dirty="0"/>
          </a:p>
          <a:p>
            <a:r>
              <a:rPr lang="zh-CN" altLang="en-US" sz="2400" dirty="0"/>
              <a:t>Sie stellt nicht die Sprache, sondern die Funktion und den Zweck in den Vordergrund.</a:t>
            </a:r>
            <a:endParaRPr lang="zh-CN" altLang="en-US" sz="2400" dirty="0"/>
          </a:p>
          <a:p>
            <a:r>
              <a:rPr lang="zh-CN" altLang="en-US" sz="2400" dirty="0"/>
              <a:t>Ein nützlicher Ansatz für viele Praxisbereiche der Übersetzung.</a:t>
            </a:r>
            <a:endParaRPr lang="zh-CN" altLang="en-US" sz="2400" dirty="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29150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29150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29150"/>
  <p:tag name="KSO_WM_TEMPLATE_THUMBS_INDEX" val="1、3、6、7、10、12、14、15、16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18639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18639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18639"/>
  <p:tag name="KSO_WM_TEMPLATE_THUMBS_INDEX" val="1、4、6、8、9、13、15、19、22"/>
  <p:tag name="KSO_WM_SPECIAL_SOURCE" val="bdnull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18641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18641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18641"/>
  <p:tag name="KSO_WM_TEMPLATE_THUMBS_INDEX" val="1、4、6、7、10、14、16、18、20、22、23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1864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18641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18641"/>
  <p:tag name="KSO_WM_TEMPLATE_THUMBS_INDEX" val="1、4、6、7、10、14、16、18、20、22、23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6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6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6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6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18641"/>
</p:tagLst>
</file>

<file path=ppt/tags/tag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1864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3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18641"/>
  <p:tag name="KSO_WM_TEMPLATE_THUMBS_INDEX" val="1、4、6、7、10、14、16、18、20、22、23"/>
</p:tagLst>
</file>

<file path=ppt/tags/tag6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7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7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7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7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7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7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7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7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7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7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7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8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18641"/>
</p:tagLst>
</file>

<file path=ppt/tags/tag8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18641"/>
</p:tagLst>
</file>

<file path=ppt/tags/tag8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12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18641"/>
  <p:tag name="KSO_WM_TEMPLATE_THUMBS_INDEX" val="1、4、6、7、10、14、16、18、20、22、23"/>
</p:tagLst>
</file>

<file path=ppt/tags/tag8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8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9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9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9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9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9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9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18641"/>
</p:tagLst>
</file>

<file path=ppt/tags/tag9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18641"/>
</p:tagLst>
</file>

<file path=ppt/tags/tag9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51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18641"/>
  <p:tag name="KSO_WM_TEMPLATE_THUMBS_INDEX" val="1、4、6、7、10、14、16、18、20、22、23"/>
</p:tagLst>
</file>

<file path=ppt/tags/tag952.xml><?xml version="1.0" encoding="utf-8"?>
<p:tagLst xmlns:p="http://schemas.openxmlformats.org/presentationml/2006/main">
  <p:tag name="KSO_WM_TEMPLATE_CATEGORY" val="preset"/>
  <p:tag name="KSO_WM_TEMPLATE_INDEX" val="11"/>
  <p:tag name="KSO_WM_UNIT_TYPE" val="a"/>
  <p:tag name="KSO_WM_UNIT_INDEX" val="1"/>
  <p:tag name="KSO_WM_UNIT_ID" val="256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" val="请在此处添加标题"/>
  <p:tag name="KSO_WM_BEAUTIFY_FLAG" val="#wm#"/>
  <p:tag name="KSO_WM_TAG_VERSION" val="1.0"/>
</p:tagLst>
</file>

<file path=ppt/tags/tag953.xml><?xml version="1.0" encoding="utf-8"?>
<p:tagLst xmlns:p="http://schemas.openxmlformats.org/presentationml/2006/main">
  <p:tag name="KSO_WM_TEMPLATE_CATEGORY" val="preset"/>
  <p:tag name="KSO_WM_TEMPLATE_INDEX" val="11"/>
  <p:tag name="KSO_WM_UNIT_TYPE" val="b"/>
  <p:tag name="KSO_WM_UNIT_INDEX" val="1"/>
  <p:tag name="KSO_WM_UNIT_ID" val="256*b*1"/>
  <p:tag name="KSO_WM_UNIT_CLEAR" val="1"/>
  <p:tag name="KSO_WM_UNIT_LAYERLEVEL" val="1"/>
  <p:tag name="KSO_WM_UNIT_VALUE" val="140"/>
  <p:tag name="KSO_WM_UNIT_ISCONTENTSTITLE" val="0"/>
  <p:tag name="KSO_WM_UNIT_HIGHLIGHT" val="0"/>
  <p:tag name="KSO_WM_UNIT_COMPATIBLE" val="0"/>
  <p:tag name="KSO_WM_UNIT_PRESET_TEXT" val="请在此处添加副标题"/>
  <p:tag name="KSO_WM_BEAUTIFY_FLAG" val="#wm#"/>
  <p:tag name="KSO_WM_TAG_VERSION" val="1.0"/>
</p:tagLst>
</file>

<file path=ppt/tags/tag954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256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29150_4*i*2"/>
  <p:tag name="KSO_WM_TEMPLATE_CATEGORY" val="custom"/>
  <p:tag name="KSO_WM_TEMPLATE_INDEX" val="20229150"/>
  <p:tag name="KSO_WM_UNIT_LAYERLEVEL" val="1"/>
  <p:tag name="KSO_WM_TAG_VERSION" val="1.0"/>
  <p:tag name="KSO_WM_BEAUTIFY_FLAG" val="#wm#"/>
</p:tagLst>
</file>

<file path=ppt/tags/tag9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29150_4*i*3"/>
  <p:tag name="KSO_WM_TEMPLATE_CATEGORY" val="custom"/>
  <p:tag name="KSO_WM_TEMPLATE_INDEX" val="20229150"/>
  <p:tag name="KSO_WM_UNIT_LAYERLEVEL" val="1"/>
  <p:tag name="KSO_WM_TAG_VERSION" val="1.0"/>
  <p:tag name="KSO_WM_BEAUTIFY_FLAG" val="#wm#"/>
</p:tagLst>
</file>

<file path=ppt/tags/tag957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29150_4*a*1"/>
  <p:tag name="KSO_WM_TEMPLATE_CATEGORY" val="custom"/>
  <p:tag name="KSO_WM_TEMPLATE_INDEX" val="20229150"/>
  <p:tag name="KSO_WM_UNIT_LAYERLEVEL" val="1"/>
  <p:tag name="KSO_WM_TAG_VERSION" val="1.0"/>
  <p:tag name="KSO_WM_BEAUTIFY_FLAG" val="#wm#"/>
</p:tagLst>
</file>

<file path=ppt/tags/tag958.xml><?xml version="1.0" encoding="utf-8"?>
<p:tagLst xmlns:p="http://schemas.openxmlformats.org/presentationml/2006/main">
  <p:tag name="KSO_WM_UNIT_ISCONTENTSTITLE" val="0"/>
  <p:tag name="KSO_WM_UNIT_ISNUMDGMTITLE" val="0"/>
  <p:tag name="KSO_WM_UNIT_PRESET_TEXT" val="CONTENTS.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29150_4*b*1"/>
  <p:tag name="KSO_WM_TEMPLATE_CATEGORY" val="custom"/>
  <p:tag name="KSO_WM_TEMPLATE_INDEX" val="20229150"/>
  <p:tag name="KSO_WM_UNIT_LAYERLEVEL" val="1"/>
  <p:tag name="KSO_WM_TAG_VERSION" val="1.0"/>
  <p:tag name="KSO_WM_BEAUTIFY_FLAG" val="#wm#"/>
</p:tagLst>
</file>

<file path=ppt/tags/tag959.xml><?xml version="1.0" encoding="utf-8"?>
<p:tagLst xmlns:p="http://schemas.openxmlformats.org/presentationml/2006/main">
  <p:tag name="KSO_WM_SLIDE_ID" val="custom20229150_4"/>
  <p:tag name="KSO_WM_TEMPLATE_SUBCATEGORY" val="0"/>
  <p:tag name="KSO_WM_TEMPLATE_MASTER_TYPE" val="1"/>
  <p:tag name="KSO_WM_TEMPLATE_COLOR_TYPE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29150"/>
  <p:tag name="KSO_WM_SLIDE_LAYOUT" val="a_b_l"/>
  <p:tag name="KSO_WM_SLIDE_LAYOUT_CNT" val="1_1_1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8641_7*a*1"/>
  <p:tag name="KSO_WM_TEMPLATE_CATEGORY" val="custom"/>
  <p:tag name="KSO_WM_TEMPLATE_INDEX" val="2021864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添加标题"/>
  <p:tag name="KSO_WM_UNIT_NOCLEAR" val="0"/>
  <p:tag name="KSO_WM_UNIT_VALUE" val="17"/>
  <p:tag name="KSO_WM_UNIT_TYPE" val="a"/>
  <p:tag name="KSO_WM_UNIT_INDEX" val="1"/>
</p:tagLst>
</file>

<file path=ppt/tags/tag9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8641_7*f*1"/>
  <p:tag name="KSO_WM_TEMPLATE_CATEGORY" val="custom"/>
  <p:tag name="KSO_WM_TEMPLATE_INDEX" val="20218641"/>
  <p:tag name="KSO_WM_UNIT_LAYERLEVEL" val="1"/>
  <p:tag name="KSO_WM_TAG_VERSION" val="1.0"/>
  <p:tag name="KSO_WM_BEAUTIFY_FLAG" val="#wm#"/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120"/>
  <p:tag name="KSO_WM_UNIT_TYPE" val="f"/>
  <p:tag name="KSO_WM_UNIT_INDEX" val="1"/>
</p:tagLst>
</file>

<file path=ppt/tags/tag962.xml><?xml version="1.0" encoding="utf-8"?>
<p:tagLst xmlns:p="http://schemas.openxmlformats.org/presentationml/2006/main">
  <p:tag name="KSO_WM_SLIDE_ID" val="custom20218641_7"/>
  <p:tag name="KSO_WM_TEMPLATE_SUBCATEGORY" val="0"/>
  <p:tag name="KSO_WM_TEMPLATE_MASTER_TYPE" val="1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18641"/>
  <p:tag name="KSO_WM_SLIDE_TYPE" val="sectionTitle"/>
  <p:tag name="KSO_WM_SLIDE_SUBTYPE" val="pureTxt"/>
  <p:tag name="KSO_WM_SLIDE_LAYOUT" val="a_e_f"/>
  <p:tag name="KSO_WM_SLIDE_LAYOUT_CNT" val="1_1_1"/>
</p:tagLst>
</file>

<file path=ppt/tags/tag9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8641_7*a*1"/>
  <p:tag name="KSO_WM_TEMPLATE_CATEGORY" val="custom"/>
  <p:tag name="KSO_WM_TEMPLATE_INDEX" val="2021864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添加标题"/>
  <p:tag name="KSO_WM_UNIT_NOCLEAR" val="0"/>
  <p:tag name="KSO_WM_UNIT_VALUE" val="17"/>
  <p:tag name="KSO_WM_UNIT_TYPE" val="a"/>
  <p:tag name="KSO_WM_UNIT_INDEX" val="1"/>
</p:tagLst>
</file>

<file path=ppt/tags/tag9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8641_7*f*1"/>
  <p:tag name="KSO_WM_TEMPLATE_CATEGORY" val="custom"/>
  <p:tag name="KSO_WM_TEMPLATE_INDEX" val="20218641"/>
  <p:tag name="KSO_WM_UNIT_LAYERLEVEL" val="1"/>
  <p:tag name="KSO_WM_TAG_VERSION" val="1.0"/>
  <p:tag name="KSO_WM_BEAUTIFY_FLAG" val="#wm#"/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120"/>
  <p:tag name="KSO_WM_UNIT_TYPE" val="f"/>
  <p:tag name="KSO_WM_UNIT_INDEX" val="1"/>
</p:tagLst>
</file>

<file path=ppt/tags/tag965.xml><?xml version="1.0" encoding="utf-8"?>
<p:tagLst xmlns:p="http://schemas.openxmlformats.org/presentationml/2006/main">
  <p:tag name="KSO_WM_SLIDE_ID" val="custom20218641_7"/>
  <p:tag name="KSO_WM_TEMPLATE_SUBCATEGORY" val="0"/>
  <p:tag name="KSO_WM_TEMPLATE_MASTER_TYPE" val="1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18641"/>
  <p:tag name="KSO_WM_SLIDE_TYPE" val="sectionTitle"/>
  <p:tag name="KSO_WM_SLIDE_SUBTYPE" val="pureTxt"/>
  <p:tag name="KSO_WM_SLIDE_LAYOUT" val="a_e_f"/>
  <p:tag name="KSO_WM_SLIDE_LAYOUT_CNT" val="1_1_1"/>
</p:tagLst>
</file>

<file path=ppt/tags/tag9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8641_7*a*1"/>
  <p:tag name="KSO_WM_TEMPLATE_CATEGORY" val="custom"/>
  <p:tag name="KSO_WM_TEMPLATE_INDEX" val="2021864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添加标题"/>
  <p:tag name="KSO_WM_UNIT_NOCLEAR" val="0"/>
  <p:tag name="KSO_WM_UNIT_VALUE" val="17"/>
  <p:tag name="KSO_WM_UNIT_TYPE" val="a"/>
  <p:tag name="KSO_WM_UNIT_INDEX" val="1"/>
</p:tagLst>
</file>

<file path=ppt/tags/tag9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8641_7*f*1"/>
  <p:tag name="KSO_WM_TEMPLATE_CATEGORY" val="custom"/>
  <p:tag name="KSO_WM_TEMPLATE_INDEX" val="20218641"/>
  <p:tag name="KSO_WM_UNIT_LAYERLEVEL" val="1"/>
  <p:tag name="KSO_WM_TAG_VERSION" val="1.0"/>
  <p:tag name="KSO_WM_BEAUTIFY_FLAG" val="#wm#"/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120"/>
  <p:tag name="KSO_WM_UNIT_TYPE" val="f"/>
  <p:tag name="KSO_WM_UNIT_INDEX" val="1"/>
</p:tagLst>
</file>

<file path=ppt/tags/tag968.xml><?xml version="1.0" encoding="utf-8"?>
<p:tagLst xmlns:p="http://schemas.openxmlformats.org/presentationml/2006/main">
  <p:tag name="KSO_WM_SLIDE_ID" val="custom20218641_7"/>
  <p:tag name="KSO_WM_TEMPLATE_SUBCATEGORY" val="0"/>
  <p:tag name="KSO_WM_TEMPLATE_MASTER_TYPE" val="1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18641"/>
  <p:tag name="KSO_WM_SLIDE_TYPE" val="sectionTitle"/>
  <p:tag name="KSO_WM_SLIDE_SUBTYPE" val="pureTxt"/>
  <p:tag name="KSO_WM_SLIDE_LAYOUT" val="a_e_f"/>
  <p:tag name="KSO_WM_SLIDE_LAYOUT_CNT" val="1_1_1"/>
</p:tagLst>
</file>

<file path=ppt/tags/tag9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8641_7*a*1"/>
  <p:tag name="KSO_WM_TEMPLATE_CATEGORY" val="custom"/>
  <p:tag name="KSO_WM_TEMPLATE_INDEX" val="2021864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添加标题"/>
  <p:tag name="KSO_WM_UNIT_NOCLEAR" val="0"/>
  <p:tag name="KSO_WM_UNIT_VALUE" val="17"/>
  <p:tag name="KSO_WM_UNIT_TYPE" val="a"/>
  <p:tag name="KSO_WM_UNIT_INDEX" val="1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8641_7*f*1"/>
  <p:tag name="KSO_WM_TEMPLATE_CATEGORY" val="custom"/>
  <p:tag name="KSO_WM_TEMPLATE_INDEX" val="20218641"/>
  <p:tag name="KSO_WM_UNIT_LAYERLEVEL" val="1"/>
  <p:tag name="KSO_WM_TAG_VERSION" val="1.0"/>
  <p:tag name="KSO_WM_BEAUTIFY_FLAG" val="#wm#"/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120"/>
  <p:tag name="KSO_WM_UNIT_TYPE" val="f"/>
  <p:tag name="KSO_WM_UNIT_INDEX" val="1"/>
</p:tagLst>
</file>

<file path=ppt/tags/tag971.xml><?xml version="1.0" encoding="utf-8"?>
<p:tagLst xmlns:p="http://schemas.openxmlformats.org/presentationml/2006/main">
  <p:tag name="KSO_WM_SLIDE_ID" val="custom20218641_7"/>
  <p:tag name="KSO_WM_TEMPLATE_SUBCATEGORY" val="0"/>
  <p:tag name="KSO_WM_TEMPLATE_MASTER_TYPE" val="1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18641"/>
  <p:tag name="KSO_WM_SLIDE_TYPE" val="sectionTitle"/>
  <p:tag name="KSO_WM_SLIDE_SUBTYPE" val="pureTxt"/>
  <p:tag name="KSO_WM_SLIDE_LAYOUT" val="a_e_f"/>
  <p:tag name="KSO_WM_SLIDE_LAYOUT_CNT" val="1_1_1"/>
</p:tagLst>
</file>

<file path=ppt/tags/tag9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8641_7*a*1"/>
  <p:tag name="KSO_WM_TEMPLATE_CATEGORY" val="custom"/>
  <p:tag name="KSO_WM_TEMPLATE_INDEX" val="2021864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添加标题"/>
  <p:tag name="KSO_WM_UNIT_NOCLEAR" val="0"/>
  <p:tag name="KSO_WM_UNIT_VALUE" val="17"/>
  <p:tag name="KSO_WM_UNIT_TYPE" val="a"/>
  <p:tag name="KSO_WM_UNIT_INDEX" val="1"/>
</p:tagLst>
</file>

<file path=ppt/tags/tag9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8641_7*f*1"/>
  <p:tag name="KSO_WM_TEMPLATE_CATEGORY" val="custom"/>
  <p:tag name="KSO_WM_TEMPLATE_INDEX" val="20218641"/>
  <p:tag name="KSO_WM_UNIT_LAYERLEVEL" val="1"/>
  <p:tag name="KSO_WM_TAG_VERSION" val="1.0"/>
  <p:tag name="KSO_WM_BEAUTIFY_FLAG" val="#wm#"/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120"/>
  <p:tag name="KSO_WM_UNIT_TYPE" val="f"/>
  <p:tag name="KSO_WM_UNIT_INDEX" val="1"/>
</p:tagLst>
</file>

<file path=ppt/tags/tag974.xml><?xml version="1.0" encoding="utf-8"?>
<p:tagLst xmlns:p="http://schemas.openxmlformats.org/presentationml/2006/main">
  <p:tag name="KSO_WM_SLIDE_ID" val="custom20218641_7"/>
  <p:tag name="KSO_WM_TEMPLATE_SUBCATEGORY" val="0"/>
  <p:tag name="KSO_WM_TEMPLATE_MASTER_TYPE" val="1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18641"/>
  <p:tag name="KSO_WM_SLIDE_TYPE" val="sectionTitle"/>
  <p:tag name="KSO_WM_SLIDE_SUBTYPE" val="pureTxt"/>
  <p:tag name="KSO_WM_SLIDE_LAYOUT" val="a_e_f"/>
  <p:tag name="KSO_WM_SLIDE_LAYOUT_CNT" val="1_1_1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0">
      <a:dk1>
        <a:srgbClr val="000000"/>
      </a:dk1>
      <a:lt1>
        <a:srgbClr val="FFFFFF"/>
      </a:lt1>
      <a:dk2>
        <a:srgbClr val="F8FEFB"/>
      </a:dk2>
      <a:lt2>
        <a:srgbClr val="FFFFFF"/>
      </a:lt2>
      <a:accent1>
        <a:srgbClr val="6DECB7"/>
      </a:accent1>
      <a:accent2>
        <a:srgbClr val="7DECD9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设计组工作汇报（第1套）">
      <a:dk1>
        <a:sysClr val="windowText" lastClr="000000"/>
      </a:dk1>
      <a:lt1>
        <a:sysClr val="window" lastClr="FFFFFF"/>
      </a:lt1>
      <a:dk2>
        <a:srgbClr val="FAF9F9"/>
      </a:dk2>
      <a:lt2>
        <a:srgbClr val="FFFFFF"/>
      </a:lt2>
      <a:accent1>
        <a:srgbClr val="262626"/>
      </a:accent1>
      <a:accent2>
        <a:srgbClr val="464849"/>
      </a:accent2>
      <a:accent3>
        <a:srgbClr val="666A6C"/>
      </a:accent3>
      <a:accent4>
        <a:srgbClr val="858B8F"/>
      </a:accent4>
      <a:accent5>
        <a:srgbClr val="A5ADB2"/>
      </a:accent5>
      <a:accent6>
        <a:srgbClr val="C5CFD5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第3套">
      <a:dk1>
        <a:sysClr val="windowText" lastClr="000000"/>
      </a:dk1>
      <a:lt1>
        <a:sysClr val="window" lastClr="FFFFFF"/>
      </a:lt1>
      <a:dk2>
        <a:srgbClr val="F9FAFC"/>
      </a:dk2>
      <a:lt2>
        <a:srgbClr val="FFFFFF"/>
      </a:lt2>
      <a:accent1>
        <a:srgbClr val="E65F00"/>
      </a:accent1>
      <a:accent2>
        <a:srgbClr val="DD7125"/>
      </a:accent2>
      <a:accent3>
        <a:srgbClr val="D4834A"/>
      </a:accent3>
      <a:accent4>
        <a:srgbClr val="CC9670"/>
      </a:accent4>
      <a:accent5>
        <a:srgbClr val="C3A895"/>
      </a:accent5>
      <a:accent6>
        <a:srgbClr val="BABABA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第3套">
      <a:dk1>
        <a:sysClr val="windowText" lastClr="000000"/>
      </a:dk1>
      <a:lt1>
        <a:sysClr val="window" lastClr="FFFFFF"/>
      </a:lt1>
      <a:dk2>
        <a:srgbClr val="F9FAFC"/>
      </a:dk2>
      <a:lt2>
        <a:srgbClr val="FFFFFF"/>
      </a:lt2>
      <a:accent1>
        <a:srgbClr val="E65F00"/>
      </a:accent1>
      <a:accent2>
        <a:srgbClr val="DD7125"/>
      </a:accent2>
      <a:accent3>
        <a:srgbClr val="D4834A"/>
      </a:accent3>
      <a:accent4>
        <a:srgbClr val="CC9670"/>
      </a:accent4>
      <a:accent5>
        <a:srgbClr val="C3A895"/>
      </a:accent5>
      <a:accent6>
        <a:srgbClr val="BABABA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​​">
  <a:themeElements>
    <a:clrScheme name="第3套">
      <a:dk1>
        <a:sysClr val="windowText" lastClr="000000"/>
      </a:dk1>
      <a:lt1>
        <a:sysClr val="window" lastClr="FFFFFF"/>
      </a:lt1>
      <a:dk2>
        <a:srgbClr val="F9FAFC"/>
      </a:dk2>
      <a:lt2>
        <a:srgbClr val="FFFFFF"/>
      </a:lt2>
      <a:accent1>
        <a:srgbClr val="E65F00"/>
      </a:accent1>
      <a:accent2>
        <a:srgbClr val="DD7125"/>
      </a:accent2>
      <a:accent3>
        <a:srgbClr val="D4834A"/>
      </a:accent3>
      <a:accent4>
        <a:srgbClr val="CC9670"/>
      </a:accent4>
      <a:accent5>
        <a:srgbClr val="C3A895"/>
      </a:accent5>
      <a:accent6>
        <a:srgbClr val="BABABA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​​">
  <a:themeElements>
    <a:clrScheme name="第3套">
      <a:dk1>
        <a:sysClr val="windowText" lastClr="000000"/>
      </a:dk1>
      <a:lt1>
        <a:sysClr val="window" lastClr="FFFFFF"/>
      </a:lt1>
      <a:dk2>
        <a:srgbClr val="F9FAFC"/>
      </a:dk2>
      <a:lt2>
        <a:srgbClr val="FFFFFF"/>
      </a:lt2>
      <a:accent1>
        <a:srgbClr val="E65F00"/>
      </a:accent1>
      <a:accent2>
        <a:srgbClr val="DD7125"/>
      </a:accent2>
      <a:accent3>
        <a:srgbClr val="D4834A"/>
      </a:accent3>
      <a:accent4>
        <a:srgbClr val="CC9670"/>
      </a:accent4>
      <a:accent5>
        <a:srgbClr val="C3A895"/>
      </a:accent5>
      <a:accent6>
        <a:srgbClr val="BABABA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主题​​">
  <a:themeElements>
    <a:clrScheme name="第3套">
      <a:dk1>
        <a:sysClr val="windowText" lastClr="000000"/>
      </a:dk1>
      <a:lt1>
        <a:sysClr val="window" lastClr="FFFFFF"/>
      </a:lt1>
      <a:dk2>
        <a:srgbClr val="F9FAFC"/>
      </a:dk2>
      <a:lt2>
        <a:srgbClr val="FFFFFF"/>
      </a:lt2>
      <a:accent1>
        <a:srgbClr val="E65F00"/>
      </a:accent1>
      <a:accent2>
        <a:srgbClr val="DD7125"/>
      </a:accent2>
      <a:accent3>
        <a:srgbClr val="D4834A"/>
      </a:accent3>
      <a:accent4>
        <a:srgbClr val="CC9670"/>
      </a:accent4>
      <a:accent5>
        <a:srgbClr val="C3A895"/>
      </a:accent5>
      <a:accent6>
        <a:srgbClr val="BABABA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宽屏</PresentationFormat>
  <Paragraphs>2</Paragraphs>
  <Slides>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7</vt:i4>
      </vt:variant>
    </vt:vector>
  </HeadingPairs>
  <TitlesOfParts>
    <vt:vector size="25" baseType="lpstr">
      <vt:lpstr>Arial</vt:lpstr>
      <vt:lpstr>宋体</vt:lpstr>
      <vt:lpstr>Wingdings</vt:lpstr>
      <vt:lpstr>Calibri Light</vt:lpstr>
      <vt:lpstr>Calibri</vt:lpstr>
      <vt:lpstr>微软雅黑</vt:lpstr>
      <vt:lpstr>Arial Black</vt:lpstr>
      <vt:lpstr>华文细黑</vt:lpstr>
      <vt:lpstr>Bahnschrift</vt:lpstr>
      <vt:lpstr>Arial Bold</vt:lpstr>
      <vt:lpstr>Office 主题</vt:lpstr>
      <vt:lpstr>1_Office 主题​​</vt:lpstr>
      <vt:lpstr>2_Office 主题​​</vt:lpstr>
      <vt:lpstr>3_Office 主题​​</vt:lpstr>
      <vt:lpstr>4_Office 主题​​</vt:lpstr>
      <vt:lpstr>5_Office 主题​​</vt:lpstr>
      <vt:lpstr>6_Office 主题​​</vt:lpstr>
      <vt:lpstr>7_Office 主题​​</vt:lpstr>
      <vt:lpstr>请在此处添加标题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李唯西</dc:creator>
  <cp:lastModifiedBy>iPad</cp:lastModifiedBy>
  <cp:revision>493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2052-12.22.0</vt:lpwstr>
  </property>
  <property fmtid="{D5CDD505-2E9C-101B-9397-08002B2CF9AE}" pid="3" name="ICV">
    <vt:lpwstr>CDBC6E8C80C2ED4877E5F467B5B54D10_31</vt:lpwstr>
  </property>
</Properties>
</file>