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F6EF-EA6B-4BEA-A05D-42165CAEE0D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409B-2B5A-4DE9-A23E-B07860025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0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8409B-2B5A-4DE9-A23E-B07860025A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7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8409B-2B5A-4DE9-A23E-B07860025A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7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93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2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59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7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8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8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7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2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6F9E-9609-4112-82BA-463E69410A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2B676B-BA63-4E99-B244-F379BC8E0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91754-87E0-616C-6407-AA4A98847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048" y="-928167"/>
            <a:ext cx="9144000" cy="2387600"/>
          </a:xfrm>
        </p:spPr>
        <p:txBody>
          <a:bodyPr>
            <a:normAutofit/>
          </a:bodyPr>
          <a:lstStyle/>
          <a:p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基督教和佛教之间的差别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985D67-1263-AFE4-D216-1B90BB8B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05" y="2167845"/>
            <a:ext cx="6812590" cy="38313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804FD32-C886-857A-8DFD-C072FDC863E7}"/>
              </a:ext>
            </a:extLst>
          </p:cNvPr>
          <p:cNvSpPr txBox="1"/>
          <p:nvPr/>
        </p:nvSpPr>
        <p:spPr>
          <a:xfrm flipH="1">
            <a:off x="9859038" y="5761370"/>
            <a:ext cx="2410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/>
              <a:t>张宇璇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12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A7A471-C764-4F86-0424-FDA2236E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128" y="0"/>
            <a:ext cx="5988885" cy="1646302"/>
          </a:xfrm>
        </p:spPr>
        <p:txBody>
          <a:bodyPr/>
          <a:lstStyle/>
          <a:p>
            <a:r>
              <a:rPr lang="zh-CN" altLang="en-US" sz="6000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资料来源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E0127C-028F-6382-7582-985738E744DA}"/>
              </a:ext>
            </a:extLst>
          </p:cNvPr>
          <p:cNvSpPr txBox="1"/>
          <p:nvPr/>
        </p:nvSpPr>
        <p:spPr>
          <a:xfrm>
            <a:off x="701749" y="3233426"/>
            <a:ext cx="1066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https://zh.wikipedia.org/wiki/%E8%8B%A5%E6%9C%9B%C2%B7%E5%AD%9F%E9%AB%98%E7%BB%B4%E8%AF%BA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2B7C7DA-C4C7-AA5F-F375-1D5D1499FA07}"/>
              </a:ext>
            </a:extLst>
          </p:cNvPr>
          <p:cNvSpPr txBox="1"/>
          <p:nvPr/>
        </p:nvSpPr>
        <p:spPr>
          <a:xfrm>
            <a:off x="680481" y="4063543"/>
            <a:ext cx="1081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https://zh.wikipedia.org/wiki/%E8%8C%83%E7%A4%BC%E5%AE%89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49165E4-80A3-E224-D325-10A096C252FB}"/>
              </a:ext>
            </a:extLst>
          </p:cNvPr>
          <p:cNvSpPr txBox="1"/>
          <p:nvPr/>
        </p:nvSpPr>
        <p:spPr>
          <a:xfrm>
            <a:off x="701747" y="4616661"/>
            <a:ext cx="1066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https://zh.wikipedia.org/wiki/%E5%88%A9%E7%8E%9B%E7%AA%A6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692B48C-BE2E-FE73-7C36-03282B303F29}"/>
              </a:ext>
            </a:extLst>
          </p:cNvPr>
          <p:cNvSpPr txBox="1"/>
          <p:nvPr/>
        </p:nvSpPr>
        <p:spPr>
          <a:xfrm>
            <a:off x="701748" y="5125063"/>
            <a:ext cx="10664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https://wiki.ruhr-uni-bochum.de/uvu/index.php/Chinese_Culture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59BA80-6400-BAEC-B6B3-39FAFBC68846}"/>
              </a:ext>
            </a:extLst>
          </p:cNvPr>
          <p:cNvSpPr txBox="1"/>
          <p:nvPr/>
        </p:nvSpPr>
        <p:spPr>
          <a:xfrm>
            <a:off x="680480" y="5687565"/>
            <a:ext cx="11281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https://cyberleninka.ru/article/n/buddizm-i-hristianstvo-v-kitae-religiya-i-vlast-istoriya-i-sovremennost/viewer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847F06-7AEB-FA85-C73F-89581A84E27A}"/>
              </a:ext>
            </a:extLst>
          </p:cNvPr>
          <p:cNvSpPr txBox="1"/>
          <p:nvPr/>
        </p:nvSpPr>
        <p:spPr>
          <a:xfrm flipH="1">
            <a:off x="457200" y="3244334"/>
            <a:ext cx="259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⬥</a:t>
            </a:r>
            <a:endParaRPr lang="ru-RU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D36D246-618C-FF85-7CDB-9725A4D30C7A}"/>
              </a:ext>
            </a:extLst>
          </p:cNvPr>
          <p:cNvSpPr txBox="1"/>
          <p:nvPr/>
        </p:nvSpPr>
        <p:spPr>
          <a:xfrm flipV="1">
            <a:off x="680480" y="4073289"/>
            <a:ext cx="13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⬥</a:t>
            </a:r>
            <a:endParaRPr lang="ru-RU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39F5A07-1AE4-A553-349E-171AADD83A20}"/>
              </a:ext>
            </a:extLst>
          </p:cNvPr>
          <p:cNvSpPr txBox="1"/>
          <p:nvPr/>
        </p:nvSpPr>
        <p:spPr>
          <a:xfrm>
            <a:off x="457200" y="4626408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⬥</a:t>
            </a:r>
            <a:endParaRPr lang="ru-RU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BC9D680-23DB-907D-EBBC-B3F99F4C8D78}"/>
              </a:ext>
            </a:extLst>
          </p:cNvPr>
          <p:cNvSpPr txBox="1"/>
          <p:nvPr/>
        </p:nvSpPr>
        <p:spPr>
          <a:xfrm>
            <a:off x="457200" y="5146952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⬥</a:t>
            </a:r>
            <a:endParaRPr lang="ru-RU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B230DC3-66D5-8189-F025-6145A6C6A8CC}"/>
              </a:ext>
            </a:extLst>
          </p:cNvPr>
          <p:cNvSpPr txBox="1"/>
          <p:nvPr/>
        </p:nvSpPr>
        <p:spPr>
          <a:xfrm>
            <a:off x="457200" y="5697311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⬥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41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D417696-9454-5990-611C-012A1C75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36" y="1403498"/>
            <a:ext cx="7324615" cy="444440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B1273D7-0EA1-734D-1B80-89DAF18EC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60" y="3124866"/>
            <a:ext cx="2777367" cy="5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9D73C-34D0-2633-0521-344240E3C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270" y="463389"/>
            <a:ext cx="10143460" cy="1912988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有哪些宗教在中国统治了数百年？基督教何时在中国出现？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6BFDC2-4D4B-543D-4058-F2EDE1EA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865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Христианство символ, золотой крест, распятие, христианская икона фотообои •  фотообои иезуит, методист, амишей | myloview.ru">
            <a:extLst>
              <a:ext uri="{FF2B5EF4-FFF2-40B4-BE49-F238E27FC236}">
                <a16:creationId xmlns:a16="http://schemas.microsoft.com/office/drawing/2014/main" id="{7E99B654-2727-D903-8EE3-32A87670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9" y="3688183"/>
            <a:ext cx="2745970" cy="27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2A9F288-73B4-83D5-A5A7-0DF05F607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529" y="2807066"/>
            <a:ext cx="2254102" cy="225410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B8461C16-DD2D-2FD1-2049-78E7CE520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2497" y="2903256"/>
            <a:ext cx="2502527" cy="25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6F423B-127A-EF43-8878-E9166519B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12" y="650162"/>
            <a:ext cx="9420446" cy="902191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佛教和基督教在中国的出现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AE54B0-32F1-2347-BB1E-F2B05955B128}"/>
              </a:ext>
            </a:extLst>
          </p:cNvPr>
          <p:cNvSpPr txBox="1"/>
          <p:nvPr/>
        </p:nvSpPr>
        <p:spPr>
          <a:xfrm>
            <a:off x="1180211" y="2110965"/>
            <a:ext cx="618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宗教</a:t>
            </a:r>
            <a:r>
              <a:rPr lang="zh-CN" altLang="en-US" sz="24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zōngjiào</a:t>
            </a:r>
            <a:r>
              <a:rPr lang="pl-PL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religion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50D9F07-2414-E827-44E0-3784FCDF3394}"/>
              </a:ext>
            </a:extLst>
          </p:cNvPr>
          <p:cNvSpPr txBox="1"/>
          <p:nvPr/>
        </p:nvSpPr>
        <p:spPr>
          <a:xfrm>
            <a:off x="1180211" y="3751304"/>
            <a:ext cx="6475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Microsoft YaHei" panose="020B0503020204020204" pitchFamily="34" charset="-122"/>
              </a:rPr>
              <a:t>儒教</a:t>
            </a:r>
            <a:r>
              <a:rPr lang="pl-PL" sz="24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rújiào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Confucianism </a:t>
            </a:r>
            <a:r>
              <a:rPr lang="en-GB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C21D7E6-2A9D-E4FC-BDA1-1B6C19F5F7A4}"/>
              </a:ext>
            </a:extLst>
          </p:cNvPr>
          <p:cNvSpPr txBox="1"/>
          <p:nvPr/>
        </p:nvSpPr>
        <p:spPr>
          <a:xfrm>
            <a:off x="1180210" y="2653762"/>
            <a:ext cx="803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道教</a:t>
            </a:r>
            <a:r>
              <a:rPr lang="en-US" altLang="zh-CN" sz="2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dàojiào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Taoism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760891-9121-2156-ECBC-45FEB0E849B9}"/>
              </a:ext>
            </a:extLst>
          </p:cNvPr>
          <p:cNvSpPr txBox="1"/>
          <p:nvPr/>
        </p:nvSpPr>
        <p:spPr>
          <a:xfrm>
            <a:off x="1180214" y="5974437"/>
            <a:ext cx="6475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Microsoft YaHei" panose="020B0503020204020204" pitchFamily="34" charset="-122"/>
              </a:rPr>
              <a:t>基督教</a:t>
            </a:r>
            <a:r>
              <a:rPr lang="en-GB" alt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jīdūjiào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 Christianity </a:t>
            </a:r>
            <a:r>
              <a:rPr lang="en-GB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E0C4E3-EA54-B96D-5C4B-687738249ACD}"/>
              </a:ext>
            </a:extLst>
          </p:cNvPr>
          <p:cNvSpPr txBox="1"/>
          <p:nvPr/>
        </p:nvSpPr>
        <p:spPr>
          <a:xfrm>
            <a:off x="1180210" y="4312295"/>
            <a:ext cx="8548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宣扬信仰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xuānyáng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xìnyǎng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promotes faith </a:t>
            </a:r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0855AE-7763-EA99-3B01-6A4BBB12B754}"/>
              </a:ext>
            </a:extLst>
          </p:cNvPr>
          <p:cNvSpPr txBox="1"/>
          <p:nvPr/>
        </p:nvSpPr>
        <p:spPr>
          <a:xfrm>
            <a:off x="1180210" y="4852455"/>
            <a:ext cx="8771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阴阳的概念</a:t>
            </a:r>
            <a:r>
              <a:rPr lang="pl-PL" sz="2400" b="0" i="0" dirty="0">
                <a:effectLst/>
                <a:latin typeface="Roboto" panose="02000000000000000000" pitchFamily="2" charset="0"/>
              </a:rPr>
              <a:t> 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yīnyáng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gàiniàn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oncept of Yin and Yang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82926FE-FF14-772E-5862-779EE986C322}"/>
              </a:ext>
            </a:extLst>
          </p:cNvPr>
          <p:cNvSpPr txBox="1"/>
          <p:nvPr/>
        </p:nvSpPr>
        <p:spPr>
          <a:xfrm>
            <a:off x="1180210" y="5388223"/>
            <a:ext cx="6475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基督徒</a:t>
            </a:r>
            <a:r>
              <a:rPr lang="en-GB" altLang="zh-CN" sz="2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jīdū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Christian    </a:t>
            </a:r>
            <a:r>
              <a:rPr lang="en-GB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34C841B-9A26-DB30-8CFA-1C353148AE29}"/>
              </a:ext>
            </a:extLst>
          </p:cNvPr>
          <p:cNvSpPr txBox="1"/>
          <p:nvPr/>
        </p:nvSpPr>
        <p:spPr>
          <a:xfrm>
            <a:off x="1180210" y="3165090"/>
            <a:ext cx="6607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观念</a:t>
            </a:r>
            <a:r>
              <a:rPr lang="pl-PL" sz="24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guānniàn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concept </a:t>
            </a:r>
            <a:endParaRPr lang="ru-RU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207D1-C5DB-FFCD-EC98-E34F04EBF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946" y="373716"/>
            <a:ext cx="7766936" cy="1221168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在宗教信仰上的差异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4FBF7B-0684-35BC-F406-6EB65E97583E}"/>
              </a:ext>
            </a:extLst>
          </p:cNvPr>
          <p:cNvSpPr txBox="1"/>
          <p:nvPr/>
        </p:nvSpPr>
        <p:spPr>
          <a:xfrm>
            <a:off x="1105782" y="4082043"/>
            <a:ext cx="7751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宗教信仰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zōngjiào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xìnyǎng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religious beliefs 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BE53AE-4866-0B2B-557F-584C1F662B12}"/>
              </a:ext>
            </a:extLst>
          </p:cNvPr>
          <p:cNvSpPr txBox="1"/>
          <p:nvPr/>
        </p:nvSpPr>
        <p:spPr>
          <a:xfrm>
            <a:off x="1105782" y="5205138"/>
            <a:ext cx="5994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佛陀</a:t>
            </a:r>
            <a:r>
              <a:rPr lang="de-DE" altLang="zh-CN" sz="24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fótuó</a:t>
            </a:r>
            <a:r>
              <a:rPr lang="de-DE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Buddha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1BE426-4240-12B0-1CC0-768E62BC1895}"/>
              </a:ext>
            </a:extLst>
          </p:cNvPr>
          <p:cNvSpPr txBox="1"/>
          <p:nvPr/>
        </p:nvSpPr>
        <p:spPr>
          <a:xfrm>
            <a:off x="1105782" y="2415923"/>
            <a:ext cx="8442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关键的概念</a:t>
            </a:r>
            <a:r>
              <a:rPr lang="en-US" altLang="zh-CN" sz="2400" dirty="0">
                <a:solidFill>
                  <a:srgbClr val="5F6368"/>
                </a:solidFill>
                <a:latin typeface="Roboto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guānjiàn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gàiniàn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 concepts </a:t>
            </a:r>
            <a:endParaRPr lang="ru-RU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AB5F56-C67E-E732-420B-3490916E4A60}"/>
              </a:ext>
            </a:extLst>
          </p:cNvPr>
          <p:cNvSpPr txBox="1"/>
          <p:nvPr/>
        </p:nvSpPr>
        <p:spPr>
          <a:xfrm>
            <a:off x="1105784" y="2943232"/>
            <a:ext cx="5994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人类观念</a:t>
            </a:r>
            <a:r>
              <a:rPr lang="en-US" altLang="zh-CN" sz="2400" b="1" dirty="0">
                <a:latin typeface="Roboto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rénlèi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guānniàn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uman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concept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79B4FE-04E7-2BC3-57D1-2C5FA683A7C9}"/>
              </a:ext>
            </a:extLst>
          </p:cNvPr>
          <p:cNvSpPr txBox="1"/>
          <p:nvPr/>
        </p:nvSpPr>
        <p:spPr>
          <a:xfrm>
            <a:off x="1105782" y="3494311"/>
            <a:ext cx="8282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享受永恒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xiǎngshòu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yǒnghéng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njoying</a:t>
            </a:r>
            <a:r>
              <a:rPr lang="pl-PL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ternity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7183EF8-2BD5-C454-BDCA-36F453AA90DB}"/>
              </a:ext>
            </a:extLst>
          </p:cNvPr>
          <p:cNvSpPr txBox="1"/>
          <p:nvPr/>
        </p:nvSpPr>
        <p:spPr>
          <a:xfrm>
            <a:off x="1105784" y="4654059"/>
            <a:ext cx="5994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罪人</a:t>
            </a:r>
            <a:r>
              <a:rPr lang="en-US" altLang="zh-CN" sz="2400" b="1" dirty="0">
                <a:latin typeface="Roboto" panose="02000000000000000000" pitchFamily="2" charset="0"/>
                <a:ea typeface="SimSun" panose="02010600030101010101" pitchFamily="2" charset="-122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zuìrén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sinner </a:t>
            </a:r>
            <a:endParaRPr lang="ru-RU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2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B0CB8-57F9-7A0E-FA58-A88AD6C0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38" y="0"/>
            <a:ext cx="10122194" cy="1646302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耶稣会士传教士对佛教的态度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D3417B-4744-FD44-AAB2-20DB4635D5C8}"/>
              </a:ext>
            </a:extLst>
          </p:cNvPr>
          <p:cNvSpPr txBox="1"/>
          <p:nvPr/>
        </p:nvSpPr>
        <p:spPr>
          <a:xfrm>
            <a:off x="1222744" y="2260652"/>
            <a:ext cx="6337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耶稣会士</a:t>
            </a:r>
            <a:r>
              <a:rPr lang="en-GB" altLang="zh-CN" sz="2400" b="1" kern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yēsū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huì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Jesuit</a:t>
            </a:r>
            <a:r>
              <a:rPr lang="ru-RU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ABD837-7B8F-8DE7-F662-4F9783CCDFAC}"/>
              </a:ext>
            </a:extLst>
          </p:cNvPr>
          <p:cNvSpPr txBox="1"/>
          <p:nvPr/>
        </p:nvSpPr>
        <p:spPr>
          <a:xfrm>
            <a:off x="1222743" y="2820583"/>
            <a:ext cx="1072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僧袍</a:t>
            </a:r>
            <a:r>
              <a:rPr lang="en-GB" altLang="zh-CN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sēng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páo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Kasaya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robes of fully ordained Buddhist monks and nuns)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1B478BA-8069-809F-9D60-CD8DD47409CF}"/>
              </a:ext>
            </a:extLst>
          </p:cNvPr>
          <p:cNvSpPr txBox="1"/>
          <p:nvPr/>
        </p:nvSpPr>
        <p:spPr>
          <a:xfrm>
            <a:off x="1222744" y="3363443"/>
            <a:ext cx="6337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方济各会</a:t>
            </a:r>
            <a:r>
              <a:rPr lang="zh-CN" altLang="en-US" dirty="0"/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fāng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jì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gè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huì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Franciscan </a:t>
            </a:r>
            <a:r>
              <a:rPr lang="pl-PL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60C2B9-776E-1039-365D-0079512C6124}"/>
              </a:ext>
            </a:extLst>
          </p:cNvPr>
          <p:cNvSpPr txBox="1"/>
          <p:nvPr/>
        </p:nvSpPr>
        <p:spPr>
          <a:xfrm>
            <a:off x="1222743" y="3925631"/>
            <a:ext cx="886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b="1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天主教传教团</a:t>
            </a:r>
            <a:r>
              <a:rPr lang="en-GB" altLang="zh-CN" sz="2400" b="1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tiānzhǔjiào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chuánjiào</a:t>
            </a:r>
            <a:r>
              <a:rPr lang="pl-PL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tuán</a:t>
            </a:r>
            <a:r>
              <a:rPr lang="en-GB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Catholic Missions</a:t>
            </a:r>
            <a:r>
              <a:rPr lang="en-GB" altLang="zh-CN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F0B5E99-05AC-CDF6-57A5-4734B0812859}"/>
              </a:ext>
            </a:extLst>
          </p:cNvPr>
          <p:cNvSpPr txBox="1"/>
          <p:nvPr/>
        </p:nvSpPr>
        <p:spPr>
          <a:xfrm>
            <a:off x="1222743" y="4493466"/>
            <a:ext cx="606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僧侣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pl-PL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sēnglǚ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monk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018F3-38E6-C086-4CD4-4EE81281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83" y="1892595"/>
            <a:ext cx="6592186" cy="2626242"/>
          </a:xfrm>
        </p:spPr>
        <p:txBody>
          <a:bodyPr/>
          <a:lstStyle/>
          <a:p>
            <a:pPr algn="l"/>
            <a:r>
              <a:rPr lang="zh-CN" altLang="en-US" sz="40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若望</a:t>
            </a:r>
            <a:r>
              <a:rPr lang="en-US" altLang="zh-CN" sz="40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40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孟高维诺 </a:t>
            </a:r>
            <a:r>
              <a:rPr lang="pl-PL" altLang="zh-CN" sz="40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Giovanni da </a:t>
            </a:r>
            <a:r>
              <a:rPr lang="pl-PL" altLang="zh-CN" sz="40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Montecorvino</a:t>
            </a:r>
            <a:r>
              <a:rPr lang="zh-CN" altLang="pl-PL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pl-PL" altLang="zh-CN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1247</a:t>
            </a:r>
            <a:r>
              <a:rPr lang="zh-CN" altLang="en-US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—1328</a:t>
            </a:r>
            <a:r>
              <a:rPr lang="zh-CN" altLang="en-US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年）是天主教方济各会传教士，同时是中国天主教历史上第一位主教。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CA94BF-A998-5E0A-F4F0-EA360EDB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64" y="782674"/>
            <a:ext cx="4082902" cy="52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C4266A-356F-BA54-8B8A-9C8A04963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41" y="2206256"/>
            <a:ext cx="7315200" cy="2445488"/>
          </a:xfrm>
        </p:spPr>
        <p:txBody>
          <a:bodyPr/>
          <a:lstStyle/>
          <a:p>
            <a:r>
              <a:rPr lang="zh-CN" altLang="en-US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范礼安</a:t>
            </a:r>
            <a:r>
              <a:rPr lang="pl-PL" altLang="zh-CN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Alessandro </a:t>
            </a:r>
            <a:r>
              <a:rPr lang="pl-PL" altLang="zh-CN" sz="4000" b="1" kern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Valignano</a:t>
            </a:r>
            <a:r>
              <a:rPr lang="zh-CN" altLang="pl-PL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pl-PL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1539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1606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日），耶稣会意大利籍传教士。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57DE25-5398-09D0-DE51-AC1E853A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260" y="967409"/>
            <a:ext cx="3493871" cy="49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2357F8A-A70C-128E-2EC6-6538BF0EAFB0}"/>
              </a:ext>
            </a:extLst>
          </p:cNvPr>
          <p:cNvSpPr txBox="1"/>
          <p:nvPr/>
        </p:nvSpPr>
        <p:spPr>
          <a:xfrm>
            <a:off x="600533" y="2336393"/>
            <a:ext cx="700962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马泰奥</a:t>
            </a: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·</a:t>
            </a:r>
            <a:r>
              <a:rPr lang="zh-CN" altLang="en-US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里奇</a:t>
            </a:r>
            <a:r>
              <a:rPr lang="zh-CN" altLang="en-US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（意大利语：</a:t>
            </a: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Matteo Ricci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，（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1552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1610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日），汉名利玛窦，天主教耶稣会意大利籍神父、传教士、学者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E5EF9D-E7E0-1B02-1B01-C5F24840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02" y="1043575"/>
            <a:ext cx="3619265" cy="47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7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3825D-D409-205C-D227-BEEF37409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4490480" y="106326"/>
            <a:ext cx="2154868" cy="4518836"/>
          </a:xfrm>
        </p:spPr>
        <p:txBody>
          <a:bodyPr/>
          <a:lstStyle/>
          <a:p>
            <a:r>
              <a:rPr lang="zh-CN" sz="8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结论</a:t>
            </a:r>
            <a:r>
              <a:rPr lang="en-US" altLang="zh-CN" sz="80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</a:t>
            </a:r>
            <a:endParaRPr lang="ru-RU" sz="8000" dirty="0">
              <a:solidFill>
                <a:schemeClr val="accent2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35582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506</Words>
  <Application>Microsoft Office PowerPoint</Application>
  <PresentationFormat>Panoramiczny</PresentationFormat>
  <Paragraphs>42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SimSun</vt:lpstr>
      <vt:lpstr>Arial</vt:lpstr>
      <vt:lpstr>Arial</vt:lpstr>
      <vt:lpstr>Calibri</vt:lpstr>
      <vt:lpstr>Roboto</vt:lpstr>
      <vt:lpstr>Times New Roman</vt:lpstr>
      <vt:lpstr>Trebuchet MS</vt:lpstr>
      <vt:lpstr>Wingdings 3</vt:lpstr>
      <vt:lpstr>Faseta</vt:lpstr>
      <vt:lpstr>基督教和佛教之间的差别</vt:lpstr>
      <vt:lpstr>有哪些宗教在中国统治了数百年？基督教何时在中国出现？</vt:lpstr>
      <vt:lpstr>佛教和基督教在中国的出现</vt:lpstr>
      <vt:lpstr>在宗教信仰上的差异</vt:lpstr>
      <vt:lpstr>耶稣会士传教士对佛教的态度</vt:lpstr>
      <vt:lpstr>若望·孟高维诺 Giovanni da Montecorvino，（1247年—1328年）是天主教方济各会传教士，同时是中国天主教历史上第一位主教。</vt:lpstr>
      <vt:lpstr>范礼安Alessandro Valignano，（1539年2月15日—1606年1月20日），耶稣会意大利籍传教士。</vt:lpstr>
      <vt:lpstr>Prezentacja programu PowerPoint</vt:lpstr>
      <vt:lpstr>结论        </vt:lpstr>
      <vt:lpstr>资料来源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基督教和佛教之间的差别</dc:title>
  <dc:creator>Anna Proskura</dc:creator>
  <cp:lastModifiedBy>Anna Proskura</cp:lastModifiedBy>
  <cp:revision>23</cp:revision>
  <dcterms:created xsi:type="dcterms:W3CDTF">2024-01-17T10:12:54Z</dcterms:created>
  <dcterms:modified xsi:type="dcterms:W3CDTF">2024-01-25T01:34:21Z</dcterms:modified>
</cp:coreProperties>
</file>