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3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58" r:id="rId5"/>
    <p:sldId id="276" r:id="rId6"/>
    <p:sldId id="259" r:id="rId7"/>
    <p:sldId id="279" r:id="rId8"/>
    <p:sldId id="275" r:id="rId9"/>
    <p:sldId id="285" r:id="rId10"/>
    <p:sldId id="293" r:id="rId11"/>
    <p:sldId id="294" r:id="rId12"/>
    <p:sldId id="292" r:id="rId13"/>
    <p:sldId id="295" r:id="rId14"/>
    <p:sldId id="296" r:id="rId15"/>
    <p:sldId id="290" r:id="rId16"/>
    <p:sldId id="291" r:id="rId17"/>
    <p:sldId id="261" r:id="rId18"/>
    <p:sldId id="286" r:id="rId19"/>
    <p:sldId id="287" r:id="rId20"/>
  </p:sldIdLst>
  <p:sldSz cx="12192000" cy="6858000"/>
  <p:notesSz cx="7103745" cy="10234295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2D9"/>
    <a:srgbClr val="FFFFFF"/>
    <a:srgbClr val="FFCCFF"/>
    <a:srgbClr val="FF9FBF"/>
    <a:srgbClr val="482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63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7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6.png"/><Relationship Id="rId17" Type="http://schemas.openxmlformats.org/officeDocument/2006/relationships/image" Target="../media/image25.png"/><Relationship Id="rId16" Type="http://schemas.openxmlformats.org/officeDocument/2006/relationships/image" Target="../media/image24.png"/><Relationship Id="rId15" Type="http://schemas.openxmlformats.org/officeDocument/2006/relationships/image" Target="../media/image23.png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7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30.png"/><Relationship Id="rId17" Type="http://schemas.openxmlformats.org/officeDocument/2006/relationships/image" Target="../media/image29.png"/><Relationship Id="rId16" Type="http://schemas.openxmlformats.org/officeDocument/2006/relationships/image" Target="../media/image28.png"/><Relationship Id="rId15" Type="http://schemas.openxmlformats.org/officeDocument/2006/relationships/image" Target="../media/image27.png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2.png"/><Relationship Id="rId3" Type="http://schemas.openxmlformats.org/officeDocument/2006/relationships/tags" Target="../tags/tag52.xml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19" Type="http://schemas.openxmlformats.org/officeDocument/2006/relationships/tags" Target="../tags/tag62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image" Target="../media/image35.png"/><Relationship Id="rId13" Type="http://schemas.openxmlformats.org/officeDocument/2006/relationships/tags" Target="../tags/tag57.xml"/><Relationship Id="rId12" Type="http://schemas.openxmlformats.org/officeDocument/2006/relationships/image" Target="../media/image34.png"/><Relationship Id="rId11" Type="http://schemas.openxmlformats.org/officeDocument/2006/relationships/tags" Target="../tags/tag56.xml"/><Relationship Id="rId10" Type="http://schemas.openxmlformats.org/officeDocument/2006/relationships/tags" Target="../tags/tag55.xml"/><Relationship Id="rId1" Type="http://schemas.openxmlformats.org/officeDocument/2006/relationships/tags" Target="../tags/tag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sv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13.xml"/><Relationship Id="rId2" Type="http://schemas.openxmlformats.org/officeDocument/2006/relationships/image" Target="../media/image5.png"/><Relationship Id="rId19" Type="http://schemas.openxmlformats.org/officeDocument/2006/relationships/tags" Target="../tags/tag12.xml"/><Relationship Id="rId18" Type="http://schemas.openxmlformats.org/officeDocument/2006/relationships/tags" Target="../tags/tag11.xml"/><Relationship Id="rId17" Type="http://schemas.openxmlformats.org/officeDocument/2006/relationships/tags" Target="../tags/tag10.xml"/><Relationship Id="rId16" Type="http://schemas.openxmlformats.org/officeDocument/2006/relationships/image" Target="../media/image11.png"/><Relationship Id="rId15" Type="http://schemas.openxmlformats.org/officeDocument/2006/relationships/tags" Target="../tags/tag9.xml"/><Relationship Id="rId14" Type="http://schemas.openxmlformats.org/officeDocument/2006/relationships/image" Target="../media/image10.png"/><Relationship Id="rId13" Type="http://schemas.openxmlformats.org/officeDocument/2006/relationships/tags" Target="../tags/tag8.xml"/><Relationship Id="rId12" Type="http://schemas.openxmlformats.org/officeDocument/2006/relationships/image" Target="../media/image9.png"/><Relationship Id="rId11" Type="http://schemas.openxmlformats.org/officeDocument/2006/relationships/tags" Target="../tags/tag7.xml"/><Relationship Id="rId10" Type="http://schemas.openxmlformats.org/officeDocument/2006/relationships/image" Target="../media/image8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image" Target="../media/image12.png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tags" Target="../tags/tag16.xml"/><Relationship Id="rId3" Type="http://schemas.openxmlformats.org/officeDocument/2006/relationships/image" Target="../media/image6.png"/><Relationship Id="rId2" Type="http://schemas.openxmlformats.org/officeDocument/2006/relationships/tags" Target="../tags/tag15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160145" y="207645"/>
            <a:ext cx="9643745" cy="6355715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pic>
        <p:nvPicPr>
          <p:cNvPr id="4" name="图片 3" descr="小丸子彩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635" y="1195705"/>
            <a:ext cx="2471420" cy="22332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181475" y="3775075"/>
            <a:ext cx="3588385" cy="1000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Zhuazhou</a:t>
            </a:r>
            <a:endParaRPr lang="zh-CN" altLang="en-US" sz="4800" b="1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83125" y="5341620"/>
            <a:ext cx="3219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汇报人：曾晓辉</a:t>
            </a:r>
            <a:endParaRPr lang="zh-CN" altLang="en-US" sz="2000"/>
          </a:p>
          <a:p>
            <a:r>
              <a:rPr lang="zh-CN" altLang="en-US" sz="2000"/>
              <a:t>汇报时间：</a:t>
            </a:r>
            <a:r>
              <a:rPr lang="en-US" altLang="zh-CN" sz="2000"/>
              <a:t>2025.05.27</a:t>
            </a:r>
            <a:endParaRPr lang="en-US" altLang="zh-CN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8515" y="753110"/>
            <a:ext cx="7149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Specific Steps of the Zhuazhou Ritual</a:t>
            </a:r>
            <a:endParaRPr lang="en-US" altLang="zh-CN" sz="28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315" y="360680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330" y="283210"/>
            <a:ext cx="3048000" cy="9144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53440" y="2063750"/>
            <a:ext cx="5850890" cy="1868805"/>
          </a:xfrm>
          <a:prstGeom prst="rect">
            <a:avLst/>
          </a:prstGeom>
          <a:solidFill>
            <a:schemeClr val="bg1"/>
          </a:solidFill>
          <a:ln w="28575">
            <a:solidFill>
              <a:srgbClr val="F6B2D9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17575" y="2709545"/>
            <a:ext cx="6532880" cy="105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Striking the gong</a:t>
            </a: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The </a:t>
            </a:r>
            <a:r>
              <a:rPr lang="en-US" altLang="zh-CN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beginning of intellectual growth.</a:t>
            </a:r>
            <a:endParaRPr lang="en-US" altLang="zh-CN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150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7415" y="2240280"/>
            <a:ext cx="5730240" cy="622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5.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Striking the Gong to Awaken Wisdom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2480" y="1390650"/>
            <a:ext cx="3813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Before the Zhuazhou ritual</a:t>
            </a:r>
            <a:endParaRPr lang="en-US" altLang="zh-CN" sz="2000"/>
          </a:p>
        </p:txBody>
      </p:sp>
      <p:sp>
        <p:nvSpPr>
          <p:cNvPr id="14" name="矩形 13"/>
          <p:cNvSpPr/>
          <p:nvPr/>
        </p:nvSpPr>
        <p:spPr>
          <a:xfrm>
            <a:off x="853440" y="4206875"/>
            <a:ext cx="5850890" cy="2160905"/>
          </a:xfrm>
          <a:prstGeom prst="rect">
            <a:avLst/>
          </a:prstGeom>
          <a:solidFill>
            <a:schemeClr val="bg1"/>
          </a:solidFill>
          <a:ln w="28575">
            <a:solidFill>
              <a:srgbClr val="F6B2D9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74090" y="4460240"/>
            <a:ext cx="5663565" cy="622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6.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Passing through the scallion door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l="15875" t="13170" r="6925" b="23112"/>
          <a:stretch>
            <a:fillRect/>
          </a:stretch>
        </p:blipFill>
        <p:spPr>
          <a:xfrm>
            <a:off x="7079615" y="1554480"/>
            <a:ext cx="3210560" cy="24911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17575" y="4930775"/>
            <a:ext cx="6325870" cy="131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Passing through a door hung with a scallion.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Cleverness.</a:t>
            </a:r>
            <a:r>
              <a:rPr lang="zh-CN" altLang="en-US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葱门</a:t>
            </a: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Arial" panose="020B0604020202020204" pitchFamily="34" charset="0"/>
                <a:ea typeface="华康少女文字 Std W5" panose="04000500000000000000" pitchFamily="82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聪明</a:t>
            </a: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clever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150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rcRect t="23088" b="13352"/>
          <a:stretch>
            <a:fillRect/>
          </a:stretch>
        </p:blipFill>
        <p:spPr>
          <a:xfrm>
            <a:off x="7079615" y="4105910"/>
            <a:ext cx="3345180" cy="2457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  <p:bldP spid="15" grpId="0"/>
      <p:bldP spid="15" grpId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8515" y="753110"/>
            <a:ext cx="7149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Specific Steps of the Zhuazhou Ritual</a:t>
            </a:r>
            <a:endParaRPr lang="en-US" altLang="zh-CN" sz="28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315" y="360680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330" y="283210"/>
            <a:ext cx="3048000" cy="9144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444875" y="2128520"/>
            <a:ext cx="5156835" cy="3158490"/>
          </a:xfrm>
          <a:prstGeom prst="rect">
            <a:avLst/>
          </a:prstGeom>
          <a:solidFill>
            <a:schemeClr val="bg1"/>
          </a:solidFill>
          <a:ln w="28575">
            <a:solidFill>
              <a:srgbClr val="F6B2D9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58540" y="2634615"/>
            <a:ext cx="5154295" cy="117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Allowing the baby to grab the items placed before them.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20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2000" b="1" kern="150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25315" y="2235835"/>
            <a:ext cx="3029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7.Zhuazhou ritual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35045" y="3656965"/>
            <a:ext cx="488061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The object the baby interacts with the longest is viewed as an indicator of the baby’s future personality and occupational inclination.</a:t>
            </a:r>
            <a:endParaRPr lang="zh-CN" altLang="en-US" sz="200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l="10155" t="42173" r="7795" b="6966"/>
          <a:stretch>
            <a:fillRect/>
          </a:stretch>
        </p:blipFill>
        <p:spPr>
          <a:xfrm>
            <a:off x="492125" y="2446655"/>
            <a:ext cx="2838450" cy="211264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835" y="2128520"/>
            <a:ext cx="3051810" cy="30162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8515" y="753110"/>
            <a:ext cx="7149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Specific Steps of the Zhuazhou Ritual</a:t>
            </a:r>
            <a:endParaRPr lang="en-US" altLang="zh-CN" sz="28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315" y="360680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330" y="283210"/>
            <a:ext cx="3048000" cy="9144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90625" y="1997075"/>
            <a:ext cx="4224655" cy="2011045"/>
          </a:xfrm>
          <a:prstGeom prst="rect">
            <a:avLst/>
          </a:prstGeom>
          <a:solidFill>
            <a:schemeClr val="bg1"/>
          </a:solidFill>
          <a:ln w="28575">
            <a:solidFill>
              <a:srgbClr val="F6B2D9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377315" y="2640965"/>
            <a:ext cx="463677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Footprints captured in a frame.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A memento of growth.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150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377315" y="2147570"/>
            <a:ext cx="3983355" cy="493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8.Footprints stamping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90625" y="1390650"/>
            <a:ext cx="3813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After the Zhuazhou ritual</a:t>
            </a:r>
            <a:endParaRPr lang="en-US" altLang="zh-CN" sz="2000"/>
          </a:p>
        </p:txBody>
      </p:sp>
      <p:sp>
        <p:nvSpPr>
          <p:cNvPr id="14" name="矩形 13"/>
          <p:cNvSpPr/>
          <p:nvPr/>
        </p:nvSpPr>
        <p:spPr>
          <a:xfrm>
            <a:off x="1190625" y="4463415"/>
            <a:ext cx="4225290" cy="1858010"/>
          </a:xfrm>
          <a:prstGeom prst="rect">
            <a:avLst/>
          </a:prstGeom>
          <a:solidFill>
            <a:schemeClr val="bg1"/>
          </a:solidFill>
          <a:ln w="28575">
            <a:solidFill>
              <a:srgbClr val="F6B2D9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11275" y="4548505"/>
            <a:ext cx="3983355" cy="584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9.Sealing wine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11275" y="4912995"/>
            <a:ext cx="4076065" cy="111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For future important moments.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Longevity and happiness.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150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12428" b="4488"/>
          <a:stretch>
            <a:fillRect/>
          </a:stretch>
        </p:blipFill>
        <p:spPr>
          <a:xfrm>
            <a:off x="6856730" y="1574800"/>
            <a:ext cx="3195955" cy="24333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2819" t="14297"/>
          <a:stretch>
            <a:fillRect/>
          </a:stretch>
        </p:blipFill>
        <p:spPr>
          <a:xfrm>
            <a:off x="6856095" y="4327525"/>
            <a:ext cx="3196590" cy="2116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  <p:bldP spid="16" grpId="0"/>
      <p:bldP spid="16" grpId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8515" y="753110"/>
            <a:ext cx="7149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Specific Steps of the Zhuazhou Ritual</a:t>
            </a:r>
            <a:endParaRPr lang="en-US" altLang="zh-CN" sz="28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315" y="360680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330" y="283210"/>
            <a:ext cx="3048000" cy="9144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41400" y="2812415"/>
            <a:ext cx="4944110" cy="2267585"/>
          </a:xfrm>
          <a:prstGeom prst="rect">
            <a:avLst/>
          </a:prstGeom>
          <a:solidFill>
            <a:schemeClr val="bg1"/>
          </a:solidFill>
          <a:ln w="28575">
            <a:solidFill>
              <a:srgbClr val="F6B2D9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190625" y="3429000"/>
            <a:ext cx="4520565" cy="130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The parent feeds the baby noodles, wishing them a healthy and long life.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150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72210" y="2935605"/>
            <a:ext cx="3983355" cy="493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10.E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ating blessings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1400" y="2011680"/>
            <a:ext cx="3813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After the Zhuazhou ritual</a:t>
            </a:r>
            <a:endParaRPr lang="en-US" altLang="zh-CN" sz="2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b="18042"/>
          <a:stretch>
            <a:fillRect/>
          </a:stretch>
        </p:blipFill>
        <p:spPr>
          <a:xfrm>
            <a:off x="6261100" y="2011680"/>
            <a:ext cx="3795395" cy="37642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74340" y="574675"/>
            <a:ext cx="6904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Symbolic Meanings of Items</a:t>
            </a:r>
            <a:endParaRPr lang="en-US" altLang="zh-CN" sz="28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3140" y="207645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745" y="182245"/>
            <a:ext cx="3048000" cy="9144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032510" y="17894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6B2D9"/>
                </a:solidFill>
                <a:latin typeface="微软雅黑" panose="020B0503020204020204" charset="-122"/>
                <a:ea typeface="微软雅黑" panose="020B0503020204020204" charset="-122"/>
              </a:rPr>
              <a:t>✿</a:t>
            </a:r>
            <a:endParaRPr lang="zh-CN" altLang="en-US">
              <a:solidFill>
                <a:srgbClr val="F6B2D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3236595" y="17894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6B2D9"/>
                </a:solidFill>
                <a:latin typeface="微软雅黑" panose="020B0503020204020204" charset="-122"/>
                <a:ea typeface="微软雅黑" panose="020B0503020204020204" charset="-122"/>
              </a:rPr>
              <a:t>✿</a:t>
            </a:r>
            <a:endParaRPr lang="zh-CN" altLang="en-US">
              <a:solidFill>
                <a:srgbClr val="F6B2D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501775" y="1697355"/>
            <a:ext cx="1847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Books</a:t>
            </a:r>
            <a:endParaRPr lang="en-US" alt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3648075" y="1489075"/>
            <a:ext cx="216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Writing brushes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6116955" y="17894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6B2D9"/>
                </a:solidFill>
                <a:latin typeface="微软雅黑" panose="020B0503020204020204" charset="-122"/>
                <a:ea typeface="微软雅黑" panose="020B0503020204020204" charset="-122"/>
              </a:rPr>
              <a:t>✿</a:t>
            </a:r>
            <a:endParaRPr lang="zh-CN" altLang="en-US">
              <a:solidFill>
                <a:srgbClr val="F6B2D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6572250" y="1697355"/>
            <a:ext cx="11461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Rulers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8577580" y="17894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6B2D9"/>
                </a:solidFill>
                <a:latin typeface="微软雅黑" panose="020B0503020204020204" charset="-122"/>
                <a:ea typeface="微软雅黑" panose="020B0503020204020204" charset="-122"/>
              </a:rPr>
              <a:t>✿</a:t>
            </a:r>
            <a:endParaRPr lang="zh-CN" altLang="en-US">
              <a:solidFill>
                <a:srgbClr val="F6B2D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9142095" y="1697355"/>
            <a:ext cx="304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Cash</a:t>
            </a:r>
            <a:endParaRPr lang="en-US" altLang="zh-CN"/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1170305" y="4232910"/>
            <a:ext cx="20662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Academic achievement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3576955" y="4232910"/>
            <a:ext cx="30689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Literary and artistic talent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9084310" y="4361180"/>
            <a:ext cx="1799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Wealth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6266180" y="4232910"/>
            <a:ext cx="28181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Careers in law  design, or engineering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305" y="2319020"/>
            <a:ext cx="1670050" cy="1752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60465" y="2424430"/>
            <a:ext cx="1523365" cy="16471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86480" y="2347595"/>
            <a:ext cx="1612265" cy="17316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78215" y="2347595"/>
            <a:ext cx="1938655" cy="17621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60470" y="574675"/>
            <a:ext cx="5076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Symbolic Meanings of Items</a:t>
            </a:r>
            <a:endParaRPr lang="en-US" altLang="zh-CN" sz="28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0" y="265430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265" y="182245"/>
            <a:ext cx="3048000" cy="9144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032510" y="17894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6B2D9"/>
                </a:solidFill>
                <a:latin typeface="微软雅黑" panose="020B0503020204020204" charset="-122"/>
                <a:ea typeface="微软雅黑" panose="020B0503020204020204" charset="-122"/>
              </a:rPr>
              <a:t>✿</a:t>
            </a:r>
            <a:endParaRPr lang="zh-CN" altLang="en-US">
              <a:solidFill>
                <a:srgbClr val="F6B2D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3348990" y="17894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6B2D9"/>
                </a:solidFill>
                <a:latin typeface="微软雅黑" panose="020B0503020204020204" charset="-122"/>
                <a:ea typeface="微软雅黑" panose="020B0503020204020204" charset="-122"/>
              </a:rPr>
              <a:t>✿</a:t>
            </a:r>
            <a:endParaRPr lang="zh-CN" altLang="en-US">
              <a:solidFill>
                <a:srgbClr val="F6B2D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501775" y="1789430"/>
            <a:ext cx="18472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Seals</a:t>
            </a:r>
            <a:endParaRPr lang="en-US" altLang="zh-CN" sz="2400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3760470" y="1494790"/>
            <a:ext cx="21697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Sports Equipment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6055995" y="17894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6B2D9"/>
                </a:solidFill>
                <a:latin typeface="微软雅黑" panose="020B0503020204020204" charset="-122"/>
                <a:ea typeface="微软雅黑" panose="020B0503020204020204" charset="-122"/>
              </a:rPr>
              <a:t>✿</a:t>
            </a:r>
            <a:endParaRPr lang="zh-CN" altLang="en-US">
              <a:solidFill>
                <a:srgbClr val="F6B2D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6418580" y="1697355"/>
            <a:ext cx="149415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Abacus</a:t>
            </a:r>
            <a:endParaRPr lang="en-US" altLang="zh-CN" sz="2400"/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8246745" y="178943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6B2D9"/>
                </a:solidFill>
                <a:latin typeface="微软雅黑" panose="020B0503020204020204" charset="-122"/>
                <a:ea typeface="微软雅黑" panose="020B0503020204020204" charset="-122"/>
              </a:rPr>
              <a:t>✿</a:t>
            </a:r>
            <a:endParaRPr lang="zh-CN" altLang="en-US">
              <a:solidFill>
                <a:srgbClr val="F6B2D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8763000" y="1697355"/>
            <a:ext cx="304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Steamed bun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1"/>
            </p:custDataLst>
          </p:nvPr>
        </p:nvSpPr>
        <p:spPr>
          <a:xfrm>
            <a:off x="1170305" y="4361180"/>
            <a:ext cx="20662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Authority and status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3348990" y="4361180"/>
            <a:ext cx="3068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Athletic talent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3"/>
            </p:custDataLst>
          </p:nvPr>
        </p:nvSpPr>
        <p:spPr>
          <a:xfrm>
            <a:off x="8573135" y="4361180"/>
            <a:ext cx="27851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No worries about food and clothing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6266180" y="4361180"/>
            <a:ext cx="20662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Business acumen</a:t>
            </a:r>
            <a:endParaRPr lang="en-US" altLang="zh-CN" sz="24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4560" y="2324735"/>
            <a:ext cx="1885950" cy="21209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7910" y="2410460"/>
            <a:ext cx="1917700" cy="18669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39460" y="2310130"/>
            <a:ext cx="2076450" cy="20510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58225" y="2310130"/>
            <a:ext cx="2025650" cy="20383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3455035" y="2118360"/>
            <a:ext cx="1774190" cy="2663190"/>
            <a:chOff x="9031" y="3303"/>
            <a:chExt cx="2794" cy="4194"/>
          </a:xfrm>
        </p:grpSpPr>
        <p:pic>
          <p:nvPicPr>
            <p:cNvPr id="5" name="图片 4" descr="小丸子彩色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700000">
              <a:off x="9079" y="4144"/>
              <a:ext cx="3044" cy="244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9031" y="3555"/>
              <a:ext cx="1139" cy="3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10165" y="3303"/>
              <a:ext cx="20" cy="41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文本框 11"/>
          <p:cNvSpPr txBox="1"/>
          <p:nvPr/>
        </p:nvSpPr>
        <p:spPr>
          <a:xfrm>
            <a:off x="4770755" y="3124200"/>
            <a:ext cx="1841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Part  </a:t>
            </a:r>
            <a:r>
              <a:rPr lang="en-US" altLang="zh-CN" sz="2800" b="1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04</a:t>
            </a:r>
            <a:endParaRPr lang="en-US" altLang="zh-CN" sz="2800" b="1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13" name="图片 12" descr="花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25" y="2278380"/>
            <a:ext cx="1909445" cy="19094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70755" y="3891280"/>
            <a:ext cx="6024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Social and Cultural Significance</a:t>
            </a:r>
            <a:endParaRPr lang="zh-CN" altLang="en-US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pic>
        <p:nvPicPr>
          <p:cNvPr id="22" name="图片 21" descr="相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62200" y="4537075"/>
            <a:ext cx="1297940" cy="1297940"/>
          </a:xfrm>
          <a:prstGeom prst="rect">
            <a:avLst/>
          </a:prstGeom>
        </p:spPr>
      </p:pic>
      <p:pic>
        <p:nvPicPr>
          <p:cNvPr id="23" name="图片 22" descr="设置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13585" y="3568700"/>
            <a:ext cx="1137920" cy="11379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91435" y="574675"/>
            <a:ext cx="7339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Social and Cultural Significance</a:t>
            </a:r>
            <a:endParaRPr lang="en-US" altLang="zh-CN" sz="28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435" y="182880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840" y="134620"/>
            <a:ext cx="3048000" cy="9144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381375" y="1520190"/>
            <a:ext cx="7378065" cy="10674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1.Parents’expectations for their baby’s future.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The family's wishes for the new generation to carry forward the family legacy and drive its future growth.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17" name="图片 16" descr="圈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265680" y="1520190"/>
            <a:ext cx="986155" cy="986155"/>
          </a:xfrm>
          <a:prstGeom prst="rect">
            <a:avLst/>
          </a:prstGeom>
        </p:spPr>
      </p:pic>
      <p:pic>
        <p:nvPicPr>
          <p:cNvPr id="20" name="图片 19" descr="圈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124710" y="3634740"/>
            <a:ext cx="986790" cy="986790"/>
          </a:xfrm>
          <a:prstGeom prst="rect">
            <a:avLst/>
          </a:prstGeom>
        </p:spPr>
      </p:pic>
      <p:pic>
        <p:nvPicPr>
          <p:cNvPr id="21" name="图片 20" descr="心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013585" y="1268095"/>
            <a:ext cx="1490980" cy="1490980"/>
          </a:xfrm>
          <a:prstGeom prst="rect">
            <a:avLst/>
          </a:prstGeom>
        </p:spPr>
      </p:pic>
      <p:pic>
        <p:nvPicPr>
          <p:cNvPr id="24" name="图片 23" descr="用户中心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753870" y="2506345"/>
            <a:ext cx="1156335" cy="1156335"/>
          </a:xfrm>
          <a:prstGeom prst="rect">
            <a:avLst/>
          </a:prstGeom>
        </p:spPr>
      </p:pic>
      <p:pic>
        <p:nvPicPr>
          <p:cNvPr id="44" name="图片 43" descr="圈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517775" y="4692650"/>
            <a:ext cx="986790" cy="986790"/>
          </a:xfrm>
          <a:prstGeom prst="rect">
            <a:avLst/>
          </a:prstGeom>
        </p:spPr>
      </p:pic>
      <p:sp>
        <p:nvSpPr>
          <p:cNvPr id="45" name="文本框 44"/>
          <p:cNvSpPr txBox="1"/>
          <p:nvPr>
            <p:custDataLst>
              <p:tags r:id="rId16"/>
            </p:custDataLst>
          </p:nvPr>
        </p:nvSpPr>
        <p:spPr>
          <a:xfrm>
            <a:off x="2969260" y="2734945"/>
            <a:ext cx="7637145" cy="752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2.The initial formation of cultural identity and the start of educational enlightenment.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17"/>
            </p:custDataLst>
          </p:nvPr>
        </p:nvSpPr>
        <p:spPr>
          <a:xfrm>
            <a:off x="3225165" y="3637280"/>
            <a:ext cx="76898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3.A celebration of a milestone and an embodiment of family, educational, and social values within Chinese culture.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49" name="文本框 48"/>
          <p:cNvSpPr txBox="1"/>
          <p:nvPr>
            <p:custDataLst>
              <p:tags r:id="rId18"/>
            </p:custDataLst>
          </p:nvPr>
        </p:nvSpPr>
        <p:spPr>
          <a:xfrm>
            <a:off x="3608705" y="4751705"/>
            <a:ext cx="7377430" cy="1381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4.Connecting the past and the future, the individual and society, showing the profound heritage of Chinese culture and its boundless care for future generations.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6" name="图片 5" descr="圈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47215" y="2577465"/>
            <a:ext cx="986155" cy="9861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318135" y="25082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grpSp>
        <p:nvGrpSpPr>
          <p:cNvPr id="2589" name="Group 1047"/>
          <p:cNvGrpSpPr>
            <a:grpSpLocks noChangeAspect="1"/>
          </p:cNvGrpSpPr>
          <p:nvPr/>
        </p:nvGrpSpPr>
        <p:grpSpPr bwMode="auto">
          <a:xfrm>
            <a:off x="2429510" y="694055"/>
            <a:ext cx="7312660" cy="1508125"/>
            <a:chOff x="292" y="83"/>
            <a:chExt cx="7050" cy="1453"/>
          </a:xfrm>
        </p:grpSpPr>
        <p:grpSp>
          <p:nvGrpSpPr>
            <p:cNvPr id="2591" name="Group 1248"/>
            <p:cNvGrpSpPr/>
            <p:nvPr/>
          </p:nvGrpSpPr>
          <p:grpSpPr bwMode="auto">
            <a:xfrm>
              <a:off x="292" y="83"/>
              <a:ext cx="5854" cy="1375"/>
              <a:chOff x="292" y="83"/>
              <a:chExt cx="5854" cy="1375"/>
            </a:xfrm>
          </p:grpSpPr>
          <p:sp>
            <p:nvSpPr>
              <p:cNvPr id="2783" name="Freeform 1048"/>
              <p:cNvSpPr/>
              <p:nvPr/>
            </p:nvSpPr>
            <p:spPr bwMode="auto">
              <a:xfrm>
                <a:off x="292" y="285"/>
                <a:ext cx="1164" cy="1173"/>
              </a:xfrm>
              <a:custGeom>
                <a:avLst/>
                <a:gdLst>
                  <a:gd name="T0" fmla="*/ 1164 w 1164"/>
                  <a:gd name="T1" fmla="*/ 984 h 1173"/>
                  <a:gd name="T2" fmla="*/ 184 w 1164"/>
                  <a:gd name="T3" fmla="*/ 1173 h 1173"/>
                  <a:gd name="T4" fmla="*/ 0 w 1164"/>
                  <a:gd name="T5" fmla="*/ 189 h 1173"/>
                  <a:gd name="T6" fmla="*/ 981 w 1164"/>
                  <a:gd name="T7" fmla="*/ 0 h 1173"/>
                  <a:gd name="T8" fmla="*/ 1164 w 1164"/>
                  <a:gd name="T9" fmla="*/ 984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4" h="1173">
                    <a:moveTo>
                      <a:pt x="1164" y="984"/>
                    </a:moveTo>
                    <a:lnTo>
                      <a:pt x="184" y="1173"/>
                    </a:lnTo>
                    <a:lnTo>
                      <a:pt x="0" y="189"/>
                    </a:lnTo>
                    <a:lnTo>
                      <a:pt x="981" y="0"/>
                    </a:lnTo>
                    <a:lnTo>
                      <a:pt x="1164" y="984"/>
                    </a:lnTo>
                    <a:close/>
                  </a:path>
                </a:pathLst>
              </a:custGeom>
              <a:solidFill>
                <a:srgbClr val="F6B2D9"/>
              </a:solidFill>
              <a:ln>
                <a:noFill/>
              </a:ln>
              <a:effectLst>
                <a:outerShdw blurRad="114300" dist="127000" dir="8100000" algn="tr" rotWithShape="0">
                  <a:prstClr val="black">
                    <a:alpha val="2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84" name="Freeform 1049"/>
              <p:cNvSpPr/>
              <p:nvPr/>
            </p:nvSpPr>
            <p:spPr bwMode="auto">
              <a:xfrm>
                <a:off x="384" y="446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3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0" y="8"/>
                      <a:pt x="0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85" name="Freeform 1050"/>
              <p:cNvSpPr/>
              <p:nvPr/>
            </p:nvSpPr>
            <p:spPr bwMode="auto">
              <a:xfrm>
                <a:off x="553" y="414"/>
                <a:ext cx="42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3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0" y="8"/>
                      <a:pt x="0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86" name="Freeform 1051"/>
              <p:cNvSpPr/>
              <p:nvPr/>
            </p:nvSpPr>
            <p:spPr bwMode="auto">
              <a:xfrm>
                <a:off x="723" y="382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3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0" y="8"/>
                      <a:pt x="0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87" name="Freeform 1052"/>
              <p:cNvSpPr/>
              <p:nvPr/>
            </p:nvSpPr>
            <p:spPr bwMode="auto">
              <a:xfrm>
                <a:off x="892" y="349"/>
                <a:ext cx="37" cy="42"/>
              </a:xfrm>
              <a:custGeom>
                <a:avLst/>
                <a:gdLst>
                  <a:gd name="T0" fmla="*/ 8 w 8"/>
                  <a:gd name="T1" fmla="*/ 4 h 9"/>
                  <a:gd name="T2" fmla="*/ 5 w 8"/>
                  <a:gd name="T3" fmla="*/ 9 h 9"/>
                  <a:gd name="T4" fmla="*/ 0 w 8"/>
                  <a:gd name="T5" fmla="*/ 5 h 9"/>
                  <a:gd name="T6" fmla="*/ 3 w 8"/>
                  <a:gd name="T7" fmla="*/ 1 h 9"/>
                  <a:gd name="T8" fmla="*/ 8 w 8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cubicBezTo>
                      <a:pt x="8" y="6"/>
                      <a:pt x="7" y="8"/>
                      <a:pt x="5" y="9"/>
                    </a:cubicBezTo>
                    <a:cubicBezTo>
                      <a:pt x="3" y="9"/>
                      <a:pt x="0" y="8"/>
                      <a:pt x="0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88" name="Freeform 1053"/>
              <p:cNvSpPr/>
              <p:nvPr/>
            </p:nvSpPr>
            <p:spPr bwMode="auto">
              <a:xfrm>
                <a:off x="1062" y="317"/>
                <a:ext cx="37" cy="42"/>
              </a:xfrm>
              <a:custGeom>
                <a:avLst/>
                <a:gdLst>
                  <a:gd name="T0" fmla="*/ 8 w 8"/>
                  <a:gd name="T1" fmla="*/ 4 h 9"/>
                  <a:gd name="T2" fmla="*/ 5 w 8"/>
                  <a:gd name="T3" fmla="*/ 9 h 9"/>
                  <a:gd name="T4" fmla="*/ 0 w 8"/>
                  <a:gd name="T5" fmla="*/ 6 h 9"/>
                  <a:gd name="T6" fmla="*/ 3 w 8"/>
                  <a:gd name="T7" fmla="*/ 1 h 9"/>
                  <a:gd name="T8" fmla="*/ 8 w 8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cubicBezTo>
                      <a:pt x="8" y="6"/>
                      <a:pt x="7" y="8"/>
                      <a:pt x="5" y="9"/>
                    </a:cubicBezTo>
                    <a:cubicBezTo>
                      <a:pt x="3" y="9"/>
                      <a:pt x="0" y="8"/>
                      <a:pt x="0" y="6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89" name="Freeform 1054"/>
              <p:cNvSpPr/>
              <p:nvPr/>
            </p:nvSpPr>
            <p:spPr bwMode="auto">
              <a:xfrm>
                <a:off x="1227" y="285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6 w 9"/>
                  <a:gd name="T3" fmla="*/ 9 h 9"/>
                  <a:gd name="T4" fmla="*/ 1 w 9"/>
                  <a:gd name="T5" fmla="*/ 6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6" y="9"/>
                    </a:cubicBezTo>
                    <a:cubicBezTo>
                      <a:pt x="3" y="9"/>
                      <a:pt x="1" y="8"/>
                      <a:pt x="1" y="6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9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0" name="Freeform 1055"/>
              <p:cNvSpPr/>
              <p:nvPr/>
            </p:nvSpPr>
            <p:spPr bwMode="auto">
              <a:xfrm>
                <a:off x="324" y="593"/>
                <a:ext cx="42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1" name="Freeform 1056"/>
              <p:cNvSpPr/>
              <p:nvPr/>
            </p:nvSpPr>
            <p:spPr bwMode="auto">
              <a:xfrm>
                <a:off x="494" y="561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2" name="Freeform 1057"/>
              <p:cNvSpPr/>
              <p:nvPr/>
            </p:nvSpPr>
            <p:spPr bwMode="auto">
              <a:xfrm>
                <a:off x="663" y="529"/>
                <a:ext cx="42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3" name="Freeform 1058"/>
              <p:cNvSpPr/>
              <p:nvPr/>
            </p:nvSpPr>
            <p:spPr bwMode="auto">
              <a:xfrm>
                <a:off x="833" y="497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4" name="Freeform 1059"/>
              <p:cNvSpPr/>
              <p:nvPr/>
            </p:nvSpPr>
            <p:spPr bwMode="auto">
              <a:xfrm>
                <a:off x="1002" y="464"/>
                <a:ext cx="42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3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5" name="Freeform 1060"/>
              <p:cNvSpPr/>
              <p:nvPr/>
            </p:nvSpPr>
            <p:spPr bwMode="auto">
              <a:xfrm>
                <a:off x="1172" y="432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3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7" name="Freeform 1062"/>
              <p:cNvSpPr/>
              <p:nvPr/>
            </p:nvSpPr>
            <p:spPr bwMode="auto">
              <a:xfrm>
                <a:off x="434" y="717"/>
                <a:ext cx="42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3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8" name="Freeform 1063"/>
              <p:cNvSpPr/>
              <p:nvPr/>
            </p:nvSpPr>
            <p:spPr bwMode="auto">
              <a:xfrm>
                <a:off x="604" y="685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3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799" name="Freeform 1064"/>
              <p:cNvSpPr/>
              <p:nvPr/>
            </p:nvSpPr>
            <p:spPr bwMode="auto">
              <a:xfrm>
                <a:off x="773" y="653"/>
                <a:ext cx="42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3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0" name="Freeform 1065"/>
              <p:cNvSpPr/>
              <p:nvPr/>
            </p:nvSpPr>
            <p:spPr bwMode="auto">
              <a:xfrm>
                <a:off x="943" y="621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3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1" name="Freeform 1066"/>
              <p:cNvSpPr/>
              <p:nvPr/>
            </p:nvSpPr>
            <p:spPr bwMode="auto">
              <a:xfrm>
                <a:off x="1112" y="589"/>
                <a:ext cx="42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3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2" name="Freeform 1067"/>
              <p:cNvSpPr/>
              <p:nvPr/>
            </p:nvSpPr>
            <p:spPr bwMode="auto">
              <a:xfrm>
                <a:off x="1282" y="556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3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3" name="Freeform 1068"/>
              <p:cNvSpPr/>
              <p:nvPr/>
            </p:nvSpPr>
            <p:spPr bwMode="auto">
              <a:xfrm>
                <a:off x="375" y="865"/>
                <a:ext cx="41" cy="41"/>
              </a:xfrm>
              <a:custGeom>
                <a:avLst/>
                <a:gdLst>
                  <a:gd name="T0" fmla="*/ 9 w 9"/>
                  <a:gd name="T1" fmla="*/ 3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9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1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4" name="Freeform 1069"/>
              <p:cNvSpPr/>
              <p:nvPr/>
            </p:nvSpPr>
            <p:spPr bwMode="auto">
              <a:xfrm>
                <a:off x="544" y="832"/>
                <a:ext cx="42" cy="42"/>
              </a:xfrm>
              <a:custGeom>
                <a:avLst/>
                <a:gdLst>
                  <a:gd name="T0" fmla="*/ 9 w 9"/>
                  <a:gd name="T1" fmla="*/ 3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9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1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5" name="Freeform 1070"/>
              <p:cNvSpPr/>
              <p:nvPr/>
            </p:nvSpPr>
            <p:spPr bwMode="auto">
              <a:xfrm>
                <a:off x="714" y="800"/>
                <a:ext cx="41" cy="42"/>
              </a:xfrm>
              <a:custGeom>
                <a:avLst/>
                <a:gdLst>
                  <a:gd name="T0" fmla="*/ 8 w 9"/>
                  <a:gd name="T1" fmla="*/ 3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6" name="Freeform 1071"/>
              <p:cNvSpPr/>
              <p:nvPr/>
            </p:nvSpPr>
            <p:spPr bwMode="auto">
              <a:xfrm>
                <a:off x="883" y="768"/>
                <a:ext cx="41" cy="41"/>
              </a:xfrm>
              <a:custGeom>
                <a:avLst/>
                <a:gdLst>
                  <a:gd name="T0" fmla="*/ 8 w 9"/>
                  <a:gd name="T1" fmla="*/ 3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7" name="Freeform 1072"/>
              <p:cNvSpPr/>
              <p:nvPr/>
            </p:nvSpPr>
            <p:spPr bwMode="auto">
              <a:xfrm>
                <a:off x="1053" y="736"/>
                <a:ext cx="41" cy="41"/>
              </a:xfrm>
              <a:custGeom>
                <a:avLst/>
                <a:gdLst>
                  <a:gd name="T0" fmla="*/ 8 w 9"/>
                  <a:gd name="T1" fmla="*/ 3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08" name="Freeform 1073"/>
              <p:cNvSpPr/>
              <p:nvPr/>
            </p:nvSpPr>
            <p:spPr bwMode="auto">
              <a:xfrm>
                <a:off x="1222" y="704"/>
                <a:ext cx="41" cy="41"/>
              </a:xfrm>
              <a:custGeom>
                <a:avLst/>
                <a:gdLst>
                  <a:gd name="T0" fmla="*/ 8 w 9"/>
                  <a:gd name="T1" fmla="*/ 3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0" name="Freeform 1075"/>
              <p:cNvSpPr/>
              <p:nvPr/>
            </p:nvSpPr>
            <p:spPr bwMode="auto">
              <a:xfrm>
                <a:off x="485" y="984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6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9"/>
                      <a:pt x="5" y="9"/>
                    </a:cubicBezTo>
                    <a:cubicBezTo>
                      <a:pt x="3" y="9"/>
                      <a:pt x="1" y="8"/>
                      <a:pt x="0" y="6"/>
                    </a:cubicBezTo>
                    <a:cubicBezTo>
                      <a:pt x="0" y="4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1" name="Freeform 1076"/>
              <p:cNvSpPr/>
              <p:nvPr/>
            </p:nvSpPr>
            <p:spPr bwMode="auto">
              <a:xfrm>
                <a:off x="654" y="957"/>
                <a:ext cx="41" cy="36"/>
              </a:xfrm>
              <a:custGeom>
                <a:avLst/>
                <a:gdLst>
                  <a:gd name="T0" fmla="*/ 8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4 w 9"/>
                  <a:gd name="T7" fmla="*/ 0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7" y="8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2" name="Freeform 1077"/>
              <p:cNvSpPr/>
              <p:nvPr/>
            </p:nvSpPr>
            <p:spPr bwMode="auto">
              <a:xfrm>
                <a:off x="824" y="924"/>
                <a:ext cx="41" cy="37"/>
              </a:xfrm>
              <a:custGeom>
                <a:avLst/>
                <a:gdLst>
                  <a:gd name="T0" fmla="*/ 8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3 w 9"/>
                  <a:gd name="T7" fmla="*/ 0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7" y="8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3" name="Freeform 1078"/>
              <p:cNvSpPr/>
              <p:nvPr/>
            </p:nvSpPr>
            <p:spPr bwMode="auto">
              <a:xfrm>
                <a:off x="993" y="892"/>
                <a:ext cx="41" cy="37"/>
              </a:xfrm>
              <a:custGeom>
                <a:avLst/>
                <a:gdLst>
                  <a:gd name="T0" fmla="*/ 8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3 w 9"/>
                  <a:gd name="T7" fmla="*/ 0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7" y="8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4" name="Freeform 1079"/>
              <p:cNvSpPr/>
              <p:nvPr/>
            </p:nvSpPr>
            <p:spPr bwMode="auto">
              <a:xfrm>
                <a:off x="1163" y="860"/>
                <a:ext cx="41" cy="37"/>
              </a:xfrm>
              <a:custGeom>
                <a:avLst/>
                <a:gdLst>
                  <a:gd name="T0" fmla="*/ 8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3 w 9"/>
                  <a:gd name="T7" fmla="*/ 0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7" y="8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5" name="Freeform 1080"/>
              <p:cNvSpPr/>
              <p:nvPr/>
            </p:nvSpPr>
            <p:spPr bwMode="auto">
              <a:xfrm>
                <a:off x="1332" y="828"/>
                <a:ext cx="41" cy="37"/>
              </a:xfrm>
              <a:custGeom>
                <a:avLst/>
                <a:gdLst>
                  <a:gd name="T0" fmla="*/ 8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3 w 9"/>
                  <a:gd name="T7" fmla="*/ 0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7" y="8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6" name="Freeform 1081"/>
              <p:cNvSpPr/>
              <p:nvPr/>
            </p:nvSpPr>
            <p:spPr bwMode="auto">
              <a:xfrm>
                <a:off x="425" y="1131"/>
                <a:ext cx="41" cy="4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9"/>
                    </a:cubicBezTo>
                    <a:cubicBezTo>
                      <a:pt x="3" y="9"/>
                      <a:pt x="1" y="8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7" name="Freeform 1082"/>
              <p:cNvSpPr/>
              <p:nvPr/>
            </p:nvSpPr>
            <p:spPr bwMode="auto">
              <a:xfrm>
                <a:off x="595" y="1099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8" name="Freeform 1083"/>
              <p:cNvSpPr/>
              <p:nvPr/>
            </p:nvSpPr>
            <p:spPr bwMode="auto">
              <a:xfrm>
                <a:off x="764" y="1067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19" name="Freeform 1084"/>
              <p:cNvSpPr/>
              <p:nvPr/>
            </p:nvSpPr>
            <p:spPr bwMode="auto">
              <a:xfrm>
                <a:off x="934" y="1035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0" name="Freeform 1085"/>
              <p:cNvSpPr/>
              <p:nvPr/>
            </p:nvSpPr>
            <p:spPr bwMode="auto">
              <a:xfrm>
                <a:off x="1103" y="1003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1" name="Freeform 1086"/>
              <p:cNvSpPr/>
              <p:nvPr/>
            </p:nvSpPr>
            <p:spPr bwMode="auto">
              <a:xfrm>
                <a:off x="1273" y="970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3" name="Freeform 1088"/>
              <p:cNvSpPr/>
              <p:nvPr/>
            </p:nvSpPr>
            <p:spPr bwMode="auto">
              <a:xfrm>
                <a:off x="535" y="1255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4" name="Freeform 1089"/>
              <p:cNvSpPr/>
              <p:nvPr/>
            </p:nvSpPr>
            <p:spPr bwMode="auto">
              <a:xfrm>
                <a:off x="705" y="1223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5" name="Freeform 1090"/>
              <p:cNvSpPr/>
              <p:nvPr/>
            </p:nvSpPr>
            <p:spPr bwMode="auto">
              <a:xfrm>
                <a:off x="874" y="1191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6" name="Freeform 1091"/>
              <p:cNvSpPr/>
              <p:nvPr/>
            </p:nvSpPr>
            <p:spPr bwMode="auto">
              <a:xfrm>
                <a:off x="1044" y="1159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7" name="Freeform 1092"/>
              <p:cNvSpPr/>
              <p:nvPr/>
            </p:nvSpPr>
            <p:spPr bwMode="auto">
              <a:xfrm>
                <a:off x="1213" y="1127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3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8" name="Freeform 1093"/>
              <p:cNvSpPr/>
              <p:nvPr/>
            </p:nvSpPr>
            <p:spPr bwMode="auto">
              <a:xfrm>
                <a:off x="1383" y="1094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3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29" name="Freeform 1094"/>
              <p:cNvSpPr/>
              <p:nvPr/>
            </p:nvSpPr>
            <p:spPr bwMode="auto">
              <a:xfrm>
                <a:off x="476" y="1403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0" name="Freeform 1095"/>
              <p:cNvSpPr/>
              <p:nvPr/>
            </p:nvSpPr>
            <p:spPr bwMode="auto">
              <a:xfrm>
                <a:off x="645" y="1370"/>
                <a:ext cx="41" cy="4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1" name="Freeform 1096"/>
              <p:cNvSpPr/>
              <p:nvPr/>
            </p:nvSpPr>
            <p:spPr bwMode="auto">
              <a:xfrm>
                <a:off x="815" y="1338"/>
                <a:ext cx="41" cy="4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2" name="Freeform 1097"/>
              <p:cNvSpPr/>
              <p:nvPr/>
            </p:nvSpPr>
            <p:spPr bwMode="auto">
              <a:xfrm>
                <a:off x="984" y="1306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3" name="Freeform 1098"/>
              <p:cNvSpPr/>
              <p:nvPr/>
            </p:nvSpPr>
            <p:spPr bwMode="auto">
              <a:xfrm>
                <a:off x="1154" y="1274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4" name="Freeform 1099"/>
              <p:cNvSpPr/>
              <p:nvPr/>
            </p:nvSpPr>
            <p:spPr bwMode="auto">
              <a:xfrm>
                <a:off x="1323" y="1242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5" name="Freeform 1100"/>
              <p:cNvSpPr/>
              <p:nvPr/>
            </p:nvSpPr>
            <p:spPr bwMode="auto">
              <a:xfrm>
                <a:off x="480" y="455"/>
                <a:ext cx="843" cy="695"/>
              </a:xfrm>
              <a:custGeom>
                <a:avLst/>
                <a:gdLst>
                  <a:gd name="T0" fmla="*/ 120 w 184"/>
                  <a:gd name="T1" fmla="*/ 15 h 151"/>
                  <a:gd name="T2" fmla="*/ 68 w 184"/>
                  <a:gd name="T3" fmla="*/ 8 h 151"/>
                  <a:gd name="T4" fmla="*/ 5 w 184"/>
                  <a:gd name="T5" fmla="*/ 88 h 151"/>
                  <a:gd name="T6" fmla="*/ 6 w 184"/>
                  <a:gd name="T7" fmla="*/ 151 h 151"/>
                  <a:gd name="T8" fmla="*/ 31 w 184"/>
                  <a:gd name="T9" fmla="*/ 146 h 151"/>
                  <a:gd name="T10" fmla="*/ 31 w 184"/>
                  <a:gd name="T11" fmla="*/ 146 h 151"/>
                  <a:gd name="T12" fmla="*/ 31 w 184"/>
                  <a:gd name="T13" fmla="*/ 146 h 151"/>
                  <a:gd name="T14" fmla="*/ 15 w 184"/>
                  <a:gd name="T15" fmla="*/ 135 h 151"/>
                  <a:gd name="T16" fmla="*/ 15 w 184"/>
                  <a:gd name="T17" fmla="*/ 126 h 151"/>
                  <a:gd name="T18" fmla="*/ 20 w 184"/>
                  <a:gd name="T19" fmla="*/ 124 h 151"/>
                  <a:gd name="T20" fmla="*/ 9 w 184"/>
                  <a:gd name="T21" fmla="*/ 109 h 151"/>
                  <a:gd name="T22" fmla="*/ 9 w 184"/>
                  <a:gd name="T23" fmla="*/ 109 h 151"/>
                  <a:gd name="T24" fmla="*/ 11 w 184"/>
                  <a:gd name="T25" fmla="*/ 100 h 151"/>
                  <a:gd name="T26" fmla="*/ 11 w 184"/>
                  <a:gd name="T27" fmla="*/ 99 h 151"/>
                  <a:gd name="T28" fmla="*/ 12 w 184"/>
                  <a:gd name="T29" fmla="*/ 100 h 151"/>
                  <a:gd name="T30" fmla="*/ 21 w 184"/>
                  <a:gd name="T31" fmla="*/ 107 h 151"/>
                  <a:gd name="T32" fmla="*/ 19 w 184"/>
                  <a:gd name="T33" fmla="*/ 85 h 151"/>
                  <a:gd name="T34" fmla="*/ 19 w 184"/>
                  <a:gd name="T35" fmla="*/ 84 h 151"/>
                  <a:gd name="T36" fmla="*/ 19 w 184"/>
                  <a:gd name="T37" fmla="*/ 84 h 151"/>
                  <a:gd name="T38" fmla="*/ 33 w 184"/>
                  <a:gd name="T39" fmla="*/ 96 h 151"/>
                  <a:gd name="T40" fmla="*/ 32 w 184"/>
                  <a:gd name="T41" fmla="*/ 65 h 151"/>
                  <a:gd name="T42" fmla="*/ 32 w 184"/>
                  <a:gd name="T43" fmla="*/ 65 h 151"/>
                  <a:gd name="T44" fmla="*/ 33 w 184"/>
                  <a:gd name="T45" fmla="*/ 65 h 151"/>
                  <a:gd name="T46" fmla="*/ 52 w 184"/>
                  <a:gd name="T47" fmla="*/ 84 h 151"/>
                  <a:gd name="T48" fmla="*/ 57 w 184"/>
                  <a:gd name="T49" fmla="*/ 47 h 151"/>
                  <a:gd name="T50" fmla="*/ 57 w 184"/>
                  <a:gd name="T51" fmla="*/ 46 h 151"/>
                  <a:gd name="T52" fmla="*/ 58 w 184"/>
                  <a:gd name="T53" fmla="*/ 47 h 151"/>
                  <a:gd name="T54" fmla="*/ 83 w 184"/>
                  <a:gd name="T55" fmla="*/ 75 h 151"/>
                  <a:gd name="T56" fmla="*/ 96 w 184"/>
                  <a:gd name="T57" fmla="*/ 39 h 151"/>
                  <a:gd name="T58" fmla="*/ 96 w 184"/>
                  <a:gd name="T59" fmla="*/ 39 h 151"/>
                  <a:gd name="T60" fmla="*/ 96 w 184"/>
                  <a:gd name="T61" fmla="*/ 39 h 151"/>
                  <a:gd name="T62" fmla="*/ 112 w 184"/>
                  <a:gd name="T63" fmla="*/ 70 h 151"/>
                  <a:gd name="T64" fmla="*/ 127 w 184"/>
                  <a:gd name="T65" fmla="*/ 46 h 151"/>
                  <a:gd name="T66" fmla="*/ 127 w 184"/>
                  <a:gd name="T67" fmla="*/ 46 h 151"/>
                  <a:gd name="T68" fmla="*/ 128 w 184"/>
                  <a:gd name="T69" fmla="*/ 46 h 151"/>
                  <a:gd name="T70" fmla="*/ 139 w 184"/>
                  <a:gd name="T71" fmla="*/ 74 h 151"/>
                  <a:gd name="T72" fmla="*/ 146 w 184"/>
                  <a:gd name="T73" fmla="*/ 62 h 151"/>
                  <a:gd name="T74" fmla="*/ 147 w 184"/>
                  <a:gd name="T75" fmla="*/ 61 h 151"/>
                  <a:gd name="T76" fmla="*/ 147 w 184"/>
                  <a:gd name="T77" fmla="*/ 62 h 151"/>
                  <a:gd name="T78" fmla="*/ 148 w 184"/>
                  <a:gd name="T79" fmla="*/ 65 h 151"/>
                  <a:gd name="T80" fmla="*/ 151 w 184"/>
                  <a:gd name="T81" fmla="*/ 82 h 151"/>
                  <a:gd name="T82" fmla="*/ 157 w 184"/>
                  <a:gd name="T83" fmla="*/ 72 h 151"/>
                  <a:gd name="T84" fmla="*/ 157 w 184"/>
                  <a:gd name="T85" fmla="*/ 72 h 151"/>
                  <a:gd name="T86" fmla="*/ 157 w 184"/>
                  <a:gd name="T87" fmla="*/ 72 h 151"/>
                  <a:gd name="T88" fmla="*/ 162 w 184"/>
                  <a:gd name="T89" fmla="*/ 80 h 151"/>
                  <a:gd name="T90" fmla="*/ 162 w 184"/>
                  <a:gd name="T91" fmla="*/ 81 h 151"/>
                  <a:gd name="T92" fmla="*/ 159 w 184"/>
                  <a:gd name="T93" fmla="*/ 97 h 151"/>
                  <a:gd name="T94" fmla="*/ 163 w 184"/>
                  <a:gd name="T95" fmla="*/ 95 h 151"/>
                  <a:gd name="T96" fmla="*/ 168 w 184"/>
                  <a:gd name="T97" fmla="*/ 101 h 151"/>
                  <a:gd name="T98" fmla="*/ 163 w 184"/>
                  <a:gd name="T99" fmla="*/ 116 h 151"/>
                  <a:gd name="T100" fmla="*/ 184 w 184"/>
                  <a:gd name="T101" fmla="*/ 114 h 151"/>
                  <a:gd name="T102" fmla="*/ 120 w 184"/>
                  <a:gd name="T103" fmla="*/ 1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4" h="151">
                    <a:moveTo>
                      <a:pt x="120" y="15"/>
                    </a:moveTo>
                    <a:cubicBezTo>
                      <a:pt x="92" y="0"/>
                      <a:pt x="69" y="8"/>
                      <a:pt x="68" y="8"/>
                    </a:cubicBezTo>
                    <a:cubicBezTo>
                      <a:pt x="24" y="20"/>
                      <a:pt x="9" y="58"/>
                      <a:pt x="5" y="88"/>
                    </a:cubicBezTo>
                    <a:cubicBezTo>
                      <a:pt x="0" y="119"/>
                      <a:pt x="6" y="148"/>
                      <a:pt x="6" y="151"/>
                    </a:cubicBezTo>
                    <a:cubicBezTo>
                      <a:pt x="9" y="150"/>
                      <a:pt x="23" y="147"/>
                      <a:pt x="31" y="146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19" y="145"/>
                      <a:pt x="16" y="135"/>
                      <a:pt x="15" y="135"/>
                    </a:cubicBezTo>
                    <a:cubicBezTo>
                      <a:pt x="15" y="135"/>
                      <a:pt x="13" y="130"/>
                      <a:pt x="15" y="126"/>
                    </a:cubicBezTo>
                    <a:cubicBezTo>
                      <a:pt x="16" y="125"/>
                      <a:pt x="18" y="124"/>
                      <a:pt x="20" y="124"/>
                    </a:cubicBezTo>
                    <a:cubicBezTo>
                      <a:pt x="13" y="113"/>
                      <a:pt x="9" y="109"/>
                      <a:pt x="9" y="109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9" y="107"/>
                      <a:pt x="11" y="100"/>
                      <a:pt x="11" y="100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2" y="100"/>
                      <a:pt x="12" y="100"/>
                      <a:pt x="12" y="100"/>
                    </a:cubicBezTo>
                    <a:cubicBezTo>
                      <a:pt x="12" y="100"/>
                      <a:pt x="19" y="106"/>
                      <a:pt x="21" y="107"/>
                    </a:cubicBezTo>
                    <a:cubicBezTo>
                      <a:pt x="20" y="102"/>
                      <a:pt x="19" y="85"/>
                      <a:pt x="19" y="85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19" y="84"/>
                      <a:pt x="19" y="84"/>
                      <a:pt x="19" y="84"/>
                    </a:cubicBezTo>
                    <a:cubicBezTo>
                      <a:pt x="24" y="90"/>
                      <a:pt x="31" y="95"/>
                      <a:pt x="33" y="96"/>
                    </a:cubicBezTo>
                    <a:cubicBezTo>
                      <a:pt x="32" y="83"/>
                      <a:pt x="32" y="65"/>
                      <a:pt x="32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3" y="65"/>
                      <a:pt x="33" y="65"/>
                      <a:pt x="33" y="65"/>
                    </a:cubicBezTo>
                    <a:cubicBezTo>
                      <a:pt x="38" y="71"/>
                      <a:pt x="50" y="82"/>
                      <a:pt x="52" y="84"/>
                    </a:cubicBezTo>
                    <a:cubicBezTo>
                      <a:pt x="54" y="75"/>
                      <a:pt x="57" y="47"/>
                      <a:pt x="57" y="47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72" y="66"/>
                      <a:pt x="81" y="73"/>
                      <a:pt x="83" y="75"/>
                    </a:cubicBezTo>
                    <a:cubicBezTo>
                      <a:pt x="83" y="74"/>
                      <a:pt x="96" y="39"/>
                      <a:pt x="96" y="39"/>
                    </a:cubicBezTo>
                    <a:cubicBezTo>
                      <a:pt x="96" y="39"/>
                      <a:pt x="96" y="39"/>
                      <a:pt x="96" y="39"/>
                    </a:cubicBezTo>
                    <a:cubicBezTo>
                      <a:pt x="96" y="39"/>
                      <a:pt x="96" y="39"/>
                      <a:pt x="96" y="39"/>
                    </a:cubicBezTo>
                    <a:cubicBezTo>
                      <a:pt x="103" y="47"/>
                      <a:pt x="111" y="67"/>
                      <a:pt x="112" y="70"/>
                    </a:cubicBezTo>
                    <a:cubicBezTo>
                      <a:pt x="120" y="64"/>
                      <a:pt x="127" y="46"/>
                      <a:pt x="127" y="46"/>
                    </a:cubicBezTo>
                    <a:cubicBezTo>
                      <a:pt x="127" y="46"/>
                      <a:pt x="127" y="46"/>
                      <a:pt x="127" y="46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8" y="46"/>
                      <a:pt x="138" y="73"/>
                      <a:pt x="139" y="74"/>
                    </a:cubicBezTo>
                    <a:cubicBezTo>
                      <a:pt x="142" y="71"/>
                      <a:pt x="146" y="62"/>
                      <a:pt x="146" y="62"/>
                    </a:cubicBezTo>
                    <a:cubicBezTo>
                      <a:pt x="147" y="61"/>
                      <a:pt x="147" y="61"/>
                      <a:pt x="147" y="61"/>
                    </a:cubicBezTo>
                    <a:cubicBezTo>
                      <a:pt x="147" y="62"/>
                      <a:pt x="147" y="62"/>
                      <a:pt x="147" y="62"/>
                    </a:cubicBezTo>
                    <a:cubicBezTo>
                      <a:pt x="147" y="63"/>
                      <a:pt x="148" y="64"/>
                      <a:pt x="148" y="65"/>
                    </a:cubicBezTo>
                    <a:cubicBezTo>
                      <a:pt x="150" y="72"/>
                      <a:pt x="151" y="79"/>
                      <a:pt x="151" y="82"/>
                    </a:cubicBezTo>
                    <a:cubicBezTo>
                      <a:pt x="154" y="78"/>
                      <a:pt x="157" y="72"/>
                      <a:pt x="157" y="72"/>
                    </a:cubicBezTo>
                    <a:cubicBezTo>
                      <a:pt x="157" y="72"/>
                      <a:pt x="157" y="72"/>
                      <a:pt x="157" y="72"/>
                    </a:cubicBezTo>
                    <a:cubicBezTo>
                      <a:pt x="157" y="72"/>
                      <a:pt x="157" y="72"/>
                      <a:pt x="157" y="72"/>
                    </a:cubicBezTo>
                    <a:cubicBezTo>
                      <a:pt x="159" y="75"/>
                      <a:pt x="162" y="80"/>
                      <a:pt x="162" y="80"/>
                    </a:cubicBezTo>
                    <a:cubicBezTo>
                      <a:pt x="162" y="81"/>
                      <a:pt x="162" y="81"/>
                      <a:pt x="162" y="81"/>
                    </a:cubicBezTo>
                    <a:cubicBezTo>
                      <a:pt x="160" y="83"/>
                      <a:pt x="159" y="89"/>
                      <a:pt x="159" y="97"/>
                    </a:cubicBezTo>
                    <a:cubicBezTo>
                      <a:pt x="160" y="96"/>
                      <a:pt x="161" y="95"/>
                      <a:pt x="163" y="95"/>
                    </a:cubicBezTo>
                    <a:cubicBezTo>
                      <a:pt x="165" y="95"/>
                      <a:pt x="167" y="97"/>
                      <a:pt x="168" y="101"/>
                    </a:cubicBezTo>
                    <a:cubicBezTo>
                      <a:pt x="168" y="101"/>
                      <a:pt x="170" y="111"/>
                      <a:pt x="163" y="116"/>
                    </a:cubicBezTo>
                    <a:cubicBezTo>
                      <a:pt x="171" y="114"/>
                      <a:pt x="182" y="114"/>
                      <a:pt x="184" y="114"/>
                    </a:cubicBezTo>
                    <a:cubicBezTo>
                      <a:pt x="170" y="63"/>
                      <a:pt x="148" y="30"/>
                      <a:pt x="120" y="15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6" name="Freeform 1101"/>
              <p:cNvSpPr/>
              <p:nvPr/>
            </p:nvSpPr>
            <p:spPr bwMode="auto">
              <a:xfrm>
                <a:off x="544" y="1026"/>
                <a:ext cx="78" cy="96"/>
              </a:xfrm>
              <a:custGeom>
                <a:avLst/>
                <a:gdLst>
                  <a:gd name="T0" fmla="*/ 2 w 17"/>
                  <a:gd name="T1" fmla="*/ 3 h 21"/>
                  <a:gd name="T2" fmla="*/ 2 w 17"/>
                  <a:gd name="T3" fmla="*/ 11 h 21"/>
                  <a:gd name="T4" fmla="*/ 17 w 17"/>
                  <a:gd name="T5" fmla="*/ 21 h 21"/>
                  <a:gd name="T6" fmla="*/ 6 w 17"/>
                  <a:gd name="T7" fmla="*/ 0 h 21"/>
                  <a:gd name="T8" fmla="*/ 6 w 17"/>
                  <a:gd name="T9" fmla="*/ 0 h 21"/>
                  <a:gd name="T10" fmla="*/ 2 w 17"/>
                  <a:gd name="T11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1">
                    <a:moveTo>
                      <a:pt x="2" y="3"/>
                    </a:moveTo>
                    <a:cubicBezTo>
                      <a:pt x="0" y="6"/>
                      <a:pt x="2" y="11"/>
                      <a:pt x="2" y="11"/>
                    </a:cubicBezTo>
                    <a:cubicBezTo>
                      <a:pt x="2" y="11"/>
                      <a:pt x="6" y="20"/>
                      <a:pt x="17" y="21"/>
                    </a:cubicBezTo>
                    <a:cubicBezTo>
                      <a:pt x="13" y="12"/>
                      <a:pt x="9" y="5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3" y="1"/>
                      <a:pt x="2" y="3"/>
                    </a:cubicBezTo>
                    <a:close/>
                  </a:path>
                </a:pathLst>
              </a:custGeom>
              <a:solidFill>
                <a:srgbClr val="FE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7" name="Freeform 1102"/>
              <p:cNvSpPr/>
              <p:nvPr/>
            </p:nvSpPr>
            <p:spPr bwMode="auto">
              <a:xfrm>
                <a:off x="1208" y="892"/>
                <a:ext cx="51" cy="106"/>
              </a:xfrm>
              <a:custGeom>
                <a:avLst/>
                <a:gdLst>
                  <a:gd name="T0" fmla="*/ 0 w 11"/>
                  <a:gd name="T1" fmla="*/ 23 h 23"/>
                  <a:gd name="T2" fmla="*/ 0 w 11"/>
                  <a:gd name="T3" fmla="*/ 23 h 23"/>
                  <a:gd name="T4" fmla="*/ 0 w 11"/>
                  <a:gd name="T5" fmla="*/ 23 h 23"/>
                  <a:gd name="T6" fmla="*/ 8 w 11"/>
                  <a:gd name="T7" fmla="*/ 6 h 23"/>
                  <a:gd name="T8" fmla="*/ 4 w 11"/>
                  <a:gd name="T9" fmla="*/ 1 h 23"/>
                  <a:gd name="T10" fmla="*/ 0 w 11"/>
                  <a:gd name="T11" fmla="*/ 2 h 23"/>
                  <a:gd name="T12" fmla="*/ 0 w 11"/>
                  <a:gd name="T13" fmla="*/ 3 h 23"/>
                  <a:gd name="T14" fmla="*/ 0 w 11"/>
                  <a:gd name="T1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23">
                    <a:moveTo>
                      <a:pt x="0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1" y="18"/>
                      <a:pt x="8" y="7"/>
                      <a:pt x="8" y="6"/>
                    </a:cubicBezTo>
                    <a:cubicBezTo>
                      <a:pt x="7" y="3"/>
                      <a:pt x="6" y="1"/>
                      <a:pt x="4" y="1"/>
                    </a:cubicBezTo>
                    <a:cubicBezTo>
                      <a:pt x="2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0"/>
                      <a:pt x="0" y="18"/>
                      <a:pt x="0" y="23"/>
                    </a:cubicBezTo>
                    <a:close/>
                  </a:path>
                </a:pathLst>
              </a:custGeom>
              <a:solidFill>
                <a:srgbClr val="FE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8" name="Freeform 1103"/>
              <p:cNvSpPr>
                <a:spLocks noEditPoints="1"/>
              </p:cNvSpPr>
              <p:nvPr/>
            </p:nvSpPr>
            <p:spPr bwMode="auto">
              <a:xfrm>
                <a:off x="526" y="639"/>
                <a:ext cx="692" cy="621"/>
              </a:xfrm>
              <a:custGeom>
                <a:avLst/>
                <a:gdLst>
                  <a:gd name="T0" fmla="*/ 151 w 151"/>
                  <a:gd name="T1" fmla="*/ 40 h 135"/>
                  <a:gd name="T2" fmla="*/ 147 w 151"/>
                  <a:gd name="T3" fmla="*/ 33 h 135"/>
                  <a:gd name="T4" fmla="*/ 141 w 151"/>
                  <a:gd name="T5" fmla="*/ 43 h 135"/>
                  <a:gd name="T6" fmla="*/ 141 w 151"/>
                  <a:gd name="T7" fmla="*/ 43 h 135"/>
                  <a:gd name="T8" fmla="*/ 141 w 151"/>
                  <a:gd name="T9" fmla="*/ 42 h 135"/>
                  <a:gd name="T10" fmla="*/ 141 w 151"/>
                  <a:gd name="T11" fmla="*/ 42 h 135"/>
                  <a:gd name="T12" fmla="*/ 137 w 151"/>
                  <a:gd name="T13" fmla="*/ 25 h 135"/>
                  <a:gd name="T14" fmla="*/ 137 w 151"/>
                  <a:gd name="T15" fmla="*/ 23 h 135"/>
                  <a:gd name="T16" fmla="*/ 129 w 151"/>
                  <a:gd name="T17" fmla="*/ 35 h 135"/>
                  <a:gd name="T18" fmla="*/ 128 w 151"/>
                  <a:gd name="T19" fmla="*/ 35 h 135"/>
                  <a:gd name="T20" fmla="*/ 128 w 151"/>
                  <a:gd name="T21" fmla="*/ 35 h 135"/>
                  <a:gd name="T22" fmla="*/ 117 w 151"/>
                  <a:gd name="T23" fmla="*/ 7 h 135"/>
                  <a:gd name="T24" fmla="*/ 102 w 151"/>
                  <a:gd name="T25" fmla="*/ 31 h 135"/>
                  <a:gd name="T26" fmla="*/ 102 w 151"/>
                  <a:gd name="T27" fmla="*/ 31 h 135"/>
                  <a:gd name="T28" fmla="*/ 102 w 151"/>
                  <a:gd name="T29" fmla="*/ 31 h 135"/>
                  <a:gd name="T30" fmla="*/ 86 w 151"/>
                  <a:gd name="T31" fmla="*/ 0 h 135"/>
                  <a:gd name="T32" fmla="*/ 73 w 151"/>
                  <a:gd name="T33" fmla="*/ 35 h 135"/>
                  <a:gd name="T34" fmla="*/ 73 w 151"/>
                  <a:gd name="T35" fmla="*/ 36 h 135"/>
                  <a:gd name="T36" fmla="*/ 73 w 151"/>
                  <a:gd name="T37" fmla="*/ 36 h 135"/>
                  <a:gd name="T38" fmla="*/ 48 w 151"/>
                  <a:gd name="T39" fmla="*/ 8 h 135"/>
                  <a:gd name="T40" fmla="*/ 43 w 151"/>
                  <a:gd name="T41" fmla="*/ 44 h 135"/>
                  <a:gd name="T42" fmla="*/ 43 w 151"/>
                  <a:gd name="T43" fmla="*/ 45 h 135"/>
                  <a:gd name="T44" fmla="*/ 42 w 151"/>
                  <a:gd name="T45" fmla="*/ 45 h 135"/>
                  <a:gd name="T46" fmla="*/ 23 w 151"/>
                  <a:gd name="T47" fmla="*/ 26 h 135"/>
                  <a:gd name="T48" fmla="*/ 24 w 151"/>
                  <a:gd name="T49" fmla="*/ 57 h 135"/>
                  <a:gd name="T50" fmla="*/ 24 w 151"/>
                  <a:gd name="T51" fmla="*/ 57 h 135"/>
                  <a:gd name="T52" fmla="*/ 23 w 151"/>
                  <a:gd name="T53" fmla="*/ 57 h 135"/>
                  <a:gd name="T54" fmla="*/ 9 w 151"/>
                  <a:gd name="T55" fmla="*/ 46 h 135"/>
                  <a:gd name="T56" fmla="*/ 11 w 151"/>
                  <a:gd name="T57" fmla="*/ 67 h 135"/>
                  <a:gd name="T58" fmla="*/ 11 w 151"/>
                  <a:gd name="T59" fmla="*/ 68 h 135"/>
                  <a:gd name="T60" fmla="*/ 11 w 151"/>
                  <a:gd name="T61" fmla="*/ 68 h 135"/>
                  <a:gd name="T62" fmla="*/ 1 w 151"/>
                  <a:gd name="T63" fmla="*/ 60 h 135"/>
                  <a:gd name="T64" fmla="*/ 0 w 151"/>
                  <a:gd name="T65" fmla="*/ 69 h 135"/>
                  <a:gd name="T66" fmla="*/ 23 w 151"/>
                  <a:gd name="T67" fmla="*/ 109 h 135"/>
                  <a:gd name="T68" fmla="*/ 29 w 151"/>
                  <a:gd name="T69" fmla="*/ 100 h 135"/>
                  <a:gd name="T70" fmla="*/ 38 w 151"/>
                  <a:gd name="T71" fmla="*/ 105 h 135"/>
                  <a:gd name="T72" fmla="*/ 33 w 151"/>
                  <a:gd name="T73" fmla="*/ 114 h 135"/>
                  <a:gd name="T74" fmla="*/ 24 w 151"/>
                  <a:gd name="T75" fmla="*/ 111 h 135"/>
                  <a:gd name="T76" fmla="*/ 96 w 151"/>
                  <a:gd name="T77" fmla="*/ 123 h 135"/>
                  <a:gd name="T78" fmla="*/ 148 w 151"/>
                  <a:gd name="T79" fmla="*/ 80 h 135"/>
                  <a:gd name="T80" fmla="*/ 151 w 151"/>
                  <a:gd name="T81" fmla="*/ 40 h 135"/>
                  <a:gd name="T82" fmla="*/ 91 w 151"/>
                  <a:gd name="T83" fmla="*/ 113 h 135"/>
                  <a:gd name="T84" fmla="*/ 56 w 151"/>
                  <a:gd name="T85" fmla="*/ 89 h 135"/>
                  <a:gd name="T86" fmla="*/ 56 w 151"/>
                  <a:gd name="T87" fmla="*/ 89 h 135"/>
                  <a:gd name="T88" fmla="*/ 56 w 151"/>
                  <a:gd name="T89" fmla="*/ 89 h 135"/>
                  <a:gd name="T90" fmla="*/ 107 w 151"/>
                  <a:gd name="T91" fmla="*/ 74 h 135"/>
                  <a:gd name="T92" fmla="*/ 107 w 151"/>
                  <a:gd name="T93" fmla="*/ 74 h 135"/>
                  <a:gd name="T94" fmla="*/ 108 w 151"/>
                  <a:gd name="T95" fmla="*/ 74 h 135"/>
                  <a:gd name="T96" fmla="*/ 91 w 151"/>
                  <a:gd name="T97" fmla="*/ 113 h 135"/>
                  <a:gd name="T98" fmla="*/ 142 w 151"/>
                  <a:gd name="T99" fmla="*/ 91 h 135"/>
                  <a:gd name="T100" fmla="*/ 133 w 151"/>
                  <a:gd name="T101" fmla="*/ 85 h 135"/>
                  <a:gd name="T102" fmla="*/ 138 w 151"/>
                  <a:gd name="T103" fmla="*/ 76 h 135"/>
                  <a:gd name="T104" fmla="*/ 147 w 151"/>
                  <a:gd name="T105" fmla="*/ 81 h 135"/>
                  <a:gd name="T106" fmla="*/ 142 w 151"/>
                  <a:gd name="T107" fmla="*/ 91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1" h="135">
                    <a:moveTo>
                      <a:pt x="151" y="40"/>
                    </a:moveTo>
                    <a:cubicBezTo>
                      <a:pt x="151" y="40"/>
                      <a:pt x="149" y="35"/>
                      <a:pt x="147" y="33"/>
                    </a:cubicBezTo>
                    <a:cubicBezTo>
                      <a:pt x="146" y="35"/>
                      <a:pt x="144" y="40"/>
                      <a:pt x="141" y="43"/>
                    </a:cubicBezTo>
                    <a:cubicBezTo>
                      <a:pt x="141" y="43"/>
                      <a:pt x="141" y="43"/>
                      <a:pt x="141" y="43"/>
                    </a:cubicBezTo>
                    <a:cubicBezTo>
                      <a:pt x="141" y="42"/>
                      <a:pt x="141" y="42"/>
                      <a:pt x="141" y="42"/>
                    </a:cubicBezTo>
                    <a:cubicBezTo>
                      <a:pt x="141" y="42"/>
                      <a:pt x="141" y="42"/>
                      <a:pt x="141" y="42"/>
                    </a:cubicBezTo>
                    <a:cubicBezTo>
                      <a:pt x="141" y="42"/>
                      <a:pt x="140" y="33"/>
                      <a:pt x="137" y="25"/>
                    </a:cubicBezTo>
                    <a:cubicBezTo>
                      <a:pt x="137" y="24"/>
                      <a:pt x="137" y="23"/>
                      <a:pt x="137" y="23"/>
                    </a:cubicBezTo>
                    <a:cubicBezTo>
                      <a:pt x="135" y="25"/>
                      <a:pt x="132" y="32"/>
                      <a:pt x="129" y="35"/>
                    </a:cubicBezTo>
                    <a:cubicBezTo>
                      <a:pt x="128" y="35"/>
                      <a:pt x="128" y="35"/>
                      <a:pt x="128" y="35"/>
                    </a:cubicBezTo>
                    <a:cubicBezTo>
                      <a:pt x="128" y="35"/>
                      <a:pt x="128" y="35"/>
                      <a:pt x="128" y="35"/>
                    </a:cubicBezTo>
                    <a:cubicBezTo>
                      <a:pt x="128" y="35"/>
                      <a:pt x="118" y="8"/>
                      <a:pt x="117" y="7"/>
                    </a:cubicBezTo>
                    <a:cubicBezTo>
                      <a:pt x="116" y="11"/>
                      <a:pt x="109" y="26"/>
                      <a:pt x="102" y="31"/>
                    </a:cubicBezTo>
                    <a:cubicBezTo>
                      <a:pt x="102" y="31"/>
                      <a:pt x="102" y="31"/>
                      <a:pt x="102" y="31"/>
                    </a:cubicBezTo>
                    <a:cubicBezTo>
                      <a:pt x="102" y="31"/>
                      <a:pt x="102" y="31"/>
                      <a:pt x="102" y="31"/>
                    </a:cubicBezTo>
                    <a:cubicBezTo>
                      <a:pt x="102" y="31"/>
                      <a:pt x="94" y="9"/>
                      <a:pt x="86" y="0"/>
                    </a:cubicBezTo>
                    <a:cubicBezTo>
                      <a:pt x="86" y="1"/>
                      <a:pt x="73" y="35"/>
                      <a:pt x="73" y="35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3" y="35"/>
                      <a:pt x="64" y="29"/>
                      <a:pt x="48" y="8"/>
                    </a:cubicBezTo>
                    <a:cubicBezTo>
                      <a:pt x="47" y="12"/>
                      <a:pt x="45" y="37"/>
                      <a:pt x="43" y="44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2" y="45"/>
                      <a:pt x="42" y="45"/>
                      <a:pt x="42" y="45"/>
                    </a:cubicBezTo>
                    <a:cubicBezTo>
                      <a:pt x="42" y="44"/>
                      <a:pt x="29" y="33"/>
                      <a:pt x="23" y="26"/>
                    </a:cubicBezTo>
                    <a:cubicBezTo>
                      <a:pt x="23" y="30"/>
                      <a:pt x="23" y="46"/>
                      <a:pt x="24" y="57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23" y="57"/>
                      <a:pt x="23" y="57"/>
                      <a:pt x="23" y="57"/>
                    </a:cubicBezTo>
                    <a:cubicBezTo>
                      <a:pt x="23" y="57"/>
                      <a:pt x="15" y="52"/>
                      <a:pt x="9" y="46"/>
                    </a:cubicBezTo>
                    <a:cubicBezTo>
                      <a:pt x="10" y="50"/>
                      <a:pt x="11" y="65"/>
                      <a:pt x="11" y="67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1" y="68"/>
                      <a:pt x="2" y="61"/>
                      <a:pt x="1" y="60"/>
                    </a:cubicBezTo>
                    <a:cubicBezTo>
                      <a:pt x="1" y="62"/>
                      <a:pt x="0" y="67"/>
                      <a:pt x="0" y="69"/>
                    </a:cubicBezTo>
                    <a:cubicBezTo>
                      <a:pt x="1" y="70"/>
                      <a:pt x="11" y="80"/>
                      <a:pt x="23" y="109"/>
                    </a:cubicBezTo>
                    <a:cubicBezTo>
                      <a:pt x="22" y="105"/>
                      <a:pt x="25" y="101"/>
                      <a:pt x="29" y="100"/>
                    </a:cubicBezTo>
                    <a:cubicBezTo>
                      <a:pt x="33" y="99"/>
                      <a:pt x="37" y="101"/>
                      <a:pt x="38" y="105"/>
                    </a:cubicBezTo>
                    <a:cubicBezTo>
                      <a:pt x="39" y="109"/>
                      <a:pt x="37" y="113"/>
                      <a:pt x="33" y="114"/>
                    </a:cubicBezTo>
                    <a:cubicBezTo>
                      <a:pt x="29" y="115"/>
                      <a:pt x="26" y="114"/>
                      <a:pt x="24" y="111"/>
                    </a:cubicBezTo>
                    <a:cubicBezTo>
                      <a:pt x="27" y="116"/>
                      <a:pt x="40" y="135"/>
                      <a:pt x="96" y="123"/>
                    </a:cubicBezTo>
                    <a:cubicBezTo>
                      <a:pt x="96" y="123"/>
                      <a:pt x="147" y="112"/>
                      <a:pt x="148" y="80"/>
                    </a:cubicBezTo>
                    <a:cubicBezTo>
                      <a:pt x="148" y="79"/>
                      <a:pt x="146" y="47"/>
                      <a:pt x="151" y="40"/>
                    </a:cubicBezTo>
                    <a:close/>
                    <a:moveTo>
                      <a:pt x="91" y="113"/>
                    </a:moveTo>
                    <a:cubicBezTo>
                      <a:pt x="90" y="113"/>
                      <a:pt x="69" y="121"/>
                      <a:pt x="56" y="89"/>
                    </a:cubicBezTo>
                    <a:cubicBezTo>
                      <a:pt x="56" y="89"/>
                      <a:pt x="56" y="89"/>
                      <a:pt x="56" y="89"/>
                    </a:cubicBezTo>
                    <a:cubicBezTo>
                      <a:pt x="56" y="89"/>
                      <a:pt x="56" y="89"/>
                      <a:pt x="56" y="89"/>
                    </a:cubicBezTo>
                    <a:cubicBezTo>
                      <a:pt x="56" y="89"/>
                      <a:pt x="88" y="81"/>
                      <a:pt x="107" y="74"/>
                    </a:cubicBezTo>
                    <a:cubicBezTo>
                      <a:pt x="107" y="74"/>
                      <a:pt x="107" y="74"/>
                      <a:pt x="107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5"/>
                      <a:pt x="114" y="107"/>
                      <a:pt x="91" y="113"/>
                    </a:cubicBezTo>
                    <a:close/>
                    <a:moveTo>
                      <a:pt x="142" y="91"/>
                    </a:moveTo>
                    <a:cubicBezTo>
                      <a:pt x="138" y="92"/>
                      <a:pt x="134" y="89"/>
                      <a:pt x="133" y="85"/>
                    </a:cubicBezTo>
                    <a:cubicBezTo>
                      <a:pt x="131" y="81"/>
                      <a:pt x="134" y="77"/>
                      <a:pt x="138" y="76"/>
                    </a:cubicBezTo>
                    <a:cubicBezTo>
                      <a:pt x="142" y="75"/>
                      <a:pt x="146" y="77"/>
                      <a:pt x="147" y="81"/>
                    </a:cubicBezTo>
                    <a:cubicBezTo>
                      <a:pt x="148" y="85"/>
                      <a:pt x="146" y="90"/>
                      <a:pt x="142" y="91"/>
                    </a:cubicBezTo>
                    <a:close/>
                  </a:path>
                </a:pathLst>
              </a:custGeom>
              <a:solidFill>
                <a:srgbClr val="FFE6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39" name="Freeform 1104"/>
              <p:cNvSpPr/>
              <p:nvPr/>
            </p:nvSpPr>
            <p:spPr bwMode="auto">
              <a:xfrm>
                <a:off x="782" y="984"/>
                <a:ext cx="257" cy="207"/>
              </a:xfrm>
              <a:custGeom>
                <a:avLst/>
                <a:gdLst>
                  <a:gd name="T0" fmla="*/ 0 w 56"/>
                  <a:gd name="T1" fmla="*/ 14 h 45"/>
                  <a:gd name="T2" fmla="*/ 34 w 56"/>
                  <a:gd name="T3" fmla="*/ 38 h 45"/>
                  <a:gd name="T4" fmla="*/ 51 w 56"/>
                  <a:gd name="T5" fmla="*/ 0 h 45"/>
                  <a:gd name="T6" fmla="*/ 0 w 56"/>
                  <a:gd name="T7" fmla="*/ 1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5">
                    <a:moveTo>
                      <a:pt x="0" y="14"/>
                    </a:moveTo>
                    <a:cubicBezTo>
                      <a:pt x="14" y="45"/>
                      <a:pt x="34" y="38"/>
                      <a:pt x="34" y="38"/>
                    </a:cubicBezTo>
                    <a:cubicBezTo>
                      <a:pt x="56" y="31"/>
                      <a:pt x="52" y="3"/>
                      <a:pt x="51" y="0"/>
                    </a:cubicBezTo>
                    <a:cubicBezTo>
                      <a:pt x="33" y="6"/>
                      <a:pt x="4" y="13"/>
                      <a:pt x="0" y="14"/>
                    </a:cubicBezTo>
                    <a:close/>
                  </a:path>
                </a:pathLst>
              </a:custGeom>
              <a:solidFill>
                <a:srgbClr val="F27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0" name="Freeform 1105"/>
              <p:cNvSpPr/>
              <p:nvPr/>
            </p:nvSpPr>
            <p:spPr bwMode="auto">
              <a:xfrm>
                <a:off x="1126" y="984"/>
                <a:ext cx="78" cy="78"/>
              </a:xfrm>
              <a:custGeom>
                <a:avLst/>
                <a:gdLst>
                  <a:gd name="T0" fmla="*/ 11 w 17"/>
                  <a:gd name="T1" fmla="*/ 16 h 17"/>
                  <a:gd name="T2" fmla="*/ 2 w 17"/>
                  <a:gd name="T3" fmla="*/ 10 h 17"/>
                  <a:gd name="T4" fmla="*/ 7 w 17"/>
                  <a:gd name="T5" fmla="*/ 1 h 17"/>
                  <a:gd name="T6" fmla="*/ 16 w 17"/>
                  <a:gd name="T7" fmla="*/ 6 h 17"/>
                  <a:gd name="T8" fmla="*/ 11 w 17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1" y="16"/>
                    </a:moveTo>
                    <a:cubicBezTo>
                      <a:pt x="7" y="17"/>
                      <a:pt x="3" y="14"/>
                      <a:pt x="2" y="10"/>
                    </a:cubicBezTo>
                    <a:cubicBezTo>
                      <a:pt x="0" y="6"/>
                      <a:pt x="3" y="2"/>
                      <a:pt x="7" y="1"/>
                    </a:cubicBezTo>
                    <a:cubicBezTo>
                      <a:pt x="11" y="0"/>
                      <a:pt x="15" y="2"/>
                      <a:pt x="16" y="6"/>
                    </a:cubicBezTo>
                    <a:cubicBezTo>
                      <a:pt x="17" y="10"/>
                      <a:pt x="15" y="15"/>
                      <a:pt x="11" y="16"/>
                    </a:cubicBezTo>
                    <a:close/>
                  </a:path>
                </a:pathLst>
              </a:custGeom>
              <a:solidFill>
                <a:srgbClr val="F27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1" name="Freeform 1106"/>
              <p:cNvSpPr/>
              <p:nvPr/>
            </p:nvSpPr>
            <p:spPr bwMode="auto">
              <a:xfrm>
                <a:off x="627" y="1094"/>
                <a:ext cx="78" cy="74"/>
              </a:xfrm>
              <a:custGeom>
                <a:avLst/>
                <a:gdLst>
                  <a:gd name="T0" fmla="*/ 11 w 17"/>
                  <a:gd name="T1" fmla="*/ 15 h 16"/>
                  <a:gd name="T2" fmla="*/ 1 w 17"/>
                  <a:gd name="T3" fmla="*/ 10 h 16"/>
                  <a:gd name="T4" fmla="*/ 7 w 17"/>
                  <a:gd name="T5" fmla="*/ 1 h 16"/>
                  <a:gd name="T6" fmla="*/ 16 w 17"/>
                  <a:gd name="T7" fmla="*/ 6 h 16"/>
                  <a:gd name="T8" fmla="*/ 11 w 17"/>
                  <a:gd name="T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1" y="15"/>
                    </a:moveTo>
                    <a:cubicBezTo>
                      <a:pt x="7" y="16"/>
                      <a:pt x="2" y="14"/>
                      <a:pt x="1" y="10"/>
                    </a:cubicBezTo>
                    <a:cubicBezTo>
                      <a:pt x="0" y="6"/>
                      <a:pt x="3" y="2"/>
                      <a:pt x="7" y="1"/>
                    </a:cubicBezTo>
                    <a:cubicBezTo>
                      <a:pt x="11" y="0"/>
                      <a:pt x="15" y="2"/>
                      <a:pt x="16" y="6"/>
                    </a:cubicBezTo>
                    <a:cubicBezTo>
                      <a:pt x="17" y="10"/>
                      <a:pt x="15" y="14"/>
                      <a:pt x="11" y="15"/>
                    </a:cubicBezTo>
                    <a:close/>
                  </a:path>
                </a:pathLst>
              </a:custGeom>
              <a:solidFill>
                <a:srgbClr val="F27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2" name="Freeform 1107"/>
              <p:cNvSpPr/>
              <p:nvPr/>
            </p:nvSpPr>
            <p:spPr bwMode="auto">
              <a:xfrm>
                <a:off x="521" y="635"/>
                <a:ext cx="701" cy="593"/>
              </a:xfrm>
              <a:custGeom>
                <a:avLst/>
                <a:gdLst>
                  <a:gd name="T0" fmla="*/ 0 w 153"/>
                  <a:gd name="T1" fmla="*/ 71 h 129"/>
                  <a:gd name="T2" fmla="*/ 24 w 153"/>
                  <a:gd name="T3" fmla="*/ 111 h 129"/>
                  <a:gd name="T4" fmla="*/ 123 w 153"/>
                  <a:gd name="T5" fmla="*/ 116 h 129"/>
                  <a:gd name="T6" fmla="*/ 150 w 153"/>
                  <a:gd name="T7" fmla="*/ 66 h 129"/>
                  <a:gd name="T8" fmla="*/ 153 w 153"/>
                  <a:gd name="T9" fmla="*/ 41 h 129"/>
                  <a:gd name="T10" fmla="*/ 147 w 153"/>
                  <a:gd name="T11" fmla="*/ 33 h 129"/>
                  <a:gd name="T12" fmla="*/ 142 w 153"/>
                  <a:gd name="T13" fmla="*/ 43 h 129"/>
                  <a:gd name="T14" fmla="*/ 138 w 153"/>
                  <a:gd name="T15" fmla="*/ 22 h 129"/>
                  <a:gd name="T16" fmla="*/ 129 w 153"/>
                  <a:gd name="T17" fmla="*/ 35 h 129"/>
                  <a:gd name="T18" fmla="*/ 119 w 153"/>
                  <a:gd name="T19" fmla="*/ 7 h 129"/>
                  <a:gd name="T20" fmla="*/ 116 w 153"/>
                  <a:gd name="T21" fmla="*/ 10 h 129"/>
                  <a:gd name="T22" fmla="*/ 104 w 153"/>
                  <a:gd name="T23" fmla="*/ 32 h 129"/>
                  <a:gd name="T24" fmla="*/ 87 w 153"/>
                  <a:gd name="T25" fmla="*/ 0 h 129"/>
                  <a:gd name="T26" fmla="*/ 74 w 153"/>
                  <a:gd name="T27" fmla="*/ 36 h 129"/>
                  <a:gd name="T28" fmla="*/ 49 w 153"/>
                  <a:gd name="T29" fmla="*/ 7 h 129"/>
                  <a:gd name="T30" fmla="*/ 46 w 153"/>
                  <a:gd name="T31" fmla="*/ 23 h 129"/>
                  <a:gd name="T32" fmla="*/ 44 w 153"/>
                  <a:gd name="T33" fmla="*/ 45 h 129"/>
                  <a:gd name="T34" fmla="*/ 23 w 153"/>
                  <a:gd name="T35" fmla="*/ 25 h 129"/>
                  <a:gd name="T36" fmla="*/ 24 w 153"/>
                  <a:gd name="T37" fmla="*/ 58 h 129"/>
                  <a:gd name="T38" fmla="*/ 23 w 153"/>
                  <a:gd name="T39" fmla="*/ 57 h 129"/>
                  <a:gd name="T40" fmla="*/ 9 w 153"/>
                  <a:gd name="T41" fmla="*/ 46 h 129"/>
                  <a:gd name="T42" fmla="*/ 11 w 153"/>
                  <a:gd name="T43" fmla="*/ 69 h 129"/>
                  <a:gd name="T44" fmla="*/ 3 w 153"/>
                  <a:gd name="T45" fmla="*/ 60 h 129"/>
                  <a:gd name="T46" fmla="*/ 0 w 153"/>
                  <a:gd name="T47" fmla="*/ 70 h 129"/>
                  <a:gd name="T48" fmla="*/ 1 w 153"/>
                  <a:gd name="T49" fmla="*/ 70 h 129"/>
                  <a:gd name="T50" fmla="*/ 2 w 153"/>
                  <a:gd name="T51" fmla="*/ 61 h 129"/>
                  <a:gd name="T52" fmla="*/ 13 w 153"/>
                  <a:gd name="T53" fmla="*/ 69 h 129"/>
                  <a:gd name="T54" fmla="*/ 11 w 153"/>
                  <a:gd name="T55" fmla="*/ 45 h 129"/>
                  <a:gd name="T56" fmla="*/ 24 w 153"/>
                  <a:gd name="T57" fmla="*/ 59 h 129"/>
                  <a:gd name="T58" fmla="*/ 24 w 153"/>
                  <a:gd name="T59" fmla="*/ 33 h 129"/>
                  <a:gd name="T60" fmla="*/ 23 w 153"/>
                  <a:gd name="T61" fmla="*/ 26 h 129"/>
                  <a:gd name="T62" fmla="*/ 44 w 153"/>
                  <a:gd name="T63" fmla="*/ 46 h 129"/>
                  <a:gd name="T64" fmla="*/ 48 w 153"/>
                  <a:gd name="T65" fmla="*/ 8 h 129"/>
                  <a:gd name="T66" fmla="*/ 75 w 153"/>
                  <a:gd name="T67" fmla="*/ 37 h 129"/>
                  <a:gd name="T68" fmla="*/ 87 w 153"/>
                  <a:gd name="T69" fmla="*/ 1 h 129"/>
                  <a:gd name="T70" fmla="*/ 102 w 153"/>
                  <a:gd name="T71" fmla="*/ 32 h 129"/>
                  <a:gd name="T72" fmla="*/ 114 w 153"/>
                  <a:gd name="T73" fmla="*/ 18 h 129"/>
                  <a:gd name="T74" fmla="*/ 118 w 153"/>
                  <a:gd name="T75" fmla="*/ 7 h 129"/>
                  <a:gd name="T76" fmla="*/ 130 w 153"/>
                  <a:gd name="T77" fmla="*/ 36 h 129"/>
                  <a:gd name="T78" fmla="*/ 138 w 153"/>
                  <a:gd name="T79" fmla="*/ 23 h 129"/>
                  <a:gd name="T80" fmla="*/ 142 w 153"/>
                  <a:gd name="T81" fmla="*/ 43 h 129"/>
                  <a:gd name="T82" fmla="*/ 148 w 153"/>
                  <a:gd name="T83" fmla="*/ 34 h 129"/>
                  <a:gd name="T84" fmla="*/ 150 w 153"/>
                  <a:gd name="T85" fmla="*/ 39 h 129"/>
                  <a:gd name="T86" fmla="*/ 152 w 153"/>
                  <a:gd name="T87" fmla="*/ 41 h 129"/>
                  <a:gd name="T88" fmla="*/ 149 w 153"/>
                  <a:gd name="T89" fmla="*/ 81 h 129"/>
                  <a:gd name="T90" fmla="*/ 123 w 153"/>
                  <a:gd name="T91" fmla="*/ 115 h 129"/>
                  <a:gd name="T92" fmla="*/ 97 w 153"/>
                  <a:gd name="T93" fmla="*/ 124 h 129"/>
                  <a:gd name="T94" fmla="*/ 27 w 153"/>
                  <a:gd name="T95" fmla="*/ 113 h 129"/>
                  <a:gd name="T96" fmla="*/ 25 w 153"/>
                  <a:gd name="T97" fmla="*/ 111 h 129"/>
                  <a:gd name="T98" fmla="*/ 0 w 153"/>
                  <a:gd name="T99" fmla="*/ 7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" h="129">
                    <a:moveTo>
                      <a:pt x="0" y="70"/>
                    </a:moveTo>
                    <a:cubicBezTo>
                      <a:pt x="0" y="70"/>
                      <a:pt x="0" y="70"/>
                      <a:pt x="0" y="70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" y="73"/>
                      <a:pt x="12" y="84"/>
                      <a:pt x="24" y="111"/>
                    </a:cubicBezTo>
                    <a:cubicBezTo>
                      <a:pt x="25" y="111"/>
                      <a:pt x="25" y="111"/>
                      <a:pt x="25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2"/>
                      <a:pt x="30" y="129"/>
                      <a:pt x="65" y="129"/>
                    </a:cubicBezTo>
                    <a:cubicBezTo>
                      <a:pt x="73" y="129"/>
                      <a:pt x="84" y="128"/>
                      <a:pt x="97" y="125"/>
                    </a:cubicBezTo>
                    <a:cubicBezTo>
                      <a:pt x="97" y="125"/>
                      <a:pt x="110" y="123"/>
                      <a:pt x="123" y="116"/>
                    </a:cubicBezTo>
                    <a:cubicBezTo>
                      <a:pt x="136" y="109"/>
                      <a:pt x="150" y="98"/>
                      <a:pt x="150" y="81"/>
                    </a:cubicBezTo>
                    <a:cubicBezTo>
                      <a:pt x="150" y="81"/>
                      <a:pt x="150" y="81"/>
                      <a:pt x="150" y="81"/>
                    </a:cubicBezTo>
                    <a:cubicBezTo>
                      <a:pt x="150" y="81"/>
                      <a:pt x="150" y="74"/>
                      <a:pt x="150" y="66"/>
                    </a:cubicBezTo>
                    <a:cubicBezTo>
                      <a:pt x="150" y="61"/>
                      <a:pt x="150" y="56"/>
                      <a:pt x="151" y="51"/>
                    </a:cubicBezTo>
                    <a:cubicBezTo>
                      <a:pt x="151" y="47"/>
                      <a:pt x="152" y="43"/>
                      <a:pt x="153" y="42"/>
                    </a:cubicBezTo>
                    <a:cubicBezTo>
                      <a:pt x="153" y="41"/>
                      <a:pt x="153" y="41"/>
                      <a:pt x="153" y="41"/>
                    </a:cubicBezTo>
                    <a:cubicBezTo>
                      <a:pt x="153" y="41"/>
                      <a:pt x="150" y="35"/>
                      <a:pt x="148" y="33"/>
                    </a:cubicBezTo>
                    <a:cubicBezTo>
                      <a:pt x="148" y="33"/>
                      <a:pt x="148" y="33"/>
                      <a:pt x="148" y="33"/>
                    </a:cubicBezTo>
                    <a:cubicBezTo>
                      <a:pt x="147" y="33"/>
                      <a:pt x="147" y="33"/>
                      <a:pt x="147" y="33"/>
                    </a:cubicBezTo>
                    <a:cubicBezTo>
                      <a:pt x="147" y="33"/>
                      <a:pt x="147" y="35"/>
                      <a:pt x="146" y="37"/>
                    </a:cubicBezTo>
                    <a:cubicBezTo>
                      <a:pt x="145" y="39"/>
                      <a:pt x="143" y="41"/>
                      <a:pt x="142" y="43"/>
                    </a:cubicBezTo>
                    <a:cubicBezTo>
                      <a:pt x="142" y="43"/>
                      <a:pt x="142" y="43"/>
                      <a:pt x="142" y="43"/>
                    </a:cubicBezTo>
                    <a:cubicBezTo>
                      <a:pt x="143" y="43"/>
                      <a:pt x="143" y="43"/>
                      <a:pt x="143" y="43"/>
                    </a:cubicBezTo>
                    <a:cubicBezTo>
                      <a:pt x="143" y="43"/>
                      <a:pt x="141" y="31"/>
                      <a:pt x="138" y="23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7" y="22"/>
                      <a:pt x="136" y="25"/>
                      <a:pt x="134" y="28"/>
                    </a:cubicBezTo>
                    <a:cubicBezTo>
                      <a:pt x="133" y="30"/>
                      <a:pt x="131" y="34"/>
                      <a:pt x="129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8" y="6"/>
                      <a:pt x="118" y="6"/>
                      <a:pt x="118" y="6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18" y="7"/>
                      <a:pt x="117" y="8"/>
                      <a:pt x="116" y="10"/>
                    </a:cubicBezTo>
                    <a:cubicBezTo>
                      <a:pt x="114" y="15"/>
                      <a:pt x="108" y="27"/>
                      <a:pt x="103" y="31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4" y="32"/>
                      <a:pt x="104" y="32"/>
                      <a:pt x="104" y="32"/>
                    </a:cubicBezTo>
                    <a:cubicBezTo>
                      <a:pt x="104" y="32"/>
                      <a:pt x="102" y="26"/>
                      <a:pt x="99" y="19"/>
                    </a:cubicBezTo>
                    <a:cubicBezTo>
                      <a:pt x="96" y="12"/>
                      <a:pt x="92" y="4"/>
                      <a:pt x="88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2" y="34"/>
                      <a:pt x="63" y="27"/>
                      <a:pt x="49" y="7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8"/>
                      <a:pt x="47" y="15"/>
                      <a:pt x="46" y="23"/>
                    </a:cubicBezTo>
                    <a:cubicBezTo>
                      <a:pt x="45" y="32"/>
                      <a:pt x="44" y="41"/>
                      <a:pt x="43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4" y="45"/>
                      <a:pt x="40" y="42"/>
                      <a:pt x="36" y="38"/>
                    </a:cubicBezTo>
                    <a:cubicBezTo>
                      <a:pt x="32" y="34"/>
                      <a:pt x="27" y="29"/>
                      <a:pt x="24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6"/>
                      <a:pt x="23" y="29"/>
                      <a:pt x="23" y="33"/>
                    </a:cubicBezTo>
                    <a:cubicBezTo>
                      <a:pt x="23" y="40"/>
                      <a:pt x="23" y="50"/>
                      <a:pt x="24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5" y="57"/>
                      <a:pt x="24" y="57"/>
                      <a:pt x="23" y="57"/>
                    </a:cubicBezTo>
                    <a:cubicBezTo>
                      <a:pt x="21" y="55"/>
                      <a:pt x="14" y="50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10" y="51"/>
                      <a:pt x="10" y="56"/>
                    </a:cubicBezTo>
                    <a:cubicBezTo>
                      <a:pt x="10" y="59"/>
                      <a:pt x="11" y="62"/>
                      <a:pt x="11" y="64"/>
                    </a:cubicBezTo>
                    <a:cubicBezTo>
                      <a:pt x="11" y="66"/>
                      <a:pt x="11" y="68"/>
                      <a:pt x="11" y="69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7" y="63"/>
                      <a:pt x="3" y="60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0" y="67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" y="70"/>
                      <a:pt x="1" y="70"/>
                      <a:pt x="1" y="70"/>
                    </a:cubicBezTo>
                    <a:cubicBezTo>
                      <a:pt x="1" y="69"/>
                      <a:pt x="1" y="67"/>
                      <a:pt x="2" y="65"/>
                    </a:cubicBezTo>
                    <a:cubicBezTo>
                      <a:pt x="2" y="63"/>
                      <a:pt x="3" y="61"/>
                      <a:pt x="3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6" y="64"/>
                      <a:pt x="12" y="69"/>
                      <a:pt x="12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3" y="68"/>
                      <a:pt x="12" y="66"/>
                      <a:pt x="12" y="64"/>
                    </a:cubicBezTo>
                    <a:cubicBezTo>
                      <a:pt x="11" y="57"/>
                      <a:pt x="11" y="45"/>
                      <a:pt x="11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5" y="53"/>
                      <a:pt x="24" y="59"/>
                      <a:pt x="24" y="59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4" y="50"/>
                      <a:pt x="24" y="40"/>
                      <a:pt x="24" y="33"/>
                    </a:cubicBezTo>
                    <a:cubicBezTo>
                      <a:pt x="24" y="29"/>
                      <a:pt x="24" y="26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9" y="34"/>
                      <a:pt x="43" y="46"/>
                      <a:pt x="43" y="46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6" y="37"/>
                      <a:pt x="49" y="8"/>
                      <a:pt x="49" y="8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64" y="31"/>
                      <a:pt x="73" y="37"/>
                      <a:pt x="74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90" y="5"/>
                      <a:pt x="94" y="13"/>
                      <a:pt x="97" y="20"/>
                    </a:cubicBezTo>
                    <a:cubicBezTo>
                      <a:pt x="99" y="23"/>
                      <a:pt x="100" y="26"/>
                      <a:pt x="101" y="28"/>
                    </a:cubicBezTo>
                    <a:cubicBezTo>
                      <a:pt x="102" y="31"/>
                      <a:pt x="102" y="32"/>
                      <a:pt x="102" y="32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4" y="32"/>
                      <a:pt x="104" y="32"/>
                      <a:pt x="104" y="32"/>
                    </a:cubicBezTo>
                    <a:cubicBezTo>
                      <a:pt x="108" y="29"/>
                      <a:pt x="111" y="23"/>
                      <a:pt x="114" y="18"/>
                    </a:cubicBezTo>
                    <a:cubicBezTo>
                      <a:pt x="117" y="12"/>
                      <a:pt x="119" y="7"/>
                      <a:pt x="119" y="7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18" y="7"/>
                      <a:pt x="118" y="7"/>
                      <a:pt x="118" y="7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32" y="34"/>
                      <a:pt x="134" y="31"/>
                      <a:pt x="135" y="28"/>
                    </a:cubicBezTo>
                    <a:cubicBezTo>
                      <a:pt x="137" y="26"/>
                      <a:pt x="138" y="23"/>
                      <a:pt x="138" y="23"/>
                    </a:cubicBezTo>
                    <a:cubicBezTo>
                      <a:pt x="138" y="23"/>
                      <a:pt x="138" y="23"/>
                      <a:pt x="138" y="23"/>
                    </a:cubicBezTo>
                    <a:cubicBezTo>
                      <a:pt x="137" y="23"/>
                      <a:pt x="137" y="23"/>
                      <a:pt x="137" y="23"/>
                    </a:cubicBezTo>
                    <a:cubicBezTo>
                      <a:pt x="138" y="27"/>
                      <a:pt x="140" y="32"/>
                      <a:pt x="140" y="36"/>
                    </a:cubicBezTo>
                    <a:cubicBezTo>
                      <a:pt x="141" y="40"/>
                      <a:pt x="142" y="43"/>
                      <a:pt x="142" y="43"/>
                    </a:cubicBezTo>
                    <a:cubicBezTo>
                      <a:pt x="142" y="44"/>
                      <a:pt x="142" y="44"/>
                      <a:pt x="142" y="44"/>
                    </a:cubicBezTo>
                    <a:cubicBezTo>
                      <a:pt x="143" y="44"/>
                      <a:pt x="143" y="44"/>
                      <a:pt x="143" y="44"/>
                    </a:cubicBezTo>
                    <a:cubicBezTo>
                      <a:pt x="146" y="40"/>
                      <a:pt x="148" y="34"/>
                      <a:pt x="148" y="34"/>
                    </a:cubicBezTo>
                    <a:cubicBezTo>
                      <a:pt x="148" y="33"/>
                      <a:pt x="148" y="33"/>
                      <a:pt x="148" y="33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48" y="35"/>
                      <a:pt x="150" y="37"/>
                      <a:pt x="150" y="39"/>
                    </a:cubicBezTo>
                    <a:cubicBezTo>
                      <a:pt x="151" y="40"/>
                      <a:pt x="152" y="42"/>
                      <a:pt x="152" y="42"/>
                    </a:cubicBezTo>
                    <a:cubicBezTo>
                      <a:pt x="153" y="41"/>
                      <a:pt x="153" y="41"/>
                      <a:pt x="153" y="41"/>
                    </a:cubicBezTo>
                    <a:cubicBezTo>
                      <a:pt x="152" y="41"/>
                      <a:pt x="152" y="41"/>
                      <a:pt x="152" y="41"/>
                    </a:cubicBezTo>
                    <a:cubicBezTo>
                      <a:pt x="151" y="43"/>
                      <a:pt x="150" y="47"/>
                      <a:pt x="149" y="51"/>
                    </a:cubicBezTo>
                    <a:cubicBezTo>
                      <a:pt x="149" y="56"/>
                      <a:pt x="149" y="61"/>
                      <a:pt x="149" y="66"/>
                    </a:cubicBezTo>
                    <a:cubicBezTo>
                      <a:pt x="149" y="75"/>
                      <a:pt x="149" y="81"/>
                      <a:pt x="149" y="81"/>
                    </a:cubicBezTo>
                    <a:cubicBezTo>
                      <a:pt x="150" y="81"/>
                      <a:pt x="150" y="81"/>
                      <a:pt x="150" y="81"/>
                    </a:cubicBezTo>
                    <a:cubicBezTo>
                      <a:pt x="149" y="81"/>
                      <a:pt x="149" y="81"/>
                      <a:pt x="149" y="81"/>
                    </a:cubicBezTo>
                    <a:cubicBezTo>
                      <a:pt x="149" y="97"/>
                      <a:pt x="136" y="108"/>
                      <a:pt x="123" y="115"/>
                    </a:cubicBezTo>
                    <a:cubicBezTo>
                      <a:pt x="116" y="118"/>
                      <a:pt x="109" y="120"/>
                      <a:pt x="105" y="122"/>
                    </a:cubicBezTo>
                    <a:cubicBezTo>
                      <a:pt x="102" y="122"/>
                      <a:pt x="100" y="123"/>
                      <a:pt x="99" y="123"/>
                    </a:cubicBezTo>
                    <a:cubicBezTo>
                      <a:pt x="97" y="124"/>
                      <a:pt x="97" y="124"/>
                      <a:pt x="97" y="124"/>
                    </a:cubicBezTo>
                    <a:cubicBezTo>
                      <a:pt x="84" y="126"/>
                      <a:pt x="73" y="128"/>
                      <a:pt x="65" y="128"/>
                    </a:cubicBezTo>
                    <a:cubicBezTo>
                      <a:pt x="47" y="128"/>
                      <a:pt x="38" y="123"/>
                      <a:pt x="32" y="119"/>
                    </a:cubicBezTo>
                    <a:cubicBezTo>
                      <a:pt x="29" y="117"/>
                      <a:pt x="28" y="115"/>
                      <a:pt x="27" y="113"/>
                    </a:cubicBezTo>
                    <a:cubicBezTo>
                      <a:pt x="26" y="113"/>
                      <a:pt x="26" y="112"/>
                      <a:pt x="26" y="112"/>
                    </a:cubicBezTo>
                    <a:cubicBezTo>
                      <a:pt x="25" y="111"/>
                      <a:pt x="25" y="111"/>
                      <a:pt x="25" y="111"/>
                    </a:cubicBezTo>
                    <a:cubicBezTo>
                      <a:pt x="25" y="111"/>
                      <a:pt x="25" y="111"/>
                      <a:pt x="25" y="111"/>
                    </a:cubicBezTo>
                    <a:cubicBezTo>
                      <a:pt x="25" y="111"/>
                      <a:pt x="25" y="111"/>
                      <a:pt x="25" y="111"/>
                    </a:cubicBezTo>
                    <a:cubicBezTo>
                      <a:pt x="12" y="79"/>
                      <a:pt x="1" y="69"/>
                      <a:pt x="1" y="69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" y="70"/>
                      <a:pt x="1" y="70"/>
                      <a:pt x="1" y="70"/>
                    </a:cubicBez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D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3" name="Freeform 1108"/>
              <p:cNvSpPr/>
              <p:nvPr/>
            </p:nvSpPr>
            <p:spPr bwMode="auto">
              <a:xfrm>
                <a:off x="938" y="855"/>
                <a:ext cx="101" cy="37"/>
              </a:xfrm>
              <a:custGeom>
                <a:avLst/>
                <a:gdLst>
                  <a:gd name="T0" fmla="*/ 1 w 22"/>
                  <a:gd name="T1" fmla="*/ 7 h 8"/>
                  <a:gd name="T2" fmla="*/ 2 w 22"/>
                  <a:gd name="T3" fmla="*/ 7 h 8"/>
                  <a:gd name="T4" fmla="*/ 3 w 22"/>
                  <a:gd name="T5" fmla="*/ 3 h 8"/>
                  <a:gd name="T6" fmla="*/ 8 w 22"/>
                  <a:gd name="T7" fmla="*/ 1 h 8"/>
                  <a:gd name="T8" fmla="*/ 21 w 22"/>
                  <a:gd name="T9" fmla="*/ 8 h 8"/>
                  <a:gd name="T10" fmla="*/ 22 w 22"/>
                  <a:gd name="T11" fmla="*/ 8 h 8"/>
                  <a:gd name="T12" fmla="*/ 22 w 22"/>
                  <a:gd name="T13" fmla="*/ 7 h 8"/>
                  <a:gd name="T14" fmla="*/ 8 w 22"/>
                  <a:gd name="T15" fmla="*/ 0 h 8"/>
                  <a:gd name="T16" fmla="*/ 2 w 22"/>
                  <a:gd name="T17" fmla="*/ 3 h 8"/>
                  <a:gd name="T18" fmla="*/ 0 w 22"/>
                  <a:gd name="T19" fmla="*/ 7 h 8"/>
                  <a:gd name="T20" fmla="*/ 1 w 22"/>
                  <a:gd name="T21" fmla="*/ 8 h 8"/>
                  <a:gd name="T22" fmla="*/ 1 w 22"/>
                  <a:gd name="T2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8">
                    <a:moveTo>
                      <a:pt x="1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5"/>
                      <a:pt x="3" y="3"/>
                    </a:cubicBezTo>
                    <a:cubicBezTo>
                      <a:pt x="4" y="2"/>
                      <a:pt x="6" y="1"/>
                      <a:pt x="8" y="1"/>
                    </a:cubicBezTo>
                    <a:cubicBezTo>
                      <a:pt x="11" y="1"/>
                      <a:pt x="15" y="3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6" y="2"/>
                      <a:pt x="12" y="0"/>
                      <a:pt x="8" y="0"/>
                    </a:cubicBezTo>
                    <a:cubicBezTo>
                      <a:pt x="5" y="0"/>
                      <a:pt x="3" y="2"/>
                      <a:pt x="2" y="3"/>
                    </a:cubicBezTo>
                    <a:cubicBezTo>
                      <a:pt x="1" y="5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1" y="8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4" name="Freeform 1109"/>
              <p:cNvSpPr/>
              <p:nvPr/>
            </p:nvSpPr>
            <p:spPr bwMode="auto">
              <a:xfrm>
                <a:off x="728" y="897"/>
                <a:ext cx="91" cy="64"/>
              </a:xfrm>
              <a:custGeom>
                <a:avLst/>
                <a:gdLst>
                  <a:gd name="T0" fmla="*/ 1 w 20"/>
                  <a:gd name="T1" fmla="*/ 13 h 14"/>
                  <a:gd name="T2" fmla="*/ 2 w 20"/>
                  <a:gd name="T3" fmla="*/ 11 h 14"/>
                  <a:gd name="T4" fmla="*/ 7 w 20"/>
                  <a:gd name="T5" fmla="*/ 5 h 14"/>
                  <a:gd name="T6" fmla="*/ 13 w 20"/>
                  <a:gd name="T7" fmla="*/ 1 h 14"/>
                  <a:gd name="T8" fmla="*/ 19 w 20"/>
                  <a:gd name="T9" fmla="*/ 5 h 14"/>
                  <a:gd name="T10" fmla="*/ 20 w 20"/>
                  <a:gd name="T11" fmla="*/ 5 h 14"/>
                  <a:gd name="T12" fmla="*/ 20 w 20"/>
                  <a:gd name="T13" fmla="*/ 4 h 14"/>
                  <a:gd name="T14" fmla="*/ 13 w 20"/>
                  <a:gd name="T15" fmla="*/ 0 h 14"/>
                  <a:gd name="T16" fmla="*/ 4 w 20"/>
                  <a:gd name="T17" fmla="*/ 6 h 14"/>
                  <a:gd name="T18" fmla="*/ 0 w 20"/>
                  <a:gd name="T19" fmla="*/ 13 h 14"/>
                  <a:gd name="T20" fmla="*/ 1 w 20"/>
                  <a:gd name="T21" fmla="*/ 14 h 14"/>
                  <a:gd name="T22" fmla="*/ 1 w 20"/>
                  <a:gd name="T2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4">
                    <a:moveTo>
                      <a:pt x="1" y="13"/>
                    </a:moveTo>
                    <a:cubicBezTo>
                      <a:pt x="1" y="13"/>
                      <a:pt x="2" y="13"/>
                      <a:pt x="2" y="11"/>
                    </a:cubicBezTo>
                    <a:cubicBezTo>
                      <a:pt x="3" y="10"/>
                      <a:pt x="5" y="7"/>
                      <a:pt x="7" y="5"/>
                    </a:cubicBezTo>
                    <a:cubicBezTo>
                      <a:pt x="8" y="3"/>
                      <a:pt x="11" y="1"/>
                      <a:pt x="13" y="1"/>
                    </a:cubicBezTo>
                    <a:cubicBezTo>
                      <a:pt x="15" y="1"/>
                      <a:pt x="17" y="2"/>
                      <a:pt x="19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1"/>
                      <a:pt x="15" y="0"/>
                      <a:pt x="13" y="0"/>
                    </a:cubicBezTo>
                    <a:cubicBezTo>
                      <a:pt x="9" y="0"/>
                      <a:pt x="6" y="3"/>
                      <a:pt x="4" y="6"/>
                    </a:cubicBezTo>
                    <a:cubicBezTo>
                      <a:pt x="1" y="10"/>
                      <a:pt x="0" y="13"/>
                      <a:pt x="0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3"/>
                      <a:pt x="1" y="13"/>
                      <a:pt x="1" y="13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5" name="Freeform 1110"/>
              <p:cNvSpPr/>
              <p:nvPr/>
            </p:nvSpPr>
            <p:spPr bwMode="auto">
              <a:xfrm>
                <a:off x="778" y="980"/>
                <a:ext cx="247" cy="183"/>
              </a:xfrm>
              <a:custGeom>
                <a:avLst/>
                <a:gdLst>
                  <a:gd name="T0" fmla="*/ 1 w 54"/>
                  <a:gd name="T1" fmla="*/ 15 h 40"/>
                  <a:gd name="T2" fmla="*/ 1 w 54"/>
                  <a:gd name="T3" fmla="*/ 16 h 40"/>
                  <a:gd name="T4" fmla="*/ 53 w 54"/>
                  <a:gd name="T5" fmla="*/ 1 h 40"/>
                  <a:gd name="T6" fmla="*/ 52 w 54"/>
                  <a:gd name="T7" fmla="*/ 0 h 40"/>
                  <a:gd name="T8" fmla="*/ 52 w 54"/>
                  <a:gd name="T9" fmla="*/ 1 h 40"/>
                  <a:gd name="T10" fmla="*/ 52 w 54"/>
                  <a:gd name="T11" fmla="*/ 3 h 40"/>
                  <a:gd name="T12" fmla="*/ 53 w 54"/>
                  <a:gd name="T13" fmla="*/ 11 h 40"/>
                  <a:gd name="T14" fmla="*/ 49 w 54"/>
                  <a:gd name="T15" fmla="*/ 27 h 40"/>
                  <a:gd name="T16" fmla="*/ 35 w 54"/>
                  <a:gd name="T17" fmla="*/ 38 h 40"/>
                  <a:gd name="T18" fmla="*/ 35 w 54"/>
                  <a:gd name="T19" fmla="*/ 38 h 40"/>
                  <a:gd name="T20" fmla="*/ 35 w 54"/>
                  <a:gd name="T21" fmla="*/ 38 h 40"/>
                  <a:gd name="T22" fmla="*/ 30 w 54"/>
                  <a:gd name="T23" fmla="*/ 39 h 40"/>
                  <a:gd name="T24" fmla="*/ 2 w 54"/>
                  <a:gd name="T25" fmla="*/ 15 h 40"/>
                  <a:gd name="T26" fmla="*/ 1 w 54"/>
                  <a:gd name="T27" fmla="*/ 15 h 40"/>
                  <a:gd name="T28" fmla="*/ 1 w 54"/>
                  <a:gd name="T29" fmla="*/ 16 h 40"/>
                  <a:gd name="T30" fmla="*/ 1 w 54"/>
                  <a:gd name="T31" fmla="*/ 15 h 40"/>
                  <a:gd name="T32" fmla="*/ 0 w 54"/>
                  <a:gd name="T33" fmla="*/ 15 h 40"/>
                  <a:gd name="T34" fmla="*/ 30 w 54"/>
                  <a:gd name="T35" fmla="*/ 40 h 40"/>
                  <a:gd name="T36" fmla="*/ 36 w 54"/>
                  <a:gd name="T37" fmla="*/ 40 h 40"/>
                  <a:gd name="T38" fmla="*/ 35 w 54"/>
                  <a:gd name="T39" fmla="*/ 39 h 40"/>
                  <a:gd name="T40" fmla="*/ 36 w 54"/>
                  <a:gd name="T41" fmla="*/ 40 h 40"/>
                  <a:gd name="T42" fmla="*/ 51 w 54"/>
                  <a:gd name="T43" fmla="*/ 27 h 40"/>
                  <a:gd name="T44" fmla="*/ 54 w 54"/>
                  <a:gd name="T45" fmla="*/ 11 h 40"/>
                  <a:gd name="T46" fmla="*/ 53 w 54"/>
                  <a:gd name="T47" fmla="*/ 0 h 40"/>
                  <a:gd name="T48" fmla="*/ 53 w 54"/>
                  <a:gd name="T49" fmla="*/ 0 h 40"/>
                  <a:gd name="T50" fmla="*/ 52 w 54"/>
                  <a:gd name="T51" fmla="*/ 0 h 40"/>
                  <a:gd name="T52" fmla="*/ 19 w 54"/>
                  <a:gd name="T53" fmla="*/ 10 h 40"/>
                  <a:gd name="T54" fmla="*/ 6 w 54"/>
                  <a:gd name="T55" fmla="*/ 13 h 40"/>
                  <a:gd name="T56" fmla="*/ 1 w 54"/>
                  <a:gd name="T57" fmla="*/ 14 h 40"/>
                  <a:gd name="T58" fmla="*/ 0 w 54"/>
                  <a:gd name="T59" fmla="*/ 15 h 40"/>
                  <a:gd name="T60" fmla="*/ 0 w 54"/>
                  <a:gd name="T61" fmla="*/ 15 h 40"/>
                  <a:gd name="T62" fmla="*/ 1 w 54"/>
                  <a:gd name="T63" fmla="*/ 1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4" h="40">
                    <a:moveTo>
                      <a:pt x="1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33" y="8"/>
                      <a:pt x="53" y="1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1"/>
                      <a:pt x="52" y="2"/>
                      <a:pt x="52" y="3"/>
                    </a:cubicBezTo>
                    <a:cubicBezTo>
                      <a:pt x="52" y="5"/>
                      <a:pt x="53" y="8"/>
                      <a:pt x="53" y="11"/>
                    </a:cubicBezTo>
                    <a:cubicBezTo>
                      <a:pt x="53" y="15"/>
                      <a:pt x="52" y="21"/>
                      <a:pt x="49" y="27"/>
                    </a:cubicBezTo>
                    <a:cubicBezTo>
                      <a:pt x="47" y="32"/>
                      <a:pt x="43" y="36"/>
                      <a:pt x="35" y="38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4" y="39"/>
                      <a:pt x="32" y="39"/>
                      <a:pt x="30" y="39"/>
                    </a:cubicBezTo>
                    <a:cubicBezTo>
                      <a:pt x="23" y="39"/>
                      <a:pt x="11" y="36"/>
                      <a:pt x="2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37"/>
                      <a:pt x="22" y="40"/>
                      <a:pt x="30" y="40"/>
                    </a:cubicBezTo>
                    <a:cubicBezTo>
                      <a:pt x="33" y="40"/>
                      <a:pt x="36" y="40"/>
                      <a:pt x="36" y="40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43" y="37"/>
                      <a:pt x="48" y="33"/>
                      <a:pt x="51" y="27"/>
                    </a:cubicBezTo>
                    <a:cubicBezTo>
                      <a:pt x="53" y="22"/>
                      <a:pt x="54" y="16"/>
                      <a:pt x="54" y="11"/>
                    </a:cubicBezTo>
                    <a:cubicBezTo>
                      <a:pt x="54" y="5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3" y="3"/>
                      <a:pt x="30" y="7"/>
                      <a:pt x="19" y="10"/>
                    </a:cubicBezTo>
                    <a:cubicBezTo>
                      <a:pt x="14" y="11"/>
                      <a:pt x="9" y="12"/>
                      <a:pt x="6" y="13"/>
                    </a:cubicBezTo>
                    <a:cubicBezTo>
                      <a:pt x="3" y="14"/>
                      <a:pt x="1" y="14"/>
                      <a:pt x="1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FFE6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6" name="Freeform 1111"/>
              <p:cNvSpPr/>
              <p:nvPr/>
            </p:nvSpPr>
            <p:spPr bwMode="auto">
              <a:xfrm>
                <a:off x="544" y="1021"/>
                <a:ext cx="83" cy="106"/>
              </a:xfrm>
              <a:custGeom>
                <a:avLst/>
                <a:gdLst>
                  <a:gd name="T0" fmla="*/ 6 w 18"/>
                  <a:gd name="T1" fmla="*/ 0 h 23"/>
                  <a:gd name="T2" fmla="*/ 1 w 18"/>
                  <a:gd name="T3" fmla="*/ 3 h 23"/>
                  <a:gd name="T4" fmla="*/ 0 w 18"/>
                  <a:gd name="T5" fmla="*/ 7 h 23"/>
                  <a:gd name="T6" fmla="*/ 1 w 18"/>
                  <a:gd name="T7" fmla="*/ 12 h 23"/>
                  <a:gd name="T8" fmla="*/ 2 w 18"/>
                  <a:gd name="T9" fmla="*/ 12 h 23"/>
                  <a:gd name="T10" fmla="*/ 1 w 18"/>
                  <a:gd name="T11" fmla="*/ 12 h 23"/>
                  <a:gd name="T12" fmla="*/ 5 w 18"/>
                  <a:gd name="T13" fmla="*/ 17 h 23"/>
                  <a:gd name="T14" fmla="*/ 17 w 18"/>
                  <a:gd name="T15" fmla="*/ 23 h 23"/>
                  <a:gd name="T16" fmla="*/ 18 w 18"/>
                  <a:gd name="T17" fmla="*/ 22 h 23"/>
                  <a:gd name="T18" fmla="*/ 17 w 18"/>
                  <a:gd name="T19" fmla="*/ 22 h 23"/>
                  <a:gd name="T20" fmla="*/ 6 w 18"/>
                  <a:gd name="T21" fmla="*/ 16 h 23"/>
                  <a:gd name="T22" fmla="*/ 3 w 18"/>
                  <a:gd name="T23" fmla="*/ 13 h 23"/>
                  <a:gd name="T24" fmla="*/ 3 w 18"/>
                  <a:gd name="T25" fmla="*/ 12 h 23"/>
                  <a:gd name="T26" fmla="*/ 2 w 18"/>
                  <a:gd name="T27" fmla="*/ 12 h 23"/>
                  <a:gd name="T28" fmla="*/ 2 w 18"/>
                  <a:gd name="T29" fmla="*/ 12 h 23"/>
                  <a:gd name="T30" fmla="*/ 2 w 18"/>
                  <a:gd name="T31" fmla="*/ 11 h 23"/>
                  <a:gd name="T32" fmla="*/ 1 w 18"/>
                  <a:gd name="T33" fmla="*/ 7 h 23"/>
                  <a:gd name="T34" fmla="*/ 2 w 18"/>
                  <a:gd name="T35" fmla="*/ 3 h 23"/>
                  <a:gd name="T36" fmla="*/ 6 w 18"/>
                  <a:gd name="T37" fmla="*/ 2 h 23"/>
                  <a:gd name="T38" fmla="*/ 6 w 18"/>
                  <a:gd name="T39" fmla="*/ 1 h 23"/>
                  <a:gd name="T40" fmla="*/ 6 w 18"/>
                  <a:gd name="T4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23">
                    <a:moveTo>
                      <a:pt x="6" y="0"/>
                    </a:moveTo>
                    <a:cubicBezTo>
                      <a:pt x="4" y="1"/>
                      <a:pt x="2" y="1"/>
                      <a:pt x="1" y="3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10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5"/>
                      <a:pt x="5" y="17"/>
                    </a:cubicBezTo>
                    <a:cubicBezTo>
                      <a:pt x="7" y="20"/>
                      <a:pt x="11" y="23"/>
                      <a:pt x="17" y="23"/>
                    </a:cubicBezTo>
                    <a:cubicBezTo>
                      <a:pt x="17" y="23"/>
                      <a:pt x="18" y="23"/>
                      <a:pt x="18" y="22"/>
                    </a:cubicBezTo>
                    <a:cubicBezTo>
                      <a:pt x="18" y="22"/>
                      <a:pt x="18" y="22"/>
                      <a:pt x="17" y="22"/>
                    </a:cubicBezTo>
                    <a:cubicBezTo>
                      <a:pt x="11" y="21"/>
                      <a:pt x="8" y="19"/>
                      <a:pt x="6" y="16"/>
                    </a:cubicBezTo>
                    <a:cubicBezTo>
                      <a:pt x="4" y="15"/>
                      <a:pt x="4" y="14"/>
                      <a:pt x="3" y="13"/>
                    </a:cubicBezTo>
                    <a:cubicBezTo>
                      <a:pt x="3" y="13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1" y="9"/>
                      <a:pt x="1" y="7"/>
                    </a:cubicBezTo>
                    <a:cubicBezTo>
                      <a:pt x="1" y="6"/>
                      <a:pt x="2" y="4"/>
                      <a:pt x="2" y="3"/>
                    </a:cubicBezTo>
                    <a:cubicBezTo>
                      <a:pt x="3" y="3"/>
                      <a:pt x="4" y="2"/>
                      <a:pt x="6" y="2"/>
                    </a:cubicBezTo>
                    <a:cubicBezTo>
                      <a:pt x="6" y="2"/>
                      <a:pt x="7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D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7" name="Freeform 1112"/>
              <p:cNvSpPr/>
              <p:nvPr/>
            </p:nvSpPr>
            <p:spPr bwMode="auto">
              <a:xfrm>
                <a:off x="1204" y="888"/>
                <a:ext cx="46" cy="110"/>
              </a:xfrm>
              <a:custGeom>
                <a:avLst/>
                <a:gdLst>
                  <a:gd name="T0" fmla="*/ 1 w 10"/>
                  <a:gd name="T1" fmla="*/ 4 h 24"/>
                  <a:gd name="T2" fmla="*/ 2 w 10"/>
                  <a:gd name="T3" fmla="*/ 3 h 24"/>
                  <a:gd name="T4" fmla="*/ 4 w 10"/>
                  <a:gd name="T5" fmla="*/ 2 h 24"/>
                  <a:gd name="T6" fmla="*/ 6 w 10"/>
                  <a:gd name="T7" fmla="*/ 3 h 24"/>
                  <a:gd name="T8" fmla="*/ 9 w 10"/>
                  <a:gd name="T9" fmla="*/ 7 h 24"/>
                  <a:gd name="T10" fmla="*/ 9 w 10"/>
                  <a:gd name="T11" fmla="*/ 7 h 24"/>
                  <a:gd name="T12" fmla="*/ 9 w 10"/>
                  <a:gd name="T13" fmla="*/ 7 h 24"/>
                  <a:gd name="T14" fmla="*/ 9 w 10"/>
                  <a:gd name="T15" fmla="*/ 8 h 24"/>
                  <a:gd name="T16" fmla="*/ 9 w 10"/>
                  <a:gd name="T17" fmla="*/ 11 h 24"/>
                  <a:gd name="T18" fmla="*/ 1 w 10"/>
                  <a:gd name="T19" fmla="*/ 23 h 24"/>
                  <a:gd name="T20" fmla="*/ 1 w 10"/>
                  <a:gd name="T21" fmla="*/ 24 h 24"/>
                  <a:gd name="T22" fmla="*/ 1 w 10"/>
                  <a:gd name="T23" fmla="*/ 24 h 24"/>
                  <a:gd name="T24" fmla="*/ 10 w 10"/>
                  <a:gd name="T25" fmla="*/ 11 h 24"/>
                  <a:gd name="T26" fmla="*/ 10 w 10"/>
                  <a:gd name="T27" fmla="*/ 7 h 24"/>
                  <a:gd name="T28" fmla="*/ 10 w 10"/>
                  <a:gd name="T29" fmla="*/ 7 h 24"/>
                  <a:gd name="T30" fmla="*/ 7 w 10"/>
                  <a:gd name="T31" fmla="*/ 2 h 24"/>
                  <a:gd name="T32" fmla="*/ 4 w 10"/>
                  <a:gd name="T33" fmla="*/ 0 h 24"/>
                  <a:gd name="T34" fmla="*/ 0 w 10"/>
                  <a:gd name="T35" fmla="*/ 3 h 24"/>
                  <a:gd name="T36" fmla="*/ 0 w 10"/>
                  <a:gd name="T37" fmla="*/ 4 h 24"/>
                  <a:gd name="T38" fmla="*/ 1 w 10"/>
                  <a:gd name="T3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24">
                    <a:moveTo>
                      <a:pt x="1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7" y="4"/>
                      <a:pt x="8" y="5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10"/>
                      <a:pt x="9" y="11"/>
                    </a:cubicBezTo>
                    <a:cubicBezTo>
                      <a:pt x="9" y="15"/>
                      <a:pt x="8" y="21"/>
                      <a:pt x="1" y="23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9" y="22"/>
                      <a:pt x="10" y="15"/>
                      <a:pt x="10" y="11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5"/>
                      <a:pt x="8" y="3"/>
                      <a:pt x="7" y="2"/>
                    </a:cubicBezTo>
                    <a:cubicBezTo>
                      <a:pt x="7" y="1"/>
                      <a:pt x="5" y="0"/>
                      <a:pt x="4" y="0"/>
                    </a:cubicBezTo>
                    <a:cubicBezTo>
                      <a:pt x="2" y="1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lose/>
                  </a:path>
                </a:pathLst>
              </a:custGeom>
              <a:solidFill>
                <a:srgbClr val="FFD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8" name="Freeform 1113"/>
              <p:cNvSpPr/>
              <p:nvPr/>
            </p:nvSpPr>
            <p:spPr bwMode="auto">
              <a:xfrm>
                <a:off x="608" y="759"/>
                <a:ext cx="165" cy="156"/>
              </a:xfrm>
              <a:custGeom>
                <a:avLst/>
                <a:gdLst>
                  <a:gd name="T0" fmla="*/ 2 w 36"/>
                  <a:gd name="T1" fmla="*/ 34 h 34"/>
                  <a:gd name="T2" fmla="*/ 2 w 36"/>
                  <a:gd name="T3" fmla="*/ 32 h 34"/>
                  <a:gd name="T4" fmla="*/ 8 w 36"/>
                  <a:gd name="T5" fmla="*/ 14 h 34"/>
                  <a:gd name="T6" fmla="*/ 30 w 36"/>
                  <a:gd name="T7" fmla="*/ 2 h 34"/>
                  <a:gd name="T8" fmla="*/ 36 w 36"/>
                  <a:gd name="T9" fmla="*/ 2 h 34"/>
                  <a:gd name="T10" fmla="*/ 36 w 36"/>
                  <a:gd name="T11" fmla="*/ 1 h 34"/>
                  <a:gd name="T12" fmla="*/ 36 w 36"/>
                  <a:gd name="T13" fmla="*/ 1 h 34"/>
                  <a:gd name="T14" fmla="*/ 30 w 36"/>
                  <a:gd name="T15" fmla="*/ 0 h 34"/>
                  <a:gd name="T16" fmla="*/ 5 w 36"/>
                  <a:gd name="T17" fmla="*/ 17 h 34"/>
                  <a:gd name="T18" fmla="*/ 0 w 36"/>
                  <a:gd name="T19" fmla="*/ 33 h 34"/>
                  <a:gd name="T20" fmla="*/ 1 w 36"/>
                  <a:gd name="T21" fmla="*/ 34 h 34"/>
                  <a:gd name="T22" fmla="*/ 2 w 36"/>
                  <a:gd name="T2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34">
                    <a:moveTo>
                      <a:pt x="2" y="34"/>
                    </a:moveTo>
                    <a:cubicBezTo>
                      <a:pt x="2" y="34"/>
                      <a:pt x="2" y="33"/>
                      <a:pt x="2" y="32"/>
                    </a:cubicBezTo>
                    <a:cubicBezTo>
                      <a:pt x="2" y="29"/>
                      <a:pt x="4" y="21"/>
                      <a:pt x="8" y="14"/>
                    </a:cubicBezTo>
                    <a:cubicBezTo>
                      <a:pt x="13" y="8"/>
                      <a:pt x="19" y="2"/>
                      <a:pt x="30" y="2"/>
                    </a:cubicBezTo>
                    <a:cubicBezTo>
                      <a:pt x="32" y="2"/>
                      <a:pt x="34" y="2"/>
                      <a:pt x="36" y="2"/>
                    </a:cubicBezTo>
                    <a:cubicBezTo>
                      <a:pt x="36" y="2"/>
                      <a:pt x="36" y="2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4" y="0"/>
                      <a:pt x="32" y="0"/>
                      <a:pt x="30" y="0"/>
                    </a:cubicBezTo>
                    <a:cubicBezTo>
                      <a:pt x="17" y="0"/>
                      <a:pt x="10" y="9"/>
                      <a:pt x="5" y="17"/>
                    </a:cubicBezTo>
                    <a:cubicBezTo>
                      <a:pt x="1" y="25"/>
                      <a:pt x="0" y="33"/>
                      <a:pt x="0" y="33"/>
                    </a:cubicBezTo>
                    <a:cubicBezTo>
                      <a:pt x="0" y="34"/>
                      <a:pt x="0" y="34"/>
                      <a:pt x="1" y="34"/>
                    </a:cubicBezTo>
                    <a:cubicBezTo>
                      <a:pt x="1" y="34"/>
                      <a:pt x="2" y="34"/>
                      <a:pt x="2" y="34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49" name="Freeform 1114"/>
              <p:cNvSpPr/>
              <p:nvPr/>
            </p:nvSpPr>
            <p:spPr bwMode="auto">
              <a:xfrm>
                <a:off x="929" y="713"/>
                <a:ext cx="211" cy="101"/>
              </a:xfrm>
              <a:custGeom>
                <a:avLst/>
                <a:gdLst>
                  <a:gd name="T0" fmla="*/ 1 w 46"/>
                  <a:gd name="T1" fmla="*/ 5 h 22"/>
                  <a:gd name="T2" fmla="*/ 1 w 46"/>
                  <a:gd name="T3" fmla="*/ 5 h 22"/>
                  <a:gd name="T4" fmla="*/ 14 w 46"/>
                  <a:gd name="T5" fmla="*/ 1 h 22"/>
                  <a:gd name="T6" fmla="*/ 44 w 46"/>
                  <a:gd name="T7" fmla="*/ 21 h 22"/>
                  <a:gd name="T8" fmla="*/ 45 w 46"/>
                  <a:gd name="T9" fmla="*/ 22 h 22"/>
                  <a:gd name="T10" fmla="*/ 46 w 46"/>
                  <a:gd name="T11" fmla="*/ 21 h 22"/>
                  <a:gd name="T12" fmla="*/ 14 w 46"/>
                  <a:gd name="T13" fmla="*/ 0 h 22"/>
                  <a:gd name="T14" fmla="*/ 0 w 46"/>
                  <a:gd name="T15" fmla="*/ 4 h 22"/>
                  <a:gd name="T16" fmla="*/ 0 w 46"/>
                  <a:gd name="T17" fmla="*/ 5 h 22"/>
                  <a:gd name="T18" fmla="*/ 1 w 46"/>
                  <a:gd name="T19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22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7" y="1"/>
                      <a:pt x="14" y="1"/>
                    </a:cubicBezTo>
                    <a:cubicBezTo>
                      <a:pt x="22" y="1"/>
                      <a:pt x="33" y="5"/>
                      <a:pt x="44" y="21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34" y="4"/>
                      <a:pt x="22" y="0"/>
                      <a:pt x="14" y="0"/>
                    </a:cubicBezTo>
                    <a:cubicBezTo>
                      <a:pt x="5" y="0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0" name="Freeform 1115"/>
              <p:cNvSpPr/>
              <p:nvPr/>
            </p:nvSpPr>
            <p:spPr bwMode="auto">
              <a:xfrm>
                <a:off x="1488" y="83"/>
                <a:ext cx="1081" cy="1080"/>
              </a:xfrm>
              <a:custGeom>
                <a:avLst/>
                <a:gdLst>
                  <a:gd name="T0" fmla="*/ 994 w 1081"/>
                  <a:gd name="T1" fmla="*/ 1080 h 1080"/>
                  <a:gd name="T2" fmla="*/ 0 w 1081"/>
                  <a:gd name="T3" fmla="*/ 998 h 1080"/>
                  <a:gd name="T4" fmla="*/ 87 w 1081"/>
                  <a:gd name="T5" fmla="*/ 0 h 1080"/>
                  <a:gd name="T6" fmla="*/ 1081 w 1081"/>
                  <a:gd name="T7" fmla="*/ 83 h 1080"/>
                  <a:gd name="T8" fmla="*/ 994 w 1081"/>
                  <a:gd name="T9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1" h="1080">
                    <a:moveTo>
                      <a:pt x="994" y="1080"/>
                    </a:moveTo>
                    <a:lnTo>
                      <a:pt x="0" y="998"/>
                    </a:lnTo>
                    <a:lnTo>
                      <a:pt x="87" y="0"/>
                    </a:lnTo>
                    <a:lnTo>
                      <a:pt x="1081" y="83"/>
                    </a:lnTo>
                    <a:lnTo>
                      <a:pt x="994" y="1080"/>
                    </a:lnTo>
                    <a:close/>
                  </a:path>
                </a:pathLst>
              </a:custGeom>
              <a:solidFill>
                <a:srgbClr val="FCD4D2"/>
              </a:solidFill>
              <a:ln>
                <a:noFill/>
              </a:ln>
              <a:effectLst>
                <a:outerShdw blurRad="114300" dist="127000" dir="2700000" algn="tl" rotWithShape="0">
                  <a:prstClr val="black">
                    <a:alpha val="2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1" name="Freeform 1116"/>
              <p:cNvSpPr/>
              <p:nvPr/>
            </p:nvSpPr>
            <p:spPr bwMode="auto">
              <a:xfrm>
                <a:off x="1488" y="83"/>
                <a:ext cx="1081" cy="1080"/>
              </a:xfrm>
              <a:custGeom>
                <a:avLst/>
                <a:gdLst>
                  <a:gd name="T0" fmla="*/ 994 w 1081"/>
                  <a:gd name="T1" fmla="*/ 1080 h 1080"/>
                  <a:gd name="T2" fmla="*/ 0 w 1081"/>
                  <a:gd name="T3" fmla="*/ 998 h 1080"/>
                  <a:gd name="T4" fmla="*/ 87 w 1081"/>
                  <a:gd name="T5" fmla="*/ 0 h 1080"/>
                  <a:gd name="T6" fmla="*/ 1081 w 1081"/>
                  <a:gd name="T7" fmla="*/ 83 h 1080"/>
                  <a:gd name="T8" fmla="*/ 994 w 1081"/>
                  <a:gd name="T9" fmla="*/ 1080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1" h="1080">
                    <a:moveTo>
                      <a:pt x="994" y="1080"/>
                    </a:moveTo>
                    <a:lnTo>
                      <a:pt x="0" y="998"/>
                    </a:lnTo>
                    <a:lnTo>
                      <a:pt x="87" y="0"/>
                    </a:lnTo>
                    <a:lnTo>
                      <a:pt x="1081" y="83"/>
                    </a:lnTo>
                    <a:lnTo>
                      <a:pt x="994" y="108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2" name="Freeform 1117"/>
              <p:cNvSpPr/>
              <p:nvPr/>
            </p:nvSpPr>
            <p:spPr bwMode="auto">
              <a:xfrm>
                <a:off x="1570" y="87"/>
                <a:ext cx="999" cy="124"/>
              </a:xfrm>
              <a:custGeom>
                <a:avLst/>
                <a:gdLst>
                  <a:gd name="T0" fmla="*/ 5 w 999"/>
                  <a:gd name="T1" fmla="*/ 0 h 124"/>
                  <a:gd name="T2" fmla="*/ 0 w 999"/>
                  <a:gd name="T3" fmla="*/ 37 h 124"/>
                  <a:gd name="T4" fmla="*/ 994 w 999"/>
                  <a:gd name="T5" fmla="*/ 124 h 124"/>
                  <a:gd name="T6" fmla="*/ 999 w 999"/>
                  <a:gd name="T7" fmla="*/ 88 h 124"/>
                  <a:gd name="T8" fmla="*/ 5 w 999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4">
                    <a:moveTo>
                      <a:pt x="5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9" y="8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3" name="Freeform 1118"/>
              <p:cNvSpPr/>
              <p:nvPr/>
            </p:nvSpPr>
            <p:spPr bwMode="auto">
              <a:xfrm>
                <a:off x="1570" y="87"/>
                <a:ext cx="999" cy="124"/>
              </a:xfrm>
              <a:custGeom>
                <a:avLst/>
                <a:gdLst>
                  <a:gd name="T0" fmla="*/ 5 w 999"/>
                  <a:gd name="T1" fmla="*/ 0 h 124"/>
                  <a:gd name="T2" fmla="*/ 0 w 999"/>
                  <a:gd name="T3" fmla="*/ 37 h 124"/>
                  <a:gd name="T4" fmla="*/ 994 w 999"/>
                  <a:gd name="T5" fmla="*/ 124 h 124"/>
                  <a:gd name="T6" fmla="*/ 999 w 999"/>
                  <a:gd name="T7" fmla="*/ 88 h 124"/>
                  <a:gd name="T8" fmla="*/ 5 w 999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4">
                    <a:moveTo>
                      <a:pt x="5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9" y="88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4" name="Freeform 1119"/>
              <p:cNvSpPr/>
              <p:nvPr/>
            </p:nvSpPr>
            <p:spPr bwMode="auto">
              <a:xfrm>
                <a:off x="1566" y="166"/>
                <a:ext cx="994" cy="119"/>
              </a:xfrm>
              <a:custGeom>
                <a:avLst/>
                <a:gdLst>
                  <a:gd name="T0" fmla="*/ 0 w 994"/>
                  <a:gd name="T1" fmla="*/ 0 h 119"/>
                  <a:gd name="T2" fmla="*/ 0 w 994"/>
                  <a:gd name="T3" fmla="*/ 36 h 119"/>
                  <a:gd name="T4" fmla="*/ 994 w 994"/>
                  <a:gd name="T5" fmla="*/ 119 h 119"/>
                  <a:gd name="T6" fmla="*/ 994 w 994"/>
                  <a:gd name="T7" fmla="*/ 82 h 119"/>
                  <a:gd name="T8" fmla="*/ 0 w 994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4" h="119">
                    <a:moveTo>
                      <a:pt x="0" y="0"/>
                    </a:moveTo>
                    <a:lnTo>
                      <a:pt x="0" y="36"/>
                    </a:lnTo>
                    <a:lnTo>
                      <a:pt x="994" y="119"/>
                    </a:lnTo>
                    <a:lnTo>
                      <a:pt x="994" y="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5" name="Freeform 1120"/>
              <p:cNvSpPr/>
              <p:nvPr/>
            </p:nvSpPr>
            <p:spPr bwMode="auto">
              <a:xfrm>
                <a:off x="1566" y="166"/>
                <a:ext cx="994" cy="119"/>
              </a:xfrm>
              <a:custGeom>
                <a:avLst/>
                <a:gdLst>
                  <a:gd name="T0" fmla="*/ 0 w 994"/>
                  <a:gd name="T1" fmla="*/ 0 h 119"/>
                  <a:gd name="T2" fmla="*/ 0 w 994"/>
                  <a:gd name="T3" fmla="*/ 36 h 119"/>
                  <a:gd name="T4" fmla="*/ 994 w 994"/>
                  <a:gd name="T5" fmla="*/ 119 h 119"/>
                  <a:gd name="T6" fmla="*/ 994 w 994"/>
                  <a:gd name="T7" fmla="*/ 82 h 119"/>
                  <a:gd name="T8" fmla="*/ 0 w 994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4" h="119">
                    <a:moveTo>
                      <a:pt x="0" y="0"/>
                    </a:moveTo>
                    <a:lnTo>
                      <a:pt x="0" y="36"/>
                    </a:lnTo>
                    <a:lnTo>
                      <a:pt x="994" y="119"/>
                    </a:lnTo>
                    <a:lnTo>
                      <a:pt x="994" y="8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6" name="Freeform 1121"/>
              <p:cNvSpPr/>
              <p:nvPr/>
            </p:nvSpPr>
            <p:spPr bwMode="auto">
              <a:xfrm>
                <a:off x="1557" y="239"/>
                <a:ext cx="998" cy="124"/>
              </a:xfrm>
              <a:custGeom>
                <a:avLst/>
                <a:gdLst>
                  <a:gd name="T0" fmla="*/ 4 w 998"/>
                  <a:gd name="T1" fmla="*/ 0 h 124"/>
                  <a:gd name="T2" fmla="*/ 0 w 998"/>
                  <a:gd name="T3" fmla="*/ 37 h 124"/>
                  <a:gd name="T4" fmla="*/ 994 w 998"/>
                  <a:gd name="T5" fmla="*/ 124 h 124"/>
                  <a:gd name="T6" fmla="*/ 998 w 998"/>
                  <a:gd name="T7" fmla="*/ 87 h 124"/>
                  <a:gd name="T8" fmla="*/ 4 w 998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8" h="124">
                    <a:moveTo>
                      <a:pt x="4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8" y="8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7" name="Freeform 1122"/>
              <p:cNvSpPr/>
              <p:nvPr/>
            </p:nvSpPr>
            <p:spPr bwMode="auto">
              <a:xfrm>
                <a:off x="1557" y="239"/>
                <a:ext cx="998" cy="124"/>
              </a:xfrm>
              <a:custGeom>
                <a:avLst/>
                <a:gdLst>
                  <a:gd name="T0" fmla="*/ 4 w 998"/>
                  <a:gd name="T1" fmla="*/ 0 h 124"/>
                  <a:gd name="T2" fmla="*/ 0 w 998"/>
                  <a:gd name="T3" fmla="*/ 37 h 124"/>
                  <a:gd name="T4" fmla="*/ 994 w 998"/>
                  <a:gd name="T5" fmla="*/ 124 h 124"/>
                  <a:gd name="T6" fmla="*/ 998 w 998"/>
                  <a:gd name="T7" fmla="*/ 87 h 124"/>
                  <a:gd name="T8" fmla="*/ 4 w 998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8" h="124">
                    <a:moveTo>
                      <a:pt x="4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8" y="87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8" name="Freeform 1123"/>
              <p:cNvSpPr/>
              <p:nvPr/>
            </p:nvSpPr>
            <p:spPr bwMode="auto">
              <a:xfrm>
                <a:off x="1552" y="317"/>
                <a:ext cx="999" cy="120"/>
              </a:xfrm>
              <a:custGeom>
                <a:avLst/>
                <a:gdLst>
                  <a:gd name="T0" fmla="*/ 0 w 999"/>
                  <a:gd name="T1" fmla="*/ 0 h 120"/>
                  <a:gd name="T2" fmla="*/ 0 w 999"/>
                  <a:gd name="T3" fmla="*/ 37 h 120"/>
                  <a:gd name="T4" fmla="*/ 994 w 999"/>
                  <a:gd name="T5" fmla="*/ 120 h 120"/>
                  <a:gd name="T6" fmla="*/ 999 w 999"/>
                  <a:gd name="T7" fmla="*/ 83 h 120"/>
                  <a:gd name="T8" fmla="*/ 0 w 999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0">
                    <a:moveTo>
                      <a:pt x="0" y="0"/>
                    </a:moveTo>
                    <a:lnTo>
                      <a:pt x="0" y="37"/>
                    </a:lnTo>
                    <a:lnTo>
                      <a:pt x="994" y="120"/>
                    </a:lnTo>
                    <a:lnTo>
                      <a:pt x="999" y="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59" name="Freeform 1124"/>
              <p:cNvSpPr/>
              <p:nvPr/>
            </p:nvSpPr>
            <p:spPr bwMode="auto">
              <a:xfrm>
                <a:off x="1552" y="317"/>
                <a:ext cx="999" cy="120"/>
              </a:xfrm>
              <a:custGeom>
                <a:avLst/>
                <a:gdLst>
                  <a:gd name="T0" fmla="*/ 0 w 999"/>
                  <a:gd name="T1" fmla="*/ 0 h 120"/>
                  <a:gd name="T2" fmla="*/ 0 w 999"/>
                  <a:gd name="T3" fmla="*/ 37 h 120"/>
                  <a:gd name="T4" fmla="*/ 994 w 999"/>
                  <a:gd name="T5" fmla="*/ 120 h 120"/>
                  <a:gd name="T6" fmla="*/ 999 w 999"/>
                  <a:gd name="T7" fmla="*/ 83 h 120"/>
                  <a:gd name="T8" fmla="*/ 0 w 999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0">
                    <a:moveTo>
                      <a:pt x="0" y="0"/>
                    </a:moveTo>
                    <a:lnTo>
                      <a:pt x="0" y="37"/>
                    </a:lnTo>
                    <a:lnTo>
                      <a:pt x="994" y="120"/>
                    </a:lnTo>
                    <a:lnTo>
                      <a:pt x="999" y="8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0" name="Freeform 1125"/>
              <p:cNvSpPr/>
              <p:nvPr/>
            </p:nvSpPr>
            <p:spPr bwMode="auto">
              <a:xfrm>
                <a:off x="1543" y="391"/>
                <a:ext cx="998" cy="124"/>
              </a:xfrm>
              <a:custGeom>
                <a:avLst/>
                <a:gdLst>
                  <a:gd name="T0" fmla="*/ 4 w 998"/>
                  <a:gd name="T1" fmla="*/ 0 h 124"/>
                  <a:gd name="T2" fmla="*/ 0 w 998"/>
                  <a:gd name="T3" fmla="*/ 37 h 124"/>
                  <a:gd name="T4" fmla="*/ 994 w 998"/>
                  <a:gd name="T5" fmla="*/ 124 h 124"/>
                  <a:gd name="T6" fmla="*/ 998 w 998"/>
                  <a:gd name="T7" fmla="*/ 87 h 124"/>
                  <a:gd name="T8" fmla="*/ 4 w 998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8" h="124">
                    <a:moveTo>
                      <a:pt x="4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8" y="8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1" name="Freeform 1126"/>
              <p:cNvSpPr/>
              <p:nvPr/>
            </p:nvSpPr>
            <p:spPr bwMode="auto">
              <a:xfrm>
                <a:off x="1543" y="391"/>
                <a:ext cx="998" cy="124"/>
              </a:xfrm>
              <a:custGeom>
                <a:avLst/>
                <a:gdLst>
                  <a:gd name="T0" fmla="*/ 4 w 998"/>
                  <a:gd name="T1" fmla="*/ 0 h 124"/>
                  <a:gd name="T2" fmla="*/ 0 w 998"/>
                  <a:gd name="T3" fmla="*/ 37 h 124"/>
                  <a:gd name="T4" fmla="*/ 994 w 998"/>
                  <a:gd name="T5" fmla="*/ 124 h 124"/>
                  <a:gd name="T6" fmla="*/ 998 w 998"/>
                  <a:gd name="T7" fmla="*/ 87 h 124"/>
                  <a:gd name="T8" fmla="*/ 4 w 998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8" h="124">
                    <a:moveTo>
                      <a:pt x="4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8" y="87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2" name="Freeform 1127"/>
              <p:cNvSpPr/>
              <p:nvPr/>
            </p:nvSpPr>
            <p:spPr bwMode="auto">
              <a:xfrm>
                <a:off x="1538" y="469"/>
                <a:ext cx="999" cy="120"/>
              </a:xfrm>
              <a:custGeom>
                <a:avLst/>
                <a:gdLst>
                  <a:gd name="T0" fmla="*/ 5 w 999"/>
                  <a:gd name="T1" fmla="*/ 0 h 120"/>
                  <a:gd name="T2" fmla="*/ 0 w 999"/>
                  <a:gd name="T3" fmla="*/ 37 h 120"/>
                  <a:gd name="T4" fmla="*/ 994 w 999"/>
                  <a:gd name="T5" fmla="*/ 120 h 120"/>
                  <a:gd name="T6" fmla="*/ 999 w 999"/>
                  <a:gd name="T7" fmla="*/ 83 h 120"/>
                  <a:gd name="T8" fmla="*/ 5 w 999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0">
                    <a:moveTo>
                      <a:pt x="5" y="0"/>
                    </a:moveTo>
                    <a:lnTo>
                      <a:pt x="0" y="37"/>
                    </a:lnTo>
                    <a:lnTo>
                      <a:pt x="994" y="120"/>
                    </a:lnTo>
                    <a:lnTo>
                      <a:pt x="999" y="8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3" name="Freeform 1128"/>
              <p:cNvSpPr/>
              <p:nvPr/>
            </p:nvSpPr>
            <p:spPr bwMode="auto">
              <a:xfrm>
                <a:off x="1538" y="469"/>
                <a:ext cx="999" cy="120"/>
              </a:xfrm>
              <a:custGeom>
                <a:avLst/>
                <a:gdLst>
                  <a:gd name="T0" fmla="*/ 5 w 999"/>
                  <a:gd name="T1" fmla="*/ 0 h 120"/>
                  <a:gd name="T2" fmla="*/ 0 w 999"/>
                  <a:gd name="T3" fmla="*/ 37 h 120"/>
                  <a:gd name="T4" fmla="*/ 994 w 999"/>
                  <a:gd name="T5" fmla="*/ 120 h 120"/>
                  <a:gd name="T6" fmla="*/ 999 w 999"/>
                  <a:gd name="T7" fmla="*/ 83 h 120"/>
                  <a:gd name="T8" fmla="*/ 5 w 999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0">
                    <a:moveTo>
                      <a:pt x="5" y="0"/>
                    </a:moveTo>
                    <a:lnTo>
                      <a:pt x="0" y="37"/>
                    </a:lnTo>
                    <a:lnTo>
                      <a:pt x="994" y="120"/>
                    </a:lnTo>
                    <a:lnTo>
                      <a:pt x="999" y="83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4" name="Freeform 1129"/>
              <p:cNvSpPr/>
              <p:nvPr/>
            </p:nvSpPr>
            <p:spPr bwMode="auto">
              <a:xfrm>
                <a:off x="1534" y="543"/>
                <a:ext cx="994" cy="124"/>
              </a:xfrm>
              <a:custGeom>
                <a:avLst/>
                <a:gdLst>
                  <a:gd name="T0" fmla="*/ 0 w 994"/>
                  <a:gd name="T1" fmla="*/ 0 h 124"/>
                  <a:gd name="T2" fmla="*/ 0 w 994"/>
                  <a:gd name="T3" fmla="*/ 36 h 124"/>
                  <a:gd name="T4" fmla="*/ 994 w 994"/>
                  <a:gd name="T5" fmla="*/ 124 h 124"/>
                  <a:gd name="T6" fmla="*/ 994 w 994"/>
                  <a:gd name="T7" fmla="*/ 87 h 124"/>
                  <a:gd name="T8" fmla="*/ 0 w 99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4" h="124">
                    <a:moveTo>
                      <a:pt x="0" y="0"/>
                    </a:moveTo>
                    <a:lnTo>
                      <a:pt x="0" y="36"/>
                    </a:lnTo>
                    <a:lnTo>
                      <a:pt x="994" y="124"/>
                    </a:lnTo>
                    <a:lnTo>
                      <a:pt x="994" y="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5" name="Freeform 1130"/>
              <p:cNvSpPr/>
              <p:nvPr/>
            </p:nvSpPr>
            <p:spPr bwMode="auto">
              <a:xfrm>
                <a:off x="1534" y="543"/>
                <a:ext cx="994" cy="124"/>
              </a:xfrm>
              <a:custGeom>
                <a:avLst/>
                <a:gdLst>
                  <a:gd name="T0" fmla="*/ 0 w 994"/>
                  <a:gd name="T1" fmla="*/ 0 h 124"/>
                  <a:gd name="T2" fmla="*/ 0 w 994"/>
                  <a:gd name="T3" fmla="*/ 36 h 124"/>
                  <a:gd name="T4" fmla="*/ 994 w 994"/>
                  <a:gd name="T5" fmla="*/ 124 h 124"/>
                  <a:gd name="T6" fmla="*/ 994 w 994"/>
                  <a:gd name="T7" fmla="*/ 87 h 124"/>
                  <a:gd name="T8" fmla="*/ 0 w 994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4" h="124">
                    <a:moveTo>
                      <a:pt x="0" y="0"/>
                    </a:moveTo>
                    <a:lnTo>
                      <a:pt x="0" y="36"/>
                    </a:lnTo>
                    <a:lnTo>
                      <a:pt x="994" y="124"/>
                    </a:lnTo>
                    <a:lnTo>
                      <a:pt x="994" y="8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6" name="Freeform 1131"/>
              <p:cNvSpPr/>
              <p:nvPr/>
            </p:nvSpPr>
            <p:spPr bwMode="auto">
              <a:xfrm>
                <a:off x="1525" y="621"/>
                <a:ext cx="998" cy="124"/>
              </a:xfrm>
              <a:custGeom>
                <a:avLst/>
                <a:gdLst>
                  <a:gd name="T0" fmla="*/ 4 w 998"/>
                  <a:gd name="T1" fmla="*/ 0 h 124"/>
                  <a:gd name="T2" fmla="*/ 0 w 998"/>
                  <a:gd name="T3" fmla="*/ 37 h 124"/>
                  <a:gd name="T4" fmla="*/ 994 w 998"/>
                  <a:gd name="T5" fmla="*/ 124 h 124"/>
                  <a:gd name="T6" fmla="*/ 998 w 998"/>
                  <a:gd name="T7" fmla="*/ 83 h 124"/>
                  <a:gd name="T8" fmla="*/ 4 w 998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8" h="124">
                    <a:moveTo>
                      <a:pt x="4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8" y="8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7" name="Freeform 1132"/>
              <p:cNvSpPr/>
              <p:nvPr/>
            </p:nvSpPr>
            <p:spPr bwMode="auto">
              <a:xfrm>
                <a:off x="1525" y="621"/>
                <a:ext cx="998" cy="124"/>
              </a:xfrm>
              <a:custGeom>
                <a:avLst/>
                <a:gdLst>
                  <a:gd name="T0" fmla="*/ 4 w 998"/>
                  <a:gd name="T1" fmla="*/ 0 h 124"/>
                  <a:gd name="T2" fmla="*/ 0 w 998"/>
                  <a:gd name="T3" fmla="*/ 37 h 124"/>
                  <a:gd name="T4" fmla="*/ 994 w 998"/>
                  <a:gd name="T5" fmla="*/ 124 h 124"/>
                  <a:gd name="T6" fmla="*/ 998 w 998"/>
                  <a:gd name="T7" fmla="*/ 83 h 124"/>
                  <a:gd name="T8" fmla="*/ 4 w 998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8" h="124">
                    <a:moveTo>
                      <a:pt x="4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8" y="83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8" name="Freeform 1133"/>
              <p:cNvSpPr/>
              <p:nvPr/>
            </p:nvSpPr>
            <p:spPr bwMode="auto">
              <a:xfrm>
                <a:off x="1520" y="694"/>
                <a:ext cx="994" cy="125"/>
              </a:xfrm>
              <a:custGeom>
                <a:avLst/>
                <a:gdLst>
                  <a:gd name="T0" fmla="*/ 0 w 994"/>
                  <a:gd name="T1" fmla="*/ 0 h 125"/>
                  <a:gd name="T2" fmla="*/ 0 w 994"/>
                  <a:gd name="T3" fmla="*/ 37 h 125"/>
                  <a:gd name="T4" fmla="*/ 994 w 994"/>
                  <a:gd name="T5" fmla="*/ 125 h 125"/>
                  <a:gd name="T6" fmla="*/ 994 w 994"/>
                  <a:gd name="T7" fmla="*/ 88 h 125"/>
                  <a:gd name="T8" fmla="*/ 0 w 994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4" h="125">
                    <a:moveTo>
                      <a:pt x="0" y="0"/>
                    </a:moveTo>
                    <a:lnTo>
                      <a:pt x="0" y="37"/>
                    </a:lnTo>
                    <a:lnTo>
                      <a:pt x="994" y="125"/>
                    </a:lnTo>
                    <a:lnTo>
                      <a:pt x="994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69" name="Freeform 1134"/>
              <p:cNvSpPr/>
              <p:nvPr/>
            </p:nvSpPr>
            <p:spPr bwMode="auto">
              <a:xfrm>
                <a:off x="1520" y="694"/>
                <a:ext cx="994" cy="125"/>
              </a:xfrm>
              <a:custGeom>
                <a:avLst/>
                <a:gdLst>
                  <a:gd name="T0" fmla="*/ 0 w 994"/>
                  <a:gd name="T1" fmla="*/ 0 h 125"/>
                  <a:gd name="T2" fmla="*/ 0 w 994"/>
                  <a:gd name="T3" fmla="*/ 37 h 125"/>
                  <a:gd name="T4" fmla="*/ 994 w 994"/>
                  <a:gd name="T5" fmla="*/ 125 h 125"/>
                  <a:gd name="T6" fmla="*/ 994 w 994"/>
                  <a:gd name="T7" fmla="*/ 88 h 125"/>
                  <a:gd name="T8" fmla="*/ 0 w 994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4" h="125">
                    <a:moveTo>
                      <a:pt x="0" y="0"/>
                    </a:moveTo>
                    <a:lnTo>
                      <a:pt x="0" y="37"/>
                    </a:lnTo>
                    <a:lnTo>
                      <a:pt x="994" y="125"/>
                    </a:lnTo>
                    <a:lnTo>
                      <a:pt x="994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0" name="Freeform 1135"/>
              <p:cNvSpPr/>
              <p:nvPr/>
            </p:nvSpPr>
            <p:spPr bwMode="auto">
              <a:xfrm>
                <a:off x="1511" y="773"/>
                <a:ext cx="998" cy="124"/>
              </a:xfrm>
              <a:custGeom>
                <a:avLst/>
                <a:gdLst>
                  <a:gd name="T0" fmla="*/ 4 w 998"/>
                  <a:gd name="T1" fmla="*/ 0 h 124"/>
                  <a:gd name="T2" fmla="*/ 0 w 998"/>
                  <a:gd name="T3" fmla="*/ 36 h 124"/>
                  <a:gd name="T4" fmla="*/ 994 w 998"/>
                  <a:gd name="T5" fmla="*/ 124 h 124"/>
                  <a:gd name="T6" fmla="*/ 998 w 998"/>
                  <a:gd name="T7" fmla="*/ 82 h 124"/>
                  <a:gd name="T8" fmla="*/ 4 w 998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8" h="124">
                    <a:moveTo>
                      <a:pt x="4" y="0"/>
                    </a:moveTo>
                    <a:lnTo>
                      <a:pt x="0" y="36"/>
                    </a:lnTo>
                    <a:lnTo>
                      <a:pt x="994" y="124"/>
                    </a:lnTo>
                    <a:lnTo>
                      <a:pt x="998" y="8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1" name="Freeform 1136"/>
              <p:cNvSpPr/>
              <p:nvPr/>
            </p:nvSpPr>
            <p:spPr bwMode="auto">
              <a:xfrm>
                <a:off x="1511" y="773"/>
                <a:ext cx="998" cy="124"/>
              </a:xfrm>
              <a:custGeom>
                <a:avLst/>
                <a:gdLst>
                  <a:gd name="T0" fmla="*/ 4 w 998"/>
                  <a:gd name="T1" fmla="*/ 0 h 124"/>
                  <a:gd name="T2" fmla="*/ 0 w 998"/>
                  <a:gd name="T3" fmla="*/ 36 h 124"/>
                  <a:gd name="T4" fmla="*/ 994 w 998"/>
                  <a:gd name="T5" fmla="*/ 124 h 124"/>
                  <a:gd name="T6" fmla="*/ 998 w 998"/>
                  <a:gd name="T7" fmla="*/ 82 h 124"/>
                  <a:gd name="T8" fmla="*/ 4 w 998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8" h="124">
                    <a:moveTo>
                      <a:pt x="4" y="0"/>
                    </a:moveTo>
                    <a:lnTo>
                      <a:pt x="0" y="36"/>
                    </a:lnTo>
                    <a:lnTo>
                      <a:pt x="994" y="124"/>
                    </a:lnTo>
                    <a:lnTo>
                      <a:pt x="998" y="8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2" name="Freeform 1137"/>
              <p:cNvSpPr/>
              <p:nvPr/>
            </p:nvSpPr>
            <p:spPr bwMode="auto">
              <a:xfrm>
                <a:off x="1506" y="846"/>
                <a:ext cx="999" cy="124"/>
              </a:xfrm>
              <a:custGeom>
                <a:avLst/>
                <a:gdLst>
                  <a:gd name="T0" fmla="*/ 5 w 999"/>
                  <a:gd name="T1" fmla="*/ 0 h 124"/>
                  <a:gd name="T2" fmla="*/ 0 w 999"/>
                  <a:gd name="T3" fmla="*/ 37 h 124"/>
                  <a:gd name="T4" fmla="*/ 994 w 999"/>
                  <a:gd name="T5" fmla="*/ 124 h 124"/>
                  <a:gd name="T6" fmla="*/ 999 w 999"/>
                  <a:gd name="T7" fmla="*/ 88 h 124"/>
                  <a:gd name="T8" fmla="*/ 5 w 999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4">
                    <a:moveTo>
                      <a:pt x="5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9" y="88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3" name="Freeform 1138"/>
              <p:cNvSpPr/>
              <p:nvPr/>
            </p:nvSpPr>
            <p:spPr bwMode="auto">
              <a:xfrm>
                <a:off x="1506" y="846"/>
                <a:ext cx="999" cy="124"/>
              </a:xfrm>
              <a:custGeom>
                <a:avLst/>
                <a:gdLst>
                  <a:gd name="T0" fmla="*/ 5 w 999"/>
                  <a:gd name="T1" fmla="*/ 0 h 124"/>
                  <a:gd name="T2" fmla="*/ 0 w 999"/>
                  <a:gd name="T3" fmla="*/ 37 h 124"/>
                  <a:gd name="T4" fmla="*/ 994 w 999"/>
                  <a:gd name="T5" fmla="*/ 124 h 124"/>
                  <a:gd name="T6" fmla="*/ 999 w 999"/>
                  <a:gd name="T7" fmla="*/ 88 h 124"/>
                  <a:gd name="T8" fmla="*/ 5 w 999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4">
                    <a:moveTo>
                      <a:pt x="5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9" y="88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4" name="Freeform 1139"/>
              <p:cNvSpPr/>
              <p:nvPr/>
            </p:nvSpPr>
            <p:spPr bwMode="auto">
              <a:xfrm>
                <a:off x="1497" y="924"/>
                <a:ext cx="999" cy="125"/>
              </a:xfrm>
              <a:custGeom>
                <a:avLst/>
                <a:gdLst>
                  <a:gd name="T0" fmla="*/ 5 w 999"/>
                  <a:gd name="T1" fmla="*/ 0 h 125"/>
                  <a:gd name="T2" fmla="*/ 0 w 999"/>
                  <a:gd name="T3" fmla="*/ 37 h 125"/>
                  <a:gd name="T4" fmla="*/ 999 w 999"/>
                  <a:gd name="T5" fmla="*/ 125 h 125"/>
                  <a:gd name="T6" fmla="*/ 999 w 999"/>
                  <a:gd name="T7" fmla="*/ 83 h 125"/>
                  <a:gd name="T8" fmla="*/ 5 w 999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5">
                    <a:moveTo>
                      <a:pt x="5" y="0"/>
                    </a:moveTo>
                    <a:lnTo>
                      <a:pt x="0" y="37"/>
                    </a:lnTo>
                    <a:lnTo>
                      <a:pt x="999" y="125"/>
                    </a:lnTo>
                    <a:lnTo>
                      <a:pt x="999" y="8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5" name="Freeform 1140"/>
              <p:cNvSpPr/>
              <p:nvPr/>
            </p:nvSpPr>
            <p:spPr bwMode="auto">
              <a:xfrm>
                <a:off x="1497" y="924"/>
                <a:ext cx="999" cy="125"/>
              </a:xfrm>
              <a:custGeom>
                <a:avLst/>
                <a:gdLst>
                  <a:gd name="T0" fmla="*/ 5 w 999"/>
                  <a:gd name="T1" fmla="*/ 0 h 125"/>
                  <a:gd name="T2" fmla="*/ 0 w 999"/>
                  <a:gd name="T3" fmla="*/ 37 h 125"/>
                  <a:gd name="T4" fmla="*/ 999 w 999"/>
                  <a:gd name="T5" fmla="*/ 125 h 125"/>
                  <a:gd name="T6" fmla="*/ 999 w 999"/>
                  <a:gd name="T7" fmla="*/ 83 h 125"/>
                  <a:gd name="T8" fmla="*/ 5 w 999"/>
                  <a:gd name="T9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5">
                    <a:moveTo>
                      <a:pt x="5" y="0"/>
                    </a:moveTo>
                    <a:lnTo>
                      <a:pt x="0" y="37"/>
                    </a:lnTo>
                    <a:lnTo>
                      <a:pt x="999" y="125"/>
                    </a:lnTo>
                    <a:lnTo>
                      <a:pt x="999" y="83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6" name="Freeform 1141"/>
              <p:cNvSpPr/>
              <p:nvPr/>
            </p:nvSpPr>
            <p:spPr bwMode="auto">
              <a:xfrm>
                <a:off x="1492" y="998"/>
                <a:ext cx="999" cy="124"/>
              </a:xfrm>
              <a:custGeom>
                <a:avLst/>
                <a:gdLst>
                  <a:gd name="T0" fmla="*/ 5 w 999"/>
                  <a:gd name="T1" fmla="*/ 0 h 124"/>
                  <a:gd name="T2" fmla="*/ 0 w 999"/>
                  <a:gd name="T3" fmla="*/ 37 h 124"/>
                  <a:gd name="T4" fmla="*/ 994 w 999"/>
                  <a:gd name="T5" fmla="*/ 124 h 124"/>
                  <a:gd name="T6" fmla="*/ 999 w 999"/>
                  <a:gd name="T7" fmla="*/ 87 h 124"/>
                  <a:gd name="T8" fmla="*/ 5 w 999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4">
                    <a:moveTo>
                      <a:pt x="5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9" y="8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7" name="Freeform 1142"/>
              <p:cNvSpPr/>
              <p:nvPr/>
            </p:nvSpPr>
            <p:spPr bwMode="auto">
              <a:xfrm>
                <a:off x="1492" y="998"/>
                <a:ext cx="999" cy="124"/>
              </a:xfrm>
              <a:custGeom>
                <a:avLst/>
                <a:gdLst>
                  <a:gd name="T0" fmla="*/ 5 w 999"/>
                  <a:gd name="T1" fmla="*/ 0 h 124"/>
                  <a:gd name="T2" fmla="*/ 0 w 999"/>
                  <a:gd name="T3" fmla="*/ 37 h 124"/>
                  <a:gd name="T4" fmla="*/ 994 w 999"/>
                  <a:gd name="T5" fmla="*/ 124 h 124"/>
                  <a:gd name="T6" fmla="*/ 999 w 999"/>
                  <a:gd name="T7" fmla="*/ 87 h 124"/>
                  <a:gd name="T8" fmla="*/ 5 w 999"/>
                  <a:gd name="T9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9" h="124">
                    <a:moveTo>
                      <a:pt x="5" y="0"/>
                    </a:moveTo>
                    <a:lnTo>
                      <a:pt x="0" y="37"/>
                    </a:lnTo>
                    <a:lnTo>
                      <a:pt x="994" y="124"/>
                    </a:lnTo>
                    <a:lnTo>
                      <a:pt x="999" y="87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8" name="Freeform 1143"/>
              <p:cNvSpPr/>
              <p:nvPr/>
            </p:nvSpPr>
            <p:spPr bwMode="auto">
              <a:xfrm>
                <a:off x="1488" y="1076"/>
                <a:ext cx="994" cy="87"/>
              </a:xfrm>
              <a:custGeom>
                <a:avLst/>
                <a:gdLst>
                  <a:gd name="T0" fmla="*/ 0 w 994"/>
                  <a:gd name="T1" fmla="*/ 0 h 87"/>
                  <a:gd name="T2" fmla="*/ 0 w 994"/>
                  <a:gd name="T3" fmla="*/ 5 h 87"/>
                  <a:gd name="T4" fmla="*/ 994 w 994"/>
                  <a:gd name="T5" fmla="*/ 87 h 87"/>
                  <a:gd name="T6" fmla="*/ 994 w 994"/>
                  <a:gd name="T7" fmla="*/ 83 h 87"/>
                  <a:gd name="T8" fmla="*/ 0 w 994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4" h="87">
                    <a:moveTo>
                      <a:pt x="0" y="0"/>
                    </a:moveTo>
                    <a:lnTo>
                      <a:pt x="0" y="5"/>
                    </a:lnTo>
                    <a:lnTo>
                      <a:pt x="994" y="87"/>
                    </a:lnTo>
                    <a:lnTo>
                      <a:pt x="994" y="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3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79" name="Freeform 1144"/>
              <p:cNvSpPr/>
              <p:nvPr/>
            </p:nvSpPr>
            <p:spPr bwMode="auto">
              <a:xfrm>
                <a:off x="1488" y="1076"/>
                <a:ext cx="994" cy="87"/>
              </a:xfrm>
              <a:custGeom>
                <a:avLst/>
                <a:gdLst>
                  <a:gd name="T0" fmla="*/ 0 w 994"/>
                  <a:gd name="T1" fmla="*/ 0 h 87"/>
                  <a:gd name="T2" fmla="*/ 0 w 994"/>
                  <a:gd name="T3" fmla="*/ 5 h 87"/>
                  <a:gd name="T4" fmla="*/ 994 w 994"/>
                  <a:gd name="T5" fmla="*/ 87 h 87"/>
                  <a:gd name="T6" fmla="*/ 994 w 994"/>
                  <a:gd name="T7" fmla="*/ 83 h 87"/>
                  <a:gd name="T8" fmla="*/ 0 w 994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4" h="87">
                    <a:moveTo>
                      <a:pt x="0" y="0"/>
                    </a:moveTo>
                    <a:lnTo>
                      <a:pt x="0" y="5"/>
                    </a:lnTo>
                    <a:lnTo>
                      <a:pt x="994" y="87"/>
                    </a:lnTo>
                    <a:lnTo>
                      <a:pt x="994" y="8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0" name="Freeform 1145"/>
              <p:cNvSpPr/>
              <p:nvPr/>
            </p:nvSpPr>
            <p:spPr bwMode="auto">
              <a:xfrm>
                <a:off x="1667" y="202"/>
                <a:ext cx="279" cy="451"/>
              </a:xfrm>
              <a:custGeom>
                <a:avLst/>
                <a:gdLst>
                  <a:gd name="T0" fmla="*/ 47 w 61"/>
                  <a:gd name="T1" fmla="*/ 98 h 98"/>
                  <a:gd name="T2" fmla="*/ 17 w 61"/>
                  <a:gd name="T3" fmla="*/ 6 h 98"/>
                  <a:gd name="T4" fmla="*/ 61 w 61"/>
                  <a:gd name="T5" fmla="*/ 91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1" h="98">
                    <a:moveTo>
                      <a:pt x="47" y="98"/>
                    </a:moveTo>
                    <a:cubicBezTo>
                      <a:pt x="30" y="80"/>
                      <a:pt x="0" y="13"/>
                      <a:pt x="17" y="6"/>
                    </a:cubicBezTo>
                    <a:cubicBezTo>
                      <a:pt x="36" y="0"/>
                      <a:pt x="55" y="64"/>
                      <a:pt x="61" y="91"/>
                    </a:cubicBezTo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1" name="Freeform 1146"/>
              <p:cNvSpPr/>
              <p:nvPr/>
            </p:nvSpPr>
            <p:spPr bwMode="auto">
              <a:xfrm>
                <a:off x="1717" y="225"/>
                <a:ext cx="234" cy="428"/>
              </a:xfrm>
              <a:custGeom>
                <a:avLst/>
                <a:gdLst>
                  <a:gd name="T0" fmla="*/ 37 w 51"/>
                  <a:gd name="T1" fmla="*/ 92 h 93"/>
                  <a:gd name="T2" fmla="*/ 14 w 51"/>
                  <a:gd name="T3" fmla="*/ 55 h 93"/>
                  <a:gd name="T4" fmla="*/ 2 w 51"/>
                  <a:gd name="T5" fmla="*/ 12 h 93"/>
                  <a:gd name="T6" fmla="*/ 3 w 51"/>
                  <a:gd name="T7" fmla="*/ 6 h 93"/>
                  <a:gd name="T8" fmla="*/ 6 w 51"/>
                  <a:gd name="T9" fmla="*/ 2 h 93"/>
                  <a:gd name="T10" fmla="*/ 9 w 51"/>
                  <a:gd name="T11" fmla="*/ 2 h 93"/>
                  <a:gd name="T12" fmla="*/ 21 w 51"/>
                  <a:gd name="T13" fmla="*/ 11 h 93"/>
                  <a:gd name="T14" fmla="*/ 49 w 51"/>
                  <a:gd name="T15" fmla="*/ 86 h 93"/>
                  <a:gd name="T16" fmla="*/ 50 w 51"/>
                  <a:gd name="T17" fmla="*/ 87 h 93"/>
                  <a:gd name="T18" fmla="*/ 51 w 51"/>
                  <a:gd name="T19" fmla="*/ 86 h 93"/>
                  <a:gd name="T20" fmla="*/ 35 w 51"/>
                  <a:gd name="T21" fmla="*/ 34 h 93"/>
                  <a:gd name="T22" fmla="*/ 23 w 51"/>
                  <a:gd name="T23" fmla="*/ 10 h 93"/>
                  <a:gd name="T24" fmla="*/ 9 w 51"/>
                  <a:gd name="T25" fmla="*/ 0 h 93"/>
                  <a:gd name="T26" fmla="*/ 6 w 51"/>
                  <a:gd name="T27" fmla="*/ 1 h 93"/>
                  <a:gd name="T28" fmla="*/ 1 w 51"/>
                  <a:gd name="T29" fmla="*/ 5 h 93"/>
                  <a:gd name="T30" fmla="*/ 0 w 51"/>
                  <a:gd name="T31" fmla="*/ 12 h 93"/>
                  <a:gd name="T32" fmla="*/ 13 w 51"/>
                  <a:gd name="T33" fmla="*/ 56 h 93"/>
                  <a:gd name="T34" fmla="*/ 36 w 51"/>
                  <a:gd name="T35" fmla="*/ 93 h 93"/>
                  <a:gd name="T36" fmla="*/ 37 w 51"/>
                  <a:gd name="T37" fmla="*/ 93 h 93"/>
                  <a:gd name="T38" fmla="*/ 37 w 51"/>
                  <a:gd name="T39" fmla="*/ 9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93">
                    <a:moveTo>
                      <a:pt x="37" y="92"/>
                    </a:moveTo>
                    <a:cubicBezTo>
                      <a:pt x="30" y="85"/>
                      <a:pt x="21" y="71"/>
                      <a:pt x="14" y="55"/>
                    </a:cubicBezTo>
                    <a:cubicBezTo>
                      <a:pt x="7" y="39"/>
                      <a:pt x="2" y="23"/>
                      <a:pt x="2" y="12"/>
                    </a:cubicBezTo>
                    <a:cubicBezTo>
                      <a:pt x="2" y="10"/>
                      <a:pt x="2" y="7"/>
                      <a:pt x="3" y="6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13" y="2"/>
                      <a:pt x="17" y="5"/>
                      <a:pt x="21" y="11"/>
                    </a:cubicBezTo>
                    <a:cubicBezTo>
                      <a:pt x="34" y="29"/>
                      <a:pt x="45" y="67"/>
                      <a:pt x="49" y="86"/>
                    </a:cubicBezTo>
                    <a:cubicBezTo>
                      <a:pt x="49" y="86"/>
                      <a:pt x="50" y="87"/>
                      <a:pt x="50" y="87"/>
                    </a:cubicBezTo>
                    <a:cubicBezTo>
                      <a:pt x="51" y="87"/>
                      <a:pt x="51" y="86"/>
                      <a:pt x="51" y="86"/>
                    </a:cubicBezTo>
                    <a:cubicBezTo>
                      <a:pt x="48" y="73"/>
                      <a:pt x="42" y="52"/>
                      <a:pt x="35" y="34"/>
                    </a:cubicBezTo>
                    <a:cubicBezTo>
                      <a:pt x="31" y="25"/>
                      <a:pt x="27" y="16"/>
                      <a:pt x="23" y="10"/>
                    </a:cubicBezTo>
                    <a:cubicBezTo>
                      <a:pt x="18" y="4"/>
                      <a:pt x="14" y="0"/>
                      <a:pt x="9" y="0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4" y="1"/>
                      <a:pt x="2" y="3"/>
                      <a:pt x="1" y="5"/>
                    </a:cubicBezTo>
                    <a:cubicBezTo>
                      <a:pt x="1" y="7"/>
                      <a:pt x="0" y="9"/>
                      <a:pt x="0" y="12"/>
                    </a:cubicBezTo>
                    <a:cubicBezTo>
                      <a:pt x="0" y="23"/>
                      <a:pt x="6" y="40"/>
                      <a:pt x="13" y="56"/>
                    </a:cubicBezTo>
                    <a:cubicBezTo>
                      <a:pt x="20" y="72"/>
                      <a:pt x="29" y="86"/>
                      <a:pt x="36" y="93"/>
                    </a:cubicBezTo>
                    <a:cubicBezTo>
                      <a:pt x="37" y="93"/>
                      <a:pt x="37" y="93"/>
                      <a:pt x="37" y="93"/>
                    </a:cubicBezTo>
                    <a:cubicBezTo>
                      <a:pt x="37" y="92"/>
                      <a:pt x="37" y="92"/>
                      <a:pt x="37" y="92"/>
                    </a:cubicBezTo>
                    <a:close/>
                  </a:path>
                </a:pathLst>
              </a:custGeom>
              <a:solidFill>
                <a:srgbClr val="FCD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2" name="Freeform 1147"/>
              <p:cNvSpPr/>
              <p:nvPr/>
            </p:nvSpPr>
            <p:spPr bwMode="auto">
              <a:xfrm>
                <a:off x="2056" y="170"/>
                <a:ext cx="215" cy="446"/>
              </a:xfrm>
              <a:custGeom>
                <a:avLst/>
                <a:gdLst>
                  <a:gd name="T0" fmla="*/ 0 w 47"/>
                  <a:gd name="T1" fmla="*/ 93 h 97"/>
                  <a:gd name="T2" fmla="*/ 28 w 47"/>
                  <a:gd name="T3" fmla="*/ 3 h 97"/>
                  <a:gd name="T4" fmla="*/ 20 w 47"/>
                  <a:gd name="T5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97">
                    <a:moveTo>
                      <a:pt x="0" y="93"/>
                    </a:moveTo>
                    <a:cubicBezTo>
                      <a:pt x="1" y="70"/>
                      <a:pt x="5" y="0"/>
                      <a:pt x="28" y="3"/>
                    </a:cubicBezTo>
                    <a:cubicBezTo>
                      <a:pt x="47" y="6"/>
                      <a:pt x="28" y="78"/>
                      <a:pt x="20" y="97"/>
                    </a:cubicBezTo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3" name="Freeform 1148"/>
              <p:cNvSpPr/>
              <p:nvPr/>
            </p:nvSpPr>
            <p:spPr bwMode="auto">
              <a:xfrm>
                <a:off x="2051" y="179"/>
                <a:ext cx="174" cy="442"/>
              </a:xfrm>
              <a:custGeom>
                <a:avLst/>
                <a:gdLst>
                  <a:gd name="T0" fmla="*/ 2 w 38"/>
                  <a:gd name="T1" fmla="*/ 92 h 96"/>
                  <a:gd name="T2" fmla="*/ 7 w 38"/>
                  <a:gd name="T3" fmla="*/ 38 h 96"/>
                  <a:gd name="T4" fmla="*/ 15 w 38"/>
                  <a:gd name="T5" fmla="*/ 12 h 96"/>
                  <a:gd name="T6" fmla="*/ 21 w 38"/>
                  <a:gd name="T7" fmla="*/ 5 h 96"/>
                  <a:gd name="T8" fmla="*/ 28 w 38"/>
                  <a:gd name="T9" fmla="*/ 2 h 96"/>
                  <a:gd name="T10" fmla="*/ 29 w 38"/>
                  <a:gd name="T11" fmla="*/ 2 h 96"/>
                  <a:gd name="T12" fmla="*/ 35 w 38"/>
                  <a:gd name="T13" fmla="*/ 7 h 96"/>
                  <a:gd name="T14" fmla="*/ 36 w 38"/>
                  <a:gd name="T15" fmla="*/ 20 h 96"/>
                  <a:gd name="T16" fmla="*/ 20 w 38"/>
                  <a:gd name="T17" fmla="*/ 95 h 96"/>
                  <a:gd name="T18" fmla="*/ 21 w 38"/>
                  <a:gd name="T19" fmla="*/ 96 h 96"/>
                  <a:gd name="T20" fmla="*/ 22 w 38"/>
                  <a:gd name="T21" fmla="*/ 96 h 96"/>
                  <a:gd name="T22" fmla="*/ 38 w 38"/>
                  <a:gd name="T23" fmla="*/ 20 h 96"/>
                  <a:gd name="T24" fmla="*/ 36 w 38"/>
                  <a:gd name="T25" fmla="*/ 7 h 96"/>
                  <a:gd name="T26" fmla="*/ 29 w 38"/>
                  <a:gd name="T27" fmla="*/ 1 h 96"/>
                  <a:gd name="T28" fmla="*/ 28 w 38"/>
                  <a:gd name="T29" fmla="*/ 0 h 96"/>
                  <a:gd name="T30" fmla="*/ 20 w 38"/>
                  <a:gd name="T31" fmla="*/ 4 h 96"/>
                  <a:gd name="T32" fmla="*/ 4 w 38"/>
                  <a:gd name="T33" fmla="*/ 45 h 96"/>
                  <a:gd name="T34" fmla="*/ 0 w 38"/>
                  <a:gd name="T35" fmla="*/ 91 h 96"/>
                  <a:gd name="T36" fmla="*/ 1 w 38"/>
                  <a:gd name="T37" fmla="*/ 92 h 96"/>
                  <a:gd name="T38" fmla="*/ 2 w 38"/>
                  <a:gd name="T39" fmla="*/ 9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" h="96">
                    <a:moveTo>
                      <a:pt x="2" y="92"/>
                    </a:moveTo>
                    <a:cubicBezTo>
                      <a:pt x="2" y="80"/>
                      <a:pt x="3" y="57"/>
                      <a:pt x="7" y="38"/>
                    </a:cubicBezTo>
                    <a:cubicBezTo>
                      <a:pt x="9" y="28"/>
                      <a:pt x="12" y="19"/>
                      <a:pt x="15" y="12"/>
                    </a:cubicBezTo>
                    <a:cubicBezTo>
                      <a:pt x="17" y="9"/>
                      <a:pt x="19" y="7"/>
                      <a:pt x="21" y="5"/>
                    </a:cubicBezTo>
                    <a:cubicBezTo>
                      <a:pt x="23" y="3"/>
                      <a:pt x="25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32" y="2"/>
                      <a:pt x="33" y="4"/>
                      <a:pt x="35" y="7"/>
                    </a:cubicBezTo>
                    <a:cubicBezTo>
                      <a:pt x="36" y="11"/>
                      <a:pt x="36" y="15"/>
                      <a:pt x="36" y="20"/>
                    </a:cubicBezTo>
                    <a:cubicBezTo>
                      <a:pt x="36" y="44"/>
                      <a:pt x="26" y="82"/>
                      <a:pt x="20" y="95"/>
                    </a:cubicBezTo>
                    <a:cubicBezTo>
                      <a:pt x="20" y="96"/>
                      <a:pt x="20" y="96"/>
                      <a:pt x="21" y="96"/>
                    </a:cubicBezTo>
                    <a:cubicBezTo>
                      <a:pt x="21" y="96"/>
                      <a:pt x="22" y="96"/>
                      <a:pt x="22" y="96"/>
                    </a:cubicBezTo>
                    <a:cubicBezTo>
                      <a:pt x="28" y="82"/>
                      <a:pt x="38" y="44"/>
                      <a:pt x="38" y="20"/>
                    </a:cubicBezTo>
                    <a:cubicBezTo>
                      <a:pt x="38" y="15"/>
                      <a:pt x="38" y="10"/>
                      <a:pt x="36" y="7"/>
                    </a:cubicBezTo>
                    <a:cubicBezTo>
                      <a:pt x="35" y="3"/>
                      <a:pt x="33" y="1"/>
                      <a:pt x="29" y="1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5" y="0"/>
                      <a:pt x="22" y="2"/>
                      <a:pt x="20" y="4"/>
                    </a:cubicBezTo>
                    <a:cubicBezTo>
                      <a:pt x="12" y="10"/>
                      <a:pt x="7" y="27"/>
                      <a:pt x="4" y="45"/>
                    </a:cubicBezTo>
                    <a:cubicBezTo>
                      <a:pt x="1" y="63"/>
                      <a:pt x="0" y="81"/>
                      <a:pt x="0" y="91"/>
                    </a:cubicBezTo>
                    <a:cubicBezTo>
                      <a:pt x="0" y="92"/>
                      <a:pt x="1" y="92"/>
                      <a:pt x="1" y="92"/>
                    </a:cubicBezTo>
                    <a:cubicBezTo>
                      <a:pt x="2" y="92"/>
                      <a:pt x="2" y="92"/>
                      <a:pt x="2" y="92"/>
                    </a:cubicBezTo>
                    <a:close/>
                  </a:path>
                </a:pathLst>
              </a:custGeom>
              <a:solidFill>
                <a:srgbClr val="FCD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4" name="Freeform 1149"/>
              <p:cNvSpPr/>
              <p:nvPr/>
            </p:nvSpPr>
            <p:spPr bwMode="auto">
              <a:xfrm>
                <a:off x="1790" y="363"/>
                <a:ext cx="128" cy="281"/>
              </a:xfrm>
              <a:custGeom>
                <a:avLst/>
                <a:gdLst>
                  <a:gd name="T0" fmla="*/ 25 w 28"/>
                  <a:gd name="T1" fmla="*/ 61 h 61"/>
                  <a:gd name="T2" fmla="*/ 2 w 28"/>
                  <a:gd name="T3" fmla="*/ 9 h 61"/>
                  <a:gd name="T4" fmla="*/ 2 w 28"/>
                  <a:gd name="T5" fmla="*/ 1 h 61"/>
                  <a:gd name="T6" fmla="*/ 8 w 28"/>
                  <a:gd name="T7" fmla="*/ 6 h 61"/>
                  <a:gd name="T8" fmla="*/ 28 w 28"/>
                  <a:gd name="T9" fmla="*/ 6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61">
                    <a:moveTo>
                      <a:pt x="25" y="61"/>
                    </a:moveTo>
                    <a:cubicBezTo>
                      <a:pt x="17" y="48"/>
                      <a:pt x="5" y="23"/>
                      <a:pt x="2" y="9"/>
                    </a:cubicBezTo>
                    <a:cubicBezTo>
                      <a:pt x="1" y="4"/>
                      <a:pt x="0" y="2"/>
                      <a:pt x="2" y="1"/>
                    </a:cubicBezTo>
                    <a:cubicBezTo>
                      <a:pt x="4" y="0"/>
                      <a:pt x="5" y="2"/>
                      <a:pt x="8" y="6"/>
                    </a:cubicBezTo>
                    <a:cubicBezTo>
                      <a:pt x="15" y="19"/>
                      <a:pt x="24" y="48"/>
                      <a:pt x="28" y="60"/>
                    </a:cubicBezTo>
                  </a:path>
                </a:pathLst>
              </a:custGeom>
              <a:solidFill>
                <a:srgbClr val="F9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5" name="Freeform 1150"/>
              <p:cNvSpPr/>
              <p:nvPr/>
            </p:nvSpPr>
            <p:spPr bwMode="auto">
              <a:xfrm>
                <a:off x="1790" y="363"/>
                <a:ext cx="133" cy="285"/>
              </a:xfrm>
              <a:custGeom>
                <a:avLst/>
                <a:gdLst>
                  <a:gd name="T0" fmla="*/ 26 w 29"/>
                  <a:gd name="T1" fmla="*/ 61 h 62"/>
                  <a:gd name="T2" fmla="*/ 3 w 29"/>
                  <a:gd name="T3" fmla="*/ 9 h 62"/>
                  <a:gd name="T4" fmla="*/ 2 w 29"/>
                  <a:gd name="T5" fmla="*/ 3 h 62"/>
                  <a:gd name="T6" fmla="*/ 2 w 29"/>
                  <a:gd name="T7" fmla="*/ 2 h 62"/>
                  <a:gd name="T8" fmla="*/ 2 w 29"/>
                  <a:gd name="T9" fmla="*/ 2 h 62"/>
                  <a:gd name="T10" fmla="*/ 2 w 29"/>
                  <a:gd name="T11" fmla="*/ 1 h 62"/>
                  <a:gd name="T12" fmla="*/ 2 w 29"/>
                  <a:gd name="T13" fmla="*/ 2 h 62"/>
                  <a:gd name="T14" fmla="*/ 3 w 29"/>
                  <a:gd name="T15" fmla="*/ 1 h 62"/>
                  <a:gd name="T16" fmla="*/ 5 w 29"/>
                  <a:gd name="T17" fmla="*/ 3 h 62"/>
                  <a:gd name="T18" fmla="*/ 7 w 29"/>
                  <a:gd name="T19" fmla="*/ 7 h 62"/>
                  <a:gd name="T20" fmla="*/ 27 w 29"/>
                  <a:gd name="T21" fmla="*/ 60 h 62"/>
                  <a:gd name="T22" fmla="*/ 28 w 29"/>
                  <a:gd name="T23" fmla="*/ 60 h 62"/>
                  <a:gd name="T24" fmla="*/ 29 w 29"/>
                  <a:gd name="T25" fmla="*/ 59 h 62"/>
                  <a:gd name="T26" fmla="*/ 8 w 29"/>
                  <a:gd name="T27" fmla="*/ 6 h 62"/>
                  <a:gd name="T28" fmla="*/ 6 w 29"/>
                  <a:gd name="T29" fmla="*/ 2 h 62"/>
                  <a:gd name="T30" fmla="*/ 3 w 29"/>
                  <a:gd name="T31" fmla="*/ 0 h 62"/>
                  <a:gd name="T32" fmla="*/ 2 w 29"/>
                  <a:gd name="T33" fmla="*/ 0 h 62"/>
                  <a:gd name="T34" fmla="*/ 2 w 29"/>
                  <a:gd name="T35" fmla="*/ 0 h 62"/>
                  <a:gd name="T36" fmla="*/ 0 w 29"/>
                  <a:gd name="T37" fmla="*/ 1 h 62"/>
                  <a:gd name="T38" fmla="*/ 0 w 29"/>
                  <a:gd name="T39" fmla="*/ 3 h 62"/>
                  <a:gd name="T40" fmla="*/ 1 w 29"/>
                  <a:gd name="T41" fmla="*/ 9 h 62"/>
                  <a:gd name="T42" fmla="*/ 24 w 29"/>
                  <a:gd name="T43" fmla="*/ 62 h 62"/>
                  <a:gd name="T44" fmla="*/ 25 w 29"/>
                  <a:gd name="T45" fmla="*/ 62 h 62"/>
                  <a:gd name="T46" fmla="*/ 26 w 29"/>
                  <a:gd name="T47" fmla="*/ 6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62">
                    <a:moveTo>
                      <a:pt x="26" y="61"/>
                    </a:moveTo>
                    <a:cubicBezTo>
                      <a:pt x="17" y="48"/>
                      <a:pt x="6" y="22"/>
                      <a:pt x="3" y="9"/>
                    </a:cubicBezTo>
                    <a:cubicBezTo>
                      <a:pt x="2" y="7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4"/>
                      <a:pt x="6" y="5"/>
                      <a:pt x="7" y="7"/>
                    </a:cubicBezTo>
                    <a:cubicBezTo>
                      <a:pt x="14" y="19"/>
                      <a:pt x="24" y="48"/>
                      <a:pt x="27" y="60"/>
                    </a:cubicBezTo>
                    <a:cubicBezTo>
                      <a:pt x="27" y="60"/>
                      <a:pt x="28" y="60"/>
                      <a:pt x="28" y="60"/>
                    </a:cubicBezTo>
                    <a:cubicBezTo>
                      <a:pt x="29" y="60"/>
                      <a:pt x="29" y="60"/>
                      <a:pt x="29" y="59"/>
                    </a:cubicBezTo>
                    <a:cubicBezTo>
                      <a:pt x="25" y="48"/>
                      <a:pt x="15" y="18"/>
                      <a:pt x="8" y="6"/>
                    </a:cubicBezTo>
                    <a:cubicBezTo>
                      <a:pt x="7" y="4"/>
                      <a:pt x="7" y="3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4" y="23"/>
                      <a:pt x="16" y="49"/>
                      <a:pt x="24" y="62"/>
                    </a:cubicBezTo>
                    <a:cubicBezTo>
                      <a:pt x="25" y="62"/>
                      <a:pt x="25" y="62"/>
                      <a:pt x="25" y="62"/>
                    </a:cubicBezTo>
                    <a:cubicBezTo>
                      <a:pt x="26" y="62"/>
                      <a:pt x="26" y="61"/>
                      <a:pt x="26" y="61"/>
                    </a:cubicBezTo>
                    <a:close/>
                  </a:path>
                </a:pathLst>
              </a:custGeom>
              <a:solidFill>
                <a:srgbClr val="F9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6" name="Freeform 1151"/>
              <p:cNvSpPr/>
              <p:nvPr/>
            </p:nvSpPr>
            <p:spPr bwMode="auto">
              <a:xfrm>
                <a:off x="2097" y="303"/>
                <a:ext cx="64" cy="313"/>
              </a:xfrm>
              <a:custGeom>
                <a:avLst/>
                <a:gdLst>
                  <a:gd name="T0" fmla="*/ 0 w 14"/>
                  <a:gd name="T1" fmla="*/ 67 h 68"/>
                  <a:gd name="T2" fmla="*/ 6 w 14"/>
                  <a:gd name="T3" fmla="*/ 13 h 68"/>
                  <a:gd name="T4" fmla="*/ 12 w 14"/>
                  <a:gd name="T5" fmla="*/ 0 h 68"/>
                  <a:gd name="T6" fmla="*/ 14 w 14"/>
                  <a:gd name="T7" fmla="*/ 14 h 68"/>
                  <a:gd name="T8" fmla="*/ 3 w 14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8">
                    <a:moveTo>
                      <a:pt x="0" y="67"/>
                    </a:moveTo>
                    <a:cubicBezTo>
                      <a:pt x="0" y="56"/>
                      <a:pt x="2" y="29"/>
                      <a:pt x="6" y="13"/>
                    </a:cubicBezTo>
                    <a:cubicBezTo>
                      <a:pt x="8" y="5"/>
                      <a:pt x="9" y="0"/>
                      <a:pt x="12" y="0"/>
                    </a:cubicBezTo>
                    <a:cubicBezTo>
                      <a:pt x="14" y="1"/>
                      <a:pt x="14" y="7"/>
                      <a:pt x="14" y="14"/>
                    </a:cubicBezTo>
                    <a:cubicBezTo>
                      <a:pt x="12" y="32"/>
                      <a:pt x="5" y="61"/>
                      <a:pt x="3" y="68"/>
                    </a:cubicBezTo>
                  </a:path>
                </a:pathLst>
              </a:custGeom>
              <a:solidFill>
                <a:srgbClr val="F9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7" name="Freeform 1152"/>
              <p:cNvSpPr/>
              <p:nvPr/>
            </p:nvSpPr>
            <p:spPr bwMode="auto">
              <a:xfrm>
                <a:off x="2093" y="299"/>
                <a:ext cx="73" cy="322"/>
              </a:xfrm>
              <a:custGeom>
                <a:avLst/>
                <a:gdLst>
                  <a:gd name="T0" fmla="*/ 2 w 16"/>
                  <a:gd name="T1" fmla="*/ 68 h 70"/>
                  <a:gd name="T2" fmla="*/ 8 w 16"/>
                  <a:gd name="T3" fmla="*/ 14 h 70"/>
                  <a:gd name="T4" fmla="*/ 10 w 16"/>
                  <a:gd name="T5" fmla="*/ 5 h 70"/>
                  <a:gd name="T6" fmla="*/ 12 w 16"/>
                  <a:gd name="T7" fmla="*/ 3 h 70"/>
                  <a:gd name="T8" fmla="*/ 13 w 16"/>
                  <a:gd name="T9" fmla="*/ 2 h 70"/>
                  <a:gd name="T10" fmla="*/ 13 w 16"/>
                  <a:gd name="T11" fmla="*/ 2 h 70"/>
                  <a:gd name="T12" fmla="*/ 13 w 16"/>
                  <a:gd name="T13" fmla="*/ 1 h 70"/>
                  <a:gd name="T14" fmla="*/ 13 w 16"/>
                  <a:gd name="T15" fmla="*/ 2 h 70"/>
                  <a:gd name="T16" fmla="*/ 13 w 16"/>
                  <a:gd name="T17" fmla="*/ 2 h 70"/>
                  <a:gd name="T18" fmla="*/ 14 w 16"/>
                  <a:gd name="T19" fmla="*/ 9 h 70"/>
                  <a:gd name="T20" fmla="*/ 14 w 16"/>
                  <a:gd name="T21" fmla="*/ 15 h 70"/>
                  <a:gd name="T22" fmla="*/ 3 w 16"/>
                  <a:gd name="T23" fmla="*/ 69 h 70"/>
                  <a:gd name="T24" fmla="*/ 4 w 16"/>
                  <a:gd name="T25" fmla="*/ 70 h 70"/>
                  <a:gd name="T26" fmla="*/ 5 w 16"/>
                  <a:gd name="T27" fmla="*/ 69 h 70"/>
                  <a:gd name="T28" fmla="*/ 16 w 16"/>
                  <a:gd name="T29" fmla="*/ 15 h 70"/>
                  <a:gd name="T30" fmla="*/ 16 w 16"/>
                  <a:gd name="T31" fmla="*/ 9 h 70"/>
                  <a:gd name="T32" fmla="*/ 15 w 16"/>
                  <a:gd name="T33" fmla="*/ 3 h 70"/>
                  <a:gd name="T34" fmla="*/ 15 w 16"/>
                  <a:gd name="T35" fmla="*/ 1 h 70"/>
                  <a:gd name="T36" fmla="*/ 13 w 16"/>
                  <a:gd name="T37" fmla="*/ 0 h 70"/>
                  <a:gd name="T38" fmla="*/ 13 w 16"/>
                  <a:gd name="T39" fmla="*/ 0 h 70"/>
                  <a:gd name="T40" fmla="*/ 13 w 16"/>
                  <a:gd name="T41" fmla="*/ 0 h 70"/>
                  <a:gd name="T42" fmla="*/ 10 w 16"/>
                  <a:gd name="T43" fmla="*/ 2 h 70"/>
                  <a:gd name="T44" fmla="*/ 6 w 16"/>
                  <a:gd name="T45" fmla="*/ 13 h 70"/>
                  <a:gd name="T46" fmla="*/ 0 w 16"/>
                  <a:gd name="T47" fmla="*/ 68 h 70"/>
                  <a:gd name="T48" fmla="*/ 1 w 16"/>
                  <a:gd name="T49" fmla="*/ 69 h 70"/>
                  <a:gd name="T50" fmla="*/ 2 w 16"/>
                  <a:gd name="T51" fmla="*/ 6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" h="70">
                    <a:moveTo>
                      <a:pt x="2" y="68"/>
                    </a:moveTo>
                    <a:cubicBezTo>
                      <a:pt x="2" y="57"/>
                      <a:pt x="4" y="30"/>
                      <a:pt x="8" y="14"/>
                    </a:cubicBezTo>
                    <a:cubicBezTo>
                      <a:pt x="9" y="10"/>
                      <a:pt x="9" y="7"/>
                      <a:pt x="10" y="5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2" y="2"/>
                      <a:pt x="12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3"/>
                      <a:pt x="14" y="6"/>
                      <a:pt x="14" y="9"/>
                    </a:cubicBezTo>
                    <a:cubicBezTo>
                      <a:pt x="14" y="11"/>
                      <a:pt x="14" y="13"/>
                      <a:pt x="14" y="15"/>
                    </a:cubicBezTo>
                    <a:cubicBezTo>
                      <a:pt x="13" y="32"/>
                      <a:pt x="5" y="62"/>
                      <a:pt x="3" y="69"/>
                    </a:cubicBezTo>
                    <a:cubicBezTo>
                      <a:pt x="3" y="69"/>
                      <a:pt x="3" y="70"/>
                      <a:pt x="4" y="70"/>
                    </a:cubicBezTo>
                    <a:cubicBezTo>
                      <a:pt x="4" y="70"/>
                      <a:pt x="5" y="70"/>
                      <a:pt x="5" y="69"/>
                    </a:cubicBezTo>
                    <a:cubicBezTo>
                      <a:pt x="7" y="63"/>
                      <a:pt x="14" y="33"/>
                      <a:pt x="16" y="15"/>
                    </a:cubicBezTo>
                    <a:cubicBezTo>
                      <a:pt x="16" y="13"/>
                      <a:pt x="16" y="11"/>
                      <a:pt x="16" y="9"/>
                    </a:cubicBezTo>
                    <a:cubicBezTo>
                      <a:pt x="16" y="7"/>
                      <a:pt x="16" y="5"/>
                      <a:pt x="15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4" y="1"/>
                      <a:pt x="14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1" y="1"/>
                      <a:pt x="10" y="2"/>
                    </a:cubicBezTo>
                    <a:cubicBezTo>
                      <a:pt x="9" y="4"/>
                      <a:pt x="7" y="8"/>
                      <a:pt x="6" y="13"/>
                    </a:cubicBezTo>
                    <a:cubicBezTo>
                      <a:pt x="2" y="30"/>
                      <a:pt x="0" y="57"/>
                      <a:pt x="0" y="68"/>
                    </a:cubicBezTo>
                    <a:cubicBezTo>
                      <a:pt x="0" y="68"/>
                      <a:pt x="0" y="69"/>
                      <a:pt x="1" y="69"/>
                    </a:cubicBezTo>
                    <a:cubicBezTo>
                      <a:pt x="1" y="69"/>
                      <a:pt x="2" y="68"/>
                      <a:pt x="2" y="68"/>
                    </a:cubicBezTo>
                    <a:close/>
                  </a:path>
                </a:pathLst>
              </a:custGeom>
              <a:solidFill>
                <a:srgbClr val="F9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8" name="Freeform 1153"/>
              <p:cNvSpPr/>
              <p:nvPr/>
            </p:nvSpPr>
            <p:spPr bwMode="auto">
              <a:xfrm>
                <a:off x="1776" y="570"/>
                <a:ext cx="518" cy="483"/>
              </a:xfrm>
              <a:custGeom>
                <a:avLst/>
                <a:gdLst>
                  <a:gd name="T0" fmla="*/ 108 w 113"/>
                  <a:gd name="T1" fmla="*/ 45 h 105"/>
                  <a:gd name="T2" fmla="*/ 66 w 113"/>
                  <a:gd name="T3" fmla="*/ 99 h 105"/>
                  <a:gd name="T4" fmla="*/ 6 w 113"/>
                  <a:gd name="T5" fmla="*/ 68 h 105"/>
                  <a:gd name="T6" fmla="*/ 46 w 113"/>
                  <a:gd name="T7" fmla="*/ 8 h 105"/>
                  <a:gd name="T8" fmla="*/ 108 w 113"/>
                  <a:gd name="T9" fmla="*/ 4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05">
                    <a:moveTo>
                      <a:pt x="108" y="45"/>
                    </a:moveTo>
                    <a:cubicBezTo>
                      <a:pt x="113" y="70"/>
                      <a:pt x="97" y="92"/>
                      <a:pt x="66" y="99"/>
                    </a:cubicBezTo>
                    <a:cubicBezTo>
                      <a:pt x="33" y="105"/>
                      <a:pt x="11" y="93"/>
                      <a:pt x="6" y="68"/>
                    </a:cubicBezTo>
                    <a:cubicBezTo>
                      <a:pt x="0" y="43"/>
                      <a:pt x="10" y="17"/>
                      <a:pt x="46" y="8"/>
                    </a:cubicBezTo>
                    <a:cubicBezTo>
                      <a:pt x="81" y="0"/>
                      <a:pt x="102" y="21"/>
                      <a:pt x="108" y="45"/>
                    </a:cubicBezTo>
                    <a:close/>
                  </a:path>
                </a:pathLst>
              </a:custGeom>
              <a:solidFill>
                <a:srgbClr val="F8F8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89" name="Freeform 1154"/>
              <p:cNvSpPr/>
              <p:nvPr/>
            </p:nvSpPr>
            <p:spPr bwMode="auto">
              <a:xfrm>
                <a:off x="1790" y="598"/>
                <a:ext cx="490" cy="437"/>
              </a:xfrm>
              <a:custGeom>
                <a:avLst/>
                <a:gdLst>
                  <a:gd name="T0" fmla="*/ 105 w 107"/>
                  <a:gd name="T1" fmla="*/ 39 h 95"/>
                  <a:gd name="T2" fmla="*/ 104 w 107"/>
                  <a:gd name="T3" fmla="*/ 40 h 95"/>
                  <a:gd name="T4" fmla="*/ 105 w 107"/>
                  <a:gd name="T5" fmla="*/ 49 h 95"/>
                  <a:gd name="T6" fmla="*/ 62 w 107"/>
                  <a:gd name="T7" fmla="*/ 92 h 95"/>
                  <a:gd name="T8" fmla="*/ 46 w 107"/>
                  <a:gd name="T9" fmla="*/ 94 h 95"/>
                  <a:gd name="T10" fmla="*/ 3 w 107"/>
                  <a:gd name="T11" fmla="*/ 62 h 95"/>
                  <a:gd name="T12" fmla="*/ 2 w 107"/>
                  <a:gd name="T13" fmla="*/ 49 h 95"/>
                  <a:gd name="T14" fmla="*/ 43 w 107"/>
                  <a:gd name="T15" fmla="*/ 3 h 95"/>
                  <a:gd name="T16" fmla="*/ 58 w 107"/>
                  <a:gd name="T17" fmla="*/ 1 h 95"/>
                  <a:gd name="T18" fmla="*/ 104 w 107"/>
                  <a:gd name="T19" fmla="*/ 40 h 95"/>
                  <a:gd name="T20" fmla="*/ 105 w 107"/>
                  <a:gd name="T21" fmla="*/ 39 h 95"/>
                  <a:gd name="T22" fmla="*/ 106 w 107"/>
                  <a:gd name="T23" fmla="*/ 39 h 95"/>
                  <a:gd name="T24" fmla="*/ 58 w 107"/>
                  <a:gd name="T25" fmla="*/ 0 h 95"/>
                  <a:gd name="T26" fmla="*/ 43 w 107"/>
                  <a:gd name="T27" fmla="*/ 2 h 95"/>
                  <a:gd name="T28" fmla="*/ 0 w 107"/>
                  <a:gd name="T29" fmla="*/ 49 h 95"/>
                  <a:gd name="T30" fmla="*/ 2 w 107"/>
                  <a:gd name="T31" fmla="*/ 62 h 95"/>
                  <a:gd name="T32" fmla="*/ 46 w 107"/>
                  <a:gd name="T33" fmla="*/ 95 h 95"/>
                  <a:gd name="T34" fmla="*/ 63 w 107"/>
                  <a:gd name="T35" fmla="*/ 93 h 95"/>
                  <a:gd name="T36" fmla="*/ 107 w 107"/>
                  <a:gd name="T37" fmla="*/ 49 h 95"/>
                  <a:gd name="T38" fmla="*/ 106 w 107"/>
                  <a:gd name="T39" fmla="*/ 39 h 95"/>
                  <a:gd name="T40" fmla="*/ 105 w 107"/>
                  <a:gd name="T41" fmla="*/ 3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7" h="95">
                    <a:moveTo>
                      <a:pt x="105" y="39"/>
                    </a:moveTo>
                    <a:cubicBezTo>
                      <a:pt x="104" y="40"/>
                      <a:pt x="104" y="40"/>
                      <a:pt x="104" y="40"/>
                    </a:cubicBezTo>
                    <a:cubicBezTo>
                      <a:pt x="105" y="43"/>
                      <a:pt x="105" y="46"/>
                      <a:pt x="105" y="49"/>
                    </a:cubicBezTo>
                    <a:cubicBezTo>
                      <a:pt x="105" y="69"/>
                      <a:pt x="90" y="86"/>
                      <a:pt x="62" y="92"/>
                    </a:cubicBezTo>
                    <a:cubicBezTo>
                      <a:pt x="57" y="93"/>
                      <a:pt x="51" y="94"/>
                      <a:pt x="46" y="94"/>
                    </a:cubicBezTo>
                    <a:cubicBezTo>
                      <a:pt x="23" y="93"/>
                      <a:pt x="8" y="82"/>
                      <a:pt x="3" y="62"/>
                    </a:cubicBezTo>
                    <a:cubicBezTo>
                      <a:pt x="2" y="58"/>
                      <a:pt x="2" y="53"/>
                      <a:pt x="2" y="49"/>
                    </a:cubicBezTo>
                    <a:cubicBezTo>
                      <a:pt x="2" y="29"/>
                      <a:pt x="13" y="10"/>
                      <a:pt x="43" y="3"/>
                    </a:cubicBezTo>
                    <a:cubicBezTo>
                      <a:pt x="49" y="2"/>
                      <a:pt x="54" y="1"/>
                      <a:pt x="58" y="1"/>
                    </a:cubicBezTo>
                    <a:cubicBezTo>
                      <a:pt x="84" y="1"/>
                      <a:pt x="100" y="19"/>
                      <a:pt x="104" y="40"/>
                    </a:cubicBezTo>
                    <a:cubicBezTo>
                      <a:pt x="105" y="39"/>
                      <a:pt x="105" y="39"/>
                      <a:pt x="105" y="39"/>
                    </a:cubicBezTo>
                    <a:cubicBezTo>
                      <a:pt x="106" y="39"/>
                      <a:pt x="106" y="39"/>
                      <a:pt x="106" y="39"/>
                    </a:cubicBezTo>
                    <a:cubicBezTo>
                      <a:pt x="101" y="18"/>
                      <a:pt x="85" y="0"/>
                      <a:pt x="58" y="0"/>
                    </a:cubicBezTo>
                    <a:cubicBezTo>
                      <a:pt x="53" y="0"/>
                      <a:pt x="48" y="0"/>
                      <a:pt x="43" y="2"/>
                    </a:cubicBezTo>
                    <a:cubicBezTo>
                      <a:pt x="12" y="9"/>
                      <a:pt x="0" y="28"/>
                      <a:pt x="0" y="49"/>
                    </a:cubicBezTo>
                    <a:cubicBezTo>
                      <a:pt x="0" y="53"/>
                      <a:pt x="1" y="58"/>
                      <a:pt x="2" y="62"/>
                    </a:cubicBezTo>
                    <a:cubicBezTo>
                      <a:pt x="6" y="83"/>
                      <a:pt x="22" y="95"/>
                      <a:pt x="46" y="95"/>
                    </a:cubicBezTo>
                    <a:cubicBezTo>
                      <a:pt x="51" y="95"/>
                      <a:pt x="57" y="95"/>
                      <a:pt x="63" y="93"/>
                    </a:cubicBezTo>
                    <a:cubicBezTo>
                      <a:pt x="90" y="88"/>
                      <a:pt x="107" y="70"/>
                      <a:pt x="107" y="49"/>
                    </a:cubicBezTo>
                    <a:cubicBezTo>
                      <a:pt x="107" y="46"/>
                      <a:pt x="106" y="42"/>
                      <a:pt x="106" y="39"/>
                    </a:cubicBezTo>
                    <a:lnTo>
                      <a:pt x="105" y="39"/>
                    </a:lnTo>
                    <a:close/>
                  </a:path>
                </a:pathLst>
              </a:custGeom>
              <a:solidFill>
                <a:srgbClr val="FCD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0" name="Freeform 1155"/>
              <p:cNvSpPr/>
              <p:nvPr/>
            </p:nvSpPr>
            <p:spPr bwMode="auto">
              <a:xfrm>
                <a:off x="1946" y="791"/>
                <a:ext cx="55" cy="51"/>
              </a:xfrm>
              <a:custGeom>
                <a:avLst/>
                <a:gdLst>
                  <a:gd name="T0" fmla="*/ 11 w 12"/>
                  <a:gd name="T1" fmla="*/ 4 h 11"/>
                  <a:gd name="T2" fmla="*/ 7 w 12"/>
                  <a:gd name="T3" fmla="*/ 10 h 11"/>
                  <a:gd name="T4" fmla="*/ 1 w 12"/>
                  <a:gd name="T5" fmla="*/ 7 h 11"/>
                  <a:gd name="T6" fmla="*/ 5 w 12"/>
                  <a:gd name="T7" fmla="*/ 1 h 11"/>
                  <a:gd name="T8" fmla="*/ 11 w 12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1" y="4"/>
                    </a:moveTo>
                    <a:cubicBezTo>
                      <a:pt x="12" y="7"/>
                      <a:pt x="10" y="10"/>
                      <a:pt x="7" y="10"/>
                    </a:cubicBezTo>
                    <a:cubicBezTo>
                      <a:pt x="4" y="11"/>
                      <a:pt x="2" y="9"/>
                      <a:pt x="1" y="7"/>
                    </a:cubicBezTo>
                    <a:cubicBezTo>
                      <a:pt x="0" y="4"/>
                      <a:pt x="2" y="1"/>
                      <a:pt x="5" y="1"/>
                    </a:cubicBezTo>
                    <a:cubicBezTo>
                      <a:pt x="8" y="0"/>
                      <a:pt x="10" y="2"/>
                      <a:pt x="11" y="4"/>
                    </a:cubicBezTo>
                    <a:close/>
                  </a:path>
                </a:pathLst>
              </a:custGeom>
              <a:solidFill>
                <a:srgbClr val="8A5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1" name="Freeform 1156"/>
              <p:cNvSpPr/>
              <p:nvPr/>
            </p:nvSpPr>
            <p:spPr bwMode="auto">
              <a:xfrm>
                <a:off x="1946" y="791"/>
                <a:ext cx="55" cy="51"/>
              </a:xfrm>
              <a:custGeom>
                <a:avLst/>
                <a:gdLst>
                  <a:gd name="T0" fmla="*/ 11 w 12"/>
                  <a:gd name="T1" fmla="*/ 4 h 11"/>
                  <a:gd name="T2" fmla="*/ 10 w 12"/>
                  <a:gd name="T3" fmla="*/ 5 h 11"/>
                  <a:gd name="T4" fmla="*/ 10 w 12"/>
                  <a:gd name="T5" fmla="*/ 6 h 11"/>
                  <a:gd name="T6" fmla="*/ 7 w 12"/>
                  <a:gd name="T7" fmla="*/ 10 h 11"/>
                  <a:gd name="T8" fmla="*/ 6 w 12"/>
                  <a:gd name="T9" fmla="*/ 10 h 11"/>
                  <a:gd name="T10" fmla="*/ 2 w 12"/>
                  <a:gd name="T11" fmla="*/ 6 h 11"/>
                  <a:gd name="T12" fmla="*/ 2 w 12"/>
                  <a:gd name="T13" fmla="*/ 6 h 11"/>
                  <a:gd name="T14" fmla="*/ 5 w 12"/>
                  <a:gd name="T15" fmla="*/ 1 h 11"/>
                  <a:gd name="T16" fmla="*/ 6 w 12"/>
                  <a:gd name="T17" fmla="*/ 1 h 11"/>
                  <a:gd name="T18" fmla="*/ 10 w 12"/>
                  <a:gd name="T19" fmla="*/ 5 h 11"/>
                  <a:gd name="T20" fmla="*/ 11 w 12"/>
                  <a:gd name="T21" fmla="*/ 4 h 11"/>
                  <a:gd name="T22" fmla="*/ 12 w 12"/>
                  <a:gd name="T23" fmla="*/ 4 h 11"/>
                  <a:gd name="T24" fmla="*/ 6 w 12"/>
                  <a:gd name="T25" fmla="*/ 0 h 11"/>
                  <a:gd name="T26" fmla="*/ 5 w 12"/>
                  <a:gd name="T27" fmla="*/ 0 h 11"/>
                  <a:gd name="T28" fmla="*/ 0 w 12"/>
                  <a:gd name="T29" fmla="*/ 6 h 11"/>
                  <a:gd name="T30" fmla="*/ 0 w 12"/>
                  <a:gd name="T31" fmla="*/ 7 h 11"/>
                  <a:gd name="T32" fmla="*/ 6 w 12"/>
                  <a:gd name="T33" fmla="*/ 11 h 11"/>
                  <a:gd name="T34" fmla="*/ 7 w 12"/>
                  <a:gd name="T35" fmla="*/ 11 h 11"/>
                  <a:gd name="T36" fmla="*/ 12 w 12"/>
                  <a:gd name="T37" fmla="*/ 6 h 11"/>
                  <a:gd name="T38" fmla="*/ 12 w 12"/>
                  <a:gd name="T39" fmla="*/ 4 h 11"/>
                  <a:gd name="T40" fmla="*/ 11 w 12"/>
                  <a:gd name="T41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1">
                    <a:moveTo>
                      <a:pt x="11" y="4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9" y="9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10"/>
                      <a:pt x="2" y="8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2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10" y="3"/>
                      <a:pt x="10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1" y="10"/>
                      <a:pt x="3" y="11"/>
                      <a:pt x="6" y="11"/>
                    </a:cubicBezTo>
                    <a:cubicBezTo>
                      <a:pt x="6" y="11"/>
                      <a:pt x="7" y="11"/>
                      <a:pt x="7" y="11"/>
                    </a:cubicBezTo>
                    <a:cubicBezTo>
                      <a:pt x="10" y="11"/>
                      <a:pt x="12" y="8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8A5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2" name="Freeform 1157"/>
              <p:cNvSpPr/>
              <p:nvPr/>
            </p:nvSpPr>
            <p:spPr bwMode="auto">
              <a:xfrm>
                <a:off x="2079" y="773"/>
                <a:ext cx="50" cy="50"/>
              </a:xfrm>
              <a:custGeom>
                <a:avLst/>
                <a:gdLst>
                  <a:gd name="T0" fmla="*/ 10 w 11"/>
                  <a:gd name="T1" fmla="*/ 4 h 11"/>
                  <a:gd name="T2" fmla="*/ 6 w 11"/>
                  <a:gd name="T3" fmla="*/ 10 h 11"/>
                  <a:gd name="T4" fmla="*/ 0 w 11"/>
                  <a:gd name="T5" fmla="*/ 6 h 11"/>
                  <a:gd name="T6" fmla="*/ 4 w 11"/>
                  <a:gd name="T7" fmla="*/ 0 h 11"/>
                  <a:gd name="T8" fmla="*/ 10 w 11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10" y="4"/>
                    </a:moveTo>
                    <a:cubicBezTo>
                      <a:pt x="11" y="7"/>
                      <a:pt x="9" y="10"/>
                      <a:pt x="6" y="10"/>
                    </a:cubicBezTo>
                    <a:cubicBezTo>
                      <a:pt x="4" y="11"/>
                      <a:pt x="1" y="9"/>
                      <a:pt x="0" y="6"/>
                    </a:cubicBezTo>
                    <a:cubicBezTo>
                      <a:pt x="0" y="4"/>
                      <a:pt x="2" y="1"/>
                      <a:pt x="4" y="0"/>
                    </a:cubicBezTo>
                    <a:cubicBezTo>
                      <a:pt x="7" y="0"/>
                      <a:pt x="10" y="1"/>
                      <a:pt x="10" y="4"/>
                    </a:cubicBezTo>
                    <a:close/>
                  </a:path>
                </a:pathLst>
              </a:custGeom>
              <a:solidFill>
                <a:srgbClr val="8A5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3" name="Freeform 1158"/>
              <p:cNvSpPr/>
              <p:nvPr/>
            </p:nvSpPr>
            <p:spPr bwMode="auto">
              <a:xfrm>
                <a:off x="2074" y="768"/>
                <a:ext cx="55" cy="55"/>
              </a:xfrm>
              <a:custGeom>
                <a:avLst/>
                <a:gdLst>
                  <a:gd name="T0" fmla="*/ 11 w 12"/>
                  <a:gd name="T1" fmla="*/ 5 h 12"/>
                  <a:gd name="T2" fmla="*/ 11 w 12"/>
                  <a:gd name="T3" fmla="*/ 5 h 12"/>
                  <a:gd name="T4" fmla="*/ 11 w 12"/>
                  <a:gd name="T5" fmla="*/ 6 h 12"/>
                  <a:gd name="T6" fmla="*/ 7 w 12"/>
                  <a:gd name="T7" fmla="*/ 10 h 12"/>
                  <a:gd name="T8" fmla="*/ 6 w 12"/>
                  <a:gd name="T9" fmla="*/ 10 h 12"/>
                  <a:gd name="T10" fmla="*/ 2 w 12"/>
                  <a:gd name="T11" fmla="*/ 7 h 12"/>
                  <a:gd name="T12" fmla="*/ 2 w 12"/>
                  <a:gd name="T13" fmla="*/ 6 h 12"/>
                  <a:gd name="T14" fmla="*/ 5 w 12"/>
                  <a:gd name="T15" fmla="*/ 2 h 12"/>
                  <a:gd name="T16" fmla="*/ 6 w 12"/>
                  <a:gd name="T17" fmla="*/ 2 h 12"/>
                  <a:gd name="T18" fmla="*/ 11 w 12"/>
                  <a:gd name="T19" fmla="*/ 5 h 12"/>
                  <a:gd name="T20" fmla="*/ 11 w 12"/>
                  <a:gd name="T21" fmla="*/ 5 h 12"/>
                  <a:gd name="T22" fmla="*/ 12 w 12"/>
                  <a:gd name="T23" fmla="*/ 5 h 12"/>
                  <a:gd name="T24" fmla="*/ 6 w 12"/>
                  <a:gd name="T25" fmla="*/ 0 h 12"/>
                  <a:gd name="T26" fmla="*/ 5 w 12"/>
                  <a:gd name="T27" fmla="*/ 0 h 12"/>
                  <a:gd name="T28" fmla="*/ 0 w 12"/>
                  <a:gd name="T29" fmla="*/ 6 h 12"/>
                  <a:gd name="T30" fmla="*/ 1 w 12"/>
                  <a:gd name="T31" fmla="*/ 7 h 12"/>
                  <a:gd name="T32" fmla="*/ 6 w 12"/>
                  <a:gd name="T33" fmla="*/ 12 h 12"/>
                  <a:gd name="T34" fmla="*/ 8 w 12"/>
                  <a:gd name="T35" fmla="*/ 12 h 12"/>
                  <a:gd name="T36" fmla="*/ 12 w 12"/>
                  <a:gd name="T37" fmla="*/ 6 h 12"/>
                  <a:gd name="T38" fmla="*/ 12 w 12"/>
                  <a:gd name="T39" fmla="*/ 5 h 12"/>
                  <a:gd name="T40" fmla="*/ 11 w 12"/>
                  <a:gd name="T4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" h="12">
                    <a:moveTo>
                      <a:pt x="11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9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10"/>
                      <a:pt x="3" y="9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2"/>
                      <a:pt x="10" y="3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2" y="1"/>
                      <a:pt x="0" y="3"/>
                      <a:pt x="0" y="6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10"/>
                      <a:pt x="4" y="12"/>
                      <a:pt x="6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10" y="11"/>
                      <a:pt x="12" y="9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8A5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4" name="Freeform 1159"/>
              <p:cNvSpPr/>
              <p:nvPr/>
            </p:nvSpPr>
            <p:spPr bwMode="auto">
              <a:xfrm>
                <a:off x="2006" y="883"/>
                <a:ext cx="91" cy="83"/>
              </a:xfrm>
              <a:custGeom>
                <a:avLst/>
                <a:gdLst>
                  <a:gd name="T0" fmla="*/ 0 w 20"/>
                  <a:gd name="T1" fmla="*/ 6 h 18"/>
                  <a:gd name="T2" fmla="*/ 19 w 20"/>
                  <a:gd name="T3" fmla="*/ 0 h 18"/>
                  <a:gd name="T4" fmla="*/ 13 w 20"/>
                  <a:gd name="T5" fmla="*/ 17 h 18"/>
                  <a:gd name="T6" fmla="*/ 0 w 20"/>
                  <a:gd name="T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18">
                    <a:moveTo>
                      <a:pt x="0" y="6"/>
                    </a:moveTo>
                    <a:cubicBezTo>
                      <a:pt x="3" y="4"/>
                      <a:pt x="17" y="1"/>
                      <a:pt x="19" y="0"/>
                    </a:cubicBezTo>
                    <a:cubicBezTo>
                      <a:pt x="20" y="4"/>
                      <a:pt x="19" y="15"/>
                      <a:pt x="13" y="17"/>
                    </a:cubicBezTo>
                    <a:cubicBezTo>
                      <a:pt x="9" y="18"/>
                      <a:pt x="2" y="10"/>
                      <a:pt x="0" y="6"/>
                    </a:cubicBezTo>
                    <a:close/>
                  </a:path>
                </a:pathLst>
              </a:custGeom>
              <a:solidFill>
                <a:srgbClr val="F9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5" name="Freeform 1160"/>
              <p:cNvSpPr/>
              <p:nvPr/>
            </p:nvSpPr>
            <p:spPr bwMode="auto">
              <a:xfrm>
                <a:off x="2001" y="878"/>
                <a:ext cx="96" cy="88"/>
              </a:xfrm>
              <a:custGeom>
                <a:avLst/>
                <a:gdLst>
                  <a:gd name="T0" fmla="*/ 1 w 21"/>
                  <a:gd name="T1" fmla="*/ 7 h 19"/>
                  <a:gd name="T2" fmla="*/ 1 w 21"/>
                  <a:gd name="T3" fmla="*/ 7 h 19"/>
                  <a:gd name="T4" fmla="*/ 20 w 21"/>
                  <a:gd name="T5" fmla="*/ 2 h 19"/>
                  <a:gd name="T6" fmla="*/ 20 w 21"/>
                  <a:gd name="T7" fmla="*/ 1 h 19"/>
                  <a:gd name="T8" fmla="*/ 19 w 21"/>
                  <a:gd name="T9" fmla="*/ 1 h 19"/>
                  <a:gd name="T10" fmla="*/ 20 w 21"/>
                  <a:gd name="T11" fmla="*/ 4 h 19"/>
                  <a:gd name="T12" fmla="*/ 18 w 21"/>
                  <a:gd name="T13" fmla="*/ 12 h 19"/>
                  <a:gd name="T14" fmla="*/ 14 w 21"/>
                  <a:gd name="T15" fmla="*/ 17 h 19"/>
                  <a:gd name="T16" fmla="*/ 13 w 21"/>
                  <a:gd name="T17" fmla="*/ 17 h 19"/>
                  <a:gd name="T18" fmla="*/ 7 w 21"/>
                  <a:gd name="T19" fmla="*/ 13 h 19"/>
                  <a:gd name="T20" fmla="*/ 2 w 21"/>
                  <a:gd name="T21" fmla="*/ 6 h 19"/>
                  <a:gd name="T22" fmla="*/ 1 w 21"/>
                  <a:gd name="T23" fmla="*/ 7 h 19"/>
                  <a:gd name="T24" fmla="*/ 1 w 21"/>
                  <a:gd name="T25" fmla="*/ 7 h 19"/>
                  <a:gd name="T26" fmla="*/ 1 w 21"/>
                  <a:gd name="T27" fmla="*/ 7 h 19"/>
                  <a:gd name="T28" fmla="*/ 0 w 21"/>
                  <a:gd name="T29" fmla="*/ 7 h 19"/>
                  <a:gd name="T30" fmla="*/ 6 w 21"/>
                  <a:gd name="T31" fmla="*/ 14 h 19"/>
                  <a:gd name="T32" fmla="*/ 13 w 21"/>
                  <a:gd name="T33" fmla="*/ 19 h 19"/>
                  <a:gd name="T34" fmla="*/ 15 w 21"/>
                  <a:gd name="T35" fmla="*/ 19 h 19"/>
                  <a:gd name="T36" fmla="*/ 20 w 21"/>
                  <a:gd name="T37" fmla="*/ 13 h 19"/>
                  <a:gd name="T38" fmla="*/ 21 w 21"/>
                  <a:gd name="T39" fmla="*/ 4 h 19"/>
                  <a:gd name="T40" fmla="*/ 21 w 21"/>
                  <a:gd name="T41" fmla="*/ 1 h 19"/>
                  <a:gd name="T42" fmla="*/ 21 w 21"/>
                  <a:gd name="T43" fmla="*/ 0 h 19"/>
                  <a:gd name="T44" fmla="*/ 20 w 21"/>
                  <a:gd name="T45" fmla="*/ 0 h 19"/>
                  <a:gd name="T46" fmla="*/ 0 w 21"/>
                  <a:gd name="T47" fmla="*/ 6 h 19"/>
                  <a:gd name="T48" fmla="*/ 0 w 21"/>
                  <a:gd name="T49" fmla="*/ 6 h 19"/>
                  <a:gd name="T50" fmla="*/ 0 w 21"/>
                  <a:gd name="T51" fmla="*/ 7 h 19"/>
                  <a:gd name="T52" fmla="*/ 1 w 21"/>
                  <a:gd name="T53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1" h="19">
                    <a:moveTo>
                      <a:pt x="1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4" y="6"/>
                      <a:pt x="18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2"/>
                      <a:pt x="20" y="3"/>
                      <a:pt x="20" y="4"/>
                    </a:cubicBezTo>
                    <a:cubicBezTo>
                      <a:pt x="20" y="7"/>
                      <a:pt x="19" y="10"/>
                      <a:pt x="18" y="12"/>
                    </a:cubicBezTo>
                    <a:cubicBezTo>
                      <a:pt x="17" y="15"/>
                      <a:pt x="16" y="16"/>
                      <a:pt x="14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2" y="17"/>
                      <a:pt x="9" y="15"/>
                      <a:pt x="7" y="13"/>
                    </a:cubicBezTo>
                    <a:cubicBezTo>
                      <a:pt x="4" y="11"/>
                      <a:pt x="2" y="8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9"/>
                      <a:pt x="3" y="12"/>
                      <a:pt x="6" y="14"/>
                    </a:cubicBezTo>
                    <a:cubicBezTo>
                      <a:pt x="8" y="17"/>
                      <a:pt x="11" y="19"/>
                      <a:pt x="13" y="19"/>
                    </a:cubicBezTo>
                    <a:cubicBezTo>
                      <a:pt x="14" y="19"/>
                      <a:pt x="14" y="19"/>
                      <a:pt x="15" y="19"/>
                    </a:cubicBezTo>
                    <a:cubicBezTo>
                      <a:pt x="17" y="18"/>
                      <a:pt x="19" y="15"/>
                      <a:pt x="20" y="13"/>
                    </a:cubicBezTo>
                    <a:cubicBezTo>
                      <a:pt x="21" y="10"/>
                      <a:pt x="21" y="7"/>
                      <a:pt x="21" y="4"/>
                    </a:cubicBezTo>
                    <a:cubicBezTo>
                      <a:pt x="21" y="3"/>
                      <a:pt x="21" y="2"/>
                      <a:pt x="21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8" y="1"/>
                      <a:pt x="4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F9C0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6" name="Freeform 1161"/>
              <p:cNvSpPr/>
              <p:nvPr/>
            </p:nvSpPr>
            <p:spPr bwMode="auto">
              <a:xfrm>
                <a:off x="1891" y="671"/>
                <a:ext cx="96" cy="83"/>
              </a:xfrm>
              <a:custGeom>
                <a:avLst/>
                <a:gdLst>
                  <a:gd name="T0" fmla="*/ 1 w 21"/>
                  <a:gd name="T1" fmla="*/ 18 h 18"/>
                  <a:gd name="T2" fmla="*/ 7 w 21"/>
                  <a:gd name="T3" fmla="*/ 6 h 18"/>
                  <a:gd name="T4" fmla="*/ 14 w 21"/>
                  <a:gd name="T5" fmla="*/ 2 h 18"/>
                  <a:gd name="T6" fmla="*/ 20 w 21"/>
                  <a:gd name="T7" fmla="*/ 7 h 18"/>
                  <a:gd name="T8" fmla="*/ 21 w 21"/>
                  <a:gd name="T9" fmla="*/ 7 h 18"/>
                  <a:gd name="T10" fmla="*/ 21 w 21"/>
                  <a:gd name="T11" fmla="*/ 6 h 18"/>
                  <a:gd name="T12" fmla="*/ 14 w 21"/>
                  <a:gd name="T13" fmla="*/ 0 h 18"/>
                  <a:gd name="T14" fmla="*/ 6 w 21"/>
                  <a:gd name="T15" fmla="*/ 5 h 18"/>
                  <a:gd name="T16" fmla="*/ 0 w 21"/>
                  <a:gd name="T17" fmla="*/ 17 h 18"/>
                  <a:gd name="T18" fmla="*/ 0 w 21"/>
                  <a:gd name="T19" fmla="*/ 18 h 18"/>
                  <a:gd name="T20" fmla="*/ 1 w 21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8">
                    <a:moveTo>
                      <a:pt x="1" y="18"/>
                    </a:moveTo>
                    <a:cubicBezTo>
                      <a:pt x="3" y="12"/>
                      <a:pt x="5" y="8"/>
                      <a:pt x="7" y="6"/>
                    </a:cubicBezTo>
                    <a:cubicBezTo>
                      <a:pt x="10" y="3"/>
                      <a:pt x="12" y="2"/>
                      <a:pt x="14" y="2"/>
                    </a:cubicBezTo>
                    <a:cubicBezTo>
                      <a:pt x="16" y="2"/>
                      <a:pt x="18" y="3"/>
                      <a:pt x="20" y="7"/>
                    </a:cubicBezTo>
                    <a:cubicBezTo>
                      <a:pt x="20" y="7"/>
                      <a:pt x="21" y="7"/>
                      <a:pt x="21" y="7"/>
                    </a:cubicBezTo>
                    <a:cubicBezTo>
                      <a:pt x="21" y="7"/>
                      <a:pt x="21" y="6"/>
                      <a:pt x="21" y="6"/>
                    </a:cubicBezTo>
                    <a:cubicBezTo>
                      <a:pt x="19" y="2"/>
                      <a:pt x="17" y="0"/>
                      <a:pt x="14" y="0"/>
                    </a:cubicBezTo>
                    <a:cubicBezTo>
                      <a:pt x="11" y="0"/>
                      <a:pt x="9" y="2"/>
                      <a:pt x="6" y="5"/>
                    </a:cubicBezTo>
                    <a:cubicBezTo>
                      <a:pt x="4" y="7"/>
                      <a:pt x="2" y="12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lose/>
                  </a:path>
                </a:pathLst>
              </a:custGeom>
              <a:solidFill>
                <a:srgbClr val="8A5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7" name="Freeform 1162"/>
              <p:cNvSpPr/>
              <p:nvPr/>
            </p:nvSpPr>
            <p:spPr bwMode="auto">
              <a:xfrm>
                <a:off x="2065" y="658"/>
                <a:ext cx="105" cy="73"/>
              </a:xfrm>
              <a:custGeom>
                <a:avLst/>
                <a:gdLst>
                  <a:gd name="T0" fmla="*/ 1 w 23"/>
                  <a:gd name="T1" fmla="*/ 8 h 16"/>
                  <a:gd name="T2" fmla="*/ 8 w 23"/>
                  <a:gd name="T3" fmla="*/ 2 h 16"/>
                  <a:gd name="T4" fmla="*/ 22 w 23"/>
                  <a:gd name="T5" fmla="*/ 15 h 16"/>
                  <a:gd name="T6" fmla="*/ 23 w 23"/>
                  <a:gd name="T7" fmla="*/ 16 h 16"/>
                  <a:gd name="T8" fmla="*/ 23 w 23"/>
                  <a:gd name="T9" fmla="*/ 15 h 16"/>
                  <a:gd name="T10" fmla="*/ 8 w 23"/>
                  <a:gd name="T11" fmla="*/ 0 h 16"/>
                  <a:gd name="T12" fmla="*/ 0 w 23"/>
                  <a:gd name="T13" fmla="*/ 8 h 16"/>
                  <a:gd name="T14" fmla="*/ 0 w 23"/>
                  <a:gd name="T15" fmla="*/ 9 h 16"/>
                  <a:gd name="T16" fmla="*/ 1 w 23"/>
                  <a:gd name="T17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6">
                    <a:moveTo>
                      <a:pt x="1" y="8"/>
                    </a:moveTo>
                    <a:cubicBezTo>
                      <a:pt x="3" y="4"/>
                      <a:pt x="5" y="2"/>
                      <a:pt x="8" y="2"/>
                    </a:cubicBezTo>
                    <a:cubicBezTo>
                      <a:pt x="13" y="2"/>
                      <a:pt x="20" y="8"/>
                      <a:pt x="22" y="15"/>
                    </a:cubicBezTo>
                    <a:cubicBezTo>
                      <a:pt x="22" y="16"/>
                      <a:pt x="22" y="16"/>
                      <a:pt x="23" y="16"/>
                    </a:cubicBezTo>
                    <a:cubicBezTo>
                      <a:pt x="23" y="16"/>
                      <a:pt x="23" y="15"/>
                      <a:pt x="23" y="15"/>
                    </a:cubicBezTo>
                    <a:cubicBezTo>
                      <a:pt x="21" y="7"/>
                      <a:pt x="14" y="0"/>
                      <a:pt x="8" y="0"/>
                    </a:cubicBezTo>
                    <a:cubicBezTo>
                      <a:pt x="5" y="0"/>
                      <a:pt x="1" y="3"/>
                      <a:pt x="0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8"/>
                    </a:cubicBezTo>
                    <a:close/>
                  </a:path>
                </a:pathLst>
              </a:custGeom>
              <a:solidFill>
                <a:srgbClr val="8A5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898" name="Freeform 1163"/>
              <p:cNvSpPr/>
              <p:nvPr/>
            </p:nvSpPr>
            <p:spPr bwMode="auto">
              <a:xfrm>
                <a:off x="5020" y="244"/>
                <a:ext cx="1126" cy="1136"/>
              </a:xfrm>
              <a:custGeom>
                <a:avLst/>
                <a:gdLst>
                  <a:gd name="T0" fmla="*/ 1126 w 1126"/>
                  <a:gd name="T1" fmla="*/ 993 h 1136"/>
                  <a:gd name="T2" fmla="*/ 142 w 1126"/>
                  <a:gd name="T3" fmla="*/ 1136 h 1136"/>
                  <a:gd name="T4" fmla="*/ 0 w 1126"/>
                  <a:gd name="T5" fmla="*/ 142 h 1136"/>
                  <a:gd name="T6" fmla="*/ 989 w 1126"/>
                  <a:gd name="T7" fmla="*/ 0 h 1136"/>
                  <a:gd name="T8" fmla="*/ 1126 w 1126"/>
                  <a:gd name="T9" fmla="*/ 993 h 1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6" h="1136">
                    <a:moveTo>
                      <a:pt x="1126" y="993"/>
                    </a:moveTo>
                    <a:lnTo>
                      <a:pt x="142" y="1136"/>
                    </a:lnTo>
                    <a:lnTo>
                      <a:pt x="0" y="142"/>
                    </a:lnTo>
                    <a:lnTo>
                      <a:pt x="989" y="0"/>
                    </a:lnTo>
                    <a:lnTo>
                      <a:pt x="1126" y="993"/>
                    </a:lnTo>
                    <a:close/>
                  </a:path>
                </a:pathLst>
              </a:custGeom>
              <a:solidFill>
                <a:srgbClr val="D1E39B"/>
              </a:solidFill>
              <a:ln>
                <a:noFill/>
              </a:ln>
              <a:effectLst>
                <a:outerShdw blurRad="114300" dist="127000" dir="8100000" algn="tr" rotWithShape="0">
                  <a:prstClr val="black">
                    <a:alpha val="2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0" name="Freeform 1165"/>
              <p:cNvSpPr/>
              <p:nvPr/>
            </p:nvSpPr>
            <p:spPr bwMode="auto">
              <a:xfrm>
                <a:off x="5111" y="363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9"/>
                      <a:pt x="5" y="9"/>
                    </a:cubicBezTo>
                    <a:cubicBezTo>
                      <a:pt x="3" y="9"/>
                      <a:pt x="0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1" name="Freeform 1166"/>
              <p:cNvSpPr/>
              <p:nvPr/>
            </p:nvSpPr>
            <p:spPr bwMode="auto">
              <a:xfrm>
                <a:off x="5281" y="340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2" name="Freeform 1167"/>
              <p:cNvSpPr/>
              <p:nvPr/>
            </p:nvSpPr>
            <p:spPr bwMode="auto">
              <a:xfrm>
                <a:off x="5450" y="317"/>
                <a:ext cx="41" cy="37"/>
              </a:xfrm>
              <a:custGeom>
                <a:avLst/>
                <a:gdLst>
                  <a:gd name="T0" fmla="*/ 9 w 9"/>
                  <a:gd name="T1" fmla="*/ 3 h 8"/>
                  <a:gd name="T2" fmla="*/ 5 w 9"/>
                  <a:gd name="T3" fmla="*/ 8 h 8"/>
                  <a:gd name="T4" fmla="*/ 1 w 9"/>
                  <a:gd name="T5" fmla="*/ 5 h 8"/>
                  <a:gd name="T6" fmla="*/ 4 w 9"/>
                  <a:gd name="T7" fmla="*/ 0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1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3" name="Freeform 1168"/>
              <p:cNvSpPr/>
              <p:nvPr/>
            </p:nvSpPr>
            <p:spPr bwMode="auto">
              <a:xfrm>
                <a:off x="5620" y="290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9"/>
                    </a:cubicBezTo>
                    <a:cubicBezTo>
                      <a:pt x="3" y="9"/>
                      <a:pt x="1" y="8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4" name="Freeform 1169"/>
              <p:cNvSpPr/>
              <p:nvPr/>
            </p:nvSpPr>
            <p:spPr bwMode="auto">
              <a:xfrm>
                <a:off x="5794" y="267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5" name="Freeform 1170"/>
              <p:cNvSpPr/>
              <p:nvPr/>
            </p:nvSpPr>
            <p:spPr bwMode="auto">
              <a:xfrm>
                <a:off x="5963" y="244"/>
                <a:ext cx="41" cy="36"/>
              </a:xfrm>
              <a:custGeom>
                <a:avLst/>
                <a:gdLst>
                  <a:gd name="T0" fmla="*/ 8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4 w 9"/>
                  <a:gd name="T7" fmla="*/ 0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6" name="Freeform 1171"/>
              <p:cNvSpPr/>
              <p:nvPr/>
            </p:nvSpPr>
            <p:spPr bwMode="auto">
              <a:xfrm>
                <a:off x="5047" y="506"/>
                <a:ext cx="37" cy="41"/>
              </a:xfrm>
              <a:custGeom>
                <a:avLst/>
                <a:gdLst>
                  <a:gd name="T0" fmla="*/ 8 w 8"/>
                  <a:gd name="T1" fmla="*/ 4 h 9"/>
                  <a:gd name="T2" fmla="*/ 5 w 8"/>
                  <a:gd name="T3" fmla="*/ 9 h 9"/>
                  <a:gd name="T4" fmla="*/ 0 w 8"/>
                  <a:gd name="T5" fmla="*/ 5 h 9"/>
                  <a:gd name="T6" fmla="*/ 3 w 8"/>
                  <a:gd name="T7" fmla="*/ 1 h 9"/>
                  <a:gd name="T8" fmla="*/ 8 w 8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cubicBezTo>
                      <a:pt x="8" y="7"/>
                      <a:pt x="7" y="9"/>
                      <a:pt x="5" y="9"/>
                    </a:cubicBezTo>
                    <a:cubicBezTo>
                      <a:pt x="2" y="9"/>
                      <a:pt x="0" y="8"/>
                      <a:pt x="0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7" name="Freeform 1172"/>
              <p:cNvSpPr/>
              <p:nvPr/>
            </p:nvSpPr>
            <p:spPr bwMode="auto">
              <a:xfrm>
                <a:off x="5216" y="483"/>
                <a:ext cx="42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8" name="Freeform 1173"/>
              <p:cNvSpPr/>
              <p:nvPr/>
            </p:nvSpPr>
            <p:spPr bwMode="auto">
              <a:xfrm>
                <a:off x="5386" y="460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09" name="Freeform 1174"/>
              <p:cNvSpPr/>
              <p:nvPr/>
            </p:nvSpPr>
            <p:spPr bwMode="auto">
              <a:xfrm>
                <a:off x="5555" y="432"/>
                <a:ext cx="42" cy="4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9"/>
                      <a:pt x="5" y="9"/>
                    </a:cubicBezTo>
                    <a:cubicBezTo>
                      <a:pt x="3" y="9"/>
                      <a:pt x="1" y="8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9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0" name="Freeform 1175"/>
              <p:cNvSpPr/>
              <p:nvPr/>
            </p:nvSpPr>
            <p:spPr bwMode="auto">
              <a:xfrm>
                <a:off x="5730" y="409"/>
                <a:ext cx="36" cy="42"/>
              </a:xfrm>
              <a:custGeom>
                <a:avLst/>
                <a:gdLst>
                  <a:gd name="T0" fmla="*/ 8 w 8"/>
                  <a:gd name="T1" fmla="*/ 4 h 9"/>
                  <a:gd name="T2" fmla="*/ 5 w 8"/>
                  <a:gd name="T3" fmla="*/ 9 h 9"/>
                  <a:gd name="T4" fmla="*/ 0 w 8"/>
                  <a:gd name="T5" fmla="*/ 5 h 9"/>
                  <a:gd name="T6" fmla="*/ 3 w 8"/>
                  <a:gd name="T7" fmla="*/ 0 h 9"/>
                  <a:gd name="T8" fmla="*/ 8 w 8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cubicBezTo>
                      <a:pt x="8" y="6"/>
                      <a:pt x="7" y="8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1" name="Freeform 1176"/>
              <p:cNvSpPr/>
              <p:nvPr/>
            </p:nvSpPr>
            <p:spPr bwMode="auto">
              <a:xfrm>
                <a:off x="5899" y="386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3" name="Freeform 1178"/>
              <p:cNvSpPr/>
              <p:nvPr/>
            </p:nvSpPr>
            <p:spPr bwMode="auto">
              <a:xfrm>
                <a:off x="5148" y="635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7" y="9"/>
                      <a:pt x="5" y="9"/>
                    </a:cubicBezTo>
                    <a:cubicBezTo>
                      <a:pt x="3" y="9"/>
                      <a:pt x="1" y="8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4" name="Freeform 1179"/>
              <p:cNvSpPr/>
              <p:nvPr/>
            </p:nvSpPr>
            <p:spPr bwMode="auto">
              <a:xfrm>
                <a:off x="5317" y="612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9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5" name="Freeform 1180"/>
              <p:cNvSpPr/>
              <p:nvPr/>
            </p:nvSpPr>
            <p:spPr bwMode="auto">
              <a:xfrm>
                <a:off x="5491" y="589"/>
                <a:ext cx="42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6" name="Freeform 1181"/>
              <p:cNvSpPr/>
              <p:nvPr/>
            </p:nvSpPr>
            <p:spPr bwMode="auto">
              <a:xfrm>
                <a:off x="5661" y="561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9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7" name="Freeform 1182"/>
              <p:cNvSpPr/>
              <p:nvPr/>
            </p:nvSpPr>
            <p:spPr bwMode="auto">
              <a:xfrm>
                <a:off x="5830" y="538"/>
                <a:ext cx="42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8" name="Freeform 1183"/>
              <p:cNvSpPr/>
              <p:nvPr/>
            </p:nvSpPr>
            <p:spPr bwMode="auto">
              <a:xfrm>
                <a:off x="6000" y="515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9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19" name="Freeform 1184"/>
              <p:cNvSpPr/>
              <p:nvPr/>
            </p:nvSpPr>
            <p:spPr bwMode="auto">
              <a:xfrm>
                <a:off x="5084" y="782"/>
                <a:ext cx="41" cy="37"/>
              </a:xfrm>
              <a:custGeom>
                <a:avLst/>
                <a:gdLst>
                  <a:gd name="T0" fmla="*/ 9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4 w 9"/>
                  <a:gd name="T7" fmla="*/ 0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1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0" name="Freeform 1185"/>
              <p:cNvSpPr/>
              <p:nvPr/>
            </p:nvSpPr>
            <p:spPr bwMode="auto">
              <a:xfrm>
                <a:off x="5253" y="754"/>
                <a:ext cx="41" cy="4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9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9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1" name="Freeform 1186"/>
              <p:cNvSpPr/>
              <p:nvPr/>
            </p:nvSpPr>
            <p:spPr bwMode="auto">
              <a:xfrm>
                <a:off x="5427" y="731"/>
                <a:ext cx="37" cy="42"/>
              </a:xfrm>
              <a:custGeom>
                <a:avLst/>
                <a:gdLst>
                  <a:gd name="T0" fmla="*/ 8 w 8"/>
                  <a:gd name="T1" fmla="*/ 4 h 9"/>
                  <a:gd name="T2" fmla="*/ 5 w 8"/>
                  <a:gd name="T3" fmla="*/ 8 h 9"/>
                  <a:gd name="T4" fmla="*/ 0 w 8"/>
                  <a:gd name="T5" fmla="*/ 5 h 9"/>
                  <a:gd name="T6" fmla="*/ 3 w 8"/>
                  <a:gd name="T7" fmla="*/ 0 h 9"/>
                  <a:gd name="T8" fmla="*/ 8 w 8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cubicBezTo>
                      <a:pt x="8" y="6"/>
                      <a:pt x="7" y="8"/>
                      <a:pt x="5" y="8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0"/>
                      <a:pt x="3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2" name="Freeform 1187"/>
              <p:cNvSpPr/>
              <p:nvPr/>
            </p:nvSpPr>
            <p:spPr bwMode="auto">
              <a:xfrm>
                <a:off x="5597" y="704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7"/>
                      <a:pt x="7" y="9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3" name="Freeform 1188"/>
              <p:cNvSpPr/>
              <p:nvPr/>
            </p:nvSpPr>
            <p:spPr bwMode="auto">
              <a:xfrm>
                <a:off x="5766" y="681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4" name="Freeform 1189"/>
              <p:cNvSpPr/>
              <p:nvPr/>
            </p:nvSpPr>
            <p:spPr bwMode="auto">
              <a:xfrm>
                <a:off x="5936" y="658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9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6" name="Freeform 1191"/>
              <p:cNvSpPr/>
              <p:nvPr/>
            </p:nvSpPr>
            <p:spPr bwMode="auto">
              <a:xfrm>
                <a:off x="5189" y="906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7"/>
                      <a:pt x="7" y="9"/>
                      <a:pt x="5" y="9"/>
                    </a:cubicBezTo>
                    <a:cubicBezTo>
                      <a:pt x="2" y="9"/>
                      <a:pt x="0" y="8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7" name="Freeform 1192"/>
              <p:cNvSpPr/>
              <p:nvPr/>
            </p:nvSpPr>
            <p:spPr bwMode="auto">
              <a:xfrm>
                <a:off x="5358" y="883"/>
                <a:ext cx="42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8" name="Freeform 1193"/>
              <p:cNvSpPr/>
              <p:nvPr/>
            </p:nvSpPr>
            <p:spPr bwMode="auto">
              <a:xfrm>
                <a:off x="5528" y="860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29" name="Freeform 1194"/>
              <p:cNvSpPr/>
              <p:nvPr/>
            </p:nvSpPr>
            <p:spPr bwMode="auto">
              <a:xfrm>
                <a:off x="5697" y="832"/>
                <a:ext cx="42" cy="4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7"/>
                      <a:pt x="8" y="9"/>
                      <a:pt x="5" y="9"/>
                    </a:cubicBezTo>
                    <a:cubicBezTo>
                      <a:pt x="3" y="9"/>
                      <a:pt x="1" y="8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0" name="Freeform 1195"/>
              <p:cNvSpPr/>
              <p:nvPr/>
            </p:nvSpPr>
            <p:spPr bwMode="auto">
              <a:xfrm>
                <a:off x="5872" y="809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1" name="Freeform 1196"/>
              <p:cNvSpPr/>
              <p:nvPr/>
            </p:nvSpPr>
            <p:spPr bwMode="auto">
              <a:xfrm>
                <a:off x="6041" y="786"/>
                <a:ext cx="41" cy="42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2" name="Freeform 1197"/>
              <p:cNvSpPr/>
              <p:nvPr/>
            </p:nvSpPr>
            <p:spPr bwMode="auto">
              <a:xfrm>
                <a:off x="5125" y="1053"/>
                <a:ext cx="37" cy="37"/>
              </a:xfrm>
              <a:custGeom>
                <a:avLst/>
                <a:gdLst>
                  <a:gd name="T0" fmla="*/ 8 w 8"/>
                  <a:gd name="T1" fmla="*/ 3 h 8"/>
                  <a:gd name="T2" fmla="*/ 5 w 8"/>
                  <a:gd name="T3" fmla="*/ 8 h 8"/>
                  <a:gd name="T4" fmla="*/ 0 w 8"/>
                  <a:gd name="T5" fmla="*/ 5 h 8"/>
                  <a:gd name="T6" fmla="*/ 3 w 8"/>
                  <a:gd name="T7" fmla="*/ 0 h 8"/>
                  <a:gd name="T8" fmla="*/ 8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cubicBezTo>
                      <a:pt x="8" y="6"/>
                      <a:pt x="7" y="8"/>
                      <a:pt x="5" y="8"/>
                    </a:cubicBezTo>
                    <a:cubicBezTo>
                      <a:pt x="2" y="8"/>
                      <a:pt x="0" y="7"/>
                      <a:pt x="0" y="5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3" name="Freeform 1198"/>
              <p:cNvSpPr/>
              <p:nvPr/>
            </p:nvSpPr>
            <p:spPr bwMode="auto">
              <a:xfrm>
                <a:off x="5294" y="1026"/>
                <a:ext cx="42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4" name="Freeform 1199"/>
              <p:cNvSpPr/>
              <p:nvPr/>
            </p:nvSpPr>
            <p:spPr bwMode="auto">
              <a:xfrm>
                <a:off x="5464" y="1003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5" name="Freeform 1200"/>
              <p:cNvSpPr/>
              <p:nvPr/>
            </p:nvSpPr>
            <p:spPr bwMode="auto">
              <a:xfrm>
                <a:off x="5633" y="980"/>
                <a:ext cx="42" cy="36"/>
              </a:xfrm>
              <a:custGeom>
                <a:avLst/>
                <a:gdLst>
                  <a:gd name="T0" fmla="*/ 9 w 9"/>
                  <a:gd name="T1" fmla="*/ 3 h 8"/>
                  <a:gd name="T2" fmla="*/ 5 w 9"/>
                  <a:gd name="T3" fmla="*/ 8 h 8"/>
                  <a:gd name="T4" fmla="*/ 1 w 9"/>
                  <a:gd name="T5" fmla="*/ 5 h 8"/>
                  <a:gd name="T6" fmla="*/ 4 w 9"/>
                  <a:gd name="T7" fmla="*/ 0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6" name="Freeform 1201"/>
              <p:cNvSpPr/>
              <p:nvPr/>
            </p:nvSpPr>
            <p:spPr bwMode="auto">
              <a:xfrm>
                <a:off x="5807" y="952"/>
                <a:ext cx="37" cy="41"/>
              </a:xfrm>
              <a:custGeom>
                <a:avLst/>
                <a:gdLst>
                  <a:gd name="T0" fmla="*/ 8 w 8"/>
                  <a:gd name="T1" fmla="*/ 4 h 9"/>
                  <a:gd name="T2" fmla="*/ 5 w 8"/>
                  <a:gd name="T3" fmla="*/ 9 h 9"/>
                  <a:gd name="T4" fmla="*/ 0 w 8"/>
                  <a:gd name="T5" fmla="*/ 5 h 9"/>
                  <a:gd name="T6" fmla="*/ 3 w 8"/>
                  <a:gd name="T7" fmla="*/ 1 h 9"/>
                  <a:gd name="T8" fmla="*/ 8 w 8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cubicBezTo>
                      <a:pt x="8" y="6"/>
                      <a:pt x="7" y="8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7" name="Freeform 1202"/>
              <p:cNvSpPr/>
              <p:nvPr/>
            </p:nvSpPr>
            <p:spPr bwMode="auto">
              <a:xfrm>
                <a:off x="5977" y="929"/>
                <a:ext cx="41" cy="41"/>
              </a:xfrm>
              <a:custGeom>
                <a:avLst/>
                <a:gdLst>
                  <a:gd name="T0" fmla="*/ 8 w 9"/>
                  <a:gd name="T1" fmla="*/ 4 h 9"/>
                  <a:gd name="T2" fmla="*/ 5 w 9"/>
                  <a:gd name="T3" fmla="*/ 8 h 9"/>
                  <a:gd name="T4" fmla="*/ 0 w 9"/>
                  <a:gd name="T5" fmla="*/ 5 h 9"/>
                  <a:gd name="T6" fmla="*/ 4 w 9"/>
                  <a:gd name="T7" fmla="*/ 0 h 9"/>
                  <a:gd name="T8" fmla="*/ 8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4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9"/>
                      <a:pt x="0" y="7"/>
                      <a:pt x="0" y="5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39" name="Freeform 1204"/>
              <p:cNvSpPr/>
              <p:nvPr/>
            </p:nvSpPr>
            <p:spPr bwMode="auto">
              <a:xfrm>
                <a:off x="5226" y="1182"/>
                <a:ext cx="41" cy="37"/>
              </a:xfrm>
              <a:custGeom>
                <a:avLst/>
                <a:gdLst>
                  <a:gd name="T0" fmla="*/ 9 w 9"/>
                  <a:gd name="T1" fmla="*/ 3 h 8"/>
                  <a:gd name="T2" fmla="*/ 5 w 9"/>
                  <a:gd name="T3" fmla="*/ 8 h 8"/>
                  <a:gd name="T4" fmla="*/ 1 w 9"/>
                  <a:gd name="T5" fmla="*/ 5 h 8"/>
                  <a:gd name="T6" fmla="*/ 4 w 9"/>
                  <a:gd name="T7" fmla="*/ 0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1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0" name="Freeform 1205"/>
              <p:cNvSpPr/>
              <p:nvPr/>
            </p:nvSpPr>
            <p:spPr bwMode="auto">
              <a:xfrm>
                <a:off x="5395" y="1154"/>
                <a:ext cx="41" cy="4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9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7" y="0"/>
                      <a:pt x="9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1" name="Freeform 1206"/>
              <p:cNvSpPr/>
              <p:nvPr/>
            </p:nvSpPr>
            <p:spPr bwMode="auto">
              <a:xfrm>
                <a:off x="5569" y="1131"/>
                <a:ext cx="37" cy="42"/>
              </a:xfrm>
              <a:custGeom>
                <a:avLst/>
                <a:gdLst>
                  <a:gd name="T0" fmla="*/ 8 w 8"/>
                  <a:gd name="T1" fmla="*/ 4 h 9"/>
                  <a:gd name="T2" fmla="*/ 5 w 8"/>
                  <a:gd name="T3" fmla="*/ 8 h 9"/>
                  <a:gd name="T4" fmla="*/ 0 w 8"/>
                  <a:gd name="T5" fmla="*/ 5 h 9"/>
                  <a:gd name="T6" fmla="*/ 4 w 8"/>
                  <a:gd name="T7" fmla="*/ 0 h 9"/>
                  <a:gd name="T8" fmla="*/ 8 w 8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cubicBezTo>
                      <a:pt x="8" y="6"/>
                      <a:pt x="7" y="8"/>
                      <a:pt x="5" y="8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4" y="0"/>
                    </a:cubicBezTo>
                    <a:cubicBezTo>
                      <a:pt x="6" y="0"/>
                      <a:pt x="8" y="1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2" name="Freeform 1207"/>
              <p:cNvSpPr/>
              <p:nvPr/>
            </p:nvSpPr>
            <p:spPr bwMode="auto">
              <a:xfrm>
                <a:off x="5739" y="1108"/>
                <a:ext cx="41" cy="37"/>
              </a:xfrm>
              <a:custGeom>
                <a:avLst/>
                <a:gdLst>
                  <a:gd name="T0" fmla="*/ 8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4 w 9"/>
                  <a:gd name="T7" fmla="*/ 0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3" name="Freeform 1208"/>
              <p:cNvSpPr/>
              <p:nvPr/>
            </p:nvSpPr>
            <p:spPr bwMode="auto">
              <a:xfrm>
                <a:off x="5908" y="1081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7"/>
                      <a:pt x="0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4" name="Freeform 1209"/>
              <p:cNvSpPr/>
              <p:nvPr/>
            </p:nvSpPr>
            <p:spPr bwMode="auto">
              <a:xfrm>
                <a:off x="6078" y="1058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0"/>
                      <a:pt x="4" y="0"/>
                    </a:cubicBezTo>
                    <a:cubicBezTo>
                      <a:pt x="6" y="0"/>
                      <a:pt x="9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5" name="Freeform 1210"/>
              <p:cNvSpPr/>
              <p:nvPr/>
            </p:nvSpPr>
            <p:spPr bwMode="auto">
              <a:xfrm>
                <a:off x="5162" y="1324"/>
                <a:ext cx="41" cy="37"/>
              </a:xfrm>
              <a:custGeom>
                <a:avLst/>
                <a:gdLst>
                  <a:gd name="T0" fmla="*/ 9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4 w 9"/>
                  <a:gd name="T7" fmla="*/ 0 h 8"/>
                  <a:gd name="T8" fmla="*/ 9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1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6" name="Freeform 1211"/>
              <p:cNvSpPr/>
              <p:nvPr/>
            </p:nvSpPr>
            <p:spPr bwMode="auto">
              <a:xfrm>
                <a:off x="5331" y="1297"/>
                <a:ext cx="41" cy="41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1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9"/>
                    </a:cubicBezTo>
                    <a:cubicBezTo>
                      <a:pt x="3" y="9"/>
                      <a:pt x="1" y="8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7" name="Freeform 1212"/>
              <p:cNvSpPr/>
              <p:nvPr/>
            </p:nvSpPr>
            <p:spPr bwMode="auto">
              <a:xfrm>
                <a:off x="5505" y="1274"/>
                <a:ext cx="37" cy="41"/>
              </a:xfrm>
              <a:custGeom>
                <a:avLst/>
                <a:gdLst>
                  <a:gd name="T0" fmla="*/ 8 w 8"/>
                  <a:gd name="T1" fmla="*/ 4 h 9"/>
                  <a:gd name="T2" fmla="*/ 5 w 8"/>
                  <a:gd name="T3" fmla="*/ 8 h 9"/>
                  <a:gd name="T4" fmla="*/ 0 w 8"/>
                  <a:gd name="T5" fmla="*/ 5 h 9"/>
                  <a:gd name="T6" fmla="*/ 3 w 8"/>
                  <a:gd name="T7" fmla="*/ 0 h 9"/>
                  <a:gd name="T8" fmla="*/ 8 w 8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4"/>
                    </a:moveTo>
                    <a:cubicBezTo>
                      <a:pt x="8" y="6"/>
                      <a:pt x="7" y="8"/>
                      <a:pt x="5" y="8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8" name="Freeform 1213"/>
              <p:cNvSpPr/>
              <p:nvPr/>
            </p:nvSpPr>
            <p:spPr bwMode="auto">
              <a:xfrm>
                <a:off x="5675" y="1251"/>
                <a:ext cx="41" cy="37"/>
              </a:xfrm>
              <a:custGeom>
                <a:avLst/>
                <a:gdLst>
                  <a:gd name="T0" fmla="*/ 8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4 w 9"/>
                  <a:gd name="T7" fmla="*/ 0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6"/>
                      <a:pt x="7" y="8"/>
                      <a:pt x="5" y="8"/>
                    </a:cubicBezTo>
                    <a:cubicBezTo>
                      <a:pt x="3" y="8"/>
                      <a:pt x="0" y="7"/>
                      <a:pt x="0" y="5"/>
                    </a:cubicBezTo>
                    <a:cubicBezTo>
                      <a:pt x="0" y="2"/>
                      <a:pt x="1" y="0"/>
                      <a:pt x="4" y="0"/>
                    </a:cubicBezTo>
                    <a:cubicBezTo>
                      <a:pt x="6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49" name="Freeform 1214"/>
              <p:cNvSpPr/>
              <p:nvPr/>
            </p:nvSpPr>
            <p:spPr bwMode="auto">
              <a:xfrm>
                <a:off x="5844" y="1223"/>
                <a:ext cx="41" cy="4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9 h 9"/>
                  <a:gd name="T4" fmla="*/ 0 w 9"/>
                  <a:gd name="T5" fmla="*/ 5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7" y="8"/>
                      <a:pt x="5" y="9"/>
                    </a:cubicBezTo>
                    <a:cubicBezTo>
                      <a:pt x="3" y="9"/>
                      <a:pt x="1" y="8"/>
                      <a:pt x="0" y="5"/>
                    </a:cubicBezTo>
                    <a:cubicBezTo>
                      <a:pt x="0" y="3"/>
                      <a:pt x="2" y="1"/>
                      <a:pt x="4" y="1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0" name="Freeform 1215"/>
              <p:cNvSpPr/>
              <p:nvPr/>
            </p:nvSpPr>
            <p:spPr bwMode="auto">
              <a:xfrm>
                <a:off x="6014" y="1200"/>
                <a:ext cx="41" cy="42"/>
              </a:xfrm>
              <a:custGeom>
                <a:avLst/>
                <a:gdLst>
                  <a:gd name="T0" fmla="*/ 9 w 9"/>
                  <a:gd name="T1" fmla="*/ 4 h 9"/>
                  <a:gd name="T2" fmla="*/ 5 w 9"/>
                  <a:gd name="T3" fmla="*/ 8 h 9"/>
                  <a:gd name="T4" fmla="*/ 1 w 9"/>
                  <a:gd name="T5" fmla="*/ 5 h 9"/>
                  <a:gd name="T6" fmla="*/ 4 w 9"/>
                  <a:gd name="T7" fmla="*/ 0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5" y="8"/>
                    </a:cubicBezTo>
                    <a:cubicBezTo>
                      <a:pt x="3" y="9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0"/>
                    </a:cubicBezTo>
                    <a:cubicBezTo>
                      <a:pt x="6" y="0"/>
                      <a:pt x="8" y="1"/>
                      <a:pt x="9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1" name="Freeform 1216"/>
              <p:cNvSpPr/>
              <p:nvPr/>
            </p:nvSpPr>
            <p:spPr bwMode="auto">
              <a:xfrm>
                <a:off x="5198" y="441"/>
                <a:ext cx="838" cy="644"/>
              </a:xfrm>
              <a:custGeom>
                <a:avLst/>
                <a:gdLst>
                  <a:gd name="T0" fmla="*/ 129 w 183"/>
                  <a:gd name="T1" fmla="*/ 16 h 140"/>
                  <a:gd name="T2" fmla="*/ 81 w 183"/>
                  <a:gd name="T3" fmla="*/ 5 h 140"/>
                  <a:gd name="T4" fmla="*/ 8 w 183"/>
                  <a:gd name="T5" fmla="*/ 77 h 140"/>
                  <a:gd name="T6" fmla="*/ 3 w 183"/>
                  <a:gd name="T7" fmla="*/ 140 h 140"/>
                  <a:gd name="T8" fmla="*/ 25 w 183"/>
                  <a:gd name="T9" fmla="*/ 136 h 140"/>
                  <a:gd name="T10" fmla="*/ 14 w 183"/>
                  <a:gd name="T11" fmla="*/ 125 h 140"/>
                  <a:gd name="T12" fmla="*/ 15 w 183"/>
                  <a:gd name="T13" fmla="*/ 116 h 140"/>
                  <a:gd name="T14" fmla="*/ 19 w 183"/>
                  <a:gd name="T15" fmla="*/ 114 h 140"/>
                  <a:gd name="T16" fmla="*/ 11 w 183"/>
                  <a:gd name="T17" fmla="*/ 98 h 140"/>
                  <a:gd name="T18" fmla="*/ 10 w 183"/>
                  <a:gd name="T19" fmla="*/ 98 h 140"/>
                  <a:gd name="T20" fmla="*/ 13 w 183"/>
                  <a:gd name="T21" fmla="*/ 89 h 140"/>
                  <a:gd name="T22" fmla="*/ 13 w 183"/>
                  <a:gd name="T23" fmla="*/ 89 h 140"/>
                  <a:gd name="T24" fmla="*/ 14 w 183"/>
                  <a:gd name="T25" fmla="*/ 89 h 140"/>
                  <a:gd name="T26" fmla="*/ 22 w 183"/>
                  <a:gd name="T27" fmla="*/ 97 h 140"/>
                  <a:gd name="T28" fmla="*/ 22 w 183"/>
                  <a:gd name="T29" fmla="*/ 76 h 140"/>
                  <a:gd name="T30" fmla="*/ 22 w 183"/>
                  <a:gd name="T31" fmla="*/ 76 h 140"/>
                  <a:gd name="T32" fmla="*/ 22 w 183"/>
                  <a:gd name="T33" fmla="*/ 76 h 140"/>
                  <a:gd name="T34" fmla="*/ 36 w 183"/>
                  <a:gd name="T35" fmla="*/ 89 h 140"/>
                  <a:gd name="T36" fmla="*/ 38 w 183"/>
                  <a:gd name="T37" fmla="*/ 56 h 140"/>
                  <a:gd name="T38" fmla="*/ 38 w 183"/>
                  <a:gd name="T39" fmla="*/ 56 h 140"/>
                  <a:gd name="T40" fmla="*/ 39 w 183"/>
                  <a:gd name="T41" fmla="*/ 56 h 140"/>
                  <a:gd name="T42" fmla="*/ 56 w 183"/>
                  <a:gd name="T43" fmla="*/ 77 h 140"/>
                  <a:gd name="T44" fmla="*/ 65 w 183"/>
                  <a:gd name="T45" fmla="*/ 43 h 140"/>
                  <a:gd name="T46" fmla="*/ 66 w 183"/>
                  <a:gd name="T47" fmla="*/ 43 h 140"/>
                  <a:gd name="T48" fmla="*/ 66 w 183"/>
                  <a:gd name="T49" fmla="*/ 43 h 140"/>
                  <a:gd name="T50" fmla="*/ 86 w 183"/>
                  <a:gd name="T51" fmla="*/ 71 h 140"/>
                  <a:gd name="T52" fmla="*/ 104 w 183"/>
                  <a:gd name="T53" fmla="*/ 39 h 140"/>
                  <a:gd name="T54" fmla="*/ 104 w 183"/>
                  <a:gd name="T55" fmla="*/ 39 h 140"/>
                  <a:gd name="T56" fmla="*/ 104 w 183"/>
                  <a:gd name="T57" fmla="*/ 39 h 140"/>
                  <a:gd name="T58" fmla="*/ 119 w 183"/>
                  <a:gd name="T59" fmla="*/ 71 h 140"/>
                  <a:gd name="T60" fmla="*/ 133 w 183"/>
                  <a:gd name="T61" fmla="*/ 49 h 140"/>
                  <a:gd name="T62" fmla="*/ 133 w 183"/>
                  <a:gd name="T63" fmla="*/ 48 h 140"/>
                  <a:gd name="T64" fmla="*/ 134 w 183"/>
                  <a:gd name="T65" fmla="*/ 49 h 140"/>
                  <a:gd name="T66" fmla="*/ 142 w 183"/>
                  <a:gd name="T67" fmla="*/ 78 h 140"/>
                  <a:gd name="T68" fmla="*/ 151 w 183"/>
                  <a:gd name="T69" fmla="*/ 66 h 140"/>
                  <a:gd name="T70" fmla="*/ 152 w 183"/>
                  <a:gd name="T71" fmla="*/ 66 h 140"/>
                  <a:gd name="T72" fmla="*/ 152 w 183"/>
                  <a:gd name="T73" fmla="*/ 66 h 140"/>
                  <a:gd name="T74" fmla="*/ 152 w 183"/>
                  <a:gd name="T75" fmla="*/ 70 h 140"/>
                  <a:gd name="T76" fmla="*/ 154 w 183"/>
                  <a:gd name="T77" fmla="*/ 87 h 140"/>
                  <a:gd name="T78" fmla="*/ 161 w 183"/>
                  <a:gd name="T79" fmla="*/ 78 h 140"/>
                  <a:gd name="T80" fmla="*/ 161 w 183"/>
                  <a:gd name="T81" fmla="*/ 77 h 140"/>
                  <a:gd name="T82" fmla="*/ 162 w 183"/>
                  <a:gd name="T83" fmla="*/ 78 h 140"/>
                  <a:gd name="T84" fmla="*/ 165 w 183"/>
                  <a:gd name="T85" fmla="*/ 87 h 140"/>
                  <a:gd name="T86" fmla="*/ 165 w 183"/>
                  <a:gd name="T87" fmla="*/ 88 h 140"/>
                  <a:gd name="T88" fmla="*/ 160 w 183"/>
                  <a:gd name="T89" fmla="*/ 102 h 140"/>
                  <a:gd name="T90" fmla="*/ 166 w 183"/>
                  <a:gd name="T91" fmla="*/ 101 h 140"/>
                  <a:gd name="T92" fmla="*/ 168 w 183"/>
                  <a:gd name="T93" fmla="*/ 106 h 140"/>
                  <a:gd name="T94" fmla="*/ 163 w 183"/>
                  <a:gd name="T95" fmla="*/ 121 h 140"/>
                  <a:gd name="T96" fmla="*/ 183 w 183"/>
                  <a:gd name="T97" fmla="*/ 122 h 140"/>
                  <a:gd name="T98" fmla="*/ 129 w 183"/>
                  <a:gd name="T99" fmla="*/ 1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3" h="140">
                    <a:moveTo>
                      <a:pt x="129" y="16"/>
                    </a:moveTo>
                    <a:cubicBezTo>
                      <a:pt x="104" y="0"/>
                      <a:pt x="81" y="5"/>
                      <a:pt x="81" y="5"/>
                    </a:cubicBezTo>
                    <a:cubicBezTo>
                      <a:pt x="34" y="11"/>
                      <a:pt x="15" y="48"/>
                      <a:pt x="8" y="77"/>
                    </a:cubicBezTo>
                    <a:cubicBezTo>
                      <a:pt x="0" y="107"/>
                      <a:pt x="3" y="137"/>
                      <a:pt x="3" y="140"/>
                    </a:cubicBezTo>
                    <a:cubicBezTo>
                      <a:pt x="5" y="140"/>
                      <a:pt x="20" y="137"/>
                      <a:pt x="25" y="136"/>
                    </a:cubicBezTo>
                    <a:cubicBezTo>
                      <a:pt x="16" y="132"/>
                      <a:pt x="14" y="126"/>
                      <a:pt x="14" y="125"/>
                    </a:cubicBezTo>
                    <a:cubicBezTo>
                      <a:pt x="13" y="121"/>
                      <a:pt x="13" y="118"/>
                      <a:pt x="15" y="116"/>
                    </a:cubicBezTo>
                    <a:cubicBezTo>
                      <a:pt x="16" y="114"/>
                      <a:pt x="18" y="114"/>
                      <a:pt x="19" y="114"/>
                    </a:cubicBezTo>
                    <a:cubicBezTo>
                      <a:pt x="14" y="103"/>
                      <a:pt x="11" y="98"/>
                      <a:pt x="11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1" y="96"/>
                      <a:pt x="13" y="89"/>
                      <a:pt x="13" y="89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6" y="93"/>
                      <a:pt x="20" y="96"/>
                      <a:pt x="22" y="97"/>
                    </a:cubicBezTo>
                    <a:cubicBezTo>
                      <a:pt x="21" y="92"/>
                      <a:pt x="22" y="77"/>
                      <a:pt x="22" y="76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7" y="82"/>
                      <a:pt x="34" y="88"/>
                      <a:pt x="36" y="89"/>
                    </a:cubicBezTo>
                    <a:cubicBezTo>
                      <a:pt x="36" y="74"/>
                      <a:pt x="38" y="57"/>
                      <a:pt x="38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45" y="65"/>
                      <a:pt x="54" y="75"/>
                      <a:pt x="56" y="77"/>
                    </a:cubicBezTo>
                    <a:cubicBezTo>
                      <a:pt x="57" y="76"/>
                      <a:pt x="65" y="43"/>
                      <a:pt x="65" y="4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70" y="53"/>
                      <a:pt x="84" y="69"/>
                      <a:pt x="86" y="71"/>
                    </a:cubicBezTo>
                    <a:cubicBezTo>
                      <a:pt x="87" y="71"/>
                      <a:pt x="104" y="39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8" y="44"/>
                      <a:pt x="117" y="68"/>
                      <a:pt x="119" y="71"/>
                    </a:cubicBezTo>
                    <a:cubicBezTo>
                      <a:pt x="124" y="67"/>
                      <a:pt x="133" y="49"/>
                      <a:pt x="133" y="49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7" y="56"/>
                      <a:pt x="141" y="75"/>
                      <a:pt x="142" y="78"/>
                    </a:cubicBezTo>
                    <a:cubicBezTo>
                      <a:pt x="144" y="76"/>
                      <a:pt x="149" y="70"/>
                      <a:pt x="151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7"/>
                      <a:pt x="152" y="68"/>
                      <a:pt x="152" y="70"/>
                    </a:cubicBezTo>
                    <a:cubicBezTo>
                      <a:pt x="153" y="75"/>
                      <a:pt x="154" y="84"/>
                      <a:pt x="154" y="87"/>
                    </a:cubicBezTo>
                    <a:cubicBezTo>
                      <a:pt x="157" y="85"/>
                      <a:pt x="161" y="78"/>
                      <a:pt x="161" y="78"/>
                    </a:cubicBezTo>
                    <a:cubicBezTo>
                      <a:pt x="161" y="77"/>
                      <a:pt x="161" y="77"/>
                      <a:pt x="161" y="77"/>
                    </a:cubicBezTo>
                    <a:cubicBezTo>
                      <a:pt x="162" y="78"/>
                      <a:pt x="162" y="78"/>
                      <a:pt x="162" y="78"/>
                    </a:cubicBezTo>
                    <a:cubicBezTo>
                      <a:pt x="165" y="87"/>
                      <a:pt x="165" y="87"/>
                      <a:pt x="165" y="87"/>
                    </a:cubicBezTo>
                    <a:cubicBezTo>
                      <a:pt x="165" y="88"/>
                      <a:pt x="165" y="88"/>
                      <a:pt x="165" y="88"/>
                    </a:cubicBezTo>
                    <a:cubicBezTo>
                      <a:pt x="163" y="91"/>
                      <a:pt x="161" y="96"/>
                      <a:pt x="160" y="102"/>
                    </a:cubicBezTo>
                    <a:cubicBezTo>
                      <a:pt x="161" y="102"/>
                      <a:pt x="163" y="100"/>
                      <a:pt x="166" y="101"/>
                    </a:cubicBezTo>
                    <a:cubicBezTo>
                      <a:pt x="167" y="102"/>
                      <a:pt x="168" y="103"/>
                      <a:pt x="168" y="106"/>
                    </a:cubicBezTo>
                    <a:cubicBezTo>
                      <a:pt x="168" y="106"/>
                      <a:pt x="170" y="115"/>
                      <a:pt x="163" y="121"/>
                    </a:cubicBezTo>
                    <a:cubicBezTo>
                      <a:pt x="168" y="121"/>
                      <a:pt x="180" y="122"/>
                      <a:pt x="183" y="122"/>
                    </a:cubicBezTo>
                    <a:cubicBezTo>
                      <a:pt x="174" y="70"/>
                      <a:pt x="155" y="35"/>
                      <a:pt x="129" y="16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2" name="Freeform 1217"/>
              <p:cNvSpPr/>
              <p:nvPr/>
            </p:nvSpPr>
            <p:spPr bwMode="auto">
              <a:xfrm>
                <a:off x="5917" y="906"/>
                <a:ext cx="55" cy="106"/>
              </a:xfrm>
              <a:custGeom>
                <a:avLst/>
                <a:gdLst>
                  <a:gd name="T0" fmla="*/ 11 w 12"/>
                  <a:gd name="T1" fmla="*/ 5 h 23"/>
                  <a:gd name="T2" fmla="*/ 8 w 12"/>
                  <a:gd name="T3" fmla="*/ 1 h 23"/>
                  <a:gd name="T4" fmla="*/ 3 w 12"/>
                  <a:gd name="T5" fmla="*/ 2 h 23"/>
                  <a:gd name="T6" fmla="*/ 3 w 12"/>
                  <a:gd name="T7" fmla="*/ 2 h 23"/>
                  <a:gd name="T8" fmla="*/ 0 w 12"/>
                  <a:gd name="T9" fmla="*/ 23 h 23"/>
                  <a:gd name="T10" fmla="*/ 11 w 12"/>
                  <a:gd name="T1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3">
                    <a:moveTo>
                      <a:pt x="11" y="5"/>
                    </a:moveTo>
                    <a:cubicBezTo>
                      <a:pt x="10" y="3"/>
                      <a:pt x="10" y="1"/>
                      <a:pt x="8" y="1"/>
                    </a:cubicBezTo>
                    <a:cubicBezTo>
                      <a:pt x="6" y="0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10"/>
                      <a:pt x="1" y="18"/>
                      <a:pt x="0" y="23"/>
                    </a:cubicBezTo>
                    <a:cubicBezTo>
                      <a:pt x="12" y="18"/>
                      <a:pt x="11" y="5"/>
                      <a:pt x="11" y="5"/>
                    </a:cubicBezTo>
                    <a:close/>
                  </a:path>
                </a:pathLst>
              </a:custGeom>
              <a:solidFill>
                <a:srgbClr val="FE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3" name="Freeform 1218"/>
              <p:cNvSpPr/>
              <p:nvPr/>
            </p:nvSpPr>
            <p:spPr bwMode="auto">
              <a:xfrm>
                <a:off x="5262" y="966"/>
                <a:ext cx="64" cy="101"/>
              </a:xfrm>
              <a:custGeom>
                <a:avLst/>
                <a:gdLst>
                  <a:gd name="T0" fmla="*/ 5 w 14"/>
                  <a:gd name="T1" fmla="*/ 0 h 22"/>
                  <a:gd name="T2" fmla="*/ 1 w 14"/>
                  <a:gd name="T3" fmla="*/ 2 h 22"/>
                  <a:gd name="T4" fmla="*/ 1 w 14"/>
                  <a:gd name="T5" fmla="*/ 11 h 22"/>
                  <a:gd name="T6" fmla="*/ 14 w 14"/>
                  <a:gd name="T7" fmla="*/ 22 h 22"/>
                  <a:gd name="T8" fmla="*/ 6 w 14"/>
                  <a:gd name="T9" fmla="*/ 0 h 22"/>
                  <a:gd name="T10" fmla="*/ 5 w 14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2">
                    <a:moveTo>
                      <a:pt x="5" y="0"/>
                    </a:moveTo>
                    <a:cubicBezTo>
                      <a:pt x="5" y="0"/>
                      <a:pt x="3" y="0"/>
                      <a:pt x="1" y="2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1" y="11"/>
                      <a:pt x="3" y="18"/>
                      <a:pt x="14" y="22"/>
                    </a:cubicBezTo>
                    <a:cubicBezTo>
                      <a:pt x="11" y="13"/>
                      <a:pt x="8" y="6"/>
                      <a:pt x="6" y="0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ED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4" name="Freeform 1219"/>
              <p:cNvSpPr>
                <a:spLocks noEditPoints="1"/>
              </p:cNvSpPr>
              <p:nvPr/>
            </p:nvSpPr>
            <p:spPr bwMode="auto">
              <a:xfrm>
                <a:off x="5249" y="625"/>
                <a:ext cx="700" cy="584"/>
              </a:xfrm>
              <a:custGeom>
                <a:avLst/>
                <a:gdLst>
                  <a:gd name="T0" fmla="*/ 150 w 153"/>
                  <a:gd name="T1" fmla="*/ 39 h 127"/>
                  <a:gd name="T2" fmla="*/ 143 w 153"/>
                  <a:gd name="T3" fmla="*/ 48 h 127"/>
                  <a:gd name="T4" fmla="*/ 143 w 153"/>
                  <a:gd name="T5" fmla="*/ 48 h 127"/>
                  <a:gd name="T6" fmla="*/ 143 w 153"/>
                  <a:gd name="T7" fmla="*/ 48 h 127"/>
                  <a:gd name="T8" fmla="*/ 143 w 153"/>
                  <a:gd name="T9" fmla="*/ 48 h 127"/>
                  <a:gd name="T10" fmla="*/ 141 w 153"/>
                  <a:gd name="T11" fmla="*/ 30 h 127"/>
                  <a:gd name="T12" fmla="*/ 140 w 153"/>
                  <a:gd name="T13" fmla="*/ 27 h 127"/>
                  <a:gd name="T14" fmla="*/ 131 w 153"/>
                  <a:gd name="T15" fmla="*/ 39 h 127"/>
                  <a:gd name="T16" fmla="*/ 131 w 153"/>
                  <a:gd name="T17" fmla="*/ 39 h 127"/>
                  <a:gd name="T18" fmla="*/ 131 w 153"/>
                  <a:gd name="T19" fmla="*/ 39 h 127"/>
                  <a:gd name="T20" fmla="*/ 122 w 153"/>
                  <a:gd name="T21" fmla="*/ 10 h 127"/>
                  <a:gd name="T22" fmla="*/ 108 w 153"/>
                  <a:gd name="T23" fmla="*/ 32 h 127"/>
                  <a:gd name="T24" fmla="*/ 107 w 153"/>
                  <a:gd name="T25" fmla="*/ 32 h 127"/>
                  <a:gd name="T26" fmla="*/ 107 w 153"/>
                  <a:gd name="T27" fmla="*/ 32 h 127"/>
                  <a:gd name="T28" fmla="*/ 93 w 153"/>
                  <a:gd name="T29" fmla="*/ 0 h 127"/>
                  <a:gd name="T30" fmla="*/ 76 w 153"/>
                  <a:gd name="T31" fmla="*/ 32 h 127"/>
                  <a:gd name="T32" fmla="*/ 75 w 153"/>
                  <a:gd name="T33" fmla="*/ 32 h 127"/>
                  <a:gd name="T34" fmla="*/ 75 w 153"/>
                  <a:gd name="T35" fmla="*/ 32 h 127"/>
                  <a:gd name="T36" fmla="*/ 55 w 153"/>
                  <a:gd name="T37" fmla="*/ 4 h 127"/>
                  <a:gd name="T38" fmla="*/ 46 w 153"/>
                  <a:gd name="T39" fmla="*/ 38 h 127"/>
                  <a:gd name="T40" fmla="*/ 46 w 153"/>
                  <a:gd name="T41" fmla="*/ 38 h 127"/>
                  <a:gd name="T42" fmla="*/ 45 w 153"/>
                  <a:gd name="T43" fmla="*/ 38 h 127"/>
                  <a:gd name="T44" fmla="*/ 28 w 153"/>
                  <a:gd name="T45" fmla="*/ 17 h 127"/>
                  <a:gd name="T46" fmla="*/ 25 w 153"/>
                  <a:gd name="T47" fmla="*/ 50 h 127"/>
                  <a:gd name="T48" fmla="*/ 25 w 153"/>
                  <a:gd name="T49" fmla="*/ 50 h 127"/>
                  <a:gd name="T50" fmla="*/ 25 w 153"/>
                  <a:gd name="T51" fmla="*/ 50 h 127"/>
                  <a:gd name="T52" fmla="*/ 11 w 153"/>
                  <a:gd name="T53" fmla="*/ 37 h 127"/>
                  <a:gd name="T54" fmla="*/ 11 w 153"/>
                  <a:gd name="T55" fmla="*/ 58 h 127"/>
                  <a:gd name="T56" fmla="*/ 11 w 153"/>
                  <a:gd name="T57" fmla="*/ 58 h 127"/>
                  <a:gd name="T58" fmla="*/ 11 w 153"/>
                  <a:gd name="T59" fmla="*/ 58 h 127"/>
                  <a:gd name="T60" fmla="*/ 3 w 153"/>
                  <a:gd name="T61" fmla="*/ 50 h 127"/>
                  <a:gd name="T62" fmla="*/ 0 w 153"/>
                  <a:gd name="T63" fmla="*/ 58 h 127"/>
                  <a:gd name="T64" fmla="*/ 19 w 153"/>
                  <a:gd name="T65" fmla="*/ 100 h 127"/>
                  <a:gd name="T66" fmla="*/ 20 w 153"/>
                  <a:gd name="T67" fmla="*/ 103 h 127"/>
                  <a:gd name="T68" fmla="*/ 19 w 153"/>
                  <a:gd name="T69" fmla="*/ 101 h 127"/>
                  <a:gd name="T70" fmla="*/ 26 w 153"/>
                  <a:gd name="T71" fmla="*/ 92 h 127"/>
                  <a:gd name="T72" fmla="*/ 35 w 153"/>
                  <a:gd name="T73" fmla="*/ 99 h 127"/>
                  <a:gd name="T74" fmla="*/ 28 w 153"/>
                  <a:gd name="T75" fmla="*/ 108 h 127"/>
                  <a:gd name="T76" fmla="*/ 20 w 153"/>
                  <a:gd name="T77" fmla="*/ 104 h 127"/>
                  <a:gd name="T78" fmla="*/ 91 w 153"/>
                  <a:gd name="T79" fmla="*/ 121 h 127"/>
                  <a:gd name="T80" fmla="*/ 146 w 153"/>
                  <a:gd name="T81" fmla="*/ 89 h 127"/>
                  <a:gd name="T82" fmla="*/ 153 w 153"/>
                  <a:gd name="T83" fmla="*/ 47 h 127"/>
                  <a:gd name="T84" fmla="*/ 150 w 153"/>
                  <a:gd name="T85" fmla="*/ 39 h 127"/>
                  <a:gd name="T86" fmla="*/ 139 w 153"/>
                  <a:gd name="T87" fmla="*/ 95 h 127"/>
                  <a:gd name="T88" fmla="*/ 130 w 153"/>
                  <a:gd name="T89" fmla="*/ 89 h 127"/>
                  <a:gd name="T90" fmla="*/ 136 w 153"/>
                  <a:gd name="T91" fmla="*/ 80 h 127"/>
                  <a:gd name="T92" fmla="*/ 145 w 153"/>
                  <a:gd name="T93" fmla="*/ 86 h 127"/>
                  <a:gd name="T94" fmla="*/ 139 w 153"/>
                  <a:gd name="T95" fmla="*/ 9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3" h="127">
                    <a:moveTo>
                      <a:pt x="150" y="39"/>
                    </a:moveTo>
                    <a:cubicBezTo>
                      <a:pt x="149" y="40"/>
                      <a:pt x="145" y="46"/>
                      <a:pt x="143" y="48"/>
                    </a:cubicBezTo>
                    <a:cubicBezTo>
                      <a:pt x="143" y="48"/>
                      <a:pt x="143" y="48"/>
                      <a:pt x="143" y="48"/>
                    </a:cubicBezTo>
                    <a:cubicBezTo>
                      <a:pt x="143" y="48"/>
                      <a:pt x="143" y="48"/>
                      <a:pt x="143" y="48"/>
                    </a:cubicBezTo>
                    <a:cubicBezTo>
                      <a:pt x="143" y="48"/>
                      <a:pt x="143" y="48"/>
                      <a:pt x="143" y="48"/>
                    </a:cubicBezTo>
                    <a:cubicBezTo>
                      <a:pt x="143" y="47"/>
                      <a:pt x="142" y="36"/>
                      <a:pt x="141" y="30"/>
                    </a:cubicBezTo>
                    <a:cubicBezTo>
                      <a:pt x="141" y="29"/>
                      <a:pt x="140" y="28"/>
                      <a:pt x="140" y="27"/>
                    </a:cubicBezTo>
                    <a:cubicBezTo>
                      <a:pt x="139" y="29"/>
                      <a:pt x="132" y="38"/>
                      <a:pt x="131" y="39"/>
                    </a:cubicBezTo>
                    <a:cubicBezTo>
                      <a:pt x="131" y="39"/>
                      <a:pt x="131" y="39"/>
                      <a:pt x="131" y="39"/>
                    </a:cubicBezTo>
                    <a:cubicBezTo>
                      <a:pt x="131" y="39"/>
                      <a:pt x="131" y="39"/>
                      <a:pt x="131" y="39"/>
                    </a:cubicBezTo>
                    <a:cubicBezTo>
                      <a:pt x="131" y="39"/>
                      <a:pt x="126" y="18"/>
                      <a:pt x="122" y="10"/>
                    </a:cubicBezTo>
                    <a:cubicBezTo>
                      <a:pt x="121" y="13"/>
                      <a:pt x="113" y="29"/>
                      <a:pt x="108" y="32"/>
                    </a:cubicBezTo>
                    <a:cubicBezTo>
                      <a:pt x="107" y="32"/>
                      <a:pt x="107" y="32"/>
                      <a:pt x="107" y="32"/>
                    </a:cubicBezTo>
                    <a:cubicBezTo>
                      <a:pt x="107" y="32"/>
                      <a:pt x="107" y="32"/>
                      <a:pt x="107" y="32"/>
                    </a:cubicBezTo>
                    <a:cubicBezTo>
                      <a:pt x="107" y="31"/>
                      <a:pt x="97" y="6"/>
                      <a:pt x="93" y="0"/>
                    </a:cubicBezTo>
                    <a:cubicBezTo>
                      <a:pt x="93" y="1"/>
                      <a:pt x="76" y="32"/>
                      <a:pt x="76" y="32"/>
                    </a:cubicBezTo>
                    <a:cubicBezTo>
                      <a:pt x="75" y="32"/>
                      <a:pt x="75" y="32"/>
                      <a:pt x="75" y="32"/>
                    </a:cubicBezTo>
                    <a:cubicBezTo>
                      <a:pt x="75" y="32"/>
                      <a:pt x="75" y="32"/>
                      <a:pt x="75" y="32"/>
                    </a:cubicBezTo>
                    <a:cubicBezTo>
                      <a:pt x="75" y="32"/>
                      <a:pt x="60" y="15"/>
                      <a:pt x="55" y="4"/>
                    </a:cubicBezTo>
                    <a:cubicBezTo>
                      <a:pt x="54" y="6"/>
                      <a:pt x="46" y="38"/>
                      <a:pt x="46" y="38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8"/>
                      <a:pt x="35" y="27"/>
                      <a:pt x="28" y="17"/>
                    </a:cubicBezTo>
                    <a:cubicBezTo>
                      <a:pt x="27" y="21"/>
                      <a:pt x="25" y="37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17" y="44"/>
                      <a:pt x="11" y="37"/>
                    </a:cubicBezTo>
                    <a:cubicBezTo>
                      <a:pt x="11" y="41"/>
                      <a:pt x="11" y="54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5" y="54"/>
                      <a:pt x="3" y="50"/>
                    </a:cubicBezTo>
                    <a:cubicBezTo>
                      <a:pt x="2" y="52"/>
                      <a:pt x="1" y="56"/>
                      <a:pt x="0" y="58"/>
                    </a:cubicBezTo>
                    <a:cubicBezTo>
                      <a:pt x="1" y="59"/>
                      <a:pt x="11" y="72"/>
                      <a:pt x="19" y="100"/>
                    </a:cubicBezTo>
                    <a:cubicBezTo>
                      <a:pt x="19" y="100"/>
                      <a:pt x="19" y="101"/>
                      <a:pt x="20" y="103"/>
                    </a:cubicBezTo>
                    <a:cubicBezTo>
                      <a:pt x="20" y="102"/>
                      <a:pt x="19" y="102"/>
                      <a:pt x="19" y="101"/>
                    </a:cubicBezTo>
                    <a:cubicBezTo>
                      <a:pt x="19" y="97"/>
                      <a:pt x="22" y="93"/>
                      <a:pt x="26" y="92"/>
                    </a:cubicBezTo>
                    <a:cubicBezTo>
                      <a:pt x="30" y="91"/>
                      <a:pt x="34" y="94"/>
                      <a:pt x="35" y="99"/>
                    </a:cubicBezTo>
                    <a:cubicBezTo>
                      <a:pt x="35" y="103"/>
                      <a:pt x="32" y="107"/>
                      <a:pt x="28" y="108"/>
                    </a:cubicBezTo>
                    <a:cubicBezTo>
                      <a:pt x="25" y="108"/>
                      <a:pt x="22" y="107"/>
                      <a:pt x="20" y="104"/>
                    </a:cubicBezTo>
                    <a:cubicBezTo>
                      <a:pt x="25" y="112"/>
                      <a:pt x="40" y="127"/>
                      <a:pt x="91" y="121"/>
                    </a:cubicBezTo>
                    <a:cubicBezTo>
                      <a:pt x="92" y="121"/>
                      <a:pt x="143" y="114"/>
                      <a:pt x="146" y="89"/>
                    </a:cubicBezTo>
                    <a:cubicBezTo>
                      <a:pt x="146" y="88"/>
                      <a:pt x="146" y="59"/>
                      <a:pt x="153" y="47"/>
                    </a:cubicBezTo>
                    <a:cubicBezTo>
                      <a:pt x="153" y="47"/>
                      <a:pt x="151" y="40"/>
                      <a:pt x="150" y="39"/>
                    </a:cubicBezTo>
                    <a:close/>
                    <a:moveTo>
                      <a:pt x="139" y="95"/>
                    </a:moveTo>
                    <a:cubicBezTo>
                      <a:pt x="134" y="96"/>
                      <a:pt x="130" y="93"/>
                      <a:pt x="130" y="89"/>
                    </a:cubicBezTo>
                    <a:cubicBezTo>
                      <a:pt x="129" y="84"/>
                      <a:pt x="132" y="80"/>
                      <a:pt x="136" y="80"/>
                    </a:cubicBezTo>
                    <a:cubicBezTo>
                      <a:pt x="141" y="79"/>
                      <a:pt x="145" y="82"/>
                      <a:pt x="145" y="86"/>
                    </a:cubicBezTo>
                    <a:cubicBezTo>
                      <a:pt x="146" y="91"/>
                      <a:pt x="143" y="95"/>
                      <a:pt x="139" y="95"/>
                    </a:cubicBezTo>
                    <a:close/>
                  </a:path>
                </a:pathLst>
              </a:custGeom>
              <a:solidFill>
                <a:srgbClr val="FFE6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5" name="Freeform 1220"/>
              <p:cNvSpPr/>
              <p:nvPr/>
            </p:nvSpPr>
            <p:spPr bwMode="auto">
              <a:xfrm>
                <a:off x="5839" y="989"/>
                <a:ext cx="78" cy="78"/>
              </a:xfrm>
              <a:custGeom>
                <a:avLst/>
                <a:gdLst>
                  <a:gd name="T0" fmla="*/ 10 w 17"/>
                  <a:gd name="T1" fmla="*/ 16 h 17"/>
                  <a:gd name="T2" fmla="*/ 1 w 17"/>
                  <a:gd name="T3" fmla="*/ 10 h 17"/>
                  <a:gd name="T4" fmla="*/ 7 w 17"/>
                  <a:gd name="T5" fmla="*/ 1 h 17"/>
                  <a:gd name="T6" fmla="*/ 16 w 17"/>
                  <a:gd name="T7" fmla="*/ 7 h 17"/>
                  <a:gd name="T8" fmla="*/ 10 w 17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0" y="16"/>
                    </a:moveTo>
                    <a:cubicBezTo>
                      <a:pt x="5" y="17"/>
                      <a:pt x="1" y="14"/>
                      <a:pt x="1" y="10"/>
                    </a:cubicBezTo>
                    <a:cubicBezTo>
                      <a:pt x="0" y="5"/>
                      <a:pt x="3" y="1"/>
                      <a:pt x="7" y="1"/>
                    </a:cubicBezTo>
                    <a:cubicBezTo>
                      <a:pt x="12" y="0"/>
                      <a:pt x="16" y="3"/>
                      <a:pt x="16" y="7"/>
                    </a:cubicBezTo>
                    <a:cubicBezTo>
                      <a:pt x="17" y="12"/>
                      <a:pt x="14" y="16"/>
                      <a:pt x="10" y="16"/>
                    </a:cubicBezTo>
                    <a:close/>
                  </a:path>
                </a:pathLst>
              </a:custGeom>
              <a:solidFill>
                <a:srgbClr val="F27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6" name="Freeform 1221"/>
              <p:cNvSpPr/>
              <p:nvPr/>
            </p:nvSpPr>
            <p:spPr bwMode="auto">
              <a:xfrm>
                <a:off x="5336" y="1044"/>
                <a:ext cx="73" cy="78"/>
              </a:xfrm>
              <a:custGeom>
                <a:avLst/>
                <a:gdLst>
                  <a:gd name="T0" fmla="*/ 9 w 16"/>
                  <a:gd name="T1" fmla="*/ 17 h 17"/>
                  <a:gd name="T2" fmla="*/ 0 w 16"/>
                  <a:gd name="T3" fmla="*/ 10 h 17"/>
                  <a:gd name="T4" fmla="*/ 7 w 16"/>
                  <a:gd name="T5" fmla="*/ 1 h 17"/>
                  <a:gd name="T6" fmla="*/ 16 w 16"/>
                  <a:gd name="T7" fmla="*/ 8 h 17"/>
                  <a:gd name="T8" fmla="*/ 9 w 16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9" y="17"/>
                    </a:moveTo>
                    <a:cubicBezTo>
                      <a:pt x="5" y="17"/>
                      <a:pt x="1" y="14"/>
                      <a:pt x="0" y="10"/>
                    </a:cubicBezTo>
                    <a:cubicBezTo>
                      <a:pt x="0" y="6"/>
                      <a:pt x="3" y="2"/>
                      <a:pt x="7" y="1"/>
                    </a:cubicBezTo>
                    <a:cubicBezTo>
                      <a:pt x="11" y="0"/>
                      <a:pt x="15" y="3"/>
                      <a:pt x="16" y="8"/>
                    </a:cubicBezTo>
                    <a:cubicBezTo>
                      <a:pt x="16" y="12"/>
                      <a:pt x="13" y="16"/>
                      <a:pt x="9" y="17"/>
                    </a:cubicBezTo>
                    <a:close/>
                  </a:path>
                </a:pathLst>
              </a:custGeom>
              <a:solidFill>
                <a:srgbClr val="F271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7" name="Freeform 1222"/>
              <p:cNvSpPr/>
              <p:nvPr/>
            </p:nvSpPr>
            <p:spPr bwMode="auto">
              <a:xfrm>
                <a:off x="5244" y="621"/>
                <a:ext cx="710" cy="575"/>
              </a:xfrm>
              <a:custGeom>
                <a:avLst/>
                <a:gdLst>
                  <a:gd name="T0" fmla="*/ 1 w 155"/>
                  <a:gd name="T1" fmla="*/ 60 h 125"/>
                  <a:gd name="T2" fmla="*/ 19 w 155"/>
                  <a:gd name="T3" fmla="*/ 101 h 125"/>
                  <a:gd name="T4" fmla="*/ 93 w 155"/>
                  <a:gd name="T5" fmla="*/ 123 h 125"/>
                  <a:gd name="T6" fmla="*/ 138 w 155"/>
                  <a:gd name="T7" fmla="*/ 106 h 125"/>
                  <a:gd name="T8" fmla="*/ 148 w 155"/>
                  <a:gd name="T9" fmla="*/ 90 h 125"/>
                  <a:gd name="T10" fmla="*/ 155 w 155"/>
                  <a:gd name="T11" fmla="*/ 48 h 125"/>
                  <a:gd name="T12" fmla="*/ 151 w 155"/>
                  <a:gd name="T13" fmla="*/ 38 h 125"/>
                  <a:gd name="T14" fmla="*/ 144 w 155"/>
                  <a:gd name="T15" fmla="*/ 49 h 125"/>
                  <a:gd name="T16" fmla="*/ 142 w 155"/>
                  <a:gd name="T17" fmla="*/ 27 h 125"/>
                  <a:gd name="T18" fmla="*/ 137 w 155"/>
                  <a:gd name="T19" fmla="*/ 33 h 125"/>
                  <a:gd name="T20" fmla="*/ 132 w 155"/>
                  <a:gd name="T21" fmla="*/ 40 h 125"/>
                  <a:gd name="T22" fmla="*/ 123 w 155"/>
                  <a:gd name="T23" fmla="*/ 9 h 125"/>
                  <a:gd name="T24" fmla="*/ 115 w 155"/>
                  <a:gd name="T25" fmla="*/ 23 h 125"/>
                  <a:gd name="T26" fmla="*/ 109 w 155"/>
                  <a:gd name="T27" fmla="*/ 32 h 125"/>
                  <a:gd name="T28" fmla="*/ 94 w 155"/>
                  <a:gd name="T29" fmla="*/ 0 h 125"/>
                  <a:gd name="T30" fmla="*/ 76 w 155"/>
                  <a:gd name="T31" fmla="*/ 33 h 125"/>
                  <a:gd name="T32" fmla="*/ 56 w 155"/>
                  <a:gd name="T33" fmla="*/ 4 h 125"/>
                  <a:gd name="T34" fmla="*/ 46 w 155"/>
                  <a:gd name="T35" fmla="*/ 39 h 125"/>
                  <a:gd name="T36" fmla="*/ 41 w 155"/>
                  <a:gd name="T37" fmla="*/ 32 h 125"/>
                  <a:gd name="T38" fmla="*/ 28 w 155"/>
                  <a:gd name="T39" fmla="*/ 17 h 125"/>
                  <a:gd name="T40" fmla="*/ 26 w 155"/>
                  <a:gd name="T41" fmla="*/ 51 h 125"/>
                  <a:gd name="T42" fmla="*/ 13 w 155"/>
                  <a:gd name="T43" fmla="*/ 37 h 125"/>
                  <a:gd name="T44" fmla="*/ 11 w 155"/>
                  <a:gd name="T45" fmla="*/ 52 h 125"/>
                  <a:gd name="T46" fmla="*/ 12 w 155"/>
                  <a:gd name="T47" fmla="*/ 59 h 125"/>
                  <a:gd name="T48" fmla="*/ 3 w 155"/>
                  <a:gd name="T49" fmla="*/ 49 h 125"/>
                  <a:gd name="T50" fmla="*/ 0 w 155"/>
                  <a:gd name="T51" fmla="*/ 59 h 125"/>
                  <a:gd name="T52" fmla="*/ 3 w 155"/>
                  <a:gd name="T53" fmla="*/ 54 h 125"/>
                  <a:gd name="T54" fmla="*/ 3 w 155"/>
                  <a:gd name="T55" fmla="*/ 50 h 125"/>
                  <a:gd name="T56" fmla="*/ 13 w 155"/>
                  <a:gd name="T57" fmla="*/ 59 h 125"/>
                  <a:gd name="T58" fmla="*/ 12 w 155"/>
                  <a:gd name="T59" fmla="*/ 37 h 125"/>
                  <a:gd name="T60" fmla="*/ 26 w 155"/>
                  <a:gd name="T61" fmla="*/ 52 h 125"/>
                  <a:gd name="T62" fmla="*/ 28 w 155"/>
                  <a:gd name="T63" fmla="*/ 28 h 125"/>
                  <a:gd name="T64" fmla="*/ 28 w 155"/>
                  <a:gd name="T65" fmla="*/ 18 h 125"/>
                  <a:gd name="T66" fmla="*/ 47 w 155"/>
                  <a:gd name="T67" fmla="*/ 39 h 125"/>
                  <a:gd name="T68" fmla="*/ 55 w 155"/>
                  <a:gd name="T69" fmla="*/ 5 h 125"/>
                  <a:gd name="T70" fmla="*/ 77 w 155"/>
                  <a:gd name="T71" fmla="*/ 33 h 125"/>
                  <a:gd name="T72" fmla="*/ 93 w 155"/>
                  <a:gd name="T73" fmla="*/ 1 h 125"/>
                  <a:gd name="T74" fmla="*/ 108 w 155"/>
                  <a:gd name="T75" fmla="*/ 33 h 125"/>
                  <a:gd name="T76" fmla="*/ 124 w 155"/>
                  <a:gd name="T77" fmla="*/ 10 h 125"/>
                  <a:gd name="T78" fmla="*/ 128 w 155"/>
                  <a:gd name="T79" fmla="*/ 28 h 125"/>
                  <a:gd name="T80" fmla="*/ 133 w 155"/>
                  <a:gd name="T81" fmla="*/ 40 h 125"/>
                  <a:gd name="T82" fmla="*/ 141 w 155"/>
                  <a:gd name="T83" fmla="*/ 27 h 125"/>
                  <a:gd name="T84" fmla="*/ 143 w 155"/>
                  <a:gd name="T85" fmla="*/ 49 h 125"/>
                  <a:gd name="T86" fmla="*/ 149 w 155"/>
                  <a:gd name="T87" fmla="*/ 43 h 125"/>
                  <a:gd name="T88" fmla="*/ 151 w 155"/>
                  <a:gd name="T89" fmla="*/ 39 h 125"/>
                  <a:gd name="T90" fmla="*/ 154 w 155"/>
                  <a:gd name="T91" fmla="*/ 48 h 125"/>
                  <a:gd name="T92" fmla="*/ 146 w 155"/>
                  <a:gd name="T93" fmla="*/ 90 h 125"/>
                  <a:gd name="T94" fmla="*/ 137 w 155"/>
                  <a:gd name="T95" fmla="*/ 105 h 125"/>
                  <a:gd name="T96" fmla="*/ 92 w 155"/>
                  <a:gd name="T97" fmla="*/ 122 h 125"/>
                  <a:gd name="T98" fmla="*/ 71 w 155"/>
                  <a:gd name="T99" fmla="*/ 123 h 125"/>
                  <a:gd name="T100" fmla="*/ 20 w 155"/>
                  <a:gd name="T101" fmla="*/ 102 h 125"/>
                  <a:gd name="T102" fmla="*/ 20 w 155"/>
                  <a:gd name="T103" fmla="*/ 101 h 125"/>
                  <a:gd name="T104" fmla="*/ 1 w 155"/>
                  <a:gd name="T105" fmla="*/ 5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5" h="125">
                    <a:moveTo>
                      <a:pt x="1" y="59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60"/>
                      <a:pt x="1" y="60"/>
                    </a:cubicBezTo>
                    <a:cubicBezTo>
                      <a:pt x="3" y="63"/>
                      <a:pt x="11" y="76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20" y="107"/>
                      <a:pt x="27" y="113"/>
                    </a:cubicBezTo>
                    <a:cubicBezTo>
                      <a:pt x="34" y="119"/>
                      <a:pt x="47" y="125"/>
                      <a:pt x="71" y="125"/>
                    </a:cubicBezTo>
                    <a:cubicBezTo>
                      <a:pt x="77" y="125"/>
                      <a:pt x="85" y="124"/>
                      <a:pt x="93" y="123"/>
                    </a:cubicBezTo>
                    <a:cubicBezTo>
                      <a:pt x="93" y="123"/>
                      <a:pt x="93" y="123"/>
                      <a:pt x="93" y="123"/>
                    </a:cubicBezTo>
                    <a:cubicBezTo>
                      <a:pt x="93" y="123"/>
                      <a:pt x="106" y="122"/>
                      <a:pt x="119" y="116"/>
                    </a:cubicBezTo>
                    <a:cubicBezTo>
                      <a:pt x="126" y="114"/>
                      <a:pt x="132" y="111"/>
                      <a:pt x="138" y="106"/>
                    </a:cubicBezTo>
                    <a:cubicBezTo>
                      <a:pt x="143" y="102"/>
                      <a:pt x="147" y="96"/>
                      <a:pt x="148" y="90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8" y="89"/>
                      <a:pt x="148" y="81"/>
                      <a:pt x="149" y="73"/>
                    </a:cubicBezTo>
                    <a:cubicBezTo>
                      <a:pt x="150" y="64"/>
                      <a:pt x="152" y="54"/>
                      <a:pt x="155" y="49"/>
                    </a:cubicBezTo>
                    <a:cubicBezTo>
                      <a:pt x="155" y="48"/>
                      <a:pt x="155" y="48"/>
                      <a:pt x="155" y="48"/>
                    </a:cubicBezTo>
                    <a:cubicBezTo>
                      <a:pt x="152" y="39"/>
                      <a:pt x="152" y="39"/>
                      <a:pt x="152" y="39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1" y="38"/>
                      <a:pt x="151" y="38"/>
                      <a:pt x="151" y="38"/>
                    </a:cubicBezTo>
                    <a:cubicBezTo>
                      <a:pt x="151" y="38"/>
                      <a:pt x="149" y="40"/>
                      <a:pt x="148" y="43"/>
                    </a:cubicBezTo>
                    <a:cubicBezTo>
                      <a:pt x="147" y="45"/>
                      <a:pt x="145" y="47"/>
                      <a:pt x="144" y="48"/>
                    </a:cubicBezTo>
                    <a:cubicBezTo>
                      <a:pt x="144" y="49"/>
                      <a:pt x="144" y="49"/>
                      <a:pt x="144" y="49"/>
                    </a:cubicBezTo>
                    <a:cubicBezTo>
                      <a:pt x="145" y="49"/>
                      <a:pt x="145" y="49"/>
                      <a:pt x="145" y="49"/>
                    </a:cubicBezTo>
                    <a:cubicBezTo>
                      <a:pt x="145" y="49"/>
                      <a:pt x="144" y="44"/>
                      <a:pt x="144" y="39"/>
                    </a:cubicBezTo>
                    <a:cubicBezTo>
                      <a:pt x="143" y="34"/>
                      <a:pt x="143" y="29"/>
                      <a:pt x="142" y="27"/>
                    </a:cubicBezTo>
                    <a:cubicBezTo>
                      <a:pt x="142" y="27"/>
                      <a:pt x="142" y="27"/>
                      <a:pt x="142" y="27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1" y="27"/>
                      <a:pt x="139" y="30"/>
                      <a:pt x="137" y="33"/>
                    </a:cubicBezTo>
                    <a:cubicBezTo>
                      <a:pt x="136" y="34"/>
                      <a:pt x="134" y="36"/>
                      <a:pt x="133" y="37"/>
                    </a:cubicBezTo>
                    <a:cubicBezTo>
                      <a:pt x="133" y="38"/>
                      <a:pt x="132" y="39"/>
                      <a:pt x="132" y="39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28" y="18"/>
                      <a:pt x="124" y="9"/>
                    </a:cubicBezTo>
                    <a:cubicBezTo>
                      <a:pt x="123" y="9"/>
                      <a:pt x="123" y="9"/>
                      <a:pt x="123" y="9"/>
                    </a:cubicBezTo>
                    <a:cubicBezTo>
                      <a:pt x="123" y="9"/>
                      <a:pt x="123" y="9"/>
                      <a:pt x="123" y="9"/>
                    </a:cubicBezTo>
                    <a:cubicBezTo>
                      <a:pt x="123" y="9"/>
                      <a:pt x="122" y="11"/>
                      <a:pt x="121" y="13"/>
                    </a:cubicBezTo>
                    <a:cubicBezTo>
                      <a:pt x="120" y="15"/>
                      <a:pt x="118" y="20"/>
                      <a:pt x="115" y="23"/>
                    </a:cubicBezTo>
                    <a:cubicBezTo>
                      <a:pt x="113" y="27"/>
                      <a:pt x="110" y="31"/>
                      <a:pt x="108" y="32"/>
                    </a:cubicBezTo>
                    <a:cubicBezTo>
                      <a:pt x="108" y="33"/>
                      <a:pt x="108" y="33"/>
                      <a:pt x="108" y="33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9" y="32"/>
                      <a:pt x="106" y="26"/>
                      <a:pt x="103" y="18"/>
                    </a:cubicBezTo>
                    <a:cubicBezTo>
                      <a:pt x="100" y="11"/>
                      <a:pt x="96" y="3"/>
                      <a:pt x="95" y="0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77" y="33"/>
                      <a:pt x="76" y="31"/>
                      <a:pt x="74" y="30"/>
                    </a:cubicBezTo>
                    <a:cubicBezTo>
                      <a:pt x="70" y="24"/>
                      <a:pt x="60" y="12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47" y="39"/>
                      <a:pt x="47" y="39"/>
                      <a:pt x="47" y="39"/>
                    </a:cubicBezTo>
                    <a:cubicBezTo>
                      <a:pt x="47" y="39"/>
                      <a:pt x="47" y="39"/>
                      <a:pt x="47" y="39"/>
                    </a:cubicBezTo>
                    <a:cubicBezTo>
                      <a:pt x="47" y="39"/>
                      <a:pt x="44" y="36"/>
                      <a:pt x="41" y="32"/>
                    </a:cubicBezTo>
                    <a:cubicBezTo>
                      <a:pt x="37" y="28"/>
                      <a:pt x="32" y="22"/>
                      <a:pt x="29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5" y="34"/>
                      <a:pt x="25" y="49"/>
                    </a:cubicBezTo>
                    <a:cubicBezTo>
                      <a:pt x="25" y="50"/>
                      <a:pt x="25" y="50"/>
                      <a:pt x="25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0"/>
                      <a:pt x="26" y="50"/>
                      <a:pt x="25" y="49"/>
                    </a:cubicBezTo>
                    <a:cubicBezTo>
                      <a:pt x="22" y="47"/>
                      <a:pt x="16" y="42"/>
                      <a:pt x="13" y="37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46"/>
                      <a:pt x="11" y="52"/>
                    </a:cubicBezTo>
                    <a:cubicBezTo>
                      <a:pt x="11" y="55"/>
                      <a:pt x="11" y="58"/>
                      <a:pt x="11" y="59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9"/>
                      <a:pt x="12" y="58"/>
                      <a:pt x="12" y="58"/>
                    </a:cubicBezTo>
                    <a:cubicBezTo>
                      <a:pt x="10" y="56"/>
                      <a:pt x="6" y="53"/>
                      <a:pt x="4" y="50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1" y="57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8"/>
                      <a:pt x="2" y="56"/>
                      <a:pt x="3" y="54"/>
                    </a:cubicBezTo>
                    <a:cubicBezTo>
                      <a:pt x="4" y="52"/>
                      <a:pt x="4" y="50"/>
                      <a:pt x="4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5"/>
                      <a:pt x="12" y="60"/>
                      <a:pt x="12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3" y="58"/>
                      <a:pt x="12" y="55"/>
                      <a:pt x="12" y="52"/>
                    </a:cubicBezTo>
                    <a:cubicBezTo>
                      <a:pt x="12" y="46"/>
                      <a:pt x="13" y="37"/>
                      <a:pt x="13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7" y="45"/>
                      <a:pt x="26" y="52"/>
                      <a:pt x="26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50"/>
                      <a:pt x="27" y="50"/>
                      <a:pt x="27" y="49"/>
                    </a:cubicBezTo>
                    <a:cubicBezTo>
                      <a:pt x="27" y="42"/>
                      <a:pt x="27" y="34"/>
                      <a:pt x="28" y="28"/>
                    </a:cubicBezTo>
                    <a:cubicBezTo>
                      <a:pt x="28" y="22"/>
                      <a:pt x="29" y="18"/>
                      <a:pt x="29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5" y="28"/>
                      <a:pt x="46" y="40"/>
                      <a:pt x="46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39"/>
                      <a:pt x="47" y="39"/>
                      <a:pt x="47" y="39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60" y="15"/>
                      <a:pt x="76" y="33"/>
                      <a:pt x="76" y="33"/>
                    </a:cubicBezTo>
                    <a:cubicBezTo>
                      <a:pt x="76" y="34"/>
                      <a:pt x="76" y="34"/>
                      <a:pt x="76" y="34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5" y="1"/>
                      <a:pt x="95" y="1"/>
                      <a:pt x="95" y="1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3" y="1"/>
                      <a:pt x="93" y="1"/>
                      <a:pt x="93" y="1"/>
                    </a:cubicBezTo>
                    <a:cubicBezTo>
                      <a:pt x="95" y="3"/>
                      <a:pt x="99" y="11"/>
                      <a:pt x="102" y="19"/>
                    </a:cubicBezTo>
                    <a:cubicBezTo>
                      <a:pt x="105" y="26"/>
                      <a:pt x="108" y="33"/>
                      <a:pt x="108" y="33"/>
                    </a:cubicBezTo>
                    <a:cubicBezTo>
                      <a:pt x="108" y="33"/>
                      <a:pt x="108" y="33"/>
                      <a:pt x="108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2" y="31"/>
                      <a:pt x="116" y="26"/>
                      <a:pt x="119" y="20"/>
                    </a:cubicBezTo>
                    <a:cubicBezTo>
                      <a:pt x="122" y="15"/>
                      <a:pt x="124" y="10"/>
                      <a:pt x="124" y="10"/>
                    </a:cubicBezTo>
                    <a:cubicBezTo>
                      <a:pt x="123" y="10"/>
                      <a:pt x="123" y="10"/>
                      <a:pt x="123" y="10"/>
                    </a:cubicBezTo>
                    <a:cubicBezTo>
                      <a:pt x="123" y="10"/>
                      <a:pt x="123" y="10"/>
                      <a:pt x="123" y="10"/>
                    </a:cubicBezTo>
                    <a:cubicBezTo>
                      <a:pt x="124" y="14"/>
                      <a:pt x="127" y="22"/>
                      <a:pt x="128" y="28"/>
                    </a:cubicBezTo>
                    <a:cubicBezTo>
                      <a:pt x="130" y="35"/>
                      <a:pt x="131" y="40"/>
                      <a:pt x="131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4" y="39"/>
                      <a:pt x="135" y="38"/>
                    </a:cubicBezTo>
                    <a:cubicBezTo>
                      <a:pt x="137" y="34"/>
                      <a:pt x="142" y="28"/>
                      <a:pt x="142" y="28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1" y="29"/>
                      <a:pt x="142" y="34"/>
                      <a:pt x="142" y="39"/>
                    </a:cubicBezTo>
                    <a:cubicBezTo>
                      <a:pt x="143" y="44"/>
                      <a:pt x="143" y="49"/>
                      <a:pt x="143" y="49"/>
                    </a:cubicBezTo>
                    <a:cubicBezTo>
                      <a:pt x="144" y="49"/>
                      <a:pt x="144" y="49"/>
                      <a:pt x="144" y="49"/>
                    </a:cubicBezTo>
                    <a:cubicBezTo>
                      <a:pt x="144" y="49"/>
                      <a:pt x="144" y="49"/>
                      <a:pt x="144" y="49"/>
                    </a:cubicBezTo>
                    <a:cubicBezTo>
                      <a:pt x="146" y="48"/>
                      <a:pt x="148" y="46"/>
                      <a:pt x="149" y="43"/>
                    </a:cubicBezTo>
                    <a:cubicBezTo>
                      <a:pt x="151" y="41"/>
                      <a:pt x="152" y="39"/>
                      <a:pt x="152" y="39"/>
                    </a:cubicBezTo>
                    <a:cubicBezTo>
                      <a:pt x="151" y="39"/>
                      <a:pt x="151" y="39"/>
                      <a:pt x="151" y="39"/>
                    </a:cubicBezTo>
                    <a:cubicBezTo>
                      <a:pt x="151" y="39"/>
                      <a:pt x="151" y="39"/>
                      <a:pt x="151" y="39"/>
                    </a:cubicBezTo>
                    <a:cubicBezTo>
                      <a:pt x="154" y="49"/>
                      <a:pt x="154" y="49"/>
                      <a:pt x="154" y="49"/>
                    </a:cubicBezTo>
                    <a:cubicBezTo>
                      <a:pt x="155" y="48"/>
                      <a:pt x="155" y="48"/>
                      <a:pt x="155" y="48"/>
                    </a:cubicBezTo>
                    <a:cubicBezTo>
                      <a:pt x="154" y="48"/>
                      <a:pt x="154" y="48"/>
                      <a:pt x="154" y="48"/>
                    </a:cubicBezTo>
                    <a:cubicBezTo>
                      <a:pt x="150" y="54"/>
                      <a:pt x="148" y="64"/>
                      <a:pt x="147" y="73"/>
                    </a:cubicBezTo>
                    <a:cubicBezTo>
                      <a:pt x="146" y="81"/>
                      <a:pt x="146" y="89"/>
                      <a:pt x="146" y="90"/>
                    </a:cubicBezTo>
                    <a:cubicBezTo>
                      <a:pt x="146" y="90"/>
                      <a:pt x="146" y="90"/>
                      <a:pt x="146" y="90"/>
                    </a:cubicBezTo>
                    <a:cubicBezTo>
                      <a:pt x="147" y="90"/>
                      <a:pt x="147" y="90"/>
                      <a:pt x="147" y="90"/>
                    </a:cubicBezTo>
                    <a:cubicBezTo>
                      <a:pt x="146" y="90"/>
                      <a:pt x="146" y="90"/>
                      <a:pt x="146" y="90"/>
                    </a:cubicBezTo>
                    <a:cubicBezTo>
                      <a:pt x="146" y="96"/>
                      <a:pt x="142" y="101"/>
                      <a:pt x="137" y="105"/>
                    </a:cubicBezTo>
                    <a:cubicBezTo>
                      <a:pt x="129" y="112"/>
                      <a:pt x="118" y="116"/>
                      <a:pt x="109" y="118"/>
                    </a:cubicBezTo>
                    <a:cubicBezTo>
                      <a:pt x="104" y="120"/>
                      <a:pt x="100" y="121"/>
                      <a:pt x="97" y="121"/>
                    </a:cubicBezTo>
                    <a:cubicBezTo>
                      <a:pt x="94" y="122"/>
                      <a:pt x="92" y="122"/>
                      <a:pt x="92" y="122"/>
                    </a:cubicBezTo>
                    <a:cubicBezTo>
                      <a:pt x="92" y="123"/>
                      <a:pt x="92" y="123"/>
                      <a:pt x="92" y="123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84" y="123"/>
                      <a:pt x="77" y="123"/>
                      <a:pt x="71" y="123"/>
                    </a:cubicBezTo>
                    <a:cubicBezTo>
                      <a:pt x="47" y="123"/>
                      <a:pt x="35" y="118"/>
                      <a:pt x="28" y="112"/>
                    </a:cubicBezTo>
                    <a:cubicBezTo>
                      <a:pt x="24" y="109"/>
                      <a:pt x="22" y="106"/>
                      <a:pt x="21" y="104"/>
                    </a:cubicBezTo>
                    <a:cubicBezTo>
                      <a:pt x="21" y="103"/>
                      <a:pt x="20" y="102"/>
                      <a:pt x="20" y="102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11" y="72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lose/>
                  </a:path>
                </a:pathLst>
              </a:custGeom>
              <a:solidFill>
                <a:srgbClr val="FCD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8" name="Freeform 1223"/>
              <p:cNvSpPr/>
              <p:nvPr/>
            </p:nvSpPr>
            <p:spPr bwMode="auto">
              <a:xfrm>
                <a:off x="5491" y="874"/>
                <a:ext cx="60" cy="64"/>
              </a:xfrm>
              <a:custGeom>
                <a:avLst/>
                <a:gdLst>
                  <a:gd name="T0" fmla="*/ 13 w 13"/>
                  <a:gd name="T1" fmla="*/ 6 h 14"/>
                  <a:gd name="T2" fmla="*/ 7 w 13"/>
                  <a:gd name="T3" fmla="*/ 13 h 14"/>
                  <a:gd name="T4" fmla="*/ 0 w 13"/>
                  <a:gd name="T5" fmla="*/ 8 h 14"/>
                  <a:gd name="T6" fmla="*/ 6 w 13"/>
                  <a:gd name="T7" fmla="*/ 1 h 14"/>
                  <a:gd name="T8" fmla="*/ 13 w 13"/>
                  <a:gd name="T9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13" y="6"/>
                    </a:moveTo>
                    <a:cubicBezTo>
                      <a:pt x="13" y="10"/>
                      <a:pt x="11" y="13"/>
                      <a:pt x="7" y="13"/>
                    </a:cubicBezTo>
                    <a:cubicBezTo>
                      <a:pt x="4" y="14"/>
                      <a:pt x="1" y="12"/>
                      <a:pt x="0" y="8"/>
                    </a:cubicBezTo>
                    <a:cubicBezTo>
                      <a:pt x="0" y="5"/>
                      <a:pt x="2" y="1"/>
                      <a:pt x="6" y="1"/>
                    </a:cubicBezTo>
                    <a:cubicBezTo>
                      <a:pt x="9" y="0"/>
                      <a:pt x="12" y="3"/>
                      <a:pt x="13" y="6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59" name="Freeform 1224"/>
              <p:cNvSpPr/>
              <p:nvPr/>
            </p:nvSpPr>
            <p:spPr bwMode="auto">
              <a:xfrm>
                <a:off x="5665" y="855"/>
                <a:ext cx="65" cy="60"/>
              </a:xfrm>
              <a:custGeom>
                <a:avLst/>
                <a:gdLst>
                  <a:gd name="T0" fmla="*/ 13 w 14"/>
                  <a:gd name="T1" fmla="*/ 6 h 13"/>
                  <a:gd name="T2" fmla="*/ 8 w 14"/>
                  <a:gd name="T3" fmla="*/ 13 h 13"/>
                  <a:gd name="T4" fmla="*/ 0 w 14"/>
                  <a:gd name="T5" fmla="*/ 7 h 13"/>
                  <a:gd name="T6" fmla="*/ 6 w 14"/>
                  <a:gd name="T7" fmla="*/ 0 h 13"/>
                  <a:gd name="T8" fmla="*/ 13 w 14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3" y="6"/>
                    </a:moveTo>
                    <a:cubicBezTo>
                      <a:pt x="14" y="9"/>
                      <a:pt x="11" y="12"/>
                      <a:pt x="8" y="13"/>
                    </a:cubicBezTo>
                    <a:cubicBezTo>
                      <a:pt x="4" y="13"/>
                      <a:pt x="1" y="11"/>
                      <a:pt x="0" y="7"/>
                    </a:cubicBezTo>
                    <a:cubicBezTo>
                      <a:pt x="0" y="4"/>
                      <a:pt x="2" y="1"/>
                      <a:pt x="6" y="0"/>
                    </a:cubicBezTo>
                    <a:cubicBezTo>
                      <a:pt x="9" y="0"/>
                      <a:pt x="13" y="2"/>
                      <a:pt x="13" y="6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0" name="Freeform 1225"/>
              <p:cNvSpPr/>
              <p:nvPr/>
            </p:nvSpPr>
            <p:spPr bwMode="auto">
              <a:xfrm>
                <a:off x="5258" y="961"/>
                <a:ext cx="73" cy="111"/>
              </a:xfrm>
              <a:custGeom>
                <a:avLst/>
                <a:gdLst>
                  <a:gd name="T0" fmla="*/ 7 w 16"/>
                  <a:gd name="T1" fmla="*/ 0 h 24"/>
                  <a:gd name="T2" fmla="*/ 6 w 16"/>
                  <a:gd name="T3" fmla="*/ 0 h 24"/>
                  <a:gd name="T4" fmla="*/ 3 w 16"/>
                  <a:gd name="T5" fmla="*/ 1 h 24"/>
                  <a:gd name="T6" fmla="*/ 0 w 16"/>
                  <a:gd name="T7" fmla="*/ 7 h 24"/>
                  <a:gd name="T8" fmla="*/ 1 w 16"/>
                  <a:gd name="T9" fmla="*/ 12 h 24"/>
                  <a:gd name="T10" fmla="*/ 15 w 16"/>
                  <a:gd name="T11" fmla="*/ 24 h 24"/>
                  <a:gd name="T12" fmla="*/ 16 w 16"/>
                  <a:gd name="T13" fmla="*/ 24 h 24"/>
                  <a:gd name="T14" fmla="*/ 15 w 16"/>
                  <a:gd name="T15" fmla="*/ 23 h 24"/>
                  <a:gd name="T16" fmla="*/ 5 w 16"/>
                  <a:gd name="T17" fmla="*/ 16 h 24"/>
                  <a:gd name="T18" fmla="*/ 3 w 16"/>
                  <a:gd name="T19" fmla="*/ 13 h 24"/>
                  <a:gd name="T20" fmla="*/ 2 w 16"/>
                  <a:gd name="T21" fmla="*/ 12 h 24"/>
                  <a:gd name="T22" fmla="*/ 2 w 16"/>
                  <a:gd name="T23" fmla="*/ 12 h 24"/>
                  <a:gd name="T24" fmla="*/ 1 w 16"/>
                  <a:gd name="T25" fmla="*/ 7 h 24"/>
                  <a:gd name="T26" fmla="*/ 4 w 16"/>
                  <a:gd name="T27" fmla="*/ 2 h 24"/>
                  <a:gd name="T28" fmla="*/ 6 w 16"/>
                  <a:gd name="T29" fmla="*/ 2 h 24"/>
                  <a:gd name="T30" fmla="*/ 6 w 16"/>
                  <a:gd name="T31" fmla="*/ 1 h 24"/>
                  <a:gd name="T32" fmla="*/ 6 w 16"/>
                  <a:gd name="T33" fmla="*/ 2 h 24"/>
                  <a:gd name="T34" fmla="*/ 6 w 16"/>
                  <a:gd name="T35" fmla="*/ 2 h 24"/>
                  <a:gd name="T36" fmla="*/ 6 w 16"/>
                  <a:gd name="T37" fmla="*/ 1 h 24"/>
                  <a:gd name="T38" fmla="*/ 6 w 16"/>
                  <a:gd name="T39" fmla="*/ 2 h 24"/>
                  <a:gd name="T40" fmla="*/ 7 w 16"/>
                  <a:gd name="T41" fmla="*/ 1 h 24"/>
                  <a:gd name="T42" fmla="*/ 7 w 16"/>
                  <a:gd name="T4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24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3" y="1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0" y="10"/>
                      <a:pt x="1" y="12"/>
                    </a:cubicBezTo>
                    <a:cubicBezTo>
                      <a:pt x="1" y="13"/>
                      <a:pt x="3" y="20"/>
                      <a:pt x="15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1"/>
                      <a:pt x="6" y="18"/>
                      <a:pt x="5" y="16"/>
                    </a:cubicBezTo>
                    <a:cubicBezTo>
                      <a:pt x="4" y="15"/>
                      <a:pt x="3" y="14"/>
                      <a:pt x="3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0"/>
                      <a:pt x="1" y="9"/>
                      <a:pt x="1" y="7"/>
                    </a:cubicBezTo>
                    <a:cubicBezTo>
                      <a:pt x="1" y="4"/>
                      <a:pt x="3" y="3"/>
                      <a:pt x="4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FCD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1" name="Freeform 1226"/>
              <p:cNvSpPr/>
              <p:nvPr/>
            </p:nvSpPr>
            <p:spPr bwMode="auto">
              <a:xfrm>
                <a:off x="5917" y="901"/>
                <a:ext cx="55" cy="115"/>
              </a:xfrm>
              <a:custGeom>
                <a:avLst/>
                <a:gdLst>
                  <a:gd name="T0" fmla="*/ 3 w 12"/>
                  <a:gd name="T1" fmla="*/ 3 h 25"/>
                  <a:gd name="T2" fmla="*/ 3 w 12"/>
                  <a:gd name="T3" fmla="*/ 3 h 25"/>
                  <a:gd name="T4" fmla="*/ 7 w 12"/>
                  <a:gd name="T5" fmla="*/ 2 h 25"/>
                  <a:gd name="T6" fmla="*/ 9 w 12"/>
                  <a:gd name="T7" fmla="*/ 3 h 25"/>
                  <a:gd name="T8" fmla="*/ 10 w 12"/>
                  <a:gd name="T9" fmla="*/ 6 h 25"/>
                  <a:gd name="T10" fmla="*/ 10 w 12"/>
                  <a:gd name="T11" fmla="*/ 6 h 25"/>
                  <a:gd name="T12" fmla="*/ 10 w 12"/>
                  <a:gd name="T13" fmla="*/ 6 h 25"/>
                  <a:gd name="T14" fmla="*/ 10 w 12"/>
                  <a:gd name="T15" fmla="*/ 8 h 25"/>
                  <a:gd name="T16" fmla="*/ 0 w 12"/>
                  <a:gd name="T17" fmla="*/ 24 h 25"/>
                  <a:gd name="T18" fmla="*/ 0 w 12"/>
                  <a:gd name="T19" fmla="*/ 25 h 25"/>
                  <a:gd name="T20" fmla="*/ 1 w 12"/>
                  <a:gd name="T21" fmla="*/ 25 h 25"/>
                  <a:gd name="T22" fmla="*/ 12 w 12"/>
                  <a:gd name="T23" fmla="*/ 8 h 25"/>
                  <a:gd name="T24" fmla="*/ 12 w 12"/>
                  <a:gd name="T25" fmla="*/ 6 h 25"/>
                  <a:gd name="T26" fmla="*/ 11 w 12"/>
                  <a:gd name="T27" fmla="*/ 6 h 25"/>
                  <a:gd name="T28" fmla="*/ 12 w 12"/>
                  <a:gd name="T29" fmla="*/ 6 h 25"/>
                  <a:gd name="T30" fmla="*/ 10 w 12"/>
                  <a:gd name="T31" fmla="*/ 2 h 25"/>
                  <a:gd name="T32" fmla="*/ 7 w 12"/>
                  <a:gd name="T33" fmla="*/ 0 h 25"/>
                  <a:gd name="T34" fmla="*/ 2 w 12"/>
                  <a:gd name="T35" fmla="*/ 2 h 25"/>
                  <a:gd name="T36" fmla="*/ 2 w 12"/>
                  <a:gd name="T37" fmla="*/ 3 h 25"/>
                  <a:gd name="T38" fmla="*/ 3 w 12"/>
                  <a:gd name="T3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" h="25"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7" y="2"/>
                    </a:cubicBezTo>
                    <a:cubicBezTo>
                      <a:pt x="8" y="2"/>
                      <a:pt x="8" y="2"/>
                      <a:pt x="9" y="3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10" y="12"/>
                      <a:pt x="9" y="20"/>
                      <a:pt x="0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0" y="21"/>
                      <a:pt x="12" y="12"/>
                      <a:pt x="12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FCD4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2" name="Freeform 1227"/>
              <p:cNvSpPr/>
              <p:nvPr/>
            </p:nvSpPr>
            <p:spPr bwMode="auto">
              <a:xfrm>
                <a:off x="5569" y="1026"/>
                <a:ext cx="110" cy="36"/>
              </a:xfrm>
              <a:custGeom>
                <a:avLst/>
                <a:gdLst>
                  <a:gd name="T0" fmla="*/ 0 w 24"/>
                  <a:gd name="T1" fmla="*/ 6 h 8"/>
                  <a:gd name="T2" fmla="*/ 9 w 24"/>
                  <a:gd name="T3" fmla="*/ 8 h 8"/>
                  <a:gd name="T4" fmla="*/ 24 w 24"/>
                  <a:gd name="T5" fmla="*/ 1 h 8"/>
                  <a:gd name="T6" fmla="*/ 24 w 24"/>
                  <a:gd name="T7" fmla="*/ 0 h 8"/>
                  <a:gd name="T8" fmla="*/ 23 w 24"/>
                  <a:gd name="T9" fmla="*/ 0 h 8"/>
                  <a:gd name="T10" fmla="*/ 9 w 24"/>
                  <a:gd name="T11" fmla="*/ 6 h 8"/>
                  <a:gd name="T12" fmla="*/ 3 w 24"/>
                  <a:gd name="T13" fmla="*/ 5 h 8"/>
                  <a:gd name="T14" fmla="*/ 1 w 24"/>
                  <a:gd name="T15" fmla="*/ 5 h 8"/>
                  <a:gd name="T16" fmla="*/ 1 w 24"/>
                  <a:gd name="T17" fmla="*/ 5 h 8"/>
                  <a:gd name="T18" fmla="*/ 0 w 24"/>
                  <a:gd name="T19" fmla="*/ 5 h 8"/>
                  <a:gd name="T20" fmla="*/ 0 w 24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8">
                    <a:moveTo>
                      <a:pt x="0" y="6"/>
                    </a:moveTo>
                    <a:cubicBezTo>
                      <a:pt x="0" y="6"/>
                      <a:pt x="4" y="8"/>
                      <a:pt x="9" y="8"/>
                    </a:cubicBezTo>
                    <a:cubicBezTo>
                      <a:pt x="14" y="8"/>
                      <a:pt x="19" y="6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8" y="5"/>
                      <a:pt x="13" y="6"/>
                      <a:pt x="9" y="6"/>
                    </a:cubicBezTo>
                    <a:cubicBezTo>
                      <a:pt x="7" y="6"/>
                      <a:pt x="5" y="6"/>
                      <a:pt x="3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3" name="Freeform 1228"/>
              <p:cNvSpPr/>
              <p:nvPr/>
            </p:nvSpPr>
            <p:spPr bwMode="auto">
              <a:xfrm>
                <a:off x="5354" y="727"/>
                <a:ext cx="156" cy="142"/>
              </a:xfrm>
              <a:custGeom>
                <a:avLst/>
                <a:gdLst>
                  <a:gd name="T0" fmla="*/ 2 w 34"/>
                  <a:gd name="T1" fmla="*/ 30 h 31"/>
                  <a:gd name="T2" fmla="*/ 2 w 34"/>
                  <a:gd name="T3" fmla="*/ 29 h 31"/>
                  <a:gd name="T4" fmla="*/ 8 w 34"/>
                  <a:gd name="T5" fmla="*/ 13 h 31"/>
                  <a:gd name="T6" fmla="*/ 29 w 34"/>
                  <a:gd name="T7" fmla="*/ 2 h 31"/>
                  <a:gd name="T8" fmla="*/ 34 w 34"/>
                  <a:gd name="T9" fmla="*/ 2 h 31"/>
                  <a:gd name="T10" fmla="*/ 34 w 34"/>
                  <a:gd name="T11" fmla="*/ 1 h 31"/>
                  <a:gd name="T12" fmla="*/ 34 w 34"/>
                  <a:gd name="T13" fmla="*/ 1 h 31"/>
                  <a:gd name="T14" fmla="*/ 29 w 34"/>
                  <a:gd name="T15" fmla="*/ 0 h 31"/>
                  <a:gd name="T16" fmla="*/ 5 w 34"/>
                  <a:gd name="T17" fmla="*/ 15 h 31"/>
                  <a:gd name="T18" fmla="*/ 1 w 34"/>
                  <a:gd name="T19" fmla="*/ 30 h 31"/>
                  <a:gd name="T20" fmla="*/ 1 w 34"/>
                  <a:gd name="T21" fmla="*/ 31 h 31"/>
                  <a:gd name="T22" fmla="*/ 2 w 34"/>
                  <a:gd name="T23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31">
                    <a:moveTo>
                      <a:pt x="2" y="30"/>
                    </a:moveTo>
                    <a:cubicBezTo>
                      <a:pt x="2" y="30"/>
                      <a:pt x="2" y="30"/>
                      <a:pt x="2" y="29"/>
                    </a:cubicBezTo>
                    <a:cubicBezTo>
                      <a:pt x="3" y="26"/>
                      <a:pt x="4" y="19"/>
                      <a:pt x="8" y="13"/>
                    </a:cubicBezTo>
                    <a:cubicBezTo>
                      <a:pt x="12" y="7"/>
                      <a:pt x="19" y="2"/>
                      <a:pt x="29" y="2"/>
                    </a:cubicBezTo>
                    <a:cubicBezTo>
                      <a:pt x="30" y="2"/>
                      <a:pt x="32" y="2"/>
                      <a:pt x="34" y="2"/>
                    </a:cubicBezTo>
                    <a:cubicBezTo>
                      <a:pt x="34" y="2"/>
                      <a:pt x="34" y="2"/>
                      <a:pt x="34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2" y="0"/>
                      <a:pt x="30" y="0"/>
                      <a:pt x="29" y="0"/>
                    </a:cubicBezTo>
                    <a:cubicBezTo>
                      <a:pt x="16" y="0"/>
                      <a:pt x="9" y="8"/>
                      <a:pt x="5" y="15"/>
                    </a:cubicBezTo>
                    <a:cubicBezTo>
                      <a:pt x="1" y="23"/>
                      <a:pt x="1" y="30"/>
                      <a:pt x="1" y="30"/>
                    </a:cubicBezTo>
                    <a:cubicBezTo>
                      <a:pt x="0" y="31"/>
                      <a:pt x="1" y="31"/>
                      <a:pt x="1" y="31"/>
                    </a:cubicBezTo>
                    <a:cubicBezTo>
                      <a:pt x="1" y="31"/>
                      <a:pt x="2" y="31"/>
                      <a:pt x="2" y="30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4" name="Freeform 1229"/>
              <p:cNvSpPr/>
              <p:nvPr/>
            </p:nvSpPr>
            <p:spPr bwMode="auto">
              <a:xfrm>
                <a:off x="5675" y="708"/>
                <a:ext cx="187" cy="101"/>
              </a:xfrm>
              <a:custGeom>
                <a:avLst/>
                <a:gdLst>
                  <a:gd name="T0" fmla="*/ 1 w 41"/>
                  <a:gd name="T1" fmla="*/ 5 h 22"/>
                  <a:gd name="T2" fmla="*/ 1 w 41"/>
                  <a:gd name="T3" fmla="*/ 5 h 22"/>
                  <a:gd name="T4" fmla="*/ 12 w 41"/>
                  <a:gd name="T5" fmla="*/ 2 h 22"/>
                  <a:gd name="T6" fmla="*/ 40 w 41"/>
                  <a:gd name="T7" fmla="*/ 22 h 22"/>
                  <a:gd name="T8" fmla="*/ 41 w 41"/>
                  <a:gd name="T9" fmla="*/ 22 h 22"/>
                  <a:gd name="T10" fmla="*/ 41 w 41"/>
                  <a:gd name="T11" fmla="*/ 21 h 22"/>
                  <a:gd name="T12" fmla="*/ 12 w 41"/>
                  <a:gd name="T13" fmla="*/ 0 h 22"/>
                  <a:gd name="T14" fmla="*/ 0 w 41"/>
                  <a:gd name="T15" fmla="*/ 4 h 22"/>
                  <a:gd name="T16" fmla="*/ 0 w 41"/>
                  <a:gd name="T17" fmla="*/ 5 h 22"/>
                  <a:gd name="T18" fmla="*/ 1 w 41"/>
                  <a:gd name="T19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22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6" y="2"/>
                      <a:pt x="12" y="2"/>
                    </a:cubicBezTo>
                    <a:cubicBezTo>
                      <a:pt x="19" y="2"/>
                      <a:pt x="29" y="5"/>
                      <a:pt x="40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30" y="4"/>
                      <a:pt x="19" y="0"/>
                      <a:pt x="12" y="0"/>
                    </a:cubicBezTo>
                    <a:cubicBezTo>
                      <a:pt x="5" y="0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754C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5" name="Freeform 1230"/>
              <p:cNvSpPr/>
              <p:nvPr/>
            </p:nvSpPr>
            <p:spPr bwMode="auto">
              <a:xfrm>
                <a:off x="2619" y="262"/>
                <a:ext cx="1164" cy="1168"/>
              </a:xfrm>
              <a:custGeom>
                <a:avLst/>
                <a:gdLst>
                  <a:gd name="T0" fmla="*/ 1164 w 1164"/>
                  <a:gd name="T1" fmla="*/ 984 h 1168"/>
                  <a:gd name="T2" fmla="*/ 184 w 1164"/>
                  <a:gd name="T3" fmla="*/ 1168 h 1168"/>
                  <a:gd name="T4" fmla="*/ 0 w 1164"/>
                  <a:gd name="T5" fmla="*/ 184 h 1168"/>
                  <a:gd name="T6" fmla="*/ 981 w 1164"/>
                  <a:gd name="T7" fmla="*/ 0 h 1168"/>
                  <a:gd name="T8" fmla="*/ 1164 w 1164"/>
                  <a:gd name="T9" fmla="*/ 984 h 1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4" h="1168">
                    <a:moveTo>
                      <a:pt x="1164" y="984"/>
                    </a:moveTo>
                    <a:lnTo>
                      <a:pt x="184" y="1168"/>
                    </a:lnTo>
                    <a:lnTo>
                      <a:pt x="0" y="184"/>
                    </a:lnTo>
                    <a:lnTo>
                      <a:pt x="981" y="0"/>
                    </a:lnTo>
                    <a:lnTo>
                      <a:pt x="1164" y="984"/>
                    </a:lnTo>
                    <a:close/>
                  </a:path>
                </a:pathLst>
              </a:custGeom>
              <a:solidFill>
                <a:srgbClr val="92D6E3"/>
              </a:solidFill>
              <a:ln>
                <a:noFill/>
              </a:ln>
              <a:effectLst>
                <a:outerShdw blurRad="114300" dist="127000" dir="8100000" algn="tr" rotWithShape="0">
                  <a:prstClr val="black">
                    <a:alpha val="2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/>
              </a:p>
            </p:txBody>
          </p:sp>
          <p:sp>
            <p:nvSpPr>
              <p:cNvPr id="2966" name="Freeform 1231"/>
              <p:cNvSpPr/>
              <p:nvPr/>
            </p:nvSpPr>
            <p:spPr bwMode="auto">
              <a:xfrm>
                <a:off x="2619" y="262"/>
                <a:ext cx="1164" cy="1168"/>
              </a:xfrm>
              <a:custGeom>
                <a:avLst/>
                <a:gdLst>
                  <a:gd name="T0" fmla="*/ 1164 w 1164"/>
                  <a:gd name="T1" fmla="*/ 984 h 1168"/>
                  <a:gd name="T2" fmla="*/ 184 w 1164"/>
                  <a:gd name="T3" fmla="*/ 1168 h 1168"/>
                  <a:gd name="T4" fmla="*/ 0 w 1164"/>
                  <a:gd name="T5" fmla="*/ 184 h 1168"/>
                  <a:gd name="T6" fmla="*/ 981 w 1164"/>
                  <a:gd name="T7" fmla="*/ 0 h 1168"/>
                  <a:gd name="T8" fmla="*/ 1164 w 1164"/>
                  <a:gd name="T9" fmla="*/ 984 h 1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4" h="1168">
                    <a:moveTo>
                      <a:pt x="1164" y="984"/>
                    </a:moveTo>
                    <a:lnTo>
                      <a:pt x="184" y="1168"/>
                    </a:lnTo>
                    <a:lnTo>
                      <a:pt x="0" y="184"/>
                    </a:lnTo>
                    <a:lnTo>
                      <a:pt x="981" y="0"/>
                    </a:lnTo>
                    <a:lnTo>
                      <a:pt x="1164" y="98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7" name="Freeform 1232"/>
              <p:cNvSpPr>
                <a:spLocks noEditPoints="1"/>
              </p:cNvSpPr>
              <p:nvPr/>
            </p:nvSpPr>
            <p:spPr bwMode="auto">
              <a:xfrm>
                <a:off x="2642" y="428"/>
                <a:ext cx="248" cy="998"/>
              </a:xfrm>
              <a:custGeom>
                <a:avLst/>
                <a:gdLst>
                  <a:gd name="T0" fmla="*/ 243 w 248"/>
                  <a:gd name="T1" fmla="*/ 965 h 998"/>
                  <a:gd name="T2" fmla="*/ 179 w 248"/>
                  <a:gd name="T3" fmla="*/ 979 h 998"/>
                  <a:gd name="T4" fmla="*/ 183 w 248"/>
                  <a:gd name="T5" fmla="*/ 998 h 998"/>
                  <a:gd name="T6" fmla="*/ 248 w 248"/>
                  <a:gd name="T7" fmla="*/ 984 h 998"/>
                  <a:gd name="T8" fmla="*/ 243 w 248"/>
                  <a:gd name="T9" fmla="*/ 965 h 998"/>
                  <a:gd name="T10" fmla="*/ 211 w 248"/>
                  <a:gd name="T11" fmla="*/ 791 h 998"/>
                  <a:gd name="T12" fmla="*/ 147 w 248"/>
                  <a:gd name="T13" fmla="*/ 800 h 998"/>
                  <a:gd name="T14" fmla="*/ 170 w 248"/>
                  <a:gd name="T15" fmla="*/ 915 h 998"/>
                  <a:gd name="T16" fmla="*/ 234 w 248"/>
                  <a:gd name="T17" fmla="*/ 901 h 998"/>
                  <a:gd name="T18" fmla="*/ 211 w 248"/>
                  <a:gd name="T19" fmla="*/ 791 h 998"/>
                  <a:gd name="T20" fmla="*/ 179 w 248"/>
                  <a:gd name="T21" fmla="*/ 611 h 998"/>
                  <a:gd name="T22" fmla="*/ 115 w 248"/>
                  <a:gd name="T23" fmla="*/ 625 h 998"/>
                  <a:gd name="T24" fmla="*/ 138 w 248"/>
                  <a:gd name="T25" fmla="*/ 735 h 998"/>
                  <a:gd name="T26" fmla="*/ 202 w 248"/>
                  <a:gd name="T27" fmla="*/ 726 h 998"/>
                  <a:gd name="T28" fmla="*/ 179 w 248"/>
                  <a:gd name="T29" fmla="*/ 611 h 998"/>
                  <a:gd name="T30" fmla="*/ 147 w 248"/>
                  <a:gd name="T31" fmla="*/ 437 h 998"/>
                  <a:gd name="T32" fmla="*/ 83 w 248"/>
                  <a:gd name="T33" fmla="*/ 450 h 998"/>
                  <a:gd name="T34" fmla="*/ 101 w 248"/>
                  <a:gd name="T35" fmla="*/ 561 h 998"/>
                  <a:gd name="T36" fmla="*/ 165 w 248"/>
                  <a:gd name="T37" fmla="*/ 547 h 998"/>
                  <a:gd name="T38" fmla="*/ 147 w 248"/>
                  <a:gd name="T39" fmla="*/ 437 h 998"/>
                  <a:gd name="T40" fmla="*/ 115 w 248"/>
                  <a:gd name="T41" fmla="*/ 262 h 998"/>
                  <a:gd name="T42" fmla="*/ 51 w 248"/>
                  <a:gd name="T43" fmla="*/ 271 h 998"/>
                  <a:gd name="T44" fmla="*/ 69 w 248"/>
                  <a:gd name="T45" fmla="*/ 386 h 998"/>
                  <a:gd name="T46" fmla="*/ 133 w 248"/>
                  <a:gd name="T47" fmla="*/ 372 h 998"/>
                  <a:gd name="T48" fmla="*/ 115 w 248"/>
                  <a:gd name="T49" fmla="*/ 262 h 998"/>
                  <a:gd name="T50" fmla="*/ 83 w 248"/>
                  <a:gd name="T51" fmla="*/ 82 h 998"/>
                  <a:gd name="T52" fmla="*/ 19 w 248"/>
                  <a:gd name="T53" fmla="*/ 96 h 998"/>
                  <a:gd name="T54" fmla="*/ 37 w 248"/>
                  <a:gd name="T55" fmla="*/ 207 h 998"/>
                  <a:gd name="T56" fmla="*/ 101 w 248"/>
                  <a:gd name="T57" fmla="*/ 197 h 998"/>
                  <a:gd name="T58" fmla="*/ 83 w 248"/>
                  <a:gd name="T59" fmla="*/ 82 h 998"/>
                  <a:gd name="T60" fmla="*/ 64 w 248"/>
                  <a:gd name="T61" fmla="*/ 0 h 998"/>
                  <a:gd name="T62" fmla="*/ 0 w 248"/>
                  <a:gd name="T63" fmla="*/ 13 h 998"/>
                  <a:gd name="T64" fmla="*/ 5 w 248"/>
                  <a:gd name="T65" fmla="*/ 32 h 998"/>
                  <a:gd name="T66" fmla="*/ 69 w 248"/>
                  <a:gd name="T67" fmla="*/ 18 h 998"/>
                  <a:gd name="T68" fmla="*/ 64 w 248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8" h="998">
                    <a:moveTo>
                      <a:pt x="243" y="965"/>
                    </a:moveTo>
                    <a:lnTo>
                      <a:pt x="179" y="979"/>
                    </a:lnTo>
                    <a:lnTo>
                      <a:pt x="183" y="998"/>
                    </a:lnTo>
                    <a:lnTo>
                      <a:pt x="248" y="984"/>
                    </a:lnTo>
                    <a:lnTo>
                      <a:pt x="243" y="965"/>
                    </a:lnTo>
                    <a:close/>
                    <a:moveTo>
                      <a:pt x="211" y="791"/>
                    </a:moveTo>
                    <a:lnTo>
                      <a:pt x="147" y="800"/>
                    </a:lnTo>
                    <a:lnTo>
                      <a:pt x="170" y="915"/>
                    </a:lnTo>
                    <a:lnTo>
                      <a:pt x="234" y="901"/>
                    </a:lnTo>
                    <a:lnTo>
                      <a:pt x="211" y="791"/>
                    </a:lnTo>
                    <a:close/>
                    <a:moveTo>
                      <a:pt x="179" y="611"/>
                    </a:moveTo>
                    <a:lnTo>
                      <a:pt x="115" y="625"/>
                    </a:lnTo>
                    <a:lnTo>
                      <a:pt x="138" y="735"/>
                    </a:lnTo>
                    <a:lnTo>
                      <a:pt x="202" y="726"/>
                    </a:lnTo>
                    <a:lnTo>
                      <a:pt x="179" y="611"/>
                    </a:lnTo>
                    <a:close/>
                    <a:moveTo>
                      <a:pt x="147" y="437"/>
                    </a:moveTo>
                    <a:lnTo>
                      <a:pt x="83" y="450"/>
                    </a:lnTo>
                    <a:lnTo>
                      <a:pt x="101" y="561"/>
                    </a:lnTo>
                    <a:lnTo>
                      <a:pt x="165" y="547"/>
                    </a:lnTo>
                    <a:lnTo>
                      <a:pt x="147" y="437"/>
                    </a:lnTo>
                    <a:close/>
                    <a:moveTo>
                      <a:pt x="115" y="262"/>
                    </a:moveTo>
                    <a:lnTo>
                      <a:pt x="51" y="271"/>
                    </a:lnTo>
                    <a:lnTo>
                      <a:pt x="69" y="386"/>
                    </a:lnTo>
                    <a:lnTo>
                      <a:pt x="133" y="372"/>
                    </a:lnTo>
                    <a:lnTo>
                      <a:pt x="115" y="262"/>
                    </a:lnTo>
                    <a:close/>
                    <a:moveTo>
                      <a:pt x="83" y="82"/>
                    </a:moveTo>
                    <a:lnTo>
                      <a:pt x="19" y="96"/>
                    </a:lnTo>
                    <a:lnTo>
                      <a:pt x="37" y="207"/>
                    </a:lnTo>
                    <a:lnTo>
                      <a:pt x="101" y="197"/>
                    </a:lnTo>
                    <a:lnTo>
                      <a:pt x="83" y="82"/>
                    </a:lnTo>
                    <a:close/>
                    <a:moveTo>
                      <a:pt x="64" y="0"/>
                    </a:moveTo>
                    <a:lnTo>
                      <a:pt x="0" y="13"/>
                    </a:lnTo>
                    <a:lnTo>
                      <a:pt x="5" y="32"/>
                    </a:lnTo>
                    <a:lnTo>
                      <a:pt x="69" y="18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FD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/>
              </a:p>
            </p:txBody>
          </p:sp>
          <p:sp>
            <p:nvSpPr>
              <p:cNvPr id="2968" name="Freeform 1233"/>
              <p:cNvSpPr>
                <a:spLocks noEditPoints="1"/>
              </p:cNvSpPr>
              <p:nvPr/>
            </p:nvSpPr>
            <p:spPr bwMode="auto">
              <a:xfrm>
                <a:off x="2642" y="428"/>
                <a:ext cx="248" cy="998"/>
              </a:xfrm>
              <a:custGeom>
                <a:avLst/>
                <a:gdLst>
                  <a:gd name="T0" fmla="*/ 243 w 248"/>
                  <a:gd name="T1" fmla="*/ 965 h 998"/>
                  <a:gd name="T2" fmla="*/ 179 w 248"/>
                  <a:gd name="T3" fmla="*/ 979 h 998"/>
                  <a:gd name="T4" fmla="*/ 183 w 248"/>
                  <a:gd name="T5" fmla="*/ 998 h 998"/>
                  <a:gd name="T6" fmla="*/ 248 w 248"/>
                  <a:gd name="T7" fmla="*/ 984 h 998"/>
                  <a:gd name="T8" fmla="*/ 243 w 248"/>
                  <a:gd name="T9" fmla="*/ 965 h 998"/>
                  <a:gd name="T10" fmla="*/ 211 w 248"/>
                  <a:gd name="T11" fmla="*/ 791 h 998"/>
                  <a:gd name="T12" fmla="*/ 147 w 248"/>
                  <a:gd name="T13" fmla="*/ 800 h 998"/>
                  <a:gd name="T14" fmla="*/ 170 w 248"/>
                  <a:gd name="T15" fmla="*/ 915 h 998"/>
                  <a:gd name="T16" fmla="*/ 234 w 248"/>
                  <a:gd name="T17" fmla="*/ 901 h 998"/>
                  <a:gd name="T18" fmla="*/ 211 w 248"/>
                  <a:gd name="T19" fmla="*/ 791 h 998"/>
                  <a:gd name="T20" fmla="*/ 179 w 248"/>
                  <a:gd name="T21" fmla="*/ 611 h 998"/>
                  <a:gd name="T22" fmla="*/ 115 w 248"/>
                  <a:gd name="T23" fmla="*/ 625 h 998"/>
                  <a:gd name="T24" fmla="*/ 138 w 248"/>
                  <a:gd name="T25" fmla="*/ 735 h 998"/>
                  <a:gd name="T26" fmla="*/ 202 w 248"/>
                  <a:gd name="T27" fmla="*/ 726 h 998"/>
                  <a:gd name="T28" fmla="*/ 179 w 248"/>
                  <a:gd name="T29" fmla="*/ 611 h 998"/>
                  <a:gd name="T30" fmla="*/ 147 w 248"/>
                  <a:gd name="T31" fmla="*/ 437 h 998"/>
                  <a:gd name="T32" fmla="*/ 83 w 248"/>
                  <a:gd name="T33" fmla="*/ 450 h 998"/>
                  <a:gd name="T34" fmla="*/ 101 w 248"/>
                  <a:gd name="T35" fmla="*/ 561 h 998"/>
                  <a:gd name="T36" fmla="*/ 165 w 248"/>
                  <a:gd name="T37" fmla="*/ 547 h 998"/>
                  <a:gd name="T38" fmla="*/ 147 w 248"/>
                  <a:gd name="T39" fmla="*/ 437 h 998"/>
                  <a:gd name="T40" fmla="*/ 115 w 248"/>
                  <a:gd name="T41" fmla="*/ 262 h 998"/>
                  <a:gd name="T42" fmla="*/ 51 w 248"/>
                  <a:gd name="T43" fmla="*/ 271 h 998"/>
                  <a:gd name="T44" fmla="*/ 69 w 248"/>
                  <a:gd name="T45" fmla="*/ 386 h 998"/>
                  <a:gd name="T46" fmla="*/ 133 w 248"/>
                  <a:gd name="T47" fmla="*/ 372 h 998"/>
                  <a:gd name="T48" fmla="*/ 115 w 248"/>
                  <a:gd name="T49" fmla="*/ 262 h 998"/>
                  <a:gd name="T50" fmla="*/ 83 w 248"/>
                  <a:gd name="T51" fmla="*/ 82 h 998"/>
                  <a:gd name="T52" fmla="*/ 19 w 248"/>
                  <a:gd name="T53" fmla="*/ 96 h 998"/>
                  <a:gd name="T54" fmla="*/ 37 w 248"/>
                  <a:gd name="T55" fmla="*/ 207 h 998"/>
                  <a:gd name="T56" fmla="*/ 101 w 248"/>
                  <a:gd name="T57" fmla="*/ 197 h 998"/>
                  <a:gd name="T58" fmla="*/ 83 w 248"/>
                  <a:gd name="T59" fmla="*/ 82 h 998"/>
                  <a:gd name="T60" fmla="*/ 64 w 248"/>
                  <a:gd name="T61" fmla="*/ 0 h 998"/>
                  <a:gd name="T62" fmla="*/ 0 w 248"/>
                  <a:gd name="T63" fmla="*/ 13 h 998"/>
                  <a:gd name="T64" fmla="*/ 5 w 248"/>
                  <a:gd name="T65" fmla="*/ 32 h 998"/>
                  <a:gd name="T66" fmla="*/ 69 w 248"/>
                  <a:gd name="T67" fmla="*/ 18 h 998"/>
                  <a:gd name="T68" fmla="*/ 64 w 248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8" h="998">
                    <a:moveTo>
                      <a:pt x="243" y="965"/>
                    </a:moveTo>
                    <a:lnTo>
                      <a:pt x="179" y="979"/>
                    </a:lnTo>
                    <a:lnTo>
                      <a:pt x="183" y="998"/>
                    </a:lnTo>
                    <a:lnTo>
                      <a:pt x="248" y="984"/>
                    </a:lnTo>
                    <a:lnTo>
                      <a:pt x="243" y="965"/>
                    </a:lnTo>
                    <a:moveTo>
                      <a:pt x="211" y="791"/>
                    </a:moveTo>
                    <a:lnTo>
                      <a:pt x="147" y="800"/>
                    </a:lnTo>
                    <a:lnTo>
                      <a:pt x="170" y="915"/>
                    </a:lnTo>
                    <a:lnTo>
                      <a:pt x="234" y="901"/>
                    </a:lnTo>
                    <a:lnTo>
                      <a:pt x="211" y="791"/>
                    </a:lnTo>
                    <a:moveTo>
                      <a:pt x="179" y="611"/>
                    </a:moveTo>
                    <a:lnTo>
                      <a:pt x="115" y="625"/>
                    </a:lnTo>
                    <a:lnTo>
                      <a:pt x="138" y="735"/>
                    </a:lnTo>
                    <a:lnTo>
                      <a:pt x="202" y="726"/>
                    </a:lnTo>
                    <a:lnTo>
                      <a:pt x="179" y="611"/>
                    </a:lnTo>
                    <a:moveTo>
                      <a:pt x="147" y="437"/>
                    </a:moveTo>
                    <a:lnTo>
                      <a:pt x="83" y="450"/>
                    </a:lnTo>
                    <a:lnTo>
                      <a:pt x="101" y="561"/>
                    </a:lnTo>
                    <a:lnTo>
                      <a:pt x="165" y="547"/>
                    </a:lnTo>
                    <a:lnTo>
                      <a:pt x="147" y="437"/>
                    </a:lnTo>
                    <a:moveTo>
                      <a:pt x="115" y="262"/>
                    </a:moveTo>
                    <a:lnTo>
                      <a:pt x="51" y="271"/>
                    </a:lnTo>
                    <a:lnTo>
                      <a:pt x="69" y="386"/>
                    </a:lnTo>
                    <a:lnTo>
                      <a:pt x="133" y="372"/>
                    </a:lnTo>
                    <a:lnTo>
                      <a:pt x="115" y="262"/>
                    </a:lnTo>
                    <a:moveTo>
                      <a:pt x="83" y="82"/>
                    </a:moveTo>
                    <a:lnTo>
                      <a:pt x="19" y="96"/>
                    </a:lnTo>
                    <a:lnTo>
                      <a:pt x="37" y="207"/>
                    </a:lnTo>
                    <a:lnTo>
                      <a:pt x="101" y="197"/>
                    </a:lnTo>
                    <a:lnTo>
                      <a:pt x="83" y="82"/>
                    </a:lnTo>
                    <a:moveTo>
                      <a:pt x="64" y="0"/>
                    </a:moveTo>
                    <a:lnTo>
                      <a:pt x="0" y="13"/>
                    </a:lnTo>
                    <a:lnTo>
                      <a:pt x="5" y="32"/>
                    </a:lnTo>
                    <a:lnTo>
                      <a:pt x="69" y="18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69" name="Freeform 1234"/>
              <p:cNvSpPr>
                <a:spLocks noEditPoints="1"/>
              </p:cNvSpPr>
              <p:nvPr/>
            </p:nvSpPr>
            <p:spPr bwMode="auto">
              <a:xfrm>
                <a:off x="2816" y="395"/>
                <a:ext cx="252" cy="998"/>
              </a:xfrm>
              <a:custGeom>
                <a:avLst/>
                <a:gdLst>
                  <a:gd name="T0" fmla="*/ 248 w 252"/>
                  <a:gd name="T1" fmla="*/ 966 h 998"/>
                  <a:gd name="T2" fmla="*/ 183 w 252"/>
                  <a:gd name="T3" fmla="*/ 980 h 998"/>
                  <a:gd name="T4" fmla="*/ 183 w 252"/>
                  <a:gd name="T5" fmla="*/ 998 h 998"/>
                  <a:gd name="T6" fmla="*/ 252 w 252"/>
                  <a:gd name="T7" fmla="*/ 985 h 998"/>
                  <a:gd name="T8" fmla="*/ 248 w 252"/>
                  <a:gd name="T9" fmla="*/ 966 h 998"/>
                  <a:gd name="T10" fmla="*/ 216 w 252"/>
                  <a:gd name="T11" fmla="*/ 791 h 998"/>
                  <a:gd name="T12" fmla="*/ 147 w 252"/>
                  <a:gd name="T13" fmla="*/ 801 h 998"/>
                  <a:gd name="T14" fmla="*/ 170 w 252"/>
                  <a:gd name="T15" fmla="*/ 916 h 998"/>
                  <a:gd name="T16" fmla="*/ 234 w 252"/>
                  <a:gd name="T17" fmla="*/ 902 h 998"/>
                  <a:gd name="T18" fmla="*/ 216 w 252"/>
                  <a:gd name="T19" fmla="*/ 791 h 998"/>
                  <a:gd name="T20" fmla="*/ 179 w 252"/>
                  <a:gd name="T21" fmla="*/ 612 h 998"/>
                  <a:gd name="T22" fmla="*/ 115 w 252"/>
                  <a:gd name="T23" fmla="*/ 626 h 998"/>
                  <a:gd name="T24" fmla="*/ 138 w 252"/>
                  <a:gd name="T25" fmla="*/ 736 h 998"/>
                  <a:gd name="T26" fmla="*/ 202 w 252"/>
                  <a:gd name="T27" fmla="*/ 727 h 998"/>
                  <a:gd name="T28" fmla="*/ 179 w 252"/>
                  <a:gd name="T29" fmla="*/ 612 h 998"/>
                  <a:gd name="T30" fmla="*/ 147 w 252"/>
                  <a:gd name="T31" fmla="*/ 437 h 998"/>
                  <a:gd name="T32" fmla="*/ 83 w 252"/>
                  <a:gd name="T33" fmla="*/ 451 h 998"/>
                  <a:gd name="T34" fmla="*/ 106 w 252"/>
                  <a:gd name="T35" fmla="*/ 562 h 998"/>
                  <a:gd name="T36" fmla="*/ 170 w 252"/>
                  <a:gd name="T37" fmla="*/ 548 h 998"/>
                  <a:gd name="T38" fmla="*/ 147 w 252"/>
                  <a:gd name="T39" fmla="*/ 437 h 998"/>
                  <a:gd name="T40" fmla="*/ 115 w 252"/>
                  <a:gd name="T41" fmla="*/ 263 h 998"/>
                  <a:gd name="T42" fmla="*/ 51 w 252"/>
                  <a:gd name="T43" fmla="*/ 272 h 998"/>
                  <a:gd name="T44" fmla="*/ 74 w 252"/>
                  <a:gd name="T45" fmla="*/ 387 h 998"/>
                  <a:gd name="T46" fmla="*/ 138 w 252"/>
                  <a:gd name="T47" fmla="*/ 373 h 998"/>
                  <a:gd name="T48" fmla="*/ 115 w 252"/>
                  <a:gd name="T49" fmla="*/ 263 h 998"/>
                  <a:gd name="T50" fmla="*/ 83 w 252"/>
                  <a:gd name="T51" fmla="*/ 83 h 998"/>
                  <a:gd name="T52" fmla="*/ 19 w 252"/>
                  <a:gd name="T53" fmla="*/ 97 h 998"/>
                  <a:gd name="T54" fmla="*/ 37 w 252"/>
                  <a:gd name="T55" fmla="*/ 207 h 998"/>
                  <a:gd name="T56" fmla="*/ 106 w 252"/>
                  <a:gd name="T57" fmla="*/ 198 h 998"/>
                  <a:gd name="T58" fmla="*/ 83 w 252"/>
                  <a:gd name="T59" fmla="*/ 83 h 998"/>
                  <a:gd name="T60" fmla="*/ 69 w 252"/>
                  <a:gd name="T61" fmla="*/ 0 h 998"/>
                  <a:gd name="T62" fmla="*/ 0 w 252"/>
                  <a:gd name="T63" fmla="*/ 14 h 998"/>
                  <a:gd name="T64" fmla="*/ 5 w 252"/>
                  <a:gd name="T65" fmla="*/ 33 h 998"/>
                  <a:gd name="T66" fmla="*/ 69 w 252"/>
                  <a:gd name="T67" fmla="*/ 19 h 998"/>
                  <a:gd name="T68" fmla="*/ 69 w 252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" h="998">
                    <a:moveTo>
                      <a:pt x="248" y="966"/>
                    </a:moveTo>
                    <a:lnTo>
                      <a:pt x="183" y="980"/>
                    </a:lnTo>
                    <a:lnTo>
                      <a:pt x="183" y="998"/>
                    </a:lnTo>
                    <a:lnTo>
                      <a:pt x="252" y="985"/>
                    </a:lnTo>
                    <a:lnTo>
                      <a:pt x="248" y="966"/>
                    </a:lnTo>
                    <a:close/>
                    <a:moveTo>
                      <a:pt x="216" y="791"/>
                    </a:moveTo>
                    <a:lnTo>
                      <a:pt x="147" y="801"/>
                    </a:lnTo>
                    <a:lnTo>
                      <a:pt x="170" y="916"/>
                    </a:lnTo>
                    <a:lnTo>
                      <a:pt x="234" y="902"/>
                    </a:lnTo>
                    <a:lnTo>
                      <a:pt x="216" y="791"/>
                    </a:lnTo>
                    <a:close/>
                    <a:moveTo>
                      <a:pt x="179" y="612"/>
                    </a:moveTo>
                    <a:lnTo>
                      <a:pt x="115" y="626"/>
                    </a:lnTo>
                    <a:lnTo>
                      <a:pt x="138" y="736"/>
                    </a:lnTo>
                    <a:lnTo>
                      <a:pt x="202" y="727"/>
                    </a:lnTo>
                    <a:lnTo>
                      <a:pt x="179" y="612"/>
                    </a:lnTo>
                    <a:close/>
                    <a:moveTo>
                      <a:pt x="147" y="437"/>
                    </a:moveTo>
                    <a:lnTo>
                      <a:pt x="83" y="451"/>
                    </a:lnTo>
                    <a:lnTo>
                      <a:pt x="106" y="562"/>
                    </a:lnTo>
                    <a:lnTo>
                      <a:pt x="170" y="548"/>
                    </a:lnTo>
                    <a:lnTo>
                      <a:pt x="147" y="437"/>
                    </a:lnTo>
                    <a:close/>
                    <a:moveTo>
                      <a:pt x="115" y="263"/>
                    </a:moveTo>
                    <a:lnTo>
                      <a:pt x="51" y="272"/>
                    </a:lnTo>
                    <a:lnTo>
                      <a:pt x="74" y="387"/>
                    </a:lnTo>
                    <a:lnTo>
                      <a:pt x="138" y="373"/>
                    </a:lnTo>
                    <a:lnTo>
                      <a:pt x="115" y="263"/>
                    </a:lnTo>
                    <a:close/>
                    <a:moveTo>
                      <a:pt x="83" y="83"/>
                    </a:moveTo>
                    <a:lnTo>
                      <a:pt x="19" y="97"/>
                    </a:lnTo>
                    <a:lnTo>
                      <a:pt x="37" y="207"/>
                    </a:lnTo>
                    <a:lnTo>
                      <a:pt x="106" y="198"/>
                    </a:lnTo>
                    <a:lnTo>
                      <a:pt x="83" y="83"/>
                    </a:lnTo>
                    <a:close/>
                    <a:moveTo>
                      <a:pt x="69" y="0"/>
                    </a:moveTo>
                    <a:lnTo>
                      <a:pt x="0" y="14"/>
                    </a:lnTo>
                    <a:lnTo>
                      <a:pt x="5" y="33"/>
                    </a:lnTo>
                    <a:lnTo>
                      <a:pt x="69" y="19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AFD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0" name="Freeform 1235"/>
              <p:cNvSpPr>
                <a:spLocks noEditPoints="1"/>
              </p:cNvSpPr>
              <p:nvPr/>
            </p:nvSpPr>
            <p:spPr bwMode="auto">
              <a:xfrm>
                <a:off x="2816" y="395"/>
                <a:ext cx="252" cy="998"/>
              </a:xfrm>
              <a:custGeom>
                <a:avLst/>
                <a:gdLst>
                  <a:gd name="T0" fmla="*/ 248 w 252"/>
                  <a:gd name="T1" fmla="*/ 966 h 998"/>
                  <a:gd name="T2" fmla="*/ 183 w 252"/>
                  <a:gd name="T3" fmla="*/ 980 h 998"/>
                  <a:gd name="T4" fmla="*/ 183 w 252"/>
                  <a:gd name="T5" fmla="*/ 998 h 998"/>
                  <a:gd name="T6" fmla="*/ 252 w 252"/>
                  <a:gd name="T7" fmla="*/ 985 h 998"/>
                  <a:gd name="T8" fmla="*/ 248 w 252"/>
                  <a:gd name="T9" fmla="*/ 966 h 998"/>
                  <a:gd name="T10" fmla="*/ 216 w 252"/>
                  <a:gd name="T11" fmla="*/ 791 h 998"/>
                  <a:gd name="T12" fmla="*/ 147 w 252"/>
                  <a:gd name="T13" fmla="*/ 801 h 998"/>
                  <a:gd name="T14" fmla="*/ 170 w 252"/>
                  <a:gd name="T15" fmla="*/ 916 h 998"/>
                  <a:gd name="T16" fmla="*/ 234 w 252"/>
                  <a:gd name="T17" fmla="*/ 902 h 998"/>
                  <a:gd name="T18" fmla="*/ 216 w 252"/>
                  <a:gd name="T19" fmla="*/ 791 h 998"/>
                  <a:gd name="T20" fmla="*/ 179 w 252"/>
                  <a:gd name="T21" fmla="*/ 612 h 998"/>
                  <a:gd name="T22" fmla="*/ 115 w 252"/>
                  <a:gd name="T23" fmla="*/ 626 h 998"/>
                  <a:gd name="T24" fmla="*/ 138 w 252"/>
                  <a:gd name="T25" fmla="*/ 736 h 998"/>
                  <a:gd name="T26" fmla="*/ 202 w 252"/>
                  <a:gd name="T27" fmla="*/ 727 h 998"/>
                  <a:gd name="T28" fmla="*/ 179 w 252"/>
                  <a:gd name="T29" fmla="*/ 612 h 998"/>
                  <a:gd name="T30" fmla="*/ 147 w 252"/>
                  <a:gd name="T31" fmla="*/ 437 h 998"/>
                  <a:gd name="T32" fmla="*/ 83 w 252"/>
                  <a:gd name="T33" fmla="*/ 451 h 998"/>
                  <a:gd name="T34" fmla="*/ 106 w 252"/>
                  <a:gd name="T35" fmla="*/ 562 h 998"/>
                  <a:gd name="T36" fmla="*/ 170 w 252"/>
                  <a:gd name="T37" fmla="*/ 548 h 998"/>
                  <a:gd name="T38" fmla="*/ 147 w 252"/>
                  <a:gd name="T39" fmla="*/ 437 h 998"/>
                  <a:gd name="T40" fmla="*/ 115 w 252"/>
                  <a:gd name="T41" fmla="*/ 263 h 998"/>
                  <a:gd name="T42" fmla="*/ 51 w 252"/>
                  <a:gd name="T43" fmla="*/ 272 h 998"/>
                  <a:gd name="T44" fmla="*/ 74 w 252"/>
                  <a:gd name="T45" fmla="*/ 387 h 998"/>
                  <a:gd name="T46" fmla="*/ 138 w 252"/>
                  <a:gd name="T47" fmla="*/ 373 h 998"/>
                  <a:gd name="T48" fmla="*/ 115 w 252"/>
                  <a:gd name="T49" fmla="*/ 263 h 998"/>
                  <a:gd name="T50" fmla="*/ 83 w 252"/>
                  <a:gd name="T51" fmla="*/ 83 h 998"/>
                  <a:gd name="T52" fmla="*/ 19 w 252"/>
                  <a:gd name="T53" fmla="*/ 97 h 998"/>
                  <a:gd name="T54" fmla="*/ 37 w 252"/>
                  <a:gd name="T55" fmla="*/ 207 h 998"/>
                  <a:gd name="T56" fmla="*/ 106 w 252"/>
                  <a:gd name="T57" fmla="*/ 198 h 998"/>
                  <a:gd name="T58" fmla="*/ 83 w 252"/>
                  <a:gd name="T59" fmla="*/ 83 h 998"/>
                  <a:gd name="T60" fmla="*/ 69 w 252"/>
                  <a:gd name="T61" fmla="*/ 0 h 998"/>
                  <a:gd name="T62" fmla="*/ 0 w 252"/>
                  <a:gd name="T63" fmla="*/ 14 h 998"/>
                  <a:gd name="T64" fmla="*/ 5 w 252"/>
                  <a:gd name="T65" fmla="*/ 33 h 998"/>
                  <a:gd name="T66" fmla="*/ 69 w 252"/>
                  <a:gd name="T67" fmla="*/ 19 h 998"/>
                  <a:gd name="T68" fmla="*/ 69 w 252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" h="998">
                    <a:moveTo>
                      <a:pt x="248" y="966"/>
                    </a:moveTo>
                    <a:lnTo>
                      <a:pt x="183" y="980"/>
                    </a:lnTo>
                    <a:lnTo>
                      <a:pt x="183" y="998"/>
                    </a:lnTo>
                    <a:lnTo>
                      <a:pt x="252" y="985"/>
                    </a:lnTo>
                    <a:lnTo>
                      <a:pt x="248" y="966"/>
                    </a:lnTo>
                    <a:moveTo>
                      <a:pt x="216" y="791"/>
                    </a:moveTo>
                    <a:lnTo>
                      <a:pt x="147" y="801"/>
                    </a:lnTo>
                    <a:lnTo>
                      <a:pt x="170" y="916"/>
                    </a:lnTo>
                    <a:lnTo>
                      <a:pt x="234" y="902"/>
                    </a:lnTo>
                    <a:lnTo>
                      <a:pt x="216" y="791"/>
                    </a:lnTo>
                    <a:moveTo>
                      <a:pt x="179" y="612"/>
                    </a:moveTo>
                    <a:lnTo>
                      <a:pt x="115" y="626"/>
                    </a:lnTo>
                    <a:lnTo>
                      <a:pt x="138" y="736"/>
                    </a:lnTo>
                    <a:lnTo>
                      <a:pt x="202" y="727"/>
                    </a:lnTo>
                    <a:lnTo>
                      <a:pt x="179" y="612"/>
                    </a:lnTo>
                    <a:moveTo>
                      <a:pt x="147" y="437"/>
                    </a:moveTo>
                    <a:lnTo>
                      <a:pt x="83" y="451"/>
                    </a:lnTo>
                    <a:lnTo>
                      <a:pt x="106" y="562"/>
                    </a:lnTo>
                    <a:lnTo>
                      <a:pt x="170" y="548"/>
                    </a:lnTo>
                    <a:lnTo>
                      <a:pt x="147" y="437"/>
                    </a:lnTo>
                    <a:moveTo>
                      <a:pt x="115" y="263"/>
                    </a:moveTo>
                    <a:lnTo>
                      <a:pt x="51" y="272"/>
                    </a:lnTo>
                    <a:lnTo>
                      <a:pt x="74" y="387"/>
                    </a:lnTo>
                    <a:lnTo>
                      <a:pt x="138" y="373"/>
                    </a:lnTo>
                    <a:lnTo>
                      <a:pt x="115" y="263"/>
                    </a:lnTo>
                    <a:moveTo>
                      <a:pt x="83" y="83"/>
                    </a:moveTo>
                    <a:lnTo>
                      <a:pt x="19" y="97"/>
                    </a:lnTo>
                    <a:lnTo>
                      <a:pt x="37" y="207"/>
                    </a:lnTo>
                    <a:lnTo>
                      <a:pt x="106" y="198"/>
                    </a:lnTo>
                    <a:lnTo>
                      <a:pt x="83" y="83"/>
                    </a:lnTo>
                    <a:moveTo>
                      <a:pt x="69" y="0"/>
                    </a:moveTo>
                    <a:lnTo>
                      <a:pt x="0" y="14"/>
                    </a:lnTo>
                    <a:lnTo>
                      <a:pt x="5" y="33"/>
                    </a:lnTo>
                    <a:lnTo>
                      <a:pt x="69" y="19"/>
                    </a:lnTo>
                    <a:lnTo>
                      <a:pt x="6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1" name="Freeform 1236"/>
              <p:cNvSpPr>
                <a:spLocks noEditPoints="1"/>
              </p:cNvSpPr>
              <p:nvPr/>
            </p:nvSpPr>
            <p:spPr bwMode="auto">
              <a:xfrm>
                <a:off x="2995" y="363"/>
                <a:ext cx="247" cy="998"/>
              </a:xfrm>
              <a:custGeom>
                <a:avLst/>
                <a:gdLst>
                  <a:gd name="T0" fmla="*/ 243 w 247"/>
                  <a:gd name="T1" fmla="*/ 966 h 998"/>
                  <a:gd name="T2" fmla="*/ 179 w 247"/>
                  <a:gd name="T3" fmla="*/ 975 h 998"/>
                  <a:gd name="T4" fmla="*/ 183 w 247"/>
                  <a:gd name="T5" fmla="*/ 998 h 998"/>
                  <a:gd name="T6" fmla="*/ 247 w 247"/>
                  <a:gd name="T7" fmla="*/ 984 h 998"/>
                  <a:gd name="T8" fmla="*/ 243 w 247"/>
                  <a:gd name="T9" fmla="*/ 966 h 998"/>
                  <a:gd name="T10" fmla="*/ 211 w 247"/>
                  <a:gd name="T11" fmla="*/ 791 h 998"/>
                  <a:gd name="T12" fmla="*/ 146 w 247"/>
                  <a:gd name="T13" fmla="*/ 800 h 998"/>
                  <a:gd name="T14" fmla="*/ 165 w 247"/>
                  <a:gd name="T15" fmla="*/ 911 h 998"/>
                  <a:gd name="T16" fmla="*/ 229 w 247"/>
                  <a:gd name="T17" fmla="*/ 902 h 998"/>
                  <a:gd name="T18" fmla="*/ 211 w 247"/>
                  <a:gd name="T19" fmla="*/ 791 h 998"/>
                  <a:gd name="T20" fmla="*/ 179 w 247"/>
                  <a:gd name="T21" fmla="*/ 612 h 998"/>
                  <a:gd name="T22" fmla="*/ 114 w 247"/>
                  <a:gd name="T23" fmla="*/ 626 h 998"/>
                  <a:gd name="T24" fmla="*/ 133 w 247"/>
                  <a:gd name="T25" fmla="*/ 736 h 998"/>
                  <a:gd name="T26" fmla="*/ 197 w 247"/>
                  <a:gd name="T27" fmla="*/ 722 h 998"/>
                  <a:gd name="T28" fmla="*/ 179 w 247"/>
                  <a:gd name="T29" fmla="*/ 612 h 998"/>
                  <a:gd name="T30" fmla="*/ 146 w 247"/>
                  <a:gd name="T31" fmla="*/ 437 h 998"/>
                  <a:gd name="T32" fmla="*/ 82 w 247"/>
                  <a:gd name="T33" fmla="*/ 446 h 998"/>
                  <a:gd name="T34" fmla="*/ 101 w 247"/>
                  <a:gd name="T35" fmla="*/ 561 h 998"/>
                  <a:gd name="T36" fmla="*/ 165 w 247"/>
                  <a:gd name="T37" fmla="*/ 548 h 998"/>
                  <a:gd name="T38" fmla="*/ 146 w 247"/>
                  <a:gd name="T39" fmla="*/ 437 h 998"/>
                  <a:gd name="T40" fmla="*/ 110 w 247"/>
                  <a:gd name="T41" fmla="*/ 258 h 998"/>
                  <a:gd name="T42" fmla="*/ 46 w 247"/>
                  <a:gd name="T43" fmla="*/ 272 h 998"/>
                  <a:gd name="T44" fmla="*/ 69 w 247"/>
                  <a:gd name="T45" fmla="*/ 382 h 998"/>
                  <a:gd name="T46" fmla="*/ 133 w 247"/>
                  <a:gd name="T47" fmla="*/ 373 h 998"/>
                  <a:gd name="T48" fmla="*/ 110 w 247"/>
                  <a:gd name="T49" fmla="*/ 258 h 998"/>
                  <a:gd name="T50" fmla="*/ 78 w 247"/>
                  <a:gd name="T51" fmla="*/ 83 h 998"/>
                  <a:gd name="T52" fmla="*/ 14 w 247"/>
                  <a:gd name="T53" fmla="*/ 97 h 998"/>
                  <a:gd name="T54" fmla="*/ 37 w 247"/>
                  <a:gd name="T55" fmla="*/ 207 h 998"/>
                  <a:gd name="T56" fmla="*/ 101 w 247"/>
                  <a:gd name="T57" fmla="*/ 193 h 998"/>
                  <a:gd name="T58" fmla="*/ 78 w 247"/>
                  <a:gd name="T59" fmla="*/ 83 h 998"/>
                  <a:gd name="T60" fmla="*/ 64 w 247"/>
                  <a:gd name="T61" fmla="*/ 0 h 998"/>
                  <a:gd name="T62" fmla="*/ 0 w 247"/>
                  <a:gd name="T63" fmla="*/ 14 h 998"/>
                  <a:gd name="T64" fmla="*/ 4 w 247"/>
                  <a:gd name="T65" fmla="*/ 32 h 998"/>
                  <a:gd name="T66" fmla="*/ 69 w 247"/>
                  <a:gd name="T67" fmla="*/ 19 h 998"/>
                  <a:gd name="T68" fmla="*/ 64 w 247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7" h="998">
                    <a:moveTo>
                      <a:pt x="243" y="966"/>
                    </a:moveTo>
                    <a:lnTo>
                      <a:pt x="179" y="975"/>
                    </a:lnTo>
                    <a:lnTo>
                      <a:pt x="183" y="998"/>
                    </a:lnTo>
                    <a:lnTo>
                      <a:pt x="247" y="984"/>
                    </a:lnTo>
                    <a:lnTo>
                      <a:pt x="243" y="966"/>
                    </a:lnTo>
                    <a:close/>
                    <a:moveTo>
                      <a:pt x="211" y="791"/>
                    </a:moveTo>
                    <a:lnTo>
                      <a:pt x="146" y="800"/>
                    </a:lnTo>
                    <a:lnTo>
                      <a:pt x="165" y="911"/>
                    </a:lnTo>
                    <a:lnTo>
                      <a:pt x="229" y="902"/>
                    </a:lnTo>
                    <a:lnTo>
                      <a:pt x="211" y="791"/>
                    </a:lnTo>
                    <a:close/>
                    <a:moveTo>
                      <a:pt x="179" y="612"/>
                    </a:moveTo>
                    <a:lnTo>
                      <a:pt x="114" y="626"/>
                    </a:lnTo>
                    <a:lnTo>
                      <a:pt x="133" y="736"/>
                    </a:lnTo>
                    <a:lnTo>
                      <a:pt x="197" y="722"/>
                    </a:lnTo>
                    <a:lnTo>
                      <a:pt x="179" y="612"/>
                    </a:lnTo>
                    <a:close/>
                    <a:moveTo>
                      <a:pt x="146" y="437"/>
                    </a:moveTo>
                    <a:lnTo>
                      <a:pt x="82" y="446"/>
                    </a:lnTo>
                    <a:lnTo>
                      <a:pt x="101" y="561"/>
                    </a:lnTo>
                    <a:lnTo>
                      <a:pt x="165" y="548"/>
                    </a:lnTo>
                    <a:lnTo>
                      <a:pt x="146" y="437"/>
                    </a:lnTo>
                    <a:close/>
                    <a:moveTo>
                      <a:pt x="110" y="258"/>
                    </a:moveTo>
                    <a:lnTo>
                      <a:pt x="46" y="272"/>
                    </a:lnTo>
                    <a:lnTo>
                      <a:pt x="69" y="382"/>
                    </a:lnTo>
                    <a:lnTo>
                      <a:pt x="133" y="373"/>
                    </a:lnTo>
                    <a:lnTo>
                      <a:pt x="110" y="258"/>
                    </a:lnTo>
                    <a:close/>
                    <a:moveTo>
                      <a:pt x="78" y="83"/>
                    </a:moveTo>
                    <a:lnTo>
                      <a:pt x="14" y="97"/>
                    </a:lnTo>
                    <a:lnTo>
                      <a:pt x="37" y="207"/>
                    </a:lnTo>
                    <a:lnTo>
                      <a:pt x="101" y="193"/>
                    </a:lnTo>
                    <a:lnTo>
                      <a:pt x="78" y="83"/>
                    </a:lnTo>
                    <a:close/>
                    <a:moveTo>
                      <a:pt x="64" y="0"/>
                    </a:moveTo>
                    <a:lnTo>
                      <a:pt x="0" y="14"/>
                    </a:lnTo>
                    <a:lnTo>
                      <a:pt x="4" y="32"/>
                    </a:lnTo>
                    <a:lnTo>
                      <a:pt x="69" y="19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FD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2" name="Freeform 1237"/>
              <p:cNvSpPr>
                <a:spLocks noEditPoints="1"/>
              </p:cNvSpPr>
              <p:nvPr/>
            </p:nvSpPr>
            <p:spPr bwMode="auto">
              <a:xfrm>
                <a:off x="2995" y="363"/>
                <a:ext cx="247" cy="998"/>
              </a:xfrm>
              <a:custGeom>
                <a:avLst/>
                <a:gdLst>
                  <a:gd name="T0" fmla="*/ 243 w 247"/>
                  <a:gd name="T1" fmla="*/ 966 h 998"/>
                  <a:gd name="T2" fmla="*/ 179 w 247"/>
                  <a:gd name="T3" fmla="*/ 975 h 998"/>
                  <a:gd name="T4" fmla="*/ 183 w 247"/>
                  <a:gd name="T5" fmla="*/ 998 h 998"/>
                  <a:gd name="T6" fmla="*/ 247 w 247"/>
                  <a:gd name="T7" fmla="*/ 984 h 998"/>
                  <a:gd name="T8" fmla="*/ 243 w 247"/>
                  <a:gd name="T9" fmla="*/ 966 h 998"/>
                  <a:gd name="T10" fmla="*/ 211 w 247"/>
                  <a:gd name="T11" fmla="*/ 791 h 998"/>
                  <a:gd name="T12" fmla="*/ 146 w 247"/>
                  <a:gd name="T13" fmla="*/ 800 h 998"/>
                  <a:gd name="T14" fmla="*/ 165 w 247"/>
                  <a:gd name="T15" fmla="*/ 911 h 998"/>
                  <a:gd name="T16" fmla="*/ 229 w 247"/>
                  <a:gd name="T17" fmla="*/ 902 h 998"/>
                  <a:gd name="T18" fmla="*/ 211 w 247"/>
                  <a:gd name="T19" fmla="*/ 791 h 998"/>
                  <a:gd name="T20" fmla="*/ 179 w 247"/>
                  <a:gd name="T21" fmla="*/ 612 h 998"/>
                  <a:gd name="T22" fmla="*/ 114 w 247"/>
                  <a:gd name="T23" fmla="*/ 626 h 998"/>
                  <a:gd name="T24" fmla="*/ 133 w 247"/>
                  <a:gd name="T25" fmla="*/ 736 h 998"/>
                  <a:gd name="T26" fmla="*/ 197 w 247"/>
                  <a:gd name="T27" fmla="*/ 722 h 998"/>
                  <a:gd name="T28" fmla="*/ 179 w 247"/>
                  <a:gd name="T29" fmla="*/ 612 h 998"/>
                  <a:gd name="T30" fmla="*/ 146 w 247"/>
                  <a:gd name="T31" fmla="*/ 437 h 998"/>
                  <a:gd name="T32" fmla="*/ 82 w 247"/>
                  <a:gd name="T33" fmla="*/ 446 h 998"/>
                  <a:gd name="T34" fmla="*/ 101 w 247"/>
                  <a:gd name="T35" fmla="*/ 561 h 998"/>
                  <a:gd name="T36" fmla="*/ 165 w 247"/>
                  <a:gd name="T37" fmla="*/ 548 h 998"/>
                  <a:gd name="T38" fmla="*/ 146 w 247"/>
                  <a:gd name="T39" fmla="*/ 437 h 998"/>
                  <a:gd name="T40" fmla="*/ 110 w 247"/>
                  <a:gd name="T41" fmla="*/ 258 h 998"/>
                  <a:gd name="T42" fmla="*/ 46 w 247"/>
                  <a:gd name="T43" fmla="*/ 272 h 998"/>
                  <a:gd name="T44" fmla="*/ 69 w 247"/>
                  <a:gd name="T45" fmla="*/ 382 h 998"/>
                  <a:gd name="T46" fmla="*/ 133 w 247"/>
                  <a:gd name="T47" fmla="*/ 373 h 998"/>
                  <a:gd name="T48" fmla="*/ 110 w 247"/>
                  <a:gd name="T49" fmla="*/ 258 h 998"/>
                  <a:gd name="T50" fmla="*/ 78 w 247"/>
                  <a:gd name="T51" fmla="*/ 83 h 998"/>
                  <a:gd name="T52" fmla="*/ 14 w 247"/>
                  <a:gd name="T53" fmla="*/ 97 h 998"/>
                  <a:gd name="T54" fmla="*/ 37 w 247"/>
                  <a:gd name="T55" fmla="*/ 207 h 998"/>
                  <a:gd name="T56" fmla="*/ 101 w 247"/>
                  <a:gd name="T57" fmla="*/ 193 h 998"/>
                  <a:gd name="T58" fmla="*/ 78 w 247"/>
                  <a:gd name="T59" fmla="*/ 83 h 998"/>
                  <a:gd name="T60" fmla="*/ 64 w 247"/>
                  <a:gd name="T61" fmla="*/ 0 h 998"/>
                  <a:gd name="T62" fmla="*/ 0 w 247"/>
                  <a:gd name="T63" fmla="*/ 14 h 998"/>
                  <a:gd name="T64" fmla="*/ 4 w 247"/>
                  <a:gd name="T65" fmla="*/ 32 h 998"/>
                  <a:gd name="T66" fmla="*/ 69 w 247"/>
                  <a:gd name="T67" fmla="*/ 19 h 998"/>
                  <a:gd name="T68" fmla="*/ 64 w 247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7" h="998">
                    <a:moveTo>
                      <a:pt x="243" y="966"/>
                    </a:moveTo>
                    <a:lnTo>
                      <a:pt x="179" y="975"/>
                    </a:lnTo>
                    <a:lnTo>
                      <a:pt x="183" y="998"/>
                    </a:lnTo>
                    <a:lnTo>
                      <a:pt x="247" y="984"/>
                    </a:lnTo>
                    <a:lnTo>
                      <a:pt x="243" y="966"/>
                    </a:lnTo>
                    <a:moveTo>
                      <a:pt x="211" y="791"/>
                    </a:moveTo>
                    <a:lnTo>
                      <a:pt x="146" y="800"/>
                    </a:lnTo>
                    <a:lnTo>
                      <a:pt x="165" y="911"/>
                    </a:lnTo>
                    <a:lnTo>
                      <a:pt x="229" y="902"/>
                    </a:lnTo>
                    <a:lnTo>
                      <a:pt x="211" y="791"/>
                    </a:lnTo>
                    <a:moveTo>
                      <a:pt x="179" y="612"/>
                    </a:moveTo>
                    <a:lnTo>
                      <a:pt x="114" y="626"/>
                    </a:lnTo>
                    <a:lnTo>
                      <a:pt x="133" y="736"/>
                    </a:lnTo>
                    <a:lnTo>
                      <a:pt x="197" y="722"/>
                    </a:lnTo>
                    <a:lnTo>
                      <a:pt x="179" y="612"/>
                    </a:lnTo>
                    <a:moveTo>
                      <a:pt x="146" y="437"/>
                    </a:moveTo>
                    <a:lnTo>
                      <a:pt x="82" y="446"/>
                    </a:lnTo>
                    <a:lnTo>
                      <a:pt x="101" y="561"/>
                    </a:lnTo>
                    <a:lnTo>
                      <a:pt x="165" y="548"/>
                    </a:lnTo>
                    <a:lnTo>
                      <a:pt x="146" y="437"/>
                    </a:lnTo>
                    <a:moveTo>
                      <a:pt x="110" y="258"/>
                    </a:moveTo>
                    <a:lnTo>
                      <a:pt x="46" y="272"/>
                    </a:lnTo>
                    <a:lnTo>
                      <a:pt x="69" y="382"/>
                    </a:lnTo>
                    <a:lnTo>
                      <a:pt x="133" y="373"/>
                    </a:lnTo>
                    <a:lnTo>
                      <a:pt x="110" y="258"/>
                    </a:lnTo>
                    <a:moveTo>
                      <a:pt x="78" y="83"/>
                    </a:moveTo>
                    <a:lnTo>
                      <a:pt x="14" y="97"/>
                    </a:lnTo>
                    <a:lnTo>
                      <a:pt x="37" y="207"/>
                    </a:lnTo>
                    <a:lnTo>
                      <a:pt x="101" y="193"/>
                    </a:lnTo>
                    <a:lnTo>
                      <a:pt x="78" y="83"/>
                    </a:lnTo>
                    <a:moveTo>
                      <a:pt x="64" y="0"/>
                    </a:moveTo>
                    <a:lnTo>
                      <a:pt x="0" y="14"/>
                    </a:lnTo>
                    <a:lnTo>
                      <a:pt x="4" y="32"/>
                    </a:lnTo>
                    <a:lnTo>
                      <a:pt x="69" y="19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3" name="Freeform 1238"/>
              <p:cNvSpPr>
                <a:spLocks noEditPoints="1"/>
              </p:cNvSpPr>
              <p:nvPr/>
            </p:nvSpPr>
            <p:spPr bwMode="auto">
              <a:xfrm>
                <a:off x="3169" y="331"/>
                <a:ext cx="247" cy="998"/>
              </a:xfrm>
              <a:custGeom>
                <a:avLst/>
                <a:gdLst>
                  <a:gd name="T0" fmla="*/ 243 w 247"/>
                  <a:gd name="T1" fmla="*/ 966 h 998"/>
                  <a:gd name="T2" fmla="*/ 179 w 247"/>
                  <a:gd name="T3" fmla="*/ 975 h 998"/>
                  <a:gd name="T4" fmla="*/ 183 w 247"/>
                  <a:gd name="T5" fmla="*/ 998 h 998"/>
                  <a:gd name="T6" fmla="*/ 247 w 247"/>
                  <a:gd name="T7" fmla="*/ 984 h 998"/>
                  <a:gd name="T8" fmla="*/ 243 w 247"/>
                  <a:gd name="T9" fmla="*/ 966 h 998"/>
                  <a:gd name="T10" fmla="*/ 211 w 247"/>
                  <a:gd name="T11" fmla="*/ 786 h 998"/>
                  <a:gd name="T12" fmla="*/ 147 w 247"/>
                  <a:gd name="T13" fmla="*/ 800 h 998"/>
                  <a:gd name="T14" fmla="*/ 169 w 247"/>
                  <a:gd name="T15" fmla="*/ 911 h 998"/>
                  <a:gd name="T16" fmla="*/ 234 w 247"/>
                  <a:gd name="T17" fmla="*/ 901 h 998"/>
                  <a:gd name="T18" fmla="*/ 211 w 247"/>
                  <a:gd name="T19" fmla="*/ 786 h 998"/>
                  <a:gd name="T20" fmla="*/ 179 w 247"/>
                  <a:gd name="T21" fmla="*/ 612 h 998"/>
                  <a:gd name="T22" fmla="*/ 114 w 247"/>
                  <a:gd name="T23" fmla="*/ 626 h 998"/>
                  <a:gd name="T24" fmla="*/ 137 w 247"/>
                  <a:gd name="T25" fmla="*/ 736 h 998"/>
                  <a:gd name="T26" fmla="*/ 202 w 247"/>
                  <a:gd name="T27" fmla="*/ 722 h 998"/>
                  <a:gd name="T28" fmla="*/ 179 w 247"/>
                  <a:gd name="T29" fmla="*/ 612 h 998"/>
                  <a:gd name="T30" fmla="*/ 147 w 247"/>
                  <a:gd name="T31" fmla="*/ 437 h 998"/>
                  <a:gd name="T32" fmla="*/ 82 w 247"/>
                  <a:gd name="T33" fmla="*/ 446 h 998"/>
                  <a:gd name="T34" fmla="*/ 101 w 247"/>
                  <a:gd name="T35" fmla="*/ 561 h 998"/>
                  <a:gd name="T36" fmla="*/ 169 w 247"/>
                  <a:gd name="T37" fmla="*/ 547 h 998"/>
                  <a:gd name="T38" fmla="*/ 147 w 247"/>
                  <a:gd name="T39" fmla="*/ 437 h 998"/>
                  <a:gd name="T40" fmla="*/ 114 w 247"/>
                  <a:gd name="T41" fmla="*/ 258 h 998"/>
                  <a:gd name="T42" fmla="*/ 50 w 247"/>
                  <a:gd name="T43" fmla="*/ 271 h 998"/>
                  <a:gd name="T44" fmla="*/ 69 w 247"/>
                  <a:gd name="T45" fmla="*/ 382 h 998"/>
                  <a:gd name="T46" fmla="*/ 133 w 247"/>
                  <a:gd name="T47" fmla="*/ 373 h 998"/>
                  <a:gd name="T48" fmla="*/ 114 w 247"/>
                  <a:gd name="T49" fmla="*/ 258 h 998"/>
                  <a:gd name="T50" fmla="*/ 82 w 247"/>
                  <a:gd name="T51" fmla="*/ 83 h 998"/>
                  <a:gd name="T52" fmla="*/ 18 w 247"/>
                  <a:gd name="T53" fmla="*/ 97 h 998"/>
                  <a:gd name="T54" fmla="*/ 37 w 247"/>
                  <a:gd name="T55" fmla="*/ 207 h 998"/>
                  <a:gd name="T56" fmla="*/ 101 w 247"/>
                  <a:gd name="T57" fmla="*/ 193 h 998"/>
                  <a:gd name="T58" fmla="*/ 82 w 247"/>
                  <a:gd name="T59" fmla="*/ 83 h 998"/>
                  <a:gd name="T60" fmla="*/ 64 w 247"/>
                  <a:gd name="T61" fmla="*/ 0 h 998"/>
                  <a:gd name="T62" fmla="*/ 0 w 247"/>
                  <a:gd name="T63" fmla="*/ 9 h 998"/>
                  <a:gd name="T64" fmla="*/ 5 w 247"/>
                  <a:gd name="T65" fmla="*/ 32 h 998"/>
                  <a:gd name="T66" fmla="*/ 69 w 247"/>
                  <a:gd name="T67" fmla="*/ 18 h 998"/>
                  <a:gd name="T68" fmla="*/ 64 w 247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7" h="998">
                    <a:moveTo>
                      <a:pt x="243" y="966"/>
                    </a:moveTo>
                    <a:lnTo>
                      <a:pt x="179" y="975"/>
                    </a:lnTo>
                    <a:lnTo>
                      <a:pt x="183" y="998"/>
                    </a:lnTo>
                    <a:lnTo>
                      <a:pt x="247" y="984"/>
                    </a:lnTo>
                    <a:lnTo>
                      <a:pt x="243" y="966"/>
                    </a:lnTo>
                    <a:close/>
                    <a:moveTo>
                      <a:pt x="211" y="786"/>
                    </a:moveTo>
                    <a:lnTo>
                      <a:pt x="147" y="800"/>
                    </a:lnTo>
                    <a:lnTo>
                      <a:pt x="169" y="911"/>
                    </a:lnTo>
                    <a:lnTo>
                      <a:pt x="234" y="901"/>
                    </a:lnTo>
                    <a:lnTo>
                      <a:pt x="211" y="786"/>
                    </a:lnTo>
                    <a:close/>
                    <a:moveTo>
                      <a:pt x="179" y="612"/>
                    </a:moveTo>
                    <a:lnTo>
                      <a:pt x="114" y="626"/>
                    </a:lnTo>
                    <a:lnTo>
                      <a:pt x="137" y="736"/>
                    </a:lnTo>
                    <a:lnTo>
                      <a:pt x="202" y="722"/>
                    </a:lnTo>
                    <a:lnTo>
                      <a:pt x="179" y="612"/>
                    </a:lnTo>
                    <a:close/>
                    <a:moveTo>
                      <a:pt x="147" y="437"/>
                    </a:moveTo>
                    <a:lnTo>
                      <a:pt x="82" y="446"/>
                    </a:lnTo>
                    <a:lnTo>
                      <a:pt x="101" y="561"/>
                    </a:lnTo>
                    <a:lnTo>
                      <a:pt x="169" y="547"/>
                    </a:lnTo>
                    <a:lnTo>
                      <a:pt x="147" y="437"/>
                    </a:lnTo>
                    <a:close/>
                    <a:moveTo>
                      <a:pt x="114" y="258"/>
                    </a:moveTo>
                    <a:lnTo>
                      <a:pt x="50" y="271"/>
                    </a:lnTo>
                    <a:lnTo>
                      <a:pt x="69" y="382"/>
                    </a:lnTo>
                    <a:lnTo>
                      <a:pt x="133" y="373"/>
                    </a:lnTo>
                    <a:lnTo>
                      <a:pt x="114" y="258"/>
                    </a:lnTo>
                    <a:close/>
                    <a:moveTo>
                      <a:pt x="82" y="83"/>
                    </a:moveTo>
                    <a:lnTo>
                      <a:pt x="18" y="97"/>
                    </a:lnTo>
                    <a:lnTo>
                      <a:pt x="37" y="207"/>
                    </a:lnTo>
                    <a:lnTo>
                      <a:pt x="101" y="193"/>
                    </a:lnTo>
                    <a:lnTo>
                      <a:pt x="82" y="83"/>
                    </a:lnTo>
                    <a:close/>
                    <a:moveTo>
                      <a:pt x="64" y="0"/>
                    </a:moveTo>
                    <a:lnTo>
                      <a:pt x="0" y="9"/>
                    </a:lnTo>
                    <a:lnTo>
                      <a:pt x="5" y="32"/>
                    </a:lnTo>
                    <a:lnTo>
                      <a:pt x="69" y="18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FD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4" name="Freeform 1239"/>
              <p:cNvSpPr>
                <a:spLocks noEditPoints="1"/>
              </p:cNvSpPr>
              <p:nvPr/>
            </p:nvSpPr>
            <p:spPr bwMode="auto">
              <a:xfrm>
                <a:off x="3169" y="331"/>
                <a:ext cx="247" cy="998"/>
              </a:xfrm>
              <a:custGeom>
                <a:avLst/>
                <a:gdLst>
                  <a:gd name="T0" fmla="*/ 243 w 247"/>
                  <a:gd name="T1" fmla="*/ 966 h 998"/>
                  <a:gd name="T2" fmla="*/ 179 w 247"/>
                  <a:gd name="T3" fmla="*/ 975 h 998"/>
                  <a:gd name="T4" fmla="*/ 183 w 247"/>
                  <a:gd name="T5" fmla="*/ 998 h 998"/>
                  <a:gd name="T6" fmla="*/ 247 w 247"/>
                  <a:gd name="T7" fmla="*/ 984 h 998"/>
                  <a:gd name="T8" fmla="*/ 243 w 247"/>
                  <a:gd name="T9" fmla="*/ 966 h 998"/>
                  <a:gd name="T10" fmla="*/ 211 w 247"/>
                  <a:gd name="T11" fmla="*/ 786 h 998"/>
                  <a:gd name="T12" fmla="*/ 147 w 247"/>
                  <a:gd name="T13" fmla="*/ 800 h 998"/>
                  <a:gd name="T14" fmla="*/ 169 w 247"/>
                  <a:gd name="T15" fmla="*/ 911 h 998"/>
                  <a:gd name="T16" fmla="*/ 234 w 247"/>
                  <a:gd name="T17" fmla="*/ 901 h 998"/>
                  <a:gd name="T18" fmla="*/ 211 w 247"/>
                  <a:gd name="T19" fmla="*/ 786 h 998"/>
                  <a:gd name="T20" fmla="*/ 179 w 247"/>
                  <a:gd name="T21" fmla="*/ 612 h 998"/>
                  <a:gd name="T22" fmla="*/ 114 w 247"/>
                  <a:gd name="T23" fmla="*/ 626 h 998"/>
                  <a:gd name="T24" fmla="*/ 137 w 247"/>
                  <a:gd name="T25" fmla="*/ 736 h 998"/>
                  <a:gd name="T26" fmla="*/ 202 w 247"/>
                  <a:gd name="T27" fmla="*/ 722 h 998"/>
                  <a:gd name="T28" fmla="*/ 179 w 247"/>
                  <a:gd name="T29" fmla="*/ 612 h 998"/>
                  <a:gd name="T30" fmla="*/ 147 w 247"/>
                  <a:gd name="T31" fmla="*/ 437 h 998"/>
                  <a:gd name="T32" fmla="*/ 82 w 247"/>
                  <a:gd name="T33" fmla="*/ 446 h 998"/>
                  <a:gd name="T34" fmla="*/ 101 w 247"/>
                  <a:gd name="T35" fmla="*/ 561 h 998"/>
                  <a:gd name="T36" fmla="*/ 169 w 247"/>
                  <a:gd name="T37" fmla="*/ 547 h 998"/>
                  <a:gd name="T38" fmla="*/ 147 w 247"/>
                  <a:gd name="T39" fmla="*/ 437 h 998"/>
                  <a:gd name="T40" fmla="*/ 114 w 247"/>
                  <a:gd name="T41" fmla="*/ 258 h 998"/>
                  <a:gd name="T42" fmla="*/ 50 w 247"/>
                  <a:gd name="T43" fmla="*/ 271 h 998"/>
                  <a:gd name="T44" fmla="*/ 69 w 247"/>
                  <a:gd name="T45" fmla="*/ 382 h 998"/>
                  <a:gd name="T46" fmla="*/ 133 w 247"/>
                  <a:gd name="T47" fmla="*/ 373 h 998"/>
                  <a:gd name="T48" fmla="*/ 114 w 247"/>
                  <a:gd name="T49" fmla="*/ 258 h 998"/>
                  <a:gd name="T50" fmla="*/ 82 w 247"/>
                  <a:gd name="T51" fmla="*/ 83 h 998"/>
                  <a:gd name="T52" fmla="*/ 18 w 247"/>
                  <a:gd name="T53" fmla="*/ 97 h 998"/>
                  <a:gd name="T54" fmla="*/ 37 w 247"/>
                  <a:gd name="T55" fmla="*/ 207 h 998"/>
                  <a:gd name="T56" fmla="*/ 101 w 247"/>
                  <a:gd name="T57" fmla="*/ 193 h 998"/>
                  <a:gd name="T58" fmla="*/ 82 w 247"/>
                  <a:gd name="T59" fmla="*/ 83 h 998"/>
                  <a:gd name="T60" fmla="*/ 64 w 247"/>
                  <a:gd name="T61" fmla="*/ 0 h 998"/>
                  <a:gd name="T62" fmla="*/ 0 w 247"/>
                  <a:gd name="T63" fmla="*/ 9 h 998"/>
                  <a:gd name="T64" fmla="*/ 5 w 247"/>
                  <a:gd name="T65" fmla="*/ 32 h 998"/>
                  <a:gd name="T66" fmla="*/ 69 w 247"/>
                  <a:gd name="T67" fmla="*/ 18 h 998"/>
                  <a:gd name="T68" fmla="*/ 64 w 247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7" h="998">
                    <a:moveTo>
                      <a:pt x="243" y="966"/>
                    </a:moveTo>
                    <a:lnTo>
                      <a:pt x="179" y="975"/>
                    </a:lnTo>
                    <a:lnTo>
                      <a:pt x="183" y="998"/>
                    </a:lnTo>
                    <a:lnTo>
                      <a:pt x="247" y="984"/>
                    </a:lnTo>
                    <a:lnTo>
                      <a:pt x="243" y="966"/>
                    </a:lnTo>
                    <a:moveTo>
                      <a:pt x="211" y="786"/>
                    </a:moveTo>
                    <a:lnTo>
                      <a:pt x="147" y="800"/>
                    </a:lnTo>
                    <a:lnTo>
                      <a:pt x="169" y="911"/>
                    </a:lnTo>
                    <a:lnTo>
                      <a:pt x="234" y="901"/>
                    </a:lnTo>
                    <a:lnTo>
                      <a:pt x="211" y="786"/>
                    </a:lnTo>
                    <a:moveTo>
                      <a:pt x="179" y="612"/>
                    </a:moveTo>
                    <a:lnTo>
                      <a:pt x="114" y="626"/>
                    </a:lnTo>
                    <a:lnTo>
                      <a:pt x="137" y="736"/>
                    </a:lnTo>
                    <a:lnTo>
                      <a:pt x="202" y="722"/>
                    </a:lnTo>
                    <a:lnTo>
                      <a:pt x="179" y="612"/>
                    </a:lnTo>
                    <a:moveTo>
                      <a:pt x="147" y="437"/>
                    </a:moveTo>
                    <a:lnTo>
                      <a:pt x="82" y="446"/>
                    </a:lnTo>
                    <a:lnTo>
                      <a:pt x="101" y="561"/>
                    </a:lnTo>
                    <a:lnTo>
                      <a:pt x="169" y="547"/>
                    </a:lnTo>
                    <a:lnTo>
                      <a:pt x="147" y="437"/>
                    </a:lnTo>
                    <a:moveTo>
                      <a:pt x="114" y="258"/>
                    </a:moveTo>
                    <a:lnTo>
                      <a:pt x="50" y="271"/>
                    </a:lnTo>
                    <a:lnTo>
                      <a:pt x="69" y="382"/>
                    </a:lnTo>
                    <a:lnTo>
                      <a:pt x="133" y="373"/>
                    </a:lnTo>
                    <a:lnTo>
                      <a:pt x="114" y="258"/>
                    </a:lnTo>
                    <a:moveTo>
                      <a:pt x="82" y="83"/>
                    </a:moveTo>
                    <a:lnTo>
                      <a:pt x="18" y="97"/>
                    </a:lnTo>
                    <a:lnTo>
                      <a:pt x="37" y="207"/>
                    </a:lnTo>
                    <a:lnTo>
                      <a:pt x="101" y="193"/>
                    </a:lnTo>
                    <a:lnTo>
                      <a:pt x="82" y="83"/>
                    </a:lnTo>
                    <a:moveTo>
                      <a:pt x="64" y="0"/>
                    </a:moveTo>
                    <a:lnTo>
                      <a:pt x="0" y="9"/>
                    </a:lnTo>
                    <a:lnTo>
                      <a:pt x="5" y="32"/>
                    </a:lnTo>
                    <a:lnTo>
                      <a:pt x="69" y="18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5" name="Freeform 1240"/>
              <p:cNvSpPr>
                <a:spLocks noEditPoints="1"/>
              </p:cNvSpPr>
              <p:nvPr/>
            </p:nvSpPr>
            <p:spPr bwMode="auto">
              <a:xfrm>
                <a:off x="3348" y="299"/>
                <a:ext cx="247" cy="993"/>
              </a:xfrm>
              <a:custGeom>
                <a:avLst/>
                <a:gdLst>
                  <a:gd name="T0" fmla="*/ 242 w 247"/>
                  <a:gd name="T1" fmla="*/ 966 h 993"/>
                  <a:gd name="T2" fmla="*/ 178 w 247"/>
                  <a:gd name="T3" fmla="*/ 975 h 993"/>
                  <a:gd name="T4" fmla="*/ 178 w 247"/>
                  <a:gd name="T5" fmla="*/ 993 h 993"/>
                  <a:gd name="T6" fmla="*/ 247 w 247"/>
                  <a:gd name="T7" fmla="*/ 984 h 993"/>
                  <a:gd name="T8" fmla="*/ 242 w 247"/>
                  <a:gd name="T9" fmla="*/ 966 h 993"/>
                  <a:gd name="T10" fmla="*/ 210 w 247"/>
                  <a:gd name="T11" fmla="*/ 786 h 993"/>
                  <a:gd name="T12" fmla="*/ 146 w 247"/>
                  <a:gd name="T13" fmla="*/ 800 h 993"/>
                  <a:gd name="T14" fmla="*/ 165 w 247"/>
                  <a:gd name="T15" fmla="*/ 910 h 993"/>
                  <a:gd name="T16" fmla="*/ 229 w 247"/>
                  <a:gd name="T17" fmla="*/ 897 h 993"/>
                  <a:gd name="T18" fmla="*/ 210 w 247"/>
                  <a:gd name="T19" fmla="*/ 786 h 993"/>
                  <a:gd name="T20" fmla="*/ 178 w 247"/>
                  <a:gd name="T21" fmla="*/ 612 h 993"/>
                  <a:gd name="T22" fmla="*/ 110 w 247"/>
                  <a:gd name="T23" fmla="*/ 625 h 993"/>
                  <a:gd name="T24" fmla="*/ 132 w 247"/>
                  <a:gd name="T25" fmla="*/ 736 h 993"/>
                  <a:gd name="T26" fmla="*/ 197 w 247"/>
                  <a:gd name="T27" fmla="*/ 722 h 993"/>
                  <a:gd name="T28" fmla="*/ 178 w 247"/>
                  <a:gd name="T29" fmla="*/ 612 h 993"/>
                  <a:gd name="T30" fmla="*/ 142 w 247"/>
                  <a:gd name="T31" fmla="*/ 437 h 993"/>
                  <a:gd name="T32" fmla="*/ 77 w 247"/>
                  <a:gd name="T33" fmla="*/ 446 h 993"/>
                  <a:gd name="T34" fmla="*/ 100 w 247"/>
                  <a:gd name="T35" fmla="*/ 556 h 993"/>
                  <a:gd name="T36" fmla="*/ 165 w 247"/>
                  <a:gd name="T37" fmla="*/ 547 h 993"/>
                  <a:gd name="T38" fmla="*/ 142 w 247"/>
                  <a:gd name="T39" fmla="*/ 437 h 993"/>
                  <a:gd name="T40" fmla="*/ 110 w 247"/>
                  <a:gd name="T41" fmla="*/ 257 h 993"/>
                  <a:gd name="T42" fmla="*/ 45 w 247"/>
                  <a:gd name="T43" fmla="*/ 271 h 993"/>
                  <a:gd name="T44" fmla="*/ 68 w 247"/>
                  <a:gd name="T45" fmla="*/ 382 h 993"/>
                  <a:gd name="T46" fmla="*/ 132 w 247"/>
                  <a:gd name="T47" fmla="*/ 368 h 993"/>
                  <a:gd name="T48" fmla="*/ 110 w 247"/>
                  <a:gd name="T49" fmla="*/ 257 h 993"/>
                  <a:gd name="T50" fmla="*/ 77 w 247"/>
                  <a:gd name="T51" fmla="*/ 83 h 993"/>
                  <a:gd name="T52" fmla="*/ 13 w 247"/>
                  <a:gd name="T53" fmla="*/ 92 h 993"/>
                  <a:gd name="T54" fmla="*/ 32 w 247"/>
                  <a:gd name="T55" fmla="*/ 207 h 993"/>
                  <a:gd name="T56" fmla="*/ 100 w 247"/>
                  <a:gd name="T57" fmla="*/ 193 h 993"/>
                  <a:gd name="T58" fmla="*/ 77 w 247"/>
                  <a:gd name="T59" fmla="*/ 83 h 993"/>
                  <a:gd name="T60" fmla="*/ 64 w 247"/>
                  <a:gd name="T61" fmla="*/ 0 h 993"/>
                  <a:gd name="T62" fmla="*/ 0 w 247"/>
                  <a:gd name="T63" fmla="*/ 9 h 993"/>
                  <a:gd name="T64" fmla="*/ 0 w 247"/>
                  <a:gd name="T65" fmla="*/ 27 h 993"/>
                  <a:gd name="T66" fmla="*/ 64 w 247"/>
                  <a:gd name="T67" fmla="*/ 18 h 993"/>
                  <a:gd name="T68" fmla="*/ 64 w 247"/>
                  <a:gd name="T69" fmla="*/ 0 h 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7" h="993">
                    <a:moveTo>
                      <a:pt x="242" y="966"/>
                    </a:moveTo>
                    <a:lnTo>
                      <a:pt x="178" y="975"/>
                    </a:lnTo>
                    <a:lnTo>
                      <a:pt x="178" y="993"/>
                    </a:lnTo>
                    <a:lnTo>
                      <a:pt x="247" y="984"/>
                    </a:lnTo>
                    <a:lnTo>
                      <a:pt x="242" y="966"/>
                    </a:lnTo>
                    <a:close/>
                    <a:moveTo>
                      <a:pt x="210" y="786"/>
                    </a:moveTo>
                    <a:lnTo>
                      <a:pt x="146" y="800"/>
                    </a:lnTo>
                    <a:lnTo>
                      <a:pt x="165" y="910"/>
                    </a:lnTo>
                    <a:lnTo>
                      <a:pt x="229" y="897"/>
                    </a:lnTo>
                    <a:lnTo>
                      <a:pt x="210" y="786"/>
                    </a:lnTo>
                    <a:close/>
                    <a:moveTo>
                      <a:pt x="178" y="612"/>
                    </a:moveTo>
                    <a:lnTo>
                      <a:pt x="110" y="625"/>
                    </a:lnTo>
                    <a:lnTo>
                      <a:pt x="132" y="736"/>
                    </a:lnTo>
                    <a:lnTo>
                      <a:pt x="197" y="722"/>
                    </a:lnTo>
                    <a:lnTo>
                      <a:pt x="178" y="612"/>
                    </a:lnTo>
                    <a:close/>
                    <a:moveTo>
                      <a:pt x="142" y="437"/>
                    </a:moveTo>
                    <a:lnTo>
                      <a:pt x="77" y="446"/>
                    </a:lnTo>
                    <a:lnTo>
                      <a:pt x="100" y="556"/>
                    </a:lnTo>
                    <a:lnTo>
                      <a:pt x="165" y="547"/>
                    </a:lnTo>
                    <a:lnTo>
                      <a:pt x="142" y="437"/>
                    </a:lnTo>
                    <a:close/>
                    <a:moveTo>
                      <a:pt x="110" y="257"/>
                    </a:moveTo>
                    <a:lnTo>
                      <a:pt x="45" y="271"/>
                    </a:lnTo>
                    <a:lnTo>
                      <a:pt x="68" y="382"/>
                    </a:lnTo>
                    <a:lnTo>
                      <a:pt x="132" y="368"/>
                    </a:lnTo>
                    <a:lnTo>
                      <a:pt x="110" y="257"/>
                    </a:lnTo>
                    <a:close/>
                    <a:moveTo>
                      <a:pt x="77" y="83"/>
                    </a:moveTo>
                    <a:lnTo>
                      <a:pt x="13" y="92"/>
                    </a:lnTo>
                    <a:lnTo>
                      <a:pt x="32" y="207"/>
                    </a:lnTo>
                    <a:lnTo>
                      <a:pt x="100" y="193"/>
                    </a:lnTo>
                    <a:lnTo>
                      <a:pt x="77" y="83"/>
                    </a:lnTo>
                    <a:close/>
                    <a:moveTo>
                      <a:pt x="64" y="0"/>
                    </a:moveTo>
                    <a:lnTo>
                      <a:pt x="0" y="9"/>
                    </a:lnTo>
                    <a:lnTo>
                      <a:pt x="0" y="27"/>
                    </a:lnTo>
                    <a:lnTo>
                      <a:pt x="64" y="18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FD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6" name="Freeform 1241"/>
              <p:cNvSpPr>
                <a:spLocks noEditPoints="1"/>
              </p:cNvSpPr>
              <p:nvPr/>
            </p:nvSpPr>
            <p:spPr bwMode="auto">
              <a:xfrm>
                <a:off x="3348" y="299"/>
                <a:ext cx="247" cy="993"/>
              </a:xfrm>
              <a:custGeom>
                <a:avLst/>
                <a:gdLst>
                  <a:gd name="T0" fmla="*/ 242 w 247"/>
                  <a:gd name="T1" fmla="*/ 966 h 993"/>
                  <a:gd name="T2" fmla="*/ 178 w 247"/>
                  <a:gd name="T3" fmla="*/ 975 h 993"/>
                  <a:gd name="T4" fmla="*/ 178 w 247"/>
                  <a:gd name="T5" fmla="*/ 993 h 993"/>
                  <a:gd name="T6" fmla="*/ 247 w 247"/>
                  <a:gd name="T7" fmla="*/ 984 h 993"/>
                  <a:gd name="T8" fmla="*/ 242 w 247"/>
                  <a:gd name="T9" fmla="*/ 966 h 993"/>
                  <a:gd name="T10" fmla="*/ 210 w 247"/>
                  <a:gd name="T11" fmla="*/ 786 h 993"/>
                  <a:gd name="T12" fmla="*/ 146 w 247"/>
                  <a:gd name="T13" fmla="*/ 800 h 993"/>
                  <a:gd name="T14" fmla="*/ 165 w 247"/>
                  <a:gd name="T15" fmla="*/ 910 h 993"/>
                  <a:gd name="T16" fmla="*/ 229 w 247"/>
                  <a:gd name="T17" fmla="*/ 897 h 993"/>
                  <a:gd name="T18" fmla="*/ 210 w 247"/>
                  <a:gd name="T19" fmla="*/ 786 h 993"/>
                  <a:gd name="T20" fmla="*/ 178 w 247"/>
                  <a:gd name="T21" fmla="*/ 612 h 993"/>
                  <a:gd name="T22" fmla="*/ 110 w 247"/>
                  <a:gd name="T23" fmla="*/ 625 h 993"/>
                  <a:gd name="T24" fmla="*/ 132 w 247"/>
                  <a:gd name="T25" fmla="*/ 736 h 993"/>
                  <a:gd name="T26" fmla="*/ 197 w 247"/>
                  <a:gd name="T27" fmla="*/ 722 h 993"/>
                  <a:gd name="T28" fmla="*/ 178 w 247"/>
                  <a:gd name="T29" fmla="*/ 612 h 993"/>
                  <a:gd name="T30" fmla="*/ 142 w 247"/>
                  <a:gd name="T31" fmla="*/ 437 h 993"/>
                  <a:gd name="T32" fmla="*/ 77 w 247"/>
                  <a:gd name="T33" fmla="*/ 446 h 993"/>
                  <a:gd name="T34" fmla="*/ 100 w 247"/>
                  <a:gd name="T35" fmla="*/ 556 h 993"/>
                  <a:gd name="T36" fmla="*/ 165 w 247"/>
                  <a:gd name="T37" fmla="*/ 547 h 993"/>
                  <a:gd name="T38" fmla="*/ 142 w 247"/>
                  <a:gd name="T39" fmla="*/ 437 h 993"/>
                  <a:gd name="T40" fmla="*/ 110 w 247"/>
                  <a:gd name="T41" fmla="*/ 257 h 993"/>
                  <a:gd name="T42" fmla="*/ 45 w 247"/>
                  <a:gd name="T43" fmla="*/ 271 h 993"/>
                  <a:gd name="T44" fmla="*/ 68 w 247"/>
                  <a:gd name="T45" fmla="*/ 382 h 993"/>
                  <a:gd name="T46" fmla="*/ 132 w 247"/>
                  <a:gd name="T47" fmla="*/ 368 h 993"/>
                  <a:gd name="T48" fmla="*/ 110 w 247"/>
                  <a:gd name="T49" fmla="*/ 257 h 993"/>
                  <a:gd name="T50" fmla="*/ 77 w 247"/>
                  <a:gd name="T51" fmla="*/ 83 h 993"/>
                  <a:gd name="T52" fmla="*/ 13 w 247"/>
                  <a:gd name="T53" fmla="*/ 92 h 993"/>
                  <a:gd name="T54" fmla="*/ 32 w 247"/>
                  <a:gd name="T55" fmla="*/ 207 h 993"/>
                  <a:gd name="T56" fmla="*/ 100 w 247"/>
                  <a:gd name="T57" fmla="*/ 193 h 993"/>
                  <a:gd name="T58" fmla="*/ 77 w 247"/>
                  <a:gd name="T59" fmla="*/ 83 h 993"/>
                  <a:gd name="T60" fmla="*/ 64 w 247"/>
                  <a:gd name="T61" fmla="*/ 0 h 993"/>
                  <a:gd name="T62" fmla="*/ 0 w 247"/>
                  <a:gd name="T63" fmla="*/ 9 h 993"/>
                  <a:gd name="T64" fmla="*/ 0 w 247"/>
                  <a:gd name="T65" fmla="*/ 27 h 993"/>
                  <a:gd name="T66" fmla="*/ 64 w 247"/>
                  <a:gd name="T67" fmla="*/ 18 h 993"/>
                  <a:gd name="T68" fmla="*/ 64 w 247"/>
                  <a:gd name="T69" fmla="*/ 0 h 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7" h="993">
                    <a:moveTo>
                      <a:pt x="242" y="966"/>
                    </a:moveTo>
                    <a:lnTo>
                      <a:pt x="178" y="975"/>
                    </a:lnTo>
                    <a:lnTo>
                      <a:pt x="178" y="993"/>
                    </a:lnTo>
                    <a:lnTo>
                      <a:pt x="247" y="984"/>
                    </a:lnTo>
                    <a:lnTo>
                      <a:pt x="242" y="966"/>
                    </a:lnTo>
                    <a:moveTo>
                      <a:pt x="210" y="786"/>
                    </a:moveTo>
                    <a:lnTo>
                      <a:pt x="146" y="800"/>
                    </a:lnTo>
                    <a:lnTo>
                      <a:pt x="165" y="910"/>
                    </a:lnTo>
                    <a:lnTo>
                      <a:pt x="229" y="897"/>
                    </a:lnTo>
                    <a:lnTo>
                      <a:pt x="210" y="786"/>
                    </a:lnTo>
                    <a:moveTo>
                      <a:pt x="178" y="612"/>
                    </a:moveTo>
                    <a:lnTo>
                      <a:pt x="110" y="625"/>
                    </a:lnTo>
                    <a:lnTo>
                      <a:pt x="132" y="736"/>
                    </a:lnTo>
                    <a:lnTo>
                      <a:pt x="197" y="722"/>
                    </a:lnTo>
                    <a:lnTo>
                      <a:pt x="178" y="612"/>
                    </a:lnTo>
                    <a:moveTo>
                      <a:pt x="142" y="437"/>
                    </a:moveTo>
                    <a:lnTo>
                      <a:pt x="77" y="446"/>
                    </a:lnTo>
                    <a:lnTo>
                      <a:pt x="100" y="556"/>
                    </a:lnTo>
                    <a:lnTo>
                      <a:pt x="165" y="547"/>
                    </a:lnTo>
                    <a:lnTo>
                      <a:pt x="142" y="437"/>
                    </a:lnTo>
                    <a:moveTo>
                      <a:pt x="110" y="257"/>
                    </a:moveTo>
                    <a:lnTo>
                      <a:pt x="45" y="271"/>
                    </a:lnTo>
                    <a:lnTo>
                      <a:pt x="68" y="382"/>
                    </a:lnTo>
                    <a:lnTo>
                      <a:pt x="132" y="368"/>
                    </a:lnTo>
                    <a:lnTo>
                      <a:pt x="110" y="257"/>
                    </a:lnTo>
                    <a:moveTo>
                      <a:pt x="77" y="83"/>
                    </a:moveTo>
                    <a:lnTo>
                      <a:pt x="13" y="92"/>
                    </a:lnTo>
                    <a:lnTo>
                      <a:pt x="32" y="207"/>
                    </a:lnTo>
                    <a:lnTo>
                      <a:pt x="100" y="193"/>
                    </a:lnTo>
                    <a:lnTo>
                      <a:pt x="77" y="83"/>
                    </a:lnTo>
                    <a:moveTo>
                      <a:pt x="64" y="0"/>
                    </a:moveTo>
                    <a:lnTo>
                      <a:pt x="0" y="9"/>
                    </a:lnTo>
                    <a:lnTo>
                      <a:pt x="0" y="27"/>
                    </a:lnTo>
                    <a:lnTo>
                      <a:pt x="64" y="18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7" name="Freeform 1242"/>
              <p:cNvSpPr>
                <a:spLocks noEditPoints="1"/>
              </p:cNvSpPr>
              <p:nvPr/>
            </p:nvSpPr>
            <p:spPr bwMode="auto">
              <a:xfrm>
                <a:off x="3522" y="262"/>
                <a:ext cx="247" cy="998"/>
              </a:xfrm>
              <a:custGeom>
                <a:avLst/>
                <a:gdLst>
                  <a:gd name="T0" fmla="*/ 242 w 247"/>
                  <a:gd name="T1" fmla="*/ 966 h 998"/>
                  <a:gd name="T2" fmla="*/ 178 w 247"/>
                  <a:gd name="T3" fmla="*/ 980 h 998"/>
                  <a:gd name="T4" fmla="*/ 183 w 247"/>
                  <a:gd name="T5" fmla="*/ 998 h 998"/>
                  <a:gd name="T6" fmla="*/ 247 w 247"/>
                  <a:gd name="T7" fmla="*/ 989 h 998"/>
                  <a:gd name="T8" fmla="*/ 242 w 247"/>
                  <a:gd name="T9" fmla="*/ 966 h 998"/>
                  <a:gd name="T10" fmla="*/ 210 w 247"/>
                  <a:gd name="T11" fmla="*/ 791 h 998"/>
                  <a:gd name="T12" fmla="*/ 146 w 247"/>
                  <a:gd name="T13" fmla="*/ 805 h 998"/>
                  <a:gd name="T14" fmla="*/ 165 w 247"/>
                  <a:gd name="T15" fmla="*/ 915 h 998"/>
                  <a:gd name="T16" fmla="*/ 233 w 247"/>
                  <a:gd name="T17" fmla="*/ 901 h 998"/>
                  <a:gd name="T18" fmla="*/ 210 w 247"/>
                  <a:gd name="T19" fmla="*/ 791 h 998"/>
                  <a:gd name="T20" fmla="*/ 178 w 247"/>
                  <a:gd name="T21" fmla="*/ 616 h 998"/>
                  <a:gd name="T22" fmla="*/ 114 w 247"/>
                  <a:gd name="T23" fmla="*/ 626 h 998"/>
                  <a:gd name="T24" fmla="*/ 133 w 247"/>
                  <a:gd name="T25" fmla="*/ 741 h 998"/>
                  <a:gd name="T26" fmla="*/ 197 w 247"/>
                  <a:gd name="T27" fmla="*/ 727 h 998"/>
                  <a:gd name="T28" fmla="*/ 178 w 247"/>
                  <a:gd name="T29" fmla="*/ 616 h 998"/>
                  <a:gd name="T30" fmla="*/ 146 w 247"/>
                  <a:gd name="T31" fmla="*/ 437 h 998"/>
                  <a:gd name="T32" fmla="*/ 82 w 247"/>
                  <a:gd name="T33" fmla="*/ 451 h 998"/>
                  <a:gd name="T34" fmla="*/ 100 w 247"/>
                  <a:gd name="T35" fmla="*/ 561 h 998"/>
                  <a:gd name="T36" fmla="*/ 165 w 247"/>
                  <a:gd name="T37" fmla="*/ 552 h 998"/>
                  <a:gd name="T38" fmla="*/ 146 w 247"/>
                  <a:gd name="T39" fmla="*/ 437 h 998"/>
                  <a:gd name="T40" fmla="*/ 114 w 247"/>
                  <a:gd name="T41" fmla="*/ 262 h 998"/>
                  <a:gd name="T42" fmla="*/ 45 w 247"/>
                  <a:gd name="T43" fmla="*/ 276 h 998"/>
                  <a:gd name="T44" fmla="*/ 68 w 247"/>
                  <a:gd name="T45" fmla="*/ 386 h 998"/>
                  <a:gd name="T46" fmla="*/ 133 w 247"/>
                  <a:gd name="T47" fmla="*/ 373 h 998"/>
                  <a:gd name="T48" fmla="*/ 114 w 247"/>
                  <a:gd name="T49" fmla="*/ 262 h 998"/>
                  <a:gd name="T50" fmla="*/ 78 w 247"/>
                  <a:gd name="T51" fmla="*/ 87 h 998"/>
                  <a:gd name="T52" fmla="*/ 13 w 247"/>
                  <a:gd name="T53" fmla="*/ 97 h 998"/>
                  <a:gd name="T54" fmla="*/ 36 w 247"/>
                  <a:gd name="T55" fmla="*/ 212 h 998"/>
                  <a:gd name="T56" fmla="*/ 100 w 247"/>
                  <a:gd name="T57" fmla="*/ 198 h 998"/>
                  <a:gd name="T58" fmla="*/ 78 w 247"/>
                  <a:gd name="T59" fmla="*/ 87 h 998"/>
                  <a:gd name="T60" fmla="*/ 64 w 247"/>
                  <a:gd name="T61" fmla="*/ 0 h 998"/>
                  <a:gd name="T62" fmla="*/ 0 w 247"/>
                  <a:gd name="T63" fmla="*/ 14 h 998"/>
                  <a:gd name="T64" fmla="*/ 4 w 247"/>
                  <a:gd name="T65" fmla="*/ 32 h 998"/>
                  <a:gd name="T66" fmla="*/ 68 w 247"/>
                  <a:gd name="T67" fmla="*/ 23 h 998"/>
                  <a:gd name="T68" fmla="*/ 64 w 247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7" h="998">
                    <a:moveTo>
                      <a:pt x="242" y="966"/>
                    </a:moveTo>
                    <a:lnTo>
                      <a:pt x="178" y="980"/>
                    </a:lnTo>
                    <a:lnTo>
                      <a:pt x="183" y="998"/>
                    </a:lnTo>
                    <a:lnTo>
                      <a:pt x="247" y="989"/>
                    </a:lnTo>
                    <a:lnTo>
                      <a:pt x="242" y="966"/>
                    </a:lnTo>
                    <a:close/>
                    <a:moveTo>
                      <a:pt x="210" y="791"/>
                    </a:moveTo>
                    <a:lnTo>
                      <a:pt x="146" y="805"/>
                    </a:lnTo>
                    <a:lnTo>
                      <a:pt x="165" y="915"/>
                    </a:lnTo>
                    <a:lnTo>
                      <a:pt x="233" y="901"/>
                    </a:lnTo>
                    <a:lnTo>
                      <a:pt x="210" y="791"/>
                    </a:lnTo>
                    <a:close/>
                    <a:moveTo>
                      <a:pt x="178" y="616"/>
                    </a:moveTo>
                    <a:lnTo>
                      <a:pt x="114" y="626"/>
                    </a:lnTo>
                    <a:lnTo>
                      <a:pt x="133" y="741"/>
                    </a:lnTo>
                    <a:lnTo>
                      <a:pt x="197" y="727"/>
                    </a:lnTo>
                    <a:lnTo>
                      <a:pt x="178" y="616"/>
                    </a:lnTo>
                    <a:close/>
                    <a:moveTo>
                      <a:pt x="146" y="437"/>
                    </a:moveTo>
                    <a:lnTo>
                      <a:pt x="82" y="451"/>
                    </a:lnTo>
                    <a:lnTo>
                      <a:pt x="100" y="561"/>
                    </a:lnTo>
                    <a:lnTo>
                      <a:pt x="165" y="552"/>
                    </a:lnTo>
                    <a:lnTo>
                      <a:pt x="146" y="437"/>
                    </a:lnTo>
                    <a:close/>
                    <a:moveTo>
                      <a:pt x="114" y="262"/>
                    </a:moveTo>
                    <a:lnTo>
                      <a:pt x="45" y="276"/>
                    </a:lnTo>
                    <a:lnTo>
                      <a:pt x="68" y="386"/>
                    </a:lnTo>
                    <a:lnTo>
                      <a:pt x="133" y="373"/>
                    </a:lnTo>
                    <a:lnTo>
                      <a:pt x="114" y="262"/>
                    </a:lnTo>
                    <a:close/>
                    <a:moveTo>
                      <a:pt x="78" y="87"/>
                    </a:moveTo>
                    <a:lnTo>
                      <a:pt x="13" y="97"/>
                    </a:lnTo>
                    <a:lnTo>
                      <a:pt x="36" y="212"/>
                    </a:lnTo>
                    <a:lnTo>
                      <a:pt x="100" y="198"/>
                    </a:lnTo>
                    <a:lnTo>
                      <a:pt x="78" y="87"/>
                    </a:lnTo>
                    <a:close/>
                    <a:moveTo>
                      <a:pt x="64" y="0"/>
                    </a:moveTo>
                    <a:lnTo>
                      <a:pt x="0" y="14"/>
                    </a:lnTo>
                    <a:lnTo>
                      <a:pt x="4" y="32"/>
                    </a:lnTo>
                    <a:lnTo>
                      <a:pt x="68" y="2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FDF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/>
              </a:p>
            </p:txBody>
          </p:sp>
          <p:sp>
            <p:nvSpPr>
              <p:cNvPr id="2978" name="Freeform 1243"/>
              <p:cNvSpPr>
                <a:spLocks noEditPoints="1"/>
              </p:cNvSpPr>
              <p:nvPr/>
            </p:nvSpPr>
            <p:spPr bwMode="auto">
              <a:xfrm>
                <a:off x="3522" y="262"/>
                <a:ext cx="247" cy="998"/>
              </a:xfrm>
              <a:custGeom>
                <a:avLst/>
                <a:gdLst>
                  <a:gd name="T0" fmla="*/ 242 w 247"/>
                  <a:gd name="T1" fmla="*/ 966 h 998"/>
                  <a:gd name="T2" fmla="*/ 178 w 247"/>
                  <a:gd name="T3" fmla="*/ 980 h 998"/>
                  <a:gd name="T4" fmla="*/ 183 w 247"/>
                  <a:gd name="T5" fmla="*/ 998 h 998"/>
                  <a:gd name="T6" fmla="*/ 247 w 247"/>
                  <a:gd name="T7" fmla="*/ 989 h 998"/>
                  <a:gd name="T8" fmla="*/ 242 w 247"/>
                  <a:gd name="T9" fmla="*/ 966 h 998"/>
                  <a:gd name="T10" fmla="*/ 210 w 247"/>
                  <a:gd name="T11" fmla="*/ 791 h 998"/>
                  <a:gd name="T12" fmla="*/ 146 w 247"/>
                  <a:gd name="T13" fmla="*/ 805 h 998"/>
                  <a:gd name="T14" fmla="*/ 165 w 247"/>
                  <a:gd name="T15" fmla="*/ 915 h 998"/>
                  <a:gd name="T16" fmla="*/ 233 w 247"/>
                  <a:gd name="T17" fmla="*/ 901 h 998"/>
                  <a:gd name="T18" fmla="*/ 210 w 247"/>
                  <a:gd name="T19" fmla="*/ 791 h 998"/>
                  <a:gd name="T20" fmla="*/ 178 w 247"/>
                  <a:gd name="T21" fmla="*/ 616 h 998"/>
                  <a:gd name="T22" fmla="*/ 114 w 247"/>
                  <a:gd name="T23" fmla="*/ 626 h 998"/>
                  <a:gd name="T24" fmla="*/ 133 w 247"/>
                  <a:gd name="T25" fmla="*/ 741 h 998"/>
                  <a:gd name="T26" fmla="*/ 197 w 247"/>
                  <a:gd name="T27" fmla="*/ 727 h 998"/>
                  <a:gd name="T28" fmla="*/ 178 w 247"/>
                  <a:gd name="T29" fmla="*/ 616 h 998"/>
                  <a:gd name="T30" fmla="*/ 146 w 247"/>
                  <a:gd name="T31" fmla="*/ 437 h 998"/>
                  <a:gd name="T32" fmla="*/ 82 w 247"/>
                  <a:gd name="T33" fmla="*/ 451 h 998"/>
                  <a:gd name="T34" fmla="*/ 100 w 247"/>
                  <a:gd name="T35" fmla="*/ 561 h 998"/>
                  <a:gd name="T36" fmla="*/ 165 w 247"/>
                  <a:gd name="T37" fmla="*/ 552 h 998"/>
                  <a:gd name="T38" fmla="*/ 146 w 247"/>
                  <a:gd name="T39" fmla="*/ 437 h 998"/>
                  <a:gd name="T40" fmla="*/ 114 w 247"/>
                  <a:gd name="T41" fmla="*/ 262 h 998"/>
                  <a:gd name="T42" fmla="*/ 45 w 247"/>
                  <a:gd name="T43" fmla="*/ 276 h 998"/>
                  <a:gd name="T44" fmla="*/ 68 w 247"/>
                  <a:gd name="T45" fmla="*/ 386 h 998"/>
                  <a:gd name="T46" fmla="*/ 133 w 247"/>
                  <a:gd name="T47" fmla="*/ 373 h 998"/>
                  <a:gd name="T48" fmla="*/ 114 w 247"/>
                  <a:gd name="T49" fmla="*/ 262 h 998"/>
                  <a:gd name="T50" fmla="*/ 78 w 247"/>
                  <a:gd name="T51" fmla="*/ 87 h 998"/>
                  <a:gd name="T52" fmla="*/ 13 w 247"/>
                  <a:gd name="T53" fmla="*/ 97 h 998"/>
                  <a:gd name="T54" fmla="*/ 36 w 247"/>
                  <a:gd name="T55" fmla="*/ 212 h 998"/>
                  <a:gd name="T56" fmla="*/ 100 w 247"/>
                  <a:gd name="T57" fmla="*/ 198 h 998"/>
                  <a:gd name="T58" fmla="*/ 78 w 247"/>
                  <a:gd name="T59" fmla="*/ 87 h 998"/>
                  <a:gd name="T60" fmla="*/ 64 w 247"/>
                  <a:gd name="T61" fmla="*/ 0 h 998"/>
                  <a:gd name="T62" fmla="*/ 0 w 247"/>
                  <a:gd name="T63" fmla="*/ 14 h 998"/>
                  <a:gd name="T64" fmla="*/ 4 w 247"/>
                  <a:gd name="T65" fmla="*/ 32 h 998"/>
                  <a:gd name="T66" fmla="*/ 68 w 247"/>
                  <a:gd name="T67" fmla="*/ 23 h 998"/>
                  <a:gd name="T68" fmla="*/ 64 w 247"/>
                  <a:gd name="T69" fmla="*/ 0 h 9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7" h="998">
                    <a:moveTo>
                      <a:pt x="242" y="966"/>
                    </a:moveTo>
                    <a:lnTo>
                      <a:pt x="178" y="980"/>
                    </a:lnTo>
                    <a:lnTo>
                      <a:pt x="183" y="998"/>
                    </a:lnTo>
                    <a:lnTo>
                      <a:pt x="247" y="989"/>
                    </a:lnTo>
                    <a:lnTo>
                      <a:pt x="242" y="966"/>
                    </a:lnTo>
                    <a:moveTo>
                      <a:pt x="210" y="791"/>
                    </a:moveTo>
                    <a:lnTo>
                      <a:pt x="146" y="805"/>
                    </a:lnTo>
                    <a:lnTo>
                      <a:pt x="165" y="915"/>
                    </a:lnTo>
                    <a:lnTo>
                      <a:pt x="233" y="901"/>
                    </a:lnTo>
                    <a:lnTo>
                      <a:pt x="210" y="791"/>
                    </a:lnTo>
                    <a:moveTo>
                      <a:pt x="178" y="616"/>
                    </a:moveTo>
                    <a:lnTo>
                      <a:pt x="114" y="626"/>
                    </a:lnTo>
                    <a:lnTo>
                      <a:pt x="133" y="741"/>
                    </a:lnTo>
                    <a:lnTo>
                      <a:pt x="197" y="727"/>
                    </a:lnTo>
                    <a:lnTo>
                      <a:pt x="178" y="616"/>
                    </a:lnTo>
                    <a:moveTo>
                      <a:pt x="146" y="437"/>
                    </a:moveTo>
                    <a:lnTo>
                      <a:pt x="82" y="451"/>
                    </a:lnTo>
                    <a:lnTo>
                      <a:pt x="100" y="561"/>
                    </a:lnTo>
                    <a:lnTo>
                      <a:pt x="165" y="552"/>
                    </a:lnTo>
                    <a:lnTo>
                      <a:pt x="146" y="437"/>
                    </a:lnTo>
                    <a:moveTo>
                      <a:pt x="114" y="262"/>
                    </a:moveTo>
                    <a:lnTo>
                      <a:pt x="45" y="276"/>
                    </a:lnTo>
                    <a:lnTo>
                      <a:pt x="68" y="386"/>
                    </a:lnTo>
                    <a:lnTo>
                      <a:pt x="133" y="373"/>
                    </a:lnTo>
                    <a:lnTo>
                      <a:pt x="114" y="262"/>
                    </a:lnTo>
                    <a:moveTo>
                      <a:pt x="78" y="87"/>
                    </a:moveTo>
                    <a:lnTo>
                      <a:pt x="13" y="97"/>
                    </a:lnTo>
                    <a:lnTo>
                      <a:pt x="36" y="212"/>
                    </a:lnTo>
                    <a:lnTo>
                      <a:pt x="100" y="198"/>
                    </a:lnTo>
                    <a:lnTo>
                      <a:pt x="78" y="87"/>
                    </a:lnTo>
                    <a:moveTo>
                      <a:pt x="64" y="0"/>
                    </a:moveTo>
                    <a:lnTo>
                      <a:pt x="0" y="14"/>
                    </a:lnTo>
                    <a:lnTo>
                      <a:pt x="4" y="32"/>
                    </a:lnTo>
                    <a:lnTo>
                      <a:pt x="68" y="23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79" name="Freeform 1244"/>
              <p:cNvSpPr>
                <a:spLocks noEditPoints="1"/>
              </p:cNvSpPr>
              <p:nvPr/>
            </p:nvSpPr>
            <p:spPr bwMode="auto">
              <a:xfrm>
                <a:off x="2789" y="1163"/>
                <a:ext cx="994" cy="249"/>
              </a:xfrm>
              <a:custGeom>
                <a:avLst/>
                <a:gdLst>
                  <a:gd name="T0" fmla="*/ 23 w 994"/>
                  <a:gd name="T1" fmla="*/ 180 h 249"/>
                  <a:gd name="T2" fmla="*/ 0 w 994"/>
                  <a:gd name="T3" fmla="*/ 184 h 249"/>
                  <a:gd name="T4" fmla="*/ 9 w 994"/>
                  <a:gd name="T5" fmla="*/ 249 h 249"/>
                  <a:gd name="T6" fmla="*/ 32 w 994"/>
                  <a:gd name="T7" fmla="*/ 244 h 249"/>
                  <a:gd name="T8" fmla="*/ 23 w 994"/>
                  <a:gd name="T9" fmla="*/ 180 h 249"/>
                  <a:gd name="T10" fmla="*/ 197 w 994"/>
                  <a:gd name="T11" fmla="*/ 148 h 249"/>
                  <a:gd name="T12" fmla="*/ 87 w 994"/>
                  <a:gd name="T13" fmla="*/ 166 h 249"/>
                  <a:gd name="T14" fmla="*/ 96 w 994"/>
                  <a:gd name="T15" fmla="*/ 230 h 249"/>
                  <a:gd name="T16" fmla="*/ 210 w 994"/>
                  <a:gd name="T17" fmla="*/ 212 h 249"/>
                  <a:gd name="T18" fmla="*/ 197 w 994"/>
                  <a:gd name="T19" fmla="*/ 148 h 249"/>
                  <a:gd name="T20" fmla="*/ 371 w 994"/>
                  <a:gd name="T21" fmla="*/ 111 h 249"/>
                  <a:gd name="T22" fmla="*/ 261 w 994"/>
                  <a:gd name="T23" fmla="*/ 134 h 249"/>
                  <a:gd name="T24" fmla="*/ 275 w 994"/>
                  <a:gd name="T25" fmla="*/ 198 h 249"/>
                  <a:gd name="T26" fmla="*/ 385 w 994"/>
                  <a:gd name="T27" fmla="*/ 175 h 249"/>
                  <a:gd name="T28" fmla="*/ 371 w 994"/>
                  <a:gd name="T29" fmla="*/ 111 h 249"/>
                  <a:gd name="T30" fmla="*/ 549 w 994"/>
                  <a:gd name="T31" fmla="*/ 79 h 249"/>
                  <a:gd name="T32" fmla="*/ 435 w 994"/>
                  <a:gd name="T33" fmla="*/ 102 h 249"/>
                  <a:gd name="T34" fmla="*/ 449 w 994"/>
                  <a:gd name="T35" fmla="*/ 166 h 249"/>
                  <a:gd name="T36" fmla="*/ 559 w 994"/>
                  <a:gd name="T37" fmla="*/ 143 h 249"/>
                  <a:gd name="T38" fmla="*/ 549 w 994"/>
                  <a:gd name="T39" fmla="*/ 79 h 249"/>
                  <a:gd name="T40" fmla="*/ 724 w 994"/>
                  <a:gd name="T41" fmla="*/ 46 h 249"/>
                  <a:gd name="T42" fmla="*/ 614 w 994"/>
                  <a:gd name="T43" fmla="*/ 69 h 249"/>
                  <a:gd name="T44" fmla="*/ 623 w 994"/>
                  <a:gd name="T45" fmla="*/ 134 h 249"/>
                  <a:gd name="T46" fmla="*/ 737 w 994"/>
                  <a:gd name="T47" fmla="*/ 111 h 249"/>
                  <a:gd name="T48" fmla="*/ 724 w 994"/>
                  <a:gd name="T49" fmla="*/ 46 h 249"/>
                  <a:gd name="T50" fmla="*/ 898 w 994"/>
                  <a:gd name="T51" fmla="*/ 14 h 249"/>
                  <a:gd name="T52" fmla="*/ 788 w 994"/>
                  <a:gd name="T53" fmla="*/ 33 h 249"/>
                  <a:gd name="T54" fmla="*/ 801 w 994"/>
                  <a:gd name="T55" fmla="*/ 102 h 249"/>
                  <a:gd name="T56" fmla="*/ 911 w 994"/>
                  <a:gd name="T57" fmla="*/ 79 h 249"/>
                  <a:gd name="T58" fmla="*/ 898 w 994"/>
                  <a:gd name="T59" fmla="*/ 14 h 249"/>
                  <a:gd name="T60" fmla="*/ 980 w 994"/>
                  <a:gd name="T61" fmla="*/ 0 h 249"/>
                  <a:gd name="T62" fmla="*/ 966 w 994"/>
                  <a:gd name="T63" fmla="*/ 0 h 249"/>
                  <a:gd name="T64" fmla="*/ 975 w 994"/>
                  <a:gd name="T65" fmla="*/ 65 h 249"/>
                  <a:gd name="T66" fmla="*/ 994 w 994"/>
                  <a:gd name="T67" fmla="*/ 65 h 249"/>
                  <a:gd name="T68" fmla="*/ 980 w 994"/>
                  <a:gd name="T6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94" h="249">
                    <a:moveTo>
                      <a:pt x="23" y="180"/>
                    </a:moveTo>
                    <a:lnTo>
                      <a:pt x="0" y="184"/>
                    </a:lnTo>
                    <a:lnTo>
                      <a:pt x="9" y="249"/>
                    </a:lnTo>
                    <a:lnTo>
                      <a:pt x="32" y="244"/>
                    </a:lnTo>
                    <a:lnTo>
                      <a:pt x="23" y="180"/>
                    </a:lnTo>
                    <a:close/>
                    <a:moveTo>
                      <a:pt x="197" y="148"/>
                    </a:moveTo>
                    <a:lnTo>
                      <a:pt x="87" y="166"/>
                    </a:lnTo>
                    <a:lnTo>
                      <a:pt x="96" y="230"/>
                    </a:lnTo>
                    <a:lnTo>
                      <a:pt x="210" y="212"/>
                    </a:lnTo>
                    <a:lnTo>
                      <a:pt x="197" y="148"/>
                    </a:lnTo>
                    <a:close/>
                    <a:moveTo>
                      <a:pt x="371" y="111"/>
                    </a:moveTo>
                    <a:lnTo>
                      <a:pt x="261" y="134"/>
                    </a:lnTo>
                    <a:lnTo>
                      <a:pt x="275" y="198"/>
                    </a:lnTo>
                    <a:lnTo>
                      <a:pt x="385" y="175"/>
                    </a:lnTo>
                    <a:lnTo>
                      <a:pt x="371" y="111"/>
                    </a:lnTo>
                    <a:close/>
                    <a:moveTo>
                      <a:pt x="549" y="79"/>
                    </a:moveTo>
                    <a:lnTo>
                      <a:pt x="435" y="102"/>
                    </a:lnTo>
                    <a:lnTo>
                      <a:pt x="449" y="166"/>
                    </a:lnTo>
                    <a:lnTo>
                      <a:pt x="559" y="143"/>
                    </a:lnTo>
                    <a:lnTo>
                      <a:pt x="549" y="79"/>
                    </a:lnTo>
                    <a:close/>
                    <a:moveTo>
                      <a:pt x="724" y="46"/>
                    </a:moveTo>
                    <a:lnTo>
                      <a:pt x="614" y="69"/>
                    </a:lnTo>
                    <a:lnTo>
                      <a:pt x="623" y="134"/>
                    </a:lnTo>
                    <a:lnTo>
                      <a:pt x="737" y="111"/>
                    </a:lnTo>
                    <a:lnTo>
                      <a:pt x="724" y="46"/>
                    </a:lnTo>
                    <a:close/>
                    <a:moveTo>
                      <a:pt x="898" y="14"/>
                    </a:moveTo>
                    <a:lnTo>
                      <a:pt x="788" y="33"/>
                    </a:lnTo>
                    <a:lnTo>
                      <a:pt x="801" y="102"/>
                    </a:lnTo>
                    <a:lnTo>
                      <a:pt x="911" y="79"/>
                    </a:lnTo>
                    <a:lnTo>
                      <a:pt x="898" y="14"/>
                    </a:lnTo>
                    <a:close/>
                    <a:moveTo>
                      <a:pt x="980" y="0"/>
                    </a:moveTo>
                    <a:lnTo>
                      <a:pt x="966" y="0"/>
                    </a:lnTo>
                    <a:lnTo>
                      <a:pt x="975" y="65"/>
                    </a:lnTo>
                    <a:lnTo>
                      <a:pt x="994" y="65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rgbClr val="BEE5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/>
              </a:p>
            </p:txBody>
          </p:sp>
          <p:sp>
            <p:nvSpPr>
              <p:cNvPr id="2980" name="Freeform 1245"/>
              <p:cNvSpPr>
                <a:spLocks noEditPoints="1"/>
              </p:cNvSpPr>
              <p:nvPr/>
            </p:nvSpPr>
            <p:spPr bwMode="auto">
              <a:xfrm>
                <a:off x="2789" y="1163"/>
                <a:ext cx="994" cy="249"/>
              </a:xfrm>
              <a:custGeom>
                <a:avLst/>
                <a:gdLst>
                  <a:gd name="T0" fmla="*/ 23 w 994"/>
                  <a:gd name="T1" fmla="*/ 180 h 249"/>
                  <a:gd name="T2" fmla="*/ 0 w 994"/>
                  <a:gd name="T3" fmla="*/ 184 h 249"/>
                  <a:gd name="T4" fmla="*/ 9 w 994"/>
                  <a:gd name="T5" fmla="*/ 249 h 249"/>
                  <a:gd name="T6" fmla="*/ 32 w 994"/>
                  <a:gd name="T7" fmla="*/ 244 h 249"/>
                  <a:gd name="T8" fmla="*/ 23 w 994"/>
                  <a:gd name="T9" fmla="*/ 180 h 249"/>
                  <a:gd name="T10" fmla="*/ 197 w 994"/>
                  <a:gd name="T11" fmla="*/ 148 h 249"/>
                  <a:gd name="T12" fmla="*/ 87 w 994"/>
                  <a:gd name="T13" fmla="*/ 166 h 249"/>
                  <a:gd name="T14" fmla="*/ 96 w 994"/>
                  <a:gd name="T15" fmla="*/ 230 h 249"/>
                  <a:gd name="T16" fmla="*/ 210 w 994"/>
                  <a:gd name="T17" fmla="*/ 212 h 249"/>
                  <a:gd name="T18" fmla="*/ 197 w 994"/>
                  <a:gd name="T19" fmla="*/ 148 h 249"/>
                  <a:gd name="T20" fmla="*/ 371 w 994"/>
                  <a:gd name="T21" fmla="*/ 111 h 249"/>
                  <a:gd name="T22" fmla="*/ 261 w 994"/>
                  <a:gd name="T23" fmla="*/ 134 h 249"/>
                  <a:gd name="T24" fmla="*/ 275 w 994"/>
                  <a:gd name="T25" fmla="*/ 198 h 249"/>
                  <a:gd name="T26" fmla="*/ 385 w 994"/>
                  <a:gd name="T27" fmla="*/ 175 h 249"/>
                  <a:gd name="T28" fmla="*/ 371 w 994"/>
                  <a:gd name="T29" fmla="*/ 111 h 249"/>
                  <a:gd name="T30" fmla="*/ 549 w 994"/>
                  <a:gd name="T31" fmla="*/ 79 h 249"/>
                  <a:gd name="T32" fmla="*/ 435 w 994"/>
                  <a:gd name="T33" fmla="*/ 102 h 249"/>
                  <a:gd name="T34" fmla="*/ 449 w 994"/>
                  <a:gd name="T35" fmla="*/ 166 h 249"/>
                  <a:gd name="T36" fmla="*/ 559 w 994"/>
                  <a:gd name="T37" fmla="*/ 143 h 249"/>
                  <a:gd name="T38" fmla="*/ 549 w 994"/>
                  <a:gd name="T39" fmla="*/ 79 h 249"/>
                  <a:gd name="T40" fmla="*/ 724 w 994"/>
                  <a:gd name="T41" fmla="*/ 46 h 249"/>
                  <a:gd name="T42" fmla="*/ 614 w 994"/>
                  <a:gd name="T43" fmla="*/ 69 h 249"/>
                  <a:gd name="T44" fmla="*/ 623 w 994"/>
                  <a:gd name="T45" fmla="*/ 134 h 249"/>
                  <a:gd name="T46" fmla="*/ 737 w 994"/>
                  <a:gd name="T47" fmla="*/ 111 h 249"/>
                  <a:gd name="T48" fmla="*/ 724 w 994"/>
                  <a:gd name="T49" fmla="*/ 46 h 249"/>
                  <a:gd name="T50" fmla="*/ 898 w 994"/>
                  <a:gd name="T51" fmla="*/ 14 h 249"/>
                  <a:gd name="T52" fmla="*/ 788 w 994"/>
                  <a:gd name="T53" fmla="*/ 33 h 249"/>
                  <a:gd name="T54" fmla="*/ 801 w 994"/>
                  <a:gd name="T55" fmla="*/ 102 h 249"/>
                  <a:gd name="T56" fmla="*/ 911 w 994"/>
                  <a:gd name="T57" fmla="*/ 79 h 249"/>
                  <a:gd name="T58" fmla="*/ 898 w 994"/>
                  <a:gd name="T59" fmla="*/ 14 h 249"/>
                  <a:gd name="T60" fmla="*/ 980 w 994"/>
                  <a:gd name="T61" fmla="*/ 0 h 249"/>
                  <a:gd name="T62" fmla="*/ 966 w 994"/>
                  <a:gd name="T63" fmla="*/ 0 h 249"/>
                  <a:gd name="T64" fmla="*/ 975 w 994"/>
                  <a:gd name="T65" fmla="*/ 65 h 249"/>
                  <a:gd name="T66" fmla="*/ 994 w 994"/>
                  <a:gd name="T67" fmla="*/ 65 h 249"/>
                  <a:gd name="T68" fmla="*/ 980 w 994"/>
                  <a:gd name="T6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94" h="249">
                    <a:moveTo>
                      <a:pt x="23" y="180"/>
                    </a:moveTo>
                    <a:lnTo>
                      <a:pt x="0" y="184"/>
                    </a:lnTo>
                    <a:lnTo>
                      <a:pt x="9" y="249"/>
                    </a:lnTo>
                    <a:lnTo>
                      <a:pt x="32" y="244"/>
                    </a:lnTo>
                    <a:lnTo>
                      <a:pt x="23" y="180"/>
                    </a:lnTo>
                    <a:moveTo>
                      <a:pt x="197" y="148"/>
                    </a:moveTo>
                    <a:lnTo>
                      <a:pt x="87" y="166"/>
                    </a:lnTo>
                    <a:lnTo>
                      <a:pt x="96" y="230"/>
                    </a:lnTo>
                    <a:lnTo>
                      <a:pt x="210" y="212"/>
                    </a:lnTo>
                    <a:lnTo>
                      <a:pt x="197" y="148"/>
                    </a:lnTo>
                    <a:moveTo>
                      <a:pt x="371" y="111"/>
                    </a:moveTo>
                    <a:lnTo>
                      <a:pt x="261" y="134"/>
                    </a:lnTo>
                    <a:lnTo>
                      <a:pt x="275" y="198"/>
                    </a:lnTo>
                    <a:lnTo>
                      <a:pt x="385" y="175"/>
                    </a:lnTo>
                    <a:lnTo>
                      <a:pt x="371" y="111"/>
                    </a:lnTo>
                    <a:moveTo>
                      <a:pt x="549" y="79"/>
                    </a:moveTo>
                    <a:lnTo>
                      <a:pt x="435" y="102"/>
                    </a:lnTo>
                    <a:lnTo>
                      <a:pt x="449" y="166"/>
                    </a:lnTo>
                    <a:lnTo>
                      <a:pt x="559" y="143"/>
                    </a:lnTo>
                    <a:lnTo>
                      <a:pt x="549" y="79"/>
                    </a:lnTo>
                    <a:moveTo>
                      <a:pt x="724" y="46"/>
                    </a:moveTo>
                    <a:lnTo>
                      <a:pt x="614" y="69"/>
                    </a:lnTo>
                    <a:lnTo>
                      <a:pt x="623" y="134"/>
                    </a:lnTo>
                    <a:lnTo>
                      <a:pt x="737" y="111"/>
                    </a:lnTo>
                    <a:lnTo>
                      <a:pt x="724" y="46"/>
                    </a:lnTo>
                    <a:moveTo>
                      <a:pt x="898" y="14"/>
                    </a:moveTo>
                    <a:lnTo>
                      <a:pt x="788" y="33"/>
                    </a:lnTo>
                    <a:lnTo>
                      <a:pt x="801" y="102"/>
                    </a:lnTo>
                    <a:lnTo>
                      <a:pt x="911" y="79"/>
                    </a:lnTo>
                    <a:lnTo>
                      <a:pt x="898" y="14"/>
                    </a:lnTo>
                    <a:moveTo>
                      <a:pt x="980" y="0"/>
                    </a:moveTo>
                    <a:lnTo>
                      <a:pt x="966" y="0"/>
                    </a:lnTo>
                    <a:lnTo>
                      <a:pt x="975" y="65"/>
                    </a:lnTo>
                    <a:lnTo>
                      <a:pt x="994" y="65"/>
                    </a:lnTo>
                    <a:lnTo>
                      <a:pt x="98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81" name="Freeform 1246"/>
              <p:cNvSpPr/>
              <p:nvPr/>
            </p:nvSpPr>
            <p:spPr bwMode="auto">
              <a:xfrm>
                <a:off x="2812" y="1329"/>
                <a:ext cx="73" cy="78"/>
              </a:xfrm>
              <a:custGeom>
                <a:avLst/>
                <a:gdLst>
                  <a:gd name="T0" fmla="*/ 64 w 73"/>
                  <a:gd name="T1" fmla="*/ 0 h 78"/>
                  <a:gd name="T2" fmla="*/ 0 w 73"/>
                  <a:gd name="T3" fmla="*/ 14 h 78"/>
                  <a:gd name="T4" fmla="*/ 9 w 73"/>
                  <a:gd name="T5" fmla="*/ 78 h 78"/>
                  <a:gd name="T6" fmla="*/ 73 w 73"/>
                  <a:gd name="T7" fmla="*/ 64 h 78"/>
                  <a:gd name="T8" fmla="*/ 64 w 73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8">
                    <a:moveTo>
                      <a:pt x="64" y="0"/>
                    </a:moveTo>
                    <a:lnTo>
                      <a:pt x="0" y="14"/>
                    </a:lnTo>
                    <a:lnTo>
                      <a:pt x="9" y="78"/>
                    </a:lnTo>
                    <a:lnTo>
                      <a:pt x="73" y="64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CE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82" name="Freeform 1247"/>
              <p:cNvSpPr/>
              <p:nvPr/>
            </p:nvSpPr>
            <p:spPr bwMode="auto">
              <a:xfrm>
                <a:off x="2812" y="1329"/>
                <a:ext cx="73" cy="78"/>
              </a:xfrm>
              <a:custGeom>
                <a:avLst/>
                <a:gdLst>
                  <a:gd name="T0" fmla="*/ 64 w 73"/>
                  <a:gd name="T1" fmla="*/ 0 h 78"/>
                  <a:gd name="T2" fmla="*/ 0 w 73"/>
                  <a:gd name="T3" fmla="*/ 14 h 78"/>
                  <a:gd name="T4" fmla="*/ 9 w 73"/>
                  <a:gd name="T5" fmla="*/ 78 h 78"/>
                  <a:gd name="T6" fmla="*/ 73 w 73"/>
                  <a:gd name="T7" fmla="*/ 64 h 78"/>
                  <a:gd name="T8" fmla="*/ 64 w 73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78">
                    <a:moveTo>
                      <a:pt x="64" y="0"/>
                    </a:moveTo>
                    <a:lnTo>
                      <a:pt x="0" y="14"/>
                    </a:lnTo>
                    <a:lnTo>
                      <a:pt x="9" y="78"/>
                    </a:lnTo>
                    <a:lnTo>
                      <a:pt x="73" y="64"/>
                    </a:lnTo>
                    <a:lnTo>
                      <a:pt x="6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  <p:sp>
          <p:nvSpPr>
            <p:cNvPr id="2592" name="Freeform 1249"/>
            <p:cNvSpPr/>
            <p:nvPr/>
          </p:nvSpPr>
          <p:spPr bwMode="auto">
            <a:xfrm>
              <a:off x="2986" y="1297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3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8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93" name="Freeform 1250"/>
            <p:cNvSpPr/>
            <p:nvPr/>
          </p:nvSpPr>
          <p:spPr bwMode="auto">
            <a:xfrm>
              <a:off x="2986" y="1297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3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8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94" name="Freeform 1251"/>
            <p:cNvSpPr/>
            <p:nvPr/>
          </p:nvSpPr>
          <p:spPr bwMode="auto">
            <a:xfrm>
              <a:off x="3160" y="1265"/>
              <a:ext cx="78" cy="73"/>
            </a:xfrm>
            <a:custGeom>
              <a:avLst/>
              <a:gdLst>
                <a:gd name="T0" fmla="*/ 64 w 78"/>
                <a:gd name="T1" fmla="*/ 0 h 73"/>
                <a:gd name="T2" fmla="*/ 0 w 78"/>
                <a:gd name="T3" fmla="*/ 9 h 73"/>
                <a:gd name="T4" fmla="*/ 14 w 78"/>
                <a:gd name="T5" fmla="*/ 73 h 73"/>
                <a:gd name="T6" fmla="*/ 78 w 78"/>
                <a:gd name="T7" fmla="*/ 64 h 73"/>
                <a:gd name="T8" fmla="*/ 64 w 78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3">
                  <a:moveTo>
                    <a:pt x="64" y="0"/>
                  </a:moveTo>
                  <a:lnTo>
                    <a:pt x="0" y="9"/>
                  </a:lnTo>
                  <a:lnTo>
                    <a:pt x="14" y="73"/>
                  </a:lnTo>
                  <a:lnTo>
                    <a:pt x="78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95" name="Freeform 1252"/>
            <p:cNvSpPr/>
            <p:nvPr/>
          </p:nvSpPr>
          <p:spPr bwMode="auto">
            <a:xfrm>
              <a:off x="3160" y="1265"/>
              <a:ext cx="78" cy="73"/>
            </a:xfrm>
            <a:custGeom>
              <a:avLst/>
              <a:gdLst>
                <a:gd name="T0" fmla="*/ 64 w 78"/>
                <a:gd name="T1" fmla="*/ 0 h 73"/>
                <a:gd name="T2" fmla="*/ 0 w 78"/>
                <a:gd name="T3" fmla="*/ 9 h 73"/>
                <a:gd name="T4" fmla="*/ 14 w 78"/>
                <a:gd name="T5" fmla="*/ 73 h 73"/>
                <a:gd name="T6" fmla="*/ 78 w 78"/>
                <a:gd name="T7" fmla="*/ 64 h 73"/>
                <a:gd name="T8" fmla="*/ 64 w 78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3">
                  <a:moveTo>
                    <a:pt x="64" y="0"/>
                  </a:moveTo>
                  <a:lnTo>
                    <a:pt x="0" y="9"/>
                  </a:lnTo>
                  <a:lnTo>
                    <a:pt x="14" y="73"/>
                  </a:lnTo>
                  <a:lnTo>
                    <a:pt x="78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96" name="Freeform 1253"/>
            <p:cNvSpPr/>
            <p:nvPr/>
          </p:nvSpPr>
          <p:spPr bwMode="auto">
            <a:xfrm>
              <a:off x="3338" y="1232"/>
              <a:ext cx="74" cy="74"/>
            </a:xfrm>
            <a:custGeom>
              <a:avLst/>
              <a:gdLst>
                <a:gd name="T0" fmla="*/ 65 w 74"/>
                <a:gd name="T1" fmla="*/ 0 h 74"/>
                <a:gd name="T2" fmla="*/ 0 w 74"/>
                <a:gd name="T3" fmla="*/ 10 h 74"/>
                <a:gd name="T4" fmla="*/ 10 w 74"/>
                <a:gd name="T5" fmla="*/ 74 h 74"/>
                <a:gd name="T6" fmla="*/ 74 w 74"/>
                <a:gd name="T7" fmla="*/ 65 h 74"/>
                <a:gd name="T8" fmla="*/ 65 w 7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4">
                  <a:moveTo>
                    <a:pt x="65" y="0"/>
                  </a:moveTo>
                  <a:lnTo>
                    <a:pt x="0" y="10"/>
                  </a:lnTo>
                  <a:lnTo>
                    <a:pt x="10" y="74"/>
                  </a:lnTo>
                  <a:lnTo>
                    <a:pt x="74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97" name="Freeform 1254"/>
            <p:cNvSpPr/>
            <p:nvPr/>
          </p:nvSpPr>
          <p:spPr bwMode="auto">
            <a:xfrm>
              <a:off x="3338" y="1232"/>
              <a:ext cx="74" cy="74"/>
            </a:xfrm>
            <a:custGeom>
              <a:avLst/>
              <a:gdLst>
                <a:gd name="T0" fmla="*/ 65 w 74"/>
                <a:gd name="T1" fmla="*/ 0 h 74"/>
                <a:gd name="T2" fmla="*/ 0 w 74"/>
                <a:gd name="T3" fmla="*/ 10 h 74"/>
                <a:gd name="T4" fmla="*/ 10 w 74"/>
                <a:gd name="T5" fmla="*/ 74 h 74"/>
                <a:gd name="T6" fmla="*/ 74 w 74"/>
                <a:gd name="T7" fmla="*/ 65 h 74"/>
                <a:gd name="T8" fmla="*/ 65 w 7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4">
                  <a:moveTo>
                    <a:pt x="65" y="0"/>
                  </a:moveTo>
                  <a:lnTo>
                    <a:pt x="0" y="10"/>
                  </a:lnTo>
                  <a:lnTo>
                    <a:pt x="10" y="74"/>
                  </a:lnTo>
                  <a:lnTo>
                    <a:pt x="74" y="65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98" name="Freeform 1255"/>
            <p:cNvSpPr/>
            <p:nvPr/>
          </p:nvSpPr>
          <p:spPr bwMode="auto">
            <a:xfrm>
              <a:off x="3513" y="1196"/>
              <a:ext cx="77" cy="78"/>
            </a:xfrm>
            <a:custGeom>
              <a:avLst/>
              <a:gdLst>
                <a:gd name="T0" fmla="*/ 64 w 77"/>
                <a:gd name="T1" fmla="*/ 0 h 78"/>
                <a:gd name="T2" fmla="*/ 0 w 77"/>
                <a:gd name="T3" fmla="*/ 13 h 78"/>
                <a:gd name="T4" fmla="*/ 13 w 77"/>
                <a:gd name="T5" fmla="*/ 78 h 78"/>
                <a:gd name="T6" fmla="*/ 77 w 77"/>
                <a:gd name="T7" fmla="*/ 69 h 78"/>
                <a:gd name="T8" fmla="*/ 64 w 7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8">
                  <a:moveTo>
                    <a:pt x="64" y="0"/>
                  </a:moveTo>
                  <a:lnTo>
                    <a:pt x="0" y="13"/>
                  </a:lnTo>
                  <a:lnTo>
                    <a:pt x="13" y="78"/>
                  </a:lnTo>
                  <a:lnTo>
                    <a:pt x="77" y="6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99" name="Freeform 1256"/>
            <p:cNvSpPr/>
            <p:nvPr/>
          </p:nvSpPr>
          <p:spPr bwMode="auto">
            <a:xfrm>
              <a:off x="3513" y="1196"/>
              <a:ext cx="77" cy="78"/>
            </a:xfrm>
            <a:custGeom>
              <a:avLst/>
              <a:gdLst>
                <a:gd name="T0" fmla="*/ 64 w 77"/>
                <a:gd name="T1" fmla="*/ 0 h 78"/>
                <a:gd name="T2" fmla="*/ 0 w 77"/>
                <a:gd name="T3" fmla="*/ 13 h 78"/>
                <a:gd name="T4" fmla="*/ 13 w 77"/>
                <a:gd name="T5" fmla="*/ 78 h 78"/>
                <a:gd name="T6" fmla="*/ 77 w 77"/>
                <a:gd name="T7" fmla="*/ 69 h 78"/>
                <a:gd name="T8" fmla="*/ 64 w 7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8">
                  <a:moveTo>
                    <a:pt x="64" y="0"/>
                  </a:moveTo>
                  <a:lnTo>
                    <a:pt x="0" y="13"/>
                  </a:lnTo>
                  <a:lnTo>
                    <a:pt x="13" y="78"/>
                  </a:lnTo>
                  <a:lnTo>
                    <a:pt x="77" y="69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0" name="Freeform 1257"/>
            <p:cNvSpPr/>
            <p:nvPr/>
          </p:nvSpPr>
          <p:spPr bwMode="auto">
            <a:xfrm>
              <a:off x="3687" y="1163"/>
              <a:ext cx="77" cy="79"/>
            </a:xfrm>
            <a:custGeom>
              <a:avLst/>
              <a:gdLst>
                <a:gd name="T0" fmla="*/ 68 w 77"/>
                <a:gd name="T1" fmla="*/ 0 h 79"/>
                <a:gd name="T2" fmla="*/ 0 w 77"/>
                <a:gd name="T3" fmla="*/ 14 h 79"/>
                <a:gd name="T4" fmla="*/ 13 w 77"/>
                <a:gd name="T5" fmla="*/ 79 h 79"/>
                <a:gd name="T6" fmla="*/ 77 w 77"/>
                <a:gd name="T7" fmla="*/ 65 h 79"/>
                <a:gd name="T8" fmla="*/ 68 w 77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9">
                  <a:moveTo>
                    <a:pt x="68" y="0"/>
                  </a:moveTo>
                  <a:lnTo>
                    <a:pt x="0" y="14"/>
                  </a:lnTo>
                  <a:lnTo>
                    <a:pt x="13" y="79"/>
                  </a:lnTo>
                  <a:lnTo>
                    <a:pt x="77" y="6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1" name="Freeform 1258"/>
            <p:cNvSpPr/>
            <p:nvPr/>
          </p:nvSpPr>
          <p:spPr bwMode="auto">
            <a:xfrm>
              <a:off x="3687" y="1163"/>
              <a:ext cx="77" cy="79"/>
            </a:xfrm>
            <a:custGeom>
              <a:avLst/>
              <a:gdLst>
                <a:gd name="T0" fmla="*/ 68 w 77"/>
                <a:gd name="T1" fmla="*/ 0 h 79"/>
                <a:gd name="T2" fmla="*/ 0 w 77"/>
                <a:gd name="T3" fmla="*/ 14 h 79"/>
                <a:gd name="T4" fmla="*/ 13 w 77"/>
                <a:gd name="T5" fmla="*/ 79 h 79"/>
                <a:gd name="T6" fmla="*/ 77 w 77"/>
                <a:gd name="T7" fmla="*/ 65 h 79"/>
                <a:gd name="T8" fmla="*/ 68 w 77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9">
                  <a:moveTo>
                    <a:pt x="68" y="0"/>
                  </a:moveTo>
                  <a:lnTo>
                    <a:pt x="0" y="14"/>
                  </a:lnTo>
                  <a:lnTo>
                    <a:pt x="13" y="79"/>
                  </a:lnTo>
                  <a:lnTo>
                    <a:pt x="77" y="65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2" name="Freeform 1259"/>
            <p:cNvSpPr>
              <a:spLocks noEditPoints="1"/>
            </p:cNvSpPr>
            <p:nvPr/>
          </p:nvSpPr>
          <p:spPr bwMode="auto">
            <a:xfrm>
              <a:off x="2757" y="984"/>
              <a:ext cx="994" cy="248"/>
            </a:xfrm>
            <a:custGeom>
              <a:avLst/>
              <a:gdLst>
                <a:gd name="T0" fmla="*/ 23 w 994"/>
                <a:gd name="T1" fmla="*/ 179 h 248"/>
                <a:gd name="T2" fmla="*/ 0 w 994"/>
                <a:gd name="T3" fmla="*/ 184 h 248"/>
                <a:gd name="T4" fmla="*/ 9 w 994"/>
                <a:gd name="T5" fmla="*/ 248 h 248"/>
                <a:gd name="T6" fmla="*/ 32 w 994"/>
                <a:gd name="T7" fmla="*/ 244 h 248"/>
                <a:gd name="T8" fmla="*/ 23 w 994"/>
                <a:gd name="T9" fmla="*/ 179 h 248"/>
                <a:gd name="T10" fmla="*/ 197 w 994"/>
                <a:gd name="T11" fmla="*/ 147 h 248"/>
                <a:gd name="T12" fmla="*/ 87 w 994"/>
                <a:gd name="T13" fmla="*/ 170 h 248"/>
                <a:gd name="T14" fmla="*/ 96 w 994"/>
                <a:gd name="T15" fmla="*/ 235 h 248"/>
                <a:gd name="T16" fmla="*/ 206 w 994"/>
                <a:gd name="T17" fmla="*/ 212 h 248"/>
                <a:gd name="T18" fmla="*/ 197 w 994"/>
                <a:gd name="T19" fmla="*/ 147 h 248"/>
                <a:gd name="T20" fmla="*/ 371 w 994"/>
                <a:gd name="T21" fmla="*/ 115 h 248"/>
                <a:gd name="T22" fmla="*/ 261 w 994"/>
                <a:gd name="T23" fmla="*/ 138 h 248"/>
                <a:gd name="T24" fmla="*/ 275 w 994"/>
                <a:gd name="T25" fmla="*/ 202 h 248"/>
                <a:gd name="T26" fmla="*/ 384 w 994"/>
                <a:gd name="T27" fmla="*/ 179 h 248"/>
                <a:gd name="T28" fmla="*/ 371 w 994"/>
                <a:gd name="T29" fmla="*/ 115 h 248"/>
                <a:gd name="T30" fmla="*/ 549 w 994"/>
                <a:gd name="T31" fmla="*/ 83 h 248"/>
                <a:gd name="T32" fmla="*/ 435 w 994"/>
                <a:gd name="T33" fmla="*/ 101 h 248"/>
                <a:gd name="T34" fmla="*/ 449 w 994"/>
                <a:gd name="T35" fmla="*/ 170 h 248"/>
                <a:gd name="T36" fmla="*/ 559 w 994"/>
                <a:gd name="T37" fmla="*/ 147 h 248"/>
                <a:gd name="T38" fmla="*/ 549 w 994"/>
                <a:gd name="T39" fmla="*/ 83 h 248"/>
                <a:gd name="T40" fmla="*/ 723 w 994"/>
                <a:gd name="T41" fmla="*/ 51 h 248"/>
                <a:gd name="T42" fmla="*/ 614 w 994"/>
                <a:gd name="T43" fmla="*/ 69 h 248"/>
                <a:gd name="T44" fmla="*/ 623 w 994"/>
                <a:gd name="T45" fmla="*/ 133 h 248"/>
                <a:gd name="T46" fmla="*/ 737 w 994"/>
                <a:gd name="T47" fmla="*/ 115 h 248"/>
                <a:gd name="T48" fmla="*/ 723 w 994"/>
                <a:gd name="T49" fmla="*/ 51 h 248"/>
                <a:gd name="T50" fmla="*/ 898 w 994"/>
                <a:gd name="T51" fmla="*/ 19 h 248"/>
                <a:gd name="T52" fmla="*/ 788 w 994"/>
                <a:gd name="T53" fmla="*/ 37 h 248"/>
                <a:gd name="T54" fmla="*/ 801 w 994"/>
                <a:gd name="T55" fmla="*/ 101 h 248"/>
                <a:gd name="T56" fmla="*/ 911 w 994"/>
                <a:gd name="T57" fmla="*/ 83 h 248"/>
                <a:gd name="T58" fmla="*/ 898 w 994"/>
                <a:gd name="T59" fmla="*/ 19 h 248"/>
                <a:gd name="T60" fmla="*/ 980 w 994"/>
                <a:gd name="T61" fmla="*/ 0 h 248"/>
                <a:gd name="T62" fmla="*/ 962 w 994"/>
                <a:gd name="T63" fmla="*/ 5 h 248"/>
                <a:gd name="T64" fmla="*/ 975 w 994"/>
                <a:gd name="T65" fmla="*/ 69 h 248"/>
                <a:gd name="T66" fmla="*/ 994 w 994"/>
                <a:gd name="T67" fmla="*/ 65 h 248"/>
                <a:gd name="T68" fmla="*/ 980 w 994"/>
                <a:gd name="T6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4" h="248">
                  <a:moveTo>
                    <a:pt x="23" y="179"/>
                  </a:moveTo>
                  <a:lnTo>
                    <a:pt x="0" y="184"/>
                  </a:lnTo>
                  <a:lnTo>
                    <a:pt x="9" y="248"/>
                  </a:lnTo>
                  <a:lnTo>
                    <a:pt x="32" y="244"/>
                  </a:lnTo>
                  <a:lnTo>
                    <a:pt x="23" y="179"/>
                  </a:lnTo>
                  <a:close/>
                  <a:moveTo>
                    <a:pt x="197" y="147"/>
                  </a:moveTo>
                  <a:lnTo>
                    <a:pt x="87" y="170"/>
                  </a:lnTo>
                  <a:lnTo>
                    <a:pt x="96" y="235"/>
                  </a:lnTo>
                  <a:lnTo>
                    <a:pt x="206" y="212"/>
                  </a:lnTo>
                  <a:lnTo>
                    <a:pt x="197" y="147"/>
                  </a:lnTo>
                  <a:close/>
                  <a:moveTo>
                    <a:pt x="371" y="115"/>
                  </a:moveTo>
                  <a:lnTo>
                    <a:pt x="261" y="138"/>
                  </a:lnTo>
                  <a:lnTo>
                    <a:pt x="275" y="202"/>
                  </a:lnTo>
                  <a:lnTo>
                    <a:pt x="384" y="179"/>
                  </a:lnTo>
                  <a:lnTo>
                    <a:pt x="371" y="115"/>
                  </a:lnTo>
                  <a:close/>
                  <a:moveTo>
                    <a:pt x="549" y="83"/>
                  </a:moveTo>
                  <a:lnTo>
                    <a:pt x="435" y="101"/>
                  </a:lnTo>
                  <a:lnTo>
                    <a:pt x="449" y="170"/>
                  </a:lnTo>
                  <a:lnTo>
                    <a:pt x="559" y="147"/>
                  </a:lnTo>
                  <a:lnTo>
                    <a:pt x="549" y="83"/>
                  </a:lnTo>
                  <a:close/>
                  <a:moveTo>
                    <a:pt x="723" y="51"/>
                  </a:moveTo>
                  <a:lnTo>
                    <a:pt x="614" y="69"/>
                  </a:lnTo>
                  <a:lnTo>
                    <a:pt x="623" y="133"/>
                  </a:lnTo>
                  <a:lnTo>
                    <a:pt x="737" y="115"/>
                  </a:lnTo>
                  <a:lnTo>
                    <a:pt x="723" y="51"/>
                  </a:lnTo>
                  <a:close/>
                  <a:moveTo>
                    <a:pt x="898" y="19"/>
                  </a:moveTo>
                  <a:lnTo>
                    <a:pt x="788" y="37"/>
                  </a:lnTo>
                  <a:lnTo>
                    <a:pt x="801" y="101"/>
                  </a:lnTo>
                  <a:lnTo>
                    <a:pt x="911" y="83"/>
                  </a:lnTo>
                  <a:lnTo>
                    <a:pt x="898" y="19"/>
                  </a:lnTo>
                  <a:close/>
                  <a:moveTo>
                    <a:pt x="980" y="0"/>
                  </a:moveTo>
                  <a:lnTo>
                    <a:pt x="962" y="5"/>
                  </a:lnTo>
                  <a:lnTo>
                    <a:pt x="975" y="69"/>
                  </a:lnTo>
                  <a:lnTo>
                    <a:pt x="994" y="6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BEE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3" name="Freeform 1260"/>
            <p:cNvSpPr>
              <a:spLocks noEditPoints="1"/>
            </p:cNvSpPr>
            <p:nvPr/>
          </p:nvSpPr>
          <p:spPr bwMode="auto">
            <a:xfrm>
              <a:off x="2757" y="984"/>
              <a:ext cx="994" cy="248"/>
            </a:xfrm>
            <a:custGeom>
              <a:avLst/>
              <a:gdLst>
                <a:gd name="T0" fmla="*/ 23 w 994"/>
                <a:gd name="T1" fmla="*/ 179 h 248"/>
                <a:gd name="T2" fmla="*/ 0 w 994"/>
                <a:gd name="T3" fmla="*/ 184 h 248"/>
                <a:gd name="T4" fmla="*/ 9 w 994"/>
                <a:gd name="T5" fmla="*/ 248 h 248"/>
                <a:gd name="T6" fmla="*/ 32 w 994"/>
                <a:gd name="T7" fmla="*/ 244 h 248"/>
                <a:gd name="T8" fmla="*/ 23 w 994"/>
                <a:gd name="T9" fmla="*/ 179 h 248"/>
                <a:gd name="T10" fmla="*/ 197 w 994"/>
                <a:gd name="T11" fmla="*/ 147 h 248"/>
                <a:gd name="T12" fmla="*/ 87 w 994"/>
                <a:gd name="T13" fmla="*/ 170 h 248"/>
                <a:gd name="T14" fmla="*/ 96 w 994"/>
                <a:gd name="T15" fmla="*/ 235 h 248"/>
                <a:gd name="T16" fmla="*/ 206 w 994"/>
                <a:gd name="T17" fmla="*/ 212 h 248"/>
                <a:gd name="T18" fmla="*/ 197 w 994"/>
                <a:gd name="T19" fmla="*/ 147 h 248"/>
                <a:gd name="T20" fmla="*/ 371 w 994"/>
                <a:gd name="T21" fmla="*/ 115 h 248"/>
                <a:gd name="T22" fmla="*/ 261 w 994"/>
                <a:gd name="T23" fmla="*/ 138 h 248"/>
                <a:gd name="T24" fmla="*/ 275 w 994"/>
                <a:gd name="T25" fmla="*/ 202 h 248"/>
                <a:gd name="T26" fmla="*/ 384 w 994"/>
                <a:gd name="T27" fmla="*/ 179 h 248"/>
                <a:gd name="T28" fmla="*/ 371 w 994"/>
                <a:gd name="T29" fmla="*/ 115 h 248"/>
                <a:gd name="T30" fmla="*/ 549 w 994"/>
                <a:gd name="T31" fmla="*/ 83 h 248"/>
                <a:gd name="T32" fmla="*/ 435 w 994"/>
                <a:gd name="T33" fmla="*/ 101 h 248"/>
                <a:gd name="T34" fmla="*/ 449 w 994"/>
                <a:gd name="T35" fmla="*/ 170 h 248"/>
                <a:gd name="T36" fmla="*/ 559 w 994"/>
                <a:gd name="T37" fmla="*/ 147 h 248"/>
                <a:gd name="T38" fmla="*/ 549 w 994"/>
                <a:gd name="T39" fmla="*/ 83 h 248"/>
                <a:gd name="T40" fmla="*/ 723 w 994"/>
                <a:gd name="T41" fmla="*/ 51 h 248"/>
                <a:gd name="T42" fmla="*/ 614 w 994"/>
                <a:gd name="T43" fmla="*/ 69 h 248"/>
                <a:gd name="T44" fmla="*/ 623 w 994"/>
                <a:gd name="T45" fmla="*/ 133 h 248"/>
                <a:gd name="T46" fmla="*/ 737 w 994"/>
                <a:gd name="T47" fmla="*/ 115 h 248"/>
                <a:gd name="T48" fmla="*/ 723 w 994"/>
                <a:gd name="T49" fmla="*/ 51 h 248"/>
                <a:gd name="T50" fmla="*/ 898 w 994"/>
                <a:gd name="T51" fmla="*/ 19 h 248"/>
                <a:gd name="T52" fmla="*/ 788 w 994"/>
                <a:gd name="T53" fmla="*/ 37 h 248"/>
                <a:gd name="T54" fmla="*/ 801 w 994"/>
                <a:gd name="T55" fmla="*/ 101 h 248"/>
                <a:gd name="T56" fmla="*/ 911 w 994"/>
                <a:gd name="T57" fmla="*/ 83 h 248"/>
                <a:gd name="T58" fmla="*/ 898 w 994"/>
                <a:gd name="T59" fmla="*/ 19 h 248"/>
                <a:gd name="T60" fmla="*/ 980 w 994"/>
                <a:gd name="T61" fmla="*/ 0 h 248"/>
                <a:gd name="T62" fmla="*/ 962 w 994"/>
                <a:gd name="T63" fmla="*/ 5 h 248"/>
                <a:gd name="T64" fmla="*/ 975 w 994"/>
                <a:gd name="T65" fmla="*/ 69 h 248"/>
                <a:gd name="T66" fmla="*/ 994 w 994"/>
                <a:gd name="T67" fmla="*/ 65 h 248"/>
                <a:gd name="T68" fmla="*/ 980 w 994"/>
                <a:gd name="T6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4" h="248">
                  <a:moveTo>
                    <a:pt x="23" y="179"/>
                  </a:moveTo>
                  <a:lnTo>
                    <a:pt x="0" y="184"/>
                  </a:lnTo>
                  <a:lnTo>
                    <a:pt x="9" y="248"/>
                  </a:lnTo>
                  <a:lnTo>
                    <a:pt x="32" y="244"/>
                  </a:lnTo>
                  <a:lnTo>
                    <a:pt x="23" y="179"/>
                  </a:lnTo>
                  <a:moveTo>
                    <a:pt x="197" y="147"/>
                  </a:moveTo>
                  <a:lnTo>
                    <a:pt x="87" y="170"/>
                  </a:lnTo>
                  <a:lnTo>
                    <a:pt x="96" y="235"/>
                  </a:lnTo>
                  <a:lnTo>
                    <a:pt x="206" y="212"/>
                  </a:lnTo>
                  <a:lnTo>
                    <a:pt x="197" y="147"/>
                  </a:lnTo>
                  <a:moveTo>
                    <a:pt x="371" y="115"/>
                  </a:moveTo>
                  <a:lnTo>
                    <a:pt x="261" y="138"/>
                  </a:lnTo>
                  <a:lnTo>
                    <a:pt x="275" y="202"/>
                  </a:lnTo>
                  <a:lnTo>
                    <a:pt x="384" y="179"/>
                  </a:lnTo>
                  <a:lnTo>
                    <a:pt x="371" y="115"/>
                  </a:lnTo>
                  <a:moveTo>
                    <a:pt x="549" y="83"/>
                  </a:moveTo>
                  <a:lnTo>
                    <a:pt x="435" y="101"/>
                  </a:lnTo>
                  <a:lnTo>
                    <a:pt x="449" y="170"/>
                  </a:lnTo>
                  <a:lnTo>
                    <a:pt x="559" y="147"/>
                  </a:lnTo>
                  <a:lnTo>
                    <a:pt x="549" y="83"/>
                  </a:lnTo>
                  <a:moveTo>
                    <a:pt x="723" y="51"/>
                  </a:moveTo>
                  <a:lnTo>
                    <a:pt x="614" y="69"/>
                  </a:lnTo>
                  <a:lnTo>
                    <a:pt x="623" y="133"/>
                  </a:lnTo>
                  <a:lnTo>
                    <a:pt x="737" y="115"/>
                  </a:lnTo>
                  <a:lnTo>
                    <a:pt x="723" y="51"/>
                  </a:lnTo>
                  <a:moveTo>
                    <a:pt x="898" y="19"/>
                  </a:moveTo>
                  <a:lnTo>
                    <a:pt x="788" y="37"/>
                  </a:lnTo>
                  <a:lnTo>
                    <a:pt x="801" y="101"/>
                  </a:lnTo>
                  <a:lnTo>
                    <a:pt x="911" y="83"/>
                  </a:lnTo>
                  <a:lnTo>
                    <a:pt x="898" y="19"/>
                  </a:lnTo>
                  <a:moveTo>
                    <a:pt x="980" y="0"/>
                  </a:moveTo>
                  <a:lnTo>
                    <a:pt x="962" y="5"/>
                  </a:lnTo>
                  <a:lnTo>
                    <a:pt x="975" y="69"/>
                  </a:lnTo>
                  <a:lnTo>
                    <a:pt x="994" y="65"/>
                  </a:lnTo>
                  <a:lnTo>
                    <a:pt x="9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4" name="Freeform 1261"/>
            <p:cNvSpPr/>
            <p:nvPr/>
          </p:nvSpPr>
          <p:spPr bwMode="auto">
            <a:xfrm>
              <a:off x="2780" y="1154"/>
              <a:ext cx="73" cy="74"/>
            </a:xfrm>
            <a:custGeom>
              <a:avLst/>
              <a:gdLst>
                <a:gd name="T0" fmla="*/ 64 w 73"/>
                <a:gd name="T1" fmla="*/ 0 h 74"/>
                <a:gd name="T2" fmla="*/ 0 w 73"/>
                <a:gd name="T3" fmla="*/ 9 h 74"/>
                <a:gd name="T4" fmla="*/ 9 w 73"/>
                <a:gd name="T5" fmla="*/ 74 h 74"/>
                <a:gd name="T6" fmla="*/ 73 w 73"/>
                <a:gd name="T7" fmla="*/ 65 h 74"/>
                <a:gd name="T8" fmla="*/ 64 w 7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4">
                  <a:moveTo>
                    <a:pt x="64" y="0"/>
                  </a:moveTo>
                  <a:lnTo>
                    <a:pt x="0" y="9"/>
                  </a:lnTo>
                  <a:lnTo>
                    <a:pt x="9" y="74"/>
                  </a:lnTo>
                  <a:lnTo>
                    <a:pt x="73" y="6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5" name="Freeform 1262"/>
            <p:cNvSpPr/>
            <p:nvPr/>
          </p:nvSpPr>
          <p:spPr bwMode="auto">
            <a:xfrm>
              <a:off x="2780" y="1154"/>
              <a:ext cx="73" cy="74"/>
            </a:xfrm>
            <a:custGeom>
              <a:avLst/>
              <a:gdLst>
                <a:gd name="T0" fmla="*/ 64 w 73"/>
                <a:gd name="T1" fmla="*/ 0 h 74"/>
                <a:gd name="T2" fmla="*/ 0 w 73"/>
                <a:gd name="T3" fmla="*/ 9 h 74"/>
                <a:gd name="T4" fmla="*/ 9 w 73"/>
                <a:gd name="T5" fmla="*/ 74 h 74"/>
                <a:gd name="T6" fmla="*/ 73 w 73"/>
                <a:gd name="T7" fmla="*/ 65 h 74"/>
                <a:gd name="T8" fmla="*/ 64 w 73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4">
                  <a:moveTo>
                    <a:pt x="64" y="0"/>
                  </a:moveTo>
                  <a:lnTo>
                    <a:pt x="0" y="9"/>
                  </a:lnTo>
                  <a:lnTo>
                    <a:pt x="9" y="74"/>
                  </a:lnTo>
                  <a:lnTo>
                    <a:pt x="73" y="65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6" name="Freeform 1263"/>
            <p:cNvSpPr/>
            <p:nvPr/>
          </p:nvSpPr>
          <p:spPr bwMode="auto">
            <a:xfrm>
              <a:off x="2954" y="1122"/>
              <a:ext cx="78" cy="74"/>
            </a:xfrm>
            <a:custGeom>
              <a:avLst/>
              <a:gdLst>
                <a:gd name="T0" fmla="*/ 64 w 78"/>
                <a:gd name="T1" fmla="*/ 0 h 74"/>
                <a:gd name="T2" fmla="*/ 0 w 78"/>
                <a:gd name="T3" fmla="*/ 9 h 74"/>
                <a:gd name="T4" fmla="*/ 9 w 78"/>
                <a:gd name="T5" fmla="*/ 74 h 74"/>
                <a:gd name="T6" fmla="*/ 78 w 78"/>
                <a:gd name="T7" fmla="*/ 64 h 74"/>
                <a:gd name="T8" fmla="*/ 64 w 78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4">
                  <a:moveTo>
                    <a:pt x="64" y="0"/>
                  </a:moveTo>
                  <a:lnTo>
                    <a:pt x="0" y="9"/>
                  </a:lnTo>
                  <a:lnTo>
                    <a:pt x="9" y="74"/>
                  </a:lnTo>
                  <a:lnTo>
                    <a:pt x="78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7" name="Freeform 1264"/>
            <p:cNvSpPr/>
            <p:nvPr/>
          </p:nvSpPr>
          <p:spPr bwMode="auto">
            <a:xfrm>
              <a:off x="2954" y="1122"/>
              <a:ext cx="78" cy="74"/>
            </a:xfrm>
            <a:custGeom>
              <a:avLst/>
              <a:gdLst>
                <a:gd name="T0" fmla="*/ 64 w 78"/>
                <a:gd name="T1" fmla="*/ 0 h 74"/>
                <a:gd name="T2" fmla="*/ 0 w 78"/>
                <a:gd name="T3" fmla="*/ 9 h 74"/>
                <a:gd name="T4" fmla="*/ 9 w 78"/>
                <a:gd name="T5" fmla="*/ 74 h 74"/>
                <a:gd name="T6" fmla="*/ 78 w 78"/>
                <a:gd name="T7" fmla="*/ 64 h 74"/>
                <a:gd name="T8" fmla="*/ 64 w 78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4">
                  <a:moveTo>
                    <a:pt x="64" y="0"/>
                  </a:moveTo>
                  <a:lnTo>
                    <a:pt x="0" y="9"/>
                  </a:lnTo>
                  <a:lnTo>
                    <a:pt x="9" y="74"/>
                  </a:lnTo>
                  <a:lnTo>
                    <a:pt x="78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8" name="Freeform 1265"/>
            <p:cNvSpPr/>
            <p:nvPr/>
          </p:nvSpPr>
          <p:spPr bwMode="auto">
            <a:xfrm>
              <a:off x="3128" y="1085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3 w 78"/>
                <a:gd name="T5" fmla="*/ 78 h 78"/>
                <a:gd name="T6" fmla="*/ 78 w 78"/>
                <a:gd name="T7" fmla="*/ 69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8" y="6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09" name="Freeform 1266"/>
            <p:cNvSpPr/>
            <p:nvPr/>
          </p:nvSpPr>
          <p:spPr bwMode="auto">
            <a:xfrm>
              <a:off x="3128" y="1085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3 w 78"/>
                <a:gd name="T5" fmla="*/ 78 h 78"/>
                <a:gd name="T6" fmla="*/ 78 w 78"/>
                <a:gd name="T7" fmla="*/ 69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8" y="69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0" name="Freeform 1267"/>
            <p:cNvSpPr/>
            <p:nvPr/>
          </p:nvSpPr>
          <p:spPr bwMode="auto">
            <a:xfrm>
              <a:off x="3306" y="1053"/>
              <a:ext cx="74" cy="78"/>
            </a:xfrm>
            <a:custGeom>
              <a:avLst/>
              <a:gdLst>
                <a:gd name="T0" fmla="*/ 65 w 74"/>
                <a:gd name="T1" fmla="*/ 0 h 78"/>
                <a:gd name="T2" fmla="*/ 0 w 74"/>
                <a:gd name="T3" fmla="*/ 14 h 78"/>
                <a:gd name="T4" fmla="*/ 10 w 74"/>
                <a:gd name="T5" fmla="*/ 78 h 78"/>
                <a:gd name="T6" fmla="*/ 74 w 74"/>
                <a:gd name="T7" fmla="*/ 64 h 78"/>
                <a:gd name="T8" fmla="*/ 65 w 74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8">
                  <a:moveTo>
                    <a:pt x="65" y="0"/>
                  </a:moveTo>
                  <a:lnTo>
                    <a:pt x="0" y="14"/>
                  </a:lnTo>
                  <a:lnTo>
                    <a:pt x="10" y="78"/>
                  </a:lnTo>
                  <a:lnTo>
                    <a:pt x="74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1" name="Freeform 1268"/>
            <p:cNvSpPr/>
            <p:nvPr/>
          </p:nvSpPr>
          <p:spPr bwMode="auto">
            <a:xfrm>
              <a:off x="3306" y="1053"/>
              <a:ext cx="74" cy="78"/>
            </a:xfrm>
            <a:custGeom>
              <a:avLst/>
              <a:gdLst>
                <a:gd name="T0" fmla="*/ 65 w 74"/>
                <a:gd name="T1" fmla="*/ 0 h 78"/>
                <a:gd name="T2" fmla="*/ 0 w 74"/>
                <a:gd name="T3" fmla="*/ 14 h 78"/>
                <a:gd name="T4" fmla="*/ 10 w 74"/>
                <a:gd name="T5" fmla="*/ 78 h 78"/>
                <a:gd name="T6" fmla="*/ 74 w 74"/>
                <a:gd name="T7" fmla="*/ 64 h 78"/>
                <a:gd name="T8" fmla="*/ 65 w 74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8">
                  <a:moveTo>
                    <a:pt x="65" y="0"/>
                  </a:moveTo>
                  <a:lnTo>
                    <a:pt x="0" y="14"/>
                  </a:lnTo>
                  <a:lnTo>
                    <a:pt x="10" y="78"/>
                  </a:lnTo>
                  <a:lnTo>
                    <a:pt x="74" y="64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2" name="Freeform 1269"/>
            <p:cNvSpPr/>
            <p:nvPr/>
          </p:nvSpPr>
          <p:spPr bwMode="auto">
            <a:xfrm>
              <a:off x="3480" y="1021"/>
              <a:ext cx="78" cy="78"/>
            </a:xfrm>
            <a:custGeom>
              <a:avLst/>
              <a:gdLst>
                <a:gd name="T0" fmla="*/ 65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4 h 78"/>
                <a:gd name="T8" fmla="*/ 65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5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3" name="Freeform 1270"/>
            <p:cNvSpPr/>
            <p:nvPr/>
          </p:nvSpPr>
          <p:spPr bwMode="auto">
            <a:xfrm>
              <a:off x="3480" y="1021"/>
              <a:ext cx="78" cy="78"/>
            </a:xfrm>
            <a:custGeom>
              <a:avLst/>
              <a:gdLst>
                <a:gd name="T0" fmla="*/ 65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4 h 78"/>
                <a:gd name="T8" fmla="*/ 65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5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4" name="Freeform 1271"/>
            <p:cNvSpPr/>
            <p:nvPr/>
          </p:nvSpPr>
          <p:spPr bwMode="auto">
            <a:xfrm>
              <a:off x="3655" y="989"/>
              <a:ext cx="77" cy="78"/>
            </a:xfrm>
            <a:custGeom>
              <a:avLst/>
              <a:gdLst>
                <a:gd name="T0" fmla="*/ 64 w 77"/>
                <a:gd name="T1" fmla="*/ 0 h 78"/>
                <a:gd name="T2" fmla="*/ 0 w 77"/>
                <a:gd name="T3" fmla="*/ 14 h 78"/>
                <a:gd name="T4" fmla="*/ 13 w 77"/>
                <a:gd name="T5" fmla="*/ 78 h 78"/>
                <a:gd name="T6" fmla="*/ 77 w 77"/>
                <a:gd name="T7" fmla="*/ 64 h 78"/>
                <a:gd name="T8" fmla="*/ 64 w 7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8">
                  <a:moveTo>
                    <a:pt x="64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7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5" name="Freeform 1272"/>
            <p:cNvSpPr/>
            <p:nvPr/>
          </p:nvSpPr>
          <p:spPr bwMode="auto">
            <a:xfrm>
              <a:off x="3655" y="989"/>
              <a:ext cx="77" cy="78"/>
            </a:xfrm>
            <a:custGeom>
              <a:avLst/>
              <a:gdLst>
                <a:gd name="T0" fmla="*/ 64 w 77"/>
                <a:gd name="T1" fmla="*/ 0 h 78"/>
                <a:gd name="T2" fmla="*/ 0 w 77"/>
                <a:gd name="T3" fmla="*/ 14 h 78"/>
                <a:gd name="T4" fmla="*/ 13 w 77"/>
                <a:gd name="T5" fmla="*/ 78 h 78"/>
                <a:gd name="T6" fmla="*/ 77 w 77"/>
                <a:gd name="T7" fmla="*/ 64 h 78"/>
                <a:gd name="T8" fmla="*/ 64 w 7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8">
                  <a:moveTo>
                    <a:pt x="64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7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6" name="Freeform 1273"/>
            <p:cNvSpPr>
              <a:spLocks noEditPoints="1"/>
            </p:cNvSpPr>
            <p:nvPr/>
          </p:nvSpPr>
          <p:spPr bwMode="auto">
            <a:xfrm>
              <a:off x="2725" y="809"/>
              <a:ext cx="989" cy="249"/>
            </a:xfrm>
            <a:custGeom>
              <a:avLst/>
              <a:gdLst>
                <a:gd name="T0" fmla="*/ 18 w 989"/>
                <a:gd name="T1" fmla="*/ 180 h 249"/>
                <a:gd name="T2" fmla="*/ 0 w 989"/>
                <a:gd name="T3" fmla="*/ 184 h 249"/>
                <a:gd name="T4" fmla="*/ 9 w 989"/>
                <a:gd name="T5" fmla="*/ 249 h 249"/>
                <a:gd name="T6" fmla="*/ 32 w 989"/>
                <a:gd name="T7" fmla="*/ 244 h 249"/>
                <a:gd name="T8" fmla="*/ 18 w 989"/>
                <a:gd name="T9" fmla="*/ 180 h 249"/>
                <a:gd name="T10" fmla="*/ 197 w 989"/>
                <a:gd name="T11" fmla="*/ 148 h 249"/>
                <a:gd name="T12" fmla="*/ 82 w 989"/>
                <a:gd name="T13" fmla="*/ 166 h 249"/>
                <a:gd name="T14" fmla="*/ 96 w 989"/>
                <a:gd name="T15" fmla="*/ 230 h 249"/>
                <a:gd name="T16" fmla="*/ 206 w 989"/>
                <a:gd name="T17" fmla="*/ 212 h 249"/>
                <a:gd name="T18" fmla="*/ 197 w 989"/>
                <a:gd name="T19" fmla="*/ 148 h 249"/>
                <a:gd name="T20" fmla="*/ 371 w 989"/>
                <a:gd name="T21" fmla="*/ 115 h 249"/>
                <a:gd name="T22" fmla="*/ 261 w 989"/>
                <a:gd name="T23" fmla="*/ 134 h 249"/>
                <a:gd name="T24" fmla="*/ 270 w 989"/>
                <a:gd name="T25" fmla="*/ 198 h 249"/>
                <a:gd name="T26" fmla="*/ 384 w 989"/>
                <a:gd name="T27" fmla="*/ 180 h 249"/>
                <a:gd name="T28" fmla="*/ 371 w 989"/>
                <a:gd name="T29" fmla="*/ 115 h 249"/>
                <a:gd name="T30" fmla="*/ 545 w 989"/>
                <a:gd name="T31" fmla="*/ 83 h 249"/>
                <a:gd name="T32" fmla="*/ 435 w 989"/>
                <a:gd name="T33" fmla="*/ 102 h 249"/>
                <a:gd name="T34" fmla="*/ 449 w 989"/>
                <a:gd name="T35" fmla="*/ 166 h 249"/>
                <a:gd name="T36" fmla="*/ 558 w 989"/>
                <a:gd name="T37" fmla="*/ 148 h 249"/>
                <a:gd name="T38" fmla="*/ 545 w 989"/>
                <a:gd name="T39" fmla="*/ 83 h 249"/>
                <a:gd name="T40" fmla="*/ 723 w 989"/>
                <a:gd name="T41" fmla="*/ 46 h 249"/>
                <a:gd name="T42" fmla="*/ 613 w 989"/>
                <a:gd name="T43" fmla="*/ 69 h 249"/>
                <a:gd name="T44" fmla="*/ 623 w 989"/>
                <a:gd name="T45" fmla="*/ 134 h 249"/>
                <a:gd name="T46" fmla="*/ 733 w 989"/>
                <a:gd name="T47" fmla="*/ 115 h 249"/>
                <a:gd name="T48" fmla="*/ 723 w 989"/>
                <a:gd name="T49" fmla="*/ 46 h 249"/>
                <a:gd name="T50" fmla="*/ 897 w 989"/>
                <a:gd name="T51" fmla="*/ 14 h 249"/>
                <a:gd name="T52" fmla="*/ 788 w 989"/>
                <a:gd name="T53" fmla="*/ 37 h 249"/>
                <a:gd name="T54" fmla="*/ 801 w 989"/>
                <a:gd name="T55" fmla="*/ 102 h 249"/>
                <a:gd name="T56" fmla="*/ 911 w 989"/>
                <a:gd name="T57" fmla="*/ 79 h 249"/>
                <a:gd name="T58" fmla="*/ 897 w 989"/>
                <a:gd name="T59" fmla="*/ 14 h 249"/>
                <a:gd name="T60" fmla="*/ 980 w 989"/>
                <a:gd name="T61" fmla="*/ 0 h 249"/>
                <a:gd name="T62" fmla="*/ 962 w 989"/>
                <a:gd name="T63" fmla="*/ 5 h 249"/>
                <a:gd name="T64" fmla="*/ 975 w 989"/>
                <a:gd name="T65" fmla="*/ 69 h 249"/>
                <a:gd name="T66" fmla="*/ 989 w 989"/>
                <a:gd name="T67" fmla="*/ 65 h 249"/>
                <a:gd name="T68" fmla="*/ 980 w 989"/>
                <a:gd name="T6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9" h="249">
                  <a:moveTo>
                    <a:pt x="18" y="180"/>
                  </a:moveTo>
                  <a:lnTo>
                    <a:pt x="0" y="184"/>
                  </a:lnTo>
                  <a:lnTo>
                    <a:pt x="9" y="249"/>
                  </a:lnTo>
                  <a:lnTo>
                    <a:pt x="32" y="244"/>
                  </a:lnTo>
                  <a:lnTo>
                    <a:pt x="18" y="180"/>
                  </a:lnTo>
                  <a:close/>
                  <a:moveTo>
                    <a:pt x="197" y="148"/>
                  </a:moveTo>
                  <a:lnTo>
                    <a:pt x="82" y="166"/>
                  </a:lnTo>
                  <a:lnTo>
                    <a:pt x="96" y="230"/>
                  </a:lnTo>
                  <a:lnTo>
                    <a:pt x="206" y="212"/>
                  </a:lnTo>
                  <a:lnTo>
                    <a:pt x="197" y="148"/>
                  </a:lnTo>
                  <a:close/>
                  <a:moveTo>
                    <a:pt x="371" y="115"/>
                  </a:moveTo>
                  <a:lnTo>
                    <a:pt x="261" y="134"/>
                  </a:lnTo>
                  <a:lnTo>
                    <a:pt x="270" y="198"/>
                  </a:lnTo>
                  <a:lnTo>
                    <a:pt x="384" y="180"/>
                  </a:lnTo>
                  <a:lnTo>
                    <a:pt x="371" y="115"/>
                  </a:lnTo>
                  <a:close/>
                  <a:moveTo>
                    <a:pt x="545" y="83"/>
                  </a:moveTo>
                  <a:lnTo>
                    <a:pt x="435" y="102"/>
                  </a:lnTo>
                  <a:lnTo>
                    <a:pt x="449" y="166"/>
                  </a:lnTo>
                  <a:lnTo>
                    <a:pt x="558" y="148"/>
                  </a:lnTo>
                  <a:lnTo>
                    <a:pt x="545" y="83"/>
                  </a:lnTo>
                  <a:close/>
                  <a:moveTo>
                    <a:pt x="723" y="46"/>
                  </a:moveTo>
                  <a:lnTo>
                    <a:pt x="613" y="69"/>
                  </a:lnTo>
                  <a:lnTo>
                    <a:pt x="623" y="134"/>
                  </a:lnTo>
                  <a:lnTo>
                    <a:pt x="733" y="115"/>
                  </a:lnTo>
                  <a:lnTo>
                    <a:pt x="723" y="46"/>
                  </a:lnTo>
                  <a:close/>
                  <a:moveTo>
                    <a:pt x="897" y="14"/>
                  </a:moveTo>
                  <a:lnTo>
                    <a:pt x="788" y="37"/>
                  </a:lnTo>
                  <a:lnTo>
                    <a:pt x="801" y="102"/>
                  </a:lnTo>
                  <a:lnTo>
                    <a:pt x="911" y="79"/>
                  </a:lnTo>
                  <a:lnTo>
                    <a:pt x="897" y="14"/>
                  </a:lnTo>
                  <a:close/>
                  <a:moveTo>
                    <a:pt x="980" y="0"/>
                  </a:moveTo>
                  <a:lnTo>
                    <a:pt x="962" y="5"/>
                  </a:lnTo>
                  <a:lnTo>
                    <a:pt x="975" y="69"/>
                  </a:lnTo>
                  <a:lnTo>
                    <a:pt x="989" y="6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BEE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7" name="Freeform 1274"/>
            <p:cNvSpPr>
              <a:spLocks noEditPoints="1"/>
            </p:cNvSpPr>
            <p:nvPr/>
          </p:nvSpPr>
          <p:spPr bwMode="auto">
            <a:xfrm>
              <a:off x="2725" y="809"/>
              <a:ext cx="989" cy="249"/>
            </a:xfrm>
            <a:custGeom>
              <a:avLst/>
              <a:gdLst>
                <a:gd name="T0" fmla="*/ 18 w 989"/>
                <a:gd name="T1" fmla="*/ 180 h 249"/>
                <a:gd name="T2" fmla="*/ 0 w 989"/>
                <a:gd name="T3" fmla="*/ 184 h 249"/>
                <a:gd name="T4" fmla="*/ 9 w 989"/>
                <a:gd name="T5" fmla="*/ 249 h 249"/>
                <a:gd name="T6" fmla="*/ 32 w 989"/>
                <a:gd name="T7" fmla="*/ 244 h 249"/>
                <a:gd name="T8" fmla="*/ 18 w 989"/>
                <a:gd name="T9" fmla="*/ 180 h 249"/>
                <a:gd name="T10" fmla="*/ 197 w 989"/>
                <a:gd name="T11" fmla="*/ 148 h 249"/>
                <a:gd name="T12" fmla="*/ 82 w 989"/>
                <a:gd name="T13" fmla="*/ 166 h 249"/>
                <a:gd name="T14" fmla="*/ 96 w 989"/>
                <a:gd name="T15" fmla="*/ 230 h 249"/>
                <a:gd name="T16" fmla="*/ 206 w 989"/>
                <a:gd name="T17" fmla="*/ 212 h 249"/>
                <a:gd name="T18" fmla="*/ 197 w 989"/>
                <a:gd name="T19" fmla="*/ 148 h 249"/>
                <a:gd name="T20" fmla="*/ 371 w 989"/>
                <a:gd name="T21" fmla="*/ 115 h 249"/>
                <a:gd name="T22" fmla="*/ 261 w 989"/>
                <a:gd name="T23" fmla="*/ 134 h 249"/>
                <a:gd name="T24" fmla="*/ 270 w 989"/>
                <a:gd name="T25" fmla="*/ 198 h 249"/>
                <a:gd name="T26" fmla="*/ 384 w 989"/>
                <a:gd name="T27" fmla="*/ 180 h 249"/>
                <a:gd name="T28" fmla="*/ 371 w 989"/>
                <a:gd name="T29" fmla="*/ 115 h 249"/>
                <a:gd name="T30" fmla="*/ 545 w 989"/>
                <a:gd name="T31" fmla="*/ 83 h 249"/>
                <a:gd name="T32" fmla="*/ 435 w 989"/>
                <a:gd name="T33" fmla="*/ 102 h 249"/>
                <a:gd name="T34" fmla="*/ 449 w 989"/>
                <a:gd name="T35" fmla="*/ 166 h 249"/>
                <a:gd name="T36" fmla="*/ 558 w 989"/>
                <a:gd name="T37" fmla="*/ 148 h 249"/>
                <a:gd name="T38" fmla="*/ 545 w 989"/>
                <a:gd name="T39" fmla="*/ 83 h 249"/>
                <a:gd name="T40" fmla="*/ 723 w 989"/>
                <a:gd name="T41" fmla="*/ 46 h 249"/>
                <a:gd name="T42" fmla="*/ 613 w 989"/>
                <a:gd name="T43" fmla="*/ 69 h 249"/>
                <a:gd name="T44" fmla="*/ 623 w 989"/>
                <a:gd name="T45" fmla="*/ 134 h 249"/>
                <a:gd name="T46" fmla="*/ 733 w 989"/>
                <a:gd name="T47" fmla="*/ 115 h 249"/>
                <a:gd name="T48" fmla="*/ 723 w 989"/>
                <a:gd name="T49" fmla="*/ 46 h 249"/>
                <a:gd name="T50" fmla="*/ 897 w 989"/>
                <a:gd name="T51" fmla="*/ 14 h 249"/>
                <a:gd name="T52" fmla="*/ 788 w 989"/>
                <a:gd name="T53" fmla="*/ 37 h 249"/>
                <a:gd name="T54" fmla="*/ 801 w 989"/>
                <a:gd name="T55" fmla="*/ 102 h 249"/>
                <a:gd name="T56" fmla="*/ 911 w 989"/>
                <a:gd name="T57" fmla="*/ 79 h 249"/>
                <a:gd name="T58" fmla="*/ 897 w 989"/>
                <a:gd name="T59" fmla="*/ 14 h 249"/>
                <a:gd name="T60" fmla="*/ 980 w 989"/>
                <a:gd name="T61" fmla="*/ 0 h 249"/>
                <a:gd name="T62" fmla="*/ 962 w 989"/>
                <a:gd name="T63" fmla="*/ 5 h 249"/>
                <a:gd name="T64" fmla="*/ 975 w 989"/>
                <a:gd name="T65" fmla="*/ 69 h 249"/>
                <a:gd name="T66" fmla="*/ 989 w 989"/>
                <a:gd name="T67" fmla="*/ 65 h 249"/>
                <a:gd name="T68" fmla="*/ 980 w 989"/>
                <a:gd name="T6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89" h="249">
                  <a:moveTo>
                    <a:pt x="18" y="180"/>
                  </a:moveTo>
                  <a:lnTo>
                    <a:pt x="0" y="184"/>
                  </a:lnTo>
                  <a:lnTo>
                    <a:pt x="9" y="249"/>
                  </a:lnTo>
                  <a:lnTo>
                    <a:pt x="32" y="244"/>
                  </a:lnTo>
                  <a:lnTo>
                    <a:pt x="18" y="180"/>
                  </a:lnTo>
                  <a:moveTo>
                    <a:pt x="197" y="148"/>
                  </a:moveTo>
                  <a:lnTo>
                    <a:pt x="82" y="166"/>
                  </a:lnTo>
                  <a:lnTo>
                    <a:pt x="96" y="230"/>
                  </a:lnTo>
                  <a:lnTo>
                    <a:pt x="206" y="212"/>
                  </a:lnTo>
                  <a:lnTo>
                    <a:pt x="197" y="148"/>
                  </a:lnTo>
                  <a:moveTo>
                    <a:pt x="371" y="115"/>
                  </a:moveTo>
                  <a:lnTo>
                    <a:pt x="261" y="134"/>
                  </a:lnTo>
                  <a:lnTo>
                    <a:pt x="270" y="198"/>
                  </a:lnTo>
                  <a:lnTo>
                    <a:pt x="384" y="180"/>
                  </a:lnTo>
                  <a:lnTo>
                    <a:pt x="371" y="115"/>
                  </a:lnTo>
                  <a:moveTo>
                    <a:pt x="545" y="83"/>
                  </a:moveTo>
                  <a:lnTo>
                    <a:pt x="435" y="102"/>
                  </a:lnTo>
                  <a:lnTo>
                    <a:pt x="449" y="166"/>
                  </a:lnTo>
                  <a:lnTo>
                    <a:pt x="558" y="148"/>
                  </a:lnTo>
                  <a:lnTo>
                    <a:pt x="545" y="83"/>
                  </a:lnTo>
                  <a:moveTo>
                    <a:pt x="723" y="46"/>
                  </a:moveTo>
                  <a:lnTo>
                    <a:pt x="613" y="69"/>
                  </a:lnTo>
                  <a:lnTo>
                    <a:pt x="623" y="134"/>
                  </a:lnTo>
                  <a:lnTo>
                    <a:pt x="733" y="115"/>
                  </a:lnTo>
                  <a:lnTo>
                    <a:pt x="723" y="46"/>
                  </a:lnTo>
                  <a:moveTo>
                    <a:pt x="897" y="14"/>
                  </a:moveTo>
                  <a:lnTo>
                    <a:pt x="788" y="37"/>
                  </a:lnTo>
                  <a:lnTo>
                    <a:pt x="801" y="102"/>
                  </a:lnTo>
                  <a:lnTo>
                    <a:pt x="911" y="79"/>
                  </a:lnTo>
                  <a:lnTo>
                    <a:pt x="897" y="14"/>
                  </a:lnTo>
                  <a:moveTo>
                    <a:pt x="980" y="0"/>
                  </a:moveTo>
                  <a:lnTo>
                    <a:pt x="962" y="5"/>
                  </a:lnTo>
                  <a:lnTo>
                    <a:pt x="975" y="69"/>
                  </a:lnTo>
                  <a:lnTo>
                    <a:pt x="989" y="65"/>
                  </a:lnTo>
                  <a:lnTo>
                    <a:pt x="9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8" name="Freeform 1275"/>
            <p:cNvSpPr/>
            <p:nvPr/>
          </p:nvSpPr>
          <p:spPr bwMode="auto">
            <a:xfrm>
              <a:off x="2743" y="975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19" name="Freeform 1276"/>
            <p:cNvSpPr/>
            <p:nvPr/>
          </p:nvSpPr>
          <p:spPr bwMode="auto">
            <a:xfrm>
              <a:off x="2743" y="975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0" name="Freeform 1277"/>
            <p:cNvSpPr/>
            <p:nvPr/>
          </p:nvSpPr>
          <p:spPr bwMode="auto">
            <a:xfrm>
              <a:off x="2922" y="943"/>
              <a:ext cx="73" cy="78"/>
            </a:xfrm>
            <a:custGeom>
              <a:avLst/>
              <a:gdLst>
                <a:gd name="T0" fmla="*/ 64 w 73"/>
                <a:gd name="T1" fmla="*/ 0 h 78"/>
                <a:gd name="T2" fmla="*/ 0 w 73"/>
                <a:gd name="T3" fmla="*/ 14 h 78"/>
                <a:gd name="T4" fmla="*/ 9 w 73"/>
                <a:gd name="T5" fmla="*/ 78 h 78"/>
                <a:gd name="T6" fmla="*/ 73 w 73"/>
                <a:gd name="T7" fmla="*/ 64 h 78"/>
                <a:gd name="T8" fmla="*/ 64 w 7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64" y="0"/>
                  </a:moveTo>
                  <a:lnTo>
                    <a:pt x="0" y="14"/>
                  </a:lnTo>
                  <a:lnTo>
                    <a:pt x="9" y="78"/>
                  </a:lnTo>
                  <a:lnTo>
                    <a:pt x="73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1" name="Freeform 1278"/>
            <p:cNvSpPr/>
            <p:nvPr/>
          </p:nvSpPr>
          <p:spPr bwMode="auto">
            <a:xfrm>
              <a:off x="2922" y="943"/>
              <a:ext cx="73" cy="78"/>
            </a:xfrm>
            <a:custGeom>
              <a:avLst/>
              <a:gdLst>
                <a:gd name="T0" fmla="*/ 64 w 73"/>
                <a:gd name="T1" fmla="*/ 0 h 78"/>
                <a:gd name="T2" fmla="*/ 0 w 73"/>
                <a:gd name="T3" fmla="*/ 14 h 78"/>
                <a:gd name="T4" fmla="*/ 9 w 73"/>
                <a:gd name="T5" fmla="*/ 78 h 78"/>
                <a:gd name="T6" fmla="*/ 73 w 73"/>
                <a:gd name="T7" fmla="*/ 64 h 78"/>
                <a:gd name="T8" fmla="*/ 64 w 7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64" y="0"/>
                  </a:moveTo>
                  <a:lnTo>
                    <a:pt x="0" y="14"/>
                  </a:lnTo>
                  <a:lnTo>
                    <a:pt x="9" y="78"/>
                  </a:lnTo>
                  <a:lnTo>
                    <a:pt x="73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2" name="Freeform 1279"/>
            <p:cNvSpPr/>
            <p:nvPr/>
          </p:nvSpPr>
          <p:spPr bwMode="auto">
            <a:xfrm>
              <a:off x="3096" y="911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3 h 78"/>
                <a:gd name="T4" fmla="*/ 13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3"/>
                  </a:lnTo>
                  <a:lnTo>
                    <a:pt x="13" y="78"/>
                  </a:lnTo>
                  <a:lnTo>
                    <a:pt x="78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3" name="Freeform 1280"/>
            <p:cNvSpPr/>
            <p:nvPr/>
          </p:nvSpPr>
          <p:spPr bwMode="auto">
            <a:xfrm>
              <a:off x="3096" y="911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3 h 78"/>
                <a:gd name="T4" fmla="*/ 13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3"/>
                  </a:lnTo>
                  <a:lnTo>
                    <a:pt x="13" y="78"/>
                  </a:lnTo>
                  <a:lnTo>
                    <a:pt x="78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4" name="Freeform 1281"/>
            <p:cNvSpPr/>
            <p:nvPr/>
          </p:nvSpPr>
          <p:spPr bwMode="auto">
            <a:xfrm>
              <a:off x="3270" y="878"/>
              <a:ext cx="78" cy="79"/>
            </a:xfrm>
            <a:custGeom>
              <a:avLst/>
              <a:gdLst>
                <a:gd name="T0" fmla="*/ 68 w 78"/>
                <a:gd name="T1" fmla="*/ 0 h 79"/>
                <a:gd name="T2" fmla="*/ 0 w 78"/>
                <a:gd name="T3" fmla="*/ 14 h 79"/>
                <a:gd name="T4" fmla="*/ 13 w 78"/>
                <a:gd name="T5" fmla="*/ 79 h 79"/>
                <a:gd name="T6" fmla="*/ 78 w 78"/>
                <a:gd name="T7" fmla="*/ 65 h 79"/>
                <a:gd name="T8" fmla="*/ 68 w 78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9">
                  <a:moveTo>
                    <a:pt x="68" y="0"/>
                  </a:moveTo>
                  <a:lnTo>
                    <a:pt x="0" y="14"/>
                  </a:lnTo>
                  <a:lnTo>
                    <a:pt x="13" y="79"/>
                  </a:lnTo>
                  <a:lnTo>
                    <a:pt x="78" y="6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5" name="Freeform 1282"/>
            <p:cNvSpPr/>
            <p:nvPr/>
          </p:nvSpPr>
          <p:spPr bwMode="auto">
            <a:xfrm>
              <a:off x="3270" y="878"/>
              <a:ext cx="78" cy="79"/>
            </a:xfrm>
            <a:custGeom>
              <a:avLst/>
              <a:gdLst>
                <a:gd name="T0" fmla="*/ 68 w 78"/>
                <a:gd name="T1" fmla="*/ 0 h 79"/>
                <a:gd name="T2" fmla="*/ 0 w 78"/>
                <a:gd name="T3" fmla="*/ 14 h 79"/>
                <a:gd name="T4" fmla="*/ 13 w 78"/>
                <a:gd name="T5" fmla="*/ 79 h 79"/>
                <a:gd name="T6" fmla="*/ 78 w 78"/>
                <a:gd name="T7" fmla="*/ 65 h 79"/>
                <a:gd name="T8" fmla="*/ 68 w 78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9">
                  <a:moveTo>
                    <a:pt x="68" y="0"/>
                  </a:moveTo>
                  <a:lnTo>
                    <a:pt x="0" y="14"/>
                  </a:lnTo>
                  <a:lnTo>
                    <a:pt x="13" y="79"/>
                  </a:lnTo>
                  <a:lnTo>
                    <a:pt x="78" y="65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6" name="Freeform 1283"/>
            <p:cNvSpPr/>
            <p:nvPr/>
          </p:nvSpPr>
          <p:spPr bwMode="auto">
            <a:xfrm>
              <a:off x="3448" y="846"/>
              <a:ext cx="78" cy="78"/>
            </a:xfrm>
            <a:custGeom>
              <a:avLst/>
              <a:gdLst>
                <a:gd name="T0" fmla="*/ 65 w 78"/>
                <a:gd name="T1" fmla="*/ 0 h 78"/>
                <a:gd name="T2" fmla="*/ 0 w 78"/>
                <a:gd name="T3" fmla="*/ 9 h 78"/>
                <a:gd name="T4" fmla="*/ 10 w 78"/>
                <a:gd name="T5" fmla="*/ 78 h 78"/>
                <a:gd name="T6" fmla="*/ 78 w 78"/>
                <a:gd name="T7" fmla="*/ 65 h 78"/>
                <a:gd name="T8" fmla="*/ 65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5" y="0"/>
                  </a:moveTo>
                  <a:lnTo>
                    <a:pt x="0" y="9"/>
                  </a:lnTo>
                  <a:lnTo>
                    <a:pt x="10" y="78"/>
                  </a:lnTo>
                  <a:lnTo>
                    <a:pt x="78" y="6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7" name="Freeform 1284"/>
            <p:cNvSpPr/>
            <p:nvPr/>
          </p:nvSpPr>
          <p:spPr bwMode="auto">
            <a:xfrm>
              <a:off x="3448" y="846"/>
              <a:ext cx="78" cy="78"/>
            </a:xfrm>
            <a:custGeom>
              <a:avLst/>
              <a:gdLst>
                <a:gd name="T0" fmla="*/ 65 w 78"/>
                <a:gd name="T1" fmla="*/ 0 h 78"/>
                <a:gd name="T2" fmla="*/ 0 w 78"/>
                <a:gd name="T3" fmla="*/ 9 h 78"/>
                <a:gd name="T4" fmla="*/ 10 w 78"/>
                <a:gd name="T5" fmla="*/ 78 h 78"/>
                <a:gd name="T6" fmla="*/ 78 w 78"/>
                <a:gd name="T7" fmla="*/ 65 h 78"/>
                <a:gd name="T8" fmla="*/ 65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5" y="0"/>
                  </a:moveTo>
                  <a:lnTo>
                    <a:pt x="0" y="9"/>
                  </a:lnTo>
                  <a:lnTo>
                    <a:pt x="10" y="78"/>
                  </a:lnTo>
                  <a:lnTo>
                    <a:pt x="78" y="65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8" name="Freeform 1285"/>
            <p:cNvSpPr/>
            <p:nvPr/>
          </p:nvSpPr>
          <p:spPr bwMode="auto">
            <a:xfrm>
              <a:off x="3622" y="814"/>
              <a:ext cx="78" cy="74"/>
            </a:xfrm>
            <a:custGeom>
              <a:avLst/>
              <a:gdLst>
                <a:gd name="T0" fmla="*/ 65 w 78"/>
                <a:gd name="T1" fmla="*/ 0 h 74"/>
                <a:gd name="T2" fmla="*/ 0 w 78"/>
                <a:gd name="T3" fmla="*/ 9 h 74"/>
                <a:gd name="T4" fmla="*/ 14 w 78"/>
                <a:gd name="T5" fmla="*/ 74 h 74"/>
                <a:gd name="T6" fmla="*/ 78 w 78"/>
                <a:gd name="T7" fmla="*/ 64 h 74"/>
                <a:gd name="T8" fmla="*/ 65 w 78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4">
                  <a:moveTo>
                    <a:pt x="65" y="0"/>
                  </a:moveTo>
                  <a:lnTo>
                    <a:pt x="0" y="9"/>
                  </a:lnTo>
                  <a:lnTo>
                    <a:pt x="14" y="74"/>
                  </a:lnTo>
                  <a:lnTo>
                    <a:pt x="78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29" name="Freeform 1286"/>
            <p:cNvSpPr/>
            <p:nvPr/>
          </p:nvSpPr>
          <p:spPr bwMode="auto">
            <a:xfrm>
              <a:off x="3622" y="814"/>
              <a:ext cx="78" cy="74"/>
            </a:xfrm>
            <a:custGeom>
              <a:avLst/>
              <a:gdLst>
                <a:gd name="T0" fmla="*/ 65 w 78"/>
                <a:gd name="T1" fmla="*/ 0 h 74"/>
                <a:gd name="T2" fmla="*/ 0 w 78"/>
                <a:gd name="T3" fmla="*/ 9 h 74"/>
                <a:gd name="T4" fmla="*/ 14 w 78"/>
                <a:gd name="T5" fmla="*/ 74 h 74"/>
                <a:gd name="T6" fmla="*/ 78 w 78"/>
                <a:gd name="T7" fmla="*/ 64 h 74"/>
                <a:gd name="T8" fmla="*/ 65 w 78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4">
                  <a:moveTo>
                    <a:pt x="65" y="0"/>
                  </a:moveTo>
                  <a:lnTo>
                    <a:pt x="0" y="9"/>
                  </a:lnTo>
                  <a:lnTo>
                    <a:pt x="14" y="74"/>
                  </a:lnTo>
                  <a:lnTo>
                    <a:pt x="78" y="64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0" name="Freeform 1287"/>
            <p:cNvSpPr>
              <a:spLocks noEditPoints="1"/>
            </p:cNvSpPr>
            <p:nvPr/>
          </p:nvSpPr>
          <p:spPr bwMode="auto">
            <a:xfrm>
              <a:off x="2688" y="635"/>
              <a:ext cx="994" cy="248"/>
            </a:xfrm>
            <a:custGeom>
              <a:avLst/>
              <a:gdLst>
                <a:gd name="T0" fmla="*/ 23 w 994"/>
                <a:gd name="T1" fmla="*/ 179 h 248"/>
                <a:gd name="T2" fmla="*/ 0 w 994"/>
                <a:gd name="T3" fmla="*/ 184 h 248"/>
                <a:gd name="T4" fmla="*/ 14 w 994"/>
                <a:gd name="T5" fmla="*/ 248 h 248"/>
                <a:gd name="T6" fmla="*/ 37 w 994"/>
                <a:gd name="T7" fmla="*/ 243 h 248"/>
                <a:gd name="T8" fmla="*/ 23 w 994"/>
                <a:gd name="T9" fmla="*/ 179 h 248"/>
                <a:gd name="T10" fmla="*/ 202 w 994"/>
                <a:gd name="T11" fmla="*/ 147 h 248"/>
                <a:gd name="T12" fmla="*/ 87 w 994"/>
                <a:gd name="T13" fmla="*/ 165 h 248"/>
                <a:gd name="T14" fmla="*/ 101 w 994"/>
                <a:gd name="T15" fmla="*/ 230 h 248"/>
                <a:gd name="T16" fmla="*/ 211 w 994"/>
                <a:gd name="T17" fmla="*/ 211 h 248"/>
                <a:gd name="T18" fmla="*/ 202 w 994"/>
                <a:gd name="T19" fmla="*/ 147 h 248"/>
                <a:gd name="T20" fmla="*/ 376 w 994"/>
                <a:gd name="T21" fmla="*/ 110 h 248"/>
                <a:gd name="T22" fmla="*/ 266 w 994"/>
                <a:gd name="T23" fmla="*/ 133 h 248"/>
                <a:gd name="T24" fmla="*/ 275 w 994"/>
                <a:gd name="T25" fmla="*/ 197 h 248"/>
                <a:gd name="T26" fmla="*/ 389 w 994"/>
                <a:gd name="T27" fmla="*/ 174 h 248"/>
                <a:gd name="T28" fmla="*/ 376 w 994"/>
                <a:gd name="T29" fmla="*/ 110 h 248"/>
                <a:gd name="T30" fmla="*/ 550 w 994"/>
                <a:gd name="T31" fmla="*/ 78 h 248"/>
                <a:gd name="T32" fmla="*/ 440 w 994"/>
                <a:gd name="T33" fmla="*/ 101 h 248"/>
                <a:gd name="T34" fmla="*/ 453 w 994"/>
                <a:gd name="T35" fmla="*/ 165 h 248"/>
                <a:gd name="T36" fmla="*/ 563 w 994"/>
                <a:gd name="T37" fmla="*/ 142 h 248"/>
                <a:gd name="T38" fmla="*/ 550 w 994"/>
                <a:gd name="T39" fmla="*/ 78 h 248"/>
                <a:gd name="T40" fmla="*/ 728 w 994"/>
                <a:gd name="T41" fmla="*/ 46 h 248"/>
                <a:gd name="T42" fmla="*/ 614 w 994"/>
                <a:gd name="T43" fmla="*/ 69 h 248"/>
                <a:gd name="T44" fmla="*/ 628 w 994"/>
                <a:gd name="T45" fmla="*/ 133 h 248"/>
                <a:gd name="T46" fmla="*/ 737 w 994"/>
                <a:gd name="T47" fmla="*/ 110 h 248"/>
                <a:gd name="T48" fmla="*/ 728 w 994"/>
                <a:gd name="T49" fmla="*/ 46 h 248"/>
                <a:gd name="T50" fmla="*/ 902 w 994"/>
                <a:gd name="T51" fmla="*/ 13 h 248"/>
                <a:gd name="T52" fmla="*/ 792 w 994"/>
                <a:gd name="T53" fmla="*/ 32 h 248"/>
                <a:gd name="T54" fmla="*/ 802 w 994"/>
                <a:gd name="T55" fmla="*/ 101 h 248"/>
                <a:gd name="T56" fmla="*/ 916 w 994"/>
                <a:gd name="T57" fmla="*/ 78 h 248"/>
                <a:gd name="T58" fmla="*/ 902 w 994"/>
                <a:gd name="T59" fmla="*/ 13 h 248"/>
                <a:gd name="T60" fmla="*/ 985 w 994"/>
                <a:gd name="T61" fmla="*/ 0 h 248"/>
                <a:gd name="T62" fmla="*/ 967 w 994"/>
                <a:gd name="T63" fmla="*/ 0 h 248"/>
                <a:gd name="T64" fmla="*/ 980 w 994"/>
                <a:gd name="T65" fmla="*/ 64 h 248"/>
                <a:gd name="T66" fmla="*/ 994 w 994"/>
                <a:gd name="T67" fmla="*/ 64 h 248"/>
                <a:gd name="T68" fmla="*/ 985 w 994"/>
                <a:gd name="T6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4" h="248">
                  <a:moveTo>
                    <a:pt x="23" y="179"/>
                  </a:moveTo>
                  <a:lnTo>
                    <a:pt x="0" y="184"/>
                  </a:lnTo>
                  <a:lnTo>
                    <a:pt x="14" y="248"/>
                  </a:lnTo>
                  <a:lnTo>
                    <a:pt x="37" y="243"/>
                  </a:lnTo>
                  <a:lnTo>
                    <a:pt x="23" y="179"/>
                  </a:lnTo>
                  <a:close/>
                  <a:moveTo>
                    <a:pt x="202" y="147"/>
                  </a:moveTo>
                  <a:lnTo>
                    <a:pt x="87" y="165"/>
                  </a:lnTo>
                  <a:lnTo>
                    <a:pt x="101" y="230"/>
                  </a:lnTo>
                  <a:lnTo>
                    <a:pt x="211" y="211"/>
                  </a:lnTo>
                  <a:lnTo>
                    <a:pt x="202" y="147"/>
                  </a:lnTo>
                  <a:close/>
                  <a:moveTo>
                    <a:pt x="376" y="110"/>
                  </a:moveTo>
                  <a:lnTo>
                    <a:pt x="266" y="133"/>
                  </a:lnTo>
                  <a:lnTo>
                    <a:pt x="275" y="197"/>
                  </a:lnTo>
                  <a:lnTo>
                    <a:pt x="389" y="174"/>
                  </a:lnTo>
                  <a:lnTo>
                    <a:pt x="376" y="110"/>
                  </a:lnTo>
                  <a:close/>
                  <a:moveTo>
                    <a:pt x="550" y="78"/>
                  </a:moveTo>
                  <a:lnTo>
                    <a:pt x="440" y="101"/>
                  </a:lnTo>
                  <a:lnTo>
                    <a:pt x="453" y="165"/>
                  </a:lnTo>
                  <a:lnTo>
                    <a:pt x="563" y="142"/>
                  </a:lnTo>
                  <a:lnTo>
                    <a:pt x="550" y="78"/>
                  </a:lnTo>
                  <a:close/>
                  <a:moveTo>
                    <a:pt x="728" y="46"/>
                  </a:moveTo>
                  <a:lnTo>
                    <a:pt x="614" y="69"/>
                  </a:lnTo>
                  <a:lnTo>
                    <a:pt x="628" y="133"/>
                  </a:lnTo>
                  <a:lnTo>
                    <a:pt x="737" y="110"/>
                  </a:lnTo>
                  <a:lnTo>
                    <a:pt x="728" y="46"/>
                  </a:lnTo>
                  <a:close/>
                  <a:moveTo>
                    <a:pt x="902" y="13"/>
                  </a:moveTo>
                  <a:lnTo>
                    <a:pt x="792" y="32"/>
                  </a:lnTo>
                  <a:lnTo>
                    <a:pt x="802" y="101"/>
                  </a:lnTo>
                  <a:lnTo>
                    <a:pt x="916" y="78"/>
                  </a:lnTo>
                  <a:lnTo>
                    <a:pt x="902" y="13"/>
                  </a:lnTo>
                  <a:close/>
                  <a:moveTo>
                    <a:pt x="985" y="0"/>
                  </a:moveTo>
                  <a:lnTo>
                    <a:pt x="967" y="0"/>
                  </a:lnTo>
                  <a:lnTo>
                    <a:pt x="980" y="64"/>
                  </a:lnTo>
                  <a:lnTo>
                    <a:pt x="994" y="64"/>
                  </a:lnTo>
                  <a:lnTo>
                    <a:pt x="985" y="0"/>
                  </a:lnTo>
                  <a:close/>
                </a:path>
              </a:pathLst>
            </a:custGeom>
            <a:solidFill>
              <a:srgbClr val="BEE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1" name="Freeform 1288"/>
            <p:cNvSpPr>
              <a:spLocks noEditPoints="1"/>
            </p:cNvSpPr>
            <p:nvPr/>
          </p:nvSpPr>
          <p:spPr bwMode="auto">
            <a:xfrm>
              <a:off x="2688" y="635"/>
              <a:ext cx="994" cy="248"/>
            </a:xfrm>
            <a:custGeom>
              <a:avLst/>
              <a:gdLst>
                <a:gd name="T0" fmla="*/ 23 w 994"/>
                <a:gd name="T1" fmla="*/ 179 h 248"/>
                <a:gd name="T2" fmla="*/ 0 w 994"/>
                <a:gd name="T3" fmla="*/ 184 h 248"/>
                <a:gd name="T4" fmla="*/ 14 w 994"/>
                <a:gd name="T5" fmla="*/ 248 h 248"/>
                <a:gd name="T6" fmla="*/ 37 w 994"/>
                <a:gd name="T7" fmla="*/ 243 h 248"/>
                <a:gd name="T8" fmla="*/ 23 w 994"/>
                <a:gd name="T9" fmla="*/ 179 h 248"/>
                <a:gd name="T10" fmla="*/ 202 w 994"/>
                <a:gd name="T11" fmla="*/ 147 h 248"/>
                <a:gd name="T12" fmla="*/ 87 w 994"/>
                <a:gd name="T13" fmla="*/ 165 h 248"/>
                <a:gd name="T14" fmla="*/ 101 w 994"/>
                <a:gd name="T15" fmla="*/ 230 h 248"/>
                <a:gd name="T16" fmla="*/ 211 w 994"/>
                <a:gd name="T17" fmla="*/ 211 h 248"/>
                <a:gd name="T18" fmla="*/ 202 w 994"/>
                <a:gd name="T19" fmla="*/ 147 h 248"/>
                <a:gd name="T20" fmla="*/ 376 w 994"/>
                <a:gd name="T21" fmla="*/ 110 h 248"/>
                <a:gd name="T22" fmla="*/ 266 w 994"/>
                <a:gd name="T23" fmla="*/ 133 h 248"/>
                <a:gd name="T24" fmla="*/ 275 w 994"/>
                <a:gd name="T25" fmla="*/ 197 h 248"/>
                <a:gd name="T26" fmla="*/ 389 w 994"/>
                <a:gd name="T27" fmla="*/ 174 h 248"/>
                <a:gd name="T28" fmla="*/ 376 w 994"/>
                <a:gd name="T29" fmla="*/ 110 h 248"/>
                <a:gd name="T30" fmla="*/ 550 w 994"/>
                <a:gd name="T31" fmla="*/ 78 h 248"/>
                <a:gd name="T32" fmla="*/ 440 w 994"/>
                <a:gd name="T33" fmla="*/ 101 h 248"/>
                <a:gd name="T34" fmla="*/ 453 w 994"/>
                <a:gd name="T35" fmla="*/ 165 h 248"/>
                <a:gd name="T36" fmla="*/ 563 w 994"/>
                <a:gd name="T37" fmla="*/ 142 h 248"/>
                <a:gd name="T38" fmla="*/ 550 w 994"/>
                <a:gd name="T39" fmla="*/ 78 h 248"/>
                <a:gd name="T40" fmla="*/ 728 w 994"/>
                <a:gd name="T41" fmla="*/ 46 h 248"/>
                <a:gd name="T42" fmla="*/ 614 w 994"/>
                <a:gd name="T43" fmla="*/ 69 h 248"/>
                <a:gd name="T44" fmla="*/ 628 w 994"/>
                <a:gd name="T45" fmla="*/ 133 h 248"/>
                <a:gd name="T46" fmla="*/ 737 w 994"/>
                <a:gd name="T47" fmla="*/ 110 h 248"/>
                <a:gd name="T48" fmla="*/ 728 w 994"/>
                <a:gd name="T49" fmla="*/ 46 h 248"/>
                <a:gd name="T50" fmla="*/ 902 w 994"/>
                <a:gd name="T51" fmla="*/ 13 h 248"/>
                <a:gd name="T52" fmla="*/ 792 w 994"/>
                <a:gd name="T53" fmla="*/ 32 h 248"/>
                <a:gd name="T54" fmla="*/ 802 w 994"/>
                <a:gd name="T55" fmla="*/ 101 h 248"/>
                <a:gd name="T56" fmla="*/ 916 w 994"/>
                <a:gd name="T57" fmla="*/ 78 h 248"/>
                <a:gd name="T58" fmla="*/ 902 w 994"/>
                <a:gd name="T59" fmla="*/ 13 h 248"/>
                <a:gd name="T60" fmla="*/ 985 w 994"/>
                <a:gd name="T61" fmla="*/ 0 h 248"/>
                <a:gd name="T62" fmla="*/ 967 w 994"/>
                <a:gd name="T63" fmla="*/ 0 h 248"/>
                <a:gd name="T64" fmla="*/ 980 w 994"/>
                <a:gd name="T65" fmla="*/ 64 h 248"/>
                <a:gd name="T66" fmla="*/ 994 w 994"/>
                <a:gd name="T67" fmla="*/ 64 h 248"/>
                <a:gd name="T68" fmla="*/ 985 w 994"/>
                <a:gd name="T6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4" h="248">
                  <a:moveTo>
                    <a:pt x="23" y="179"/>
                  </a:moveTo>
                  <a:lnTo>
                    <a:pt x="0" y="184"/>
                  </a:lnTo>
                  <a:lnTo>
                    <a:pt x="14" y="248"/>
                  </a:lnTo>
                  <a:lnTo>
                    <a:pt x="37" y="243"/>
                  </a:lnTo>
                  <a:lnTo>
                    <a:pt x="23" y="179"/>
                  </a:lnTo>
                  <a:moveTo>
                    <a:pt x="202" y="147"/>
                  </a:moveTo>
                  <a:lnTo>
                    <a:pt x="87" y="165"/>
                  </a:lnTo>
                  <a:lnTo>
                    <a:pt x="101" y="230"/>
                  </a:lnTo>
                  <a:lnTo>
                    <a:pt x="211" y="211"/>
                  </a:lnTo>
                  <a:lnTo>
                    <a:pt x="202" y="147"/>
                  </a:lnTo>
                  <a:moveTo>
                    <a:pt x="376" y="110"/>
                  </a:moveTo>
                  <a:lnTo>
                    <a:pt x="266" y="133"/>
                  </a:lnTo>
                  <a:lnTo>
                    <a:pt x="275" y="197"/>
                  </a:lnTo>
                  <a:lnTo>
                    <a:pt x="389" y="174"/>
                  </a:lnTo>
                  <a:lnTo>
                    <a:pt x="376" y="110"/>
                  </a:lnTo>
                  <a:moveTo>
                    <a:pt x="550" y="78"/>
                  </a:moveTo>
                  <a:lnTo>
                    <a:pt x="440" y="101"/>
                  </a:lnTo>
                  <a:lnTo>
                    <a:pt x="453" y="165"/>
                  </a:lnTo>
                  <a:lnTo>
                    <a:pt x="563" y="142"/>
                  </a:lnTo>
                  <a:lnTo>
                    <a:pt x="550" y="78"/>
                  </a:lnTo>
                  <a:moveTo>
                    <a:pt x="728" y="46"/>
                  </a:moveTo>
                  <a:lnTo>
                    <a:pt x="614" y="69"/>
                  </a:lnTo>
                  <a:lnTo>
                    <a:pt x="628" y="133"/>
                  </a:lnTo>
                  <a:lnTo>
                    <a:pt x="737" y="110"/>
                  </a:lnTo>
                  <a:lnTo>
                    <a:pt x="728" y="46"/>
                  </a:lnTo>
                  <a:moveTo>
                    <a:pt x="902" y="13"/>
                  </a:moveTo>
                  <a:lnTo>
                    <a:pt x="792" y="32"/>
                  </a:lnTo>
                  <a:lnTo>
                    <a:pt x="802" y="101"/>
                  </a:lnTo>
                  <a:lnTo>
                    <a:pt x="916" y="78"/>
                  </a:lnTo>
                  <a:lnTo>
                    <a:pt x="902" y="13"/>
                  </a:lnTo>
                  <a:moveTo>
                    <a:pt x="985" y="0"/>
                  </a:moveTo>
                  <a:lnTo>
                    <a:pt x="967" y="0"/>
                  </a:lnTo>
                  <a:lnTo>
                    <a:pt x="980" y="64"/>
                  </a:lnTo>
                  <a:lnTo>
                    <a:pt x="994" y="64"/>
                  </a:lnTo>
                  <a:lnTo>
                    <a:pt x="9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2" name="Freeform 1289"/>
            <p:cNvSpPr/>
            <p:nvPr/>
          </p:nvSpPr>
          <p:spPr bwMode="auto">
            <a:xfrm>
              <a:off x="2711" y="800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5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3" name="Freeform 1290"/>
            <p:cNvSpPr/>
            <p:nvPr/>
          </p:nvSpPr>
          <p:spPr bwMode="auto">
            <a:xfrm>
              <a:off x="2711" y="800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5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5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4" name="Freeform 1291"/>
            <p:cNvSpPr/>
            <p:nvPr/>
          </p:nvSpPr>
          <p:spPr bwMode="auto">
            <a:xfrm>
              <a:off x="2890" y="768"/>
              <a:ext cx="73" cy="78"/>
            </a:xfrm>
            <a:custGeom>
              <a:avLst/>
              <a:gdLst>
                <a:gd name="T0" fmla="*/ 64 w 73"/>
                <a:gd name="T1" fmla="*/ 0 h 78"/>
                <a:gd name="T2" fmla="*/ 0 w 73"/>
                <a:gd name="T3" fmla="*/ 14 h 78"/>
                <a:gd name="T4" fmla="*/ 9 w 73"/>
                <a:gd name="T5" fmla="*/ 78 h 78"/>
                <a:gd name="T6" fmla="*/ 73 w 73"/>
                <a:gd name="T7" fmla="*/ 64 h 78"/>
                <a:gd name="T8" fmla="*/ 64 w 7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64" y="0"/>
                  </a:moveTo>
                  <a:lnTo>
                    <a:pt x="0" y="14"/>
                  </a:lnTo>
                  <a:lnTo>
                    <a:pt x="9" y="78"/>
                  </a:lnTo>
                  <a:lnTo>
                    <a:pt x="73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5" name="Freeform 1292"/>
            <p:cNvSpPr/>
            <p:nvPr/>
          </p:nvSpPr>
          <p:spPr bwMode="auto">
            <a:xfrm>
              <a:off x="2890" y="768"/>
              <a:ext cx="73" cy="78"/>
            </a:xfrm>
            <a:custGeom>
              <a:avLst/>
              <a:gdLst>
                <a:gd name="T0" fmla="*/ 64 w 73"/>
                <a:gd name="T1" fmla="*/ 0 h 78"/>
                <a:gd name="T2" fmla="*/ 0 w 73"/>
                <a:gd name="T3" fmla="*/ 14 h 78"/>
                <a:gd name="T4" fmla="*/ 9 w 73"/>
                <a:gd name="T5" fmla="*/ 78 h 78"/>
                <a:gd name="T6" fmla="*/ 73 w 73"/>
                <a:gd name="T7" fmla="*/ 64 h 78"/>
                <a:gd name="T8" fmla="*/ 64 w 7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8">
                  <a:moveTo>
                    <a:pt x="64" y="0"/>
                  </a:moveTo>
                  <a:lnTo>
                    <a:pt x="0" y="14"/>
                  </a:lnTo>
                  <a:lnTo>
                    <a:pt x="9" y="78"/>
                  </a:lnTo>
                  <a:lnTo>
                    <a:pt x="73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6" name="Freeform 1293"/>
            <p:cNvSpPr/>
            <p:nvPr/>
          </p:nvSpPr>
          <p:spPr bwMode="auto">
            <a:xfrm>
              <a:off x="3064" y="736"/>
              <a:ext cx="77" cy="73"/>
            </a:xfrm>
            <a:custGeom>
              <a:avLst/>
              <a:gdLst>
                <a:gd name="T0" fmla="*/ 64 w 77"/>
                <a:gd name="T1" fmla="*/ 0 h 73"/>
                <a:gd name="T2" fmla="*/ 0 w 77"/>
                <a:gd name="T3" fmla="*/ 9 h 73"/>
                <a:gd name="T4" fmla="*/ 13 w 77"/>
                <a:gd name="T5" fmla="*/ 73 h 73"/>
                <a:gd name="T6" fmla="*/ 77 w 77"/>
                <a:gd name="T7" fmla="*/ 64 h 73"/>
                <a:gd name="T8" fmla="*/ 64 w 77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3">
                  <a:moveTo>
                    <a:pt x="64" y="0"/>
                  </a:moveTo>
                  <a:lnTo>
                    <a:pt x="0" y="9"/>
                  </a:lnTo>
                  <a:lnTo>
                    <a:pt x="13" y="73"/>
                  </a:lnTo>
                  <a:lnTo>
                    <a:pt x="77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7" name="Freeform 1294"/>
            <p:cNvSpPr/>
            <p:nvPr/>
          </p:nvSpPr>
          <p:spPr bwMode="auto">
            <a:xfrm>
              <a:off x="3064" y="736"/>
              <a:ext cx="77" cy="73"/>
            </a:xfrm>
            <a:custGeom>
              <a:avLst/>
              <a:gdLst>
                <a:gd name="T0" fmla="*/ 64 w 77"/>
                <a:gd name="T1" fmla="*/ 0 h 73"/>
                <a:gd name="T2" fmla="*/ 0 w 77"/>
                <a:gd name="T3" fmla="*/ 9 h 73"/>
                <a:gd name="T4" fmla="*/ 13 w 77"/>
                <a:gd name="T5" fmla="*/ 73 h 73"/>
                <a:gd name="T6" fmla="*/ 77 w 77"/>
                <a:gd name="T7" fmla="*/ 64 h 73"/>
                <a:gd name="T8" fmla="*/ 64 w 77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3">
                  <a:moveTo>
                    <a:pt x="64" y="0"/>
                  </a:moveTo>
                  <a:lnTo>
                    <a:pt x="0" y="9"/>
                  </a:lnTo>
                  <a:lnTo>
                    <a:pt x="13" y="73"/>
                  </a:lnTo>
                  <a:lnTo>
                    <a:pt x="77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8" name="Freeform 1295"/>
            <p:cNvSpPr/>
            <p:nvPr/>
          </p:nvSpPr>
          <p:spPr bwMode="auto">
            <a:xfrm>
              <a:off x="3238" y="704"/>
              <a:ext cx="78" cy="73"/>
            </a:xfrm>
            <a:custGeom>
              <a:avLst/>
              <a:gdLst>
                <a:gd name="T0" fmla="*/ 64 w 78"/>
                <a:gd name="T1" fmla="*/ 0 h 73"/>
                <a:gd name="T2" fmla="*/ 0 w 78"/>
                <a:gd name="T3" fmla="*/ 9 h 73"/>
                <a:gd name="T4" fmla="*/ 13 w 78"/>
                <a:gd name="T5" fmla="*/ 73 h 73"/>
                <a:gd name="T6" fmla="*/ 78 w 78"/>
                <a:gd name="T7" fmla="*/ 64 h 73"/>
                <a:gd name="T8" fmla="*/ 64 w 78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3">
                  <a:moveTo>
                    <a:pt x="64" y="0"/>
                  </a:moveTo>
                  <a:lnTo>
                    <a:pt x="0" y="9"/>
                  </a:lnTo>
                  <a:lnTo>
                    <a:pt x="13" y="73"/>
                  </a:lnTo>
                  <a:lnTo>
                    <a:pt x="78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39" name="Freeform 1296"/>
            <p:cNvSpPr/>
            <p:nvPr/>
          </p:nvSpPr>
          <p:spPr bwMode="auto">
            <a:xfrm>
              <a:off x="3238" y="704"/>
              <a:ext cx="78" cy="73"/>
            </a:xfrm>
            <a:custGeom>
              <a:avLst/>
              <a:gdLst>
                <a:gd name="T0" fmla="*/ 64 w 78"/>
                <a:gd name="T1" fmla="*/ 0 h 73"/>
                <a:gd name="T2" fmla="*/ 0 w 78"/>
                <a:gd name="T3" fmla="*/ 9 h 73"/>
                <a:gd name="T4" fmla="*/ 13 w 78"/>
                <a:gd name="T5" fmla="*/ 73 h 73"/>
                <a:gd name="T6" fmla="*/ 78 w 78"/>
                <a:gd name="T7" fmla="*/ 64 h 73"/>
                <a:gd name="T8" fmla="*/ 64 w 78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3">
                  <a:moveTo>
                    <a:pt x="64" y="0"/>
                  </a:moveTo>
                  <a:lnTo>
                    <a:pt x="0" y="9"/>
                  </a:lnTo>
                  <a:lnTo>
                    <a:pt x="13" y="73"/>
                  </a:lnTo>
                  <a:lnTo>
                    <a:pt x="78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0" name="Freeform 1297"/>
            <p:cNvSpPr/>
            <p:nvPr/>
          </p:nvSpPr>
          <p:spPr bwMode="auto">
            <a:xfrm>
              <a:off x="3416" y="667"/>
              <a:ext cx="74" cy="78"/>
            </a:xfrm>
            <a:custGeom>
              <a:avLst/>
              <a:gdLst>
                <a:gd name="T0" fmla="*/ 64 w 74"/>
                <a:gd name="T1" fmla="*/ 0 h 78"/>
                <a:gd name="T2" fmla="*/ 0 w 74"/>
                <a:gd name="T3" fmla="*/ 14 h 78"/>
                <a:gd name="T4" fmla="*/ 9 w 74"/>
                <a:gd name="T5" fmla="*/ 78 h 78"/>
                <a:gd name="T6" fmla="*/ 74 w 74"/>
                <a:gd name="T7" fmla="*/ 69 h 78"/>
                <a:gd name="T8" fmla="*/ 64 w 74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8">
                  <a:moveTo>
                    <a:pt x="64" y="0"/>
                  </a:moveTo>
                  <a:lnTo>
                    <a:pt x="0" y="14"/>
                  </a:lnTo>
                  <a:lnTo>
                    <a:pt x="9" y="78"/>
                  </a:lnTo>
                  <a:lnTo>
                    <a:pt x="74" y="69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1" name="Freeform 1298"/>
            <p:cNvSpPr/>
            <p:nvPr/>
          </p:nvSpPr>
          <p:spPr bwMode="auto">
            <a:xfrm>
              <a:off x="3416" y="667"/>
              <a:ext cx="74" cy="78"/>
            </a:xfrm>
            <a:custGeom>
              <a:avLst/>
              <a:gdLst>
                <a:gd name="T0" fmla="*/ 64 w 74"/>
                <a:gd name="T1" fmla="*/ 0 h 78"/>
                <a:gd name="T2" fmla="*/ 0 w 74"/>
                <a:gd name="T3" fmla="*/ 14 h 78"/>
                <a:gd name="T4" fmla="*/ 9 w 74"/>
                <a:gd name="T5" fmla="*/ 78 h 78"/>
                <a:gd name="T6" fmla="*/ 74 w 74"/>
                <a:gd name="T7" fmla="*/ 69 h 78"/>
                <a:gd name="T8" fmla="*/ 64 w 74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8">
                  <a:moveTo>
                    <a:pt x="64" y="0"/>
                  </a:moveTo>
                  <a:lnTo>
                    <a:pt x="0" y="14"/>
                  </a:lnTo>
                  <a:lnTo>
                    <a:pt x="9" y="78"/>
                  </a:lnTo>
                  <a:lnTo>
                    <a:pt x="74" y="69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2" name="Freeform 1299"/>
            <p:cNvSpPr/>
            <p:nvPr/>
          </p:nvSpPr>
          <p:spPr bwMode="auto">
            <a:xfrm>
              <a:off x="3590" y="635"/>
              <a:ext cx="78" cy="78"/>
            </a:xfrm>
            <a:custGeom>
              <a:avLst/>
              <a:gdLst>
                <a:gd name="T0" fmla="*/ 65 w 78"/>
                <a:gd name="T1" fmla="*/ 0 h 78"/>
                <a:gd name="T2" fmla="*/ 0 w 78"/>
                <a:gd name="T3" fmla="*/ 13 h 78"/>
                <a:gd name="T4" fmla="*/ 14 w 78"/>
                <a:gd name="T5" fmla="*/ 78 h 78"/>
                <a:gd name="T6" fmla="*/ 78 w 78"/>
                <a:gd name="T7" fmla="*/ 64 h 78"/>
                <a:gd name="T8" fmla="*/ 65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5" y="0"/>
                  </a:moveTo>
                  <a:lnTo>
                    <a:pt x="0" y="13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3" name="Freeform 1300"/>
            <p:cNvSpPr/>
            <p:nvPr/>
          </p:nvSpPr>
          <p:spPr bwMode="auto">
            <a:xfrm>
              <a:off x="3590" y="635"/>
              <a:ext cx="78" cy="78"/>
            </a:xfrm>
            <a:custGeom>
              <a:avLst/>
              <a:gdLst>
                <a:gd name="T0" fmla="*/ 65 w 78"/>
                <a:gd name="T1" fmla="*/ 0 h 78"/>
                <a:gd name="T2" fmla="*/ 0 w 78"/>
                <a:gd name="T3" fmla="*/ 13 h 78"/>
                <a:gd name="T4" fmla="*/ 14 w 78"/>
                <a:gd name="T5" fmla="*/ 78 h 78"/>
                <a:gd name="T6" fmla="*/ 78 w 78"/>
                <a:gd name="T7" fmla="*/ 64 h 78"/>
                <a:gd name="T8" fmla="*/ 65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5" y="0"/>
                  </a:moveTo>
                  <a:lnTo>
                    <a:pt x="0" y="13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4" name="Freeform 1301"/>
            <p:cNvSpPr>
              <a:spLocks noEditPoints="1"/>
            </p:cNvSpPr>
            <p:nvPr/>
          </p:nvSpPr>
          <p:spPr bwMode="auto">
            <a:xfrm>
              <a:off x="2656" y="455"/>
              <a:ext cx="994" cy="249"/>
            </a:xfrm>
            <a:custGeom>
              <a:avLst/>
              <a:gdLst>
                <a:gd name="T0" fmla="*/ 23 w 994"/>
                <a:gd name="T1" fmla="*/ 180 h 249"/>
                <a:gd name="T2" fmla="*/ 0 w 994"/>
                <a:gd name="T3" fmla="*/ 184 h 249"/>
                <a:gd name="T4" fmla="*/ 14 w 994"/>
                <a:gd name="T5" fmla="*/ 249 h 249"/>
                <a:gd name="T6" fmla="*/ 37 w 994"/>
                <a:gd name="T7" fmla="*/ 244 h 249"/>
                <a:gd name="T8" fmla="*/ 23 w 994"/>
                <a:gd name="T9" fmla="*/ 180 h 249"/>
                <a:gd name="T10" fmla="*/ 197 w 994"/>
                <a:gd name="T11" fmla="*/ 147 h 249"/>
                <a:gd name="T12" fmla="*/ 87 w 994"/>
                <a:gd name="T13" fmla="*/ 170 h 249"/>
                <a:gd name="T14" fmla="*/ 101 w 994"/>
                <a:gd name="T15" fmla="*/ 235 h 249"/>
                <a:gd name="T16" fmla="*/ 211 w 994"/>
                <a:gd name="T17" fmla="*/ 212 h 249"/>
                <a:gd name="T18" fmla="*/ 197 w 994"/>
                <a:gd name="T19" fmla="*/ 147 h 249"/>
                <a:gd name="T20" fmla="*/ 376 w 994"/>
                <a:gd name="T21" fmla="*/ 115 h 249"/>
                <a:gd name="T22" fmla="*/ 266 w 994"/>
                <a:gd name="T23" fmla="*/ 138 h 249"/>
                <a:gd name="T24" fmla="*/ 275 w 994"/>
                <a:gd name="T25" fmla="*/ 203 h 249"/>
                <a:gd name="T26" fmla="*/ 385 w 994"/>
                <a:gd name="T27" fmla="*/ 180 h 249"/>
                <a:gd name="T28" fmla="*/ 376 w 994"/>
                <a:gd name="T29" fmla="*/ 115 h 249"/>
                <a:gd name="T30" fmla="*/ 550 w 994"/>
                <a:gd name="T31" fmla="*/ 83 h 249"/>
                <a:gd name="T32" fmla="*/ 440 w 994"/>
                <a:gd name="T33" fmla="*/ 101 h 249"/>
                <a:gd name="T34" fmla="*/ 449 w 994"/>
                <a:gd name="T35" fmla="*/ 166 h 249"/>
                <a:gd name="T36" fmla="*/ 563 w 994"/>
                <a:gd name="T37" fmla="*/ 147 h 249"/>
                <a:gd name="T38" fmla="*/ 550 w 994"/>
                <a:gd name="T39" fmla="*/ 83 h 249"/>
                <a:gd name="T40" fmla="*/ 724 w 994"/>
                <a:gd name="T41" fmla="*/ 51 h 249"/>
                <a:gd name="T42" fmla="*/ 614 w 994"/>
                <a:gd name="T43" fmla="*/ 69 h 249"/>
                <a:gd name="T44" fmla="*/ 627 w 994"/>
                <a:gd name="T45" fmla="*/ 134 h 249"/>
                <a:gd name="T46" fmla="*/ 737 w 994"/>
                <a:gd name="T47" fmla="*/ 115 h 249"/>
                <a:gd name="T48" fmla="*/ 724 w 994"/>
                <a:gd name="T49" fmla="*/ 51 h 249"/>
                <a:gd name="T50" fmla="*/ 902 w 994"/>
                <a:gd name="T51" fmla="*/ 19 h 249"/>
                <a:gd name="T52" fmla="*/ 792 w 994"/>
                <a:gd name="T53" fmla="*/ 37 h 249"/>
                <a:gd name="T54" fmla="*/ 802 w 994"/>
                <a:gd name="T55" fmla="*/ 101 h 249"/>
                <a:gd name="T56" fmla="*/ 911 w 994"/>
                <a:gd name="T57" fmla="*/ 83 h 249"/>
                <a:gd name="T58" fmla="*/ 902 w 994"/>
                <a:gd name="T59" fmla="*/ 19 h 249"/>
                <a:gd name="T60" fmla="*/ 980 w 994"/>
                <a:gd name="T61" fmla="*/ 0 h 249"/>
                <a:gd name="T62" fmla="*/ 966 w 994"/>
                <a:gd name="T63" fmla="*/ 5 h 249"/>
                <a:gd name="T64" fmla="*/ 980 w 994"/>
                <a:gd name="T65" fmla="*/ 69 h 249"/>
                <a:gd name="T66" fmla="*/ 994 w 994"/>
                <a:gd name="T67" fmla="*/ 65 h 249"/>
                <a:gd name="T68" fmla="*/ 980 w 994"/>
                <a:gd name="T6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4" h="249">
                  <a:moveTo>
                    <a:pt x="23" y="180"/>
                  </a:moveTo>
                  <a:lnTo>
                    <a:pt x="0" y="184"/>
                  </a:lnTo>
                  <a:lnTo>
                    <a:pt x="14" y="249"/>
                  </a:lnTo>
                  <a:lnTo>
                    <a:pt x="37" y="244"/>
                  </a:lnTo>
                  <a:lnTo>
                    <a:pt x="23" y="180"/>
                  </a:lnTo>
                  <a:close/>
                  <a:moveTo>
                    <a:pt x="197" y="147"/>
                  </a:moveTo>
                  <a:lnTo>
                    <a:pt x="87" y="170"/>
                  </a:lnTo>
                  <a:lnTo>
                    <a:pt x="101" y="235"/>
                  </a:lnTo>
                  <a:lnTo>
                    <a:pt x="211" y="212"/>
                  </a:lnTo>
                  <a:lnTo>
                    <a:pt x="197" y="147"/>
                  </a:lnTo>
                  <a:close/>
                  <a:moveTo>
                    <a:pt x="376" y="115"/>
                  </a:moveTo>
                  <a:lnTo>
                    <a:pt x="266" y="138"/>
                  </a:lnTo>
                  <a:lnTo>
                    <a:pt x="275" y="203"/>
                  </a:lnTo>
                  <a:lnTo>
                    <a:pt x="385" y="180"/>
                  </a:lnTo>
                  <a:lnTo>
                    <a:pt x="376" y="115"/>
                  </a:lnTo>
                  <a:close/>
                  <a:moveTo>
                    <a:pt x="550" y="83"/>
                  </a:moveTo>
                  <a:lnTo>
                    <a:pt x="440" y="101"/>
                  </a:lnTo>
                  <a:lnTo>
                    <a:pt x="449" y="166"/>
                  </a:lnTo>
                  <a:lnTo>
                    <a:pt x="563" y="147"/>
                  </a:lnTo>
                  <a:lnTo>
                    <a:pt x="550" y="83"/>
                  </a:lnTo>
                  <a:close/>
                  <a:moveTo>
                    <a:pt x="724" y="51"/>
                  </a:moveTo>
                  <a:lnTo>
                    <a:pt x="614" y="69"/>
                  </a:lnTo>
                  <a:lnTo>
                    <a:pt x="627" y="134"/>
                  </a:lnTo>
                  <a:lnTo>
                    <a:pt x="737" y="115"/>
                  </a:lnTo>
                  <a:lnTo>
                    <a:pt x="724" y="51"/>
                  </a:lnTo>
                  <a:close/>
                  <a:moveTo>
                    <a:pt x="902" y="19"/>
                  </a:moveTo>
                  <a:lnTo>
                    <a:pt x="792" y="37"/>
                  </a:lnTo>
                  <a:lnTo>
                    <a:pt x="802" y="101"/>
                  </a:lnTo>
                  <a:lnTo>
                    <a:pt x="911" y="83"/>
                  </a:lnTo>
                  <a:lnTo>
                    <a:pt x="902" y="19"/>
                  </a:lnTo>
                  <a:close/>
                  <a:moveTo>
                    <a:pt x="980" y="0"/>
                  </a:moveTo>
                  <a:lnTo>
                    <a:pt x="966" y="5"/>
                  </a:lnTo>
                  <a:lnTo>
                    <a:pt x="980" y="69"/>
                  </a:lnTo>
                  <a:lnTo>
                    <a:pt x="994" y="6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BEE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5" name="Freeform 1302"/>
            <p:cNvSpPr>
              <a:spLocks noEditPoints="1"/>
            </p:cNvSpPr>
            <p:nvPr/>
          </p:nvSpPr>
          <p:spPr bwMode="auto">
            <a:xfrm>
              <a:off x="2656" y="455"/>
              <a:ext cx="994" cy="249"/>
            </a:xfrm>
            <a:custGeom>
              <a:avLst/>
              <a:gdLst>
                <a:gd name="T0" fmla="*/ 23 w 994"/>
                <a:gd name="T1" fmla="*/ 180 h 249"/>
                <a:gd name="T2" fmla="*/ 0 w 994"/>
                <a:gd name="T3" fmla="*/ 184 h 249"/>
                <a:gd name="T4" fmla="*/ 14 w 994"/>
                <a:gd name="T5" fmla="*/ 249 h 249"/>
                <a:gd name="T6" fmla="*/ 37 w 994"/>
                <a:gd name="T7" fmla="*/ 244 h 249"/>
                <a:gd name="T8" fmla="*/ 23 w 994"/>
                <a:gd name="T9" fmla="*/ 180 h 249"/>
                <a:gd name="T10" fmla="*/ 197 w 994"/>
                <a:gd name="T11" fmla="*/ 147 h 249"/>
                <a:gd name="T12" fmla="*/ 87 w 994"/>
                <a:gd name="T13" fmla="*/ 170 h 249"/>
                <a:gd name="T14" fmla="*/ 101 w 994"/>
                <a:gd name="T15" fmla="*/ 235 h 249"/>
                <a:gd name="T16" fmla="*/ 211 w 994"/>
                <a:gd name="T17" fmla="*/ 212 h 249"/>
                <a:gd name="T18" fmla="*/ 197 w 994"/>
                <a:gd name="T19" fmla="*/ 147 h 249"/>
                <a:gd name="T20" fmla="*/ 376 w 994"/>
                <a:gd name="T21" fmla="*/ 115 h 249"/>
                <a:gd name="T22" fmla="*/ 266 w 994"/>
                <a:gd name="T23" fmla="*/ 138 h 249"/>
                <a:gd name="T24" fmla="*/ 275 w 994"/>
                <a:gd name="T25" fmla="*/ 203 h 249"/>
                <a:gd name="T26" fmla="*/ 385 w 994"/>
                <a:gd name="T27" fmla="*/ 180 h 249"/>
                <a:gd name="T28" fmla="*/ 376 w 994"/>
                <a:gd name="T29" fmla="*/ 115 h 249"/>
                <a:gd name="T30" fmla="*/ 550 w 994"/>
                <a:gd name="T31" fmla="*/ 83 h 249"/>
                <a:gd name="T32" fmla="*/ 440 w 994"/>
                <a:gd name="T33" fmla="*/ 101 h 249"/>
                <a:gd name="T34" fmla="*/ 449 w 994"/>
                <a:gd name="T35" fmla="*/ 166 h 249"/>
                <a:gd name="T36" fmla="*/ 563 w 994"/>
                <a:gd name="T37" fmla="*/ 147 h 249"/>
                <a:gd name="T38" fmla="*/ 550 w 994"/>
                <a:gd name="T39" fmla="*/ 83 h 249"/>
                <a:gd name="T40" fmla="*/ 724 w 994"/>
                <a:gd name="T41" fmla="*/ 51 h 249"/>
                <a:gd name="T42" fmla="*/ 614 w 994"/>
                <a:gd name="T43" fmla="*/ 69 h 249"/>
                <a:gd name="T44" fmla="*/ 627 w 994"/>
                <a:gd name="T45" fmla="*/ 134 h 249"/>
                <a:gd name="T46" fmla="*/ 737 w 994"/>
                <a:gd name="T47" fmla="*/ 115 h 249"/>
                <a:gd name="T48" fmla="*/ 724 w 994"/>
                <a:gd name="T49" fmla="*/ 51 h 249"/>
                <a:gd name="T50" fmla="*/ 902 w 994"/>
                <a:gd name="T51" fmla="*/ 19 h 249"/>
                <a:gd name="T52" fmla="*/ 792 w 994"/>
                <a:gd name="T53" fmla="*/ 37 h 249"/>
                <a:gd name="T54" fmla="*/ 802 w 994"/>
                <a:gd name="T55" fmla="*/ 101 h 249"/>
                <a:gd name="T56" fmla="*/ 911 w 994"/>
                <a:gd name="T57" fmla="*/ 83 h 249"/>
                <a:gd name="T58" fmla="*/ 902 w 994"/>
                <a:gd name="T59" fmla="*/ 19 h 249"/>
                <a:gd name="T60" fmla="*/ 980 w 994"/>
                <a:gd name="T61" fmla="*/ 0 h 249"/>
                <a:gd name="T62" fmla="*/ 966 w 994"/>
                <a:gd name="T63" fmla="*/ 5 h 249"/>
                <a:gd name="T64" fmla="*/ 980 w 994"/>
                <a:gd name="T65" fmla="*/ 69 h 249"/>
                <a:gd name="T66" fmla="*/ 994 w 994"/>
                <a:gd name="T67" fmla="*/ 65 h 249"/>
                <a:gd name="T68" fmla="*/ 980 w 994"/>
                <a:gd name="T6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4" h="249">
                  <a:moveTo>
                    <a:pt x="23" y="180"/>
                  </a:moveTo>
                  <a:lnTo>
                    <a:pt x="0" y="184"/>
                  </a:lnTo>
                  <a:lnTo>
                    <a:pt x="14" y="249"/>
                  </a:lnTo>
                  <a:lnTo>
                    <a:pt x="37" y="244"/>
                  </a:lnTo>
                  <a:lnTo>
                    <a:pt x="23" y="180"/>
                  </a:lnTo>
                  <a:moveTo>
                    <a:pt x="197" y="147"/>
                  </a:moveTo>
                  <a:lnTo>
                    <a:pt x="87" y="170"/>
                  </a:lnTo>
                  <a:lnTo>
                    <a:pt x="101" y="235"/>
                  </a:lnTo>
                  <a:lnTo>
                    <a:pt x="211" y="212"/>
                  </a:lnTo>
                  <a:lnTo>
                    <a:pt x="197" y="147"/>
                  </a:lnTo>
                  <a:moveTo>
                    <a:pt x="376" y="115"/>
                  </a:moveTo>
                  <a:lnTo>
                    <a:pt x="266" y="138"/>
                  </a:lnTo>
                  <a:lnTo>
                    <a:pt x="275" y="203"/>
                  </a:lnTo>
                  <a:lnTo>
                    <a:pt x="385" y="180"/>
                  </a:lnTo>
                  <a:lnTo>
                    <a:pt x="376" y="115"/>
                  </a:lnTo>
                  <a:moveTo>
                    <a:pt x="550" y="83"/>
                  </a:moveTo>
                  <a:lnTo>
                    <a:pt x="440" y="101"/>
                  </a:lnTo>
                  <a:lnTo>
                    <a:pt x="449" y="166"/>
                  </a:lnTo>
                  <a:lnTo>
                    <a:pt x="563" y="147"/>
                  </a:lnTo>
                  <a:lnTo>
                    <a:pt x="550" y="83"/>
                  </a:lnTo>
                  <a:moveTo>
                    <a:pt x="724" y="51"/>
                  </a:moveTo>
                  <a:lnTo>
                    <a:pt x="614" y="69"/>
                  </a:lnTo>
                  <a:lnTo>
                    <a:pt x="627" y="134"/>
                  </a:lnTo>
                  <a:lnTo>
                    <a:pt x="737" y="115"/>
                  </a:lnTo>
                  <a:lnTo>
                    <a:pt x="724" y="51"/>
                  </a:lnTo>
                  <a:moveTo>
                    <a:pt x="902" y="19"/>
                  </a:moveTo>
                  <a:lnTo>
                    <a:pt x="792" y="37"/>
                  </a:lnTo>
                  <a:lnTo>
                    <a:pt x="802" y="101"/>
                  </a:lnTo>
                  <a:lnTo>
                    <a:pt x="911" y="83"/>
                  </a:lnTo>
                  <a:lnTo>
                    <a:pt x="902" y="19"/>
                  </a:lnTo>
                  <a:moveTo>
                    <a:pt x="980" y="0"/>
                  </a:moveTo>
                  <a:lnTo>
                    <a:pt x="966" y="5"/>
                  </a:lnTo>
                  <a:lnTo>
                    <a:pt x="980" y="69"/>
                  </a:lnTo>
                  <a:lnTo>
                    <a:pt x="994" y="65"/>
                  </a:lnTo>
                  <a:lnTo>
                    <a:pt x="9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6" name="Freeform 1303"/>
            <p:cNvSpPr/>
            <p:nvPr/>
          </p:nvSpPr>
          <p:spPr bwMode="auto">
            <a:xfrm>
              <a:off x="2679" y="625"/>
              <a:ext cx="78" cy="74"/>
            </a:xfrm>
            <a:custGeom>
              <a:avLst/>
              <a:gdLst>
                <a:gd name="T0" fmla="*/ 64 w 78"/>
                <a:gd name="T1" fmla="*/ 0 h 74"/>
                <a:gd name="T2" fmla="*/ 0 w 78"/>
                <a:gd name="T3" fmla="*/ 10 h 74"/>
                <a:gd name="T4" fmla="*/ 14 w 78"/>
                <a:gd name="T5" fmla="*/ 74 h 74"/>
                <a:gd name="T6" fmla="*/ 78 w 78"/>
                <a:gd name="T7" fmla="*/ 65 h 74"/>
                <a:gd name="T8" fmla="*/ 64 w 78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4">
                  <a:moveTo>
                    <a:pt x="64" y="0"/>
                  </a:moveTo>
                  <a:lnTo>
                    <a:pt x="0" y="10"/>
                  </a:lnTo>
                  <a:lnTo>
                    <a:pt x="14" y="74"/>
                  </a:lnTo>
                  <a:lnTo>
                    <a:pt x="78" y="6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7" name="Freeform 1304"/>
            <p:cNvSpPr/>
            <p:nvPr/>
          </p:nvSpPr>
          <p:spPr bwMode="auto">
            <a:xfrm>
              <a:off x="2679" y="625"/>
              <a:ext cx="78" cy="74"/>
            </a:xfrm>
            <a:custGeom>
              <a:avLst/>
              <a:gdLst>
                <a:gd name="T0" fmla="*/ 64 w 78"/>
                <a:gd name="T1" fmla="*/ 0 h 74"/>
                <a:gd name="T2" fmla="*/ 0 w 78"/>
                <a:gd name="T3" fmla="*/ 10 h 74"/>
                <a:gd name="T4" fmla="*/ 14 w 78"/>
                <a:gd name="T5" fmla="*/ 74 h 74"/>
                <a:gd name="T6" fmla="*/ 78 w 78"/>
                <a:gd name="T7" fmla="*/ 65 h 74"/>
                <a:gd name="T8" fmla="*/ 64 w 78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4">
                  <a:moveTo>
                    <a:pt x="64" y="0"/>
                  </a:moveTo>
                  <a:lnTo>
                    <a:pt x="0" y="10"/>
                  </a:lnTo>
                  <a:lnTo>
                    <a:pt x="14" y="74"/>
                  </a:lnTo>
                  <a:lnTo>
                    <a:pt x="78" y="65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8" name="Freeform 1305"/>
            <p:cNvSpPr/>
            <p:nvPr/>
          </p:nvSpPr>
          <p:spPr bwMode="auto">
            <a:xfrm>
              <a:off x="2853" y="593"/>
              <a:ext cx="78" cy="74"/>
            </a:xfrm>
            <a:custGeom>
              <a:avLst/>
              <a:gdLst>
                <a:gd name="T0" fmla="*/ 69 w 78"/>
                <a:gd name="T1" fmla="*/ 0 h 74"/>
                <a:gd name="T2" fmla="*/ 0 w 78"/>
                <a:gd name="T3" fmla="*/ 9 h 74"/>
                <a:gd name="T4" fmla="*/ 14 w 78"/>
                <a:gd name="T5" fmla="*/ 74 h 74"/>
                <a:gd name="T6" fmla="*/ 78 w 78"/>
                <a:gd name="T7" fmla="*/ 65 h 74"/>
                <a:gd name="T8" fmla="*/ 69 w 78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4">
                  <a:moveTo>
                    <a:pt x="69" y="0"/>
                  </a:moveTo>
                  <a:lnTo>
                    <a:pt x="0" y="9"/>
                  </a:lnTo>
                  <a:lnTo>
                    <a:pt x="14" y="74"/>
                  </a:lnTo>
                  <a:lnTo>
                    <a:pt x="78" y="6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49" name="Freeform 1306"/>
            <p:cNvSpPr/>
            <p:nvPr/>
          </p:nvSpPr>
          <p:spPr bwMode="auto">
            <a:xfrm>
              <a:off x="2853" y="593"/>
              <a:ext cx="78" cy="74"/>
            </a:xfrm>
            <a:custGeom>
              <a:avLst/>
              <a:gdLst>
                <a:gd name="T0" fmla="*/ 69 w 78"/>
                <a:gd name="T1" fmla="*/ 0 h 74"/>
                <a:gd name="T2" fmla="*/ 0 w 78"/>
                <a:gd name="T3" fmla="*/ 9 h 74"/>
                <a:gd name="T4" fmla="*/ 14 w 78"/>
                <a:gd name="T5" fmla="*/ 74 h 74"/>
                <a:gd name="T6" fmla="*/ 78 w 78"/>
                <a:gd name="T7" fmla="*/ 65 h 74"/>
                <a:gd name="T8" fmla="*/ 69 w 78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4">
                  <a:moveTo>
                    <a:pt x="69" y="0"/>
                  </a:moveTo>
                  <a:lnTo>
                    <a:pt x="0" y="9"/>
                  </a:lnTo>
                  <a:lnTo>
                    <a:pt x="14" y="74"/>
                  </a:lnTo>
                  <a:lnTo>
                    <a:pt x="78" y="65"/>
                  </a:lnTo>
                  <a:lnTo>
                    <a:pt x="6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0" name="Freeform 1307"/>
            <p:cNvSpPr/>
            <p:nvPr/>
          </p:nvSpPr>
          <p:spPr bwMode="auto">
            <a:xfrm>
              <a:off x="3032" y="556"/>
              <a:ext cx="73" cy="79"/>
            </a:xfrm>
            <a:custGeom>
              <a:avLst/>
              <a:gdLst>
                <a:gd name="T0" fmla="*/ 64 w 73"/>
                <a:gd name="T1" fmla="*/ 0 h 79"/>
                <a:gd name="T2" fmla="*/ 0 w 73"/>
                <a:gd name="T3" fmla="*/ 14 h 79"/>
                <a:gd name="T4" fmla="*/ 9 w 73"/>
                <a:gd name="T5" fmla="*/ 79 h 79"/>
                <a:gd name="T6" fmla="*/ 73 w 73"/>
                <a:gd name="T7" fmla="*/ 65 h 79"/>
                <a:gd name="T8" fmla="*/ 64 w 73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9">
                  <a:moveTo>
                    <a:pt x="64" y="0"/>
                  </a:moveTo>
                  <a:lnTo>
                    <a:pt x="0" y="14"/>
                  </a:lnTo>
                  <a:lnTo>
                    <a:pt x="9" y="79"/>
                  </a:lnTo>
                  <a:lnTo>
                    <a:pt x="73" y="6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1" name="Freeform 1308"/>
            <p:cNvSpPr/>
            <p:nvPr/>
          </p:nvSpPr>
          <p:spPr bwMode="auto">
            <a:xfrm>
              <a:off x="3032" y="556"/>
              <a:ext cx="73" cy="79"/>
            </a:xfrm>
            <a:custGeom>
              <a:avLst/>
              <a:gdLst>
                <a:gd name="T0" fmla="*/ 64 w 73"/>
                <a:gd name="T1" fmla="*/ 0 h 79"/>
                <a:gd name="T2" fmla="*/ 0 w 73"/>
                <a:gd name="T3" fmla="*/ 14 h 79"/>
                <a:gd name="T4" fmla="*/ 9 w 73"/>
                <a:gd name="T5" fmla="*/ 79 h 79"/>
                <a:gd name="T6" fmla="*/ 73 w 73"/>
                <a:gd name="T7" fmla="*/ 65 h 79"/>
                <a:gd name="T8" fmla="*/ 64 w 73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79">
                  <a:moveTo>
                    <a:pt x="64" y="0"/>
                  </a:moveTo>
                  <a:lnTo>
                    <a:pt x="0" y="14"/>
                  </a:lnTo>
                  <a:lnTo>
                    <a:pt x="9" y="79"/>
                  </a:lnTo>
                  <a:lnTo>
                    <a:pt x="73" y="65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2" name="Freeform 1309"/>
            <p:cNvSpPr/>
            <p:nvPr/>
          </p:nvSpPr>
          <p:spPr bwMode="auto">
            <a:xfrm>
              <a:off x="3206" y="524"/>
              <a:ext cx="77" cy="78"/>
            </a:xfrm>
            <a:custGeom>
              <a:avLst/>
              <a:gdLst>
                <a:gd name="T0" fmla="*/ 64 w 77"/>
                <a:gd name="T1" fmla="*/ 0 h 78"/>
                <a:gd name="T2" fmla="*/ 0 w 77"/>
                <a:gd name="T3" fmla="*/ 14 h 78"/>
                <a:gd name="T4" fmla="*/ 13 w 77"/>
                <a:gd name="T5" fmla="*/ 78 h 78"/>
                <a:gd name="T6" fmla="*/ 77 w 77"/>
                <a:gd name="T7" fmla="*/ 65 h 78"/>
                <a:gd name="T8" fmla="*/ 64 w 7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8">
                  <a:moveTo>
                    <a:pt x="64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7" y="6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3" name="Freeform 1310"/>
            <p:cNvSpPr/>
            <p:nvPr/>
          </p:nvSpPr>
          <p:spPr bwMode="auto">
            <a:xfrm>
              <a:off x="3206" y="524"/>
              <a:ext cx="77" cy="78"/>
            </a:xfrm>
            <a:custGeom>
              <a:avLst/>
              <a:gdLst>
                <a:gd name="T0" fmla="*/ 64 w 77"/>
                <a:gd name="T1" fmla="*/ 0 h 78"/>
                <a:gd name="T2" fmla="*/ 0 w 77"/>
                <a:gd name="T3" fmla="*/ 14 h 78"/>
                <a:gd name="T4" fmla="*/ 13 w 77"/>
                <a:gd name="T5" fmla="*/ 78 h 78"/>
                <a:gd name="T6" fmla="*/ 77 w 77"/>
                <a:gd name="T7" fmla="*/ 65 h 78"/>
                <a:gd name="T8" fmla="*/ 64 w 77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8">
                  <a:moveTo>
                    <a:pt x="64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7" y="65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4" name="Freeform 1311"/>
            <p:cNvSpPr/>
            <p:nvPr/>
          </p:nvSpPr>
          <p:spPr bwMode="auto">
            <a:xfrm>
              <a:off x="3380" y="492"/>
              <a:ext cx="78" cy="78"/>
            </a:xfrm>
            <a:custGeom>
              <a:avLst/>
              <a:gdLst>
                <a:gd name="T0" fmla="*/ 68 w 78"/>
                <a:gd name="T1" fmla="*/ 0 h 78"/>
                <a:gd name="T2" fmla="*/ 0 w 78"/>
                <a:gd name="T3" fmla="*/ 14 h 78"/>
                <a:gd name="T4" fmla="*/ 13 w 78"/>
                <a:gd name="T5" fmla="*/ 78 h 78"/>
                <a:gd name="T6" fmla="*/ 78 w 78"/>
                <a:gd name="T7" fmla="*/ 64 h 78"/>
                <a:gd name="T8" fmla="*/ 68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8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8" y="6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5" name="Freeform 1312"/>
            <p:cNvSpPr/>
            <p:nvPr/>
          </p:nvSpPr>
          <p:spPr bwMode="auto">
            <a:xfrm>
              <a:off x="3380" y="492"/>
              <a:ext cx="78" cy="78"/>
            </a:xfrm>
            <a:custGeom>
              <a:avLst/>
              <a:gdLst>
                <a:gd name="T0" fmla="*/ 68 w 78"/>
                <a:gd name="T1" fmla="*/ 0 h 78"/>
                <a:gd name="T2" fmla="*/ 0 w 78"/>
                <a:gd name="T3" fmla="*/ 14 h 78"/>
                <a:gd name="T4" fmla="*/ 13 w 78"/>
                <a:gd name="T5" fmla="*/ 78 h 78"/>
                <a:gd name="T6" fmla="*/ 78 w 78"/>
                <a:gd name="T7" fmla="*/ 64 h 78"/>
                <a:gd name="T8" fmla="*/ 68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8" y="0"/>
                  </a:moveTo>
                  <a:lnTo>
                    <a:pt x="0" y="14"/>
                  </a:lnTo>
                  <a:lnTo>
                    <a:pt x="13" y="78"/>
                  </a:lnTo>
                  <a:lnTo>
                    <a:pt x="78" y="64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6" name="Freeform 1313"/>
            <p:cNvSpPr/>
            <p:nvPr/>
          </p:nvSpPr>
          <p:spPr bwMode="auto">
            <a:xfrm>
              <a:off x="3558" y="460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9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9" y="78"/>
                  </a:lnTo>
                  <a:lnTo>
                    <a:pt x="78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7" name="Freeform 1314"/>
            <p:cNvSpPr/>
            <p:nvPr/>
          </p:nvSpPr>
          <p:spPr bwMode="auto">
            <a:xfrm>
              <a:off x="3558" y="460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9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9" y="78"/>
                  </a:lnTo>
                  <a:lnTo>
                    <a:pt x="78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8" name="Freeform 1315"/>
            <p:cNvSpPr>
              <a:spLocks noEditPoints="1"/>
            </p:cNvSpPr>
            <p:nvPr/>
          </p:nvSpPr>
          <p:spPr bwMode="auto">
            <a:xfrm>
              <a:off x="2624" y="280"/>
              <a:ext cx="994" cy="249"/>
            </a:xfrm>
            <a:custGeom>
              <a:avLst/>
              <a:gdLst>
                <a:gd name="T0" fmla="*/ 23 w 994"/>
                <a:gd name="T1" fmla="*/ 180 h 249"/>
                <a:gd name="T2" fmla="*/ 0 w 994"/>
                <a:gd name="T3" fmla="*/ 184 h 249"/>
                <a:gd name="T4" fmla="*/ 14 w 994"/>
                <a:gd name="T5" fmla="*/ 249 h 249"/>
                <a:gd name="T6" fmla="*/ 37 w 994"/>
                <a:gd name="T7" fmla="*/ 244 h 249"/>
                <a:gd name="T8" fmla="*/ 23 w 994"/>
                <a:gd name="T9" fmla="*/ 180 h 249"/>
                <a:gd name="T10" fmla="*/ 197 w 994"/>
                <a:gd name="T11" fmla="*/ 148 h 249"/>
                <a:gd name="T12" fmla="*/ 87 w 994"/>
                <a:gd name="T13" fmla="*/ 166 h 249"/>
                <a:gd name="T14" fmla="*/ 101 w 994"/>
                <a:gd name="T15" fmla="*/ 230 h 249"/>
                <a:gd name="T16" fmla="*/ 211 w 994"/>
                <a:gd name="T17" fmla="*/ 212 h 249"/>
                <a:gd name="T18" fmla="*/ 197 w 994"/>
                <a:gd name="T19" fmla="*/ 148 h 249"/>
                <a:gd name="T20" fmla="*/ 375 w 994"/>
                <a:gd name="T21" fmla="*/ 115 h 249"/>
                <a:gd name="T22" fmla="*/ 261 w 994"/>
                <a:gd name="T23" fmla="*/ 134 h 249"/>
                <a:gd name="T24" fmla="*/ 275 w 994"/>
                <a:gd name="T25" fmla="*/ 198 h 249"/>
                <a:gd name="T26" fmla="*/ 385 w 994"/>
                <a:gd name="T27" fmla="*/ 180 h 249"/>
                <a:gd name="T28" fmla="*/ 375 w 994"/>
                <a:gd name="T29" fmla="*/ 115 h 249"/>
                <a:gd name="T30" fmla="*/ 550 w 994"/>
                <a:gd name="T31" fmla="*/ 83 h 249"/>
                <a:gd name="T32" fmla="*/ 440 w 994"/>
                <a:gd name="T33" fmla="*/ 102 h 249"/>
                <a:gd name="T34" fmla="*/ 449 w 994"/>
                <a:gd name="T35" fmla="*/ 166 h 249"/>
                <a:gd name="T36" fmla="*/ 563 w 994"/>
                <a:gd name="T37" fmla="*/ 148 h 249"/>
                <a:gd name="T38" fmla="*/ 550 w 994"/>
                <a:gd name="T39" fmla="*/ 83 h 249"/>
                <a:gd name="T40" fmla="*/ 724 w 994"/>
                <a:gd name="T41" fmla="*/ 46 h 249"/>
                <a:gd name="T42" fmla="*/ 614 w 994"/>
                <a:gd name="T43" fmla="*/ 69 h 249"/>
                <a:gd name="T44" fmla="*/ 627 w 994"/>
                <a:gd name="T45" fmla="*/ 134 h 249"/>
                <a:gd name="T46" fmla="*/ 737 w 994"/>
                <a:gd name="T47" fmla="*/ 111 h 249"/>
                <a:gd name="T48" fmla="*/ 724 w 994"/>
                <a:gd name="T49" fmla="*/ 46 h 249"/>
                <a:gd name="T50" fmla="*/ 902 w 994"/>
                <a:gd name="T51" fmla="*/ 14 h 249"/>
                <a:gd name="T52" fmla="*/ 788 w 994"/>
                <a:gd name="T53" fmla="*/ 37 h 249"/>
                <a:gd name="T54" fmla="*/ 801 w 994"/>
                <a:gd name="T55" fmla="*/ 102 h 249"/>
                <a:gd name="T56" fmla="*/ 911 w 994"/>
                <a:gd name="T57" fmla="*/ 79 h 249"/>
                <a:gd name="T58" fmla="*/ 902 w 994"/>
                <a:gd name="T59" fmla="*/ 14 h 249"/>
                <a:gd name="T60" fmla="*/ 980 w 994"/>
                <a:gd name="T61" fmla="*/ 0 h 249"/>
                <a:gd name="T62" fmla="*/ 966 w 994"/>
                <a:gd name="T63" fmla="*/ 5 h 249"/>
                <a:gd name="T64" fmla="*/ 976 w 994"/>
                <a:gd name="T65" fmla="*/ 69 h 249"/>
                <a:gd name="T66" fmla="*/ 994 w 994"/>
                <a:gd name="T67" fmla="*/ 65 h 249"/>
                <a:gd name="T68" fmla="*/ 980 w 994"/>
                <a:gd name="T6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4" h="249">
                  <a:moveTo>
                    <a:pt x="23" y="180"/>
                  </a:moveTo>
                  <a:lnTo>
                    <a:pt x="0" y="184"/>
                  </a:lnTo>
                  <a:lnTo>
                    <a:pt x="14" y="249"/>
                  </a:lnTo>
                  <a:lnTo>
                    <a:pt x="37" y="244"/>
                  </a:lnTo>
                  <a:lnTo>
                    <a:pt x="23" y="180"/>
                  </a:lnTo>
                  <a:close/>
                  <a:moveTo>
                    <a:pt x="197" y="148"/>
                  </a:moveTo>
                  <a:lnTo>
                    <a:pt x="87" y="166"/>
                  </a:lnTo>
                  <a:lnTo>
                    <a:pt x="101" y="230"/>
                  </a:lnTo>
                  <a:lnTo>
                    <a:pt x="211" y="212"/>
                  </a:lnTo>
                  <a:lnTo>
                    <a:pt x="197" y="148"/>
                  </a:lnTo>
                  <a:close/>
                  <a:moveTo>
                    <a:pt x="375" y="115"/>
                  </a:moveTo>
                  <a:lnTo>
                    <a:pt x="261" y="134"/>
                  </a:lnTo>
                  <a:lnTo>
                    <a:pt x="275" y="198"/>
                  </a:lnTo>
                  <a:lnTo>
                    <a:pt x="385" y="180"/>
                  </a:lnTo>
                  <a:lnTo>
                    <a:pt x="375" y="115"/>
                  </a:lnTo>
                  <a:close/>
                  <a:moveTo>
                    <a:pt x="550" y="83"/>
                  </a:moveTo>
                  <a:lnTo>
                    <a:pt x="440" y="102"/>
                  </a:lnTo>
                  <a:lnTo>
                    <a:pt x="449" y="166"/>
                  </a:lnTo>
                  <a:lnTo>
                    <a:pt x="563" y="148"/>
                  </a:lnTo>
                  <a:lnTo>
                    <a:pt x="550" y="83"/>
                  </a:lnTo>
                  <a:close/>
                  <a:moveTo>
                    <a:pt x="724" y="46"/>
                  </a:moveTo>
                  <a:lnTo>
                    <a:pt x="614" y="69"/>
                  </a:lnTo>
                  <a:lnTo>
                    <a:pt x="627" y="134"/>
                  </a:lnTo>
                  <a:lnTo>
                    <a:pt x="737" y="111"/>
                  </a:lnTo>
                  <a:lnTo>
                    <a:pt x="724" y="46"/>
                  </a:lnTo>
                  <a:close/>
                  <a:moveTo>
                    <a:pt x="902" y="14"/>
                  </a:moveTo>
                  <a:lnTo>
                    <a:pt x="788" y="37"/>
                  </a:lnTo>
                  <a:lnTo>
                    <a:pt x="801" y="102"/>
                  </a:lnTo>
                  <a:lnTo>
                    <a:pt x="911" y="79"/>
                  </a:lnTo>
                  <a:lnTo>
                    <a:pt x="902" y="14"/>
                  </a:lnTo>
                  <a:close/>
                  <a:moveTo>
                    <a:pt x="980" y="0"/>
                  </a:moveTo>
                  <a:lnTo>
                    <a:pt x="966" y="5"/>
                  </a:lnTo>
                  <a:lnTo>
                    <a:pt x="976" y="69"/>
                  </a:lnTo>
                  <a:lnTo>
                    <a:pt x="994" y="65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BEE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59" name="Freeform 1316"/>
            <p:cNvSpPr>
              <a:spLocks noEditPoints="1"/>
            </p:cNvSpPr>
            <p:nvPr/>
          </p:nvSpPr>
          <p:spPr bwMode="auto">
            <a:xfrm>
              <a:off x="2624" y="280"/>
              <a:ext cx="994" cy="249"/>
            </a:xfrm>
            <a:custGeom>
              <a:avLst/>
              <a:gdLst>
                <a:gd name="T0" fmla="*/ 23 w 994"/>
                <a:gd name="T1" fmla="*/ 180 h 249"/>
                <a:gd name="T2" fmla="*/ 0 w 994"/>
                <a:gd name="T3" fmla="*/ 184 h 249"/>
                <a:gd name="T4" fmla="*/ 14 w 994"/>
                <a:gd name="T5" fmla="*/ 249 h 249"/>
                <a:gd name="T6" fmla="*/ 37 w 994"/>
                <a:gd name="T7" fmla="*/ 244 h 249"/>
                <a:gd name="T8" fmla="*/ 23 w 994"/>
                <a:gd name="T9" fmla="*/ 180 h 249"/>
                <a:gd name="T10" fmla="*/ 197 w 994"/>
                <a:gd name="T11" fmla="*/ 148 h 249"/>
                <a:gd name="T12" fmla="*/ 87 w 994"/>
                <a:gd name="T13" fmla="*/ 166 h 249"/>
                <a:gd name="T14" fmla="*/ 101 w 994"/>
                <a:gd name="T15" fmla="*/ 230 h 249"/>
                <a:gd name="T16" fmla="*/ 211 w 994"/>
                <a:gd name="T17" fmla="*/ 212 h 249"/>
                <a:gd name="T18" fmla="*/ 197 w 994"/>
                <a:gd name="T19" fmla="*/ 148 h 249"/>
                <a:gd name="T20" fmla="*/ 375 w 994"/>
                <a:gd name="T21" fmla="*/ 115 h 249"/>
                <a:gd name="T22" fmla="*/ 261 w 994"/>
                <a:gd name="T23" fmla="*/ 134 h 249"/>
                <a:gd name="T24" fmla="*/ 275 w 994"/>
                <a:gd name="T25" fmla="*/ 198 h 249"/>
                <a:gd name="T26" fmla="*/ 385 w 994"/>
                <a:gd name="T27" fmla="*/ 180 h 249"/>
                <a:gd name="T28" fmla="*/ 375 w 994"/>
                <a:gd name="T29" fmla="*/ 115 h 249"/>
                <a:gd name="T30" fmla="*/ 550 w 994"/>
                <a:gd name="T31" fmla="*/ 83 h 249"/>
                <a:gd name="T32" fmla="*/ 440 w 994"/>
                <a:gd name="T33" fmla="*/ 102 h 249"/>
                <a:gd name="T34" fmla="*/ 449 w 994"/>
                <a:gd name="T35" fmla="*/ 166 h 249"/>
                <a:gd name="T36" fmla="*/ 563 w 994"/>
                <a:gd name="T37" fmla="*/ 148 h 249"/>
                <a:gd name="T38" fmla="*/ 550 w 994"/>
                <a:gd name="T39" fmla="*/ 83 h 249"/>
                <a:gd name="T40" fmla="*/ 724 w 994"/>
                <a:gd name="T41" fmla="*/ 46 h 249"/>
                <a:gd name="T42" fmla="*/ 614 w 994"/>
                <a:gd name="T43" fmla="*/ 69 h 249"/>
                <a:gd name="T44" fmla="*/ 627 w 994"/>
                <a:gd name="T45" fmla="*/ 134 h 249"/>
                <a:gd name="T46" fmla="*/ 737 w 994"/>
                <a:gd name="T47" fmla="*/ 111 h 249"/>
                <a:gd name="T48" fmla="*/ 724 w 994"/>
                <a:gd name="T49" fmla="*/ 46 h 249"/>
                <a:gd name="T50" fmla="*/ 902 w 994"/>
                <a:gd name="T51" fmla="*/ 14 h 249"/>
                <a:gd name="T52" fmla="*/ 788 w 994"/>
                <a:gd name="T53" fmla="*/ 37 h 249"/>
                <a:gd name="T54" fmla="*/ 801 w 994"/>
                <a:gd name="T55" fmla="*/ 102 h 249"/>
                <a:gd name="T56" fmla="*/ 911 w 994"/>
                <a:gd name="T57" fmla="*/ 79 h 249"/>
                <a:gd name="T58" fmla="*/ 902 w 994"/>
                <a:gd name="T59" fmla="*/ 14 h 249"/>
                <a:gd name="T60" fmla="*/ 980 w 994"/>
                <a:gd name="T61" fmla="*/ 0 h 249"/>
                <a:gd name="T62" fmla="*/ 966 w 994"/>
                <a:gd name="T63" fmla="*/ 5 h 249"/>
                <a:gd name="T64" fmla="*/ 976 w 994"/>
                <a:gd name="T65" fmla="*/ 69 h 249"/>
                <a:gd name="T66" fmla="*/ 994 w 994"/>
                <a:gd name="T67" fmla="*/ 65 h 249"/>
                <a:gd name="T68" fmla="*/ 980 w 994"/>
                <a:gd name="T6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4" h="249">
                  <a:moveTo>
                    <a:pt x="23" y="180"/>
                  </a:moveTo>
                  <a:lnTo>
                    <a:pt x="0" y="184"/>
                  </a:lnTo>
                  <a:lnTo>
                    <a:pt x="14" y="249"/>
                  </a:lnTo>
                  <a:lnTo>
                    <a:pt x="37" y="244"/>
                  </a:lnTo>
                  <a:lnTo>
                    <a:pt x="23" y="180"/>
                  </a:lnTo>
                  <a:moveTo>
                    <a:pt x="197" y="148"/>
                  </a:moveTo>
                  <a:lnTo>
                    <a:pt x="87" y="166"/>
                  </a:lnTo>
                  <a:lnTo>
                    <a:pt x="101" y="230"/>
                  </a:lnTo>
                  <a:lnTo>
                    <a:pt x="211" y="212"/>
                  </a:lnTo>
                  <a:lnTo>
                    <a:pt x="197" y="148"/>
                  </a:lnTo>
                  <a:moveTo>
                    <a:pt x="375" y="115"/>
                  </a:moveTo>
                  <a:lnTo>
                    <a:pt x="261" y="134"/>
                  </a:lnTo>
                  <a:lnTo>
                    <a:pt x="275" y="198"/>
                  </a:lnTo>
                  <a:lnTo>
                    <a:pt x="385" y="180"/>
                  </a:lnTo>
                  <a:lnTo>
                    <a:pt x="375" y="115"/>
                  </a:lnTo>
                  <a:moveTo>
                    <a:pt x="550" y="83"/>
                  </a:moveTo>
                  <a:lnTo>
                    <a:pt x="440" y="102"/>
                  </a:lnTo>
                  <a:lnTo>
                    <a:pt x="449" y="166"/>
                  </a:lnTo>
                  <a:lnTo>
                    <a:pt x="563" y="148"/>
                  </a:lnTo>
                  <a:lnTo>
                    <a:pt x="550" y="83"/>
                  </a:lnTo>
                  <a:moveTo>
                    <a:pt x="724" y="46"/>
                  </a:moveTo>
                  <a:lnTo>
                    <a:pt x="614" y="69"/>
                  </a:lnTo>
                  <a:lnTo>
                    <a:pt x="627" y="134"/>
                  </a:lnTo>
                  <a:lnTo>
                    <a:pt x="737" y="111"/>
                  </a:lnTo>
                  <a:lnTo>
                    <a:pt x="724" y="46"/>
                  </a:lnTo>
                  <a:moveTo>
                    <a:pt x="902" y="14"/>
                  </a:moveTo>
                  <a:lnTo>
                    <a:pt x="788" y="37"/>
                  </a:lnTo>
                  <a:lnTo>
                    <a:pt x="801" y="102"/>
                  </a:lnTo>
                  <a:lnTo>
                    <a:pt x="911" y="79"/>
                  </a:lnTo>
                  <a:lnTo>
                    <a:pt x="902" y="14"/>
                  </a:lnTo>
                  <a:moveTo>
                    <a:pt x="980" y="0"/>
                  </a:moveTo>
                  <a:lnTo>
                    <a:pt x="966" y="5"/>
                  </a:lnTo>
                  <a:lnTo>
                    <a:pt x="976" y="69"/>
                  </a:lnTo>
                  <a:lnTo>
                    <a:pt x="994" y="65"/>
                  </a:lnTo>
                  <a:lnTo>
                    <a:pt x="9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0" name="Freeform 1317"/>
            <p:cNvSpPr/>
            <p:nvPr/>
          </p:nvSpPr>
          <p:spPr bwMode="auto">
            <a:xfrm>
              <a:off x="2647" y="446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1" name="Freeform 1318"/>
            <p:cNvSpPr/>
            <p:nvPr/>
          </p:nvSpPr>
          <p:spPr bwMode="auto">
            <a:xfrm>
              <a:off x="2647" y="446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2" name="Freeform 1319"/>
            <p:cNvSpPr/>
            <p:nvPr/>
          </p:nvSpPr>
          <p:spPr bwMode="auto">
            <a:xfrm>
              <a:off x="2821" y="414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3" name="Freeform 1320"/>
            <p:cNvSpPr/>
            <p:nvPr/>
          </p:nvSpPr>
          <p:spPr bwMode="auto">
            <a:xfrm>
              <a:off x="2821" y="414"/>
              <a:ext cx="78" cy="78"/>
            </a:xfrm>
            <a:custGeom>
              <a:avLst/>
              <a:gdLst>
                <a:gd name="T0" fmla="*/ 64 w 78"/>
                <a:gd name="T1" fmla="*/ 0 h 78"/>
                <a:gd name="T2" fmla="*/ 0 w 78"/>
                <a:gd name="T3" fmla="*/ 14 h 78"/>
                <a:gd name="T4" fmla="*/ 14 w 78"/>
                <a:gd name="T5" fmla="*/ 78 h 78"/>
                <a:gd name="T6" fmla="*/ 78 w 78"/>
                <a:gd name="T7" fmla="*/ 64 h 78"/>
                <a:gd name="T8" fmla="*/ 64 w 7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8">
                  <a:moveTo>
                    <a:pt x="64" y="0"/>
                  </a:moveTo>
                  <a:lnTo>
                    <a:pt x="0" y="14"/>
                  </a:lnTo>
                  <a:lnTo>
                    <a:pt x="14" y="78"/>
                  </a:lnTo>
                  <a:lnTo>
                    <a:pt x="78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4" name="Freeform 1321"/>
            <p:cNvSpPr/>
            <p:nvPr/>
          </p:nvSpPr>
          <p:spPr bwMode="auto">
            <a:xfrm>
              <a:off x="2999" y="382"/>
              <a:ext cx="74" cy="78"/>
            </a:xfrm>
            <a:custGeom>
              <a:avLst/>
              <a:gdLst>
                <a:gd name="T0" fmla="*/ 65 w 74"/>
                <a:gd name="T1" fmla="*/ 0 h 78"/>
                <a:gd name="T2" fmla="*/ 0 w 74"/>
                <a:gd name="T3" fmla="*/ 13 h 78"/>
                <a:gd name="T4" fmla="*/ 10 w 74"/>
                <a:gd name="T5" fmla="*/ 78 h 78"/>
                <a:gd name="T6" fmla="*/ 74 w 74"/>
                <a:gd name="T7" fmla="*/ 64 h 78"/>
                <a:gd name="T8" fmla="*/ 65 w 74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8">
                  <a:moveTo>
                    <a:pt x="65" y="0"/>
                  </a:moveTo>
                  <a:lnTo>
                    <a:pt x="0" y="13"/>
                  </a:lnTo>
                  <a:lnTo>
                    <a:pt x="10" y="78"/>
                  </a:lnTo>
                  <a:lnTo>
                    <a:pt x="74" y="6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5" name="Freeform 1322"/>
            <p:cNvSpPr/>
            <p:nvPr/>
          </p:nvSpPr>
          <p:spPr bwMode="auto">
            <a:xfrm>
              <a:off x="2999" y="382"/>
              <a:ext cx="74" cy="78"/>
            </a:xfrm>
            <a:custGeom>
              <a:avLst/>
              <a:gdLst>
                <a:gd name="T0" fmla="*/ 65 w 74"/>
                <a:gd name="T1" fmla="*/ 0 h 78"/>
                <a:gd name="T2" fmla="*/ 0 w 74"/>
                <a:gd name="T3" fmla="*/ 13 h 78"/>
                <a:gd name="T4" fmla="*/ 10 w 74"/>
                <a:gd name="T5" fmla="*/ 78 h 78"/>
                <a:gd name="T6" fmla="*/ 74 w 74"/>
                <a:gd name="T7" fmla="*/ 64 h 78"/>
                <a:gd name="T8" fmla="*/ 65 w 74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8">
                  <a:moveTo>
                    <a:pt x="65" y="0"/>
                  </a:moveTo>
                  <a:lnTo>
                    <a:pt x="0" y="13"/>
                  </a:lnTo>
                  <a:lnTo>
                    <a:pt x="10" y="78"/>
                  </a:lnTo>
                  <a:lnTo>
                    <a:pt x="74" y="64"/>
                  </a:lnTo>
                  <a:lnTo>
                    <a:pt x="6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6" name="Freeform 1323"/>
            <p:cNvSpPr/>
            <p:nvPr/>
          </p:nvSpPr>
          <p:spPr bwMode="auto">
            <a:xfrm>
              <a:off x="3174" y="349"/>
              <a:ext cx="77" cy="79"/>
            </a:xfrm>
            <a:custGeom>
              <a:avLst/>
              <a:gdLst>
                <a:gd name="T0" fmla="*/ 64 w 77"/>
                <a:gd name="T1" fmla="*/ 0 h 79"/>
                <a:gd name="T2" fmla="*/ 0 w 77"/>
                <a:gd name="T3" fmla="*/ 14 h 79"/>
                <a:gd name="T4" fmla="*/ 13 w 77"/>
                <a:gd name="T5" fmla="*/ 79 h 79"/>
                <a:gd name="T6" fmla="*/ 77 w 77"/>
                <a:gd name="T7" fmla="*/ 65 h 79"/>
                <a:gd name="T8" fmla="*/ 64 w 77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9">
                  <a:moveTo>
                    <a:pt x="64" y="0"/>
                  </a:moveTo>
                  <a:lnTo>
                    <a:pt x="0" y="14"/>
                  </a:lnTo>
                  <a:lnTo>
                    <a:pt x="13" y="79"/>
                  </a:lnTo>
                  <a:lnTo>
                    <a:pt x="77" y="6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7" name="Freeform 1324"/>
            <p:cNvSpPr/>
            <p:nvPr/>
          </p:nvSpPr>
          <p:spPr bwMode="auto">
            <a:xfrm>
              <a:off x="3174" y="349"/>
              <a:ext cx="77" cy="79"/>
            </a:xfrm>
            <a:custGeom>
              <a:avLst/>
              <a:gdLst>
                <a:gd name="T0" fmla="*/ 64 w 77"/>
                <a:gd name="T1" fmla="*/ 0 h 79"/>
                <a:gd name="T2" fmla="*/ 0 w 77"/>
                <a:gd name="T3" fmla="*/ 14 h 79"/>
                <a:gd name="T4" fmla="*/ 13 w 77"/>
                <a:gd name="T5" fmla="*/ 79 h 79"/>
                <a:gd name="T6" fmla="*/ 77 w 77"/>
                <a:gd name="T7" fmla="*/ 65 h 79"/>
                <a:gd name="T8" fmla="*/ 64 w 77"/>
                <a:gd name="T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9">
                  <a:moveTo>
                    <a:pt x="64" y="0"/>
                  </a:moveTo>
                  <a:lnTo>
                    <a:pt x="0" y="14"/>
                  </a:lnTo>
                  <a:lnTo>
                    <a:pt x="13" y="79"/>
                  </a:lnTo>
                  <a:lnTo>
                    <a:pt x="77" y="65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8" name="Freeform 1325"/>
            <p:cNvSpPr/>
            <p:nvPr/>
          </p:nvSpPr>
          <p:spPr bwMode="auto">
            <a:xfrm>
              <a:off x="3348" y="317"/>
              <a:ext cx="77" cy="74"/>
            </a:xfrm>
            <a:custGeom>
              <a:avLst/>
              <a:gdLst>
                <a:gd name="T0" fmla="*/ 64 w 77"/>
                <a:gd name="T1" fmla="*/ 0 h 74"/>
                <a:gd name="T2" fmla="*/ 0 w 77"/>
                <a:gd name="T3" fmla="*/ 9 h 74"/>
                <a:gd name="T4" fmla="*/ 13 w 77"/>
                <a:gd name="T5" fmla="*/ 74 h 74"/>
                <a:gd name="T6" fmla="*/ 77 w 77"/>
                <a:gd name="T7" fmla="*/ 65 h 74"/>
                <a:gd name="T8" fmla="*/ 64 w 77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4">
                  <a:moveTo>
                    <a:pt x="64" y="0"/>
                  </a:moveTo>
                  <a:lnTo>
                    <a:pt x="0" y="9"/>
                  </a:lnTo>
                  <a:lnTo>
                    <a:pt x="13" y="74"/>
                  </a:lnTo>
                  <a:lnTo>
                    <a:pt x="77" y="6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69" name="Freeform 1326"/>
            <p:cNvSpPr/>
            <p:nvPr/>
          </p:nvSpPr>
          <p:spPr bwMode="auto">
            <a:xfrm>
              <a:off x="3348" y="317"/>
              <a:ext cx="77" cy="74"/>
            </a:xfrm>
            <a:custGeom>
              <a:avLst/>
              <a:gdLst>
                <a:gd name="T0" fmla="*/ 64 w 77"/>
                <a:gd name="T1" fmla="*/ 0 h 74"/>
                <a:gd name="T2" fmla="*/ 0 w 77"/>
                <a:gd name="T3" fmla="*/ 9 h 74"/>
                <a:gd name="T4" fmla="*/ 13 w 77"/>
                <a:gd name="T5" fmla="*/ 74 h 74"/>
                <a:gd name="T6" fmla="*/ 77 w 77"/>
                <a:gd name="T7" fmla="*/ 65 h 74"/>
                <a:gd name="T8" fmla="*/ 64 w 77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4">
                  <a:moveTo>
                    <a:pt x="64" y="0"/>
                  </a:moveTo>
                  <a:lnTo>
                    <a:pt x="0" y="9"/>
                  </a:lnTo>
                  <a:lnTo>
                    <a:pt x="13" y="74"/>
                  </a:lnTo>
                  <a:lnTo>
                    <a:pt x="77" y="65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0" name="Freeform 1327"/>
            <p:cNvSpPr/>
            <p:nvPr/>
          </p:nvSpPr>
          <p:spPr bwMode="auto">
            <a:xfrm>
              <a:off x="3526" y="285"/>
              <a:ext cx="74" cy="74"/>
            </a:xfrm>
            <a:custGeom>
              <a:avLst/>
              <a:gdLst>
                <a:gd name="T0" fmla="*/ 64 w 74"/>
                <a:gd name="T1" fmla="*/ 0 h 74"/>
                <a:gd name="T2" fmla="*/ 0 w 74"/>
                <a:gd name="T3" fmla="*/ 9 h 74"/>
                <a:gd name="T4" fmla="*/ 9 w 74"/>
                <a:gd name="T5" fmla="*/ 74 h 74"/>
                <a:gd name="T6" fmla="*/ 74 w 74"/>
                <a:gd name="T7" fmla="*/ 64 h 74"/>
                <a:gd name="T8" fmla="*/ 64 w 7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4">
                  <a:moveTo>
                    <a:pt x="64" y="0"/>
                  </a:moveTo>
                  <a:lnTo>
                    <a:pt x="0" y="9"/>
                  </a:lnTo>
                  <a:lnTo>
                    <a:pt x="9" y="74"/>
                  </a:lnTo>
                  <a:lnTo>
                    <a:pt x="74" y="6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CE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1" name="Freeform 1328"/>
            <p:cNvSpPr/>
            <p:nvPr/>
          </p:nvSpPr>
          <p:spPr bwMode="auto">
            <a:xfrm>
              <a:off x="3526" y="285"/>
              <a:ext cx="74" cy="74"/>
            </a:xfrm>
            <a:custGeom>
              <a:avLst/>
              <a:gdLst>
                <a:gd name="T0" fmla="*/ 64 w 74"/>
                <a:gd name="T1" fmla="*/ 0 h 74"/>
                <a:gd name="T2" fmla="*/ 0 w 74"/>
                <a:gd name="T3" fmla="*/ 9 h 74"/>
                <a:gd name="T4" fmla="*/ 9 w 74"/>
                <a:gd name="T5" fmla="*/ 74 h 74"/>
                <a:gd name="T6" fmla="*/ 74 w 74"/>
                <a:gd name="T7" fmla="*/ 64 h 74"/>
                <a:gd name="T8" fmla="*/ 64 w 7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74">
                  <a:moveTo>
                    <a:pt x="64" y="0"/>
                  </a:moveTo>
                  <a:lnTo>
                    <a:pt x="0" y="9"/>
                  </a:lnTo>
                  <a:lnTo>
                    <a:pt x="9" y="74"/>
                  </a:lnTo>
                  <a:lnTo>
                    <a:pt x="74" y="64"/>
                  </a:lnTo>
                  <a:lnTo>
                    <a:pt x="6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2" name="Freeform 1329"/>
            <p:cNvSpPr/>
            <p:nvPr/>
          </p:nvSpPr>
          <p:spPr bwMode="auto">
            <a:xfrm>
              <a:off x="3531" y="846"/>
              <a:ext cx="50" cy="115"/>
            </a:xfrm>
            <a:custGeom>
              <a:avLst/>
              <a:gdLst>
                <a:gd name="T0" fmla="*/ 10 w 11"/>
                <a:gd name="T1" fmla="*/ 8 h 25"/>
                <a:gd name="T2" fmla="*/ 7 w 11"/>
                <a:gd name="T3" fmla="*/ 2 h 25"/>
                <a:gd name="T4" fmla="*/ 2 w 11"/>
                <a:gd name="T5" fmla="*/ 1 h 25"/>
                <a:gd name="T6" fmla="*/ 1 w 11"/>
                <a:gd name="T7" fmla="*/ 25 h 25"/>
                <a:gd name="T8" fmla="*/ 10 w 11"/>
                <a:gd name="T9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25">
                  <a:moveTo>
                    <a:pt x="10" y="8"/>
                  </a:moveTo>
                  <a:cubicBezTo>
                    <a:pt x="10" y="5"/>
                    <a:pt x="9" y="3"/>
                    <a:pt x="7" y="2"/>
                  </a:cubicBezTo>
                  <a:cubicBezTo>
                    <a:pt x="5" y="0"/>
                    <a:pt x="2" y="1"/>
                    <a:pt x="2" y="1"/>
                  </a:cubicBezTo>
                  <a:cubicBezTo>
                    <a:pt x="0" y="8"/>
                    <a:pt x="0" y="15"/>
                    <a:pt x="1" y="25"/>
                  </a:cubicBezTo>
                  <a:cubicBezTo>
                    <a:pt x="11" y="14"/>
                    <a:pt x="11" y="12"/>
                    <a:pt x="10" y="8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3" name="Freeform 1330"/>
            <p:cNvSpPr/>
            <p:nvPr/>
          </p:nvSpPr>
          <p:spPr bwMode="auto">
            <a:xfrm>
              <a:off x="2880" y="639"/>
              <a:ext cx="674" cy="580"/>
            </a:xfrm>
            <a:custGeom>
              <a:avLst/>
              <a:gdLst>
                <a:gd name="T0" fmla="*/ 123 w 147"/>
                <a:gd name="T1" fmla="*/ 107 h 126"/>
                <a:gd name="T2" fmla="*/ 143 w 147"/>
                <a:gd name="T3" fmla="*/ 88 h 126"/>
                <a:gd name="T4" fmla="*/ 143 w 147"/>
                <a:gd name="T5" fmla="*/ 81 h 126"/>
                <a:gd name="T6" fmla="*/ 142 w 147"/>
                <a:gd name="T7" fmla="*/ 64 h 126"/>
                <a:gd name="T8" fmla="*/ 147 w 147"/>
                <a:gd name="T9" fmla="*/ 35 h 126"/>
                <a:gd name="T10" fmla="*/ 144 w 147"/>
                <a:gd name="T11" fmla="*/ 30 h 126"/>
                <a:gd name="T12" fmla="*/ 139 w 147"/>
                <a:gd name="T13" fmla="*/ 40 h 126"/>
                <a:gd name="T14" fmla="*/ 138 w 147"/>
                <a:gd name="T15" fmla="*/ 40 h 126"/>
                <a:gd name="T16" fmla="*/ 138 w 147"/>
                <a:gd name="T17" fmla="*/ 40 h 126"/>
                <a:gd name="T18" fmla="*/ 132 w 147"/>
                <a:gd name="T19" fmla="*/ 19 h 126"/>
                <a:gd name="T20" fmla="*/ 125 w 147"/>
                <a:gd name="T21" fmla="*/ 35 h 126"/>
                <a:gd name="T22" fmla="*/ 125 w 147"/>
                <a:gd name="T23" fmla="*/ 35 h 126"/>
                <a:gd name="T24" fmla="*/ 124 w 147"/>
                <a:gd name="T25" fmla="*/ 35 h 126"/>
                <a:gd name="T26" fmla="*/ 110 w 147"/>
                <a:gd name="T27" fmla="*/ 7 h 126"/>
                <a:gd name="T28" fmla="*/ 105 w 147"/>
                <a:gd name="T29" fmla="*/ 30 h 126"/>
                <a:gd name="T30" fmla="*/ 105 w 147"/>
                <a:gd name="T31" fmla="*/ 30 h 126"/>
                <a:gd name="T32" fmla="*/ 105 w 147"/>
                <a:gd name="T33" fmla="*/ 30 h 126"/>
                <a:gd name="T34" fmla="*/ 84 w 147"/>
                <a:gd name="T35" fmla="*/ 0 h 126"/>
                <a:gd name="T36" fmla="*/ 77 w 147"/>
                <a:gd name="T37" fmla="*/ 34 h 126"/>
                <a:gd name="T38" fmla="*/ 77 w 147"/>
                <a:gd name="T39" fmla="*/ 34 h 126"/>
                <a:gd name="T40" fmla="*/ 77 w 147"/>
                <a:gd name="T41" fmla="*/ 34 h 126"/>
                <a:gd name="T42" fmla="*/ 52 w 147"/>
                <a:gd name="T43" fmla="*/ 5 h 126"/>
                <a:gd name="T44" fmla="*/ 46 w 147"/>
                <a:gd name="T45" fmla="*/ 43 h 126"/>
                <a:gd name="T46" fmla="*/ 46 w 147"/>
                <a:gd name="T47" fmla="*/ 43 h 126"/>
                <a:gd name="T48" fmla="*/ 46 w 147"/>
                <a:gd name="T49" fmla="*/ 43 h 126"/>
                <a:gd name="T50" fmla="*/ 28 w 147"/>
                <a:gd name="T51" fmla="*/ 24 h 126"/>
                <a:gd name="T52" fmla="*/ 30 w 147"/>
                <a:gd name="T53" fmla="*/ 49 h 126"/>
                <a:gd name="T54" fmla="*/ 29 w 147"/>
                <a:gd name="T55" fmla="*/ 58 h 126"/>
                <a:gd name="T56" fmla="*/ 29 w 147"/>
                <a:gd name="T57" fmla="*/ 59 h 126"/>
                <a:gd name="T58" fmla="*/ 29 w 147"/>
                <a:gd name="T59" fmla="*/ 58 h 126"/>
                <a:gd name="T60" fmla="*/ 12 w 147"/>
                <a:gd name="T61" fmla="*/ 44 h 126"/>
                <a:gd name="T62" fmla="*/ 16 w 147"/>
                <a:gd name="T63" fmla="*/ 71 h 126"/>
                <a:gd name="T64" fmla="*/ 16 w 147"/>
                <a:gd name="T65" fmla="*/ 75 h 126"/>
                <a:gd name="T66" fmla="*/ 16 w 147"/>
                <a:gd name="T67" fmla="*/ 75 h 126"/>
                <a:gd name="T68" fmla="*/ 16 w 147"/>
                <a:gd name="T69" fmla="*/ 75 h 126"/>
                <a:gd name="T70" fmla="*/ 3 w 147"/>
                <a:gd name="T71" fmla="*/ 67 h 126"/>
                <a:gd name="T72" fmla="*/ 0 w 147"/>
                <a:gd name="T73" fmla="*/ 80 h 126"/>
                <a:gd name="T74" fmla="*/ 4 w 147"/>
                <a:gd name="T75" fmla="*/ 83 h 126"/>
                <a:gd name="T76" fmla="*/ 4 w 147"/>
                <a:gd name="T77" fmla="*/ 83 h 126"/>
                <a:gd name="T78" fmla="*/ 21 w 147"/>
                <a:gd name="T79" fmla="*/ 105 h 126"/>
                <a:gd name="T80" fmla="*/ 21 w 147"/>
                <a:gd name="T81" fmla="*/ 105 h 126"/>
                <a:gd name="T82" fmla="*/ 24 w 147"/>
                <a:gd name="T83" fmla="*/ 110 h 126"/>
                <a:gd name="T84" fmla="*/ 27 w 147"/>
                <a:gd name="T85" fmla="*/ 115 h 126"/>
                <a:gd name="T86" fmla="*/ 26 w 147"/>
                <a:gd name="T87" fmla="*/ 111 h 126"/>
                <a:gd name="T88" fmla="*/ 33 w 147"/>
                <a:gd name="T89" fmla="*/ 104 h 126"/>
                <a:gd name="T90" fmla="*/ 40 w 147"/>
                <a:gd name="T91" fmla="*/ 111 h 126"/>
                <a:gd name="T92" fmla="*/ 33 w 147"/>
                <a:gd name="T93" fmla="*/ 118 h 126"/>
                <a:gd name="T94" fmla="*/ 31 w 147"/>
                <a:gd name="T95" fmla="*/ 117 h 126"/>
                <a:gd name="T96" fmla="*/ 36 w 147"/>
                <a:gd name="T97" fmla="*/ 120 h 126"/>
                <a:gd name="T98" fmla="*/ 90 w 147"/>
                <a:gd name="T99" fmla="*/ 120 h 126"/>
                <a:gd name="T100" fmla="*/ 123 w 147"/>
                <a:gd name="T101" fmla="*/ 10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7" h="126">
                  <a:moveTo>
                    <a:pt x="123" y="107"/>
                  </a:moveTo>
                  <a:cubicBezTo>
                    <a:pt x="128" y="105"/>
                    <a:pt x="140" y="98"/>
                    <a:pt x="143" y="88"/>
                  </a:cubicBezTo>
                  <a:cubicBezTo>
                    <a:pt x="143" y="86"/>
                    <a:pt x="144" y="84"/>
                    <a:pt x="143" y="81"/>
                  </a:cubicBezTo>
                  <a:cubicBezTo>
                    <a:pt x="143" y="78"/>
                    <a:pt x="142" y="68"/>
                    <a:pt x="142" y="64"/>
                  </a:cubicBezTo>
                  <a:cubicBezTo>
                    <a:pt x="141" y="50"/>
                    <a:pt x="147" y="35"/>
                    <a:pt x="147" y="35"/>
                  </a:cubicBezTo>
                  <a:cubicBezTo>
                    <a:pt x="147" y="34"/>
                    <a:pt x="144" y="30"/>
                    <a:pt x="144" y="30"/>
                  </a:cubicBezTo>
                  <a:cubicBezTo>
                    <a:pt x="143" y="35"/>
                    <a:pt x="139" y="40"/>
                    <a:pt x="139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33"/>
                    <a:pt x="133" y="21"/>
                    <a:pt x="132" y="19"/>
                  </a:cubicBezTo>
                  <a:cubicBezTo>
                    <a:pt x="131" y="24"/>
                    <a:pt x="125" y="35"/>
                    <a:pt x="125" y="35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24" y="35"/>
                    <a:pt x="124" y="35"/>
                    <a:pt x="124" y="35"/>
                  </a:cubicBezTo>
                  <a:cubicBezTo>
                    <a:pt x="122" y="25"/>
                    <a:pt x="112" y="9"/>
                    <a:pt x="110" y="7"/>
                  </a:cubicBezTo>
                  <a:cubicBezTo>
                    <a:pt x="110" y="24"/>
                    <a:pt x="105" y="30"/>
                    <a:pt x="105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99" y="16"/>
                    <a:pt x="85" y="2"/>
                    <a:pt x="84" y="0"/>
                  </a:cubicBezTo>
                  <a:cubicBezTo>
                    <a:pt x="83" y="20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77" y="34"/>
                    <a:pt x="77" y="34"/>
                    <a:pt x="77" y="34"/>
                  </a:cubicBezTo>
                  <a:cubicBezTo>
                    <a:pt x="67" y="19"/>
                    <a:pt x="54" y="7"/>
                    <a:pt x="52" y="5"/>
                  </a:cubicBezTo>
                  <a:cubicBezTo>
                    <a:pt x="52" y="29"/>
                    <a:pt x="46" y="42"/>
                    <a:pt x="46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2" y="36"/>
                    <a:pt x="30" y="25"/>
                    <a:pt x="28" y="24"/>
                  </a:cubicBezTo>
                  <a:cubicBezTo>
                    <a:pt x="30" y="34"/>
                    <a:pt x="30" y="43"/>
                    <a:pt x="30" y="49"/>
                  </a:cubicBezTo>
                  <a:cubicBezTo>
                    <a:pt x="30" y="55"/>
                    <a:pt x="29" y="58"/>
                    <a:pt x="29" y="58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24" y="52"/>
                    <a:pt x="14" y="45"/>
                    <a:pt x="12" y="44"/>
                  </a:cubicBezTo>
                  <a:cubicBezTo>
                    <a:pt x="16" y="55"/>
                    <a:pt x="17" y="65"/>
                    <a:pt x="16" y="71"/>
                  </a:cubicBezTo>
                  <a:cubicBezTo>
                    <a:pt x="16" y="74"/>
                    <a:pt x="16" y="75"/>
                    <a:pt x="16" y="75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14" y="73"/>
                    <a:pt x="4" y="67"/>
                    <a:pt x="3" y="67"/>
                  </a:cubicBezTo>
                  <a:cubicBezTo>
                    <a:pt x="3" y="73"/>
                    <a:pt x="1" y="79"/>
                    <a:pt x="0" y="80"/>
                  </a:cubicBezTo>
                  <a:cubicBezTo>
                    <a:pt x="1" y="80"/>
                    <a:pt x="2" y="81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8" y="87"/>
                    <a:pt x="14" y="94"/>
                    <a:pt x="21" y="10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22" y="107"/>
                    <a:pt x="23" y="109"/>
                    <a:pt x="24" y="110"/>
                  </a:cubicBezTo>
                  <a:cubicBezTo>
                    <a:pt x="24" y="110"/>
                    <a:pt x="25" y="112"/>
                    <a:pt x="27" y="115"/>
                  </a:cubicBezTo>
                  <a:cubicBezTo>
                    <a:pt x="27" y="113"/>
                    <a:pt x="26" y="112"/>
                    <a:pt x="26" y="111"/>
                  </a:cubicBezTo>
                  <a:cubicBezTo>
                    <a:pt x="26" y="107"/>
                    <a:pt x="29" y="104"/>
                    <a:pt x="33" y="104"/>
                  </a:cubicBezTo>
                  <a:cubicBezTo>
                    <a:pt x="37" y="104"/>
                    <a:pt x="40" y="107"/>
                    <a:pt x="40" y="111"/>
                  </a:cubicBezTo>
                  <a:cubicBezTo>
                    <a:pt x="40" y="114"/>
                    <a:pt x="37" y="118"/>
                    <a:pt x="33" y="118"/>
                  </a:cubicBezTo>
                  <a:cubicBezTo>
                    <a:pt x="32" y="118"/>
                    <a:pt x="32" y="117"/>
                    <a:pt x="31" y="117"/>
                  </a:cubicBezTo>
                  <a:cubicBezTo>
                    <a:pt x="33" y="118"/>
                    <a:pt x="34" y="119"/>
                    <a:pt x="36" y="120"/>
                  </a:cubicBezTo>
                  <a:cubicBezTo>
                    <a:pt x="45" y="123"/>
                    <a:pt x="61" y="126"/>
                    <a:pt x="90" y="120"/>
                  </a:cubicBezTo>
                  <a:cubicBezTo>
                    <a:pt x="90" y="120"/>
                    <a:pt x="110" y="116"/>
                    <a:pt x="123" y="107"/>
                  </a:cubicBezTo>
                  <a:close/>
                </a:path>
              </a:pathLst>
            </a:custGeom>
            <a:solidFill>
              <a:srgbClr val="FFE6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4" name="Freeform 1331"/>
            <p:cNvSpPr/>
            <p:nvPr/>
          </p:nvSpPr>
          <p:spPr bwMode="auto">
            <a:xfrm>
              <a:off x="2812" y="469"/>
              <a:ext cx="852" cy="704"/>
            </a:xfrm>
            <a:custGeom>
              <a:avLst/>
              <a:gdLst>
                <a:gd name="T0" fmla="*/ 14 w 186"/>
                <a:gd name="T1" fmla="*/ 131 h 153"/>
                <a:gd name="T2" fmla="*/ 14 w 186"/>
                <a:gd name="T3" fmla="*/ 123 h 153"/>
                <a:gd name="T4" fmla="*/ 19 w 186"/>
                <a:gd name="T5" fmla="*/ 120 h 153"/>
                <a:gd name="T6" fmla="*/ 19 w 186"/>
                <a:gd name="T7" fmla="*/ 120 h 153"/>
                <a:gd name="T8" fmla="*/ 15 w 186"/>
                <a:gd name="T9" fmla="*/ 117 h 153"/>
                <a:gd name="T10" fmla="*/ 15 w 186"/>
                <a:gd name="T11" fmla="*/ 117 h 153"/>
                <a:gd name="T12" fmla="*/ 18 w 186"/>
                <a:gd name="T13" fmla="*/ 103 h 153"/>
                <a:gd name="T14" fmla="*/ 18 w 186"/>
                <a:gd name="T15" fmla="*/ 103 h 153"/>
                <a:gd name="T16" fmla="*/ 18 w 186"/>
                <a:gd name="T17" fmla="*/ 103 h 153"/>
                <a:gd name="T18" fmla="*/ 31 w 186"/>
                <a:gd name="T19" fmla="*/ 112 h 153"/>
                <a:gd name="T20" fmla="*/ 31 w 186"/>
                <a:gd name="T21" fmla="*/ 108 h 153"/>
                <a:gd name="T22" fmla="*/ 27 w 186"/>
                <a:gd name="T23" fmla="*/ 81 h 153"/>
                <a:gd name="T24" fmla="*/ 27 w 186"/>
                <a:gd name="T25" fmla="*/ 81 h 153"/>
                <a:gd name="T26" fmla="*/ 27 w 186"/>
                <a:gd name="T27" fmla="*/ 81 h 153"/>
                <a:gd name="T28" fmla="*/ 27 w 186"/>
                <a:gd name="T29" fmla="*/ 81 h 153"/>
                <a:gd name="T30" fmla="*/ 44 w 186"/>
                <a:gd name="T31" fmla="*/ 95 h 153"/>
                <a:gd name="T32" fmla="*/ 45 w 186"/>
                <a:gd name="T33" fmla="*/ 86 h 153"/>
                <a:gd name="T34" fmla="*/ 42 w 186"/>
                <a:gd name="T35" fmla="*/ 60 h 153"/>
                <a:gd name="T36" fmla="*/ 42 w 186"/>
                <a:gd name="T37" fmla="*/ 60 h 153"/>
                <a:gd name="T38" fmla="*/ 42 w 186"/>
                <a:gd name="T39" fmla="*/ 60 h 153"/>
                <a:gd name="T40" fmla="*/ 43 w 186"/>
                <a:gd name="T41" fmla="*/ 60 h 153"/>
                <a:gd name="T42" fmla="*/ 61 w 186"/>
                <a:gd name="T43" fmla="*/ 79 h 153"/>
                <a:gd name="T44" fmla="*/ 67 w 186"/>
                <a:gd name="T45" fmla="*/ 42 h 153"/>
                <a:gd name="T46" fmla="*/ 67 w 186"/>
                <a:gd name="T47" fmla="*/ 42 h 153"/>
                <a:gd name="T48" fmla="*/ 67 w 186"/>
                <a:gd name="T49" fmla="*/ 42 h 153"/>
                <a:gd name="T50" fmla="*/ 92 w 186"/>
                <a:gd name="T51" fmla="*/ 70 h 153"/>
                <a:gd name="T52" fmla="*/ 98 w 186"/>
                <a:gd name="T53" fmla="*/ 36 h 153"/>
                <a:gd name="T54" fmla="*/ 98 w 186"/>
                <a:gd name="T55" fmla="*/ 36 h 153"/>
                <a:gd name="T56" fmla="*/ 98 w 186"/>
                <a:gd name="T57" fmla="*/ 36 h 153"/>
                <a:gd name="T58" fmla="*/ 120 w 186"/>
                <a:gd name="T59" fmla="*/ 67 h 153"/>
                <a:gd name="T60" fmla="*/ 125 w 186"/>
                <a:gd name="T61" fmla="*/ 43 h 153"/>
                <a:gd name="T62" fmla="*/ 125 w 186"/>
                <a:gd name="T63" fmla="*/ 43 h 153"/>
                <a:gd name="T64" fmla="*/ 125 w 186"/>
                <a:gd name="T65" fmla="*/ 43 h 153"/>
                <a:gd name="T66" fmla="*/ 140 w 186"/>
                <a:gd name="T67" fmla="*/ 72 h 153"/>
                <a:gd name="T68" fmla="*/ 147 w 186"/>
                <a:gd name="T69" fmla="*/ 55 h 153"/>
                <a:gd name="T70" fmla="*/ 147 w 186"/>
                <a:gd name="T71" fmla="*/ 55 h 153"/>
                <a:gd name="T72" fmla="*/ 147 w 186"/>
                <a:gd name="T73" fmla="*/ 55 h 153"/>
                <a:gd name="T74" fmla="*/ 154 w 186"/>
                <a:gd name="T75" fmla="*/ 77 h 153"/>
                <a:gd name="T76" fmla="*/ 159 w 186"/>
                <a:gd name="T77" fmla="*/ 67 h 153"/>
                <a:gd name="T78" fmla="*/ 159 w 186"/>
                <a:gd name="T79" fmla="*/ 66 h 153"/>
                <a:gd name="T80" fmla="*/ 159 w 186"/>
                <a:gd name="T81" fmla="*/ 67 h 153"/>
                <a:gd name="T82" fmla="*/ 163 w 186"/>
                <a:gd name="T83" fmla="*/ 71 h 153"/>
                <a:gd name="T84" fmla="*/ 163 w 186"/>
                <a:gd name="T85" fmla="*/ 72 h 153"/>
                <a:gd name="T86" fmla="*/ 159 w 186"/>
                <a:gd name="T87" fmla="*/ 83 h 153"/>
                <a:gd name="T88" fmla="*/ 165 w 186"/>
                <a:gd name="T89" fmla="*/ 84 h 153"/>
                <a:gd name="T90" fmla="*/ 167 w 186"/>
                <a:gd name="T91" fmla="*/ 90 h 153"/>
                <a:gd name="T92" fmla="*/ 159 w 186"/>
                <a:gd name="T93" fmla="*/ 107 h 153"/>
                <a:gd name="T94" fmla="*/ 160 w 186"/>
                <a:gd name="T95" fmla="*/ 107 h 153"/>
                <a:gd name="T96" fmla="*/ 186 w 186"/>
                <a:gd name="T97" fmla="*/ 102 h 153"/>
                <a:gd name="T98" fmla="*/ 155 w 186"/>
                <a:gd name="T99" fmla="*/ 40 h 153"/>
                <a:gd name="T100" fmla="*/ 120 w 186"/>
                <a:gd name="T101" fmla="*/ 11 h 153"/>
                <a:gd name="T102" fmla="*/ 79 w 186"/>
                <a:gd name="T103" fmla="*/ 3 h 153"/>
                <a:gd name="T104" fmla="*/ 24 w 186"/>
                <a:gd name="T105" fmla="*/ 34 h 153"/>
                <a:gd name="T106" fmla="*/ 1 w 186"/>
                <a:gd name="T107" fmla="*/ 111 h 153"/>
                <a:gd name="T108" fmla="*/ 0 w 186"/>
                <a:gd name="T109" fmla="*/ 121 h 153"/>
                <a:gd name="T110" fmla="*/ 2 w 186"/>
                <a:gd name="T111" fmla="*/ 153 h 153"/>
                <a:gd name="T112" fmla="*/ 33 w 186"/>
                <a:gd name="T113" fmla="*/ 142 h 153"/>
                <a:gd name="T114" fmla="*/ 14 w 186"/>
                <a:gd name="T115" fmla="*/ 13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" h="153">
                  <a:moveTo>
                    <a:pt x="14" y="131"/>
                  </a:moveTo>
                  <a:cubicBezTo>
                    <a:pt x="13" y="128"/>
                    <a:pt x="13" y="125"/>
                    <a:pt x="14" y="123"/>
                  </a:cubicBezTo>
                  <a:cubicBezTo>
                    <a:pt x="16" y="121"/>
                    <a:pt x="19" y="120"/>
                    <a:pt x="19" y="120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16" y="118"/>
                    <a:pt x="15" y="117"/>
                    <a:pt x="15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15" y="117"/>
                    <a:pt x="17" y="110"/>
                    <a:pt x="18" y="103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18" y="103"/>
                    <a:pt x="28" y="109"/>
                    <a:pt x="31" y="112"/>
                  </a:cubicBezTo>
                  <a:cubicBezTo>
                    <a:pt x="31" y="111"/>
                    <a:pt x="31" y="110"/>
                    <a:pt x="31" y="108"/>
                  </a:cubicBezTo>
                  <a:cubicBezTo>
                    <a:pt x="31" y="102"/>
                    <a:pt x="31" y="92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7" y="81"/>
                    <a:pt x="39" y="88"/>
                    <a:pt x="44" y="95"/>
                  </a:cubicBezTo>
                  <a:cubicBezTo>
                    <a:pt x="44" y="94"/>
                    <a:pt x="45" y="91"/>
                    <a:pt x="45" y="86"/>
                  </a:cubicBezTo>
                  <a:cubicBezTo>
                    <a:pt x="45" y="80"/>
                    <a:pt x="44" y="71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3" y="60"/>
                    <a:pt x="56" y="72"/>
                    <a:pt x="61" y="79"/>
                  </a:cubicBezTo>
                  <a:cubicBezTo>
                    <a:pt x="62" y="77"/>
                    <a:pt x="66" y="64"/>
                    <a:pt x="67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7" y="42"/>
                    <a:pt x="81" y="54"/>
                    <a:pt x="92" y="70"/>
                  </a:cubicBezTo>
                  <a:cubicBezTo>
                    <a:pt x="93" y="69"/>
                    <a:pt x="98" y="56"/>
                    <a:pt x="98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9" y="37"/>
                    <a:pt x="113" y="52"/>
                    <a:pt x="120" y="67"/>
                  </a:cubicBezTo>
                  <a:cubicBezTo>
                    <a:pt x="121" y="66"/>
                    <a:pt x="125" y="59"/>
                    <a:pt x="125" y="4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26" y="43"/>
                    <a:pt x="137" y="60"/>
                    <a:pt x="140" y="72"/>
                  </a:cubicBezTo>
                  <a:cubicBezTo>
                    <a:pt x="141" y="70"/>
                    <a:pt x="147" y="60"/>
                    <a:pt x="147" y="55"/>
                  </a:cubicBezTo>
                  <a:cubicBezTo>
                    <a:pt x="147" y="55"/>
                    <a:pt x="147" y="55"/>
                    <a:pt x="147" y="55"/>
                  </a:cubicBezTo>
                  <a:cubicBezTo>
                    <a:pt x="147" y="55"/>
                    <a:pt x="147" y="55"/>
                    <a:pt x="147" y="55"/>
                  </a:cubicBezTo>
                  <a:cubicBezTo>
                    <a:pt x="147" y="55"/>
                    <a:pt x="153" y="68"/>
                    <a:pt x="154" y="77"/>
                  </a:cubicBezTo>
                  <a:cubicBezTo>
                    <a:pt x="155" y="76"/>
                    <a:pt x="158" y="71"/>
                    <a:pt x="159" y="67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63" y="71"/>
                    <a:pt x="163" y="71"/>
                    <a:pt x="163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3" y="72"/>
                    <a:pt x="161" y="76"/>
                    <a:pt x="159" y="83"/>
                  </a:cubicBezTo>
                  <a:cubicBezTo>
                    <a:pt x="160" y="83"/>
                    <a:pt x="162" y="82"/>
                    <a:pt x="165" y="84"/>
                  </a:cubicBezTo>
                  <a:cubicBezTo>
                    <a:pt x="166" y="85"/>
                    <a:pt x="167" y="87"/>
                    <a:pt x="167" y="90"/>
                  </a:cubicBezTo>
                  <a:cubicBezTo>
                    <a:pt x="167" y="90"/>
                    <a:pt x="168" y="97"/>
                    <a:pt x="159" y="107"/>
                  </a:cubicBezTo>
                  <a:cubicBezTo>
                    <a:pt x="160" y="107"/>
                    <a:pt x="160" y="107"/>
                    <a:pt x="160" y="107"/>
                  </a:cubicBezTo>
                  <a:cubicBezTo>
                    <a:pt x="167" y="105"/>
                    <a:pt x="184" y="102"/>
                    <a:pt x="186" y="102"/>
                  </a:cubicBezTo>
                  <a:cubicBezTo>
                    <a:pt x="178" y="77"/>
                    <a:pt x="168" y="56"/>
                    <a:pt x="155" y="40"/>
                  </a:cubicBezTo>
                  <a:cubicBezTo>
                    <a:pt x="145" y="27"/>
                    <a:pt x="133" y="17"/>
                    <a:pt x="120" y="11"/>
                  </a:cubicBezTo>
                  <a:cubicBezTo>
                    <a:pt x="98" y="0"/>
                    <a:pt x="79" y="2"/>
                    <a:pt x="79" y="3"/>
                  </a:cubicBezTo>
                  <a:cubicBezTo>
                    <a:pt x="55" y="6"/>
                    <a:pt x="37" y="17"/>
                    <a:pt x="24" y="34"/>
                  </a:cubicBezTo>
                  <a:cubicBezTo>
                    <a:pt x="7" y="57"/>
                    <a:pt x="2" y="89"/>
                    <a:pt x="1" y="111"/>
                  </a:cubicBezTo>
                  <a:cubicBezTo>
                    <a:pt x="1" y="114"/>
                    <a:pt x="1" y="118"/>
                    <a:pt x="0" y="121"/>
                  </a:cubicBezTo>
                  <a:cubicBezTo>
                    <a:pt x="0" y="139"/>
                    <a:pt x="2" y="152"/>
                    <a:pt x="2" y="153"/>
                  </a:cubicBezTo>
                  <a:cubicBezTo>
                    <a:pt x="4" y="153"/>
                    <a:pt x="25" y="144"/>
                    <a:pt x="33" y="142"/>
                  </a:cubicBezTo>
                  <a:cubicBezTo>
                    <a:pt x="16" y="139"/>
                    <a:pt x="14" y="132"/>
                    <a:pt x="14" y="131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5" name="Freeform 1332"/>
            <p:cNvSpPr/>
            <p:nvPr/>
          </p:nvSpPr>
          <p:spPr bwMode="auto">
            <a:xfrm>
              <a:off x="2999" y="1117"/>
              <a:ext cx="65" cy="65"/>
            </a:xfrm>
            <a:custGeom>
              <a:avLst/>
              <a:gdLst>
                <a:gd name="T0" fmla="*/ 7 w 14"/>
                <a:gd name="T1" fmla="*/ 14 h 14"/>
                <a:gd name="T2" fmla="*/ 14 w 14"/>
                <a:gd name="T3" fmla="*/ 7 h 14"/>
                <a:gd name="T4" fmla="*/ 7 w 14"/>
                <a:gd name="T5" fmla="*/ 0 h 14"/>
                <a:gd name="T6" fmla="*/ 0 w 14"/>
                <a:gd name="T7" fmla="*/ 7 h 14"/>
                <a:gd name="T8" fmla="*/ 3 w 14"/>
                <a:gd name="T9" fmla="*/ 12 h 14"/>
                <a:gd name="T10" fmla="*/ 3 w 14"/>
                <a:gd name="T11" fmla="*/ 13 h 14"/>
                <a:gd name="T12" fmla="*/ 7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6" y="14"/>
                    <a:pt x="7" y="14"/>
                  </a:cubicBezTo>
                  <a:close/>
                </a:path>
              </a:pathLst>
            </a:custGeom>
            <a:solidFill>
              <a:srgbClr val="F2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6" name="Freeform 1333"/>
            <p:cNvSpPr/>
            <p:nvPr/>
          </p:nvSpPr>
          <p:spPr bwMode="auto">
            <a:xfrm>
              <a:off x="2871" y="1021"/>
              <a:ext cx="106" cy="101"/>
            </a:xfrm>
            <a:custGeom>
              <a:avLst/>
              <a:gdLst>
                <a:gd name="T0" fmla="*/ 6 w 23"/>
                <a:gd name="T1" fmla="*/ 0 h 22"/>
                <a:gd name="T2" fmla="*/ 6 w 23"/>
                <a:gd name="T3" fmla="*/ 1 h 22"/>
                <a:gd name="T4" fmla="*/ 1 w 23"/>
                <a:gd name="T5" fmla="*/ 4 h 22"/>
                <a:gd name="T6" fmla="*/ 1 w 23"/>
                <a:gd name="T7" fmla="*/ 11 h 22"/>
                <a:gd name="T8" fmla="*/ 22 w 23"/>
                <a:gd name="T9" fmla="*/ 22 h 22"/>
                <a:gd name="T10" fmla="*/ 23 w 23"/>
                <a:gd name="T11" fmla="*/ 22 h 22"/>
                <a:gd name="T12" fmla="*/ 6 w 23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3" y="1"/>
                    <a:pt x="1" y="4"/>
                  </a:cubicBezTo>
                  <a:cubicBezTo>
                    <a:pt x="0" y="6"/>
                    <a:pt x="0" y="8"/>
                    <a:pt x="1" y="11"/>
                  </a:cubicBezTo>
                  <a:cubicBezTo>
                    <a:pt x="1" y="11"/>
                    <a:pt x="4" y="19"/>
                    <a:pt x="22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16" y="11"/>
                    <a:pt x="10" y="4"/>
                    <a:pt x="6" y="0"/>
                  </a:cubicBezTo>
                  <a:close/>
                </a:path>
              </a:pathLst>
            </a:custGeom>
            <a:solidFill>
              <a:srgbClr val="FED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7" name="Freeform 1334"/>
            <p:cNvSpPr/>
            <p:nvPr/>
          </p:nvSpPr>
          <p:spPr bwMode="auto">
            <a:xfrm>
              <a:off x="3059" y="851"/>
              <a:ext cx="137" cy="142"/>
            </a:xfrm>
            <a:custGeom>
              <a:avLst/>
              <a:gdLst>
                <a:gd name="T0" fmla="*/ 30 w 30"/>
                <a:gd name="T1" fmla="*/ 7 h 31"/>
                <a:gd name="T2" fmla="*/ 17 w 30"/>
                <a:gd name="T3" fmla="*/ 1 h 31"/>
                <a:gd name="T4" fmla="*/ 0 w 30"/>
                <a:gd name="T5" fmla="*/ 21 h 31"/>
                <a:gd name="T6" fmla="*/ 0 w 30"/>
                <a:gd name="T7" fmla="*/ 23 h 31"/>
                <a:gd name="T8" fmla="*/ 8 w 30"/>
                <a:gd name="T9" fmla="*/ 31 h 31"/>
                <a:gd name="T10" fmla="*/ 15 w 30"/>
                <a:gd name="T11" fmla="*/ 24 h 31"/>
                <a:gd name="T12" fmla="*/ 8 w 30"/>
                <a:gd name="T13" fmla="*/ 16 h 31"/>
                <a:gd name="T14" fmla="*/ 3 w 30"/>
                <a:gd name="T15" fmla="*/ 18 h 31"/>
                <a:gd name="T16" fmla="*/ 18 w 30"/>
                <a:gd name="T17" fmla="*/ 3 h 31"/>
                <a:gd name="T18" fmla="*/ 29 w 30"/>
                <a:gd name="T19" fmla="*/ 8 h 31"/>
                <a:gd name="T20" fmla="*/ 29 w 30"/>
                <a:gd name="T21" fmla="*/ 8 h 31"/>
                <a:gd name="T22" fmla="*/ 30 w 30"/>
                <a:gd name="T23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30" y="7"/>
                  </a:moveTo>
                  <a:cubicBezTo>
                    <a:pt x="24" y="0"/>
                    <a:pt x="18" y="1"/>
                    <a:pt x="17" y="1"/>
                  </a:cubicBezTo>
                  <a:cubicBezTo>
                    <a:pt x="3" y="4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8"/>
                    <a:pt x="4" y="31"/>
                    <a:pt x="8" y="31"/>
                  </a:cubicBezTo>
                  <a:cubicBezTo>
                    <a:pt x="12" y="31"/>
                    <a:pt x="15" y="28"/>
                    <a:pt x="15" y="24"/>
                  </a:cubicBezTo>
                  <a:cubicBezTo>
                    <a:pt x="15" y="19"/>
                    <a:pt x="12" y="16"/>
                    <a:pt x="8" y="16"/>
                  </a:cubicBezTo>
                  <a:cubicBezTo>
                    <a:pt x="6" y="16"/>
                    <a:pt x="4" y="17"/>
                    <a:pt x="3" y="18"/>
                  </a:cubicBezTo>
                  <a:cubicBezTo>
                    <a:pt x="4" y="13"/>
                    <a:pt x="8" y="4"/>
                    <a:pt x="18" y="3"/>
                  </a:cubicBezTo>
                  <a:cubicBezTo>
                    <a:pt x="18" y="3"/>
                    <a:pt x="23" y="1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lnTo>
                    <a:pt x="30" y="7"/>
                  </a:ln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8" name="Freeform 1335"/>
            <p:cNvSpPr/>
            <p:nvPr/>
          </p:nvSpPr>
          <p:spPr bwMode="auto">
            <a:xfrm>
              <a:off x="3187" y="1021"/>
              <a:ext cx="147" cy="119"/>
            </a:xfrm>
            <a:custGeom>
              <a:avLst/>
              <a:gdLst>
                <a:gd name="T0" fmla="*/ 0 w 32"/>
                <a:gd name="T1" fmla="*/ 6 h 26"/>
                <a:gd name="T2" fmla="*/ 31 w 32"/>
                <a:gd name="T3" fmla="*/ 0 h 26"/>
                <a:gd name="T4" fmla="*/ 20 w 32"/>
                <a:gd name="T5" fmla="*/ 24 h 26"/>
                <a:gd name="T6" fmla="*/ 0 w 32"/>
                <a:gd name="T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6">
                  <a:moveTo>
                    <a:pt x="0" y="6"/>
                  </a:moveTo>
                  <a:cubicBezTo>
                    <a:pt x="0" y="6"/>
                    <a:pt x="15" y="7"/>
                    <a:pt x="31" y="0"/>
                  </a:cubicBezTo>
                  <a:cubicBezTo>
                    <a:pt x="31" y="0"/>
                    <a:pt x="32" y="22"/>
                    <a:pt x="20" y="24"/>
                  </a:cubicBezTo>
                  <a:cubicBezTo>
                    <a:pt x="20" y="24"/>
                    <a:pt x="9" y="26"/>
                    <a:pt x="0" y="6"/>
                  </a:cubicBezTo>
                  <a:close/>
                </a:path>
              </a:pathLst>
            </a:custGeom>
            <a:solidFill>
              <a:srgbClr val="F2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79" name="Oval 1336"/>
            <p:cNvSpPr>
              <a:spLocks noChangeArrowheads="1"/>
            </p:cNvSpPr>
            <p:nvPr/>
          </p:nvSpPr>
          <p:spPr bwMode="auto">
            <a:xfrm>
              <a:off x="3096" y="934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0" name="Freeform 1337"/>
            <p:cNvSpPr/>
            <p:nvPr/>
          </p:nvSpPr>
          <p:spPr bwMode="auto">
            <a:xfrm>
              <a:off x="3535" y="846"/>
              <a:ext cx="46" cy="115"/>
            </a:xfrm>
            <a:custGeom>
              <a:avLst/>
              <a:gdLst>
                <a:gd name="T0" fmla="*/ 1 w 10"/>
                <a:gd name="T1" fmla="*/ 2 h 25"/>
                <a:gd name="T2" fmla="*/ 1 w 10"/>
                <a:gd name="T3" fmla="*/ 2 h 25"/>
                <a:gd name="T4" fmla="*/ 3 w 10"/>
                <a:gd name="T5" fmla="*/ 1 h 25"/>
                <a:gd name="T6" fmla="*/ 7 w 10"/>
                <a:gd name="T7" fmla="*/ 3 h 25"/>
                <a:gd name="T8" fmla="*/ 8 w 10"/>
                <a:gd name="T9" fmla="*/ 8 h 25"/>
                <a:gd name="T10" fmla="*/ 0 w 10"/>
                <a:gd name="T11" fmla="*/ 24 h 25"/>
                <a:gd name="T12" fmla="*/ 0 w 10"/>
                <a:gd name="T13" fmla="*/ 25 h 25"/>
                <a:gd name="T14" fmla="*/ 1 w 10"/>
                <a:gd name="T15" fmla="*/ 25 h 25"/>
                <a:gd name="T16" fmla="*/ 10 w 10"/>
                <a:gd name="T17" fmla="*/ 8 h 25"/>
                <a:gd name="T18" fmla="*/ 8 w 10"/>
                <a:gd name="T19" fmla="*/ 2 h 25"/>
                <a:gd name="T20" fmla="*/ 3 w 10"/>
                <a:gd name="T21" fmla="*/ 0 h 25"/>
                <a:gd name="T22" fmla="*/ 1 w 10"/>
                <a:gd name="T23" fmla="*/ 0 h 25"/>
                <a:gd name="T24" fmla="*/ 0 w 10"/>
                <a:gd name="T25" fmla="*/ 1 h 25"/>
                <a:gd name="T26" fmla="*/ 1 w 10"/>
                <a:gd name="T2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25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1"/>
                    <a:pt x="3" y="1"/>
                  </a:cubicBezTo>
                  <a:cubicBezTo>
                    <a:pt x="4" y="1"/>
                    <a:pt x="6" y="2"/>
                    <a:pt x="7" y="3"/>
                  </a:cubicBezTo>
                  <a:cubicBezTo>
                    <a:pt x="8" y="4"/>
                    <a:pt x="8" y="6"/>
                    <a:pt x="8" y="8"/>
                  </a:cubicBezTo>
                  <a:cubicBezTo>
                    <a:pt x="8" y="12"/>
                    <a:pt x="7" y="18"/>
                    <a:pt x="0" y="24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8" y="18"/>
                    <a:pt x="10" y="12"/>
                    <a:pt x="10" y="8"/>
                  </a:cubicBezTo>
                  <a:cubicBezTo>
                    <a:pt x="10" y="5"/>
                    <a:pt x="9" y="3"/>
                    <a:pt x="8" y="2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92D6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1" name="Freeform 1338"/>
            <p:cNvSpPr/>
            <p:nvPr/>
          </p:nvSpPr>
          <p:spPr bwMode="auto">
            <a:xfrm>
              <a:off x="2871" y="1021"/>
              <a:ext cx="106" cy="106"/>
            </a:xfrm>
            <a:custGeom>
              <a:avLst/>
              <a:gdLst>
                <a:gd name="T0" fmla="*/ 6 w 23"/>
                <a:gd name="T1" fmla="*/ 0 h 23"/>
                <a:gd name="T2" fmla="*/ 3 w 23"/>
                <a:gd name="T3" fmla="*/ 1 h 23"/>
                <a:gd name="T4" fmla="*/ 0 w 23"/>
                <a:gd name="T5" fmla="*/ 7 h 23"/>
                <a:gd name="T6" fmla="*/ 0 w 23"/>
                <a:gd name="T7" fmla="*/ 11 h 23"/>
                <a:gd name="T8" fmla="*/ 1 w 23"/>
                <a:gd name="T9" fmla="*/ 11 h 23"/>
                <a:gd name="T10" fmla="*/ 0 w 23"/>
                <a:gd name="T11" fmla="*/ 11 h 23"/>
                <a:gd name="T12" fmla="*/ 22 w 23"/>
                <a:gd name="T13" fmla="*/ 23 h 23"/>
                <a:gd name="T14" fmla="*/ 23 w 23"/>
                <a:gd name="T15" fmla="*/ 22 h 23"/>
                <a:gd name="T16" fmla="*/ 23 w 23"/>
                <a:gd name="T17" fmla="*/ 22 h 23"/>
                <a:gd name="T18" fmla="*/ 5 w 23"/>
                <a:gd name="T19" fmla="*/ 15 h 23"/>
                <a:gd name="T20" fmla="*/ 2 w 23"/>
                <a:gd name="T21" fmla="*/ 12 h 23"/>
                <a:gd name="T22" fmla="*/ 2 w 23"/>
                <a:gd name="T23" fmla="*/ 11 h 23"/>
                <a:gd name="T24" fmla="*/ 2 w 23"/>
                <a:gd name="T25" fmla="*/ 11 h 23"/>
                <a:gd name="T26" fmla="*/ 2 w 23"/>
                <a:gd name="T27" fmla="*/ 11 h 23"/>
                <a:gd name="T28" fmla="*/ 2 w 23"/>
                <a:gd name="T29" fmla="*/ 11 h 23"/>
                <a:gd name="T30" fmla="*/ 1 w 23"/>
                <a:gd name="T31" fmla="*/ 7 h 23"/>
                <a:gd name="T32" fmla="*/ 4 w 23"/>
                <a:gd name="T33" fmla="*/ 2 h 23"/>
                <a:gd name="T34" fmla="*/ 5 w 23"/>
                <a:gd name="T35" fmla="*/ 1 h 23"/>
                <a:gd name="T36" fmla="*/ 6 w 23"/>
                <a:gd name="T37" fmla="*/ 1 h 23"/>
                <a:gd name="T38" fmla="*/ 6 w 23"/>
                <a:gd name="T39" fmla="*/ 1 h 23"/>
                <a:gd name="T40" fmla="*/ 7 w 23"/>
                <a:gd name="T41" fmla="*/ 0 h 23"/>
                <a:gd name="T42" fmla="*/ 6 w 23"/>
                <a:gd name="T4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3">
                  <a:moveTo>
                    <a:pt x="6" y="0"/>
                  </a:moveTo>
                  <a:cubicBezTo>
                    <a:pt x="6" y="0"/>
                    <a:pt x="4" y="0"/>
                    <a:pt x="3" y="1"/>
                  </a:cubicBezTo>
                  <a:cubicBezTo>
                    <a:pt x="1" y="2"/>
                    <a:pt x="0" y="4"/>
                    <a:pt x="0" y="7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3" y="20"/>
                    <a:pt x="22" y="23"/>
                  </a:cubicBezTo>
                  <a:cubicBezTo>
                    <a:pt x="23" y="23"/>
                    <a:pt x="23" y="23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13" y="20"/>
                    <a:pt x="8" y="17"/>
                    <a:pt x="5" y="15"/>
                  </a:cubicBezTo>
                  <a:cubicBezTo>
                    <a:pt x="4" y="14"/>
                    <a:pt x="3" y="13"/>
                    <a:pt x="2" y="12"/>
                  </a:cubicBezTo>
                  <a:cubicBezTo>
                    <a:pt x="2" y="12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0"/>
                    <a:pt x="1" y="8"/>
                    <a:pt x="1" y="7"/>
                  </a:cubicBezTo>
                  <a:cubicBezTo>
                    <a:pt x="1" y="5"/>
                    <a:pt x="2" y="3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92D6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2" name="Freeform 1339"/>
            <p:cNvSpPr/>
            <p:nvPr/>
          </p:nvSpPr>
          <p:spPr bwMode="auto">
            <a:xfrm>
              <a:off x="2977" y="745"/>
              <a:ext cx="174" cy="161"/>
            </a:xfrm>
            <a:custGeom>
              <a:avLst/>
              <a:gdLst>
                <a:gd name="T0" fmla="*/ 1 w 38"/>
                <a:gd name="T1" fmla="*/ 35 h 35"/>
                <a:gd name="T2" fmla="*/ 3 w 38"/>
                <a:gd name="T3" fmla="*/ 29 h 35"/>
                <a:gd name="T4" fmla="*/ 11 w 38"/>
                <a:gd name="T5" fmla="*/ 12 h 35"/>
                <a:gd name="T6" fmla="*/ 29 w 38"/>
                <a:gd name="T7" fmla="*/ 2 h 35"/>
                <a:gd name="T8" fmla="*/ 37 w 38"/>
                <a:gd name="T9" fmla="*/ 4 h 35"/>
                <a:gd name="T10" fmla="*/ 38 w 38"/>
                <a:gd name="T11" fmla="*/ 3 h 35"/>
                <a:gd name="T12" fmla="*/ 38 w 38"/>
                <a:gd name="T13" fmla="*/ 2 h 35"/>
                <a:gd name="T14" fmla="*/ 29 w 38"/>
                <a:gd name="T15" fmla="*/ 0 h 35"/>
                <a:gd name="T16" fmla="*/ 6 w 38"/>
                <a:gd name="T17" fmla="*/ 17 h 35"/>
                <a:gd name="T18" fmla="*/ 0 w 38"/>
                <a:gd name="T19" fmla="*/ 34 h 35"/>
                <a:gd name="T20" fmla="*/ 0 w 38"/>
                <a:gd name="T21" fmla="*/ 35 h 35"/>
                <a:gd name="T22" fmla="*/ 1 w 38"/>
                <a:gd name="T2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5">
                  <a:moveTo>
                    <a:pt x="1" y="35"/>
                  </a:moveTo>
                  <a:cubicBezTo>
                    <a:pt x="1" y="35"/>
                    <a:pt x="2" y="32"/>
                    <a:pt x="3" y="29"/>
                  </a:cubicBezTo>
                  <a:cubicBezTo>
                    <a:pt x="4" y="25"/>
                    <a:pt x="7" y="18"/>
                    <a:pt x="11" y="12"/>
                  </a:cubicBezTo>
                  <a:cubicBezTo>
                    <a:pt x="16" y="6"/>
                    <a:pt x="21" y="2"/>
                    <a:pt x="29" y="2"/>
                  </a:cubicBezTo>
                  <a:cubicBezTo>
                    <a:pt x="31" y="2"/>
                    <a:pt x="34" y="2"/>
                    <a:pt x="37" y="4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1" y="0"/>
                    <a:pt x="29" y="0"/>
                  </a:cubicBezTo>
                  <a:cubicBezTo>
                    <a:pt x="18" y="0"/>
                    <a:pt x="11" y="9"/>
                    <a:pt x="6" y="17"/>
                  </a:cubicBezTo>
                  <a:cubicBezTo>
                    <a:pt x="2" y="26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1" y="35"/>
                    <a:pt x="1" y="35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3" name="Freeform 1340"/>
            <p:cNvSpPr/>
            <p:nvPr/>
          </p:nvSpPr>
          <p:spPr bwMode="auto">
            <a:xfrm>
              <a:off x="3288" y="685"/>
              <a:ext cx="192" cy="88"/>
            </a:xfrm>
            <a:custGeom>
              <a:avLst/>
              <a:gdLst>
                <a:gd name="T0" fmla="*/ 1 w 42"/>
                <a:gd name="T1" fmla="*/ 10 h 19"/>
                <a:gd name="T2" fmla="*/ 1 w 42"/>
                <a:gd name="T3" fmla="*/ 10 h 19"/>
                <a:gd name="T4" fmla="*/ 4 w 42"/>
                <a:gd name="T5" fmla="*/ 5 h 19"/>
                <a:gd name="T6" fmla="*/ 13 w 42"/>
                <a:gd name="T7" fmla="*/ 1 h 19"/>
                <a:gd name="T8" fmla="*/ 41 w 42"/>
                <a:gd name="T9" fmla="*/ 19 h 19"/>
                <a:gd name="T10" fmla="*/ 42 w 42"/>
                <a:gd name="T11" fmla="*/ 19 h 19"/>
                <a:gd name="T12" fmla="*/ 42 w 42"/>
                <a:gd name="T13" fmla="*/ 18 h 19"/>
                <a:gd name="T14" fmla="*/ 13 w 42"/>
                <a:gd name="T15" fmla="*/ 0 h 19"/>
                <a:gd name="T16" fmla="*/ 2 w 42"/>
                <a:gd name="T17" fmla="*/ 5 h 19"/>
                <a:gd name="T18" fmla="*/ 0 w 42"/>
                <a:gd name="T19" fmla="*/ 10 h 19"/>
                <a:gd name="T20" fmla="*/ 0 w 42"/>
                <a:gd name="T21" fmla="*/ 11 h 19"/>
                <a:gd name="T22" fmla="*/ 1 w 42"/>
                <a:gd name="T23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" h="19"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2" y="7"/>
                    <a:pt x="4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9" y="1"/>
                    <a:pt x="28" y="5"/>
                    <a:pt x="41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29" y="4"/>
                    <a:pt x="20" y="0"/>
                    <a:pt x="13" y="0"/>
                  </a:cubicBezTo>
                  <a:cubicBezTo>
                    <a:pt x="8" y="0"/>
                    <a:pt x="5" y="2"/>
                    <a:pt x="2" y="5"/>
                  </a:cubicBezTo>
                  <a:cubicBezTo>
                    <a:pt x="0" y="7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0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4" name="Freeform 1341"/>
            <p:cNvSpPr/>
            <p:nvPr/>
          </p:nvSpPr>
          <p:spPr bwMode="auto">
            <a:xfrm>
              <a:off x="3471" y="1007"/>
              <a:ext cx="64" cy="65"/>
            </a:xfrm>
            <a:custGeom>
              <a:avLst/>
              <a:gdLst>
                <a:gd name="T0" fmla="*/ 7 w 14"/>
                <a:gd name="T1" fmla="*/ 14 h 14"/>
                <a:gd name="T2" fmla="*/ 14 w 14"/>
                <a:gd name="T3" fmla="*/ 7 h 14"/>
                <a:gd name="T4" fmla="*/ 7 w 14"/>
                <a:gd name="T5" fmla="*/ 0 h 14"/>
                <a:gd name="T6" fmla="*/ 0 w 14"/>
                <a:gd name="T7" fmla="*/ 7 h 14"/>
                <a:gd name="T8" fmla="*/ 3 w 14"/>
                <a:gd name="T9" fmla="*/ 12 h 14"/>
                <a:gd name="T10" fmla="*/ 4 w 14"/>
                <a:gd name="T11" fmla="*/ 13 h 14"/>
                <a:gd name="T12" fmla="*/ 7 w 1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cubicBezTo>
                    <a:pt x="11" y="14"/>
                    <a:pt x="14" y="11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1"/>
                    <a:pt x="3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6" y="14"/>
                    <a:pt x="7" y="14"/>
                  </a:cubicBezTo>
                  <a:close/>
                </a:path>
              </a:pathLst>
            </a:custGeom>
            <a:solidFill>
              <a:srgbClr val="F271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5" name="Freeform 1342"/>
            <p:cNvSpPr/>
            <p:nvPr/>
          </p:nvSpPr>
          <p:spPr bwMode="auto">
            <a:xfrm>
              <a:off x="2876" y="635"/>
              <a:ext cx="682" cy="574"/>
            </a:xfrm>
            <a:custGeom>
              <a:avLst/>
              <a:gdLst>
                <a:gd name="T0" fmla="*/ 145 w 149"/>
                <a:gd name="T1" fmla="*/ 84 h 125"/>
                <a:gd name="T2" fmla="*/ 145 w 149"/>
                <a:gd name="T3" fmla="*/ 46 h 125"/>
                <a:gd name="T4" fmla="*/ 149 w 149"/>
                <a:gd name="T5" fmla="*/ 37 h 125"/>
                <a:gd name="T6" fmla="*/ 145 w 149"/>
                <a:gd name="T7" fmla="*/ 30 h 125"/>
                <a:gd name="T8" fmla="*/ 141 w 149"/>
                <a:gd name="T9" fmla="*/ 38 h 125"/>
                <a:gd name="T10" fmla="*/ 140 w 149"/>
                <a:gd name="T11" fmla="*/ 41 h 125"/>
                <a:gd name="T12" fmla="*/ 133 w 149"/>
                <a:gd name="T13" fmla="*/ 19 h 125"/>
                <a:gd name="T14" fmla="*/ 125 w 149"/>
                <a:gd name="T15" fmla="*/ 36 h 125"/>
                <a:gd name="T16" fmla="*/ 112 w 149"/>
                <a:gd name="T17" fmla="*/ 7 h 125"/>
                <a:gd name="T18" fmla="*/ 108 w 149"/>
                <a:gd name="T19" fmla="*/ 26 h 125"/>
                <a:gd name="T20" fmla="*/ 105 w 149"/>
                <a:gd name="T21" fmla="*/ 31 h 125"/>
                <a:gd name="T22" fmla="*/ 85 w 149"/>
                <a:gd name="T23" fmla="*/ 0 h 125"/>
                <a:gd name="T24" fmla="*/ 80 w 149"/>
                <a:gd name="T25" fmla="*/ 25 h 125"/>
                <a:gd name="T26" fmla="*/ 78 w 149"/>
                <a:gd name="T27" fmla="*/ 35 h 125"/>
                <a:gd name="T28" fmla="*/ 53 w 149"/>
                <a:gd name="T29" fmla="*/ 5 h 125"/>
                <a:gd name="T30" fmla="*/ 47 w 149"/>
                <a:gd name="T31" fmla="*/ 41 h 125"/>
                <a:gd name="T32" fmla="*/ 47 w 149"/>
                <a:gd name="T33" fmla="*/ 43 h 125"/>
                <a:gd name="T34" fmla="*/ 28 w 149"/>
                <a:gd name="T35" fmla="*/ 24 h 125"/>
                <a:gd name="T36" fmla="*/ 30 w 149"/>
                <a:gd name="T37" fmla="*/ 57 h 125"/>
                <a:gd name="T38" fmla="*/ 31 w 149"/>
                <a:gd name="T39" fmla="*/ 59 h 125"/>
                <a:gd name="T40" fmla="*/ 12 w 149"/>
                <a:gd name="T41" fmla="*/ 45 h 125"/>
                <a:gd name="T42" fmla="*/ 16 w 149"/>
                <a:gd name="T43" fmla="*/ 76 h 125"/>
                <a:gd name="T44" fmla="*/ 10 w 149"/>
                <a:gd name="T45" fmla="*/ 70 h 125"/>
                <a:gd name="T46" fmla="*/ 3 w 149"/>
                <a:gd name="T47" fmla="*/ 67 h 125"/>
                <a:gd name="T48" fmla="*/ 1 w 149"/>
                <a:gd name="T49" fmla="*/ 81 h 125"/>
                <a:gd name="T50" fmla="*/ 24 w 149"/>
                <a:gd name="T51" fmla="*/ 110 h 125"/>
                <a:gd name="T52" fmla="*/ 64 w 149"/>
                <a:gd name="T53" fmla="*/ 125 h 125"/>
                <a:gd name="T54" fmla="*/ 142 w 149"/>
                <a:gd name="T55" fmla="*/ 93 h 125"/>
                <a:gd name="T56" fmla="*/ 64 w 149"/>
                <a:gd name="T57" fmla="*/ 124 h 125"/>
                <a:gd name="T58" fmla="*/ 25 w 149"/>
                <a:gd name="T59" fmla="*/ 111 h 125"/>
                <a:gd name="T60" fmla="*/ 24 w 149"/>
                <a:gd name="T61" fmla="*/ 109 h 125"/>
                <a:gd name="T62" fmla="*/ 2 w 149"/>
                <a:gd name="T63" fmla="*/ 81 h 125"/>
                <a:gd name="T64" fmla="*/ 4 w 149"/>
                <a:gd name="T65" fmla="*/ 68 h 125"/>
                <a:gd name="T66" fmla="*/ 17 w 149"/>
                <a:gd name="T67" fmla="*/ 77 h 125"/>
                <a:gd name="T68" fmla="*/ 14 w 149"/>
                <a:gd name="T69" fmla="*/ 45 h 125"/>
                <a:gd name="T70" fmla="*/ 15 w 149"/>
                <a:gd name="T71" fmla="*/ 47 h 125"/>
                <a:gd name="T72" fmla="*/ 31 w 149"/>
                <a:gd name="T73" fmla="*/ 59 h 125"/>
                <a:gd name="T74" fmla="*/ 28 w 149"/>
                <a:gd name="T75" fmla="*/ 24 h 125"/>
                <a:gd name="T76" fmla="*/ 47 w 149"/>
                <a:gd name="T77" fmla="*/ 44 h 125"/>
                <a:gd name="T78" fmla="*/ 54 w 149"/>
                <a:gd name="T79" fmla="*/ 6 h 125"/>
                <a:gd name="T80" fmla="*/ 55 w 149"/>
                <a:gd name="T81" fmla="*/ 9 h 125"/>
                <a:gd name="T82" fmla="*/ 78 w 149"/>
                <a:gd name="T83" fmla="*/ 35 h 125"/>
                <a:gd name="T84" fmla="*/ 84 w 149"/>
                <a:gd name="T85" fmla="*/ 1 h 125"/>
                <a:gd name="T86" fmla="*/ 106 w 149"/>
                <a:gd name="T87" fmla="*/ 32 h 125"/>
                <a:gd name="T88" fmla="*/ 111 w 149"/>
                <a:gd name="T89" fmla="*/ 7 h 125"/>
                <a:gd name="T90" fmla="*/ 125 w 149"/>
                <a:gd name="T91" fmla="*/ 36 h 125"/>
                <a:gd name="T92" fmla="*/ 130 w 149"/>
                <a:gd name="T93" fmla="*/ 30 h 125"/>
                <a:gd name="T94" fmla="*/ 132 w 149"/>
                <a:gd name="T95" fmla="*/ 20 h 125"/>
                <a:gd name="T96" fmla="*/ 139 w 149"/>
                <a:gd name="T97" fmla="*/ 42 h 125"/>
                <a:gd name="T98" fmla="*/ 145 w 149"/>
                <a:gd name="T99" fmla="*/ 31 h 125"/>
                <a:gd name="T100" fmla="*/ 149 w 149"/>
                <a:gd name="T101" fmla="*/ 36 h 125"/>
                <a:gd name="T102" fmla="*/ 145 w 149"/>
                <a:gd name="T103" fmla="*/ 46 h 125"/>
                <a:gd name="T104" fmla="*/ 144 w 149"/>
                <a:gd name="T105" fmla="*/ 80 h 125"/>
                <a:gd name="T106" fmla="*/ 142 w 149"/>
                <a:gd name="T107" fmla="*/ 9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125">
                  <a:moveTo>
                    <a:pt x="142" y="93"/>
                  </a:moveTo>
                  <a:cubicBezTo>
                    <a:pt x="142" y="94"/>
                    <a:pt x="142" y="94"/>
                    <a:pt x="142" y="94"/>
                  </a:cubicBezTo>
                  <a:cubicBezTo>
                    <a:pt x="145" y="90"/>
                    <a:pt x="145" y="88"/>
                    <a:pt x="145" y="84"/>
                  </a:cubicBezTo>
                  <a:cubicBezTo>
                    <a:pt x="145" y="83"/>
                    <a:pt x="145" y="81"/>
                    <a:pt x="145" y="80"/>
                  </a:cubicBezTo>
                  <a:cubicBezTo>
                    <a:pt x="145" y="77"/>
                    <a:pt x="144" y="69"/>
                    <a:pt x="144" y="61"/>
                  </a:cubicBezTo>
                  <a:cubicBezTo>
                    <a:pt x="144" y="55"/>
                    <a:pt x="144" y="50"/>
                    <a:pt x="145" y="46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6" y="43"/>
                    <a:pt x="147" y="40"/>
                    <a:pt x="148" y="38"/>
                  </a:cubicBezTo>
                  <a:cubicBezTo>
                    <a:pt x="148" y="38"/>
                    <a:pt x="149" y="37"/>
                    <a:pt x="149" y="37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49" y="35"/>
                    <a:pt x="149" y="35"/>
                    <a:pt x="149" y="35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3"/>
                    <a:pt x="143" y="36"/>
                    <a:pt x="141" y="38"/>
                  </a:cubicBezTo>
                  <a:cubicBezTo>
                    <a:pt x="141" y="38"/>
                    <a:pt x="140" y="39"/>
                    <a:pt x="140" y="40"/>
                  </a:cubicBezTo>
                  <a:cubicBezTo>
                    <a:pt x="139" y="40"/>
                    <a:pt x="139" y="41"/>
                    <a:pt x="139" y="41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39" y="32"/>
                    <a:pt x="134" y="19"/>
                    <a:pt x="134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19"/>
                    <a:pt x="132" y="19"/>
                    <a:pt x="132" y="19"/>
                  </a:cubicBezTo>
                  <a:cubicBezTo>
                    <a:pt x="132" y="22"/>
                    <a:pt x="130" y="26"/>
                    <a:pt x="129" y="29"/>
                  </a:cubicBezTo>
                  <a:cubicBezTo>
                    <a:pt x="127" y="33"/>
                    <a:pt x="125" y="36"/>
                    <a:pt x="125" y="36"/>
                  </a:cubicBezTo>
                  <a:cubicBezTo>
                    <a:pt x="126" y="36"/>
                    <a:pt x="126" y="36"/>
                    <a:pt x="126" y="36"/>
                  </a:cubicBezTo>
                  <a:cubicBezTo>
                    <a:pt x="126" y="36"/>
                    <a:pt x="126" y="36"/>
                    <a:pt x="126" y="36"/>
                  </a:cubicBezTo>
                  <a:cubicBezTo>
                    <a:pt x="123" y="24"/>
                    <a:pt x="112" y="7"/>
                    <a:pt x="112" y="7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10" y="16"/>
                    <a:pt x="109" y="22"/>
                    <a:pt x="108" y="26"/>
                  </a:cubicBezTo>
                  <a:cubicBezTo>
                    <a:pt x="107" y="27"/>
                    <a:pt x="107" y="29"/>
                    <a:pt x="106" y="30"/>
                  </a:cubicBezTo>
                  <a:cubicBezTo>
                    <a:pt x="106" y="30"/>
                    <a:pt x="106" y="30"/>
                    <a:pt x="106" y="31"/>
                  </a:cubicBezTo>
                  <a:cubicBezTo>
                    <a:pt x="105" y="31"/>
                    <a:pt x="105" y="31"/>
                    <a:pt x="105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0" y="15"/>
                    <a:pt x="85" y="0"/>
                    <a:pt x="8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11"/>
                    <a:pt x="82" y="19"/>
                    <a:pt x="80" y="25"/>
                  </a:cubicBezTo>
                  <a:cubicBezTo>
                    <a:pt x="80" y="28"/>
                    <a:pt x="79" y="30"/>
                    <a:pt x="78" y="32"/>
                  </a:cubicBezTo>
                  <a:cubicBezTo>
                    <a:pt x="78" y="34"/>
                    <a:pt x="77" y="34"/>
                    <a:pt x="77" y="34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68" y="18"/>
                    <a:pt x="53" y="5"/>
                    <a:pt x="53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18"/>
                    <a:pt x="51" y="28"/>
                    <a:pt x="49" y="34"/>
                  </a:cubicBezTo>
                  <a:cubicBezTo>
                    <a:pt x="49" y="37"/>
                    <a:pt x="48" y="39"/>
                    <a:pt x="47" y="41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7" y="43"/>
                    <a:pt x="46" y="43"/>
                    <a:pt x="46" y="43"/>
                  </a:cubicBezTo>
                  <a:cubicBezTo>
                    <a:pt x="47" y="43"/>
                    <a:pt x="47" y="43"/>
                    <a:pt x="47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36"/>
                    <a:pt x="29" y="24"/>
                    <a:pt x="29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0" y="34"/>
                    <a:pt x="30" y="43"/>
                    <a:pt x="30" y="49"/>
                  </a:cubicBezTo>
                  <a:cubicBezTo>
                    <a:pt x="30" y="52"/>
                    <a:pt x="30" y="55"/>
                    <a:pt x="30" y="57"/>
                  </a:cubicBezTo>
                  <a:cubicBezTo>
                    <a:pt x="30" y="58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25" y="52"/>
                    <a:pt x="14" y="44"/>
                    <a:pt x="13" y="44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6" y="56"/>
                    <a:pt x="17" y="65"/>
                    <a:pt x="17" y="71"/>
                  </a:cubicBezTo>
                  <a:cubicBezTo>
                    <a:pt x="17" y="73"/>
                    <a:pt x="17" y="74"/>
                    <a:pt x="17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6" y="74"/>
                    <a:pt x="13" y="72"/>
                    <a:pt x="10" y="70"/>
                  </a:cubicBezTo>
                  <a:cubicBezTo>
                    <a:pt x="7" y="68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71"/>
                    <a:pt x="2" y="74"/>
                    <a:pt x="2" y="76"/>
                  </a:cubicBezTo>
                  <a:cubicBezTo>
                    <a:pt x="1" y="79"/>
                    <a:pt x="0" y="80"/>
                    <a:pt x="0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2" y="82"/>
                    <a:pt x="11" y="87"/>
                    <a:pt x="23" y="110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3" y="110"/>
                    <a:pt x="23" y="110"/>
                    <a:pt x="23" y="110"/>
                  </a:cubicBezTo>
                  <a:cubicBezTo>
                    <a:pt x="23" y="110"/>
                    <a:pt x="27" y="118"/>
                    <a:pt x="35" y="121"/>
                  </a:cubicBezTo>
                  <a:cubicBezTo>
                    <a:pt x="40" y="123"/>
                    <a:pt x="51" y="125"/>
                    <a:pt x="64" y="125"/>
                  </a:cubicBezTo>
                  <a:cubicBezTo>
                    <a:pt x="73" y="125"/>
                    <a:pt x="82" y="124"/>
                    <a:pt x="91" y="122"/>
                  </a:cubicBezTo>
                  <a:cubicBezTo>
                    <a:pt x="119" y="115"/>
                    <a:pt x="135" y="104"/>
                    <a:pt x="142" y="94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1" y="93"/>
                    <a:pt x="141" y="93"/>
                    <a:pt x="141" y="93"/>
                  </a:cubicBezTo>
                  <a:cubicBezTo>
                    <a:pt x="134" y="103"/>
                    <a:pt x="118" y="114"/>
                    <a:pt x="91" y="120"/>
                  </a:cubicBezTo>
                  <a:cubicBezTo>
                    <a:pt x="82" y="123"/>
                    <a:pt x="73" y="124"/>
                    <a:pt x="64" y="124"/>
                  </a:cubicBezTo>
                  <a:cubicBezTo>
                    <a:pt x="51" y="124"/>
                    <a:pt x="41" y="122"/>
                    <a:pt x="35" y="119"/>
                  </a:cubicBezTo>
                  <a:cubicBezTo>
                    <a:pt x="31" y="118"/>
                    <a:pt x="29" y="116"/>
                    <a:pt x="27" y="113"/>
                  </a:cubicBezTo>
                  <a:cubicBezTo>
                    <a:pt x="26" y="112"/>
                    <a:pt x="25" y="111"/>
                    <a:pt x="25" y="111"/>
                  </a:cubicBezTo>
                  <a:cubicBezTo>
                    <a:pt x="25" y="110"/>
                    <a:pt x="24" y="110"/>
                    <a:pt x="24" y="110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24" y="109"/>
                    <a:pt x="24" y="109"/>
                    <a:pt x="24" y="109"/>
                  </a:cubicBezTo>
                  <a:cubicBezTo>
                    <a:pt x="11" y="85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4" y="74"/>
                    <a:pt x="5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6" y="69"/>
                    <a:pt x="9" y="71"/>
                  </a:cubicBezTo>
                  <a:cubicBezTo>
                    <a:pt x="12" y="73"/>
                    <a:pt x="15" y="75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8" y="76"/>
                    <a:pt x="18" y="74"/>
                    <a:pt x="18" y="71"/>
                  </a:cubicBezTo>
                  <a:cubicBezTo>
                    <a:pt x="18" y="65"/>
                    <a:pt x="17" y="56"/>
                    <a:pt x="14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3" y="45"/>
                    <a:pt x="13" y="46"/>
                    <a:pt x="15" y="47"/>
                  </a:cubicBezTo>
                  <a:cubicBezTo>
                    <a:pt x="18" y="49"/>
                    <a:pt x="26" y="54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6"/>
                    <a:pt x="31" y="49"/>
                  </a:cubicBezTo>
                  <a:cubicBezTo>
                    <a:pt x="31" y="43"/>
                    <a:pt x="31" y="34"/>
                    <a:pt x="29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8" y="25"/>
                    <a:pt x="31" y="28"/>
                    <a:pt x="35" y="32"/>
                  </a:cubicBezTo>
                  <a:cubicBezTo>
                    <a:pt x="40" y="35"/>
                    <a:pt x="44" y="40"/>
                    <a:pt x="47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4"/>
                    <a:pt x="53" y="31"/>
                    <a:pt x="54" y="6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2" y="6"/>
                    <a:pt x="53" y="7"/>
                    <a:pt x="55" y="9"/>
                  </a:cubicBezTo>
                  <a:cubicBezTo>
                    <a:pt x="59" y="13"/>
                    <a:pt x="69" y="23"/>
                    <a:pt x="77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5"/>
                    <a:pt x="85" y="22"/>
                    <a:pt x="85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4" y="1"/>
                    <a:pt x="84" y="1"/>
                    <a:pt x="84" y="1"/>
                  </a:cubicBezTo>
                  <a:cubicBezTo>
                    <a:pt x="84" y="1"/>
                    <a:pt x="85" y="2"/>
                    <a:pt x="86" y="4"/>
                  </a:cubicBezTo>
                  <a:cubicBezTo>
                    <a:pt x="91" y="9"/>
                    <a:pt x="100" y="20"/>
                    <a:pt x="105" y="32"/>
                  </a:cubicBezTo>
                  <a:cubicBezTo>
                    <a:pt x="106" y="32"/>
                    <a:pt x="106" y="32"/>
                    <a:pt x="106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11" y="25"/>
                    <a:pt x="112" y="7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1" y="8"/>
                    <a:pt x="111" y="9"/>
                    <a:pt x="113" y="11"/>
                  </a:cubicBezTo>
                  <a:cubicBezTo>
                    <a:pt x="116" y="16"/>
                    <a:pt x="123" y="28"/>
                    <a:pt x="125" y="36"/>
                  </a:cubicBezTo>
                  <a:cubicBezTo>
                    <a:pt x="126" y="37"/>
                    <a:pt x="126" y="37"/>
                    <a:pt x="126" y="37"/>
                  </a:cubicBezTo>
                  <a:cubicBezTo>
                    <a:pt x="126" y="36"/>
                    <a:pt x="126" y="36"/>
                    <a:pt x="126" y="36"/>
                  </a:cubicBezTo>
                  <a:cubicBezTo>
                    <a:pt x="126" y="36"/>
                    <a:pt x="128" y="33"/>
                    <a:pt x="130" y="30"/>
                  </a:cubicBezTo>
                  <a:cubicBezTo>
                    <a:pt x="132" y="26"/>
                    <a:pt x="134" y="22"/>
                    <a:pt x="134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2" y="20"/>
                    <a:pt x="134" y="23"/>
                    <a:pt x="135" y="27"/>
                  </a:cubicBezTo>
                  <a:cubicBezTo>
                    <a:pt x="137" y="32"/>
                    <a:pt x="138" y="37"/>
                    <a:pt x="139" y="41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40" y="42"/>
                    <a:pt x="145" y="36"/>
                    <a:pt x="145" y="31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8" y="36"/>
                    <a:pt x="148" y="36"/>
                    <a:pt x="148" y="36"/>
                  </a:cubicBezTo>
                  <a:cubicBezTo>
                    <a:pt x="149" y="36"/>
                    <a:pt x="149" y="36"/>
                    <a:pt x="149" y="36"/>
                  </a:cubicBezTo>
                  <a:cubicBezTo>
                    <a:pt x="148" y="35"/>
                    <a:pt x="148" y="35"/>
                    <a:pt x="148" y="35"/>
                  </a:cubicBezTo>
                  <a:cubicBezTo>
                    <a:pt x="148" y="35"/>
                    <a:pt x="146" y="39"/>
                    <a:pt x="144" y="45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4" y="45"/>
                    <a:pt x="144" y="45"/>
                    <a:pt x="144" y="45"/>
                  </a:cubicBezTo>
                  <a:cubicBezTo>
                    <a:pt x="143" y="50"/>
                    <a:pt x="142" y="55"/>
                    <a:pt x="142" y="61"/>
                  </a:cubicBezTo>
                  <a:cubicBezTo>
                    <a:pt x="142" y="69"/>
                    <a:pt x="143" y="77"/>
                    <a:pt x="144" y="80"/>
                  </a:cubicBezTo>
                  <a:cubicBezTo>
                    <a:pt x="144" y="82"/>
                    <a:pt x="144" y="83"/>
                    <a:pt x="144" y="84"/>
                  </a:cubicBezTo>
                  <a:cubicBezTo>
                    <a:pt x="144" y="87"/>
                    <a:pt x="143" y="90"/>
                    <a:pt x="141" y="93"/>
                  </a:cubicBezTo>
                  <a:lnTo>
                    <a:pt x="142" y="93"/>
                  </a:lnTo>
                  <a:close/>
                </a:path>
              </a:pathLst>
            </a:custGeom>
            <a:solidFill>
              <a:srgbClr val="92D6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6" name="Freeform 1343"/>
            <p:cNvSpPr/>
            <p:nvPr/>
          </p:nvSpPr>
          <p:spPr bwMode="auto">
            <a:xfrm>
              <a:off x="3288" y="819"/>
              <a:ext cx="142" cy="119"/>
            </a:xfrm>
            <a:custGeom>
              <a:avLst/>
              <a:gdLst>
                <a:gd name="T0" fmla="*/ 15 w 31"/>
                <a:gd name="T1" fmla="*/ 1 h 26"/>
                <a:gd name="T2" fmla="*/ 0 w 31"/>
                <a:gd name="T3" fmla="*/ 16 h 26"/>
                <a:gd name="T4" fmla="*/ 0 w 31"/>
                <a:gd name="T5" fmla="*/ 19 h 26"/>
                <a:gd name="T6" fmla="*/ 9 w 31"/>
                <a:gd name="T7" fmla="*/ 25 h 26"/>
                <a:gd name="T8" fmla="*/ 13 w 31"/>
                <a:gd name="T9" fmla="*/ 16 h 26"/>
                <a:gd name="T10" fmla="*/ 5 w 31"/>
                <a:gd name="T11" fmla="*/ 10 h 26"/>
                <a:gd name="T12" fmla="*/ 2 w 31"/>
                <a:gd name="T13" fmla="*/ 12 h 26"/>
                <a:gd name="T14" fmla="*/ 15 w 31"/>
                <a:gd name="T15" fmla="*/ 2 h 26"/>
                <a:gd name="T16" fmla="*/ 30 w 31"/>
                <a:gd name="T17" fmla="*/ 13 h 26"/>
                <a:gd name="T18" fmla="*/ 30 w 31"/>
                <a:gd name="T19" fmla="*/ 14 h 26"/>
                <a:gd name="T20" fmla="*/ 31 w 31"/>
                <a:gd name="T21" fmla="*/ 13 h 26"/>
                <a:gd name="T22" fmla="*/ 15 w 31"/>
                <a:gd name="T23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" h="26">
                  <a:moveTo>
                    <a:pt x="15" y="1"/>
                  </a:moveTo>
                  <a:cubicBezTo>
                    <a:pt x="3" y="1"/>
                    <a:pt x="1" y="12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3"/>
                    <a:pt x="5" y="26"/>
                    <a:pt x="9" y="25"/>
                  </a:cubicBezTo>
                  <a:cubicBezTo>
                    <a:pt x="12" y="24"/>
                    <a:pt x="14" y="20"/>
                    <a:pt x="13" y="16"/>
                  </a:cubicBezTo>
                  <a:cubicBezTo>
                    <a:pt x="12" y="12"/>
                    <a:pt x="8" y="10"/>
                    <a:pt x="5" y="10"/>
                  </a:cubicBezTo>
                  <a:cubicBezTo>
                    <a:pt x="4" y="11"/>
                    <a:pt x="3" y="11"/>
                    <a:pt x="2" y="12"/>
                  </a:cubicBezTo>
                  <a:cubicBezTo>
                    <a:pt x="3" y="8"/>
                    <a:pt x="7" y="2"/>
                    <a:pt x="15" y="2"/>
                  </a:cubicBezTo>
                  <a:cubicBezTo>
                    <a:pt x="16" y="2"/>
                    <a:pt x="25" y="1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26" y="0"/>
                    <a:pt x="16" y="1"/>
                    <a:pt x="15" y="1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7" name="Oval 1344"/>
            <p:cNvSpPr>
              <a:spLocks noChangeArrowheads="1"/>
            </p:cNvSpPr>
            <p:nvPr/>
          </p:nvSpPr>
          <p:spPr bwMode="auto">
            <a:xfrm>
              <a:off x="3316" y="874"/>
              <a:ext cx="18" cy="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8" name="Freeform 1345"/>
            <p:cNvSpPr/>
            <p:nvPr/>
          </p:nvSpPr>
          <p:spPr bwMode="auto">
            <a:xfrm>
              <a:off x="3842" y="395"/>
              <a:ext cx="1136" cy="1141"/>
            </a:xfrm>
            <a:custGeom>
              <a:avLst/>
              <a:gdLst>
                <a:gd name="T0" fmla="*/ 1136 w 1136"/>
                <a:gd name="T1" fmla="*/ 152 h 1141"/>
                <a:gd name="T2" fmla="*/ 985 w 1136"/>
                <a:gd name="T3" fmla="*/ 1141 h 1141"/>
                <a:gd name="T4" fmla="*/ 0 w 1136"/>
                <a:gd name="T5" fmla="*/ 989 h 1141"/>
                <a:gd name="T6" fmla="*/ 151 w 1136"/>
                <a:gd name="T7" fmla="*/ 0 h 1141"/>
                <a:gd name="T8" fmla="*/ 1136 w 1136"/>
                <a:gd name="T9" fmla="*/ 152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6" h="1141">
                  <a:moveTo>
                    <a:pt x="1136" y="152"/>
                  </a:moveTo>
                  <a:lnTo>
                    <a:pt x="985" y="1141"/>
                  </a:lnTo>
                  <a:lnTo>
                    <a:pt x="0" y="989"/>
                  </a:lnTo>
                  <a:lnTo>
                    <a:pt x="151" y="0"/>
                  </a:lnTo>
                  <a:lnTo>
                    <a:pt x="1136" y="152"/>
                  </a:lnTo>
                  <a:close/>
                </a:path>
              </a:pathLst>
            </a:custGeom>
            <a:solidFill>
              <a:srgbClr val="FFDE2E"/>
            </a:solidFill>
            <a:ln>
              <a:noFill/>
            </a:ln>
            <a:effectLst>
              <a:outerShdw blurRad="114300" dist="1270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89" name="Freeform 1346"/>
            <p:cNvSpPr/>
            <p:nvPr/>
          </p:nvSpPr>
          <p:spPr bwMode="auto">
            <a:xfrm>
              <a:off x="3842" y="395"/>
              <a:ext cx="1136" cy="1141"/>
            </a:xfrm>
            <a:custGeom>
              <a:avLst/>
              <a:gdLst>
                <a:gd name="T0" fmla="*/ 1136 w 1136"/>
                <a:gd name="T1" fmla="*/ 152 h 1141"/>
                <a:gd name="T2" fmla="*/ 985 w 1136"/>
                <a:gd name="T3" fmla="*/ 1141 h 1141"/>
                <a:gd name="T4" fmla="*/ 0 w 1136"/>
                <a:gd name="T5" fmla="*/ 989 h 1141"/>
                <a:gd name="T6" fmla="*/ 151 w 1136"/>
                <a:gd name="T7" fmla="*/ 0 h 1141"/>
                <a:gd name="T8" fmla="*/ 1136 w 1136"/>
                <a:gd name="T9" fmla="*/ 152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6" h="1141">
                  <a:moveTo>
                    <a:pt x="1136" y="152"/>
                  </a:moveTo>
                  <a:lnTo>
                    <a:pt x="985" y="1141"/>
                  </a:lnTo>
                  <a:lnTo>
                    <a:pt x="0" y="989"/>
                  </a:lnTo>
                  <a:lnTo>
                    <a:pt x="151" y="0"/>
                  </a:lnTo>
                  <a:lnTo>
                    <a:pt x="1136" y="15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1" name="Freeform 1348"/>
            <p:cNvSpPr/>
            <p:nvPr/>
          </p:nvSpPr>
          <p:spPr bwMode="auto">
            <a:xfrm>
              <a:off x="3920" y="405"/>
              <a:ext cx="193" cy="998"/>
            </a:xfrm>
            <a:custGeom>
              <a:avLst/>
              <a:gdLst>
                <a:gd name="T0" fmla="*/ 156 w 193"/>
                <a:gd name="T1" fmla="*/ 0 h 998"/>
                <a:gd name="T2" fmla="*/ 0 w 193"/>
                <a:gd name="T3" fmla="*/ 993 h 998"/>
                <a:gd name="T4" fmla="*/ 41 w 193"/>
                <a:gd name="T5" fmla="*/ 998 h 998"/>
                <a:gd name="T6" fmla="*/ 193 w 193"/>
                <a:gd name="T7" fmla="*/ 9 h 998"/>
                <a:gd name="T8" fmla="*/ 156 w 193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998">
                  <a:moveTo>
                    <a:pt x="156" y="0"/>
                  </a:moveTo>
                  <a:lnTo>
                    <a:pt x="0" y="993"/>
                  </a:lnTo>
                  <a:lnTo>
                    <a:pt x="41" y="998"/>
                  </a:lnTo>
                  <a:lnTo>
                    <a:pt x="193" y="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2" name="Freeform 1349"/>
            <p:cNvSpPr/>
            <p:nvPr/>
          </p:nvSpPr>
          <p:spPr bwMode="auto">
            <a:xfrm>
              <a:off x="3920" y="405"/>
              <a:ext cx="193" cy="998"/>
            </a:xfrm>
            <a:custGeom>
              <a:avLst/>
              <a:gdLst>
                <a:gd name="T0" fmla="*/ 156 w 193"/>
                <a:gd name="T1" fmla="*/ 0 h 998"/>
                <a:gd name="T2" fmla="*/ 0 w 193"/>
                <a:gd name="T3" fmla="*/ 993 h 998"/>
                <a:gd name="T4" fmla="*/ 41 w 193"/>
                <a:gd name="T5" fmla="*/ 998 h 998"/>
                <a:gd name="T6" fmla="*/ 193 w 193"/>
                <a:gd name="T7" fmla="*/ 9 h 998"/>
                <a:gd name="T8" fmla="*/ 156 w 193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998">
                  <a:moveTo>
                    <a:pt x="156" y="0"/>
                  </a:moveTo>
                  <a:lnTo>
                    <a:pt x="0" y="993"/>
                  </a:lnTo>
                  <a:lnTo>
                    <a:pt x="41" y="998"/>
                  </a:lnTo>
                  <a:lnTo>
                    <a:pt x="193" y="9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3" name="Freeform 1350"/>
            <p:cNvSpPr/>
            <p:nvPr/>
          </p:nvSpPr>
          <p:spPr bwMode="auto">
            <a:xfrm>
              <a:off x="3998" y="418"/>
              <a:ext cx="188" cy="998"/>
            </a:xfrm>
            <a:custGeom>
              <a:avLst/>
              <a:gdLst>
                <a:gd name="T0" fmla="*/ 151 w 188"/>
                <a:gd name="T1" fmla="*/ 0 h 998"/>
                <a:gd name="T2" fmla="*/ 0 w 188"/>
                <a:gd name="T3" fmla="*/ 989 h 998"/>
                <a:gd name="T4" fmla="*/ 37 w 188"/>
                <a:gd name="T5" fmla="*/ 998 h 998"/>
                <a:gd name="T6" fmla="*/ 188 w 188"/>
                <a:gd name="T7" fmla="*/ 5 h 998"/>
                <a:gd name="T8" fmla="*/ 151 w 188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8">
                  <a:moveTo>
                    <a:pt x="151" y="0"/>
                  </a:moveTo>
                  <a:lnTo>
                    <a:pt x="0" y="989"/>
                  </a:lnTo>
                  <a:lnTo>
                    <a:pt x="37" y="998"/>
                  </a:lnTo>
                  <a:lnTo>
                    <a:pt x="188" y="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4" name="Freeform 1351"/>
            <p:cNvSpPr/>
            <p:nvPr/>
          </p:nvSpPr>
          <p:spPr bwMode="auto">
            <a:xfrm>
              <a:off x="3998" y="418"/>
              <a:ext cx="188" cy="998"/>
            </a:xfrm>
            <a:custGeom>
              <a:avLst/>
              <a:gdLst>
                <a:gd name="T0" fmla="*/ 151 w 188"/>
                <a:gd name="T1" fmla="*/ 0 h 998"/>
                <a:gd name="T2" fmla="*/ 0 w 188"/>
                <a:gd name="T3" fmla="*/ 989 h 998"/>
                <a:gd name="T4" fmla="*/ 37 w 188"/>
                <a:gd name="T5" fmla="*/ 998 h 998"/>
                <a:gd name="T6" fmla="*/ 188 w 188"/>
                <a:gd name="T7" fmla="*/ 5 h 998"/>
                <a:gd name="T8" fmla="*/ 151 w 188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8">
                  <a:moveTo>
                    <a:pt x="151" y="0"/>
                  </a:moveTo>
                  <a:lnTo>
                    <a:pt x="0" y="989"/>
                  </a:lnTo>
                  <a:lnTo>
                    <a:pt x="37" y="998"/>
                  </a:lnTo>
                  <a:lnTo>
                    <a:pt x="188" y="5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5" name="Freeform 1352"/>
            <p:cNvSpPr/>
            <p:nvPr/>
          </p:nvSpPr>
          <p:spPr bwMode="auto">
            <a:xfrm>
              <a:off x="4071" y="432"/>
              <a:ext cx="193" cy="994"/>
            </a:xfrm>
            <a:custGeom>
              <a:avLst/>
              <a:gdLst>
                <a:gd name="T0" fmla="*/ 152 w 193"/>
                <a:gd name="T1" fmla="*/ 0 h 994"/>
                <a:gd name="T2" fmla="*/ 0 w 193"/>
                <a:gd name="T3" fmla="*/ 989 h 994"/>
                <a:gd name="T4" fmla="*/ 37 w 193"/>
                <a:gd name="T5" fmla="*/ 994 h 994"/>
                <a:gd name="T6" fmla="*/ 193 w 193"/>
                <a:gd name="T7" fmla="*/ 5 h 994"/>
                <a:gd name="T8" fmla="*/ 152 w 193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994">
                  <a:moveTo>
                    <a:pt x="152" y="0"/>
                  </a:moveTo>
                  <a:lnTo>
                    <a:pt x="0" y="989"/>
                  </a:lnTo>
                  <a:lnTo>
                    <a:pt x="37" y="994"/>
                  </a:lnTo>
                  <a:lnTo>
                    <a:pt x="193" y="5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6" name="Freeform 1353"/>
            <p:cNvSpPr/>
            <p:nvPr/>
          </p:nvSpPr>
          <p:spPr bwMode="auto">
            <a:xfrm>
              <a:off x="4071" y="432"/>
              <a:ext cx="193" cy="994"/>
            </a:xfrm>
            <a:custGeom>
              <a:avLst/>
              <a:gdLst>
                <a:gd name="T0" fmla="*/ 152 w 193"/>
                <a:gd name="T1" fmla="*/ 0 h 994"/>
                <a:gd name="T2" fmla="*/ 0 w 193"/>
                <a:gd name="T3" fmla="*/ 989 h 994"/>
                <a:gd name="T4" fmla="*/ 37 w 193"/>
                <a:gd name="T5" fmla="*/ 994 h 994"/>
                <a:gd name="T6" fmla="*/ 193 w 193"/>
                <a:gd name="T7" fmla="*/ 5 h 994"/>
                <a:gd name="T8" fmla="*/ 152 w 193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994">
                  <a:moveTo>
                    <a:pt x="152" y="0"/>
                  </a:moveTo>
                  <a:lnTo>
                    <a:pt x="0" y="989"/>
                  </a:lnTo>
                  <a:lnTo>
                    <a:pt x="37" y="994"/>
                  </a:lnTo>
                  <a:lnTo>
                    <a:pt x="193" y="5"/>
                  </a:lnTo>
                  <a:lnTo>
                    <a:pt x="15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7" name="Freeform 1354"/>
            <p:cNvSpPr/>
            <p:nvPr/>
          </p:nvSpPr>
          <p:spPr bwMode="auto">
            <a:xfrm>
              <a:off x="4149" y="441"/>
              <a:ext cx="188" cy="998"/>
            </a:xfrm>
            <a:custGeom>
              <a:avLst/>
              <a:gdLst>
                <a:gd name="T0" fmla="*/ 151 w 188"/>
                <a:gd name="T1" fmla="*/ 0 h 998"/>
                <a:gd name="T2" fmla="*/ 0 w 188"/>
                <a:gd name="T3" fmla="*/ 989 h 998"/>
                <a:gd name="T4" fmla="*/ 37 w 188"/>
                <a:gd name="T5" fmla="*/ 998 h 998"/>
                <a:gd name="T6" fmla="*/ 188 w 188"/>
                <a:gd name="T7" fmla="*/ 5 h 998"/>
                <a:gd name="T8" fmla="*/ 151 w 188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8">
                  <a:moveTo>
                    <a:pt x="151" y="0"/>
                  </a:moveTo>
                  <a:lnTo>
                    <a:pt x="0" y="989"/>
                  </a:lnTo>
                  <a:lnTo>
                    <a:pt x="37" y="998"/>
                  </a:lnTo>
                  <a:lnTo>
                    <a:pt x="188" y="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8" name="Freeform 1355"/>
            <p:cNvSpPr/>
            <p:nvPr/>
          </p:nvSpPr>
          <p:spPr bwMode="auto">
            <a:xfrm>
              <a:off x="4149" y="441"/>
              <a:ext cx="188" cy="998"/>
            </a:xfrm>
            <a:custGeom>
              <a:avLst/>
              <a:gdLst>
                <a:gd name="T0" fmla="*/ 151 w 188"/>
                <a:gd name="T1" fmla="*/ 0 h 998"/>
                <a:gd name="T2" fmla="*/ 0 w 188"/>
                <a:gd name="T3" fmla="*/ 989 h 998"/>
                <a:gd name="T4" fmla="*/ 37 w 188"/>
                <a:gd name="T5" fmla="*/ 998 h 998"/>
                <a:gd name="T6" fmla="*/ 188 w 188"/>
                <a:gd name="T7" fmla="*/ 5 h 998"/>
                <a:gd name="T8" fmla="*/ 151 w 188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8">
                  <a:moveTo>
                    <a:pt x="151" y="0"/>
                  </a:moveTo>
                  <a:lnTo>
                    <a:pt x="0" y="989"/>
                  </a:lnTo>
                  <a:lnTo>
                    <a:pt x="37" y="998"/>
                  </a:lnTo>
                  <a:lnTo>
                    <a:pt x="188" y="5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99" name="Freeform 1356"/>
            <p:cNvSpPr/>
            <p:nvPr/>
          </p:nvSpPr>
          <p:spPr bwMode="auto">
            <a:xfrm>
              <a:off x="4223" y="455"/>
              <a:ext cx="187" cy="994"/>
            </a:xfrm>
            <a:custGeom>
              <a:avLst/>
              <a:gdLst>
                <a:gd name="T0" fmla="*/ 151 w 187"/>
                <a:gd name="T1" fmla="*/ 0 h 994"/>
                <a:gd name="T2" fmla="*/ 0 w 187"/>
                <a:gd name="T3" fmla="*/ 989 h 994"/>
                <a:gd name="T4" fmla="*/ 36 w 187"/>
                <a:gd name="T5" fmla="*/ 994 h 994"/>
                <a:gd name="T6" fmla="*/ 187 w 187"/>
                <a:gd name="T7" fmla="*/ 5 h 994"/>
                <a:gd name="T8" fmla="*/ 151 w 187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994">
                  <a:moveTo>
                    <a:pt x="151" y="0"/>
                  </a:moveTo>
                  <a:lnTo>
                    <a:pt x="0" y="989"/>
                  </a:lnTo>
                  <a:lnTo>
                    <a:pt x="36" y="994"/>
                  </a:lnTo>
                  <a:lnTo>
                    <a:pt x="187" y="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0" name="Freeform 1357"/>
            <p:cNvSpPr/>
            <p:nvPr/>
          </p:nvSpPr>
          <p:spPr bwMode="auto">
            <a:xfrm>
              <a:off x="4240" y="460"/>
              <a:ext cx="187" cy="994"/>
            </a:xfrm>
            <a:custGeom>
              <a:avLst/>
              <a:gdLst>
                <a:gd name="T0" fmla="*/ 151 w 187"/>
                <a:gd name="T1" fmla="*/ 0 h 994"/>
                <a:gd name="T2" fmla="*/ 0 w 187"/>
                <a:gd name="T3" fmla="*/ 989 h 994"/>
                <a:gd name="T4" fmla="*/ 36 w 187"/>
                <a:gd name="T5" fmla="*/ 994 h 994"/>
                <a:gd name="T6" fmla="*/ 187 w 187"/>
                <a:gd name="T7" fmla="*/ 5 h 994"/>
                <a:gd name="T8" fmla="*/ 151 w 187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994">
                  <a:moveTo>
                    <a:pt x="151" y="0"/>
                  </a:moveTo>
                  <a:lnTo>
                    <a:pt x="0" y="989"/>
                  </a:lnTo>
                  <a:lnTo>
                    <a:pt x="36" y="994"/>
                  </a:lnTo>
                  <a:lnTo>
                    <a:pt x="187" y="5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1" name="Freeform 1358"/>
            <p:cNvSpPr/>
            <p:nvPr/>
          </p:nvSpPr>
          <p:spPr bwMode="auto">
            <a:xfrm>
              <a:off x="4296" y="464"/>
              <a:ext cx="192" cy="998"/>
            </a:xfrm>
            <a:custGeom>
              <a:avLst/>
              <a:gdLst>
                <a:gd name="T0" fmla="*/ 156 w 192"/>
                <a:gd name="T1" fmla="*/ 0 h 998"/>
                <a:gd name="T2" fmla="*/ 0 w 192"/>
                <a:gd name="T3" fmla="*/ 989 h 998"/>
                <a:gd name="T4" fmla="*/ 41 w 192"/>
                <a:gd name="T5" fmla="*/ 998 h 998"/>
                <a:gd name="T6" fmla="*/ 192 w 192"/>
                <a:gd name="T7" fmla="*/ 5 h 998"/>
                <a:gd name="T8" fmla="*/ 156 w 192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998">
                  <a:moveTo>
                    <a:pt x="156" y="0"/>
                  </a:moveTo>
                  <a:lnTo>
                    <a:pt x="0" y="989"/>
                  </a:lnTo>
                  <a:lnTo>
                    <a:pt x="41" y="998"/>
                  </a:lnTo>
                  <a:lnTo>
                    <a:pt x="192" y="5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2" name="Freeform 1359"/>
            <p:cNvSpPr/>
            <p:nvPr/>
          </p:nvSpPr>
          <p:spPr bwMode="auto">
            <a:xfrm>
              <a:off x="4296" y="464"/>
              <a:ext cx="192" cy="998"/>
            </a:xfrm>
            <a:custGeom>
              <a:avLst/>
              <a:gdLst>
                <a:gd name="T0" fmla="*/ 156 w 192"/>
                <a:gd name="T1" fmla="*/ 0 h 998"/>
                <a:gd name="T2" fmla="*/ 0 w 192"/>
                <a:gd name="T3" fmla="*/ 989 h 998"/>
                <a:gd name="T4" fmla="*/ 41 w 192"/>
                <a:gd name="T5" fmla="*/ 998 h 998"/>
                <a:gd name="T6" fmla="*/ 192 w 192"/>
                <a:gd name="T7" fmla="*/ 5 h 998"/>
                <a:gd name="T8" fmla="*/ 156 w 192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998">
                  <a:moveTo>
                    <a:pt x="156" y="0"/>
                  </a:moveTo>
                  <a:lnTo>
                    <a:pt x="0" y="989"/>
                  </a:lnTo>
                  <a:lnTo>
                    <a:pt x="41" y="998"/>
                  </a:lnTo>
                  <a:lnTo>
                    <a:pt x="192" y="5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3" name="Freeform 1360"/>
            <p:cNvSpPr/>
            <p:nvPr/>
          </p:nvSpPr>
          <p:spPr bwMode="auto">
            <a:xfrm>
              <a:off x="4374" y="478"/>
              <a:ext cx="187" cy="994"/>
            </a:xfrm>
            <a:custGeom>
              <a:avLst/>
              <a:gdLst>
                <a:gd name="T0" fmla="*/ 151 w 187"/>
                <a:gd name="T1" fmla="*/ 0 h 994"/>
                <a:gd name="T2" fmla="*/ 0 w 187"/>
                <a:gd name="T3" fmla="*/ 989 h 994"/>
                <a:gd name="T4" fmla="*/ 36 w 187"/>
                <a:gd name="T5" fmla="*/ 994 h 994"/>
                <a:gd name="T6" fmla="*/ 187 w 187"/>
                <a:gd name="T7" fmla="*/ 5 h 994"/>
                <a:gd name="T8" fmla="*/ 151 w 187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994">
                  <a:moveTo>
                    <a:pt x="151" y="0"/>
                  </a:moveTo>
                  <a:lnTo>
                    <a:pt x="0" y="989"/>
                  </a:lnTo>
                  <a:lnTo>
                    <a:pt x="36" y="994"/>
                  </a:lnTo>
                  <a:lnTo>
                    <a:pt x="187" y="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4" name="Freeform 1361"/>
            <p:cNvSpPr/>
            <p:nvPr/>
          </p:nvSpPr>
          <p:spPr bwMode="auto">
            <a:xfrm>
              <a:off x="4374" y="478"/>
              <a:ext cx="187" cy="994"/>
            </a:xfrm>
            <a:custGeom>
              <a:avLst/>
              <a:gdLst>
                <a:gd name="T0" fmla="*/ 151 w 187"/>
                <a:gd name="T1" fmla="*/ 0 h 994"/>
                <a:gd name="T2" fmla="*/ 0 w 187"/>
                <a:gd name="T3" fmla="*/ 989 h 994"/>
                <a:gd name="T4" fmla="*/ 36 w 187"/>
                <a:gd name="T5" fmla="*/ 994 h 994"/>
                <a:gd name="T6" fmla="*/ 187 w 187"/>
                <a:gd name="T7" fmla="*/ 5 h 994"/>
                <a:gd name="T8" fmla="*/ 151 w 187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994">
                  <a:moveTo>
                    <a:pt x="151" y="0"/>
                  </a:moveTo>
                  <a:lnTo>
                    <a:pt x="0" y="989"/>
                  </a:lnTo>
                  <a:lnTo>
                    <a:pt x="36" y="994"/>
                  </a:lnTo>
                  <a:lnTo>
                    <a:pt x="187" y="5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5" name="Freeform 1362"/>
            <p:cNvSpPr/>
            <p:nvPr/>
          </p:nvSpPr>
          <p:spPr bwMode="auto">
            <a:xfrm>
              <a:off x="4447" y="487"/>
              <a:ext cx="192" cy="998"/>
            </a:xfrm>
            <a:custGeom>
              <a:avLst/>
              <a:gdLst>
                <a:gd name="T0" fmla="*/ 151 w 192"/>
                <a:gd name="T1" fmla="*/ 0 h 998"/>
                <a:gd name="T2" fmla="*/ 0 w 192"/>
                <a:gd name="T3" fmla="*/ 989 h 998"/>
                <a:gd name="T4" fmla="*/ 37 w 192"/>
                <a:gd name="T5" fmla="*/ 998 h 998"/>
                <a:gd name="T6" fmla="*/ 192 w 192"/>
                <a:gd name="T7" fmla="*/ 5 h 998"/>
                <a:gd name="T8" fmla="*/ 151 w 192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998">
                  <a:moveTo>
                    <a:pt x="151" y="0"/>
                  </a:moveTo>
                  <a:lnTo>
                    <a:pt x="0" y="989"/>
                  </a:lnTo>
                  <a:lnTo>
                    <a:pt x="37" y="998"/>
                  </a:lnTo>
                  <a:lnTo>
                    <a:pt x="192" y="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6" name="Freeform 1363"/>
            <p:cNvSpPr/>
            <p:nvPr/>
          </p:nvSpPr>
          <p:spPr bwMode="auto">
            <a:xfrm>
              <a:off x="4447" y="487"/>
              <a:ext cx="192" cy="998"/>
            </a:xfrm>
            <a:custGeom>
              <a:avLst/>
              <a:gdLst>
                <a:gd name="T0" fmla="*/ 151 w 192"/>
                <a:gd name="T1" fmla="*/ 0 h 998"/>
                <a:gd name="T2" fmla="*/ 0 w 192"/>
                <a:gd name="T3" fmla="*/ 989 h 998"/>
                <a:gd name="T4" fmla="*/ 37 w 192"/>
                <a:gd name="T5" fmla="*/ 998 h 998"/>
                <a:gd name="T6" fmla="*/ 192 w 192"/>
                <a:gd name="T7" fmla="*/ 5 h 998"/>
                <a:gd name="T8" fmla="*/ 151 w 192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998">
                  <a:moveTo>
                    <a:pt x="151" y="0"/>
                  </a:moveTo>
                  <a:lnTo>
                    <a:pt x="0" y="989"/>
                  </a:lnTo>
                  <a:lnTo>
                    <a:pt x="37" y="998"/>
                  </a:lnTo>
                  <a:lnTo>
                    <a:pt x="192" y="5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7" name="Freeform 1364"/>
            <p:cNvSpPr/>
            <p:nvPr/>
          </p:nvSpPr>
          <p:spPr bwMode="auto">
            <a:xfrm>
              <a:off x="4525" y="501"/>
              <a:ext cx="188" cy="994"/>
            </a:xfrm>
            <a:custGeom>
              <a:avLst/>
              <a:gdLst>
                <a:gd name="T0" fmla="*/ 151 w 188"/>
                <a:gd name="T1" fmla="*/ 0 h 994"/>
                <a:gd name="T2" fmla="*/ 0 w 188"/>
                <a:gd name="T3" fmla="*/ 989 h 994"/>
                <a:gd name="T4" fmla="*/ 36 w 188"/>
                <a:gd name="T5" fmla="*/ 994 h 994"/>
                <a:gd name="T6" fmla="*/ 188 w 188"/>
                <a:gd name="T7" fmla="*/ 5 h 994"/>
                <a:gd name="T8" fmla="*/ 151 w 188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4">
                  <a:moveTo>
                    <a:pt x="151" y="0"/>
                  </a:moveTo>
                  <a:lnTo>
                    <a:pt x="0" y="989"/>
                  </a:lnTo>
                  <a:lnTo>
                    <a:pt x="36" y="994"/>
                  </a:lnTo>
                  <a:lnTo>
                    <a:pt x="188" y="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8" name="Freeform 1365"/>
            <p:cNvSpPr/>
            <p:nvPr/>
          </p:nvSpPr>
          <p:spPr bwMode="auto">
            <a:xfrm>
              <a:off x="4525" y="501"/>
              <a:ext cx="188" cy="994"/>
            </a:xfrm>
            <a:custGeom>
              <a:avLst/>
              <a:gdLst>
                <a:gd name="T0" fmla="*/ 151 w 188"/>
                <a:gd name="T1" fmla="*/ 0 h 994"/>
                <a:gd name="T2" fmla="*/ 0 w 188"/>
                <a:gd name="T3" fmla="*/ 989 h 994"/>
                <a:gd name="T4" fmla="*/ 36 w 188"/>
                <a:gd name="T5" fmla="*/ 994 h 994"/>
                <a:gd name="T6" fmla="*/ 188 w 188"/>
                <a:gd name="T7" fmla="*/ 5 h 994"/>
                <a:gd name="T8" fmla="*/ 151 w 188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4">
                  <a:moveTo>
                    <a:pt x="151" y="0"/>
                  </a:moveTo>
                  <a:lnTo>
                    <a:pt x="0" y="989"/>
                  </a:lnTo>
                  <a:lnTo>
                    <a:pt x="36" y="994"/>
                  </a:lnTo>
                  <a:lnTo>
                    <a:pt x="188" y="5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09" name="Freeform 1366"/>
            <p:cNvSpPr/>
            <p:nvPr/>
          </p:nvSpPr>
          <p:spPr bwMode="auto">
            <a:xfrm>
              <a:off x="4598" y="510"/>
              <a:ext cx="188" cy="998"/>
            </a:xfrm>
            <a:custGeom>
              <a:avLst/>
              <a:gdLst>
                <a:gd name="T0" fmla="*/ 151 w 188"/>
                <a:gd name="T1" fmla="*/ 0 h 998"/>
                <a:gd name="T2" fmla="*/ 0 w 188"/>
                <a:gd name="T3" fmla="*/ 994 h 998"/>
                <a:gd name="T4" fmla="*/ 37 w 188"/>
                <a:gd name="T5" fmla="*/ 998 h 998"/>
                <a:gd name="T6" fmla="*/ 188 w 188"/>
                <a:gd name="T7" fmla="*/ 5 h 998"/>
                <a:gd name="T8" fmla="*/ 151 w 188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8">
                  <a:moveTo>
                    <a:pt x="151" y="0"/>
                  </a:moveTo>
                  <a:lnTo>
                    <a:pt x="0" y="994"/>
                  </a:lnTo>
                  <a:lnTo>
                    <a:pt x="37" y="998"/>
                  </a:lnTo>
                  <a:lnTo>
                    <a:pt x="188" y="5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0" name="Freeform 1367"/>
            <p:cNvSpPr/>
            <p:nvPr/>
          </p:nvSpPr>
          <p:spPr bwMode="auto">
            <a:xfrm>
              <a:off x="4598" y="510"/>
              <a:ext cx="188" cy="998"/>
            </a:xfrm>
            <a:custGeom>
              <a:avLst/>
              <a:gdLst>
                <a:gd name="T0" fmla="*/ 151 w 188"/>
                <a:gd name="T1" fmla="*/ 0 h 998"/>
                <a:gd name="T2" fmla="*/ 0 w 188"/>
                <a:gd name="T3" fmla="*/ 994 h 998"/>
                <a:gd name="T4" fmla="*/ 37 w 188"/>
                <a:gd name="T5" fmla="*/ 998 h 998"/>
                <a:gd name="T6" fmla="*/ 188 w 188"/>
                <a:gd name="T7" fmla="*/ 5 h 998"/>
                <a:gd name="T8" fmla="*/ 151 w 188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8">
                  <a:moveTo>
                    <a:pt x="151" y="0"/>
                  </a:moveTo>
                  <a:lnTo>
                    <a:pt x="0" y="994"/>
                  </a:lnTo>
                  <a:lnTo>
                    <a:pt x="37" y="998"/>
                  </a:lnTo>
                  <a:lnTo>
                    <a:pt x="188" y="5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1" name="Freeform 1368"/>
            <p:cNvSpPr/>
            <p:nvPr/>
          </p:nvSpPr>
          <p:spPr bwMode="auto">
            <a:xfrm>
              <a:off x="4671" y="524"/>
              <a:ext cx="193" cy="994"/>
            </a:xfrm>
            <a:custGeom>
              <a:avLst/>
              <a:gdLst>
                <a:gd name="T0" fmla="*/ 156 w 193"/>
                <a:gd name="T1" fmla="*/ 0 h 994"/>
                <a:gd name="T2" fmla="*/ 0 w 193"/>
                <a:gd name="T3" fmla="*/ 989 h 994"/>
                <a:gd name="T4" fmla="*/ 42 w 193"/>
                <a:gd name="T5" fmla="*/ 994 h 994"/>
                <a:gd name="T6" fmla="*/ 193 w 193"/>
                <a:gd name="T7" fmla="*/ 5 h 994"/>
                <a:gd name="T8" fmla="*/ 156 w 193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994">
                  <a:moveTo>
                    <a:pt x="156" y="0"/>
                  </a:moveTo>
                  <a:lnTo>
                    <a:pt x="0" y="989"/>
                  </a:lnTo>
                  <a:lnTo>
                    <a:pt x="42" y="994"/>
                  </a:lnTo>
                  <a:lnTo>
                    <a:pt x="193" y="5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2" name="Freeform 1369"/>
            <p:cNvSpPr/>
            <p:nvPr/>
          </p:nvSpPr>
          <p:spPr bwMode="auto">
            <a:xfrm>
              <a:off x="4671" y="524"/>
              <a:ext cx="193" cy="994"/>
            </a:xfrm>
            <a:custGeom>
              <a:avLst/>
              <a:gdLst>
                <a:gd name="T0" fmla="*/ 156 w 193"/>
                <a:gd name="T1" fmla="*/ 0 h 994"/>
                <a:gd name="T2" fmla="*/ 0 w 193"/>
                <a:gd name="T3" fmla="*/ 989 h 994"/>
                <a:gd name="T4" fmla="*/ 42 w 193"/>
                <a:gd name="T5" fmla="*/ 994 h 994"/>
                <a:gd name="T6" fmla="*/ 193 w 193"/>
                <a:gd name="T7" fmla="*/ 5 h 994"/>
                <a:gd name="T8" fmla="*/ 156 w 193"/>
                <a:gd name="T9" fmla="*/ 0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994">
                  <a:moveTo>
                    <a:pt x="156" y="0"/>
                  </a:moveTo>
                  <a:lnTo>
                    <a:pt x="0" y="989"/>
                  </a:lnTo>
                  <a:lnTo>
                    <a:pt x="42" y="994"/>
                  </a:lnTo>
                  <a:lnTo>
                    <a:pt x="193" y="5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3" name="Freeform 1370"/>
            <p:cNvSpPr/>
            <p:nvPr/>
          </p:nvSpPr>
          <p:spPr bwMode="auto">
            <a:xfrm>
              <a:off x="4749" y="533"/>
              <a:ext cx="188" cy="998"/>
            </a:xfrm>
            <a:custGeom>
              <a:avLst/>
              <a:gdLst>
                <a:gd name="T0" fmla="*/ 151 w 188"/>
                <a:gd name="T1" fmla="*/ 0 h 998"/>
                <a:gd name="T2" fmla="*/ 0 w 188"/>
                <a:gd name="T3" fmla="*/ 994 h 998"/>
                <a:gd name="T4" fmla="*/ 37 w 188"/>
                <a:gd name="T5" fmla="*/ 998 h 998"/>
                <a:gd name="T6" fmla="*/ 188 w 188"/>
                <a:gd name="T7" fmla="*/ 10 h 998"/>
                <a:gd name="T8" fmla="*/ 151 w 188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8">
                  <a:moveTo>
                    <a:pt x="151" y="0"/>
                  </a:moveTo>
                  <a:lnTo>
                    <a:pt x="0" y="994"/>
                  </a:lnTo>
                  <a:lnTo>
                    <a:pt x="37" y="998"/>
                  </a:lnTo>
                  <a:lnTo>
                    <a:pt x="188" y="10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4" name="Freeform 1371"/>
            <p:cNvSpPr/>
            <p:nvPr/>
          </p:nvSpPr>
          <p:spPr bwMode="auto">
            <a:xfrm>
              <a:off x="4749" y="533"/>
              <a:ext cx="188" cy="998"/>
            </a:xfrm>
            <a:custGeom>
              <a:avLst/>
              <a:gdLst>
                <a:gd name="T0" fmla="*/ 151 w 188"/>
                <a:gd name="T1" fmla="*/ 0 h 998"/>
                <a:gd name="T2" fmla="*/ 0 w 188"/>
                <a:gd name="T3" fmla="*/ 994 h 998"/>
                <a:gd name="T4" fmla="*/ 37 w 188"/>
                <a:gd name="T5" fmla="*/ 998 h 998"/>
                <a:gd name="T6" fmla="*/ 188 w 188"/>
                <a:gd name="T7" fmla="*/ 10 h 998"/>
                <a:gd name="T8" fmla="*/ 151 w 188"/>
                <a:gd name="T9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998">
                  <a:moveTo>
                    <a:pt x="151" y="0"/>
                  </a:moveTo>
                  <a:lnTo>
                    <a:pt x="0" y="994"/>
                  </a:lnTo>
                  <a:lnTo>
                    <a:pt x="37" y="998"/>
                  </a:lnTo>
                  <a:lnTo>
                    <a:pt x="188" y="10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5" name="Freeform 1372"/>
            <p:cNvSpPr/>
            <p:nvPr/>
          </p:nvSpPr>
          <p:spPr bwMode="auto">
            <a:xfrm>
              <a:off x="4823" y="547"/>
              <a:ext cx="155" cy="989"/>
            </a:xfrm>
            <a:custGeom>
              <a:avLst/>
              <a:gdLst>
                <a:gd name="T0" fmla="*/ 151 w 155"/>
                <a:gd name="T1" fmla="*/ 0 h 989"/>
                <a:gd name="T2" fmla="*/ 0 w 155"/>
                <a:gd name="T3" fmla="*/ 989 h 989"/>
                <a:gd name="T4" fmla="*/ 4 w 155"/>
                <a:gd name="T5" fmla="*/ 989 h 989"/>
                <a:gd name="T6" fmla="*/ 155 w 155"/>
                <a:gd name="T7" fmla="*/ 0 h 989"/>
                <a:gd name="T8" fmla="*/ 151 w 155"/>
                <a:gd name="T9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989">
                  <a:moveTo>
                    <a:pt x="151" y="0"/>
                  </a:moveTo>
                  <a:lnTo>
                    <a:pt x="0" y="989"/>
                  </a:lnTo>
                  <a:lnTo>
                    <a:pt x="4" y="989"/>
                  </a:lnTo>
                  <a:lnTo>
                    <a:pt x="155" y="0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FFEC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6" name="Freeform 1373"/>
            <p:cNvSpPr/>
            <p:nvPr/>
          </p:nvSpPr>
          <p:spPr bwMode="auto">
            <a:xfrm>
              <a:off x="4823" y="547"/>
              <a:ext cx="155" cy="989"/>
            </a:xfrm>
            <a:custGeom>
              <a:avLst/>
              <a:gdLst>
                <a:gd name="T0" fmla="*/ 151 w 155"/>
                <a:gd name="T1" fmla="*/ 0 h 989"/>
                <a:gd name="T2" fmla="*/ 0 w 155"/>
                <a:gd name="T3" fmla="*/ 989 h 989"/>
                <a:gd name="T4" fmla="*/ 4 w 155"/>
                <a:gd name="T5" fmla="*/ 989 h 989"/>
                <a:gd name="T6" fmla="*/ 155 w 155"/>
                <a:gd name="T7" fmla="*/ 0 h 989"/>
                <a:gd name="T8" fmla="*/ 151 w 155"/>
                <a:gd name="T9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989">
                  <a:moveTo>
                    <a:pt x="151" y="0"/>
                  </a:moveTo>
                  <a:lnTo>
                    <a:pt x="0" y="989"/>
                  </a:lnTo>
                  <a:lnTo>
                    <a:pt x="4" y="989"/>
                  </a:lnTo>
                  <a:lnTo>
                    <a:pt x="155" y="0"/>
                  </a:lnTo>
                  <a:lnTo>
                    <a:pt x="15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7" name="Freeform 1374"/>
            <p:cNvSpPr/>
            <p:nvPr/>
          </p:nvSpPr>
          <p:spPr bwMode="auto">
            <a:xfrm>
              <a:off x="4117" y="694"/>
              <a:ext cx="215" cy="157"/>
            </a:xfrm>
            <a:custGeom>
              <a:avLst/>
              <a:gdLst>
                <a:gd name="T0" fmla="*/ 16 w 47"/>
                <a:gd name="T1" fmla="*/ 34 h 34"/>
                <a:gd name="T2" fmla="*/ 18 w 47"/>
                <a:gd name="T3" fmla="*/ 5 h 34"/>
                <a:gd name="T4" fmla="*/ 44 w 47"/>
                <a:gd name="T5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34">
                  <a:moveTo>
                    <a:pt x="16" y="34"/>
                  </a:moveTo>
                  <a:cubicBezTo>
                    <a:pt x="0" y="28"/>
                    <a:pt x="5" y="11"/>
                    <a:pt x="18" y="5"/>
                  </a:cubicBezTo>
                  <a:cubicBezTo>
                    <a:pt x="29" y="0"/>
                    <a:pt x="47" y="5"/>
                    <a:pt x="44" y="20"/>
                  </a:cubicBezTo>
                </a:path>
              </a:pathLst>
            </a:custGeom>
            <a:solidFill>
              <a:srgbClr val="BA7F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8" name="Freeform 1375"/>
            <p:cNvSpPr/>
            <p:nvPr/>
          </p:nvSpPr>
          <p:spPr bwMode="auto">
            <a:xfrm>
              <a:off x="4140" y="704"/>
              <a:ext cx="183" cy="151"/>
            </a:xfrm>
            <a:custGeom>
              <a:avLst/>
              <a:gdLst>
                <a:gd name="T0" fmla="*/ 11 w 40"/>
                <a:gd name="T1" fmla="*/ 31 h 33"/>
                <a:gd name="T2" fmla="*/ 2 w 40"/>
                <a:gd name="T3" fmla="*/ 19 h 33"/>
                <a:gd name="T4" fmla="*/ 13 w 40"/>
                <a:gd name="T5" fmla="*/ 3 h 33"/>
                <a:gd name="T6" fmla="*/ 22 w 40"/>
                <a:gd name="T7" fmla="*/ 2 h 33"/>
                <a:gd name="T8" fmla="*/ 33 w 40"/>
                <a:gd name="T9" fmla="*/ 5 h 33"/>
                <a:gd name="T10" fmla="*/ 38 w 40"/>
                <a:gd name="T11" fmla="*/ 15 h 33"/>
                <a:gd name="T12" fmla="*/ 38 w 40"/>
                <a:gd name="T13" fmla="*/ 18 h 33"/>
                <a:gd name="T14" fmla="*/ 39 w 40"/>
                <a:gd name="T15" fmla="*/ 19 h 33"/>
                <a:gd name="T16" fmla="*/ 40 w 40"/>
                <a:gd name="T17" fmla="*/ 18 h 33"/>
                <a:gd name="T18" fmla="*/ 40 w 40"/>
                <a:gd name="T19" fmla="*/ 15 h 33"/>
                <a:gd name="T20" fmla="*/ 34 w 40"/>
                <a:gd name="T21" fmla="*/ 4 h 33"/>
                <a:gd name="T22" fmla="*/ 22 w 40"/>
                <a:gd name="T23" fmla="*/ 0 h 33"/>
                <a:gd name="T24" fmla="*/ 13 w 40"/>
                <a:gd name="T25" fmla="*/ 2 h 33"/>
                <a:gd name="T26" fmla="*/ 0 w 40"/>
                <a:gd name="T27" fmla="*/ 19 h 33"/>
                <a:gd name="T28" fmla="*/ 11 w 40"/>
                <a:gd name="T29" fmla="*/ 33 h 33"/>
                <a:gd name="T30" fmla="*/ 12 w 40"/>
                <a:gd name="T31" fmla="*/ 32 h 33"/>
                <a:gd name="T32" fmla="*/ 11 w 40"/>
                <a:gd name="T33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" h="33">
                  <a:moveTo>
                    <a:pt x="11" y="31"/>
                  </a:moveTo>
                  <a:cubicBezTo>
                    <a:pt x="5" y="29"/>
                    <a:pt x="2" y="24"/>
                    <a:pt x="2" y="19"/>
                  </a:cubicBezTo>
                  <a:cubicBezTo>
                    <a:pt x="2" y="13"/>
                    <a:pt x="6" y="7"/>
                    <a:pt x="13" y="3"/>
                  </a:cubicBezTo>
                  <a:cubicBezTo>
                    <a:pt x="16" y="2"/>
                    <a:pt x="19" y="2"/>
                    <a:pt x="22" y="2"/>
                  </a:cubicBezTo>
                  <a:cubicBezTo>
                    <a:pt x="26" y="2"/>
                    <a:pt x="30" y="3"/>
                    <a:pt x="33" y="5"/>
                  </a:cubicBezTo>
                  <a:cubicBezTo>
                    <a:pt x="36" y="7"/>
                    <a:pt x="38" y="11"/>
                    <a:pt x="38" y="15"/>
                  </a:cubicBezTo>
                  <a:cubicBezTo>
                    <a:pt x="38" y="16"/>
                    <a:pt x="38" y="17"/>
                    <a:pt x="38" y="18"/>
                  </a:cubicBezTo>
                  <a:cubicBezTo>
                    <a:pt x="38" y="18"/>
                    <a:pt x="38" y="19"/>
                    <a:pt x="39" y="19"/>
                  </a:cubicBezTo>
                  <a:cubicBezTo>
                    <a:pt x="39" y="19"/>
                    <a:pt x="40" y="19"/>
                    <a:pt x="40" y="18"/>
                  </a:cubicBezTo>
                  <a:cubicBezTo>
                    <a:pt x="40" y="17"/>
                    <a:pt x="40" y="16"/>
                    <a:pt x="40" y="15"/>
                  </a:cubicBezTo>
                  <a:cubicBezTo>
                    <a:pt x="40" y="10"/>
                    <a:pt x="38" y="6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  <a:cubicBezTo>
                    <a:pt x="19" y="0"/>
                    <a:pt x="16" y="1"/>
                    <a:pt x="13" y="2"/>
                  </a:cubicBezTo>
                  <a:cubicBezTo>
                    <a:pt x="5" y="5"/>
                    <a:pt x="0" y="12"/>
                    <a:pt x="0" y="19"/>
                  </a:cubicBezTo>
                  <a:cubicBezTo>
                    <a:pt x="0" y="25"/>
                    <a:pt x="4" y="30"/>
                    <a:pt x="11" y="33"/>
                  </a:cubicBezTo>
                  <a:cubicBezTo>
                    <a:pt x="11" y="33"/>
                    <a:pt x="12" y="33"/>
                    <a:pt x="12" y="32"/>
                  </a:cubicBezTo>
                  <a:cubicBezTo>
                    <a:pt x="12" y="32"/>
                    <a:pt x="12" y="31"/>
                    <a:pt x="11" y="31"/>
                  </a:cubicBezTo>
                  <a:close/>
                </a:path>
              </a:pathLst>
            </a:custGeom>
            <a:solidFill>
              <a:srgbClr val="FFD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19" name="Freeform 1376"/>
            <p:cNvSpPr/>
            <p:nvPr/>
          </p:nvSpPr>
          <p:spPr bwMode="auto">
            <a:xfrm>
              <a:off x="4621" y="819"/>
              <a:ext cx="183" cy="211"/>
            </a:xfrm>
            <a:custGeom>
              <a:avLst/>
              <a:gdLst>
                <a:gd name="T0" fmla="*/ 0 w 40"/>
                <a:gd name="T1" fmla="*/ 13 h 46"/>
                <a:gd name="T2" fmla="*/ 29 w 40"/>
                <a:gd name="T3" fmla="*/ 16 h 46"/>
                <a:gd name="T4" fmla="*/ 13 w 40"/>
                <a:gd name="T5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46">
                  <a:moveTo>
                    <a:pt x="0" y="13"/>
                  </a:moveTo>
                  <a:cubicBezTo>
                    <a:pt x="3" y="7"/>
                    <a:pt x="20" y="0"/>
                    <a:pt x="29" y="16"/>
                  </a:cubicBezTo>
                  <a:cubicBezTo>
                    <a:pt x="40" y="33"/>
                    <a:pt x="24" y="46"/>
                    <a:pt x="13" y="42"/>
                  </a:cubicBezTo>
                </a:path>
              </a:pathLst>
            </a:custGeom>
            <a:solidFill>
              <a:srgbClr val="BA7F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0" name="Freeform 1377"/>
            <p:cNvSpPr/>
            <p:nvPr/>
          </p:nvSpPr>
          <p:spPr bwMode="auto">
            <a:xfrm>
              <a:off x="4616" y="842"/>
              <a:ext cx="161" cy="174"/>
            </a:xfrm>
            <a:custGeom>
              <a:avLst/>
              <a:gdLst>
                <a:gd name="T0" fmla="*/ 1 w 35"/>
                <a:gd name="T1" fmla="*/ 8 h 38"/>
                <a:gd name="T2" fmla="*/ 15 w 35"/>
                <a:gd name="T3" fmla="*/ 2 h 38"/>
                <a:gd name="T4" fmla="*/ 30 w 35"/>
                <a:gd name="T5" fmla="*/ 11 h 38"/>
                <a:gd name="T6" fmla="*/ 33 w 35"/>
                <a:gd name="T7" fmla="*/ 22 h 38"/>
                <a:gd name="T8" fmla="*/ 28 w 35"/>
                <a:gd name="T9" fmla="*/ 33 h 38"/>
                <a:gd name="T10" fmla="*/ 18 w 35"/>
                <a:gd name="T11" fmla="*/ 37 h 38"/>
                <a:gd name="T12" fmla="*/ 14 w 35"/>
                <a:gd name="T13" fmla="*/ 36 h 38"/>
                <a:gd name="T14" fmla="*/ 13 w 35"/>
                <a:gd name="T15" fmla="*/ 36 h 38"/>
                <a:gd name="T16" fmla="*/ 13 w 35"/>
                <a:gd name="T17" fmla="*/ 37 h 38"/>
                <a:gd name="T18" fmla="*/ 18 w 35"/>
                <a:gd name="T19" fmla="*/ 38 h 38"/>
                <a:gd name="T20" fmla="*/ 29 w 35"/>
                <a:gd name="T21" fmla="*/ 34 h 38"/>
                <a:gd name="T22" fmla="*/ 35 w 35"/>
                <a:gd name="T23" fmla="*/ 22 h 38"/>
                <a:gd name="T24" fmla="*/ 31 w 35"/>
                <a:gd name="T25" fmla="*/ 10 h 38"/>
                <a:gd name="T26" fmla="*/ 15 w 35"/>
                <a:gd name="T27" fmla="*/ 0 h 38"/>
                <a:gd name="T28" fmla="*/ 0 w 35"/>
                <a:gd name="T29" fmla="*/ 7 h 38"/>
                <a:gd name="T30" fmla="*/ 0 w 35"/>
                <a:gd name="T31" fmla="*/ 9 h 38"/>
                <a:gd name="T32" fmla="*/ 1 w 35"/>
                <a:gd name="T33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8">
                  <a:moveTo>
                    <a:pt x="1" y="8"/>
                  </a:moveTo>
                  <a:cubicBezTo>
                    <a:pt x="3" y="5"/>
                    <a:pt x="8" y="2"/>
                    <a:pt x="15" y="2"/>
                  </a:cubicBezTo>
                  <a:cubicBezTo>
                    <a:pt x="20" y="2"/>
                    <a:pt x="25" y="4"/>
                    <a:pt x="30" y="11"/>
                  </a:cubicBezTo>
                  <a:cubicBezTo>
                    <a:pt x="32" y="15"/>
                    <a:pt x="33" y="19"/>
                    <a:pt x="33" y="22"/>
                  </a:cubicBezTo>
                  <a:cubicBezTo>
                    <a:pt x="33" y="26"/>
                    <a:pt x="31" y="30"/>
                    <a:pt x="28" y="33"/>
                  </a:cubicBezTo>
                  <a:cubicBezTo>
                    <a:pt x="26" y="35"/>
                    <a:pt x="22" y="37"/>
                    <a:pt x="18" y="37"/>
                  </a:cubicBezTo>
                  <a:cubicBezTo>
                    <a:pt x="17" y="37"/>
                    <a:pt x="15" y="36"/>
                    <a:pt x="14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5" y="38"/>
                    <a:pt x="17" y="38"/>
                    <a:pt x="18" y="38"/>
                  </a:cubicBezTo>
                  <a:cubicBezTo>
                    <a:pt x="22" y="38"/>
                    <a:pt x="26" y="37"/>
                    <a:pt x="29" y="34"/>
                  </a:cubicBezTo>
                  <a:cubicBezTo>
                    <a:pt x="33" y="31"/>
                    <a:pt x="35" y="27"/>
                    <a:pt x="35" y="22"/>
                  </a:cubicBezTo>
                  <a:cubicBezTo>
                    <a:pt x="35" y="18"/>
                    <a:pt x="34" y="15"/>
                    <a:pt x="31" y="10"/>
                  </a:cubicBezTo>
                  <a:cubicBezTo>
                    <a:pt x="27" y="3"/>
                    <a:pt x="20" y="0"/>
                    <a:pt x="15" y="0"/>
                  </a:cubicBezTo>
                  <a:cubicBezTo>
                    <a:pt x="8" y="0"/>
                    <a:pt x="2" y="4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9"/>
                    <a:pt x="1" y="9"/>
                    <a:pt x="1" y="8"/>
                  </a:cubicBezTo>
                  <a:close/>
                </a:path>
              </a:pathLst>
            </a:custGeom>
            <a:solidFill>
              <a:srgbClr val="FFD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1" name="Freeform 1378"/>
            <p:cNvSpPr/>
            <p:nvPr/>
          </p:nvSpPr>
          <p:spPr bwMode="auto">
            <a:xfrm>
              <a:off x="4067" y="740"/>
              <a:ext cx="650" cy="589"/>
            </a:xfrm>
            <a:custGeom>
              <a:avLst/>
              <a:gdLst>
                <a:gd name="T0" fmla="*/ 135 w 142"/>
                <a:gd name="T1" fmla="*/ 82 h 128"/>
                <a:gd name="T2" fmla="*/ 65 w 142"/>
                <a:gd name="T3" fmla="*/ 118 h 128"/>
                <a:gd name="T4" fmla="*/ 5 w 142"/>
                <a:gd name="T5" fmla="*/ 59 h 128"/>
                <a:gd name="T6" fmla="*/ 85 w 142"/>
                <a:gd name="T7" fmla="*/ 8 h 128"/>
                <a:gd name="T8" fmla="*/ 135 w 142"/>
                <a:gd name="T9" fmla="*/ 8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128">
                  <a:moveTo>
                    <a:pt x="135" y="82"/>
                  </a:moveTo>
                  <a:cubicBezTo>
                    <a:pt x="129" y="108"/>
                    <a:pt x="116" y="128"/>
                    <a:pt x="65" y="118"/>
                  </a:cubicBezTo>
                  <a:cubicBezTo>
                    <a:pt x="18" y="108"/>
                    <a:pt x="0" y="85"/>
                    <a:pt x="5" y="59"/>
                  </a:cubicBezTo>
                  <a:cubicBezTo>
                    <a:pt x="11" y="25"/>
                    <a:pt x="42" y="0"/>
                    <a:pt x="85" y="8"/>
                  </a:cubicBezTo>
                  <a:cubicBezTo>
                    <a:pt x="126" y="16"/>
                    <a:pt x="142" y="52"/>
                    <a:pt x="135" y="82"/>
                  </a:cubicBezTo>
                  <a:close/>
                </a:path>
              </a:pathLst>
            </a:custGeom>
            <a:solidFill>
              <a:srgbClr val="BA7F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2" name="Freeform 1379"/>
            <p:cNvSpPr/>
            <p:nvPr/>
          </p:nvSpPr>
          <p:spPr bwMode="auto">
            <a:xfrm>
              <a:off x="4081" y="768"/>
              <a:ext cx="613" cy="529"/>
            </a:xfrm>
            <a:custGeom>
              <a:avLst/>
              <a:gdLst>
                <a:gd name="T0" fmla="*/ 132 w 134"/>
                <a:gd name="T1" fmla="*/ 76 h 115"/>
                <a:gd name="T2" fmla="*/ 131 w 134"/>
                <a:gd name="T3" fmla="*/ 76 h 115"/>
                <a:gd name="T4" fmla="*/ 118 w 134"/>
                <a:gd name="T5" fmla="*/ 103 h 115"/>
                <a:gd name="T6" fmla="*/ 86 w 134"/>
                <a:gd name="T7" fmla="*/ 114 h 115"/>
                <a:gd name="T8" fmla="*/ 62 w 134"/>
                <a:gd name="T9" fmla="*/ 111 h 115"/>
                <a:gd name="T10" fmla="*/ 16 w 134"/>
                <a:gd name="T11" fmla="*/ 91 h 115"/>
                <a:gd name="T12" fmla="*/ 2 w 134"/>
                <a:gd name="T13" fmla="*/ 61 h 115"/>
                <a:gd name="T14" fmla="*/ 3 w 134"/>
                <a:gd name="T15" fmla="*/ 53 h 115"/>
                <a:gd name="T16" fmla="*/ 66 w 134"/>
                <a:gd name="T17" fmla="*/ 2 h 115"/>
                <a:gd name="T18" fmla="*/ 82 w 134"/>
                <a:gd name="T19" fmla="*/ 3 h 115"/>
                <a:gd name="T20" fmla="*/ 133 w 134"/>
                <a:gd name="T21" fmla="*/ 62 h 115"/>
                <a:gd name="T22" fmla="*/ 131 w 134"/>
                <a:gd name="T23" fmla="*/ 76 h 115"/>
                <a:gd name="T24" fmla="*/ 132 w 134"/>
                <a:gd name="T25" fmla="*/ 76 h 115"/>
                <a:gd name="T26" fmla="*/ 133 w 134"/>
                <a:gd name="T27" fmla="*/ 76 h 115"/>
                <a:gd name="T28" fmla="*/ 134 w 134"/>
                <a:gd name="T29" fmla="*/ 62 h 115"/>
                <a:gd name="T30" fmla="*/ 82 w 134"/>
                <a:gd name="T31" fmla="*/ 2 h 115"/>
                <a:gd name="T32" fmla="*/ 66 w 134"/>
                <a:gd name="T33" fmla="*/ 0 h 115"/>
                <a:gd name="T34" fmla="*/ 1 w 134"/>
                <a:gd name="T35" fmla="*/ 53 h 115"/>
                <a:gd name="T36" fmla="*/ 0 w 134"/>
                <a:gd name="T37" fmla="*/ 61 h 115"/>
                <a:gd name="T38" fmla="*/ 15 w 134"/>
                <a:gd name="T39" fmla="*/ 92 h 115"/>
                <a:gd name="T40" fmla="*/ 62 w 134"/>
                <a:gd name="T41" fmla="*/ 113 h 115"/>
                <a:gd name="T42" fmla="*/ 86 w 134"/>
                <a:gd name="T43" fmla="*/ 115 h 115"/>
                <a:gd name="T44" fmla="*/ 119 w 134"/>
                <a:gd name="T45" fmla="*/ 104 h 115"/>
                <a:gd name="T46" fmla="*/ 133 w 134"/>
                <a:gd name="T47" fmla="*/ 76 h 115"/>
                <a:gd name="T48" fmla="*/ 132 w 134"/>
                <a:gd name="T49" fmla="*/ 7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4" h="115">
                  <a:moveTo>
                    <a:pt x="132" y="76"/>
                  </a:moveTo>
                  <a:cubicBezTo>
                    <a:pt x="131" y="76"/>
                    <a:pt x="131" y="76"/>
                    <a:pt x="131" y="76"/>
                  </a:cubicBezTo>
                  <a:cubicBezTo>
                    <a:pt x="129" y="86"/>
                    <a:pt x="125" y="96"/>
                    <a:pt x="118" y="103"/>
                  </a:cubicBezTo>
                  <a:cubicBezTo>
                    <a:pt x="112" y="110"/>
                    <a:pt x="102" y="114"/>
                    <a:pt x="86" y="114"/>
                  </a:cubicBezTo>
                  <a:cubicBezTo>
                    <a:pt x="79" y="114"/>
                    <a:pt x="71" y="113"/>
                    <a:pt x="62" y="111"/>
                  </a:cubicBezTo>
                  <a:cubicBezTo>
                    <a:pt x="41" y="107"/>
                    <a:pt x="26" y="100"/>
                    <a:pt x="16" y="91"/>
                  </a:cubicBezTo>
                  <a:cubicBezTo>
                    <a:pt x="6" y="82"/>
                    <a:pt x="2" y="72"/>
                    <a:pt x="2" y="61"/>
                  </a:cubicBezTo>
                  <a:cubicBezTo>
                    <a:pt x="2" y="58"/>
                    <a:pt x="2" y="56"/>
                    <a:pt x="3" y="53"/>
                  </a:cubicBezTo>
                  <a:cubicBezTo>
                    <a:pt x="8" y="24"/>
                    <a:pt x="32" y="2"/>
                    <a:pt x="66" y="2"/>
                  </a:cubicBezTo>
                  <a:cubicBezTo>
                    <a:pt x="71" y="2"/>
                    <a:pt x="76" y="2"/>
                    <a:pt x="82" y="3"/>
                  </a:cubicBezTo>
                  <a:cubicBezTo>
                    <a:pt x="116" y="9"/>
                    <a:pt x="133" y="35"/>
                    <a:pt x="133" y="62"/>
                  </a:cubicBezTo>
                  <a:cubicBezTo>
                    <a:pt x="133" y="66"/>
                    <a:pt x="132" y="71"/>
                    <a:pt x="131" y="76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4" y="71"/>
                    <a:pt x="134" y="66"/>
                    <a:pt x="134" y="62"/>
                  </a:cubicBezTo>
                  <a:cubicBezTo>
                    <a:pt x="134" y="35"/>
                    <a:pt x="117" y="8"/>
                    <a:pt x="82" y="2"/>
                  </a:cubicBezTo>
                  <a:cubicBezTo>
                    <a:pt x="77" y="1"/>
                    <a:pt x="71" y="0"/>
                    <a:pt x="66" y="0"/>
                  </a:cubicBezTo>
                  <a:cubicBezTo>
                    <a:pt x="31" y="0"/>
                    <a:pt x="6" y="23"/>
                    <a:pt x="1" y="53"/>
                  </a:cubicBezTo>
                  <a:cubicBezTo>
                    <a:pt x="1" y="55"/>
                    <a:pt x="0" y="58"/>
                    <a:pt x="0" y="61"/>
                  </a:cubicBezTo>
                  <a:cubicBezTo>
                    <a:pt x="0" y="72"/>
                    <a:pt x="5" y="83"/>
                    <a:pt x="15" y="92"/>
                  </a:cubicBezTo>
                  <a:cubicBezTo>
                    <a:pt x="25" y="101"/>
                    <a:pt x="41" y="108"/>
                    <a:pt x="62" y="113"/>
                  </a:cubicBezTo>
                  <a:cubicBezTo>
                    <a:pt x="71" y="115"/>
                    <a:pt x="79" y="115"/>
                    <a:pt x="86" y="115"/>
                  </a:cubicBezTo>
                  <a:cubicBezTo>
                    <a:pt x="102" y="115"/>
                    <a:pt x="112" y="111"/>
                    <a:pt x="119" y="104"/>
                  </a:cubicBezTo>
                  <a:cubicBezTo>
                    <a:pt x="126" y="96"/>
                    <a:pt x="130" y="87"/>
                    <a:pt x="133" y="76"/>
                  </a:cubicBezTo>
                  <a:lnTo>
                    <a:pt x="132" y="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3" name="Freeform 1380"/>
            <p:cNvSpPr/>
            <p:nvPr/>
          </p:nvSpPr>
          <p:spPr bwMode="auto">
            <a:xfrm>
              <a:off x="4108" y="1035"/>
              <a:ext cx="440" cy="257"/>
            </a:xfrm>
            <a:custGeom>
              <a:avLst/>
              <a:gdLst>
                <a:gd name="T0" fmla="*/ 94 w 96"/>
                <a:gd name="T1" fmla="*/ 55 h 56"/>
                <a:gd name="T2" fmla="*/ 59 w 96"/>
                <a:gd name="T3" fmla="*/ 8 h 56"/>
                <a:gd name="T4" fmla="*/ 0 w 96"/>
                <a:gd name="T5" fmla="*/ 20 h 56"/>
                <a:gd name="T6" fmla="*/ 2 w 96"/>
                <a:gd name="T7" fmla="*/ 24 h 56"/>
                <a:gd name="T8" fmla="*/ 5 w 96"/>
                <a:gd name="T9" fmla="*/ 28 h 56"/>
                <a:gd name="T10" fmla="*/ 9 w 96"/>
                <a:gd name="T11" fmla="*/ 32 h 56"/>
                <a:gd name="T12" fmla="*/ 12 w 96"/>
                <a:gd name="T13" fmla="*/ 34 h 56"/>
                <a:gd name="T14" fmla="*/ 15 w 96"/>
                <a:gd name="T15" fmla="*/ 37 h 56"/>
                <a:gd name="T16" fmla="*/ 19 w 96"/>
                <a:gd name="T17" fmla="*/ 40 h 56"/>
                <a:gd name="T18" fmla="*/ 24 w 96"/>
                <a:gd name="T19" fmla="*/ 42 h 56"/>
                <a:gd name="T20" fmla="*/ 29 w 96"/>
                <a:gd name="T21" fmla="*/ 45 h 56"/>
                <a:gd name="T22" fmla="*/ 32 w 96"/>
                <a:gd name="T23" fmla="*/ 46 h 56"/>
                <a:gd name="T24" fmla="*/ 36 w 96"/>
                <a:gd name="T25" fmla="*/ 48 h 56"/>
                <a:gd name="T26" fmla="*/ 40 w 96"/>
                <a:gd name="T27" fmla="*/ 49 h 56"/>
                <a:gd name="T28" fmla="*/ 46 w 96"/>
                <a:gd name="T29" fmla="*/ 51 h 56"/>
                <a:gd name="T30" fmla="*/ 51 w 96"/>
                <a:gd name="T31" fmla="*/ 52 h 56"/>
                <a:gd name="T32" fmla="*/ 55 w 96"/>
                <a:gd name="T33" fmla="*/ 53 h 56"/>
                <a:gd name="T34" fmla="*/ 60 w 96"/>
                <a:gd name="T35" fmla="*/ 54 h 56"/>
                <a:gd name="T36" fmla="*/ 67 w 96"/>
                <a:gd name="T37" fmla="*/ 55 h 56"/>
                <a:gd name="T38" fmla="*/ 72 w 96"/>
                <a:gd name="T39" fmla="*/ 56 h 56"/>
                <a:gd name="T40" fmla="*/ 75 w 96"/>
                <a:gd name="T41" fmla="*/ 56 h 56"/>
                <a:gd name="T42" fmla="*/ 81 w 96"/>
                <a:gd name="T43" fmla="*/ 56 h 56"/>
                <a:gd name="T44" fmla="*/ 86 w 96"/>
                <a:gd name="T45" fmla="*/ 56 h 56"/>
                <a:gd name="T46" fmla="*/ 90 w 96"/>
                <a:gd name="T47" fmla="*/ 56 h 56"/>
                <a:gd name="T48" fmla="*/ 94 w 96"/>
                <a:gd name="T49" fmla="*/ 5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6" h="56">
                  <a:moveTo>
                    <a:pt x="94" y="55"/>
                  </a:moveTo>
                  <a:cubicBezTo>
                    <a:pt x="96" y="35"/>
                    <a:pt x="84" y="16"/>
                    <a:pt x="59" y="8"/>
                  </a:cubicBezTo>
                  <a:cubicBezTo>
                    <a:pt x="33" y="0"/>
                    <a:pt x="12" y="10"/>
                    <a:pt x="0" y="20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6" y="51"/>
                    <a:pt x="46" y="51"/>
                    <a:pt x="46" y="51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90" y="56"/>
                    <a:pt x="90" y="56"/>
                    <a:pt x="90" y="56"/>
                  </a:cubicBezTo>
                  <a:lnTo>
                    <a:pt x="94" y="55"/>
                  </a:lnTo>
                  <a:close/>
                </a:path>
              </a:pathLst>
            </a:custGeom>
            <a:solidFill>
              <a:srgbClr val="CE9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4" name="Freeform 1381"/>
            <p:cNvSpPr/>
            <p:nvPr/>
          </p:nvSpPr>
          <p:spPr bwMode="auto">
            <a:xfrm>
              <a:off x="4103" y="1053"/>
              <a:ext cx="440" cy="244"/>
            </a:xfrm>
            <a:custGeom>
              <a:avLst/>
              <a:gdLst>
                <a:gd name="T0" fmla="*/ 95 w 96"/>
                <a:gd name="T1" fmla="*/ 51 h 53"/>
                <a:gd name="T2" fmla="*/ 60 w 96"/>
                <a:gd name="T3" fmla="*/ 3 h 53"/>
                <a:gd name="T4" fmla="*/ 0 w 96"/>
                <a:gd name="T5" fmla="*/ 16 h 53"/>
                <a:gd name="T6" fmla="*/ 3 w 96"/>
                <a:gd name="T7" fmla="*/ 20 h 53"/>
                <a:gd name="T8" fmla="*/ 9 w 96"/>
                <a:gd name="T9" fmla="*/ 28 h 53"/>
                <a:gd name="T10" fmla="*/ 15 w 96"/>
                <a:gd name="T11" fmla="*/ 33 h 53"/>
                <a:gd name="T12" fmla="*/ 25 w 96"/>
                <a:gd name="T13" fmla="*/ 39 h 53"/>
                <a:gd name="T14" fmla="*/ 33 w 96"/>
                <a:gd name="T15" fmla="*/ 43 h 53"/>
                <a:gd name="T16" fmla="*/ 37 w 96"/>
                <a:gd name="T17" fmla="*/ 44 h 53"/>
                <a:gd name="T18" fmla="*/ 47 w 96"/>
                <a:gd name="T19" fmla="*/ 48 h 53"/>
                <a:gd name="T20" fmla="*/ 56 w 96"/>
                <a:gd name="T21" fmla="*/ 50 h 53"/>
                <a:gd name="T22" fmla="*/ 61 w 96"/>
                <a:gd name="T23" fmla="*/ 51 h 53"/>
                <a:gd name="T24" fmla="*/ 73 w 96"/>
                <a:gd name="T25" fmla="*/ 52 h 53"/>
                <a:gd name="T26" fmla="*/ 76 w 96"/>
                <a:gd name="T27" fmla="*/ 53 h 53"/>
                <a:gd name="T28" fmla="*/ 82 w 96"/>
                <a:gd name="T29" fmla="*/ 53 h 53"/>
                <a:gd name="T30" fmla="*/ 91 w 96"/>
                <a:gd name="T31" fmla="*/ 52 h 53"/>
                <a:gd name="T32" fmla="*/ 95 w 96"/>
                <a:gd name="T33" fmla="*/ 52 h 53"/>
                <a:gd name="T34" fmla="*/ 95 w 96"/>
                <a:gd name="T35" fmla="*/ 51 h 53"/>
                <a:gd name="T36" fmla="*/ 95 w 96"/>
                <a:gd name="T37" fmla="*/ 50 h 53"/>
                <a:gd name="T38" fmla="*/ 87 w 96"/>
                <a:gd name="T39" fmla="*/ 51 h 53"/>
                <a:gd name="T40" fmla="*/ 77 w 96"/>
                <a:gd name="T41" fmla="*/ 51 h 53"/>
                <a:gd name="T42" fmla="*/ 68 w 96"/>
                <a:gd name="T43" fmla="*/ 50 h 53"/>
                <a:gd name="T44" fmla="*/ 56 w 96"/>
                <a:gd name="T45" fmla="*/ 48 h 53"/>
                <a:gd name="T46" fmla="*/ 47 w 96"/>
                <a:gd name="T47" fmla="*/ 46 h 53"/>
                <a:gd name="T48" fmla="*/ 38 w 96"/>
                <a:gd name="T49" fmla="*/ 43 h 53"/>
                <a:gd name="T50" fmla="*/ 30 w 96"/>
                <a:gd name="T51" fmla="*/ 40 h 53"/>
                <a:gd name="T52" fmla="*/ 20 w 96"/>
                <a:gd name="T53" fmla="*/ 35 h 53"/>
                <a:gd name="T54" fmla="*/ 13 w 96"/>
                <a:gd name="T55" fmla="*/ 30 h 53"/>
                <a:gd name="T56" fmla="*/ 6 w 96"/>
                <a:gd name="T57" fmla="*/ 23 h 53"/>
                <a:gd name="T58" fmla="*/ 2 w 96"/>
                <a:gd name="T59" fmla="*/ 16 h 53"/>
                <a:gd name="T60" fmla="*/ 2 w 96"/>
                <a:gd name="T61" fmla="*/ 17 h 53"/>
                <a:gd name="T62" fmla="*/ 60 w 96"/>
                <a:gd name="T63" fmla="*/ 5 h 53"/>
                <a:gd name="T64" fmla="*/ 94 w 96"/>
                <a:gd name="T65" fmla="*/ 51 h 53"/>
                <a:gd name="T66" fmla="*/ 95 w 96"/>
                <a:gd name="T67" fmla="*/ 5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" h="53">
                  <a:moveTo>
                    <a:pt x="95" y="51"/>
                  </a:moveTo>
                  <a:cubicBezTo>
                    <a:pt x="95" y="51"/>
                    <a:pt x="95" y="51"/>
                    <a:pt x="95" y="51"/>
                  </a:cubicBezTo>
                  <a:cubicBezTo>
                    <a:pt x="96" y="50"/>
                    <a:pt x="96" y="48"/>
                    <a:pt x="96" y="47"/>
                  </a:cubicBezTo>
                  <a:cubicBezTo>
                    <a:pt x="96" y="28"/>
                    <a:pt x="83" y="11"/>
                    <a:pt x="60" y="3"/>
                  </a:cubicBezTo>
                  <a:cubicBezTo>
                    <a:pt x="53" y="1"/>
                    <a:pt x="47" y="0"/>
                    <a:pt x="41" y="0"/>
                  </a:cubicBezTo>
                  <a:cubicBezTo>
                    <a:pt x="23" y="0"/>
                    <a:pt x="9" y="8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3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7" y="53"/>
                    <a:pt x="87" y="53"/>
                    <a:pt x="87" y="53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3" y="51"/>
                    <a:pt x="73" y="51"/>
                    <a:pt x="73" y="51"/>
                  </a:cubicBezTo>
                  <a:cubicBezTo>
                    <a:pt x="68" y="50"/>
                    <a:pt x="68" y="50"/>
                    <a:pt x="68" y="50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0" y="9"/>
                    <a:pt x="24" y="2"/>
                    <a:pt x="41" y="2"/>
                  </a:cubicBezTo>
                  <a:cubicBezTo>
                    <a:pt x="47" y="2"/>
                    <a:pt x="53" y="3"/>
                    <a:pt x="60" y="5"/>
                  </a:cubicBezTo>
                  <a:cubicBezTo>
                    <a:pt x="82" y="12"/>
                    <a:pt x="94" y="29"/>
                    <a:pt x="94" y="47"/>
                  </a:cubicBezTo>
                  <a:cubicBezTo>
                    <a:pt x="94" y="48"/>
                    <a:pt x="94" y="49"/>
                    <a:pt x="94" y="51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95" y="50"/>
                    <a:pt x="95" y="50"/>
                    <a:pt x="95" y="50"/>
                  </a:cubicBezTo>
                  <a:lnTo>
                    <a:pt x="95" y="51"/>
                  </a:lnTo>
                  <a:close/>
                </a:path>
              </a:pathLst>
            </a:custGeom>
            <a:solidFill>
              <a:srgbClr val="CE9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5" name="Freeform 1382"/>
            <p:cNvSpPr/>
            <p:nvPr/>
          </p:nvSpPr>
          <p:spPr bwMode="auto">
            <a:xfrm>
              <a:off x="4081" y="768"/>
              <a:ext cx="613" cy="533"/>
            </a:xfrm>
            <a:custGeom>
              <a:avLst/>
              <a:gdLst>
                <a:gd name="T0" fmla="*/ 132 w 134"/>
                <a:gd name="T1" fmla="*/ 76 h 116"/>
                <a:gd name="T2" fmla="*/ 131 w 134"/>
                <a:gd name="T3" fmla="*/ 76 h 116"/>
                <a:gd name="T4" fmla="*/ 118 w 134"/>
                <a:gd name="T5" fmla="*/ 103 h 116"/>
                <a:gd name="T6" fmla="*/ 86 w 134"/>
                <a:gd name="T7" fmla="*/ 114 h 116"/>
                <a:gd name="T8" fmla="*/ 62 w 134"/>
                <a:gd name="T9" fmla="*/ 111 h 116"/>
                <a:gd name="T10" fmla="*/ 16 w 134"/>
                <a:gd name="T11" fmla="*/ 91 h 116"/>
                <a:gd name="T12" fmla="*/ 2 w 134"/>
                <a:gd name="T13" fmla="*/ 61 h 116"/>
                <a:gd name="T14" fmla="*/ 3 w 134"/>
                <a:gd name="T15" fmla="*/ 53 h 116"/>
                <a:gd name="T16" fmla="*/ 66 w 134"/>
                <a:gd name="T17" fmla="*/ 2 h 116"/>
                <a:gd name="T18" fmla="*/ 82 w 134"/>
                <a:gd name="T19" fmla="*/ 3 h 116"/>
                <a:gd name="T20" fmla="*/ 133 w 134"/>
                <a:gd name="T21" fmla="*/ 62 h 116"/>
                <a:gd name="T22" fmla="*/ 131 w 134"/>
                <a:gd name="T23" fmla="*/ 76 h 116"/>
                <a:gd name="T24" fmla="*/ 132 w 134"/>
                <a:gd name="T25" fmla="*/ 76 h 116"/>
                <a:gd name="T26" fmla="*/ 133 w 134"/>
                <a:gd name="T27" fmla="*/ 76 h 116"/>
                <a:gd name="T28" fmla="*/ 134 w 134"/>
                <a:gd name="T29" fmla="*/ 62 h 116"/>
                <a:gd name="T30" fmla="*/ 82 w 134"/>
                <a:gd name="T31" fmla="*/ 1 h 116"/>
                <a:gd name="T32" fmla="*/ 66 w 134"/>
                <a:gd name="T33" fmla="*/ 0 h 116"/>
                <a:gd name="T34" fmla="*/ 1 w 134"/>
                <a:gd name="T35" fmla="*/ 53 h 116"/>
                <a:gd name="T36" fmla="*/ 0 w 134"/>
                <a:gd name="T37" fmla="*/ 61 h 116"/>
                <a:gd name="T38" fmla="*/ 15 w 134"/>
                <a:gd name="T39" fmla="*/ 92 h 116"/>
                <a:gd name="T40" fmla="*/ 62 w 134"/>
                <a:gd name="T41" fmla="*/ 113 h 116"/>
                <a:gd name="T42" fmla="*/ 86 w 134"/>
                <a:gd name="T43" fmla="*/ 116 h 116"/>
                <a:gd name="T44" fmla="*/ 119 w 134"/>
                <a:gd name="T45" fmla="*/ 104 h 116"/>
                <a:gd name="T46" fmla="*/ 133 w 134"/>
                <a:gd name="T47" fmla="*/ 76 h 116"/>
                <a:gd name="T48" fmla="*/ 132 w 134"/>
                <a:gd name="T49" fmla="*/ 7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4" h="116">
                  <a:moveTo>
                    <a:pt x="132" y="76"/>
                  </a:moveTo>
                  <a:cubicBezTo>
                    <a:pt x="131" y="76"/>
                    <a:pt x="131" y="76"/>
                    <a:pt x="131" y="76"/>
                  </a:cubicBezTo>
                  <a:cubicBezTo>
                    <a:pt x="128" y="86"/>
                    <a:pt x="125" y="96"/>
                    <a:pt x="118" y="103"/>
                  </a:cubicBezTo>
                  <a:cubicBezTo>
                    <a:pt x="111" y="109"/>
                    <a:pt x="102" y="114"/>
                    <a:pt x="86" y="114"/>
                  </a:cubicBezTo>
                  <a:cubicBezTo>
                    <a:pt x="79" y="114"/>
                    <a:pt x="71" y="113"/>
                    <a:pt x="62" y="111"/>
                  </a:cubicBezTo>
                  <a:cubicBezTo>
                    <a:pt x="41" y="107"/>
                    <a:pt x="26" y="100"/>
                    <a:pt x="16" y="91"/>
                  </a:cubicBezTo>
                  <a:cubicBezTo>
                    <a:pt x="7" y="82"/>
                    <a:pt x="2" y="72"/>
                    <a:pt x="2" y="61"/>
                  </a:cubicBezTo>
                  <a:cubicBezTo>
                    <a:pt x="2" y="58"/>
                    <a:pt x="2" y="56"/>
                    <a:pt x="3" y="53"/>
                  </a:cubicBezTo>
                  <a:cubicBezTo>
                    <a:pt x="8" y="24"/>
                    <a:pt x="32" y="2"/>
                    <a:pt x="66" y="2"/>
                  </a:cubicBezTo>
                  <a:cubicBezTo>
                    <a:pt x="71" y="2"/>
                    <a:pt x="76" y="2"/>
                    <a:pt x="82" y="3"/>
                  </a:cubicBezTo>
                  <a:cubicBezTo>
                    <a:pt x="116" y="9"/>
                    <a:pt x="133" y="36"/>
                    <a:pt x="133" y="62"/>
                  </a:cubicBezTo>
                  <a:cubicBezTo>
                    <a:pt x="133" y="66"/>
                    <a:pt x="132" y="71"/>
                    <a:pt x="131" y="76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34" y="71"/>
                    <a:pt x="134" y="66"/>
                    <a:pt x="134" y="62"/>
                  </a:cubicBezTo>
                  <a:cubicBezTo>
                    <a:pt x="134" y="35"/>
                    <a:pt x="117" y="8"/>
                    <a:pt x="82" y="1"/>
                  </a:cubicBezTo>
                  <a:cubicBezTo>
                    <a:pt x="77" y="0"/>
                    <a:pt x="71" y="0"/>
                    <a:pt x="66" y="0"/>
                  </a:cubicBezTo>
                  <a:cubicBezTo>
                    <a:pt x="31" y="0"/>
                    <a:pt x="6" y="23"/>
                    <a:pt x="1" y="53"/>
                  </a:cubicBezTo>
                  <a:cubicBezTo>
                    <a:pt x="1" y="55"/>
                    <a:pt x="0" y="58"/>
                    <a:pt x="0" y="61"/>
                  </a:cubicBezTo>
                  <a:cubicBezTo>
                    <a:pt x="0" y="72"/>
                    <a:pt x="5" y="83"/>
                    <a:pt x="15" y="92"/>
                  </a:cubicBezTo>
                  <a:cubicBezTo>
                    <a:pt x="25" y="101"/>
                    <a:pt x="41" y="108"/>
                    <a:pt x="62" y="113"/>
                  </a:cubicBezTo>
                  <a:cubicBezTo>
                    <a:pt x="71" y="115"/>
                    <a:pt x="79" y="116"/>
                    <a:pt x="86" y="116"/>
                  </a:cubicBezTo>
                  <a:cubicBezTo>
                    <a:pt x="102" y="116"/>
                    <a:pt x="112" y="111"/>
                    <a:pt x="119" y="104"/>
                  </a:cubicBezTo>
                  <a:cubicBezTo>
                    <a:pt x="126" y="97"/>
                    <a:pt x="130" y="87"/>
                    <a:pt x="133" y="76"/>
                  </a:cubicBezTo>
                  <a:lnTo>
                    <a:pt x="132" y="76"/>
                  </a:lnTo>
                  <a:close/>
                </a:path>
              </a:pathLst>
            </a:custGeom>
            <a:solidFill>
              <a:srgbClr val="FFD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6" name="Freeform 1383"/>
            <p:cNvSpPr/>
            <p:nvPr/>
          </p:nvSpPr>
          <p:spPr bwMode="auto">
            <a:xfrm>
              <a:off x="4300" y="1127"/>
              <a:ext cx="101" cy="82"/>
            </a:xfrm>
            <a:custGeom>
              <a:avLst/>
              <a:gdLst>
                <a:gd name="T0" fmla="*/ 2 w 22"/>
                <a:gd name="T1" fmla="*/ 0 h 18"/>
                <a:gd name="T2" fmla="*/ 22 w 22"/>
                <a:gd name="T3" fmla="*/ 7 h 18"/>
                <a:gd name="T4" fmla="*/ 7 w 22"/>
                <a:gd name="T5" fmla="*/ 15 h 18"/>
                <a:gd name="T6" fmla="*/ 2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4" y="1"/>
                    <a:pt x="16" y="5"/>
                    <a:pt x="22" y="7"/>
                  </a:cubicBezTo>
                  <a:cubicBezTo>
                    <a:pt x="20" y="10"/>
                    <a:pt x="14" y="18"/>
                    <a:pt x="7" y="15"/>
                  </a:cubicBezTo>
                  <a:cubicBezTo>
                    <a:pt x="0" y="13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F9C0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7" name="Freeform 1384"/>
            <p:cNvSpPr/>
            <p:nvPr/>
          </p:nvSpPr>
          <p:spPr bwMode="auto">
            <a:xfrm>
              <a:off x="4365" y="1072"/>
              <a:ext cx="27" cy="18"/>
            </a:xfrm>
            <a:custGeom>
              <a:avLst/>
              <a:gdLst>
                <a:gd name="T0" fmla="*/ 6 w 6"/>
                <a:gd name="T1" fmla="*/ 2 h 4"/>
                <a:gd name="T2" fmla="*/ 3 w 6"/>
                <a:gd name="T3" fmla="*/ 3 h 4"/>
                <a:gd name="T4" fmla="*/ 0 w 6"/>
                <a:gd name="T5" fmla="*/ 1 h 4"/>
                <a:gd name="T6" fmla="*/ 3 w 6"/>
                <a:gd name="T7" fmla="*/ 0 h 4"/>
                <a:gd name="T8" fmla="*/ 6 w 6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6" y="4"/>
                    <a:pt x="4" y="4"/>
                    <a:pt x="3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ubicBezTo>
                    <a:pt x="4" y="0"/>
                    <a:pt x="6" y="2"/>
                    <a:pt x="6" y="2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8" name="Freeform 1385"/>
            <p:cNvSpPr/>
            <p:nvPr/>
          </p:nvSpPr>
          <p:spPr bwMode="auto">
            <a:xfrm>
              <a:off x="4360" y="1067"/>
              <a:ext cx="37" cy="23"/>
            </a:xfrm>
            <a:custGeom>
              <a:avLst/>
              <a:gdLst>
                <a:gd name="T0" fmla="*/ 7 w 8"/>
                <a:gd name="T1" fmla="*/ 3 h 5"/>
                <a:gd name="T2" fmla="*/ 6 w 8"/>
                <a:gd name="T3" fmla="*/ 3 h 5"/>
                <a:gd name="T4" fmla="*/ 6 w 8"/>
                <a:gd name="T5" fmla="*/ 4 h 5"/>
                <a:gd name="T6" fmla="*/ 5 w 8"/>
                <a:gd name="T7" fmla="*/ 4 h 5"/>
                <a:gd name="T8" fmla="*/ 4 w 8"/>
                <a:gd name="T9" fmla="*/ 4 h 5"/>
                <a:gd name="T10" fmla="*/ 4 w 8"/>
                <a:gd name="T11" fmla="*/ 4 h 5"/>
                <a:gd name="T12" fmla="*/ 4 w 8"/>
                <a:gd name="T13" fmla="*/ 4 h 5"/>
                <a:gd name="T14" fmla="*/ 2 w 8"/>
                <a:gd name="T15" fmla="*/ 3 h 5"/>
                <a:gd name="T16" fmla="*/ 2 w 8"/>
                <a:gd name="T17" fmla="*/ 2 h 5"/>
                <a:gd name="T18" fmla="*/ 2 w 8"/>
                <a:gd name="T19" fmla="*/ 2 h 5"/>
                <a:gd name="T20" fmla="*/ 2 w 8"/>
                <a:gd name="T21" fmla="*/ 2 h 5"/>
                <a:gd name="T22" fmla="*/ 3 w 8"/>
                <a:gd name="T23" fmla="*/ 2 h 5"/>
                <a:gd name="T24" fmla="*/ 4 w 8"/>
                <a:gd name="T25" fmla="*/ 2 h 5"/>
                <a:gd name="T26" fmla="*/ 5 w 8"/>
                <a:gd name="T27" fmla="*/ 3 h 5"/>
                <a:gd name="T28" fmla="*/ 6 w 8"/>
                <a:gd name="T29" fmla="*/ 3 h 5"/>
                <a:gd name="T30" fmla="*/ 6 w 8"/>
                <a:gd name="T31" fmla="*/ 3 h 5"/>
                <a:gd name="T32" fmla="*/ 6 w 8"/>
                <a:gd name="T33" fmla="*/ 3 h 5"/>
                <a:gd name="T34" fmla="*/ 7 w 8"/>
                <a:gd name="T35" fmla="*/ 3 h 5"/>
                <a:gd name="T36" fmla="*/ 8 w 8"/>
                <a:gd name="T37" fmla="*/ 4 h 5"/>
                <a:gd name="T38" fmla="*/ 8 w 8"/>
                <a:gd name="T39" fmla="*/ 3 h 5"/>
                <a:gd name="T40" fmla="*/ 6 w 8"/>
                <a:gd name="T41" fmla="*/ 1 h 5"/>
                <a:gd name="T42" fmla="*/ 4 w 8"/>
                <a:gd name="T43" fmla="*/ 0 h 5"/>
                <a:gd name="T44" fmla="*/ 3 w 8"/>
                <a:gd name="T45" fmla="*/ 0 h 5"/>
                <a:gd name="T46" fmla="*/ 1 w 8"/>
                <a:gd name="T47" fmla="*/ 0 h 5"/>
                <a:gd name="T48" fmla="*/ 0 w 8"/>
                <a:gd name="T49" fmla="*/ 2 h 5"/>
                <a:gd name="T50" fmla="*/ 0 w 8"/>
                <a:gd name="T51" fmla="*/ 2 h 5"/>
                <a:gd name="T52" fmla="*/ 1 w 8"/>
                <a:gd name="T53" fmla="*/ 4 h 5"/>
                <a:gd name="T54" fmla="*/ 3 w 8"/>
                <a:gd name="T55" fmla="*/ 5 h 5"/>
                <a:gd name="T56" fmla="*/ 3 w 8"/>
                <a:gd name="T57" fmla="*/ 5 h 5"/>
                <a:gd name="T58" fmla="*/ 5 w 8"/>
                <a:gd name="T59" fmla="*/ 5 h 5"/>
                <a:gd name="T60" fmla="*/ 6 w 8"/>
                <a:gd name="T61" fmla="*/ 5 h 5"/>
                <a:gd name="T62" fmla="*/ 8 w 8"/>
                <a:gd name="T63" fmla="*/ 4 h 5"/>
                <a:gd name="T64" fmla="*/ 7 w 8"/>
                <a:gd name="T6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" h="5">
                  <a:moveTo>
                    <a:pt x="7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5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7" y="2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lnTo>
                    <a:pt x="7" y="3"/>
                  </a:ln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29" name="Freeform 1386"/>
            <p:cNvSpPr/>
            <p:nvPr/>
          </p:nvSpPr>
          <p:spPr bwMode="auto">
            <a:xfrm>
              <a:off x="4287" y="966"/>
              <a:ext cx="55" cy="60"/>
            </a:xfrm>
            <a:custGeom>
              <a:avLst/>
              <a:gdLst>
                <a:gd name="T0" fmla="*/ 12 w 12"/>
                <a:gd name="T1" fmla="*/ 7 h 13"/>
                <a:gd name="T2" fmla="*/ 5 w 12"/>
                <a:gd name="T3" fmla="*/ 12 h 13"/>
                <a:gd name="T4" fmla="*/ 0 w 12"/>
                <a:gd name="T5" fmla="*/ 5 h 13"/>
                <a:gd name="T6" fmla="*/ 7 w 12"/>
                <a:gd name="T7" fmla="*/ 0 h 13"/>
                <a:gd name="T8" fmla="*/ 12 w 12"/>
                <a:gd name="T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1" y="10"/>
                    <a:pt x="8" y="13"/>
                    <a:pt x="5" y="12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1" y="2"/>
                    <a:pt x="4" y="0"/>
                    <a:pt x="7" y="0"/>
                  </a:cubicBezTo>
                  <a:cubicBezTo>
                    <a:pt x="10" y="1"/>
                    <a:pt x="12" y="4"/>
                    <a:pt x="12" y="7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0" name="Freeform 1387"/>
            <p:cNvSpPr/>
            <p:nvPr/>
          </p:nvSpPr>
          <p:spPr bwMode="auto">
            <a:xfrm>
              <a:off x="4452" y="1030"/>
              <a:ext cx="59" cy="60"/>
            </a:xfrm>
            <a:custGeom>
              <a:avLst/>
              <a:gdLst>
                <a:gd name="T0" fmla="*/ 12 w 13"/>
                <a:gd name="T1" fmla="*/ 7 h 13"/>
                <a:gd name="T2" fmla="*/ 5 w 13"/>
                <a:gd name="T3" fmla="*/ 12 h 13"/>
                <a:gd name="T4" fmla="*/ 1 w 13"/>
                <a:gd name="T5" fmla="*/ 5 h 13"/>
                <a:gd name="T6" fmla="*/ 7 w 13"/>
                <a:gd name="T7" fmla="*/ 0 h 13"/>
                <a:gd name="T8" fmla="*/ 12 w 13"/>
                <a:gd name="T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2" y="7"/>
                  </a:moveTo>
                  <a:cubicBezTo>
                    <a:pt x="12" y="11"/>
                    <a:pt x="8" y="13"/>
                    <a:pt x="5" y="12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0"/>
                  </a:cubicBezTo>
                  <a:cubicBezTo>
                    <a:pt x="11" y="1"/>
                    <a:pt x="13" y="4"/>
                    <a:pt x="12" y="7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1" name="Freeform 1388"/>
            <p:cNvSpPr/>
            <p:nvPr/>
          </p:nvSpPr>
          <p:spPr bwMode="auto">
            <a:xfrm>
              <a:off x="4227" y="855"/>
              <a:ext cx="133" cy="60"/>
            </a:xfrm>
            <a:custGeom>
              <a:avLst/>
              <a:gdLst>
                <a:gd name="T0" fmla="*/ 2 w 29"/>
                <a:gd name="T1" fmla="*/ 12 h 13"/>
                <a:gd name="T2" fmla="*/ 19 w 29"/>
                <a:gd name="T3" fmla="*/ 1 h 13"/>
                <a:gd name="T4" fmla="*/ 24 w 29"/>
                <a:gd name="T5" fmla="*/ 3 h 13"/>
                <a:gd name="T6" fmla="*/ 27 w 29"/>
                <a:gd name="T7" fmla="*/ 9 h 13"/>
                <a:gd name="T8" fmla="*/ 28 w 29"/>
                <a:gd name="T9" fmla="*/ 10 h 13"/>
                <a:gd name="T10" fmla="*/ 29 w 29"/>
                <a:gd name="T11" fmla="*/ 9 h 13"/>
                <a:gd name="T12" fmla="*/ 26 w 29"/>
                <a:gd name="T13" fmla="*/ 2 h 13"/>
                <a:gd name="T14" fmla="*/ 19 w 29"/>
                <a:gd name="T15" fmla="*/ 0 h 13"/>
                <a:gd name="T16" fmla="*/ 1 w 29"/>
                <a:gd name="T17" fmla="*/ 11 h 13"/>
                <a:gd name="T18" fmla="*/ 1 w 29"/>
                <a:gd name="T19" fmla="*/ 12 h 13"/>
                <a:gd name="T20" fmla="*/ 2 w 29"/>
                <a:gd name="T2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3">
                  <a:moveTo>
                    <a:pt x="2" y="12"/>
                  </a:moveTo>
                  <a:cubicBezTo>
                    <a:pt x="8" y="5"/>
                    <a:pt x="14" y="1"/>
                    <a:pt x="19" y="1"/>
                  </a:cubicBezTo>
                  <a:cubicBezTo>
                    <a:pt x="21" y="1"/>
                    <a:pt x="23" y="2"/>
                    <a:pt x="24" y="3"/>
                  </a:cubicBezTo>
                  <a:cubicBezTo>
                    <a:pt x="26" y="5"/>
                    <a:pt x="27" y="7"/>
                    <a:pt x="27" y="9"/>
                  </a:cubicBezTo>
                  <a:cubicBezTo>
                    <a:pt x="27" y="10"/>
                    <a:pt x="27" y="10"/>
                    <a:pt x="28" y="10"/>
                  </a:cubicBezTo>
                  <a:cubicBezTo>
                    <a:pt x="28" y="10"/>
                    <a:pt x="29" y="10"/>
                    <a:pt x="29" y="9"/>
                  </a:cubicBezTo>
                  <a:cubicBezTo>
                    <a:pt x="29" y="6"/>
                    <a:pt x="27" y="4"/>
                    <a:pt x="26" y="2"/>
                  </a:cubicBezTo>
                  <a:cubicBezTo>
                    <a:pt x="24" y="0"/>
                    <a:pt x="21" y="0"/>
                    <a:pt x="19" y="0"/>
                  </a:cubicBezTo>
                  <a:cubicBezTo>
                    <a:pt x="13" y="0"/>
                    <a:pt x="6" y="3"/>
                    <a:pt x="1" y="11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1" y="13"/>
                    <a:pt x="2" y="13"/>
                    <a:pt x="2" y="12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2" name="Freeform 1389"/>
            <p:cNvSpPr/>
            <p:nvPr/>
          </p:nvSpPr>
          <p:spPr bwMode="auto">
            <a:xfrm>
              <a:off x="4484" y="920"/>
              <a:ext cx="114" cy="101"/>
            </a:xfrm>
            <a:custGeom>
              <a:avLst/>
              <a:gdLst>
                <a:gd name="T0" fmla="*/ 1 w 25"/>
                <a:gd name="T1" fmla="*/ 5 h 22"/>
                <a:gd name="T2" fmla="*/ 10 w 25"/>
                <a:gd name="T3" fmla="*/ 1 h 22"/>
                <a:gd name="T4" fmla="*/ 19 w 25"/>
                <a:gd name="T5" fmla="*/ 7 h 22"/>
                <a:gd name="T6" fmla="*/ 23 w 25"/>
                <a:gd name="T7" fmla="*/ 19 h 22"/>
                <a:gd name="T8" fmla="*/ 23 w 25"/>
                <a:gd name="T9" fmla="*/ 21 h 22"/>
                <a:gd name="T10" fmla="*/ 24 w 25"/>
                <a:gd name="T11" fmla="*/ 22 h 22"/>
                <a:gd name="T12" fmla="*/ 25 w 25"/>
                <a:gd name="T13" fmla="*/ 22 h 22"/>
                <a:gd name="T14" fmla="*/ 25 w 25"/>
                <a:gd name="T15" fmla="*/ 19 h 22"/>
                <a:gd name="T16" fmla="*/ 21 w 25"/>
                <a:gd name="T17" fmla="*/ 6 h 22"/>
                <a:gd name="T18" fmla="*/ 10 w 25"/>
                <a:gd name="T19" fmla="*/ 0 h 22"/>
                <a:gd name="T20" fmla="*/ 0 w 25"/>
                <a:gd name="T21" fmla="*/ 4 h 22"/>
                <a:gd name="T22" fmla="*/ 0 w 25"/>
                <a:gd name="T23" fmla="*/ 5 h 22"/>
                <a:gd name="T24" fmla="*/ 1 w 25"/>
                <a:gd name="T25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22">
                  <a:moveTo>
                    <a:pt x="1" y="5"/>
                  </a:moveTo>
                  <a:cubicBezTo>
                    <a:pt x="5" y="2"/>
                    <a:pt x="7" y="1"/>
                    <a:pt x="10" y="1"/>
                  </a:cubicBezTo>
                  <a:cubicBezTo>
                    <a:pt x="14" y="1"/>
                    <a:pt x="17" y="4"/>
                    <a:pt x="19" y="7"/>
                  </a:cubicBezTo>
                  <a:cubicBezTo>
                    <a:pt x="22" y="11"/>
                    <a:pt x="23" y="15"/>
                    <a:pt x="23" y="19"/>
                  </a:cubicBezTo>
                  <a:cubicBezTo>
                    <a:pt x="23" y="20"/>
                    <a:pt x="23" y="21"/>
                    <a:pt x="23" y="21"/>
                  </a:cubicBezTo>
                  <a:cubicBezTo>
                    <a:pt x="23" y="22"/>
                    <a:pt x="23" y="22"/>
                    <a:pt x="24" y="22"/>
                  </a:cubicBezTo>
                  <a:cubicBezTo>
                    <a:pt x="24" y="22"/>
                    <a:pt x="25" y="22"/>
                    <a:pt x="25" y="22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5"/>
                    <a:pt x="23" y="10"/>
                    <a:pt x="21" y="6"/>
                  </a:cubicBezTo>
                  <a:cubicBezTo>
                    <a:pt x="18" y="2"/>
                    <a:pt x="14" y="0"/>
                    <a:pt x="10" y="0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3" name="Freeform 1390"/>
            <p:cNvSpPr/>
            <p:nvPr/>
          </p:nvSpPr>
          <p:spPr bwMode="auto">
            <a:xfrm>
              <a:off x="6201" y="143"/>
              <a:ext cx="1141" cy="1145"/>
            </a:xfrm>
            <a:custGeom>
              <a:avLst/>
              <a:gdLst>
                <a:gd name="T0" fmla="*/ 1141 w 1141"/>
                <a:gd name="T1" fmla="*/ 156 h 1145"/>
                <a:gd name="T2" fmla="*/ 985 w 1141"/>
                <a:gd name="T3" fmla="*/ 1145 h 1145"/>
                <a:gd name="T4" fmla="*/ 0 w 1141"/>
                <a:gd name="T5" fmla="*/ 988 h 1145"/>
                <a:gd name="T6" fmla="*/ 151 w 1141"/>
                <a:gd name="T7" fmla="*/ 0 h 1145"/>
                <a:gd name="T8" fmla="*/ 1141 w 1141"/>
                <a:gd name="T9" fmla="*/ 156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1" h="1145">
                  <a:moveTo>
                    <a:pt x="1141" y="156"/>
                  </a:moveTo>
                  <a:lnTo>
                    <a:pt x="985" y="1145"/>
                  </a:lnTo>
                  <a:lnTo>
                    <a:pt x="0" y="988"/>
                  </a:lnTo>
                  <a:lnTo>
                    <a:pt x="151" y="0"/>
                  </a:lnTo>
                  <a:lnTo>
                    <a:pt x="1141" y="156"/>
                  </a:lnTo>
                  <a:close/>
                </a:path>
              </a:pathLst>
            </a:custGeom>
            <a:solidFill>
              <a:srgbClr val="92D6E3"/>
            </a:solidFill>
            <a:ln>
              <a:noFill/>
            </a:ln>
            <a:effectLst>
              <a:outerShdw blurRad="114300" dist="127000" dir="2700000" algn="tl" rotWithShape="0">
                <a:prstClr val="black">
                  <a:alpha val="2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4" name="Freeform 1391"/>
            <p:cNvSpPr/>
            <p:nvPr/>
          </p:nvSpPr>
          <p:spPr bwMode="auto">
            <a:xfrm>
              <a:off x="6201" y="143"/>
              <a:ext cx="1141" cy="1145"/>
            </a:xfrm>
            <a:custGeom>
              <a:avLst/>
              <a:gdLst>
                <a:gd name="T0" fmla="*/ 1141 w 1141"/>
                <a:gd name="T1" fmla="*/ 156 h 1145"/>
                <a:gd name="T2" fmla="*/ 985 w 1141"/>
                <a:gd name="T3" fmla="*/ 1145 h 1145"/>
                <a:gd name="T4" fmla="*/ 0 w 1141"/>
                <a:gd name="T5" fmla="*/ 988 h 1145"/>
                <a:gd name="T6" fmla="*/ 151 w 1141"/>
                <a:gd name="T7" fmla="*/ 0 h 1145"/>
                <a:gd name="T8" fmla="*/ 1141 w 1141"/>
                <a:gd name="T9" fmla="*/ 156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1" h="1145">
                  <a:moveTo>
                    <a:pt x="1141" y="156"/>
                  </a:moveTo>
                  <a:lnTo>
                    <a:pt x="985" y="1145"/>
                  </a:lnTo>
                  <a:lnTo>
                    <a:pt x="0" y="988"/>
                  </a:lnTo>
                  <a:lnTo>
                    <a:pt x="151" y="0"/>
                  </a:lnTo>
                  <a:lnTo>
                    <a:pt x="1141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6" name="Freeform 1393"/>
            <p:cNvSpPr/>
            <p:nvPr/>
          </p:nvSpPr>
          <p:spPr bwMode="auto">
            <a:xfrm>
              <a:off x="6215" y="1007"/>
              <a:ext cx="989" cy="193"/>
            </a:xfrm>
            <a:custGeom>
              <a:avLst/>
              <a:gdLst>
                <a:gd name="T0" fmla="*/ 5 w 989"/>
                <a:gd name="T1" fmla="*/ 0 h 193"/>
                <a:gd name="T2" fmla="*/ 0 w 989"/>
                <a:gd name="T3" fmla="*/ 37 h 193"/>
                <a:gd name="T4" fmla="*/ 985 w 989"/>
                <a:gd name="T5" fmla="*/ 193 h 193"/>
                <a:gd name="T6" fmla="*/ 989 w 989"/>
                <a:gd name="T7" fmla="*/ 156 h 193"/>
                <a:gd name="T8" fmla="*/ 5 w 989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3">
                  <a:moveTo>
                    <a:pt x="5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89" y="15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7" name="Freeform 1394"/>
            <p:cNvSpPr/>
            <p:nvPr/>
          </p:nvSpPr>
          <p:spPr bwMode="auto">
            <a:xfrm>
              <a:off x="6215" y="1007"/>
              <a:ext cx="989" cy="193"/>
            </a:xfrm>
            <a:custGeom>
              <a:avLst/>
              <a:gdLst>
                <a:gd name="T0" fmla="*/ 5 w 989"/>
                <a:gd name="T1" fmla="*/ 0 h 193"/>
                <a:gd name="T2" fmla="*/ 0 w 989"/>
                <a:gd name="T3" fmla="*/ 37 h 193"/>
                <a:gd name="T4" fmla="*/ 985 w 989"/>
                <a:gd name="T5" fmla="*/ 193 h 193"/>
                <a:gd name="T6" fmla="*/ 989 w 989"/>
                <a:gd name="T7" fmla="*/ 156 h 193"/>
                <a:gd name="T8" fmla="*/ 5 w 989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3">
                  <a:moveTo>
                    <a:pt x="5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89" y="156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8" name="Freeform 1395"/>
            <p:cNvSpPr/>
            <p:nvPr/>
          </p:nvSpPr>
          <p:spPr bwMode="auto">
            <a:xfrm>
              <a:off x="6224" y="934"/>
              <a:ext cx="994" cy="193"/>
            </a:xfrm>
            <a:custGeom>
              <a:avLst/>
              <a:gdLst>
                <a:gd name="T0" fmla="*/ 5 w 994"/>
                <a:gd name="T1" fmla="*/ 0 h 193"/>
                <a:gd name="T2" fmla="*/ 0 w 994"/>
                <a:gd name="T3" fmla="*/ 36 h 193"/>
                <a:gd name="T4" fmla="*/ 985 w 994"/>
                <a:gd name="T5" fmla="*/ 193 h 193"/>
                <a:gd name="T6" fmla="*/ 994 w 994"/>
                <a:gd name="T7" fmla="*/ 156 h 193"/>
                <a:gd name="T8" fmla="*/ 5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5" y="0"/>
                  </a:moveTo>
                  <a:lnTo>
                    <a:pt x="0" y="36"/>
                  </a:lnTo>
                  <a:lnTo>
                    <a:pt x="985" y="193"/>
                  </a:lnTo>
                  <a:lnTo>
                    <a:pt x="994" y="15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39" name="Freeform 1396"/>
            <p:cNvSpPr/>
            <p:nvPr/>
          </p:nvSpPr>
          <p:spPr bwMode="auto">
            <a:xfrm>
              <a:off x="6224" y="934"/>
              <a:ext cx="994" cy="193"/>
            </a:xfrm>
            <a:custGeom>
              <a:avLst/>
              <a:gdLst>
                <a:gd name="T0" fmla="*/ 5 w 994"/>
                <a:gd name="T1" fmla="*/ 0 h 193"/>
                <a:gd name="T2" fmla="*/ 0 w 994"/>
                <a:gd name="T3" fmla="*/ 36 h 193"/>
                <a:gd name="T4" fmla="*/ 985 w 994"/>
                <a:gd name="T5" fmla="*/ 193 h 193"/>
                <a:gd name="T6" fmla="*/ 994 w 994"/>
                <a:gd name="T7" fmla="*/ 156 h 193"/>
                <a:gd name="T8" fmla="*/ 5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5" y="0"/>
                  </a:moveTo>
                  <a:lnTo>
                    <a:pt x="0" y="36"/>
                  </a:lnTo>
                  <a:lnTo>
                    <a:pt x="985" y="193"/>
                  </a:lnTo>
                  <a:lnTo>
                    <a:pt x="994" y="156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0" name="Freeform 1397"/>
            <p:cNvSpPr/>
            <p:nvPr/>
          </p:nvSpPr>
          <p:spPr bwMode="auto">
            <a:xfrm>
              <a:off x="6238" y="855"/>
              <a:ext cx="989" cy="194"/>
            </a:xfrm>
            <a:custGeom>
              <a:avLst/>
              <a:gdLst>
                <a:gd name="T0" fmla="*/ 5 w 989"/>
                <a:gd name="T1" fmla="*/ 0 h 194"/>
                <a:gd name="T2" fmla="*/ 0 w 989"/>
                <a:gd name="T3" fmla="*/ 42 h 194"/>
                <a:gd name="T4" fmla="*/ 985 w 989"/>
                <a:gd name="T5" fmla="*/ 194 h 194"/>
                <a:gd name="T6" fmla="*/ 989 w 989"/>
                <a:gd name="T7" fmla="*/ 157 h 194"/>
                <a:gd name="T8" fmla="*/ 5 w 989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4">
                  <a:moveTo>
                    <a:pt x="5" y="0"/>
                  </a:moveTo>
                  <a:lnTo>
                    <a:pt x="0" y="42"/>
                  </a:lnTo>
                  <a:lnTo>
                    <a:pt x="985" y="194"/>
                  </a:lnTo>
                  <a:lnTo>
                    <a:pt x="989" y="15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1" name="Freeform 1398"/>
            <p:cNvSpPr/>
            <p:nvPr/>
          </p:nvSpPr>
          <p:spPr bwMode="auto">
            <a:xfrm>
              <a:off x="6238" y="855"/>
              <a:ext cx="989" cy="194"/>
            </a:xfrm>
            <a:custGeom>
              <a:avLst/>
              <a:gdLst>
                <a:gd name="T0" fmla="*/ 5 w 989"/>
                <a:gd name="T1" fmla="*/ 0 h 194"/>
                <a:gd name="T2" fmla="*/ 0 w 989"/>
                <a:gd name="T3" fmla="*/ 42 h 194"/>
                <a:gd name="T4" fmla="*/ 985 w 989"/>
                <a:gd name="T5" fmla="*/ 194 h 194"/>
                <a:gd name="T6" fmla="*/ 989 w 989"/>
                <a:gd name="T7" fmla="*/ 157 h 194"/>
                <a:gd name="T8" fmla="*/ 5 w 989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4">
                  <a:moveTo>
                    <a:pt x="5" y="0"/>
                  </a:moveTo>
                  <a:lnTo>
                    <a:pt x="0" y="42"/>
                  </a:lnTo>
                  <a:lnTo>
                    <a:pt x="985" y="194"/>
                  </a:lnTo>
                  <a:lnTo>
                    <a:pt x="989" y="157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2" name="Freeform 1399"/>
            <p:cNvSpPr/>
            <p:nvPr/>
          </p:nvSpPr>
          <p:spPr bwMode="auto">
            <a:xfrm>
              <a:off x="6247" y="782"/>
              <a:ext cx="994" cy="193"/>
            </a:xfrm>
            <a:custGeom>
              <a:avLst/>
              <a:gdLst>
                <a:gd name="T0" fmla="*/ 9 w 994"/>
                <a:gd name="T1" fmla="*/ 0 h 193"/>
                <a:gd name="T2" fmla="*/ 0 w 994"/>
                <a:gd name="T3" fmla="*/ 37 h 193"/>
                <a:gd name="T4" fmla="*/ 985 w 994"/>
                <a:gd name="T5" fmla="*/ 193 h 193"/>
                <a:gd name="T6" fmla="*/ 994 w 994"/>
                <a:gd name="T7" fmla="*/ 156 h 193"/>
                <a:gd name="T8" fmla="*/ 9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9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94" y="15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3" name="Freeform 1400"/>
            <p:cNvSpPr/>
            <p:nvPr/>
          </p:nvSpPr>
          <p:spPr bwMode="auto">
            <a:xfrm>
              <a:off x="6247" y="782"/>
              <a:ext cx="994" cy="193"/>
            </a:xfrm>
            <a:custGeom>
              <a:avLst/>
              <a:gdLst>
                <a:gd name="T0" fmla="*/ 9 w 994"/>
                <a:gd name="T1" fmla="*/ 0 h 193"/>
                <a:gd name="T2" fmla="*/ 0 w 994"/>
                <a:gd name="T3" fmla="*/ 37 h 193"/>
                <a:gd name="T4" fmla="*/ 985 w 994"/>
                <a:gd name="T5" fmla="*/ 193 h 193"/>
                <a:gd name="T6" fmla="*/ 994 w 994"/>
                <a:gd name="T7" fmla="*/ 156 h 193"/>
                <a:gd name="T8" fmla="*/ 9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9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94" y="156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4" name="Freeform 1401"/>
            <p:cNvSpPr/>
            <p:nvPr/>
          </p:nvSpPr>
          <p:spPr bwMode="auto">
            <a:xfrm>
              <a:off x="6261" y="708"/>
              <a:ext cx="989" cy="193"/>
            </a:xfrm>
            <a:custGeom>
              <a:avLst/>
              <a:gdLst>
                <a:gd name="T0" fmla="*/ 4 w 989"/>
                <a:gd name="T1" fmla="*/ 0 h 193"/>
                <a:gd name="T2" fmla="*/ 0 w 989"/>
                <a:gd name="T3" fmla="*/ 37 h 193"/>
                <a:gd name="T4" fmla="*/ 985 w 989"/>
                <a:gd name="T5" fmla="*/ 193 h 193"/>
                <a:gd name="T6" fmla="*/ 989 w 989"/>
                <a:gd name="T7" fmla="*/ 152 h 193"/>
                <a:gd name="T8" fmla="*/ 4 w 989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3">
                  <a:moveTo>
                    <a:pt x="4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89" y="15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5" name="Freeform 1402"/>
            <p:cNvSpPr/>
            <p:nvPr/>
          </p:nvSpPr>
          <p:spPr bwMode="auto">
            <a:xfrm>
              <a:off x="6261" y="708"/>
              <a:ext cx="989" cy="193"/>
            </a:xfrm>
            <a:custGeom>
              <a:avLst/>
              <a:gdLst>
                <a:gd name="T0" fmla="*/ 4 w 989"/>
                <a:gd name="T1" fmla="*/ 0 h 193"/>
                <a:gd name="T2" fmla="*/ 0 w 989"/>
                <a:gd name="T3" fmla="*/ 37 h 193"/>
                <a:gd name="T4" fmla="*/ 985 w 989"/>
                <a:gd name="T5" fmla="*/ 193 h 193"/>
                <a:gd name="T6" fmla="*/ 989 w 989"/>
                <a:gd name="T7" fmla="*/ 152 h 193"/>
                <a:gd name="T8" fmla="*/ 4 w 989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3">
                  <a:moveTo>
                    <a:pt x="4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89" y="15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6" name="Freeform 1403"/>
            <p:cNvSpPr/>
            <p:nvPr/>
          </p:nvSpPr>
          <p:spPr bwMode="auto">
            <a:xfrm>
              <a:off x="6270" y="630"/>
              <a:ext cx="994" cy="193"/>
            </a:xfrm>
            <a:custGeom>
              <a:avLst/>
              <a:gdLst>
                <a:gd name="T0" fmla="*/ 9 w 994"/>
                <a:gd name="T1" fmla="*/ 0 h 193"/>
                <a:gd name="T2" fmla="*/ 0 w 994"/>
                <a:gd name="T3" fmla="*/ 41 h 193"/>
                <a:gd name="T4" fmla="*/ 989 w 994"/>
                <a:gd name="T5" fmla="*/ 193 h 193"/>
                <a:gd name="T6" fmla="*/ 994 w 994"/>
                <a:gd name="T7" fmla="*/ 156 h 193"/>
                <a:gd name="T8" fmla="*/ 9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9" y="0"/>
                  </a:moveTo>
                  <a:lnTo>
                    <a:pt x="0" y="41"/>
                  </a:lnTo>
                  <a:lnTo>
                    <a:pt x="989" y="193"/>
                  </a:lnTo>
                  <a:lnTo>
                    <a:pt x="994" y="15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7" name="Freeform 1404"/>
            <p:cNvSpPr/>
            <p:nvPr/>
          </p:nvSpPr>
          <p:spPr bwMode="auto">
            <a:xfrm>
              <a:off x="6270" y="630"/>
              <a:ext cx="994" cy="193"/>
            </a:xfrm>
            <a:custGeom>
              <a:avLst/>
              <a:gdLst>
                <a:gd name="T0" fmla="*/ 9 w 994"/>
                <a:gd name="T1" fmla="*/ 0 h 193"/>
                <a:gd name="T2" fmla="*/ 0 w 994"/>
                <a:gd name="T3" fmla="*/ 41 h 193"/>
                <a:gd name="T4" fmla="*/ 989 w 994"/>
                <a:gd name="T5" fmla="*/ 193 h 193"/>
                <a:gd name="T6" fmla="*/ 994 w 994"/>
                <a:gd name="T7" fmla="*/ 156 h 193"/>
                <a:gd name="T8" fmla="*/ 9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9" y="0"/>
                  </a:moveTo>
                  <a:lnTo>
                    <a:pt x="0" y="41"/>
                  </a:lnTo>
                  <a:lnTo>
                    <a:pt x="989" y="193"/>
                  </a:lnTo>
                  <a:lnTo>
                    <a:pt x="994" y="156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8" name="Freeform 1405"/>
            <p:cNvSpPr/>
            <p:nvPr/>
          </p:nvSpPr>
          <p:spPr bwMode="auto">
            <a:xfrm>
              <a:off x="6284" y="556"/>
              <a:ext cx="989" cy="194"/>
            </a:xfrm>
            <a:custGeom>
              <a:avLst/>
              <a:gdLst>
                <a:gd name="T0" fmla="*/ 4 w 989"/>
                <a:gd name="T1" fmla="*/ 0 h 194"/>
                <a:gd name="T2" fmla="*/ 0 w 989"/>
                <a:gd name="T3" fmla="*/ 37 h 194"/>
                <a:gd name="T4" fmla="*/ 985 w 989"/>
                <a:gd name="T5" fmla="*/ 194 h 194"/>
                <a:gd name="T6" fmla="*/ 989 w 989"/>
                <a:gd name="T7" fmla="*/ 157 h 194"/>
                <a:gd name="T8" fmla="*/ 4 w 989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4">
                  <a:moveTo>
                    <a:pt x="4" y="0"/>
                  </a:moveTo>
                  <a:lnTo>
                    <a:pt x="0" y="37"/>
                  </a:lnTo>
                  <a:lnTo>
                    <a:pt x="985" y="194"/>
                  </a:lnTo>
                  <a:lnTo>
                    <a:pt x="989" y="15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49" name="Freeform 1406"/>
            <p:cNvSpPr/>
            <p:nvPr/>
          </p:nvSpPr>
          <p:spPr bwMode="auto">
            <a:xfrm>
              <a:off x="6284" y="556"/>
              <a:ext cx="989" cy="194"/>
            </a:xfrm>
            <a:custGeom>
              <a:avLst/>
              <a:gdLst>
                <a:gd name="T0" fmla="*/ 4 w 989"/>
                <a:gd name="T1" fmla="*/ 0 h 194"/>
                <a:gd name="T2" fmla="*/ 0 w 989"/>
                <a:gd name="T3" fmla="*/ 37 h 194"/>
                <a:gd name="T4" fmla="*/ 985 w 989"/>
                <a:gd name="T5" fmla="*/ 194 h 194"/>
                <a:gd name="T6" fmla="*/ 989 w 989"/>
                <a:gd name="T7" fmla="*/ 157 h 194"/>
                <a:gd name="T8" fmla="*/ 4 w 989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4">
                  <a:moveTo>
                    <a:pt x="4" y="0"/>
                  </a:moveTo>
                  <a:lnTo>
                    <a:pt x="0" y="37"/>
                  </a:lnTo>
                  <a:lnTo>
                    <a:pt x="985" y="194"/>
                  </a:lnTo>
                  <a:lnTo>
                    <a:pt x="989" y="157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0" name="Freeform 1407"/>
            <p:cNvSpPr/>
            <p:nvPr/>
          </p:nvSpPr>
          <p:spPr bwMode="auto">
            <a:xfrm>
              <a:off x="6298" y="483"/>
              <a:ext cx="989" cy="193"/>
            </a:xfrm>
            <a:custGeom>
              <a:avLst/>
              <a:gdLst>
                <a:gd name="T0" fmla="*/ 4 w 989"/>
                <a:gd name="T1" fmla="*/ 0 h 193"/>
                <a:gd name="T2" fmla="*/ 0 w 989"/>
                <a:gd name="T3" fmla="*/ 37 h 193"/>
                <a:gd name="T4" fmla="*/ 984 w 989"/>
                <a:gd name="T5" fmla="*/ 193 h 193"/>
                <a:gd name="T6" fmla="*/ 989 w 989"/>
                <a:gd name="T7" fmla="*/ 152 h 193"/>
                <a:gd name="T8" fmla="*/ 4 w 989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3">
                  <a:moveTo>
                    <a:pt x="4" y="0"/>
                  </a:moveTo>
                  <a:lnTo>
                    <a:pt x="0" y="37"/>
                  </a:lnTo>
                  <a:lnTo>
                    <a:pt x="984" y="193"/>
                  </a:lnTo>
                  <a:lnTo>
                    <a:pt x="989" y="15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1" name="Freeform 1408"/>
            <p:cNvSpPr/>
            <p:nvPr/>
          </p:nvSpPr>
          <p:spPr bwMode="auto">
            <a:xfrm>
              <a:off x="6298" y="483"/>
              <a:ext cx="989" cy="193"/>
            </a:xfrm>
            <a:custGeom>
              <a:avLst/>
              <a:gdLst>
                <a:gd name="T0" fmla="*/ 4 w 989"/>
                <a:gd name="T1" fmla="*/ 0 h 193"/>
                <a:gd name="T2" fmla="*/ 0 w 989"/>
                <a:gd name="T3" fmla="*/ 37 h 193"/>
                <a:gd name="T4" fmla="*/ 984 w 989"/>
                <a:gd name="T5" fmla="*/ 193 h 193"/>
                <a:gd name="T6" fmla="*/ 989 w 989"/>
                <a:gd name="T7" fmla="*/ 152 h 193"/>
                <a:gd name="T8" fmla="*/ 4 w 989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9" h="193">
                  <a:moveTo>
                    <a:pt x="4" y="0"/>
                  </a:moveTo>
                  <a:lnTo>
                    <a:pt x="0" y="37"/>
                  </a:lnTo>
                  <a:lnTo>
                    <a:pt x="984" y="193"/>
                  </a:lnTo>
                  <a:lnTo>
                    <a:pt x="989" y="15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2" name="Freeform 1409"/>
            <p:cNvSpPr/>
            <p:nvPr/>
          </p:nvSpPr>
          <p:spPr bwMode="auto">
            <a:xfrm>
              <a:off x="6307" y="405"/>
              <a:ext cx="994" cy="193"/>
            </a:xfrm>
            <a:custGeom>
              <a:avLst/>
              <a:gdLst>
                <a:gd name="T0" fmla="*/ 4 w 994"/>
                <a:gd name="T1" fmla="*/ 0 h 193"/>
                <a:gd name="T2" fmla="*/ 0 w 994"/>
                <a:gd name="T3" fmla="*/ 36 h 193"/>
                <a:gd name="T4" fmla="*/ 984 w 994"/>
                <a:gd name="T5" fmla="*/ 193 h 193"/>
                <a:gd name="T6" fmla="*/ 994 w 994"/>
                <a:gd name="T7" fmla="*/ 156 h 193"/>
                <a:gd name="T8" fmla="*/ 4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4" y="0"/>
                  </a:moveTo>
                  <a:lnTo>
                    <a:pt x="0" y="36"/>
                  </a:lnTo>
                  <a:lnTo>
                    <a:pt x="984" y="193"/>
                  </a:lnTo>
                  <a:lnTo>
                    <a:pt x="994" y="15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3" name="Freeform 1410"/>
            <p:cNvSpPr/>
            <p:nvPr/>
          </p:nvSpPr>
          <p:spPr bwMode="auto">
            <a:xfrm>
              <a:off x="6307" y="405"/>
              <a:ext cx="994" cy="193"/>
            </a:xfrm>
            <a:custGeom>
              <a:avLst/>
              <a:gdLst>
                <a:gd name="T0" fmla="*/ 4 w 994"/>
                <a:gd name="T1" fmla="*/ 0 h 193"/>
                <a:gd name="T2" fmla="*/ 0 w 994"/>
                <a:gd name="T3" fmla="*/ 36 h 193"/>
                <a:gd name="T4" fmla="*/ 984 w 994"/>
                <a:gd name="T5" fmla="*/ 193 h 193"/>
                <a:gd name="T6" fmla="*/ 994 w 994"/>
                <a:gd name="T7" fmla="*/ 156 h 193"/>
                <a:gd name="T8" fmla="*/ 4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4" y="0"/>
                  </a:moveTo>
                  <a:lnTo>
                    <a:pt x="0" y="36"/>
                  </a:lnTo>
                  <a:lnTo>
                    <a:pt x="984" y="193"/>
                  </a:lnTo>
                  <a:lnTo>
                    <a:pt x="994" y="156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4" name="Freeform 1411"/>
            <p:cNvSpPr/>
            <p:nvPr/>
          </p:nvSpPr>
          <p:spPr bwMode="auto">
            <a:xfrm>
              <a:off x="6320" y="331"/>
              <a:ext cx="990" cy="193"/>
            </a:xfrm>
            <a:custGeom>
              <a:avLst/>
              <a:gdLst>
                <a:gd name="T0" fmla="*/ 5 w 990"/>
                <a:gd name="T1" fmla="*/ 0 h 193"/>
                <a:gd name="T2" fmla="*/ 0 w 990"/>
                <a:gd name="T3" fmla="*/ 37 h 193"/>
                <a:gd name="T4" fmla="*/ 985 w 990"/>
                <a:gd name="T5" fmla="*/ 193 h 193"/>
                <a:gd name="T6" fmla="*/ 990 w 990"/>
                <a:gd name="T7" fmla="*/ 156 h 193"/>
                <a:gd name="T8" fmla="*/ 5 w 990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0" h="193">
                  <a:moveTo>
                    <a:pt x="5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90" y="15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5" name="Freeform 1412"/>
            <p:cNvSpPr/>
            <p:nvPr/>
          </p:nvSpPr>
          <p:spPr bwMode="auto">
            <a:xfrm>
              <a:off x="6320" y="331"/>
              <a:ext cx="990" cy="193"/>
            </a:xfrm>
            <a:custGeom>
              <a:avLst/>
              <a:gdLst>
                <a:gd name="T0" fmla="*/ 5 w 990"/>
                <a:gd name="T1" fmla="*/ 0 h 193"/>
                <a:gd name="T2" fmla="*/ 0 w 990"/>
                <a:gd name="T3" fmla="*/ 37 h 193"/>
                <a:gd name="T4" fmla="*/ 985 w 990"/>
                <a:gd name="T5" fmla="*/ 193 h 193"/>
                <a:gd name="T6" fmla="*/ 990 w 990"/>
                <a:gd name="T7" fmla="*/ 156 h 193"/>
                <a:gd name="T8" fmla="*/ 5 w 990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0" h="193">
                  <a:moveTo>
                    <a:pt x="5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90" y="156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6" name="Freeform 1413"/>
            <p:cNvSpPr/>
            <p:nvPr/>
          </p:nvSpPr>
          <p:spPr bwMode="auto">
            <a:xfrm>
              <a:off x="6330" y="253"/>
              <a:ext cx="994" cy="193"/>
            </a:xfrm>
            <a:custGeom>
              <a:avLst/>
              <a:gdLst>
                <a:gd name="T0" fmla="*/ 9 w 994"/>
                <a:gd name="T1" fmla="*/ 0 h 193"/>
                <a:gd name="T2" fmla="*/ 0 w 994"/>
                <a:gd name="T3" fmla="*/ 41 h 193"/>
                <a:gd name="T4" fmla="*/ 984 w 994"/>
                <a:gd name="T5" fmla="*/ 193 h 193"/>
                <a:gd name="T6" fmla="*/ 994 w 994"/>
                <a:gd name="T7" fmla="*/ 156 h 193"/>
                <a:gd name="T8" fmla="*/ 9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9" y="0"/>
                  </a:moveTo>
                  <a:lnTo>
                    <a:pt x="0" y="41"/>
                  </a:lnTo>
                  <a:lnTo>
                    <a:pt x="984" y="193"/>
                  </a:lnTo>
                  <a:lnTo>
                    <a:pt x="994" y="15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7" name="Freeform 1414"/>
            <p:cNvSpPr/>
            <p:nvPr/>
          </p:nvSpPr>
          <p:spPr bwMode="auto">
            <a:xfrm>
              <a:off x="6330" y="253"/>
              <a:ext cx="994" cy="193"/>
            </a:xfrm>
            <a:custGeom>
              <a:avLst/>
              <a:gdLst>
                <a:gd name="T0" fmla="*/ 9 w 994"/>
                <a:gd name="T1" fmla="*/ 0 h 193"/>
                <a:gd name="T2" fmla="*/ 0 w 994"/>
                <a:gd name="T3" fmla="*/ 41 h 193"/>
                <a:gd name="T4" fmla="*/ 984 w 994"/>
                <a:gd name="T5" fmla="*/ 193 h 193"/>
                <a:gd name="T6" fmla="*/ 994 w 994"/>
                <a:gd name="T7" fmla="*/ 156 h 193"/>
                <a:gd name="T8" fmla="*/ 9 w 994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4" h="193">
                  <a:moveTo>
                    <a:pt x="9" y="0"/>
                  </a:moveTo>
                  <a:lnTo>
                    <a:pt x="0" y="41"/>
                  </a:lnTo>
                  <a:lnTo>
                    <a:pt x="984" y="193"/>
                  </a:lnTo>
                  <a:lnTo>
                    <a:pt x="994" y="156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8" name="Freeform 1415"/>
            <p:cNvSpPr/>
            <p:nvPr/>
          </p:nvSpPr>
          <p:spPr bwMode="auto">
            <a:xfrm>
              <a:off x="6343" y="179"/>
              <a:ext cx="990" cy="193"/>
            </a:xfrm>
            <a:custGeom>
              <a:avLst/>
              <a:gdLst>
                <a:gd name="T0" fmla="*/ 5 w 990"/>
                <a:gd name="T1" fmla="*/ 0 h 193"/>
                <a:gd name="T2" fmla="*/ 0 w 990"/>
                <a:gd name="T3" fmla="*/ 37 h 193"/>
                <a:gd name="T4" fmla="*/ 985 w 990"/>
                <a:gd name="T5" fmla="*/ 193 h 193"/>
                <a:gd name="T6" fmla="*/ 990 w 990"/>
                <a:gd name="T7" fmla="*/ 157 h 193"/>
                <a:gd name="T8" fmla="*/ 5 w 990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0" h="193">
                  <a:moveTo>
                    <a:pt x="5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90" y="15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8E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59" name="Freeform 1416"/>
            <p:cNvSpPr/>
            <p:nvPr/>
          </p:nvSpPr>
          <p:spPr bwMode="auto">
            <a:xfrm>
              <a:off x="6343" y="179"/>
              <a:ext cx="990" cy="193"/>
            </a:xfrm>
            <a:custGeom>
              <a:avLst/>
              <a:gdLst>
                <a:gd name="T0" fmla="*/ 5 w 990"/>
                <a:gd name="T1" fmla="*/ 0 h 193"/>
                <a:gd name="T2" fmla="*/ 0 w 990"/>
                <a:gd name="T3" fmla="*/ 37 h 193"/>
                <a:gd name="T4" fmla="*/ 985 w 990"/>
                <a:gd name="T5" fmla="*/ 193 h 193"/>
                <a:gd name="T6" fmla="*/ 990 w 990"/>
                <a:gd name="T7" fmla="*/ 157 h 193"/>
                <a:gd name="T8" fmla="*/ 5 w 990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0" h="193">
                  <a:moveTo>
                    <a:pt x="5" y="0"/>
                  </a:moveTo>
                  <a:lnTo>
                    <a:pt x="0" y="37"/>
                  </a:lnTo>
                  <a:lnTo>
                    <a:pt x="985" y="193"/>
                  </a:lnTo>
                  <a:lnTo>
                    <a:pt x="990" y="157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0" name="Freeform 1417"/>
            <p:cNvSpPr/>
            <p:nvPr/>
          </p:nvSpPr>
          <p:spPr bwMode="auto">
            <a:xfrm>
              <a:off x="6481" y="460"/>
              <a:ext cx="517" cy="556"/>
            </a:xfrm>
            <a:custGeom>
              <a:avLst/>
              <a:gdLst>
                <a:gd name="T0" fmla="*/ 109 w 113"/>
                <a:gd name="T1" fmla="*/ 29 h 121"/>
                <a:gd name="T2" fmla="*/ 38 w 113"/>
                <a:gd name="T3" fmla="*/ 10 h 121"/>
                <a:gd name="T4" fmla="*/ 21 w 113"/>
                <a:gd name="T5" fmla="*/ 31 h 121"/>
                <a:gd name="T6" fmla="*/ 2 w 113"/>
                <a:gd name="T7" fmla="*/ 73 h 121"/>
                <a:gd name="T8" fmla="*/ 64 w 113"/>
                <a:gd name="T9" fmla="*/ 117 h 121"/>
                <a:gd name="T10" fmla="*/ 101 w 113"/>
                <a:gd name="T11" fmla="*/ 109 h 121"/>
                <a:gd name="T12" fmla="*/ 111 w 113"/>
                <a:gd name="T13" fmla="*/ 5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21">
                  <a:moveTo>
                    <a:pt x="109" y="29"/>
                  </a:moveTo>
                  <a:cubicBezTo>
                    <a:pt x="98" y="14"/>
                    <a:pt x="60" y="0"/>
                    <a:pt x="38" y="1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3" y="42"/>
                    <a:pt x="4" y="64"/>
                    <a:pt x="2" y="73"/>
                  </a:cubicBezTo>
                  <a:cubicBezTo>
                    <a:pt x="0" y="89"/>
                    <a:pt x="13" y="110"/>
                    <a:pt x="64" y="117"/>
                  </a:cubicBezTo>
                  <a:cubicBezTo>
                    <a:pt x="88" y="121"/>
                    <a:pt x="96" y="113"/>
                    <a:pt x="101" y="109"/>
                  </a:cubicBezTo>
                  <a:cubicBezTo>
                    <a:pt x="111" y="100"/>
                    <a:pt x="113" y="72"/>
                    <a:pt x="111" y="54"/>
                  </a:cubicBezTo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1" name="Freeform 1418"/>
            <p:cNvSpPr/>
            <p:nvPr/>
          </p:nvSpPr>
          <p:spPr bwMode="auto">
            <a:xfrm>
              <a:off x="6485" y="487"/>
              <a:ext cx="513" cy="520"/>
            </a:xfrm>
            <a:custGeom>
              <a:avLst/>
              <a:gdLst>
                <a:gd name="T0" fmla="*/ 109 w 112"/>
                <a:gd name="T1" fmla="*/ 23 h 113"/>
                <a:gd name="T2" fmla="*/ 55 w 112"/>
                <a:gd name="T3" fmla="*/ 0 h 113"/>
                <a:gd name="T4" fmla="*/ 37 w 112"/>
                <a:gd name="T5" fmla="*/ 4 h 113"/>
                <a:gd name="T6" fmla="*/ 37 w 112"/>
                <a:gd name="T7" fmla="*/ 4 h 113"/>
                <a:gd name="T8" fmla="*/ 19 w 112"/>
                <a:gd name="T9" fmla="*/ 25 h 113"/>
                <a:gd name="T10" fmla="*/ 19 w 112"/>
                <a:gd name="T11" fmla="*/ 25 h 113"/>
                <a:gd name="T12" fmla="*/ 1 w 112"/>
                <a:gd name="T13" fmla="*/ 67 h 113"/>
                <a:gd name="T14" fmla="*/ 0 w 112"/>
                <a:gd name="T15" fmla="*/ 71 h 113"/>
                <a:gd name="T16" fmla="*/ 14 w 112"/>
                <a:gd name="T17" fmla="*/ 95 h 113"/>
                <a:gd name="T18" fmla="*/ 62 w 112"/>
                <a:gd name="T19" fmla="*/ 112 h 113"/>
                <a:gd name="T20" fmla="*/ 74 w 112"/>
                <a:gd name="T21" fmla="*/ 113 h 113"/>
                <a:gd name="T22" fmla="*/ 100 w 112"/>
                <a:gd name="T23" fmla="*/ 103 h 113"/>
                <a:gd name="T24" fmla="*/ 109 w 112"/>
                <a:gd name="T25" fmla="*/ 85 h 113"/>
                <a:gd name="T26" fmla="*/ 112 w 112"/>
                <a:gd name="T27" fmla="*/ 59 h 113"/>
                <a:gd name="T28" fmla="*/ 111 w 112"/>
                <a:gd name="T29" fmla="*/ 48 h 113"/>
                <a:gd name="T30" fmla="*/ 110 w 112"/>
                <a:gd name="T31" fmla="*/ 48 h 113"/>
                <a:gd name="T32" fmla="*/ 110 w 112"/>
                <a:gd name="T33" fmla="*/ 59 h 113"/>
                <a:gd name="T34" fmla="*/ 108 w 112"/>
                <a:gd name="T35" fmla="*/ 85 h 113"/>
                <a:gd name="T36" fmla="*/ 99 w 112"/>
                <a:gd name="T37" fmla="*/ 102 h 113"/>
                <a:gd name="T38" fmla="*/ 74 w 112"/>
                <a:gd name="T39" fmla="*/ 112 h 113"/>
                <a:gd name="T40" fmla="*/ 63 w 112"/>
                <a:gd name="T41" fmla="*/ 111 h 113"/>
                <a:gd name="T42" fmla="*/ 15 w 112"/>
                <a:gd name="T43" fmla="*/ 94 h 113"/>
                <a:gd name="T44" fmla="*/ 2 w 112"/>
                <a:gd name="T45" fmla="*/ 71 h 113"/>
                <a:gd name="T46" fmla="*/ 2 w 112"/>
                <a:gd name="T47" fmla="*/ 67 h 113"/>
                <a:gd name="T48" fmla="*/ 21 w 112"/>
                <a:gd name="T49" fmla="*/ 25 h 113"/>
                <a:gd name="T50" fmla="*/ 20 w 112"/>
                <a:gd name="T51" fmla="*/ 25 h 113"/>
                <a:gd name="T52" fmla="*/ 21 w 112"/>
                <a:gd name="T53" fmla="*/ 26 h 113"/>
                <a:gd name="T54" fmla="*/ 38 w 112"/>
                <a:gd name="T55" fmla="*/ 5 h 113"/>
                <a:gd name="T56" fmla="*/ 37 w 112"/>
                <a:gd name="T57" fmla="*/ 4 h 113"/>
                <a:gd name="T58" fmla="*/ 38 w 112"/>
                <a:gd name="T59" fmla="*/ 5 h 113"/>
                <a:gd name="T60" fmla="*/ 55 w 112"/>
                <a:gd name="T61" fmla="*/ 1 h 113"/>
                <a:gd name="T62" fmla="*/ 108 w 112"/>
                <a:gd name="T63" fmla="*/ 24 h 113"/>
                <a:gd name="T64" fmla="*/ 109 w 112"/>
                <a:gd name="T65" fmla="*/ 2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13">
                  <a:moveTo>
                    <a:pt x="109" y="23"/>
                  </a:moveTo>
                  <a:cubicBezTo>
                    <a:pt x="100" y="11"/>
                    <a:pt x="76" y="0"/>
                    <a:pt x="55" y="0"/>
                  </a:cubicBezTo>
                  <a:cubicBezTo>
                    <a:pt x="49" y="0"/>
                    <a:pt x="42" y="1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2" y="35"/>
                    <a:pt x="2" y="58"/>
                    <a:pt x="1" y="67"/>
                  </a:cubicBezTo>
                  <a:cubicBezTo>
                    <a:pt x="1" y="68"/>
                    <a:pt x="0" y="69"/>
                    <a:pt x="0" y="71"/>
                  </a:cubicBezTo>
                  <a:cubicBezTo>
                    <a:pt x="0" y="78"/>
                    <a:pt x="4" y="87"/>
                    <a:pt x="14" y="95"/>
                  </a:cubicBezTo>
                  <a:cubicBezTo>
                    <a:pt x="23" y="102"/>
                    <a:pt x="39" y="109"/>
                    <a:pt x="62" y="112"/>
                  </a:cubicBezTo>
                  <a:cubicBezTo>
                    <a:pt x="67" y="113"/>
                    <a:pt x="71" y="113"/>
                    <a:pt x="74" y="113"/>
                  </a:cubicBezTo>
                  <a:cubicBezTo>
                    <a:pt x="90" y="113"/>
                    <a:pt x="96" y="107"/>
                    <a:pt x="100" y="103"/>
                  </a:cubicBezTo>
                  <a:cubicBezTo>
                    <a:pt x="104" y="100"/>
                    <a:pt x="107" y="93"/>
                    <a:pt x="109" y="85"/>
                  </a:cubicBezTo>
                  <a:cubicBezTo>
                    <a:pt x="111" y="77"/>
                    <a:pt x="112" y="68"/>
                    <a:pt x="112" y="59"/>
                  </a:cubicBezTo>
                  <a:cubicBezTo>
                    <a:pt x="112" y="55"/>
                    <a:pt x="111" y="51"/>
                    <a:pt x="111" y="48"/>
                  </a:cubicBezTo>
                  <a:cubicBezTo>
                    <a:pt x="110" y="48"/>
                    <a:pt x="110" y="48"/>
                    <a:pt x="110" y="48"/>
                  </a:cubicBezTo>
                  <a:cubicBezTo>
                    <a:pt x="110" y="51"/>
                    <a:pt x="110" y="55"/>
                    <a:pt x="110" y="59"/>
                  </a:cubicBezTo>
                  <a:cubicBezTo>
                    <a:pt x="110" y="68"/>
                    <a:pt x="109" y="77"/>
                    <a:pt x="108" y="85"/>
                  </a:cubicBezTo>
                  <a:cubicBezTo>
                    <a:pt x="106" y="92"/>
                    <a:pt x="103" y="99"/>
                    <a:pt x="99" y="102"/>
                  </a:cubicBezTo>
                  <a:cubicBezTo>
                    <a:pt x="95" y="106"/>
                    <a:pt x="90" y="111"/>
                    <a:pt x="74" y="112"/>
                  </a:cubicBezTo>
                  <a:cubicBezTo>
                    <a:pt x="71" y="112"/>
                    <a:pt x="67" y="111"/>
                    <a:pt x="63" y="111"/>
                  </a:cubicBezTo>
                  <a:cubicBezTo>
                    <a:pt x="39" y="107"/>
                    <a:pt x="24" y="101"/>
                    <a:pt x="15" y="94"/>
                  </a:cubicBezTo>
                  <a:cubicBezTo>
                    <a:pt x="5" y="86"/>
                    <a:pt x="2" y="78"/>
                    <a:pt x="2" y="71"/>
                  </a:cubicBezTo>
                  <a:cubicBezTo>
                    <a:pt x="2" y="69"/>
                    <a:pt x="2" y="68"/>
                    <a:pt x="2" y="67"/>
                  </a:cubicBezTo>
                  <a:cubicBezTo>
                    <a:pt x="3" y="58"/>
                    <a:pt x="13" y="36"/>
                    <a:pt x="21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43" y="3"/>
                    <a:pt x="49" y="1"/>
                    <a:pt x="55" y="1"/>
                  </a:cubicBezTo>
                  <a:cubicBezTo>
                    <a:pt x="75" y="1"/>
                    <a:pt x="99" y="13"/>
                    <a:pt x="108" y="24"/>
                  </a:cubicBezTo>
                  <a:cubicBezTo>
                    <a:pt x="109" y="23"/>
                    <a:pt x="109" y="23"/>
                    <a:pt x="109" y="23"/>
                  </a:cubicBezTo>
                  <a:close/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2" name="Freeform 1419"/>
            <p:cNvSpPr/>
            <p:nvPr/>
          </p:nvSpPr>
          <p:spPr bwMode="auto">
            <a:xfrm>
              <a:off x="6348" y="446"/>
              <a:ext cx="316" cy="331"/>
            </a:xfrm>
            <a:custGeom>
              <a:avLst/>
              <a:gdLst>
                <a:gd name="T0" fmla="*/ 69 w 69"/>
                <a:gd name="T1" fmla="*/ 13 h 72"/>
                <a:gd name="T2" fmla="*/ 55 w 69"/>
                <a:gd name="T3" fmla="*/ 1 h 72"/>
                <a:gd name="T4" fmla="*/ 32 w 69"/>
                <a:gd name="T5" fmla="*/ 16 h 72"/>
                <a:gd name="T6" fmla="*/ 0 w 69"/>
                <a:gd name="T7" fmla="*/ 43 h 72"/>
                <a:gd name="T8" fmla="*/ 32 w 69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2">
                  <a:moveTo>
                    <a:pt x="69" y="13"/>
                  </a:moveTo>
                  <a:cubicBezTo>
                    <a:pt x="64" y="5"/>
                    <a:pt x="58" y="2"/>
                    <a:pt x="55" y="1"/>
                  </a:cubicBezTo>
                  <a:cubicBezTo>
                    <a:pt x="48" y="0"/>
                    <a:pt x="41" y="9"/>
                    <a:pt x="32" y="16"/>
                  </a:cubicBezTo>
                  <a:cubicBezTo>
                    <a:pt x="13" y="31"/>
                    <a:pt x="1" y="31"/>
                    <a:pt x="0" y="43"/>
                  </a:cubicBezTo>
                  <a:cubicBezTo>
                    <a:pt x="0" y="55"/>
                    <a:pt x="12" y="71"/>
                    <a:pt x="32" y="72"/>
                  </a:cubicBezTo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3" name="Freeform 1420"/>
            <p:cNvSpPr/>
            <p:nvPr/>
          </p:nvSpPr>
          <p:spPr bwMode="auto">
            <a:xfrm>
              <a:off x="6348" y="446"/>
              <a:ext cx="321" cy="336"/>
            </a:xfrm>
            <a:custGeom>
              <a:avLst/>
              <a:gdLst>
                <a:gd name="T0" fmla="*/ 70 w 70"/>
                <a:gd name="T1" fmla="*/ 13 h 73"/>
                <a:gd name="T2" fmla="*/ 55 w 70"/>
                <a:gd name="T3" fmla="*/ 1 h 73"/>
                <a:gd name="T4" fmla="*/ 54 w 70"/>
                <a:gd name="T5" fmla="*/ 0 h 73"/>
                <a:gd name="T6" fmla="*/ 43 w 70"/>
                <a:gd name="T7" fmla="*/ 6 h 73"/>
                <a:gd name="T8" fmla="*/ 31 w 70"/>
                <a:gd name="T9" fmla="*/ 16 h 73"/>
                <a:gd name="T10" fmla="*/ 9 w 70"/>
                <a:gd name="T11" fmla="*/ 30 h 73"/>
                <a:gd name="T12" fmla="*/ 2 w 70"/>
                <a:gd name="T13" fmla="*/ 35 h 73"/>
                <a:gd name="T14" fmla="*/ 0 w 70"/>
                <a:gd name="T15" fmla="*/ 42 h 73"/>
                <a:gd name="T16" fmla="*/ 0 w 70"/>
                <a:gd name="T17" fmla="*/ 44 h 73"/>
                <a:gd name="T18" fmla="*/ 32 w 70"/>
                <a:gd name="T19" fmla="*/ 73 h 73"/>
                <a:gd name="T20" fmla="*/ 33 w 70"/>
                <a:gd name="T21" fmla="*/ 72 h 73"/>
                <a:gd name="T22" fmla="*/ 32 w 70"/>
                <a:gd name="T23" fmla="*/ 71 h 73"/>
                <a:gd name="T24" fmla="*/ 1 w 70"/>
                <a:gd name="T25" fmla="*/ 44 h 73"/>
                <a:gd name="T26" fmla="*/ 1 w 70"/>
                <a:gd name="T27" fmla="*/ 43 h 73"/>
                <a:gd name="T28" fmla="*/ 4 w 70"/>
                <a:gd name="T29" fmla="*/ 36 h 73"/>
                <a:gd name="T30" fmla="*/ 14 w 70"/>
                <a:gd name="T31" fmla="*/ 29 h 73"/>
                <a:gd name="T32" fmla="*/ 32 w 70"/>
                <a:gd name="T33" fmla="*/ 17 h 73"/>
                <a:gd name="T34" fmla="*/ 44 w 70"/>
                <a:gd name="T35" fmla="*/ 7 h 73"/>
                <a:gd name="T36" fmla="*/ 54 w 70"/>
                <a:gd name="T37" fmla="*/ 2 h 73"/>
                <a:gd name="T38" fmla="*/ 55 w 70"/>
                <a:gd name="T39" fmla="*/ 2 h 73"/>
                <a:gd name="T40" fmla="*/ 68 w 70"/>
                <a:gd name="T41" fmla="*/ 13 h 73"/>
                <a:gd name="T42" fmla="*/ 70 w 70"/>
                <a:gd name="T43" fmla="*/ 14 h 73"/>
                <a:gd name="T44" fmla="*/ 70 w 70"/>
                <a:gd name="T45" fmla="*/ 1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" h="73">
                  <a:moveTo>
                    <a:pt x="70" y="13"/>
                  </a:moveTo>
                  <a:cubicBezTo>
                    <a:pt x="64" y="4"/>
                    <a:pt x="59" y="1"/>
                    <a:pt x="55" y="1"/>
                  </a:cubicBezTo>
                  <a:cubicBezTo>
                    <a:pt x="55" y="0"/>
                    <a:pt x="55" y="0"/>
                    <a:pt x="54" y="0"/>
                  </a:cubicBezTo>
                  <a:cubicBezTo>
                    <a:pt x="50" y="0"/>
                    <a:pt x="47" y="3"/>
                    <a:pt x="43" y="6"/>
                  </a:cubicBezTo>
                  <a:cubicBezTo>
                    <a:pt x="39" y="9"/>
                    <a:pt x="35" y="12"/>
                    <a:pt x="31" y="16"/>
                  </a:cubicBezTo>
                  <a:cubicBezTo>
                    <a:pt x="22" y="23"/>
                    <a:pt x="14" y="27"/>
                    <a:pt x="9" y="30"/>
                  </a:cubicBezTo>
                  <a:cubicBezTo>
                    <a:pt x="6" y="31"/>
                    <a:pt x="4" y="33"/>
                    <a:pt x="2" y="35"/>
                  </a:cubicBezTo>
                  <a:cubicBezTo>
                    <a:pt x="1" y="37"/>
                    <a:pt x="0" y="39"/>
                    <a:pt x="0" y="42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0" y="56"/>
                    <a:pt x="12" y="71"/>
                    <a:pt x="32" y="73"/>
                  </a:cubicBezTo>
                  <a:cubicBezTo>
                    <a:pt x="32" y="73"/>
                    <a:pt x="33" y="73"/>
                    <a:pt x="33" y="72"/>
                  </a:cubicBezTo>
                  <a:cubicBezTo>
                    <a:pt x="33" y="72"/>
                    <a:pt x="32" y="71"/>
                    <a:pt x="32" y="71"/>
                  </a:cubicBezTo>
                  <a:cubicBezTo>
                    <a:pt x="13" y="70"/>
                    <a:pt x="1" y="55"/>
                    <a:pt x="1" y="44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0"/>
                    <a:pt x="2" y="38"/>
                    <a:pt x="4" y="36"/>
                  </a:cubicBezTo>
                  <a:cubicBezTo>
                    <a:pt x="6" y="33"/>
                    <a:pt x="9" y="31"/>
                    <a:pt x="14" y="29"/>
                  </a:cubicBezTo>
                  <a:cubicBezTo>
                    <a:pt x="19" y="26"/>
                    <a:pt x="25" y="23"/>
                    <a:pt x="32" y="17"/>
                  </a:cubicBezTo>
                  <a:cubicBezTo>
                    <a:pt x="37" y="14"/>
                    <a:pt x="40" y="10"/>
                    <a:pt x="44" y="7"/>
                  </a:cubicBezTo>
                  <a:cubicBezTo>
                    <a:pt x="48" y="4"/>
                    <a:pt x="51" y="2"/>
                    <a:pt x="54" y="2"/>
                  </a:cubicBezTo>
                  <a:cubicBezTo>
                    <a:pt x="54" y="2"/>
                    <a:pt x="55" y="2"/>
                    <a:pt x="55" y="2"/>
                  </a:cubicBezTo>
                  <a:cubicBezTo>
                    <a:pt x="58" y="2"/>
                    <a:pt x="63" y="5"/>
                    <a:pt x="68" y="13"/>
                  </a:cubicBezTo>
                  <a:cubicBezTo>
                    <a:pt x="69" y="14"/>
                    <a:pt x="69" y="14"/>
                    <a:pt x="70" y="14"/>
                  </a:cubicBezTo>
                  <a:cubicBezTo>
                    <a:pt x="70" y="13"/>
                    <a:pt x="70" y="13"/>
                    <a:pt x="70" y="13"/>
                  </a:cubicBezTo>
                  <a:close/>
                </a:path>
              </a:pathLst>
            </a:custGeom>
            <a:solidFill>
              <a:srgbClr val="92D6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4" name="Freeform 1421"/>
            <p:cNvSpPr/>
            <p:nvPr/>
          </p:nvSpPr>
          <p:spPr bwMode="auto">
            <a:xfrm>
              <a:off x="6966" y="561"/>
              <a:ext cx="211" cy="354"/>
            </a:xfrm>
            <a:custGeom>
              <a:avLst/>
              <a:gdLst>
                <a:gd name="T0" fmla="*/ 0 w 46"/>
                <a:gd name="T1" fmla="*/ 7 h 77"/>
                <a:gd name="T2" fmla="*/ 19 w 46"/>
                <a:gd name="T3" fmla="*/ 1 h 77"/>
                <a:gd name="T4" fmla="*/ 33 w 46"/>
                <a:gd name="T5" fmla="*/ 26 h 77"/>
                <a:gd name="T6" fmla="*/ 45 w 46"/>
                <a:gd name="T7" fmla="*/ 60 h 77"/>
                <a:gd name="T8" fmla="*/ 16 w 46"/>
                <a:gd name="T9" fmla="*/ 76 h 77"/>
                <a:gd name="T10" fmla="*/ 3 w 46"/>
                <a:gd name="T11" fmla="*/ 7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77">
                  <a:moveTo>
                    <a:pt x="0" y="7"/>
                  </a:moveTo>
                  <a:cubicBezTo>
                    <a:pt x="8" y="3"/>
                    <a:pt x="13" y="0"/>
                    <a:pt x="19" y="1"/>
                  </a:cubicBezTo>
                  <a:cubicBezTo>
                    <a:pt x="21" y="1"/>
                    <a:pt x="31" y="2"/>
                    <a:pt x="33" y="26"/>
                  </a:cubicBezTo>
                  <a:cubicBezTo>
                    <a:pt x="34" y="38"/>
                    <a:pt x="46" y="54"/>
                    <a:pt x="45" y="60"/>
                  </a:cubicBezTo>
                  <a:cubicBezTo>
                    <a:pt x="43" y="69"/>
                    <a:pt x="28" y="77"/>
                    <a:pt x="16" y="76"/>
                  </a:cubicBezTo>
                  <a:cubicBezTo>
                    <a:pt x="8" y="76"/>
                    <a:pt x="5" y="72"/>
                    <a:pt x="3" y="71"/>
                  </a:cubicBezTo>
                </a:path>
              </a:pathLst>
            </a:custGeom>
            <a:solidFill>
              <a:srgbClr val="F2E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5" name="Freeform 1422"/>
            <p:cNvSpPr/>
            <p:nvPr/>
          </p:nvSpPr>
          <p:spPr bwMode="auto">
            <a:xfrm>
              <a:off x="6962" y="561"/>
              <a:ext cx="210" cy="354"/>
            </a:xfrm>
            <a:custGeom>
              <a:avLst/>
              <a:gdLst>
                <a:gd name="T0" fmla="*/ 2 w 46"/>
                <a:gd name="T1" fmla="*/ 8 h 77"/>
                <a:gd name="T2" fmla="*/ 18 w 46"/>
                <a:gd name="T3" fmla="*/ 2 h 77"/>
                <a:gd name="T4" fmla="*/ 20 w 46"/>
                <a:gd name="T5" fmla="*/ 2 h 77"/>
                <a:gd name="T6" fmla="*/ 26 w 46"/>
                <a:gd name="T7" fmla="*/ 5 h 77"/>
                <a:gd name="T8" fmla="*/ 33 w 46"/>
                <a:gd name="T9" fmla="*/ 26 h 77"/>
                <a:gd name="T10" fmla="*/ 39 w 46"/>
                <a:gd name="T11" fmla="*/ 45 h 77"/>
                <a:gd name="T12" fmla="*/ 45 w 46"/>
                <a:gd name="T13" fmla="*/ 59 h 77"/>
                <a:gd name="T14" fmla="*/ 45 w 46"/>
                <a:gd name="T15" fmla="*/ 60 h 77"/>
                <a:gd name="T16" fmla="*/ 36 w 46"/>
                <a:gd name="T17" fmla="*/ 71 h 77"/>
                <a:gd name="T18" fmla="*/ 19 w 46"/>
                <a:gd name="T19" fmla="*/ 76 h 77"/>
                <a:gd name="T20" fmla="*/ 17 w 46"/>
                <a:gd name="T21" fmla="*/ 75 h 77"/>
                <a:gd name="T22" fmla="*/ 5 w 46"/>
                <a:gd name="T23" fmla="*/ 70 h 77"/>
                <a:gd name="T24" fmla="*/ 3 w 46"/>
                <a:gd name="T25" fmla="*/ 70 h 77"/>
                <a:gd name="T26" fmla="*/ 3 w 46"/>
                <a:gd name="T27" fmla="*/ 71 h 77"/>
                <a:gd name="T28" fmla="*/ 17 w 46"/>
                <a:gd name="T29" fmla="*/ 77 h 77"/>
                <a:gd name="T30" fmla="*/ 19 w 46"/>
                <a:gd name="T31" fmla="*/ 77 h 77"/>
                <a:gd name="T32" fmla="*/ 37 w 46"/>
                <a:gd name="T33" fmla="*/ 72 h 77"/>
                <a:gd name="T34" fmla="*/ 46 w 46"/>
                <a:gd name="T35" fmla="*/ 60 h 77"/>
                <a:gd name="T36" fmla="*/ 46 w 46"/>
                <a:gd name="T37" fmla="*/ 59 h 77"/>
                <a:gd name="T38" fmla="*/ 41 w 46"/>
                <a:gd name="T39" fmla="*/ 44 h 77"/>
                <a:gd name="T40" fmla="*/ 35 w 46"/>
                <a:gd name="T41" fmla="*/ 26 h 77"/>
                <a:gd name="T42" fmla="*/ 27 w 46"/>
                <a:gd name="T43" fmla="*/ 4 h 77"/>
                <a:gd name="T44" fmla="*/ 20 w 46"/>
                <a:gd name="T45" fmla="*/ 0 h 77"/>
                <a:gd name="T46" fmla="*/ 18 w 46"/>
                <a:gd name="T47" fmla="*/ 0 h 77"/>
                <a:gd name="T48" fmla="*/ 1 w 46"/>
                <a:gd name="T49" fmla="*/ 6 h 77"/>
                <a:gd name="T50" fmla="*/ 1 w 46"/>
                <a:gd name="T51" fmla="*/ 7 h 77"/>
                <a:gd name="T52" fmla="*/ 2 w 46"/>
                <a:gd name="T53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6" h="77">
                  <a:moveTo>
                    <a:pt x="2" y="8"/>
                  </a:moveTo>
                  <a:cubicBezTo>
                    <a:pt x="9" y="4"/>
                    <a:pt x="14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3" y="2"/>
                    <a:pt x="26" y="5"/>
                  </a:cubicBezTo>
                  <a:cubicBezTo>
                    <a:pt x="29" y="8"/>
                    <a:pt x="32" y="14"/>
                    <a:pt x="33" y="26"/>
                  </a:cubicBezTo>
                  <a:cubicBezTo>
                    <a:pt x="34" y="32"/>
                    <a:pt x="37" y="39"/>
                    <a:pt x="39" y="45"/>
                  </a:cubicBezTo>
                  <a:cubicBezTo>
                    <a:pt x="42" y="51"/>
                    <a:pt x="45" y="56"/>
                    <a:pt x="45" y="59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4" y="64"/>
                    <a:pt x="41" y="68"/>
                    <a:pt x="36" y="71"/>
                  </a:cubicBezTo>
                  <a:cubicBezTo>
                    <a:pt x="31" y="74"/>
                    <a:pt x="25" y="76"/>
                    <a:pt x="19" y="76"/>
                  </a:cubicBezTo>
                  <a:cubicBezTo>
                    <a:pt x="18" y="76"/>
                    <a:pt x="18" y="76"/>
                    <a:pt x="17" y="75"/>
                  </a:cubicBezTo>
                  <a:cubicBezTo>
                    <a:pt x="9" y="75"/>
                    <a:pt x="6" y="72"/>
                    <a:pt x="5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5" y="73"/>
                    <a:pt x="9" y="76"/>
                    <a:pt x="17" y="77"/>
                  </a:cubicBezTo>
                  <a:cubicBezTo>
                    <a:pt x="18" y="77"/>
                    <a:pt x="18" y="77"/>
                    <a:pt x="19" y="77"/>
                  </a:cubicBezTo>
                  <a:cubicBezTo>
                    <a:pt x="25" y="77"/>
                    <a:pt x="32" y="75"/>
                    <a:pt x="37" y="72"/>
                  </a:cubicBezTo>
                  <a:cubicBezTo>
                    <a:pt x="42" y="69"/>
                    <a:pt x="46" y="65"/>
                    <a:pt x="46" y="60"/>
                  </a:cubicBezTo>
                  <a:cubicBezTo>
                    <a:pt x="46" y="59"/>
                    <a:pt x="46" y="59"/>
                    <a:pt x="46" y="59"/>
                  </a:cubicBezTo>
                  <a:cubicBezTo>
                    <a:pt x="46" y="56"/>
                    <a:pt x="44" y="50"/>
                    <a:pt x="41" y="44"/>
                  </a:cubicBezTo>
                  <a:cubicBezTo>
                    <a:pt x="38" y="38"/>
                    <a:pt x="35" y="31"/>
                    <a:pt x="35" y="26"/>
                  </a:cubicBezTo>
                  <a:cubicBezTo>
                    <a:pt x="34" y="14"/>
                    <a:pt x="31" y="7"/>
                    <a:pt x="27" y="4"/>
                  </a:cubicBezTo>
                  <a:cubicBezTo>
                    <a:pt x="24" y="0"/>
                    <a:pt x="21" y="0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2"/>
                    <a:pt x="1" y="6"/>
                  </a:cubicBezTo>
                  <a:cubicBezTo>
                    <a:pt x="1" y="7"/>
                    <a:pt x="0" y="7"/>
                    <a:pt x="1" y="7"/>
                  </a:cubicBezTo>
                  <a:cubicBezTo>
                    <a:pt x="1" y="8"/>
                    <a:pt x="1" y="8"/>
                    <a:pt x="2" y="8"/>
                  </a:cubicBezTo>
                  <a:close/>
                </a:path>
              </a:pathLst>
            </a:custGeom>
            <a:solidFill>
              <a:srgbClr val="92D6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6" name="Freeform 1423"/>
            <p:cNvSpPr/>
            <p:nvPr/>
          </p:nvSpPr>
          <p:spPr bwMode="auto">
            <a:xfrm>
              <a:off x="6490" y="754"/>
              <a:ext cx="92" cy="97"/>
            </a:xfrm>
            <a:custGeom>
              <a:avLst/>
              <a:gdLst>
                <a:gd name="T0" fmla="*/ 0 w 20"/>
                <a:gd name="T1" fmla="*/ 13 h 21"/>
                <a:gd name="T2" fmla="*/ 9 w 20"/>
                <a:gd name="T3" fmla="*/ 20 h 21"/>
                <a:gd name="T4" fmla="*/ 20 w 20"/>
                <a:gd name="T5" fmla="*/ 11 h 21"/>
                <a:gd name="T6" fmla="*/ 11 w 20"/>
                <a:gd name="T7" fmla="*/ 0 h 21"/>
                <a:gd name="T8" fmla="*/ 2 w 20"/>
                <a:gd name="T9" fmla="*/ 4 h 21"/>
                <a:gd name="T10" fmla="*/ 1 w 20"/>
                <a:gd name="T11" fmla="*/ 7 h 21"/>
                <a:gd name="T12" fmla="*/ 1 w 20"/>
                <a:gd name="T13" fmla="*/ 9 h 21"/>
                <a:gd name="T14" fmla="*/ 0 w 20"/>
                <a:gd name="T15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1">
                  <a:moveTo>
                    <a:pt x="0" y="13"/>
                  </a:moveTo>
                  <a:cubicBezTo>
                    <a:pt x="2" y="17"/>
                    <a:pt x="5" y="20"/>
                    <a:pt x="9" y="20"/>
                  </a:cubicBezTo>
                  <a:cubicBezTo>
                    <a:pt x="14" y="21"/>
                    <a:pt x="19" y="17"/>
                    <a:pt x="20" y="11"/>
                  </a:cubicBezTo>
                  <a:cubicBezTo>
                    <a:pt x="20" y="6"/>
                    <a:pt x="16" y="1"/>
                    <a:pt x="11" y="0"/>
                  </a:cubicBezTo>
                  <a:cubicBezTo>
                    <a:pt x="7" y="0"/>
                    <a:pt x="4" y="2"/>
                    <a:pt x="2" y="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9"/>
                    <a:pt x="1" y="9"/>
                    <a:pt x="1" y="9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0B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7" name="Freeform 1424"/>
            <p:cNvSpPr/>
            <p:nvPr/>
          </p:nvSpPr>
          <p:spPr bwMode="auto">
            <a:xfrm>
              <a:off x="6490" y="754"/>
              <a:ext cx="92" cy="97"/>
            </a:xfrm>
            <a:custGeom>
              <a:avLst/>
              <a:gdLst>
                <a:gd name="T0" fmla="*/ 0 w 20"/>
                <a:gd name="T1" fmla="*/ 13 h 21"/>
                <a:gd name="T2" fmla="*/ 0 w 20"/>
                <a:gd name="T3" fmla="*/ 14 h 21"/>
                <a:gd name="T4" fmla="*/ 9 w 20"/>
                <a:gd name="T5" fmla="*/ 21 h 21"/>
                <a:gd name="T6" fmla="*/ 10 w 20"/>
                <a:gd name="T7" fmla="*/ 21 h 21"/>
                <a:gd name="T8" fmla="*/ 20 w 20"/>
                <a:gd name="T9" fmla="*/ 11 h 21"/>
                <a:gd name="T10" fmla="*/ 20 w 20"/>
                <a:gd name="T11" fmla="*/ 10 h 21"/>
                <a:gd name="T12" fmla="*/ 11 w 20"/>
                <a:gd name="T13" fmla="*/ 0 h 21"/>
                <a:gd name="T14" fmla="*/ 10 w 20"/>
                <a:gd name="T15" fmla="*/ 0 h 21"/>
                <a:gd name="T16" fmla="*/ 1 w 20"/>
                <a:gd name="T17" fmla="*/ 4 h 21"/>
                <a:gd name="T18" fmla="*/ 1 w 20"/>
                <a:gd name="T19" fmla="*/ 4 h 21"/>
                <a:gd name="T20" fmla="*/ 0 w 20"/>
                <a:gd name="T21" fmla="*/ 7 h 21"/>
                <a:gd name="T22" fmla="*/ 0 w 20"/>
                <a:gd name="T23" fmla="*/ 7 h 21"/>
                <a:gd name="T24" fmla="*/ 0 w 20"/>
                <a:gd name="T25" fmla="*/ 9 h 21"/>
                <a:gd name="T26" fmla="*/ 0 w 20"/>
                <a:gd name="T27" fmla="*/ 9 h 21"/>
                <a:gd name="T28" fmla="*/ 0 w 20"/>
                <a:gd name="T29" fmla="*/ 13 h 21"/>
                <a:gd name="T30" fmla="*/ 0 w 20"/>
                <a:gd name="T31" fmla="*/ 14 h 21"/>
                <a:gd name="T32" fmla="*/ 0 w 20"/>
                <a:gd name="T33" fmla="*/ 13 h 21"/>
                <a:gd name="T34" fmla="*/ 1 w 20"/>
                <a:gd name="T35" fmla="*/ 13 h 21"/>
                <a:gd name="T36" fmla="*/ 1 w 20"/>
                <a:gd name="T37" fmla="*/ 9 h 21"/>
                <a:gd name="T38" fmla="*/ 2 w 20"/>
                <a:gd name="T39" fmla="*/ 7 h 21"/>
                <a:gd name="T40" fmla="*/ 2 w 20"/>
                <a:gd name="T41" fmla="*/ 5 h 21"/>
                <a:gd name="T42" fmla="*/ 2 w 20"/>
                <a:gd name="T43" fmla="*/ 4 h 21"/>
                <a:gd name="T44" fmla="*/ 2 w 20"/>
                <a:gd name="T45" fmla="*/ 5 h 21"/>
                <a:gd name="T46" fmla="*/ 10 w 20"/>
                <a:gd name="T47" fmla="*/ 1 h 21"/>
                <a:gd name="T48" fmla="*/ 11 w 20"/>
                <a:gd name="T49" fmla="*/ 1 h 21"/>
                <a:gd name="T50" fmla="*/ 19 w 20"/>
                <a:gd name="T51" fmla="*/ 10 h 21"/>
                <a:gd name="T52" fmla="*/ 19 w 20"/>
                <a:gd name="T53" fmla="*/ 11 h 21"/>
                <a:gd name="T54" fmla="*/ 10 w 20"/>
                <a:gd name="T55" fmla="*/ 19 h 21"/>
                <a:gd name="T56" fmla="*/ 9 w 20"/>
                <a:gd name="T57" fmla="*/ 19 h 21"/>
                <a:gd name="T58" fmla="*/ 1 w 20"/>
                <a:gd name="T59" fmla="*/ 13 h 21"/>
                <a:gd name="T60" fmla="*/ 0 w 20"/>
                <a:gd name="T61" fmla="*/ 13 h 21"/>
                <a:gd name="T62" fmla="*/ 1 w 20"/>
                <a:gd name="T63" fmla="*/ 13 h 21"/>
                <a:gd name="T64" fmla="*/ 0 w 20"/>
                <a:gd name="T65" fmla="*/ 1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" h="21"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" y="17"/>
                    <a:pt x="5" y="20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5" y="21"/>
                    <a:pt x="20" y="17"/>
                    <a:pt x="20" y="1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5"/>
                    <a:pt x="16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3" y="1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3"/>
                    <a:pt x="7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5" y="2"/>
                    <a:pt x="19" y="6"/>
                    <a:pt x="19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6"/>
                    <a:pt x="15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5" y="19"/>
                    <a:pt x="2" y="16"/>
                    <a:pt x="1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0B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8" name="Freeform 1425"/>
            <p:cNvSpPr/>
            <p:nvPr/>
          </p:nvSpPr>
          <p:spPr bwMode="auto">
            <a:xfrm>
              <a:off x="6870" y="860"/>
              <a:ext cx="92" cy="92"/>
            </a:xfrm>
            <a:custGeom>
              <a:avLst/>
              <a:gdLst>
                <a:gd name="T0" fmla="*/ 20 w 20"/>
                <a:gd name="T1" fmla="*/ 11 h 20"/>
                <a:gd name="T2" fmla="*/ 9 w 20"/>
                <a:gd name="T3" fmla="*/ 20 h 20"/>
                <a:gd name="T4" fmla="*/ 0 w 20"/>
                <a:gd name="T5" fmla="*/ 9 h 20"/>
                <a:gd name="T6" fmla="*/ 11 w 20"/>
                <a:gd name="T7" fmla="*/ 0 h 20"/>
                <a:gd name="T8" fmla="*/ 20 w 20"/>
                <a:gd name="T9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20" y="11"/>
                  </a:moveTo>
                  <a:cubicBezTo>
                    <a:pt x="19" y="16"/>
                    <a:pt x="15" y="20"/>
                    <a:pt x="9" y="20"/>
                  </a:cubicBezTo>
                  <a:cubicBezTo>
                    <a:pt x="4" y="19"/>
                    <a:pt x="0" y="15"/>
                    <a:pt x="0" y="9"/>
                  </a:cubicBezTo>
                  <a:cubicBezTo>
                    <a:pt x="1" y="4"/>
                    <a:pt x="6" y="0"/>
                    <a:pt x="11" y="0"/>
                  </a:cubicBezTo>
                  <a:cubicBezTo>
                    <a:pt x="16" y="1"/>
                    <a:pt x="20" y="6"/>
                    <a:pt x="20" y="11"/>
                  </a:cubicBezTo>
                  <a:close/>
                </a:path>
              </a:pathLst>
            </a:custGeom>
            <a:solidFill>
              <a:srgbClr val="F0B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69" name="Freeform 1426"/>
            <p:cNvSpPr/>
            <p:nvPr/>
          </p:nvSpPr>
          <p:spPr bwMode="auto">
            <a:xfrm>
              <a:off x="6870" y="860"/>
              <a:ext cx="96" cy="97"/>
            </a:xfrm>
            <a:custGeom>
              <a:avLst/>
              <a:gdLst>
                <a:gd name="T0" fmla="*/ 20 w 21"/>
                <a:gd name="T1" fmla="*/ 11 h 21"/>
                <a:gd name="T2" fmla="*/ 19 w 21"/>
                <a:gd name="T3" fmla="*/ 11 h 21"/>
                <a:gd name="T4" fmla="*/ 10 w 21"/>
                <a:gd name="T5" fmla="*/ 19 h 21"/>
                <a:gd name="T6" fmla="*/ 9 w 21"/>
                <a:gd name="T7" fmla="*/ 19 h 21"/>
                <a:gd name="T8" fmla="*/ 1 w 21"/>
                <a:gd name="T9" fmla="*/ 10 h 21"/>
                <a:gd name="T10" fmla="*/ 1 w 21"/>
                <a:gd name="T11" fmla="*/ 9 h 21"/>
                <a:gd name="T12" fmla="*/ 10 w 21"/>
                <a:gd name="T13" fmla="*/ 1 h 21"/>
                <a:gd name="T14" fmla="*/ 11 w 21"/>
                <a:gd name="T15" fmla="*/ 1 h 21"/>
                <a:gd name="T16" fmla="*/ 19 w 21"/>
                <a:gd name="T17" fmla="*/ 10 h 21"/>
                <a:gd name="T18" fmla="*/ 19 w 21"/>
                <a:gd name="T19" fmla="*/ 11 h 21"/>
                <a:gd name="T20" fmla="*/ 20 w 21"/>
                <a:gd name="T21" fmla="*/ 11 h 21"/>
                <a:gd name="T22" fmla="*/ 21 w 21"/>
                <a:gd name="T23" fmla="*/ 11 h 21"/>
                <a:gd name="T24" fmla="*/ 21 w 21"/>
                <a:gd name="T25" fmla="*/ 10 h 21"/>
                <a:gd name="T26" fmla="*/ 11 w 21"/>
                <a:gd name="T27" fmla="*/ 0 h 21"/>
                <a:gd name="T28" fmla="*/ 10 w 21"/>
                <a:gd name="T29" fmla="*/ 0 h 21"/>
                <a:gd name="T30" fmla="*/ 0 w 21"/>
                <a:gd name="T31" fmla="*/ 9 h 21"/>
                <a:gd name="T32" fmla="*/ 0 w 21"/>
                <a:gd name="T33" fmla="*/ 10 h 21"/>
                <a:gd name="T34" fmla="*/ 9 w 21"/>
                <a:gd name="T35" fmla="*/ 21 h 21"/>
                <a:gd name="T36" fmla="*/ 10 w 21"/>
                <a:gd name="T37" fmla="*/ 21 h 21"/>
                <a:gd name="T38" fmla="*/ 21 w 21"/>
                <a:gd name="T39" fmla="*/ 11 h 21"/>
                <a:gd name="T40" fmla="*/ 20 w 21"/>
                <a:gd name="T41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" h="21">
                  <a:moveTo>
                    <a:pt x="20" y="11"/>
                  </a:moveTo>
                  <a:cubicBezTo>
                    <a:pt x="19" y="11"/>
                    <a:pt x="19" y="11"/>
                    <a:pt x="19" y="11"/>
                  </a:cubicBezTo>
                  <a:cubicBezTo>
                    <a:pt x="19" y="16"/>
                    <a:pt x="15" y="19"/>
                    <a:pt x="10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" y="19"/>
                    <a:pt x="1" y="15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4"/>
                    <a:pt x="5" y="1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6" y="1"/>
                    <a:pt x="19" y="5"/>
                    <a:pt x="19" y="10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5"/>
                    <a:pt x="17" y="0"/>
                    <a:pt x="1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6"/>
                    <a:pt x="4" y="20"/>
                    <a:pt x="9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5" y="21"/>
                    <a:pt x="20" y="17"/>
                    <a:pt x="21" y="11"/>
                  </a:cubicBezTo>
                  <a:lnTo>
                    <a:pt x="20" y="11"/>
                  </a:lnTo>
                  <a:close/>
                </a:path>
              </a:pathLst>
            </a:custGeom>
            <a:solidFill>
              <a:srgbClr val="F0B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0" name="Freeform 1427"/>
            <p:cNvSpPr/>
            <p:nvPr/>
          </p:nvSpPr>
          <p:spPr bwMode="auto">
            <a:xfrm>
              <a:off x="6655" y="837"/>
              <a:ext cx="142" cy="64"/>
            </a:xfrm>
            <a:custGeom>
              <a:avLst/>
              <a:gdLst>
                <a:gd name="T0" fmla="*/ 0 w 31"/>
                <a:gd name="T1" fmla="*/ 0 h 14"/>
                <a:gd name="T2" fmla="*/ 0 w 31"/>
                <a:gd name="T3" fmla="*/ 2 h 14"/>
                <a:gd name="T4" fmla="*/ 3 w 31"/>
                <a:gd name="T5" fmla="*/ 7 h 14"/>
                <a:gd name="T6" fmla="*/ 8 w 31"/>
                <a:gd name="T7" fmla="*/ 9 h 14"/>
                <a:gd name="T8" fmla="*/ 15 w 31"/>
                <a:gd name="T9" fmla="*/ 7 h 14"/>
                <a:gd name="T10" fmla="*/ 14 w 31"/>
                <a:gd name="T11" fmla="*/ 6 h 14"/>
                <a:gd name="T12" fmla="*/ 13 w 31"/>
                <a:gd name="T13" fmla="*/ 6 h 14"/>
                <a:gd name="T14" fmla="*/ 23 w 31"/>
                <a:gd name="T15" fmla="*/ 14 h 14"/>
                <a:gd name="T16" fmla="*/ 31 w 31"/>
                <a:gd name="T17" fmla="*/ 10 h 14"/>
                <a:gd name="T18" fmla="*/ 31 w 31"/>
                <a:gd name="T19" fmla="*/ 9 h 14"/>
                <a:gd name="T20" fmla="*/ 30 w 31"/>
                <a:gd name="T21" fmla="*/ 9 h 14"/>
                <a:gd name="T22" fmla="*/ 23 w 31"/>
                <a:gd name="T23" fmla="*/ 12 h 14"/>
                <a:gd name="T24" fmla="*/ 15 w 31"/>
                <a:gd name="T25" fmla="*/ 6 h 14"/>
                <a:gd name="T26" fmla="*/ 14 w 31"/>
                <a:gd name="T27" fmla="*/ 5 h 14"/>
                <a:gd name="T28" fmla="*/ 14 w 31"/>
                <a:gd name="T29" fmla="*/ 6 h 14"/>
                <a:gd name="T30" fmla="*/ 8 w 31"/>
                <a:gd name="T31" fmla="*/ 7 h 14"/>
                <a:gd name="T32" fmla="*/ 4 w 31"/>
                <a:gd name="T33" fmla="*/ 6 h 14"/>
                <a:gd name="T34" fmla="*/ 2 w 31"/>
                <a:gd name="T35" fmla="*/ 2 h 14"/>
                <a:gd name="T36" fmla="*/ 2 w 31"/>
                <a:gd name="T37" fmla="*/ 1 h 14"/>
                <a:gd name="T38" fmla="*/ 1 w 31"/>
                <a:gd name="T39" fmla="*/ 0 h 14"/>
                <a:gd name="T40" fmla="*/ 0 w 31"/>
                <a:gd name="T4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1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4"/>
                    <a:pt x="1" y="6"/>
                    <a:pt x="3" y="7"/>
                  </a:cubicBezTo>
                  <a:cubicBezTo>
                    <a:pt x="4" y="9"/>
                    <a:pt x="6" y="9"/>
                    <a:pt x="8" y="9"/>
                  </a:cubicBezTo>
                  <a:cubicBezTo>
                    <a:pt x="10" y="9"/>
                    <a:pt x="13" y="8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12"/>
                    <a:pt x="19" y="14"/>
                    <a:pt x="23" y="14"/>
                  </a:cubicBezTo>
                  <a:cubicBezTo>
                    <a:pt x="26" y="14"/>
                    <a:pt x="30" y="13"/>
                    <a:pt x="31" y="10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9" y="11"/>
                    <a:pt x="26" y="12"/>
                    <a:pt x="23" y="12"/>
                  </a:cubicBezTo>
                  <a:cubicBezTo>
                    <a:pt x="19" y="12"/>
                    <a:pt x="16" y="11"/>
                    <a:pt x="15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2" y="7"/>
                    <a:pt x="10" y="7"/>
                    <a:pt x="8" y="7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3" y="5"/>
                    <a:pt x="2" y="4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1" name="Freeform 1428"/>
            <p:cNvSpPr/>
            <p:nvPr/>
          </p:nvSpPr>
          <p:spPr bwMode="auto">
            <a:xfrm>
              <a:off x="6719" y="796"/>
              <a:ext cx="32" cy="23"/>
            </a:xfrm>
            <a:custGeom>
              <a:avLst/>
              <a:gdLst>
                <a:gd name="T0" fmla="*/ 7 w 7"/>
                <a:gd name="T1" fmla="*/ 3 h 5"/>
                <a:gd name="T2" fmla="*/ 3 w 7"/>
                <a:gd name="T3" fmla="*/ 4 h 5"/>
                <a:gd name="T4" fmla="*/ 0 w 7"/>
                <a:gd name="T5" fmla="*/ 1 h 5"/>
                <a:gd name="T6" fmla="*/ 4 w 7"/>
                <a:gd name="T7" fmla="*/ 0 h 5"/>
                <a:gd name="T8" fmla="*/ 7 w 7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cubicBezTo>
                    <a:pt x="7" y="4"/>
                    <a:pt x="5" y="5"/>
                    <a:pt x="3" y="4"/>
                  </a:cubicBezTo>
                  <a:cubicBezTo>
                    <a:pt x="1" y="4"/>
                    <a:pt x="0" y="2"/>
                    <a:pt x="0" y="1"/>
                  </a:cubicBezTo>
                  <a:cubicBezTo>
                    <a:pt x="0" y="0"/>
                    <a:pt x="2" y="0"/>
                    <a:pt x="4" y="0"/>
                  </a:cubicBezTo>
                  <a:cubicBezTo>
                    <a:pt x="6" y="1"/>
                    <a:pt x="7" y="2"/>
                    <a:pt x="7" y="3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2" name="Freeform 1429"/>
            <p:cNvSpPr/>
            <p:nvPr/>
          </p:nvSpPr>
          <p:spPr bwMode="auto">
            <a:xfrm>
              <a:off x="6714" y="791"/>
              <a:ext cx="42" cy="28"/>
            </a:xfrm>
            <a:custGeom>
              <a:avLst/>
              <a:gdLst>
                <a:gd name="T0" fmla="*/ 8 w 9"/>
                <a:gd name="T1" fmla="*/ 4 h 6"/>
                <a:gd name="T2" fmla="*/ 7 w 9"/>
                <a:gd name="T3" fmla="*/ 4 h 6"/>
                <a:gd name="T4" fmla="*/ 7 w 9"/>
                <a:gd name="T5" fmla="*/ 4 h 6"/>
                <a:gd name="T6" fmla="*/ 6 w 9"/>
                <a:gd name="T7" fmla="*/ 4 h 6"/>
                <a:gd name="T8" fmla="*/ 4 w 9"/>
                <a:gd name="T9" fmla="*/ 4 h 6"/>
                <a:gd name="T10" fmla="*/ 2 w 9"/>
                <a:gd name="T11" fmla="*/ 3 h 6"/>
                <a:gd name="T12" fmla="*/ 2 w 9"/>
                <a:gd name="T13" fmla="*/ 3 h 6"/>
                <a:gd name="T14" fmla="*/ 2 w 9"/>
                <a:gd name="T15" fmla="*/ 3 h 6"/>
                <a:gd name="T16" fmla="*/ 2 w 9"/>
                <a:gd name="T17" fmla="*/ 2 h 6"/>
                <a:gd name="T18" fmla="*/ 3 w 9"/>
                <a:gd name="T19" fmla="*/ 2 h 6"/>
                <a:gd name="T20" fmla="*/ 5 w 9"/>
                <a:gd name="T21" fmla="*/ 2 h 6"/>
                <a:gd name="T22" fmla="*/ 7 w 9"/>
                <a:gd name="T23" fmla="*/ 3 h 6"/>
                <a:gd name="T24" fmla="*/ 7 w 9"/>
                <a:gd name="T25" fmla="*/ 4 h 6"/>
                <a:gd name="T26" fmla="*/ 7 w 9"/>
                <a:gd name="T27" fmla="*/ 4 h 6"/>
                <a:gd name="T28" fmla="*/ 8 w 9"/>
                <a:gd name="T29" fmla="*/ 4 h 6"/>
                <a:gd name="T30" fmla="*/ 9 w 9"/>
                <a:gd name="T31" fmla="*/ 4 h 6"/>
                <a:gd name="T32" fmla="*/ 9 w 9"/>
                <a:gd name="T33" fmla="*/ 4 h 6"/>
                <a:gd name="T34" fmla="*/ 8 w 9"/>
                <a:gd name="T35" fmla="*/ 2 h 6"/>
                <a:gd name="T36" fmla="*/ 5 w 9"/>
                <a:gd name="T37" fmla="*/ 1 h 6"/>
                <a:gd name="T38" fmla="*/ 3 w 9"/>
                <a:gd name="T39" fmla="*/ 0 h 6"/>
                <a:gd name="T40" fmla="*/ 2 w 9"/>
                <a:gd name="T41" fmla="*/ 1 h 6"/>
                <a:gd name="T42" fmla="*/ 0 w 9"/>
                <a:gd name="T43" fmla="*/ 2 h 6"/>
                <a:gd name="T44" fmla="*/ 0 w 9"/>
                <a:gd name="T45" fmla="*/ 3 h 6"/>
                <a:gd name="T46" fmla="*/ 1 w 9"/>
                <a:gd name="T47" fmla="*/ 5 h 6"/>
                <a:gd name="T48" fmla="*/ 4 w 9"/>
                <a:gd name="T49" fmla="*/ 6 h 6"/>
                <a:gd name="T50" fmla="*/ 6 w 9"/>
                <a:gd name="T51" fmla="*/ 6 h 6"/>
                <a:gd name="T52" fmla="*/ 7 w 9"/>
                <a:gd name="T53" fmla="*/ 6 h 6"/>
                <a:gd name="T54" fmla="*/ 9 w 9"/>
                <a:gd name="T55" fmla="*/ 4 h 6"/>
                <a:gd name="T56" fmla="*/ 8 w 9"/>
                <a:gd name="T5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" h="6">
                  <a:moveTo>
                    <a:pt x="8" y="4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6" y="2"/>
                    <a:pt x="6" y="3"/>
                    <a:pt x="7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8" y="2"/>
                    <a:pt x="8" y="2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8" y="5"/>
                    <a:pt x="8" y="5"/>
                    <a:pt x="9" y="4"/>
                  </a:cubicBezTo>
                  <a:lnTo>
                    <a:pt x="8" y="4"/>
                  </a:ln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3" name="Freeform 1430"/>
            <p:cNvSpPr/>
            <p:nvPr/>
          </p:nvSpPr>
          <p:spPr bwMode="auto">
            <a:xfrm>
              <a:off x="6655" y="717"/>
              <a:ext cx="46" cy="46"/>
            </a:xfrm>
            <a:custGeom>
              <a:avLst/>
              <a:gdLst>
                <a:gd name="T0" fmla="*/ 10 w 10"/>
                <a:gd name="T1" fmla="*/ 5 h 10"/>
                <a:gd name="T2" fmla="*/ 4 w 10"/>
                <a:gd name="T3" fmla="*/ 10 h 10"/>
                <a:gd name="T4" fmla="*/ 0 w 10"/>
                <a:gd name="T5" fmla="*/ 4 h 10"/>
                <a:gd name="T6" fmla="*/ 5 w 10"/>
                <a:gd name="T7" fmla="*/ 0 h 10"/>
                <a:gd name="T8" fmla="*/ 10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5"/>
                  </a:moveTo>
                  <a:cubicBezTo>
                    <a:pt x="10" y="8"/>
                    <a:pt x="7" y="10"/>
                    <a:pt x="4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3"/>
                    <a:pt x="10" y="5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4" name="Freeform 1431"/>
            <p:cNvSpPr/>
            <p:nvPr/>
          </p:nvSpPr>
          <p:spPr bwMode="auto">
            <a:xfrm>
              <a:off x="6792" y="759"/>
              <a:ext cx="46" cy="46"/>
            </a:xfrm>
            <a:custGeom>
              <a:avLst/>
              <a:gdLst>
                <a:gd name="T0" fmla="*/ 10 w 10"/>
                <a:gd name="T1" fmla="*/ 5 h 10"/>
                <a:gd name="T2" fmla="*/ 5 w 10"/>
                <a:gd name="T3" fmla="*/ 10 h 10"/>
                <a:gd name="T4" fmla="*/ 0 w 10"/>
                <a:gd name="T5" fmla="*/ 4 h 10"/>
                <a:gd name="T6" fmla="*/ 5 w 10"/>
                <a:gd name="T7" fmla="*/ 0 h 10"/>
                <a:gd name="T8" fmla="*/ 10 w 10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10" y="5"/>
                  </a:moveTo>
                  <a:cubicBezTo>
                    <a:pt x="10" y="8"/>
                    <a:pt x="7" y="10"/>
                    <a:pt x="5" y="10"/>
                  </a:cubicBezTo>
                  <a:cubicBezTo>
                    <a:pt x="2" y="9"/>
                    <a:pt x="0" y="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5" name="Freeform 1432"/>
            <p:cNvSpPr/>
            <p:nvPr/>
          </p:nvSpPr>
          <p:spPr bwMode="auto">
            <a:xfrm>
              <a:off x="6604" y="616"/>
              <a:ext cx="138" cy="55"/>
            </a:xfrm>
            <a:custGeom>
              <a:avLst/>
              <a:gdLst>
                <a:gd name="T0" fmla="*/ 2 w 30"/>
                <a:gd name="T1" fmla="*/ 11 h 12"/>
                <a:gd name="T2" fmla="*/ 19 w 30"/>
                <a:gd name="T3" fmla="*/ 1 h 12"/>
                <a:gd name="T4" fmla="*/ 28 w 30"/>
                <a:gd name="T5" fmla="*/ 8 h 12"/>
                <a:gd name="T6" fmla="*/ 29 w 30"/>
                <a:gd name="T7" fmla="*/ 9 h 12"/>
                <a:gd name="T8" fmla="*/ 30 w 30"/>
                <a:gd name="T9" fmla="*/ 8 h 12"/>
                <a:gd name="T10" fmla="*/ 19 w 30"/>
                <a:gd name="T11" fmla="*/ 0 h 12"/>
                <a:gd name="T12" fmla="*/ 1 w 30"/>
                <a:gd name="T13" fmla="*/ 11 h 12"/>
                <a:gd name="T14" fmla="*/ 1 w 30"/>
                <a:gd name="T15" fmla="*/ 12 h 12"/>
                <a:gd name="T16" fmla="*/ 2 w 30"/>
                <a:gd name="T17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2">
                  <a:moveTo>
                    <a:pt x="2" y="11"/>
                  </a:moveTo>
                  <a:cubicBezTo>
                    <a:pt x="6" y="5"/>
                    <a:pt x="13" y="1"/>
                    <a:pt x="19" y="1"/>
                  </a:cubicBezTo>
                  <a:cubicBezTo>
                    <a:pt x="23" y="1"/>
                    <a:pt x="27" y="3"/>
                    <a:pt x="28" y="8"/>
                  </a:cubicBezTo>
                  <a:cubicBezTo>
                    <a:pt x="28" y="9"/>
                    <a:pt x="29" y="9"/>
                    <a:pt x="29" y="9"/>
                  </a:cubicBezTo>
                  <a:cubicBezTo>
                    <a:pt x="29" y="9"/>
                    <a:pt x="30" y="8"/>
                    <a:pt x="30" y="8"/>
                  </a:cubicBezTo>
                  <a:cubicBezTo>
                    <a:pt x="28" y="2"/>
                    <a:pt x="24" y="0"/>
                    <a:pt x="19" y="0"/>
                  </a:cubicBezTo>
                  <a:cubicBezTo>
                    <a:pt x="12" y="0"/>
                    <a:pt x="5" y="4"/>
                    <a:pt x="1" y="11"/>
                  </a:cubicBezTo>
                  <a:cubicBezTo>
                    <a:pt x="0" y="11"/>
                    <a:pt x="0" y="11"/>
                    <a:pt x="1" y="12"/>
                  </a:cubicBezTo>
                  <a:cubicBezTo>
                    <a:pt x="1" y="12"/>
                    <a:pt x="2" y="12"/>
                    <a:pt x="2" y="11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6" name="Freeform 1433"/>
            <p:cNvSpPr/>
            <p:nvPr/>
          </p:nvSpPr>
          <p:spPr bwMode="auto">
            <a:xfrm>
              <a:off x="6820" y="662"/>
              <a:ext cx="110" cy="88"/>
            </a:xfrm>
            <a:custGeom>
              <a:avLst/>
              <a:gdLst>
                <a:gd name="T0" fmla="*/ 1 w 24"/>
                <a:gd name="T1" fmla="*/ 4 h 19"/>
                <a:gd name="T2" fmla="*/ 8 w 24"/>
                <a:gd name="T3" fmla="*/ 2 h 19"/>
                <a:gd name="T4" fmla="*/ 18 w 24"/>
                <a:gd name="T5" fmla="*/ 8 h 19"/>
                <a:gd name="T6" fmla="*/ 22 w 24"/>
                <a:gd name="T7" fmla="*/ 18 h 19"/>
                <a:gd name="T8" fmla="*/ 23 w 24"/>
                <a:gd name="T9" fmla="*/ 19 h 19"/>
                <a:gd name="T10" fmla="*/ 24 w 24"/>
                <a:gd name="T11" fmla="*/ 18 h 19"/>
                <a:gd name="T12" fmla="*/ 19 w 24"/>
                <a:gd name="T13" fmla="*/ 7 h 19"/>
                <a:gd name="T14" fmla="*/ 8 w 24"/>
                <a:gd name="T15" fmla="*/ 0 h 19"/>
                <a:gd name="T16" fmla="*/ 0 w 24"/>
                <a:gd name="T17" fmla="*/ 3 h 19"/>
                <a:gd name="T18" fmla="*/ 0 w 24"/>
                <a:gd name="T19" fmla="*/ 4 h 19"/>
                <a:gd name="T20" fmla="*/ 1 w 24"/>
                <a:gd name="T21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19">
                  <a:moveTo>
                    <a:pt x="1" y="4"/>
                  </a:moveTo>
                  <a:cubicBezTo>
                    <a:pt x="3" y="3"/>
                    <a:pt x="6" y="2"/>
                    <a:pt x="8" y="2"/>
                  </a:cubicBezTo>
                  <a:cubicBezTo>
                    <a:pt x="12" y="2"/>
                    <a:pt x="16" y="5"/>
                    <a:pt x="18" y="8"/>
                  </a:cubicBezTo>
                  <a:cubicBezTo>
                    <a:pt x="21" y="12"/>
                    <a:pt x="22" y="16"/>
                    <a:pt x="22" y="18"/>
                  </a:cubicBezTo>
                  <a:cubicBezTo>
                    <a:pt x="22" y="18"/>
                    <a:pt x="23" y="19"/>
                    <a:pt x="23" y="19"/>
                  </a:cubicBezTo>
                  <a:cubicBezTo>
                    <a:pt x="24" y="19"/>
                    <a:pt x="24" y="18"/>
                    <a:pt x="24" y="18"/>
                  </a:cubicBezTo>
                  <a:cubicBezTo>
                    <a:pt x="24" y="15"/>
                    <a:pt x="22" y="11"/>
                    <a:pt x="19" y="7"/>
                  </a:cubicBezTo>
                  <a:cubicBezTo>
                    <a:pt x="17" y="4"/>
                    <a:pt x="13" y="0"/>
                    <a:pt x="8" y="0"/>
                  </a:cubicBezTo>
                  <a:cubicBezTo>
                    <a:pt x="5" y="0"/>
                    <a:pt x="3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7" name="Freeform 1434"/>
            <p:cNvSpPr/>
            <p:nvPr/>
          </p:nvSpPr>
          <p:spPr bwMode="auto">
            <a:xfrm>
              <a:off x="6691" y="460"/>
              <a:ext cx="78" cy="69"/>
            </a:xfrm>
            <a:custGeom>
              <a:avLst/>
              <a:gdLst>
                <a:gd name="T0" fmla="*/ 16 w 17"/>
                <a:gd name="T1" fmla="*/ 0 h 15"/>
                <a:gd name="T2" fmla="*/ 7 w 17"/>
                <a:gd name="T3" fmla="*/ 6 h 15"/>
                <a:gd name="T4" fmla="*/ 0 w 17"/>
                <a:gd name="T5" fmla="*/ 13 h 15"/>
                <a:gd name="T6" fmla="*/ 1 w 17"/>
                <a:gd name="T7" fmla="*/ 14 h 15"/>
                <a:gd name="T8" fmla="*/ 2 w 17"/>
                <a:gd name="T9" fmla="*/ 14 h 15"/>
                <a:gd name="T10" fmla="*/ 8 w 17"/>
                <a:gd name="T11" fmla="*/ 7 h 15"/>
                <a:gd name="T12" fmla="*/ 17 w 17"/>
                <a:gd name="T13" fmla="*/ 1 h 15"/>
                <a:gd name="T14" fmla="*/ 17 w 17"/>
                <a:gd name="T15" fmla="*/ 0 h 15"/>
                <a:gd name="T16" fmla="*/ 16 w 17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cubicBezTo>
                    <a:pt x="14" y="0"/>
                    <a:pt x="10" y="3"/>
                    <a:pt x="7" y="6"/>
                  </a:cubicBezTo>
                  <a:cubicBezTo>
                    <a:pt x="4" y="8"/>
                    <a:pt x="1" y="11"/>
                    <a:pt x="0" y="13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1" y="15"/>
                    <a:pt x="2" y="14"/>
                    <a:pt x="2" y="14"/>
                  </a:cubicBezTo>
                  <a:cubicBezTo>
                    <a:pt x="2" y="12"/>
                    <a:pt x="5" y="9"/>
                    <a:pt x="8" y="7"/>
                  </a:cubicBezTo>
                  <a:cubicBezTo>
                    <a:pt x="11" y="4"/>
                    <a:pt x="15" y="2"/>
                    <a:pt x="17" y="1"/>
                  </a:cubicBezTo>
                  <a:cubicBezTo>
                    <a:pt x="17" y="1"/>
                    <a:pt x="17" y="1"/>
                    <a:pt x="17" y="0"/>
                  </a:cubicBezTo>
                  <a:cubicBezTo>
                    <a:pt x="17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8" name="Freeform 1435"/>
            <p:cNvSpPr/>
            <p:nvPr/>
          </p:nvSpPr>
          <p:spPr bwMode="auto">
            <a:xfrm>
              <a:off x="6756" y="469"/>
              <a:ext cx="87" cy="55"/>
            </a:xfrm>
            <a:custGeom>
              <a:avLst/>
              <a:gdLst>
                <a:gd name="T0" fmla="*/ 18 w 19"/>
                <a:gd name="T1" fmla="*/ 0 h 12"/>
                <a:gd name="T2" fmla="*/ 7 w 19"/>
                <a:gd name="T3" fmla="*/ 5 h 12"/>
                <a:gd name="T4" fmla="*/ 0 w 19"/>
                <a:gd name="T5" fmla="*/ 11 h 12"/>
                <a:gd name="T6" fmla="*/ 0 w 19"/>
                <a:gd name="T7" fmla="*/ 12 h 12"/>
                <a:gd name="T8" fmla="*/ 1 w 19"/>
                <a:gd name="T9" fmla="*/ 12 h 12"/>
                <a:gd name="T10" fmla="*/ 8 w 19"/>
                <a:gd name="T11" fmla="*/ 6 h 12"/>
                <a:gd name="T12" fmla="*/ 18 w 19"/>
                <a:gd name="T13" fmla="*/ 2 h 12"/>
                <a:gd name="T14" fmla="*/ 18 w 19"/>
                <a:gd name="T15" fmla="*/ 1 h 12"/>
                <a:gd name="T16" fmla="*/ 18 w 19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">
                  <a:moveTo>
                    <a:pt x="18" y="0"/>
                  </a:moveTo>
                  <a:cubicBezTo>
                    <a:pt x="14" y="1"/>
                    <a:pt x="10" y="3"/>
                    <a:pt x="7" y="5"/>
                  </a:cubicBezTo>
                  <a:cubicBezTo>
                    <a:pt x="3" y="7"/>
                    <a:pt x="1" y="10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1"/>
                    <a:pt x="5" y="9"/>
                    <a:pt x="8" y="6"/>
                  </a:cubicBezTo>
                  <a:cubicBezTo>
                    <a:pt x="11" y="4"/>
                    <a:pt x="14" y="3"/>
                    <a:pt x="18" y="2"/>
                  </a:cubicBezTo>
                  <a:cubicBezTo>
                    <a:pt x="18" y="2"/>
                    <a:pt x="19" y="2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79" name="Freeform 1436"/>
            <p:cNvSpPr/>
            <p:nvPr/>
          </p:nvSpPr>
          <p:spPr bwMode="auto">
            <a:xfrm>
              <a:off x="6806" y="487"/>
              <a:ext cx="78" cy="42"/>
            </a:xfrm>
            <a:custGeom>
              <a:avLst/>
              <a:gdLst>
                <a:gd name="T0" fmla="*/ 16 w 17"/>
                <a:gd name="T1" fmla="*/ 0 h 9"/>
                <a:gd name="T2" fmla="*/ 8 w 17"/>
                <a:gd name="T3" fmla="*/ 3 h 9"/>
                <a:gd name="T4" fmla="*/ 0 w 17"/>
                <a:gd name="T5" fmla="*/ 8 h 9"/>
                <a:gd name="T6" fmla="*/ 0 w 17"/>
                <a:gd name="T7" fmla="*/ 9 h 9"/>
                <a:gd name="T8" fmla="*/ 2 w 17"/>
                <a:gd name="T9" fmla="*/ 9 h 9"/>
                <a:gd name="T10" fmla="*/ 9 w 17"/>
                <a:gd name="T11" fmla="*/ 5 h 9"/>
                <a:gd name="T12" fmla="*/ 16 w 17"/>
                <a:gd name="T13" fmla="*/ 2 h 9"/>
                <a:gd name="T14" fmla="*/ 17 w 17"/>
                <a:gd name="T15" fmla="*/ 1 h 9"/>
                <a:gd name="T16" fmla="*/ 16 w 17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9">
                  <a:moveTo>
                    <a:pt x="16" y="0"/>
                  </a:moveTo>
                  <a:cubicBezTo>
                    <a:pt x="15" y="0"/>
                    <a:pt x="12" y="2"/>
                    <a:pt x="8" y="3"/>
                  </a:cubicBezTo>
                  <a:cubicBezTo>
                    <a:pt x="5" y="5"/>
                    <a:pt x="2" y="7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6" y="6"/>
                    <a:pt x="9" y="5"/>
                  </a:cubicBezTo>
                  <a:cubicBezTo>
                    <a:pt x="12" y="3"/>
                    <a:pt x="15" y="2"/>
                    <a:pt x="16" y="2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7" y="0"/>
                    <a:pt x="17" y="0"/>
                    <a:pt x="16" y="0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80" name="Freeform 1437"/>
            <p:cNvSpPr/>
            <p:nvPr/>
          </p:nvSpPr>
          <p:spPr bwMode="auto">
            <a:xfrm>
              <a:off x="6870" y="515"/>
              <a:ext cx="92" cy="46"/>
            </a:xfrm>
            <a:custGeom>
              <a:avLst/>
              <a:gdLst>
                <a:gd name="T0" fmla="*/ 19 w 20"/>
                <a:gd name="T1" fmla="*/ 0 h 10"/>
                <a:gd name="T2" fmla="*/ 0 w 20"/>
                <a:gd name="T3" fmla="*/ 9 h 10"/>
                <a:gd name="T4" fmla="*/ 0 w 20"/>
                <a:gd name="T5" fmla="*/ 10 h 10"/>
                <a:gd name="T6" fmla="*/ 2 w 20"/>
                <a:gd name="T7" fmla="*/ 10 h 10"/>
                <a:gd name="T8" fmla="*/ 19 w 20"/>
                <a:gd name="T9" fmla="*/ 2 h 10"/>
                <a:gd name="T10" fmla="*/ 20 w 20"/>
                <a:gd name="T11" fmla="*/ 1 h 10"/>
                <a:gd name="T12" fmla="*/ 19 w 20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0">
                  <a:moveTo>
                    <a:pt x="19" y="0"/>
                  </a:moveTo>
                  <a:cubicBezTo>
                    <a:pt x="11" y="0"/>
                    <a:pt x="4" y="5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5" y="6"/>
                    <a:pt x="12" y="2"/>
                    <a:pt x="19" y="2"/>
                  </a:cubicBezTo>
                  <a:cubicBezTo>
                    <a:pt x="19" y="2"/>
                    <a:pt x="20" y="1"/>
                    <a:pt x="20" y="1"/>
                  </a:cubicBezTo>
                  <a:cubicBezTo>
                    <a:pt x="20" y="0"/>
                    <a:pt x="19" y="0"/>
                    <a:pt x="19" y="0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81" name="Freeform 1438"/>
            <p:cNvSpPr/>
            <p:nvPr/>
          </p:nvSpPr>
          <p:spPr bwMode="auto">
            <a:xfrm>
              <a:off x="6911" y="543"/>
              <a:ext cx="69" cy="36"/>
            </a:xfrm>
            <a:custGeom>
              <a:avLst/>
              <a:gdLst>
                <a:gd name="T0" fmla="*/ 14 w 15"/>
                <a:gd name="T1" fmla="*/ 0 h 8"/>
                <a:gd name="T2" fmla="*/ 0 w 15"/>
                <a:gd name="T3" fmla="*/ 7 h 8"/>
                <a:gd name="T4" fmla="*/ 0 w 15"/>
                <a:gd name="T5" fmla="*/ 8 h 8"/>
                <a:gd name="T6" fmla="*/ 1 w 15"/>
                <a:gd name="T7" fmla="*/ 8 h 8"/>
                <a:gd name="T8" fmla="*/ 14 w 15"/>
                <a:gd name="T9" fmla="*/ 2 h 8"/>
                <a:gd name="T10" fmla="*/ 15 w 15"/>
                <a:gd name="T11" fmla="*/ 1 h 8"/>
                <a:gd name="T12" fmla="*/ 14 w 15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8">
                  <a:moveTo>
                    <a:pt x="14" y="0"/>
                  </a:moveTo>
                  <a:cubicBezTo>
                    <a:pt x="10" y="1"/>
                    <a:pt x="3" y="4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4" y="5"/>
                    <a:pt x="11" y="2"/>
                    <a:pt x="14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75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782" name="Freeform 1439"/>
            <p:cNvSpPr/>
            <p:nvPr/>
          </p:nvSpPr>
          <p:spPr bwMode="auto">
            <a:xfrm>
              <a:off x="6485" y="598"/>
              <a:ext cx="513" cy="409"/>
            </a:xfrm>
            <a:custGeom>
              <a:avLst/>
              <a:gdLst>
                <a:gd name="T0" fmla="*/ 19 w 112"/>
                <a:gd name="T1" fmla="*/ 1 h 89"/>
                <a:gd name="T2" fmla="*/ 1 w 112"/>
                <a:gd name="T3" fmla="*/ 43 h 89"/>
                <a:gd name="T4" fmla="*/ 0 w 112"/>
                <a:gd name="T5" fmla="*/ 47 h 89"/>
                <a:gd name="T6" fmla="*/ 14 w 112"/>
                <a:gd name="T7" fmla="*/ 71 h 89"/>
                <a:gd name="T8" fmla="*/ 62 w 112"/>
                <a:gd name="T9" fmla="*/ 88 h 89"/>
                <a:gd name="T10" fmla="*/ 74 w 112"/>
                <a:gd name="T11" fmla="*/ 89 h 89"/>
                <a:gd name="T12" fmla="*/ 100 w 112"/>
                <a:gd name="T13" fmla="*/ 79 h 89"/>
                <a:gd name="T14" fmla="*/ 109 w 112"/>
                <a:gd name="T15" fmla="*/ 61 h 89"/>
                <a:gd name="T16" fmla="*/ 112 w 112"/>
                <a:gd name="T17" fmla="*/ 35 h 89"/>
                <a:gd name="T18" fmla="*/ 111 w 112"/>
                <a:gd name="T19" fmla="*/ 24 h 89"/>
                <a:gd name="T20" fmla="*/ 110 w 112"/>
                <a:gd name="T21" fmla="*/ 23 h 89"/>
                <a:gd name="T22" fmla="*/ 109 w 112"/>
                <a:gd name="T23" fmla="*/ 24 h 89"/>
                <a:gd name="T24" fmla="*/ 110 w 112"/>
                <a:gd name="T25" fmla="*/ 35 h 89"/>
                <a:gd name="T26" fmla="*/ 107 w 112"/>
                <a:gd name="T27" fmla="*/ 61 h 89"/>
                <a:gd name="T28" fmla="*/ 99 w 112"/>
                <a:gd name="T29" fmla="*/ 78 h 89"/>
                <a:gd name="T30" fmla="*/ 74 w 112"/>
                <a:gd name="T31" fmla="*/ 87 h 89"/>
                <a:gd name="T32" fmla="*/ 63 w 112"/>
                <a:gd name="T33" fmla="*/ 87 h 89"/>
                <a:gd name="T34" fmla="*/ 15 w 112"/>
                <a:gd name="T35" fmla="*/ 70 h 89"/>
                <a:gd name="T36" fmla="*/ 2 w 112"/>
                <a:gd name="T37" fmla="*/ 47 h 89"/>
                <a:gd name="T38" fmla="*/ 2 w 112"/>
                <a:gd name="T39" fmla="*/ 43 h 89"/>
                <a:gd name="T40" fmla="*/ 21 w 112"/>
                <a:gd name="T41" fmla="*/ 2 h 89"/>
                <a:gd name="T42" fmla="*/ 21 w 112"/>
                <a:gd name="T43" fmla="*/ 0 h 89"/>
                <a:gd name="T44" fmla="*/ 19 w 112"/>
                <a:gd name="T45" fmla="*/ 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89">
                  <a:moveTo>
                    <a:pt x="19" y="1"/>
                  </a:moveTo>
                  <a:cubicBezTo>
                    <a:pt x="12" y="11"/>
                    <a:pt x="2" y="34"/>
                    <a:pt x="1" y="43"/>
                  </a:cubicBezTo>
                  <a:cubicBezTo>
                    <a:pt x="0" y="44"/>
                    <a:pt x="0" y="45"/>
                    <a:pt x="0" y="47"/>
                  </a:cubicBezTo>
                  <a:cubicBezTo>
                    <a:pt x="0" y="54"/>
                    <a:pt x="4" y="63"/>
                    <a:pt x="14" y="71"/>
                  </a:cubicBezTo>
                  <a:cubicBezTo>
                    <a:pt x="23" y="79"/>
                    <a:pt x="39" y="85"/>
                    <a:pt x="62" y="88"/>
                  </a:cubicBezTo>
                  <a:cubicBezTo>
                    <a:pt x="67" y="89"/>
                    <a:pt x="71" y="89"/>
                    <a:pt x="74" y="89"/>
                  </a:cubicBezTo>
                  <a:cubicBezTo>
                    <a:pt x="90" y="89"/>
                    <a:pt x="96" y="83"/>
                    <a:pt x="100" y="79"/>
                  </a:cubicBezTo>
                  <a:cubicBezTo>
                    <a:pt x="105" y="76"/>
                    <a:pt x="107" y="69"/>
                    <a:pt x="109" y="61"/>
                  </a:cubicBezTo>
                  <a:cubicBezTo>
                    <a:pt x="111" y="53"/>
                    <a:pt x="112" y="44"/>
                    <a:pt x="112" y="35"/>
                  </a:cubicBezTo>
                  <a:cubicBezTo>
                    <a:pt x="112" y="31"/>
                    <a:pt x="111" y="27"/>
                    <a:pt x="111" y="24"/>
                  </a:cubicBezTo>
                  <a:cubicBezTo>
                    <a:pt x="111" y="23"/>
                    <a:pt x="111" y="23"/>
                    <a:pt x="110" y="23"/>
                  </a:cubicBezTo>
                  <a:cubicBezTo>
                    <a:pt x="110" y="23"/>
                    <a:pt x="109" y="23"/>
                    <a:pt x="109" y="24"/>
                  </a:cubicBezTo>
                  <a:cubicBezTo>
                    <a:pt x="110" y="27"/>
                    <a:pt x="110" y="31"/>
                    <a:pt x="110" y="35"/>
                  </a:cubicBezTo>
                  <a:cubicBezTo>
                    <a:pt x="110" y="44"/>
                    <a:pt x="109" y="53"/>
                    <a:pt x="107" y="61"/>
                  </a:cubicBezTo>
                  <a:cubicBezTo>
                    <a:pt x="106" y="68"/>
                    <a:pt x="103" y="75"/>
                    <a:pt x="99" y="78"/>
                  </a:cubicBezTo>
                  <a:cubicBezTo>
                    <a:pt x="95" y="82"/>
                    <a:pt x="90" y="87"/>
                    <a:pt x="74" y="87"/>
                  </a:cubicBezTo>
                  <a:cubicBezTo>
                    <a:pt x="71" y="87"/>
                    <a:pt x="67" y="87"/>
                    <a:pt x="63" y="87"/>
                  </a:cubicBezTo>
                  <a:cubicBezTo>
                    <a:pt x="39" y="83"/>
                    <a:pt x="24" y="77"/>
                    <a:pt x="15" y="70"/>
                  </a:cubicBezTo>
                  <a:cubicBezTo>
                    <a:pt x="5" y="62"/>
                    <a:pt x="2" y="54"/>
                    <a:pt x="2" y="47"/>
                  </a:cubicBezTo>
                  <a:cubicBezTo>
                    <a:pt x="2" y="45"/>
                    <a:pt x="2" y="44"/>
                    <a:pt x="2" y="43"/>
                  </a:cubicBezTo>
                  <a:cubicBezTo>
                    <a:pt x="4" y="34"/>
                    <a:pt x="13" y="1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92D6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1939" name="矩形: 圆角 1938"/>
          <p:cNvSpPr/>
          <p:nvPr/>
        </p:nvSpPr>
        <p:spPr>
          <a:xfrm>
            <a:off x="1978660" y="2959100"/>
            <a:ext cx="8235315" cy="2465705"/>
          </a:xfrm>
          <a:prstGeom prst="roundRect">
            <a:avLst/>
          </a:prstGeom>
          <a:noFill/>
          <a:ln w="63500" cmpd="dbl">
            <a:solidFill>
              <a:srgbClr val="FF9FBF"/>
            </a:solidFill>
          </a:ln>
          <a:effectLst>
            <a:outerShdw blurRad="114300" dist="1270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726498" y="3429000"/>
            <a:ext cx="441769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 i="1">
                <a:ln w="9525" cmpd="sng">
                  <a:solidFill>
                    <a:srgbClr val="FF9FBF"/>
                  </a:solidFill>
                  <a:prstDash val="solid"/>
                </a:ln>
                <a:solidFill>
                  <a:srgbClr val="F6B2D9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 you!</a:t>
            </a:r>
            <a:endParaRPr lang="en-US" altLang="zh-CN" sz="7200" b="1" i="1">
              <a:ln w="9525" cmpd="sng">
                <a:solidFill>
                  <a:srgbClr val="FF9FBF"/>
                </a:solidFill>
                <a:prstDash val="solid"/>
              </a:ln>
              <a:solidFill>
                <a:srgbClr val="F6B2D9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图片 3" descr="蝴蝶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780000">
            <a:off x="3357880" y="3211830"/>
            <a:ext cx="637540" cy="6375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84470" y="1281430"/>
            <a:ext cx="5074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01</a:t>
            </a:r>
            <a:r>
              <a:rPr lang="en-US" altLang="zh-CN" sz="3200" b="1" dirty="0">
                <a:solidFill>
                  <a:srgbClr val="00A0EA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Definition</a:t>
            </a:r>
            <a:endParaRPr lang="en-US" altLang="zh-CN" sz="3200" b="1" dirty="0">
              <a:solidFill>
                <a:schemeClr val="tx1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84470" y="2257425"/>
            <a:ext cx="5821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02</a:t>
            </a:r>
            <a:r>
              <a:rPr lang="en-US" altLang="zh-CN" sz="3200" b="1" dirty="0">
                <a:solidFill>
                  <a:srgbClr val="00A0EA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Origin and Development</a:t>
            </a:r>
            <a:endParaRPr lang="en-US" altLang="zh-CN" sz="3200" b="1" dirty="0">
              <a:solidFill>
                <a:schemeClr val="tx1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84470" y="3175000"/>
            <a:ext cx="644779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03</a:t>
            </a:r>
            <a:r>
              <a:rPr lang="en-US" altLang="zh-CN" sz="3200" b="1" dirty="0">
                <a:solidFill>
                  <a:srgbClr val="00A0EA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 </a:t>
            </a:r>
            <a:r>
              <a:rPr lang="en-US" altLang="zh-CN" sz="32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Symbolic Meanings of Items and </a:t>
            </a:r>
            <a:r>
              <a:rPr lang="en-US" altLang="zh-CN" sz="32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Specific Steps</a:t>
            </a:r>
            <a:endParaRPr lang="en-US" altLang="zh-CN" sz="3200" b="1" dirty="0"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02250" y="4472305"/>
            <a:ext cx="643001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04 </a:t>
            </a:r>
            <a:r>
              <a:rPr lang="en-US" altLang="zh-CN" sz="32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Social and Cultural Significance</a:t>
            </a:r>
            <a:r>
              <a:rPr lang="en-US" altLang="zh-CN" sz="3200" b="1" dirty="0">
                <a:solidFill>
                  <a:srgbClr val="00A0EA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 </a:t>
            </a:r>
            <a:endParaRPr lang="en-US" altLang="zh-CN" sz="3200" b="1" dirty="0">
              <a:solidFill>
                <a:schemeClr val="tx1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76960" y="3917315"/>
            <a:ext cx="2331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Contents</a:t>
            </a:r>
            <a:endParaRPr lang="en-US" altLang="zh-CN" sz="4000" b="1" dirty="0"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381635" y="3636645"/>
            <a:ext cx="3769995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 descr="小丸子彩色"/>
          <p:cNvPicPr>
            <a:picLocks noChangeAspect="1"/>
          </p:cNvPicPr>
          <p:nvPr/>
        </p:nvPicPr>
        <p:blipFill>
          <a:blip r:embed="rId1"/>
          <a:srcRect b="31003"/>
          <a:stretch>
            <a:fillRect/>
          </a:stretch>
        </p:blipFill>
        <p:spPr>
          <a:xfrm>
            <a:off x="985520" y="2129790"/>
            <a:ext cx="2423160" cy="1510665"/>
          </a:xfrm>
          <a:prstGeom prst="rect">
            <a:avLst/>
          </a:prstGeom>
        </p:spPr>
      </p:pic>
      <p:pic>
        <p:nvPicPr>
          <p:cNvPr id="18" name="图片 17" descr="风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801370"/>
            <a:ext cx="1495425" cy="1495425"/>
          </a:xfrm>
          <a:prstGeom prst="rect">
            <a:avLst/>
          </a:prstGeom>
        </p:spPr>
      </p:pic>
      <p:pic>
        <p:nvPicPr>
          <p:cNvPr id="19" name="图片 18" descr="风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1783715"/>
            <a:ext cx="1495425" cy="1495425"/>
          </a:xfrm>
          <a:prstGeom prst="rect">
            <a:avLst/>
          </a:prstGeom>
        </p:spPr>
      </p:pic>
      <p:pic>
        <p:nvPicPr>
          <p:cNvPr id="20" name="图片 19" descr="风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2890520"/>
            <a:ext cx="1495425" cy="1495425"/>
          </a:xfrm>
          <a:prstGeom prst="rect">
            <a:avLst/>
          </a:prstGeom>
        </p:spPr>
      </p:pic>
      <p:pic>
        <p:nvPicPr>
          <p:cNvPr id="21" name="图片 20" descr="风车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5" y="4129405"/>
            <a:ext cx="1495425" cy="1495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26125" y="2098675"/>
            <a:ext cx="1774190" cy="2663190"/>
            <a:chOff x="9031" y="3303"/>
            <a:chExt cx="2794" cy="4194"/>
          </a:xfrm>
        </p:grpSpPr>
        <p:pic>
          <p:nvPicPr>
            <p:cNvPr id="3" name="图片 2" descr="小丸子彩色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700000">
              <a:off x="9079" y="4144"/>
              <a:ext cx="3044" cy="244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9031" y="3555"/>
              <a:ext cx="1139" cy="3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0165" y="3303"/>
              <a:ext cx="20" cy="41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4309745" y="3148330"/>
            <a:ext cx="1841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Part  </a:t>
            </a:r>
            <a:r>
              <a:rPr lang="en-US" altLang="zh-CN" sz="2800" b="1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01</a:t>
            </a:r>
            <a:endParaRPr lang="en-US" altLang="zh-CN" sz="2800" b="1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9" name="图片 8" descr="花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560" y="2276475"/>
            <a:ext cx="1909445" cy="19094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87500" y="3968115"/>
            <a:ext cx="5132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The Definition of Zhuazhou</a:t>
            </a:r>
            <a:endParaRPr lang="en-US" altLang="zh-CN" sz="36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pic>
        <p:nvPicPr>
          <p:cNvPr id="6" name="图片 5" descr="f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4185" y="3923030"/>
            <a:ext cx="7474585" cy="2085975"/>
          </a:xfrm>
          <a:prstGeom prst="rect">
            <a:avLst/>
          </a:prstGeom>
        </p:spPr>
      </p:pic>
      <p:pic>
        <p:nvPicPr>
          <p:cNvPr id="8" name="图片 7" descr="f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9955" y="3923030"/>
            <a:ext cx="7474585" cy="2085975"/>
          </a:xfrm>
          <a:prstGeom prst="rect">
            <a:avLst/>
          </a:prstGeom>
        </p:spPr>
      </p:pic>
      <p:pic>
        <p:nvPicPr>
          <p:cNvPr id="2" name="图片 1" descr="f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9955" y="1528445"/>
            <a:ext cx="7474585" cy="2085975"/>
          </a:xfrm>
          <a:prstGeom prst="rect">
            <a:avLst/>
          </a:prstGeom>
        </p:spPr>
      </p:pic>
      <p:pic>
        <p:nvPicPr>
          <p:cNvPr id="44" name="图片 43" descr="f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0050" y="1528445"/>
            <a:ext cx="7474585" cy="2085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81070" y="753110"/>
            <a:ext cx="5229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Definition of Zhuazhou</a:t>
            </a:r>
            <a:endParaRPr lang="en-US" altLang="zh-CN" sz="32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4950" y="450850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3705" y="337185"/>
            <a:ext cx="3048000" cy="914400"/>
          </a:xfrm>
          <a:prstGeom prst="rect">
            <a:avLst/>
          </a:prstGeom>
        </p:spPr>
      </p:pic>
      <p:cxnSp>
        <p:nvCxnSpPr>
          <p:cNvPr id="7" name="直接连接符 6"/>
          <p:cNvCxnSpPr/>
          <p:nvPr>
            <p:custDataLst>
              <p:tags r:id="rId8"/>
            </p:custDataLst>
          </p:nvPr>
        </p:nvCxnSpPr>
        <p:spPr>
          <a:xfrm flipV="1">
            <a:off x="3481070" y="1609090"/>
            <a:ext cx="441325" cy="635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葡萄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19080000">
            <a:off x="1272540" y="2122805"/>
            <a:ext cx="550545" cy="912495"/>
          </a:xfrm>
          <a:prstGeom prst="rect">
            <a:avLst/>
          </a:prstGeom>
        </p:spPr>
      </p:pic>
      <p:pic>
        <p:nvPicPr>
          <p:cNvPr id="11" name="图片 10" descr="苹果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98005" y="2244090"/>
            <a:ext cx="507365" cy="686435"/>
          </a:xfrm>
          <a:prstGeom prst="rect">
            <a:avLst/>
          </a:prstGeom>
        </p:spPr>
      </p:pic>
      <p:pic>
        <p:nvPicPr>
          <p:cNvPr id="12" name="图片 11" descr="香蕉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85240" y="4686935"/>
            <a:ext cx="693420" cy="558800"/>
          </a:xfrm>
          <a:prstGeom prst="rect">
            <a:avLst/>
          </a:prstGeom>
        </p:spPr>
      </p:pic>
      <p:pic>
        <p:nvPicPr>
          <p:cNvPr id="13" name="图片 12" descr="草莓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780530" y="4637405"/>
            <a:ext cx="748030" cy="60833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>
          <a:xfrm>
            <a:off x="2374265" y="1808480"/>
            <a:ext cx="2998470" cy="1122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Shi'er (</a:t>
            </a:r>
            <a:r>
              <a:rPr lang="zh-CN" altLang="en-US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试儿</a:t>
            </a:r>
            <a:r>
              <a:rPr lang="en-US" altLang="zh-CN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), Shizui (</a:t>
            </a:r>
            <a:r>
              <a:rPr lang="zh-CN" altLang="en-US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试晬</a:t>
            </a:r>
            <a:r>
              <a:rPr lang="en-US" altLang="zh-CN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), Qiyang (</a:t>
            </a:r>
            <a:r>
              <a:rPr lang="zh-CN" altLang="en-US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期扬</a:t>
            </a:r>
            <a:r>
              <a:rPr lang="en-US" altLang="zh-CN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), orShizhou (</a:t>
            </a:r>
            <a:r>
              <a:rPr lang="zh-CN" altLang="en-US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试周</a:t>
            </a:r>
            <a:r>
              <a:rPr lang="en-US" altLang="zh-CN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)</a:t>
            </a:r>
            <a:endParaRPr lang="en-US" altLang="zh-CN" sz="20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18"/>
            </p:custDataLst>
          </p:nvPr>
        </p:nvSpPr>
        <p:spPr>
          <a:xfrm>
            <a:off x="7874635" y="1958340"/>
            <a:ext cx="3347720" cy="1144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Core ritual in the one-year-old ceremony</a:t>
            </a:r>
            <a:endParaRPr lang="en-US" altLang="zh-CN" sz="20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9"/>
            </p:custDataLst>
          </p:nvPr>
        </p:nvSpPr>
        <p:spPr>
          <a:xfrm>
            <a:off x="2374265" y="3922395"/>
            <a:ext cx="3216910" cy="1569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Items symbolizing various occupations or aspirations for the baby to grab</a:t>
            </a:r>
            <a:endParaRPr lang="en-US" altLang="zh-CN" sz="20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7875270" y="4141470"/>
            <a:ext cx="3122930" cy="15347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000" b="1" kern="0" spc="22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Cultural symbolism and blessings for the baby's future destiny</a:t>
            </a:r>
            <a:endParaRPr lang="en-US" altLang="zh-CN" sz="20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grpSp>
        <p:nvGrpSpPr>
          <p:cNvPr id="8" name="组合 7"/>
          <p:cNvGrpSpPr/>
          <p:nvPr/>
        </p:nvGrpSpPr>
        <p:grpSpPr>
          <a:xfrm flipH="1">
            <a:off x="3277870" y="2118995"/>
            <a:ext cx="1774190" cy="2663190"/>
            <a:chOff x="9031" y="3303"/>
            <a:chExt cx="2794" cy="4194"/>
          </a:xfrm>
        </p:grpSpPr>
        <p:pic>
          <p:nvPicPr>
            <p:cNvPr id="3" name="图片 2" descr="小丸子彩色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700000">
              <a:off x="9079" y="4144"/>
              <a:ext cx="3044" cy="244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9031" y="3555"/>
              <a:ext cx="1139" cy="3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0165" y="3303"/>
              <a:ext cx="20" cy="41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4512310" y="3067050"/>
            <a:ext cx="1841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Part  </a:t>
            </a:r>
            <a:r>
              <a:rPr lang="en-US" altLang="zh-CN" sz="2800" b="1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02</a:t>
            </a:r>
            <a:endParaRPr lang="en-US" altLang="zh-CN" sz="2800" b="1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9" name="图片 8" descr="花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820" y="2197100"/>
            <a:ext cx="1909445" cy="19094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76115" y="3889375"/>
            <a:ext cx="7435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The Origin and Development of Zhuazhou</a:t>
            </a:r>
            <a:endParaRPr lang="en-US" altLang="zh-CN" sz="2800" b="1" dirty="0"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372995" y="468630"/>
            <a:ext cx="8127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The Origin and Development of Zhuazhou</a:t>
            </a:r>
            <a:endParaRPr lang="en-US" altLang="zh-CN" sz="32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41475" y="137795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80960" y="66675"/>
            <a:ext cx="3095625" cy="92900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1641475" y="1489075"/>
            <a:ext cx="3545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Three Kindoms 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Period</a:t>
            </a:r>
            <a:endParaRPr lang="en-US" altLang="zh-CN" sz="2400" dirty="0">
              <a:effectLst/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6" name="图片 5" descr="棒棒糖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19680000">
            <a:off x="1063625" y="1279525"/>
            <a:ext cx="744855" cy="74485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1641475" y="2386330"/>
            <a:ext cx="3545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Southern and Northern Dynasties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22" name="图片 21" descr="棒棒糖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/>
          <a:stretch>
            <a:fillRect/>
          </a:stretch>
        </p:blipFill>
        <p:spPr>
          <a:xfrm rot="19680000">
            <a:off x="1090930" y="5132705"/>
            <a:ext cx="737235" cy="737235"/>
          </a:xfrm>
          <a:prstGeom prst="rect">
            <a:avLst/>
          </a:prstGeom>
        </p:spPr>
      </p:pic>
      <p:pic>
        <p:nvPicPr>
          <p:cNvPr id="23" name="图片 22" descr="棒棒糖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8"/>
          <a:stretch>
            <a:fillRect/>
          </a:stretch>
        </p:blipFill>
        <p:spPr>
          <a:xfrm rot="19680000">
            <a:off x="1090930" y="4117975"/>
            <a:ext cx="736600" cy="736600"/>
          </a:xfrm>
          <a:prstGeom prst="rect">
            <a:avLst/>
          </a:prstGeom>
        </p:spPr>
      </p:pic>
      <p:pic>
        <p:nvPicPr>
          <p:cNvPr id="24" name="图片 23" descr="棒棒糖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8"/>
          <a:stretch>
            <a:fillRect/>
          </a:stretch>
        </p:blipFill>
        <p:spPr>
          <a:xfrm rot="19680000">
            <a:off x="1067435" y="3242310"/>
            <a:ext cx="756285" cy="756285"/>
          </a:xfrm>
          <a:prstGeom prst="rect">
            <a:avLst/>
          </a:prstGeom>
        </p:spPr>
      </p:pic>
      <p:pic>
        <p:nvPicPr>
          <p:cNvPr id="25" name="图片 24" descr="棒棒糖3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8"/>
          <a:stretch>
            <a:fillRect/>
          </a:stretch>
        </p:blipFill>
        <p:spPr>
          <a:xfrm rot="19680000">
            <a:off x="1066165" y="2361565"/>
            <a:ext cx="757555" cy="75755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1641475" y="3487420"/>
            <a:ext cx="38296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Tang and Song dynasties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1641475" y="4429125"/>
            <a:ext cx="4304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Yuan and Ming dynasties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6"/>
            </p:custDataLst>
          </p:nvPr>
        </p:nvSpPr>
        <p:spPr>
          <a:xfrm>
            <a:off x="1654810" y="5370830"/>
            <a:ext cx="3034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Qing Dynasty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712585" y="149479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Originated</a:t>
            </a:r>
            <a:endParaRPr lang="en-US" altLang="zh-CN" sz="2000" dirty="0"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712585" y="239268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Shi’er, popular in the Jiangnan Region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712585" y="3487420"/>
            <a:ext cx="4556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Shizui, spreading nationwide</a:t>
            </a:r>
            <a:endParaRPr lang="en-US" altLang="zh-CN" sz="2000" dirty="0"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712585" y="441325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Qiyang, continuing to flourish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786880" y="5302250"/>
            <a:ext cx="43287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Zhuazhou, having persisted to the present day</a:t>
            </a:r>
            <a:endParaRPr lang="en-US" altLang="zh-CN" sz="2000" dirty="0"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621145" y="2098675"/>
            <a:ext cx="1774190" cy="2663190"/>
            <a:chOff x="9031" y="3303"/>
            <a:chExt cx="2794" cy="4194"/>
          </a:xfrm>
        </p:grpSpPr>
        <p:pic>
          <p:nvPicPr>
            <p:cNvPr id="3" name="图片 2" descr="小丸子彩色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700000">
              <a:off x="9079" y="4144"/>
              <a:ext cx="3044" cy="244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9031" y="3555"/>
              <a:ext cx="1139" cy="3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10165" y="3303"/>
              <a:ext cx="20" cy="419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3"/>
          <p:cNvSpPr txBox="1"/>
          <p:nvPr/>
        </p:nvSpPr>
        <p:spPr>
          <a:xfrm>
            <a:off x="4990465" y="2626360"/>
            <a:ext cx="1841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Part  </a:t>
            </a:r>
            <a:r>
              <a:rPr lang="en-US" altLang="zh-CN" sz="2800" b="1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03</a:t>
            </a:r>
            <a:endParaRPr lang="en-US" altLang="zh-CN" sz="2800" b="1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9" name="图片 8" descr="花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185" y="1760855"/>
            <a:ext cx="1909445" cy="19094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00200" y="3429000"/>
            <a:ext cx="57264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Symbolic Meanings of Items </a:t>
            </a:r>
            <a:r>
              <a:rPr lang="en-US" altLang="zh-CN" sz="2800" b="1" dirty="0"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and Specific Steps of the Ceremony</a:t>
            </a:r>
            <a:endParaRPr lang="en-US" altLang="zh-CN" sz="36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8515" y="753110"/>
            <a:ext cx="7149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Specific Steps of the Zhuazhou Ritual</a:t>
            </a:r>
            <a:endParaRPr lang="en-US" altLang="zh-CN" sz="28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315" y="360680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330" y="283210"/>
            <a:ext cx="3048000" cy="9144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92480" y="2309495"/>
            <a:ext cx="7224395" cy="3399790"/>
          </a:xfrm>
          <a:prstGeom prst="rect">
            <a:avLst/>
          </a:prstGeom>
          <a:solidFill>
            <a:schemeClr val="bg1"/>
          </a:solidFill>
          <a:ln w="28575">
            <a:solidFill>
              <a:srgbClr val="F6B2D9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8070" y="3317240"/>
            <a:ext cx="5154295" cy="58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Offering blessings to the baby.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150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74090" y="2694940"/>
            <a:ext cx="6002655" cy="622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1.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Opening remarks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7435" y="4737735"/>
            <a:ext cx="6045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A boiled egg is rolled over the baby’s body to ward off disasters.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4090" y="4203700"/>
            <a:ext cx="5248275" cy="534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2.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</a:rPr>
              <a:t>“Rolling away misfortune”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t="4103" b="2828"/>
          <a:stretch>
            <a:fillRect/>
          </a:stretch>
        </p:blipFill>
        <p:spPr>
          <a:xfrm>
            <a:off x="8485505" y="1789430"/>
            <a:ext cx="3096895" cy="38455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92480" y="1789430"/>
            <a:ext cx="3813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Before the Zhuazhou ritual</a:t>
            </a:r>
            <a:endParaRPr lang="en-US" altLang="zh-CN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355600" y="207645"/>
            <a:ext cx="11556365" cy="635571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6B2D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chemeClr val="tx1"/>
                </a:solidFill>
                <a:prstDash val="sysDot"/>
              </a:ln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8515" y="753110"/>
            <a:ext cx="7149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482006"/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Specific Steps of the Zhuazhou Ritual</a:t>
            </a:r>
            <a:endParaRPr lang="en-US" altLang="zh-CN" sz="2800" dirty="0">
              <a:solidFill>
                <a:srgbClr val="482006"/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pic>
        <p:nvPicPr>
          <p:cNvPr id="3" name="图片 2" descr="棒棒糖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7315" y="360680"/>
            <a:ext cx="3048000" cy="914400"/>
          </a:xfrm>
          <a:prstGeom prst="rect">
            <a:avLst/>
          </a:prstGeom>
        </p:spPr>
      </p:pic>
      <p:pic>
        <p:nvPicPr>
          <p:cNvPr id="4" name="图片 3" descr="棒棒糖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7330" y="283210"/>
            <a:ext cx="3048000" cy="9144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190625" y="1997075"/>
            <a:ext cx="4905375" cy="2011045"/>
          </a:xfrm>
          <a:prstGeom prst="rect">
            <a:avLst/>
          </a:prstGeom>
          <a:solidFill>
            <a:schemeClr val="bg1"/>
          </a:solidFill>
          <a:ln w="28575">
            <a:solidFill>
              <a:srgbClr val="F6B2D9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283335" y="2640965"/>
            <a:ext cx="4596765" cy="97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New clothes,gold ornaments.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The start of a new life.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150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83335" y="2087880"/>
            <a:ext cx="3983355" cy="493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3.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Dressing the baby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34110" y="1482090"/>
            <a:ext cx="3813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Before the Zhuazhou ritual</a:t>
            </a:r>
            <a:endParaRPr lang="en-US" altLang="zh-CN" sz="20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19001" t="41854"/>
          <a:stretch>
            <a:fillRect/>
          </a:stretch>
        </p:blipFill>
        <p:spPr>
          <a:xfrm>
            <a:off x="6844030" y="1789430"/>
            <a:ext cx="3008630" cy="215963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190625" y="4463415"/>
            <a:ext cx="4905375" cy="1858010"/>
          </a:xfrm>
          <a:prstGeom prst="rect">
            <a:avLst/>
          </a:prstGeom>
          <a:solidFill>
            <a:schemeClr val="bg1"/>
          </a:solidFill>
          <a:ln w="28575">
            <a:solidFill>
              <a:srgbClr val="F6B2D9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76045" y="4548505"/>
            <a:ext cx="3983355" cy="622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4.Hair combing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华康少女文字 Std W5" panose="04000500000000000000" pitchFamily="82" charset="-122"/>
              <a:ea typeface="华康少女文字 Std W5" panose="04000500000000000000" pitchFamily="8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39850" y="4912995"/>
            <a:ext cx="4076065" cy="111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C</a:t>
            </a: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ombing the baby’s hair.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None/>
            </a:pPr>
            <a:r>
              <a:rPr lang="en-US" altLang="zh-CN" sz="2000" b="1" kern="0" spc="220" dirty="0">
                <a:solidFill>
                  <a:schemeClr val="bg1">
                    <a:lumMod val="50000"/>
                  </a:schemeClr>
                </a:solidFill>
                <a:uFillTx/>
                <a:latin typeface="华康少女文字 Std W5" panose="04000500000000000000" pitchFamily="82" charset="-122"/>
                <a:ea typeface="华康少女文字 Std W5" panose="04000500000000000000" pitchFamily="82" charset="-122"/>
                <a:sym typeface="+mn-ea"/>
              </a:rPr>
              <a:t>Wisdom and health</a:t>
            </a:r>
            <a:endParaRPr lang="en-US" altLang="zh-CN" sz="2000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b="1" kern="0" spc="220" dirty="0">
              <a:solidFill>
                <a:schemeClr val="bg1">
                  <a:lumMod val="50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200" b="1" kern="1500" spc="22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华康少女文字 Std W5" panose="04000500000000000000" pitchFamily="82" charset="-122"/>
              <a:ea typeface="华康少女文字 Std W5" panose="04000500000000000000" pitchFamily="82" charset="-122"/>
              <a:sym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15433" t="36137" r="24125" b="20036"/>
          <a:stretch>
            <a:fillRect/>
          </a:stretch>
        </p:blipFill>
        <p:spPr>
          <a:xfrm>
            <a:off x="6844030" y="4150360"/>
            <a:ext cx="2994025" cy="2171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9" grpId="0"/>
      <p:bldP spid="9" grpId="1"/>
      <p:bldP spid="16" grpId="0"/>
      <p:bldP spid="16" grpId="1"/>
      <p:bldP spid="18" grpId="0"/>
      <p:bldP spid="18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10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11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12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13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14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15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16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17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18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19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2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20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21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22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23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24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25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26.xml><?xml version="1.0" encoding="utf-8"?>
<p:tagLst xmlns:p="http://schemas.openxmlformats.org/presentationml/2006/main">
  <p:tag name="KSO_WM_DIAGRAM_VIRTUALLY_FRAME" val="{&quot;height&quot;:463.15,&quot;left&quot;:2.010350948367318,&quot;top&quot;:5.95,&quot;width&quot;:928.6896490516326}"/>
</p:tagLst>
</file>

<file path=ppt/tags/tag27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28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29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30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1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2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3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4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5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6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7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8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39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40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1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2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3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4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5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6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7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8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49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5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50.xml><?xml version="1.0" encoding="utf-8"?>
<p:tagLst xmlns:p="http://schemas.openxmlformats.org/presentationml/2006/main">
  <p:tag name="KSO_WM_DIAGRAM_VIRTUALLY_FRAME" val="{&quot;height&quot;:267.45,&quot;left&quot;:81.3,&quot;top&quot;:140.9,&quot;width&quot;:849.2}"/>
</p:tagLst>
</file>

<file path=ppt/tags/tag51.xml><?xml version="1.0" encoding="utf-8"?>
<p:tagLst xmlns:p="http://schemas.openxmlformats.org/presentationml/2006/main">
  <p:tag name="KSO_WM_DIAGRAM_VIRTUALLY_FRAME" val="{&quot;height&quot;:359.4,&quot;left&quot;:168.9,&quot;top&quot;:105.1,&quot;width&quot;:723.7}"/>
</p:tagLst>
</file>

<file path=ppt/tags/tag52.xml><?xml version="1.0" encoding="utf-8"?>
<p:tagLst xmlns:p="http://schemas.openxmlformats.org/presentationml/2006/main">
  <p:tag name="KSO_WM_DIAGRAM_VIRTUALLY_FRAME" val="{&quot;height&quot;:359.4,&quot;left&quot;:168.9,&quot;top&quot;:105.1,&quot;width&quot;:723.7}"/>
</p:tagLst>
</file>

<file path=ppt/tags/tag53.xml><?xml version="1.0" encoding="utf-8"?>
<p:tagLst xmlns:p="http://schemas.openxmlformats.org/presentationml/2006/main">
  <p:tag name="KSO_WM_DIAGRAM_VIRTUALLY_FRAME" val="{&quot;height&quot;:354.45,&quot;left&quot;:168.9,&quot;top&quot;:105.1,&quot;width&quot;:569.3}"/>
</p:tagLst>
</file>

<file path=ppt/tags/tag54.xml><?xml version="1.0" encoding="utf-8"?>
<p:tagLst xmlns:p="http://schemas.openxmlformats.org/presentationml/2006/main">
  <p:tag name="KSO_WM_DIAGRAM_VIRTUALLY_FRAME" val="{&quot;height&quot;:354.45,&quot;left&quot;:168.9,&quot;top&quot;:105.1,&quot;width&quot;:569.3}"/>
</p:tagLst>
</file>

<file path=ppt/tags/tag55.xml><?xml version="1.0" encoding="utf-8"?>
<p:tagLst xmlns:p="http://schemas.openxmlformats.org/presentationml/2006/main">
  <p:tag name="KSO_WM_DIAGRAM_VIRTUALLY_FRAME" val="{&quot;height&quot;:359.4,&quot;left&quot;:168.9,&quot;top&quot;:105.1,&quot;width&quot;:723.7}"/>
</p:tagLst>
</file>

<file path=ppt/tags/tag56.xml><?xml version="1.0" encoding="utf-8"?>
<p:tagLst xmlns:p="http://schemas.openxmlformats.org/presentationml/2006/main">
  <p:tag name="KSO_WM_DIAGRAM_VIRTUALLY_FRAME" val="{&quot;height&quot;:354.45,&quot;left&quot;:168.9,&quot;top&quot;:105.1,&quot;width&quot;:569.3}"/>
</p:tagLst>
</file>

<file path=ppt/tags/tag57.xml><?xml version="1.0" encoding="utf-8"?>
<p:tagLst xmlns:p="http://schemas.openxmlformats.org/presentationml/2006/main">
  <p:tag name="KSO_WM_DIAGRAM_VIRTUALLY_FRAME" val="{&quot;height&quot;:359.4,&quot;left&quot;:168.9,&quot;top&quot;:105.1,&quot;width&quot;:723.7}"/>
</p:tagLst>
</file>

<file path=ppt/tags/tag58.xml><?xml version="1.0" encoding="utf-8"?>
<p:tagLst xmlns:p="http://schemas.openxmlformats.org/presentationml/2006/main">
  <p:tag name="KSO_WM_DIAGRAM_VIRTUALLY_FRAME" val="{&quot;height&quot;:359.4,&quot;left&quot;:168.9,&quot;top&quot;:105.1,&quot;width&quot;:723.7}"/>
</p:tagLst>
</file>

<file path=ppt/tags/tag59.xml><?xml version="1.0" encoding="utf-8"?>
<p:tagLst xmlns:p="http://schemas.openxmlformats.org/presentationml/2006/main">
  <p:tag name="KSO_WM_DIAGRAM_VIRTUALLY_FRAME" val="{&quot;height&quot;:359.4,&quot;left&quot;:168.9,&quot;top&quot;:105.1,&quot;width&quot;:723.7}"/>
</p:tagLst>
</file>

<file path=ppt/tags/tag6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60.xml><?xml version="1.0" encoding="utf-8"?>
<p:tagLst xmlns:p="http://schemas.openxmlformats.org/presentationml/2006/main">
  <p:tag name="KSO_WM_DIAGRAM_VIRTUALLY_FRAME" val="{&quot;height&quot;:359.4,&quot;left&quot;:168.9,&quot;top&quot;:105.1,&quot;width&quot;:723.7}"/>
</p:tagLst>
</file>

<file path=ppt/tags/tag61.xml><?xml version="1.0" encoding="utf-8"?>
<p:tagLst xmlns:p="http://schemas.openxmlformats.org/presentationml/2006/main">
  <p:tag name="KSO_WM_DIAGRAM_VIRTUALLY_FRAME" val="{&quot;height&quot;:359.4,&quot;left&quot;:168.9,&quot;top&quot;:105.1,&quot;width&quot;:723.7}"/>
</p:tagLst>
</file>

<file path=ppt/tags/tag62.xml><?xml version="1.0" encoding="utf-8"?>
<p:tagLst xmlns:p="http://schemas.openxmlformats.org/presentationml/2006/main">
  <p:tag name="KSO_WM_DIAGRAM_VIRTUALLY_FRAME" val="{&quot;height&quot;:354.45,&quot;left&quot;:168.9,&quot;top&quot;:105.1,&quot;width&quot;:569.3}"/>
</p:tagLst>
</file>

<file path=ppt/tags/tag63.xml><?xml version="1.0" encoding="utf-8"?>
<p:tagLst xmlns:p="http://schemas.openxmlformats.org/presentationml/2006/main">
  <p:tag name="resource_record_key" val="{&quot;12&quot;:[25001390]}"/>
</p:tagLst>
</file>

<file path=ppt/tags/tag7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8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ags/tag9.xml><?xml version="1.0" encoding="utf-8"?>
<p:tagLst xmlns:p="http://schemas.openxmlformats.org/presentationml/2006/main">
  <p:tag name="KSO_WM_DIAGRAM_VIRTUALLY_FRAME" val="{&quot;height&quot;:352.8,&quot;left&quot;:31.5,&quot;top&quot;:120.35,&quot;width&quot;:1028.7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3004</Words>
  <Application>WPS 演示</Application>
  <PresentationFormat>宽屏</PresentationFormat>
  <Paragraphs>229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Arial</vt:lpstr>
      <vt:lpstr>宋体</vt:lpstr>
      <vt:lpstr>Wingdings</vt:lpstr>
      <vt:lpstr>华康少女文字 Std W5</vt:lpstr>
      <vt:lpstr>微软雅黑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关于一切设计About Design</dc:title>
  <dc:creator>asus</dc:creator>
  <cp:lastModifiedBy>Cleo</cp:lastModifiedBy>
  <cp:revision>333</cp:revision>
  <dcterms:created xsi:type="dcterms:W3CDTF">2018-01-24T03:13:00Z</dcterms:created>
  <dcterms:modified xsi:type="dcterms:W3CDTF">2025-07-05T03:35:52Z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04538AF8717F464994B9492018DB7D68_13</vt:lpwstr>
  </property>
</Properties>
</file>