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5"/>
  </p:notesMasterIdLst>
  <p:sldIdLst>
    <p:sldId id="256" r:id="rId4"/>
    <p:sldId id="259" r:id="rId6"/>
    <p:sldId id="257" r:id="rId7"/>
    <p:sldId id="262" r:id="rId8"/>
    <p:sldId id="306" r:id="rId9"/>
    <p:sldId id="264" r:id="rId10"/>
    <p:sldId id="290" r:id="rId11"/>
    <p:sldId id="278" r:id="rId12"/>
    <p:sldId id="292" r:id="rId13"/>
    <p:sldId id="261" r:id="rId14"/>
    <p:sldId id="289" r:id="rId15"/>
    <p:sldId id="265" r:id="rId16"/>
    <p:sldId id="280" r:id="rId17"/>
    <p:sldId id="266" r:id="rId18"/>
    <p:sldId id="294" r:id="rId19"/>
    <p:sldId id="275" r:id="rId20"/>
    <p:sldId id="279" r:id="rId21"/>
    <p:sldId id="291" r:id="rId22"/>
    <p:sldId id="269" r:id="rId23"/>
  </p:sldIdLst>
  <p:sldSz cx="12192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A826A"/>
    <a:srgbClr val="BBAB9B"/>
    <a:srgbClr val="967758"/>
    <a:srgbClr val="D4CA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95" autoAdjust="0"/>
    <p:restoredTop sz="96318" autoAdjust="0"/>
  </p:normalViewPr>
  <p:slideViewPr>
    <p:cSldViewPr snapToGrid="0" showGuides="1">
      <p:cViewPr varScale="1">
        <p:scale>
          <a:sx n="109" d="100"/>
          <a:sy n="109" d="100"/>
        </p:scale>
        <p:origin x="804"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D8012E-B999-42B9-9B45-C484CB67E921}" type="datetimeFigureOut">
              <a:rPr lang="zh-CN" altLang="en-US" smtClean="0"/>
            </a:fld>
            <a:endParaRPr lang="zh-CN" altLang="en-US"/>
          </a:p>
        </p:txBody>
      </p:sp>
      <p:sp>
        <p:nvSpPr>
          <p:cNvPr id="4" name="幻灯片图像占位符 3"/>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32D91F-CCEF-491B-B2CE-AF1A3B270FE3}"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p:nvPr>
        </p:nvSpPr>
        <p:spPr/>
      </p:sp>
      <p:sp>
        <p:nvSpPr>
          <p:cNvPr id="3" name="备注占位符 2"/>
          <p:cNvSpPr/>
          <p:nvPr>
            <p:ph type="body" idx="1"/>
          </p:nvPr>
        </p:nvSpPr>
        <p:spPr/>
        <p:txBody>
          <a:bodyPr/>
          <a:lstStyle/>
          <a:p>
            <a:endParaRPr lang="zh-CN" altLang="en-US"/>
          </a:p>
        </p:txBody>
      </p:sp>
      <p:sp>
        <p:nvSpPr>
          <p:cNvPr id="4" name="灯片编号占位符 3"/>
          <p:cNvSpPr/>
          <p:nvPr>
            <p:ph type="sldNum" sz="quarter" idx="5"/>
          </p:nvPr>
        </p:nvSpPr>
        <p:spPr/>
        <p:txBody>
          <a:bodyPr/>
          <a:lstStyle/>
          <a:p>
            <a:fld id="{8D32D91F-CCEF-491B-B2CE-AF1A3B270FE3}"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p:nvPr>
        </p:nvSpPr>
        <p:spPr/>
      </p:sp>
      <p:sp>
        <p:nvSpPr>
          <p:cNvPr id="3" name="备注占位符 2"/>
          <p:cNvSpPr/>
          <p:nvPr>
            <p:ph type="body" idx="1"/>
          </p:nvPr>
        </p:nvSpPr>
        <p:spPr/>
        <p:txBody>
          <a:bodyPr/>
          <a:lstStyle/>
          <a:p>
            <a:endParaRPr lang="zh-CN" altLang="en-US"/>
          </a:p>
        </p:txBody>
      </p:sp>
      <p:sp>
        <p:nvSpPr>
          <p:cNvPr id="4" name="灯片编号占位符 3"/>
          <p:cNvSpPr/>
          <p:nvPr>
            <p:ph type="sldNum" sz="quarter" idx="5"/>
          </p:nvPr>
        </p:nvSpPr>
        <p:spPr/>
        <p:txBody>
          <a:bodyPr/>
          <a:lstStyle/>
          <a:p>
            <a:fld id="{8D32D91F-CCEF-491B-B2CE-AF1A3B270FE3}"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p:nvPr>
        </p:nvSpPr>
        <p:spPr/>
      </p:sp>
      <p:sp>
        <p:nvSpPr>
          <p:cNvPr id="3" name="备注占位符 2"/>
          <p:cNvSpPr/>
          <p:nvPr>
            <p:ph type="body" idx="1"/>
          </p:nvPr>
        </p:nvSpPr>
        <p:spPr/>
        <p:txBody>
          <a:bodyPr/>
          <a:lstStyle/>
          <a:p>
            <a:endParaRPr lang="zh-CN" altLang="en-US"/>
          </a:p>
        </p:txBody>
      </p:sp>
      <p:sp>
        <p:nvSpPr>
          <p:cNvPr id="4" name="灯片编号占位符 3"/>
          <p:cNvSpPr/>
          <p:nvPr>
            <p:ph type="sldNum" sz="quarter" idx="5"/>
          </p:nvPr>
        </p:nvSpPr>
        <p:spPr/>
        <p:txBody>
          <a:bodyPr/>
          <a:lstStyle/>
          <a:p>
            <a:fld id="{8D32D91F-CCEF-491B-B2CE-AF1A3B270FE3}"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p:nvPr>
        </p:nvSpPr>
        <p:spPr/>
      </p:sp>
      <p:sp>
        <p:nvSpPr>
          <p:cNvPr id="3" name="备注占位符 2"/>
          <p:cNvSpPr/>
          <p:nvPr>
            <p:ph type="body" idx="1"/>
          </p:nvPr>
        </p:nvSpPr>
        <p:spPr/>
        <p:txBody>
          <a:bodyPr/>
          <a:lstStyle/>
          <a:p>
            <a:endParaRPr lang="zh-CN" altLang="en-US"/>
          </a:p>
        </p:txBody>
      </p:sp>
      <p:sp>
        <p:nvSpPr>
          <p:cNvPr id="4" name="灯片编号占位符 3"/>
          <p:cNvSpPr/>
          <p:nvPr>
            <p:ph type="sldNum" sz="quarter" idx="5"/>
          </p:nvPr>
        </p:nvSpPr>
        <p:spPr/>
        <p:txBody>
          <a:bodyPr/>
          <a:lstStyle/>
          <a:p>
            <a:fld id="{8D32D91F-CCEF-491B-B2CE-AF1A3B270FE3}"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p:nvPr>
        </p:nvSpPr>
        <p:spPr/>
      </p:sp>
      <p:sp>
        <p:nvSpPr>
          <p:cNvPr id="3" name="备注占位符 2"/>
          <p:cNvSpPr/>
          <p:nvPr>
            <p:ph type="body" idx="1"/>
          </p:nvPr>
        </p:nvSpPr>
        <p:spPr/>
        <p:txBody>
          <a:bodyPr/>
          <a:lstStyle/>
          <a:p>
            <a:endParaRPr lang="zh-CN" altLang="en-US"/>
          </a:p>
        </p:txBody>
      </p:sp>
      <p:sp>
        <p:nvSpPr>
          <p:cNvPr id="4" name="灯片编号占位符 3"/>
          <p:cNvSpPr/>
          <p:nvPr>
            <p:ph type="sldNum" sz="quarter" idx="5"/>
          </p:nvPr>
        </p:nvSpPr>
        <p:spPr/>
        <p:txBody>
          <a:bodyPr/>
          <a:lstStyle/>
          <a:p>
            <a:fld id="{8D32D91F-CCEF-491B-B2CE-AF1A3B270FE3}"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p:nvPr>
        </p:nvSpPr>
        <p:spPr/>
      </p:sp>
      <p:sp>
        <p:nvSpPr>
          <p:cNvPr id="3" name="备注占位符 2"/>
          <p:cNvSpPr/>
          <p:nvPr>
            <p:ph type="body" idx="1"/>
          </p:nvPr>
        </p:nvSpPr>
        <p:spPr/>
        <p:txBody>
          <a:bodyPr/>
          <a:lstStyle/>
          <a:p>
            <a:endParaRPr lang="zh-CN" altLang="en-US"/>
          </a:p>
        </p:txBody>
      </p:sp>
      <p:sp>
        <p:nvSpPr>
          <p:cNvPr id="4" name="灯片编号占位符 3"/>
          <p:cNvSpPr/>
          <p:nvPr>
            <p:ph type="sldNum" sz="quarter" idx="5"/>
          </p:nvPr>
        </p:nvSpPr>
        <p:spPr/>
        <p:txBody>
          <a:bodyPr/>
          <a:lstStyle/>
          <a:p>
            <a:fld id="{8D32D91F-CCEF-491B-B2CE-AF1A3B270FE3}"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p:nvPr>
        </p:nvSpPr>
        <p:spPr/>
      </p:sp>
      <p:sp>
        <p:nvSpPr>
          <p:cNvPr id="3" name="备注占位符 2"/>
          <p:cNvSpPr/>
          <p:nvPr>
            <p:ph type="body" idx="1"/>
          </p:nvPr>
        </p:nvSpPr>
        <p:spPr/>
        <p:txBody>
          <a:bodyPr/>
          <a:lstStyle/>
          <a:p>
            <a:endParaRPr lang="zh-CN" altLang="en-US"/>
          </a:p>
        </p:txBody>
      </p:sp>
      <p:sp>
        <p:nvSpPr>
          <p:cNvPr id="4" name="灯片编号占位符 3"/>
          <p:cNvSpPr/>
          <p:nvPr>
            <p:ph type="sldNum" sz="quarter" idx="5"/>
          </p:nvPr>
        </p:nvSpPr>
        <p:spPr/>
        <p:txBody>
          <a:bodyPr/>
          <a:lstStyle/>
          <a:p>
            <a:fld id="{8D32D91F-CCEF-491B-B2CE-AF1A3B270FE3}"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p:nvPr>
        </p:nvSpPr>
        <p:spPr/>
      </p:sp>
      <p:sp>
        <p:nvSpPr>
          <p:cNvPr id="3" name="备注占位符 2"/>
          <p:cNvSpPr/>
          <p:nvPr>
            <p:ph type="body" idx="1"/>
          </p:nvPr>
        </p:nvSpPr>
        <p:spPr/>
        <p:txBody>
          <a:bodyPr/>
          <a:lstStyle/>
          <a:p>
            <a:endParaRPr lang="zh-CN" altLang="en-US"/>
          </a:p>
        </p:txBody>
      </p:sp>
      <p:sp>
        <p:nvSpPr>
          <p:cNvPr id="4" name="灯片编号占位符 3"/>
          <p:cNvSpPr/>
          <p:nvPr>
            <p:ph type="sldNum" sz="quarter" idx="5"/>
          </p:nvPr>
        </p:nvSpPr>
        <p:spPr/>
        <p:txBody>
          <a:bodyPr/>
          <a:lstStyle/>
          <a:p>
            <a:fld id="{8D32D91F-CCEF-491B-B2CE-AF1A3B270FE3}" type="slidenum">
              <a:rPr lang="zh-CN" altLang="en-US" smtClean="0"/>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p:nvPr>
        </p:nvSpPr>
        <p:spPr/>
      </p:sp>
      <p:sp>
        <p:nvSpPr>
          <p:cNvPr id="3" name="备注占位符 2"/>
          <p:cNvSpPr/>
          <p:nvPr>
            <p:ph type="body" idx="1"/>
          </p:nvPr>
        </p:nvSpPr>
        <p:spPr/>
        <p:txBody>
          <a:bodyPr/>
          <a:lstStyle/>
          <a:p>
            <a:endParaRPr lang="zh-CN" altLang="en-US"/>
          </a:p>
        </p:txBody>
      </p:sp>
      <p:sp>
        <p:nvSpPr>
          <p:cNvPr id="4" name="灯片编号占位符 3"/>
          <p:cNvSpPr/>
          <p:nvPr>
            <p:ph type="sldNum" sz="quarter" idx="5"/>
          </p:nvPr>
        </p:nvSpPr>
        <p:spPr/>
        <p:txBody>
          <a:bodyPr/>
          <a:lstStyle/>
          <a:p>
            <a:fld id="{8D32D91F-CCEF-491B-B2CE-AF1A3B270FE3}"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p:nvPr>
        </p:nvSpPr>
        <p:spPr/>
      </p:sp>
      <p:sp>
        <p:nvSpPr>
          <p:cNvPr id="3" name="备注占位符 2"/>
          <p:cNvSpPr/>
          <p:nvPr>
            <p:ph type="body" idx="1"/>
          </p:nvPr>
        </p:nvSpPr>
        <p:spPr/>
        <p:txBody>
          <a:bodyPr/>
          <a:lstStyle/>
          <a:p>
            <a:endParaRPr lang="zh-CN" altLang="en-US"/>
          </a:p>
        </p:txBody>
      </p:sp>
      <p:sp>
        <p:nvSpPr>
          <p:cNvPr id="4" name="灯片编号占位符 3"/>
          <p:cNvSpPr/>
          <p:nvPr>
            <p:ph type="sldNum" sz="quarter" idx="5"/>
          </p:nvPr>
        </p:nvSpPr>
        <p:spPr/>
        <p:txBody>
          <a:bodyPr/>
          <a:lstStyle/>
          <a:p>
            <a:fld id="{8D32D91F-CCEF-491B-B2CE-AF1A3B270FE3}" type="slidenum">
              <a:rPr lang="zh-CN" altLang="en-US" smtClean="0"/>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p:nvPr>
        </p:nvSpPr>
        <p:spPr/>
      </p:sp>
      <p:sp>
        <p:nvSpPr>
          <p:cNvPr id="3" name="备注占位符 2"/>
          <p:cNvSpPr/>
          <p:nvPr>
            <p:ph type="body" idx="1"/>
          </p:nvPr>
        </p:nvSpPr>
        <p:spPr/>
        <p:txBody>
          <a:bodyPr/>
          <a:lstStyle/>
          <a:p>
            <a:endParaRPr lang="zh-CN" altLang="en-US"/>
          </a:p>
        </p:txBody>
      </p:sp>
      <p:sp>
        <p:nvSpPr>
          <p:cNvPr id="4" name="灯片编号占位符 3"/>
          <p:cNvSpPr/>
          <p:nvPr>
            <p:ph type="sldNum" sz="quarter" idx="5"/>
          </p:nvPr>
        </p:nvSpPr>
        <p:spPr/>
        <p:txBody>
          <a:bodyPr/>
          <a:lstStyle/>
          <a:p>
            <a:fld id="{8D32D91F-CCEF-491B-B2CE-AF1A3B270FE3}"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p:nvPr>
        </p:nvSpPr>
        <p:spPr/>
      </p:sp>
      <p:sp>
        <p:nvSpPr>
          <p:cNvPr id="3" name="备注占位符 2"/>
          <p:cNvSpPr/>
          <p:nvPr>
            <p:ph type="body" idx="1"/>
          </p:nvPr>
        </p:nvSpPr>
        <p:spPr/>
        <p:txBody>
          <a:bodyPr/>
          <a:lstStyle/>
          <a:p>
            <a:endParaRPr lang="zh-CN" altLang="en-US"/>
          </a:p>
        </p:txBody>
      </p:sp>
      <p:sp>
        <p:nvSpPr>
          <p:cNvPr id="4" name="灯片编号占位符 3"/>
          <p:cNvSpPr/>
          <p:nvPr>
            <p:ph type="sldNum" sz="quarter" idx="5"/>
          </p:nvPr>
        </p:nvSpPr>
        <p:spPr/>
        <p:txBody>
          <a:bodyPr/>
          <a:lstStyle/>
          <a:p>
            <a:fld id="{8D32D91F-CCEF-491B-B2CE-AF1A3B270FE3}"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p:nvPr>
        </p:nvSpPr>
        <p:spPr/>
      </p:sp>
      <p:sp>
        <p:nvSpPr>
          <p:cNvPr id="3" name="备注占位符 2"/>
          <p:cNvSpPr/>
          <p:nvPr>
            <p:ph type="body" idx="1"/>
          </p:nvPr>
        </p:nvSpPr>
        <p:spPr/>
        <p:txBody>
          <a:bodyPr/>
          <a:lstStyle/>
          <a:p>
            <a:endParaRPr lang="zh-CN" altLang="en-US"/>
          </a:p>
        </p:txBody>
      </p:sp>
      <p:sp>
        <p:nvSpPr>
          <p:cNvPr id="4" name="灯片编号占位符 3"/>
          <p:cNvSpPr/>
          <p:nvPr>
            <p:ph type="sldNum" sz="quarter" idx="5"/>
          </p:nvPr>
        </p:nvSpPr>
        <p:spPr/>
        <p:txBody>
          <a:bodyPr/>
          <a:lstStyle/>
          <a:p>
            <a:fld id="{8D32D91F-CCEF-491B-B2CE-AF1A3B270FE3}"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p:nvPr>
        </p:nvSpPr>
        <p:spPr/>
      </p:sp>
      <p:sp>
        <p:nvSpPr>
          <p:cNvPr id="3" name="备注占位符 2"/>
          <p:cNvSpPr/>
          <p:nvPr>
            <p:ph type="body" idx="1"/>
          </p:nvPr>
        </p:nvSpPr>
        <p:spPr/>
        <p:txBody>
          <a:bodyPr/>
          <a:lstStyle/>
          <a:p>
            <a:endParaRPr lang="zh-CN" altLang="en-US"/>
          </a:p>
        </p:txBody>
      </p:sp>
      <p:sp>
        <p:nvSpPr>
          <p:cNvPr id="4" name="灯片编号占位符 3"/>
          <p:cNvSpPr/>
          <p:nvPr>
            <p:ph type="sldNum" sz="quarter" idx="5"/>
          </p:nvPr>
        </p:nvSpPr>
        <p:spPr/>
        <p:txBody>
          <a:bodyPr/>
          <a:lstStyle/>
          <a:p>
            <a:fld id="{8D32D91F-CCEF-491B-B2CE-AF1A3B270FE3}"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p:nvPr>
        </p:nvSpPr>
        <p:spPr/>
      </p:sp>
      <p:sp>
        <p:nvSpPr>
          <p:cNvPr id="3" name="备注占位符 2"/>
          <p:cNvSpPr/>
          <p:nvPr>
            <p:ph type="body" idx="1"/>
          </p:nvPr>
        </p:nvSpPr>
        <p:spPr/>
        <p:txBody>
          <a:bodyPr/>
          <a:lstStyle/>
          <a:p>
            <a:endParaRPr lang="zh-CN" altLang="en-US"/>
          </a:p>
        </p:txBody>
      </p:sp>
      <p:sp>
        <p:nvSpPr>
          <p:cNvPr id="4" name="灯片编号占位符 3"/>
          <p:cNvSpPr/>
          <p:nvPr>
            <p:ph type="sldNum" sz="quarter" idx="5"/>
          </p:nvPr>
        </p:nvSpPr>
        <p:spPr/>
        <p:txBody>
          <a:bodyPr/>
          <a:lstStyle/>
          <a:p>
            <a:fld id="{8D32D91F-CCEF-491B-B2CE-AF1A3B270FE3}"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p:nvPr>
        </p:nvSpPr>
        <p:spPr/>
      </p:sp>
      <p:sp>
        <p:nvSpPr>
          <p:cNvPr id="3" name="备注占位符 2"/>
          <p:cNvSpPr/>
          <p:nvPr>
            <p:ph type="body" idx="1"/>
          </p:nvPr>
        </p:nvSpPr>
        <p:spPr/>
        <p:txBody>
          <a:bodyPr/>
          <a:lstStyle/>
          <a:p>
            <a:endParaRPr lang="zh-CN" altLang="en-US"/>
          </a:p>
        </p:txBody>
      </p:sp>
      <p:sp>
        <p:nvSpPr>
          <p:cNvPr id="4" name="灯片编号占位符 3"/>
          <p:cNvSpPr/>
          <p:nvPr>
            <p:ph type="sldNum" sz="quarter" idx="5"/>
          </p:nvPr>
        </p:nvSpPr>
        <p:spPr/>
        <p:txBody>
          <a:bodyPr/>
          <a:lstStyle/>
          <a:p>
            <a:fld id="{8D32D91F-CCEF-491B-B2CE-AF1A3B270FE3}"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p:nvPr>
        </p:nvSpPr>
        <p:spPr/>
      </p:sp>
      <p:sp>
        <p:nvSpPr>
          <p:cNvPr id="3" name="备注占位符 2"/>
          <p:cNvSpPr/>
          <p:nvPr>
            <p:ph type="body" idx="1"/>
          </p:nvPr>
        </p:nvSpPr>
        <p:spPr/>
        <p:txBody>
          <a:bodyPr/>
          <a:lstStyle/>
          <a:p>
            <a:endParaRPr lang="zh-CN" altLang="en-US"/>
          </a:p>
        </p:txBody>
      </p:sp>
      <p:sp>
        <p:nvSpPr>
          <p:cNvPr id="4" name="灯片编号占位符 3"/>
          <p:cNvSpPr/>
          <p:nvPr>
            <p:ph type="sldNum" sz="quarter" idx="5"/>
          </p:nvPr>
        </p:nvSpPr>
        <p:spPr/>
        <p:txBody>
          <a:bodyPr/>
          <a:lstStyle/>
          <a:p>
            <a:fld id="{8D32D91F-CCEF-491B-B2CE-AF1A3B270FE3}"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p:nvPr>
        </p:nvSpPr>
        <p:spPr/>
      </p:sp>
      <p:sp>
        <p:nvSpPr>
          <p:cNvPr id="3" name="备注占位符 2"/>
          <p:cNvSpPr/>
          <p:nvPr>
            <p:ph type="body" idx="1"/>
          </p:nvPr>
        </p:nvSpPr>
        <p:spPr/>
        <p:txBody>
          <a:bodyPr/>
          <a:lstStyle/>
          <a:p>
            <a:endParaRPr lang="zh-CN" altLang="en-US"/>
          </a:p>
        </p:txBody>
      </p:sp>
      <p:sp>
        <p:nvSpPr>
          <p:cNvPr id="4" name="灯片编号占位符 3"/>
          <p:cNvSpPr/>
          <p:nvPr>
            <p:ph type="sldNum" sz="quarter" idx="5"/>
          </p:nvPr>
        </p:nvSpPr>
        <p:spPr/>
        <p:txBody>
          <a:bodyPr/>
          <a:lstStyle/>
          <a:p>
            <a:fld id="{8D32D91F-CCEF-491B-B2CE-AF1A3B270FE3}"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p:nvPr>
            <p:ph type="sldImg"/>
          </p:nvPr>
        </p:nvSpPr>
        <p:spPr/>
      </p:sp>
      <p:sp>
        <p:nvSpPr>
          <p:cNvPr id="3" name="备注占位符 2"/>
          <p:cNvSpPr/>
          <p:nvPr>
            <p:ph type="body" idx="1"/>
          </p:nvPr>
        </p:nvSpPr>
        <p:spPr/>
        <p:txBody>
          <a:bodyPr/>
          <a:lstStyle/>
          <a:p>
            <a:endParaRPr lang="zh-CN" altLang="en-US"/>
          </a:p>
        </p:txBody>
      </p:sp>
      <p:sp>
        <p:nvSpPr>
          <p:cNvPr id="4" name="灯片编号占位符 3"/>
          <p:cNvSpPr/>
          <p:nvPr>
            <p:ph type="sldNum" sz="quarter" idx="5"/>
          </p:nvPr>
        </p:nvSpPr>
        <p:spPr/>
        <p:txBody>
          <a:bodyPr/>
          <a:lstStyle/>
          <a:p>
            <a:fld id="{8D32D91F-CCEF-491B-B2CE-AF1A3B270FE3}"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p:nvPr>
            <p:ph type="dt" sz="half" idx="10"/>
          </p:nvPr>
        </p:nvSpPr>
        <p:spPr/>
        <p:txBody>
          <a:bodyPr/>
          <a:lstStyle/>
          <a:p>
            <a:fld id="{7137FD2B-87DD-4D43-BE04-F3FA2D163821}" type="datetimeFigureOut">
              <a:rPr lang="zh-CN" altLang="en-US" smtClean="0"/>
            </a:fld>
            <a:endParaRPr lang="zh-CN" altLang="en-US"/>
          </a:p>
        </p:txBody>
      </p:sp>
      <p:sp>
        <p:nvSpPr>
          <p:cNvPr id="5" name="页脚占位符 4"/>
          <p:cNvSpPr/>
          <p:nvPr>
            <p:ph type="ftr" sz="quarter" idx="11"/>
          </p:nvPr>
        </p:nvSpPr>
        <p:spPr/>
        <p:txBody>
          <a:bodyPr/>
          <a:lstStyle/>
          <a:p>
            <a:endParaRPr lang="zh-CN" altLang="en-US"/>
          </a:p>
        </p:txBody>
      </p:sp>
      <p:sp>
        <p:nvSpPr>
          <p:cNvPr id="6" name="灯片编号占位符 5"/>
          <p:cNvSpPr/>
          <p:nvPr>
            <p:ph type="sldNum" sz="quarter" idx="12"/>
          </p:nvPr>
        </p:nvSpPr>
        <p:spPr/>
        <p:txBody>
          <a:bodyPr/>
          <a:lstStyle/>
          <a:p>
            <a:fld id="{A947AAD5-68CC-4D3B-ACD2-C9CB319C00C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p:nvPr>
            <p:ph type="title"/>
          </p:nvPr>
        </p:nvSpPr>
        <p:spPr/>
        <p:txBody>
          <a:bodyPr/>
          <a:lstStyle/>
          <a:p>
            <a:r>
              <a:rPr lang="zh-CN" altLang="en-US"/>
              <a:t>单击此处编辑母版标题样式</a:t>
            </a:r>
            <a:endParaRPr lang="zh-CN" altLang="en-US"/>
          </a:p>
        </p:txBody>
      </p:sp>
      <p:sp>
        <p:nvSpPr>
          <p:cNvPr id="3" name="竖排文字占位符 2"/>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p:nvPr>
            <p:ph type="dt" sz="half" idx="10"/>
          </p:nvPr>
        </p:nvSpPr>
        <p:spPr/>
        <p:txBody>
          <a:bodyPr/>
          <a:lstStyle/>
          <a:p>
            <a:fld id="{7137FD2B-87DD-4D43-BE04-F3FA2D163821}" type="datetimeFigureOut">
              <a:rPr lang="zh-CN" altLang="en-US" smtClean="0"/>
            </a:fld>
            <a:endParaRPr lang="zh-CN" altLang="en-US"/>
          </a:p>
        </p:txBody>
      </p:sp>
      <p:sp>
        <p:nvSpPr>
          <p:cNvPr id="5" name="页脚占位符 4"/>
          <p:cNvSpPr/>
          <p:nvPr>
            <p:ph type="ftr" sz="quarter" idx="11"/>
          </p:nvPr>
        </p:nvSpPr>
        <p:spPr/>
        <p:txBody>
          <a:bodyPr/>
          <a:lstStyle/>
          <a:p>
            <a:endParaRPr lang="zh-CN" altLang="en-US"/>
          </a:p>
        </p:txBody>
      </p:sp>
      <p:sp>
        <p:nvSpPr>
          <p:cNvPr id="6" name="灯片编号占位符 5"/>
          <p:cNvSpPr/>
          <p:nvPr>
            <p:ph type="sldNum" sz="quarter" idx="12"/>
          </p:nvPr>
        </p:nvSpPr>
        <p:spPr/>
        <p:txBody>
          <a:bodyPr/>
          <a:lstStyle/>
          <a:p>
            <a:fld id="{A947AAD5-68CC-4D3B-ACD2-C9CB319C00C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p:nvPr>
            <p:ph type="dt" sz="half" idx="10"/>
          </p:nvPr>
        </p:nvSpPr>
        <p:spPr/>
        <p:txBody>
          <a:bodyPr/>
          <a:lstStyle/>
          <a:p>
            <a:fld id="{7137FD2B-87DD-4D43-BE04-F3FA2D163821}" type="datetimeFigureOut">
              <a:rPr lang="zh-CN" altLang="en-US" smtClean="0"/>
            </a:fld>
            <a:endParaRPr lang="zh-CN" altLang="en-US"/>
          </a:p>
        </p:txBody>
      </p:sp>
      <p:sp>
        <p:nvSpPr>
          <p:cNvPr id="5" name="页脚占位符 4"/>
          <p:cNvSpPr/>
          <p:nvPr>
            <p:ph type="ftr" sz="quarter" idx="11"/>
          </p:nvPr>
        </p:nvSpPr>
        <p:spPr/>
        <p:txBody>
          <a:bodyPr/>
          <a:lstStyle/>
          <a:p>
            <a:endParaRPr lang="zh-CN" altLang="en-US"/>
          </a:p>
        </p:txBody>
      </p:sp>
      <p:sp>
        <p:nvSpPr>
          <p:cNvPr id="6" name="灯片编号占位符 5"/>
          <p:cNvSpPr/>
          <p:nvPr>
            <p:ph type="sldNum" sz="quarter" idx="12"/>
          </p:nvPr>
        </p:nvSpPr>
        <p:spPr/>
        <p:txBody>
          <a:bodyPr/>
          <a:lstStyle/>
          <a:p>
            <a:fld id="{A947AAD5-68CC-4D3B-ACD2-C9CB319C00C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p:nvPr>
            <p:ph type="dt" sz="half" idx="10"/>
          </p:nvPr>
        </p:nvSpPr>
        <p:spPr/>
        <p:txBody>
          <a:bodyPr/>
          <a:lstStyle/>
          <a:p>
            <a:fld id="{7137FD2B-87DD-4D43-BE04-F3FA2D163821}" type="datetimeFigureOut">
              <a:rPr lang="zh-CN" altLang="en-US" smtClean="0"/>
            </a:fld>
            <a:endParaRPr lang="zh-CN" altLang="en-US"/>
          </a:p>
        </p:txBody>
      </p:sp>
      <p:sp>
        <p:nvSpPr>
          <p:cNvPr id="5" name="页脚占位符 4"/>
          <p:cNvSpPr/>
          <p:nvPr>
            <p:ph type="ftr" sz="quarter" idx="11"/>
          </p:nvPr>
        </p:nvSpPr>
        <p:spPr/>
        <p:txBody>
          <a:bodyPr/>
          <a:lstStyle/>
          <a:p>
            <a:endParaRPr lang="zh-CN" altLang="en-US"/>
          </a:p>
        </p:txBody>
      </p:sp>
      <p:sp>
        <p:nvSpPr>
          <p:cNvPr id="6" name="灯片编号占位符 5"/>
          <p:cNvSpPr/>
          <p:nvPr>
            <p:ph type="sldNum" sz="quarter" idx="12"/>
          </p:nvPr>
        </p:nvSpPr>
        <p:spPr/>
        <p:txBody>
          <a:bodyPr/>
          <a:lstStyle/>
          <a:p>
            <a:fld id="{A947AAD5-68CC-4D3B-ACD2-C9CB319C00C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pic>
        <p:nvPicPr>
          <p:cNvPr id="8" name="图片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p:nvPr>
            <p:ph type="dt" sz="half" idx="10"/>
          </p:nvPr>
        </p:nvSpPr>
        <p:spPr/>
        <p:txBody>
          <a:bodyPr/>
          <a:lstStyle/>
          <a:p>
            <a:fld id="{7137FD2B-87DD-4D43-BE04-F3FA2D163821}" type="datetimeFigureOut">
              <a:rPr lang="zh-CN" altLang="en-US" smtClean="0"/>
            </a:fld>
            <a:endParaRPr lang="zh-CN" altLang="en-US"/>
          </a:p>
        </p:txBody>
      </p:sp>
      <p:sp>
        <p:nvSpPr>
          <p:cNvPr id="5" name="页脚占位符 4"/>
          <p:cNvSpPr/>
          <p:nvPr>
            <p:ph type="ftr" sz="quarter" idx="11"/>
          </p:nvPr>
        </p:nvSpPr>
        <p:spPr/>
        <p:txBody>
          <a:bodyPr/>
          <a:lstStyle/>
          <a:p>
            <a:endParaRPr lang="zh-CN" altLang="en-US"/>
          </a:p>
        </p:txBody>
      </p:sp>
      <p:sp>
        <p:nvSpPr>
          <p:cNvPr id="6" name="灯片编号占位符 5"/>
          <p:cNvSpPr/>
          <p:nvPr>
            <p:ph type="sldNum" sz="quarter" idx="12"/>
          </p:nvPr>
        </p:nvSpPr>
        <p:spPr/>
        <p:txBody>
          <a:bodyPr/>
          <a:lstStyle/>
          <a:p>
            <a:fld id="{A947AAD5-68CC-4D3B-ACD2-C9CB319C00C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p:nvPr>
            <p:ph type="title"/>
          </p:nvPr>
        </p:nvSpPr>
        <p:spPr/>
        <p:txBody>
          <a:bodyPr/>
          <a:lstStyle/>
          <a:p>
            <a:r>
              <a:rPr lang="zh-CN" altLang="en-US"/>
              <a:t>单击此处编辑母版标题样式</a:t>
            </a:r>
            <a:endParaRPr lang="zh-CN" altLang="en-US"/>
          </a:p>
        </p:txBody>
      </p:sp>
      <p:sp>
        <p:nvSpPr>
          <p:cNvPr id="3" name="内容占位符 2"/>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p:nvPr>
            <p:ph type="dt" sz="half" idx="10"/>
          </p:nvPr>
        </p:nvSpPr>
        <p:spPr/>
        <p:txBody>
          <a:bodyPr/>
          <a:lstStyle/>
          <a:p>
            <a:fld id="{7137FD2B-87DD-4D43-BE04-F3FA2D163821}" type="datetimeFigureOut">
              <a:rPr lang="zh-CN" altLang="en-US" smtClean="0"/>
            </a:fld>
            <a:endParaRPr lang="zh-CN" altLang="en-US"/>
          </a:p>
        </p:txBody>
      </p:sp>
      <p:sp>
        <p:nvSpPr>
          <p:cNvPr id="6" name="页脚占位符 5"/>
          <p:cNvSpPr/>
          <p:nvPr>
            <p:ph type="ftr" sz="quarter" idx="11"/>
          </p:nvPr>
        </p:nvSpPr>
        <p:spPr/>
        <p:txBody>
          <a:bodyPr/>
          <a:lstStyle/>
          <a:p>
            <a:endParaRPr lang="zh-CN" altLang="en-US"/>
          </a:p>
        </p:txBody>
      </p:sp>
      <p:sp>
        <p:nvSpPr>
          <p:cNvPr id="7" name="灯片编号占位符 6"/>
          <p:cNvSpPr/>
          <p:nvPr>
            <p:ph type="sldNum" sz="quarter" idx="12"/>
          </p:nvPr>
        </p:nvSpPr>
        <p:spPr/>
        <p:txBody>
          <a:bodyPr/>
          <a:lstStyle/>
          <a:p>
            <a:fld id="{A947AAD5-68CC-4D3B-ACD2-C9CB319C00C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p:nvPr>
            <p:ph type="dt" sz="half" idx="10"/>
          </p:nvPr>
        </p:nvSpPr>
        <p:spPr/>
        <p:txBody>
          <a:bodyPr/>
          <a:lstStyle/>
          <a:p>
            <a:fld id="{7137FD2B-87DD-4D43-BE04-F3FA2D163821}" type="datetimeFigureOut">
              <a:rPr lang="zh-CN" altLang="en-US" smtClean="0"/>
            </a:fld>
            <a:endParaRPr lang="zh-CN" altLang="en-US"/>
          </a:p>
        </p:txBody>
      </p:sp>
      <p:sp>
        <p:nvSpPr>
          <p:cNvPr id="8" name="页脚占位符 7"/>
          <p:cNvSpPr/>
          <p:nvPr>
            <p:ph type="ftr" sz="quarter" idx="11"/>
          </p:nvPr>
        </p:nvSpPr>
        <p:spPr/>
        <p:txBody>
          <a:bodyPr/>
          <a:lstStyle/>
          <a:p>
            <a:endParaRPr lang="zh-CN" altLang="en-US"/>
          </a:p>
        </p:txBody>
      </p:sp>
      <p:sp>
        <p:nvSpPr>
          <p:cNvPr id="9" name="灯片编号占位符 8"/>
          <p:cNvSpPr/>
          <p:nvPr>
            <p:ph type="sldNum" sz="quarter" idx="12"/>
          </p:nvPr>
        </p:nvSpPr>
        <p:spPr/>
        <p:txBody>
          <a:bodyPr/>
          <a:lstStyle/>
          <a:p>
            <a:fld id="{A947AAD5-68CC-4D3B-ACD2-C9CB319C00C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p:nvPr>
            <p:ph type="title"/>
          </p:nvPr>
        </p:nvSpPr>
        <p:spPr/>
        <p:txBody>
          <a:bodyPr/>
          <a:lstStyle/>
          <a:p>
            <a:r>
              <a:rPr lang="zh-CN" altLang="en-US"/>
              <a:t>单击此处编辑母版标题样式</a:t>
            </a:r>
            <a:endParaRPr lang="zh-CN" altLang="en-US"/>
          </a:p>
        </p:txBody>
      </p:sp>
      <p:sp>
        <p:nvSpPr>
          <p:cNvPr id="3" name="日期占位符 2"/>
          <p:cNvSpPr/>
          <p:nvPr>
            <p:ph type="dt" sz="half" idx="10"/>
          </p:nvPr>
        </p:nvSpPr>
        <p:spPr/>
        <p:txBody>
          <a:bodyPr/>
          <a:lstStyle/>
          <a:p>
            <a:fld id="{7137FD2B-87DD-4D43-BE04-F3FA2D163821}" type="datetimeFigureOut">
              <a:rPr lang="zh-CN" altLang="en-US" smtClean="0"/>
            </a:fld>
            <a:endParaRPr lang="zh-CN" altLang="en-US"/>
          </a:p>
        </p:txBody>
      </p:sp>
      <p:sp>
        <p:nvSpPr>
          <p:cNvPr id="4" name="页脚占位符 3"/>
          <p:cNvSpPr/>
          <p:nvPr>
            <p:ph type="ftr" sz="quarter" idx="11"/>
          </p:nvPr>
        </p:nvSpPr>
        <p:spPr/>
        <p:txBody>
          <a:bodyPr/>
          <a:lstStyle/>
          <a:p>
            <a:endParaRPr lang="zh-CN" altLang="en-US"/>
          </a:p>
        </p:txBody>
      </p:sp>
      <p:sp>
        <p:nvSpPr>
          <p:cNvPr id="5" name="灯片编号占位符 4"/>
          <p:cNvSpPr/>
          <p:nvPr>
            <p:ph type="sldNum" sz="quarter" idx="12"/>
          </p:nvPr>
        </p:nvSpPr>
        <p:spPr/>
        <p:txBody>
          <a:bodyPr/>
          <a:lstStyle/>
          <a:p>
            <a:fld id="{A947AAD5-68CC-4D3B-ACD2-C9CB319C00C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p:nvPr>
            <p:ph type="dt" sz="half" idx="10"/>
          </p:nvPr>
        </p:nvSpPr>
        <p:spPr/>
        <p:txBody>
          <a:bodyPr/>
          <a:lstStyle/>
          <a:p>
            <a:fld id="{7137FD2B-87DD-4D43-BE04-F3FA2D163821}" type="datetimeFigureOut">
              <a:rPr lang="zh-CN" altLang="en-US" smtClean="0"/>
            </a:fld>
            <a:endParaRPr lang="zh-CN" altLang="en-US"/>
          </a:p>
        </p:txBody>
      </p:sp>
      <p:sp>
        <p:nvSpPr>
          <p:cNvPr id="3" name="页脚占位符 2"/>
          <p:cNvSpPr/>
          <p:nvPr>
            <p:ph type="ftr" sz="quarter" idx="11"/>
          </p:nvPr>
        </p:nvSpPr>
        <p:spPr/>
        <p:txBody>
          <a:bodyPr/>
          <a:lstStyle/>
          <a:p>
            <a:endParaRPr lang="zh-CN" altLang="en-US"/>
          </a:p>
        </p:txBody>
      </p:sp>
      <p:sp>
        <p:nvSpPr>
          <p:cNvPr id="4" name="灯片编号占位符 3"/>
          <p:cNvSpPr/>
          <p:nvPr>
            <p:ph type="sldNum" sz="quarter" idx="12"/>
          </p:nvPr>
        </p:nvSpPr>
        <p:spPr/>
        <p:txBody>
          <a:bodyPr/>
          <a:lstStyle/>
          <a:p>
            <a:fld id="{A947AAD5-68CC-4D3B-ACD2-C9CB319C00C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p:nvPr>
            <p:ph type="dt" sz="half" idx="10"/>
          </p:nvPr>
        </p:nvSpPr>
        <p:spPr/>
        <p:txBody>
          <a:bodyPr/>
          <a:lstStyle/>
          <a:p>
            <a:fld id="{7137FD2B-87DD-4D43-BE04-F3FA2D163821}" type="datetimeFigureOut">
              <a:rPr lang="zh-CN" altLang="en-US" smtClean="0"/>
            </a:fld>
            <a:endParaRPr lang="zh-CN" altLang="en-US"/>
          </a:p>
        </p:txBody>
      </p:sp>
      <p:sp>
        <p:nvSpPr>
          <p:cNvPr id="6" name="页脚占位符 5"/>
          <p:cNvSpPr/>
          <p:nvPr>
            <p:ph type="ftr" sz="quarter" idx="11"/>
          </p:nvPr>
        </p:nvSpPr>
        <p:spPr/>
        <p:txBody>
          <a:bodyPr/>
          <a:lstStyle/>
          <a:p>
            <a:endParaRPr lang="zh-CN" altLang="en-US"/>
          </a:p>
        </p:txBody>
      </p:sp>
      <p:sp>
        <p:nvSpPr>
          <p:cNvPr id="7" name="灯片编号占位符 6"/>
          <p:cNvSpPr/>
          <p:nvPr>
            <p:ph type="sldNum" sz="quarter" idx="12"/>
          </p:nvPr>
        </p:nvSpPr>
        <p:spPr/>
        <p:txBody>
          <a:bodyPr/>
          <a:lstStyle/>
          <a:p>
            <a:fld id="{A947AAD5-68CC-4D3B-ACD2-C9CB319C00C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pic>
        <p:nvPicPr>
          <p:cNvPr id="8" name="图片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p:nvPr>
            <p:ph type="dt" sz="half" idx="10"/>
          </p:nvPr>
        </p:nvSpPr>
        <p:spPr/>
        <p:txBody>
          <a:bodyPr/>
          <a:lstStyle/>
          <a:p>
            <a:fld id="{7137FD2B-87DD-4D43-BE04-F3FA2D163821}" type="datetimeFigureOut">
              <a:rPr lang="zh-CN" altLang="en-US" smtClean="0"/>
            </a:fld>
            <a:endParaRPr lang="zh-CN" altLang="en-US"/>
          </a:p>
        </p:txBody>
      </p:sp>
      <p:sp>
        <p:nvSpPr>
          <p:cNvPr id="6" name="页脚占位符 5"/>
          <p:cNvSpPr/>
          <p:nvPr>
            <p:ph type="ftr" sz="quarter" idx="11"/>
          </p:nvPr>
        </p:nvSpPr>
        <p:spPr/>
        <p:txBody>
          <a:bodyPr/>
          <a:lstStyle/>
          <a:p>
            <a:endParaRPr lang="zh-CN" altLang="en-US"/>
          </a:p>
        </p:txBody>
      </p:sp>
      <p:sp>
        <p:nvSpPr>
          <p:cNvPr id="7" name="灯片编号占位符 6"/>
          <p:cNvSpPr/>
          <p:nvPr>
            <p:ph type="sldNum" sz="quarter" idx="12"/>
          </p:nvPr>
        </p:nvSpPr>
        <p:spPr/>
        <p:txBody>
          <a:bodyPr/>
          <a:lstStyle/>
          <a:p>
            <a:fld id="{A947AAD5-68CC-4D3B-ACD2-C9CB319C00C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p:nvPr>
            <p:ph type="title"/>
          </p:nvPr>
        </p:nvSpPr>
        <p:spPr/>
        <p:txBody>
          <a:bodyPr/>
          <a:lstStyle/>
          <a:p>
            <a:r>
              <a:rPr lang="zh-CN" altLang="en-US"/>
              <a:t>单击此处编辑母版标题样式</a:t>
            </a:r>
            <a:endParaRPr lang="zh-CN" altLang="en-US"/>
          </a:p>
        </p:txBody>
      </p:sp>
      <p:sp>
        <p:nvSpPr>
          <p:cNvPr id="3" name="竖排文字占位符 2"/>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p:nvPr>
            <p:ph type="dt" sz="half" idx="10"/>
          </p:nvPr>
        </p:nvSpPr>
        <p:spPr/>
        <p:txBody>
          <a:bodyPr/>
          <a:lstStyle/>
          <a:p>
            <a:fld id="{7137FD2B-87DD-4D43-BE04-F3FA2D163821}" type="datetimeFigureOut">
              <a:rPr lang="zh-CN" altLang="en-US" smtClean="0"/>
            </a:fld>
            <a:endParaRPr lang="zh-CN" altLang="en-US"/>
          </a:p>
        </p:txBody>
      </p:sp>
      <p:sp>
        <p:nvSpPr>
          <p:cNvPr id="5" name="页脚占位符 4"/>
          <p:cNvSpPr/>
          <p:nvPr>
            <p:ph type="ftr" sz="quarter" idx="11"/>
          </p:nvPr>
        </p:nvSpPr>
        <p:spPr/>
        <p:txBody>
          <a:bodyPr/>
          <a:lstStyle/>
          <a:p>
            <a:endParaRPr lang="zh-CN" altLang="en-US"/>
          </a:p>
        </p:txBody>
      </p:sp>
      <p:sp>
        <p:nvSpPr>
          <p:cNvPr id="6" name="灯片编号占位符 5"/>
          <p:cNvSpPr/>
          <p:nvPr>
            <p:ph type="sldNum" sz="quarter" idx="12"/>
          </p:nvPr>
        </p:nvSpPr>
        <p:spPr/>
        <p:txBody>
          <a:bodyPr/>
          <a:lstStyle/>
          <a:p>
            <a:fld id="{A947AAD5-68CC-4D3B-ACD2-C9CB319C00C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p:nvPr>
            <p:ph type="dt" sz="half" idx="10"/>
          </p:nvPr>
        </p:nvSpPr>
        <p:spPr/>
        <p:txBody>
          <a:bodyPr/>
          <a:lstStyle/>
          <a:p>
            <a:fld id="{7137FD2B-87DD-4D43-BE04-F3FA2D163821}" type="datetimeFigureOut">
              <a:rPr lang="zh-CN" altLang="en-US" smtClean="0"/>
            </a:fld>
            <a:endParaRPr lang="zh-CN" altLang="en-US"/>
          </a:p>
        </p:txBody>
      </p:sp>
      <p:sp>
        <p:nvSpPr>
          <p:cNvPr id="5" name="页脚占位符 4"/>
          <p:cNvSpPr/>
          <p:nvPr>
            <p:ph type="ftr" sz="quarter" idx="11"/>
          </p:nvPr>
        </p:nvSpPr>
        <p:spPr/>
        <p:txBody>
          <a:bodyPr/>
          <a:lstStyle/>
          <a:p>
            <a:endParaRPr lang="zh-CN" altLang="en-US"/>
          </a:p>
        </p:txBody>
      </p:sp>
      <p:sp>
        <p:nvSpPr>
          <p:cNvPr id="6" name="灯片编号占位符 5"/>
          <p:cNvSpPr/>
          <p:nvPr>
            <p:ph type="sldNum" sz="quarter" idx="12"/>
          </p:nvPr>
        </p:nvSpPr>
        <p:spPr/>
        <p:txBody>
          <a:bodyPr/>
          <a:lstStyle/>
          <a:p>
            <a:fld id="{A947AAD5-68CC-4D3B-ACD2-C9CB319C00C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p:nvPr>
            <p:ph type="dt" sz="half" idx="10"/>
          </p:nvPr>
        </p:nvSpPr>
        <p:spPr/>
        <p:txBody>
          <a:bodyPr/>
          <a:lstStyle/>
          <a:p>
            <a:fld id="{7137FD2B-87DD-4D43-BE04-F3FA2D163821}" type="datetimeFigureOut">
              <a:rPr lang="zh-CN" altLang="en-US" smtClean="0"/>
            </a:fld>
            <a:endParaRPr lang="zh-CN" altLang="en-US"/>
          </a:p>
        </p:txBody>
      </p:sp>
      <p:sp>
        <p:nvSpPr>
          <p:cNvPr id="5" name="页脚占位符 4"/>
          <p:cNvSpPr/>
          <p:nvPr>
            <p:ph type="ftr" sz="quarter" idx="11"/>
          </p:nvPr>
        </p:nvSpPr>
        <p:spPr/>
        <p:txBody>
          <a:bodyPr/>
          <a:lstStyle/>
          <a:p>
            <a:endParaRPr lang="zh-CN" altLang="en-US"/>
          </a:p>
        </p:txBody>
      </p:sp>
      <p:sp>
        <p:nvSpPr>
          <p:cNvPr id="6" name="灯片编号占位符 5"/>
          <p:cNvSpPr/>
          <p:nvPr>
            <p:ph type="sldNum" sz="quarter" idx="12"/>
          </p:nvPr>
        </p:nvSpPr>
        <p:spPr/>
        <p:txBody>
          <a:bodyPr/>
          <a:lstStyle/>
          <a:p>
            <a:fld id="{A947AAD5-68CC-4D3B-ACD2-C9CB319C00C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p:nvPr>
            <p:ph type="title"/>
          </p:nvPr>
        </p:nvSpPr>
        <p:spPr/>
        <p:txBody>
          <a:bodyPr/>
          <a:lstStyle/>
          <a:p>
            <a:r>
              <a:rPr lang="zh-CN" altLang="en-US"/>
              <a:t>单击此处编辑母版标题样式</a:t>
            </a:r>
            <a:endParaRPr lang="zh-CN" altLang="en-US"/>
          </a:p>
        </p:txBody>
      </p:sp>
      <p:sp>
        <p:nvSpPr>
          <p:cNvPr id="3" name="内容占位符 2"/>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p:nvPr>
            <p:ph type="dt" sz="half" idx="10"/>
          </p:nvPr>
        </p:nvSpPr>
        <p:spPr/>
        <p:txBody>
          <a:bodyPr/>
          <a:lstStyle/>
          <a:p>
            <a:fld id="{7137FD2B-87DD-4D43-BE04-F3FA2D163821}" type="datetimeFigureOut">
              <a:rPr lang="zh-CN" altLang="en-US" smtClean="0"/>
            </a:fld>
            <a:endParaRPr lang="zh-CN" altLang="en-US"/>
          </a:p>
        </p:txBody>
      </p:sp>
      <p:sp>
        <p:nvSpPr>
          <p:cNvPr id="6" name="页脚占位符 5"/>
          <p:cNvSpPr/>
          <p:nvPr>
            <p:ph type="ftr" sz="quarter" idx="11"/>
          </p:nvPr>
        </p:nvSpPr>
        <p:spPr/>
        <p:txBody>
          <a:bodyPr/>
          <a:lstStyle/>
          <a:p>
            <a:endParaRPr lang="zh-CN" altLang="en-US"/>
          </a:p>
        </p:txBody>
      </p:sp>
      <p:sp>
        <p:nvSpPr>
          <p:cNvPr id="7" name="灯片编号占位符 6"/>
          <p:cNvSpPr/>
          <p:nvPr>
            <p:ph type="sldNum" sz="quarter" idx="12"/>
          </p:nvPr>
        </p:nvSpPr>
        <p:spPr/>
        <p:txBody>
          <a:bodyPr/>
          <a:lstStyle/>
          <a:p>
            <a:fld id="{A947AAD5-68CC-4D3B-ACD2-C9CB319C00C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p:nvPr>
            <p:ph type="dt" sz="half" idx="10"/>
          </p:nvPr>
        </p:nvSpPr>
        <p:spPr/>
        <p:txBody>
          <a:bodyPr/>
          <a:lstStyle/>
          <a:p>
            <a:fld id="{7137FD2B-87DD-4D43-BE04-F3FA2D163821}" type="datetimeFigureOut">
              <a:rPr lang="zh-CN" altLang="en-US" smtClean="0"/>
            </a:fld>
            <a:endParaRPr lang="zh-CN" altLang="en-US"/>
          </a:p>
        </p:txBody>
      </p:sp>
      <p:sp>
        <p:nvSpPr>
          <p:cNvPr id="8" name="页脚占位符 7"/>
          <p:cNvSpPr/>
          <p:nvPr>
            <p:ph type="ftr" sz="quarter" idx="11"/>
          </p:nvPr>
        </p:nvSpPr>
        <p:spPr/>
        <p:txBody>
          <a:bodyPr/>
          <a:lstStyle/>
          <a:p>
            <a:endParaRPr lang="zh-CN" altLang="en-US"/>
          </a:p>
        </p:txBody>
      </p:sp>
      <p:sp>
        <p:nvSpPr>
          <p:cNvPr id="9" name="灯片编号占位符 8"/>
          <p:cNvSpPr/>
          <p:nvPr>
            <p:ph type="sldNum" sz="quarter" idx="12"/>
          </p:nvPr>
        </p:nvSpPr>
        <p:spPr/>
        <p:txBody>
          <a:bodyPr/>
          <a:lstStyle/>
          <a:p>
            <a:fld id="{A947AAD5-68CC-4D3B-ACD2-C9CB319C00C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p:nvPr>
            <p:ph type="title"/>
          </p:nvPr>
        </p:nvSpPr>
        <p:spPr/>
        <p:txBody>
          <a:bodyPr/>
          <a:lstStyle/>
          <a:p>
            <a:r>
              <a:rPr lang="zh-CN" altLang="en-US"/>
              <a:t>单击此处编辑母版标题样式</a:t>
            </a:r>
            <a:endParaRPr lang="zh-CN" altLang="en-US"/>
          </a:p>
        </p:txBody>
      </p:sp>
      <p:sp>
        <p:nvSpPr>
          <p:cNvPr id="3" name="日期占位符 2"/>
          <p:cNvSpPr/>
          <p:nvPr>
            <p:ph type="dt" sz="half" idx="10"/>
          </p:nvPr>
        </p:nvSpPr>
        <p:spPr/>
        <p:txBody>
          <a:bodyPr/>
          <a:lstStyle/>
          <a:p>
            <a:fld id="{7137FD2B-87DD-4D43-BE04-F3FA2D163821}" type="datetimeFigureOut">
              <a:rPr lang="zh-CN" altLang="en-US" smtClean="0"/>
            </a:fld>
            <a:endParaRPr lang="zh-CN" altLang="en-US"/>
          </a:p>
        </p:txBody>
      </p:sp>
      <p:sp>
        <p:nvSpPr>
          <p:cNvPr id="4" name="页脚占位符 3"/>
          <p:cNvSpPr/>
          <p:nvPr>
            <p:ph type="ftr" sz="quarter" idx="11"/>
          </p:nvPr>
        </p:nvSpPr>
        <p:spPr/>
        <p:txBody>
          <a:bodyPr/>
          <a:lstStyle/>
          <a:p>
            <a:endParaRPr lang="zh-CN" altLang="en-US"/>
          </a:p>
        </p:txBody>
      </p:sp>
      <p:sp>
        <p:nvSpPr>
          <p:cNvPr id="5" name="灯片编号占位符 4"/>
          <p:cNvSpPr/>
          <p:nvPr>
            <p:ph type="sldNum" sz="quarter" idx="12"/>
          </p:nvPr>
        </p:nvSpPr>
        <p:spPr/>
        <p:txBody>
          <a:bodyPr/>
          <a:lstStyle/>
          <a:p>
            <a:fld id="{A947AAD5-68CC-4D3B-ACD2-C9CB319C00C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p:nvPr>
            <p:ph type="dt" sz="half" idx="10"/>
          </p:nvPr>
        </p:nvSpPr>
        <p:spPr/>
        <p:txBody>
          <a:bodyPr/>
          <a:lstStyle/>
          <a:p>
            <a:fld id="{7137FD2B-87DD-4D43-BE04-F3FA2D163821}" type="datetimeFigureOut">
              <a:rPr lang="zh-CN" altLang="en-US" smtClean="0"/>
            </a:fld>
            <a:endParaRPr lang="zh-CN" altLang="en-US"/>
          </a:p>
        </p:txBody>
      </p:sp>
      <p:sp>
        <p:nvSpPr>
          <p:cNvPr id="3" name="页脚占位符 2"/>
          <p:cNvSpPr/>
          <p:nvPr>
            <p:ph type="ftr" sz="quarter" idx="11"/>
          </p:nvPr>
        </p:nvSpPr>
        <p:spPr/>
        <p:txBody>
          <a:bodyPr/>
          <a:lstStyle/>
          <a:p>
            <a:endParaRPr lang="zh-CN" altLang="en-US"/>
          </a:p>
        </p:txBody>
      </p:sp>
      <p:sp>
        <p:nvSpPr>
          <p:cNvPr id="4" name="灯片编号占位符 3"/>
          <p:cNvSpPr/>
          <p:nvPr>
            <p:ph type="sldNum" sz="quarter" idx="12"/>
          </p:nvPr>
        </p:nvSpPr>
        <p:spPr/>
        <p:txBody>
          <a:bodyPr/>
          <a:lstStyle/>
          <a:p>
            <a:fld id="{A947AAD5-68CC-4D3B-ACD2-C9CB319C00C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p:nvPr>
            <p:ph type="dt" sz="half" idx="10"/>
          </p:nvPr>
        </p:nvSpPr>
        <p:spPr/>
        <p:txBody>
          <a:bodyPr/>
          <a:lstStyle/>
          <a:p>
            <a:fld id="{7137FD2B-87DD-4D43-BE04-F3FA2D163821}" type="datetimeFigureOut">
              <a:rPr lang="zh-CN" altLang="en-US" smtClean="0"/>
            </a:fld>
            <a:endParaRPr lang="zh-CN" altLang="en-US"/>
          </a:p>
        </p:txBody>
      </p:sp>
      <p:sp>
        <p:nvSpPr>
          <p:cNvPr id="6" name="页脚占位符 5"/>
          <p:cNvSpPr/>
          <p:nvPr>
            <p:ph type="ftr" sz="quarter" idx="11"/>
          </p:nvPr>
        </p:nvSpPr>
        <p:spPr/>
        <p:txBody>
          <a:bodyPr/>
          <a:lstStyle/>
          <a:p>
            <a:endParaRPr lang="zh-CN" altLang="en-US"/>
          </a:p>
        </p:txBody>
      </p:sp>
      <p:sp>
        <p:nvSpPr>
          <p:cNvPr id="7" name="灯片编号占位符 6"/>
          <p:cNvSpPr/>
          <p:nvPr>
            <p:ph type="sldNum" sz="quarter" idx="12"/>
          </p:nvPr>
        </p:nvSpPr>
        <p:spPr/>
        <p:txBody>
          <a:bodyPr/>
          <a:lstStyle/>
          <a:p>
            <a:fld id="{A947AAD5-68CC-4D3B-ACD2-C9CB319C00C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p:nvPr>
            <p:ph type="dt" sz="half" idx="10"/>
          </p:nvPr>
        </p:nvSpPr>
        <p:spPr/>
        <p:txBody>
          <a:bodyPr/>
          <a:lstStyle/>
          <a:p>
            <a:fld id="{7137FD2B-87DD-4D43-BE04-F3FA2D163821}" type="datetimeFigureOut">
              <a:rPr lang="zh-CN" altLang="en-US" smtClean="0"/>
            </a:fld>
            <a:endParaRPr lang="zh-CN" altLang="en-US"/>
          </a:p>
        </p:txBody>
      </p:sp>
      <p:sp>
        <p:nvSpPr>
          <p:cNvPr id="6" name="页脚占位符 5"/>
          <p:cNvSpPr/>
          <p:nvPr>
            <p:ph type="ftr" sz="quarter" idx="11"/>
          </p:nvPr>
        </p:nvSpPr>
        <p:spPr/>
        <p:txBody>
          <a:bodyPr/>
          <a:lstStyle/>
          <a:p>
            <a:endParaRPr lang="zh-CN" altLang="en-US"/>
          </a:p>
        </p:txBody>
      </p:sp>
      <p:sp>
        <p:nvSpPr>
          <p:cNvPr id="7" name="灯片编号占位符 6"/>
          <p:cNvSpPr/>
          <p:nvPr>
            <p:ph type="sldNum" sz="quarter" idx="12"/>
          </p:nvPr>
        </p:nvSpPr>
        <p:spPr/>
        <p:txBody>
          <a:bodyPr/>
          <a:lstStyle/>
          <a:p>
            <a:fld id="{A947AAD5-68CC-4D3B-ACD2-C9CB319C00C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37FD2B-87DD-4D43-BE04-F3FA2D163821}" type="datetimeFigureOut">
              <a:rPr lang="zh-CN" altLang="en-US" smtClean="0"/>
            </a:fld>
            <a:endParaRPr lang="zh-CN" altLang="en-US"/>
          </a:p>
        </p:txBody>
      </p:sp>
      <p:sp>
        <p:nvSpPr>
          <p:cNvPr id="5" name="页脚占位符 4"/>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47AAD5-68CC-4D3B-ACD2-C9CB319C00CF}"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37FD2B-87DD-4D43-BE04-F3FA2D163821}" type="datetimeFigureOut">
              <a:rPr lang="zh-CN" altLang="en-US" smtClean="0"/>
            </a:fld>
            <a:endParaRPr lang="zh-CN" altLang="en-US"/>
          </a:p>
        </p:txBody>
      </p:sp>
      <p:sp>
        <p:nvSpPr>
          <p:cNvPr id="5" name="页脚占位符 4"/>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47AAD5-68CC-4D3B-ACD2-C9CB319C00CF}"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notesSlide" Target="../notesSlides/notesSlide1.xml"/><Relationship Id="rId7"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5" Type="http://schemas.openxmlformats.org/officeDocument/2006/relationships/notesSlide" Target="../notesSlides/notesSlide10.xml"/><Relationship Id="rId4" Type="http://schemas.openxmlformats.org/officeDocument/2006/relationships/slideLayout" Target="../slideLayouts/slideLayout2.xml"/><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3.xml"/><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5" Type="http://schemas.openxmlformats.org/officeDocument/2006/relationships/notesSlide" Target="../notesSlides/notesSlide12.xml"/><Relationship Id="rId4" Type="http://schemas.openxmlformats.org/officeDocument/2006/relationships/slideLayout" Target="../slideLayouts/slideLayout2.xml"/><Relationship Id="rId3" Type="http://schemas.openxmlformats.org/officeDocument/2006/relationships/image" Target="../media/image5.png"/><Relationship Id="rId2" Type="http://schemas.openxmlformats.org/officeDocument/2006/relationships/image" Target="../media/image9.png"/><Relationship Id="rId1" Type="http://schemas.openxmlformats.org/officeDocument/2006/relationships/image" Target="../media/image3.png"/></Relationships>
</file>

<file path=ppt/slides/_rels/slide13.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tags" Target="../tags/tag6.xml"/><Relationship Id="rId7" Type="http://schemas.openxmlformats.org/officeDocument/2006/relationships/tags" Target="../tags/tag5.xml"/><Relationship Id="rId6" Type="http://schemas.openxmlformats.org/officeDocument/2006/relationships/tags" Target="../tags/tag4.xml"/><Relationship Id="rId5" Type="http://schemas.openxmlformats.org/officeDocument/2006/relationships/tags" Target="../tags/tag3.xml"/><Relationship Id="rId4" Type="http://schemas.openxmlformats.org/officeDocument/2006/relationships/tags" Target="../tags/tag2.xml"/><Relationship Id="rId3" Type="http://schemas.openxmlformats.org/officeDocument/2006/relationships/tags" Target="../tags/tag1.xml"/><Relationship Id="rId2" Type="http://schemas.openxmlformats.org/officeDocument/2006/relationships/image" Target="../media/image12.png"/><Relationship Id="rId10" Type="http://schemas.openxmlformats.org/officeDocument/2006/relationships/notesSlide" Target="../notesSlides/notesSlide13.xml"/><Relationship Id="rId1" Type="http://schemas.openxmlformats.org/officeDocument/2006/relationships/image" Target="../media/image4.png"/></Relationships>
</file>

<file path=ppt/slides/_rels/slide14.xml.rels><?xml version="1.0" encoding="UTF-8" standalone="yes"?>
<Relationships xmlns="http://schemas.openxmlformats.org/package/2006/relationships"><Relationship Id="rId5" Type="http://schemas.openxmlformats.org/officeDocument/2006/relationships/notesSlide" Target="../notesSlides/notesSlide14.xml"/><Relationship Id="rId4" Type="http://schemas.openxmlformats.org/officeDocument/2006/relationships/slideLayout" Target="../slideLayouts/slideLayout2.xml"/><Relationship Id="rId3" Type="http://schemas.openxmlformats.org/officeDocument/2006/relationships/image" Target="../media/image5.png"/><Relationship Id="rId2" Type="http://schemas.openxmlformats.org/officeDocument/2006/relationships/image" Target="../media/image10.png"/><Relationship Id="rId1" Type="http://schemas.openxmlformats.org/officeDocument/2006/relationships/image" Target="../media/image3.png"/></Relationships>
</file>

<file path=ppt/slides/_rels/slide15.xml.rels><?xml version="1.0" encoding="UTF-8" standalone="yes"?>
<Relationships xmlns="http://schemas.openxmlformats.org/package/2006/relationships"><Relationship Id="rId5" Type="http://schemas.openxmlformats.org/officeDocument/2006/relationships/notesSlide" Target="../notesSlides/notesSlide15.xml"/><Relationship Id="rId4" Type="http://schemas.openxmlformats.org/officeDocument/2006/relationships/slideLayout" Target="../slideLayouts/slideLayout13.xml"/><Relationship Id="rId3" Type="http://schemas.openxmlformats.org/officeDocument/2006/relationships/image" Target="../media/image5.png"/><Relationship Id="rId2" Type="http://schemas.openxmlformats.org/officeDocument/2006/relationships/image" Target="../media/image10.png"/><Relationship Id="rId1" Type="http://schemas.openxmlformats.org/officeDocument/2006/relationships/image" Target="../media/image3.png"/></Relationships>
</file>

<file path=ppt/slides/_rels/slide16.xml.rels><?xml version="1.0" encoding="UTF-8" standalone="yes"?>
<Relationships xmlns="http://schemas.openxmlformats.org/package/2006/relationships"><Relationship Id="rId5" Type="http://schemas.openxmlformats.org/officeDocument/2006/relationships/notesSlide" Target="../notesSlides/notesSlide16.xml"/><Relationship Id="rId4" Type="http://schemas.openxmlformats.org/officeDocument/2006/relationships/slideLayout" Target="../slideLayouts/slideLayout2.xml"/><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17.xml.rels><?xml version="1.0" encoding="UTF-8" standalone="yes"?>
<Relationships xmlns="http://schemas.openxmlformats.org/package/2006/relationships"><Relationship Id="rId5" Type="http://schemas.openxmlformats.org/officeDocument/2006/relationships/notesSlide" Target="../notesSlides/notesSlide17.xml"/><Relationship Id="rId4" Type="http://schemas.openxmlformats.org/officeDocument/2006/relationships/slideLayout" Target="../slideLayouts/slideLayout2.xml"/><Relationship Id="rId3"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image" Target="../media/image4.png"/></Relationships>
</file>

<file path=ppt/slides/_rels/slide18.xml.rels><?xml version="1.0" encoding="UTF-8" standalone="yes"?>
<Relationships xmlns="http://schemas.openxmlformats.org/package/2006/relationships"><Relationship Id="rId5" Type="http://schemas.openxmlformats.org/officeDocument/2006/relationships/notesSlide" Target="../notesSlides/notesSlide18.xml"/><Relationship Id="rId4" Type="http://schemas.openxmlformats.org/officeDocument/2006/relationships/slideLayout" Target="../slideLayouts/slideLayout13.xml"/><Relationship Id="rId3" Type="http://schemas.openxmlformats.org/officeDocument/2006/relationships/image" Target="../media/image11.png"/><Relationship Id="rId2" Type="http://schemas.openxmlformats.org/officeDocument/2006/relationships/image" Target="../media/image3.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7" Type="http://schemas.openxmlformats.org/officeDocument/2006/relationships/notesSlide" Target="../notesSlides/notesSlide19.xml"/><Relationship Id="rId6"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7.png"/><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image" Target="../media/image3.png"/></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2.xml"/><Relationship Id="rId2" Type="http://schemas.openxmlformats.org/officeDocument/2006/relationships/image" Target="../media/image4.png"/><Relationship Id="rId1" Type="http://schemas.openxmlformats.org/officeDocument/2006/relationships/image" Target="../media/image8.png"/></Relationships>
</file>

<file path=ppt/slides/_rels/slide3.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slideLayout" Target="../slideLayouts/slideLayout2.xml"/><Relationship Id="rId3" Type="http://schemas.openxmlformats.org/officeDocument/2006/relationships/image" Target="../media/image5.png"/><Relationship Id="rId2" Type="http://schemas.openxmlformats.org/officeDocument/2006/relationships/image" Target="../media/image9.png"/><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5" Type="http://schemas.openxmlformats.org/officeDocument/2006/relationships/notesSlide" Target="../notesSlides/notesSlide6.xml"/><Relationship Id="rId4" Type="http://schemas.openxmlformats.org/officeDocument/2006/relationships/slideLayout" Target="../slideLayouts/slideLayout2.xml"/><Relationship Id="rId3" Type="http://schemas.openxmlformats.org/officeDocument/2006/relationships/image" Target="../media/image5.png"/><Relationship Id="rId2" Type="http://schemas.openxmlformats.org/officeDocument/2006/relationships/image" Target="../media/image10.png"/><Relationship Id="rId1" Type="http://schemas.openxmlformats.org/officeDocument/2006/relationships/image" Target="../media/image3.png"/></Relationships>
</file>

<file path=ppt/slides/_rels/slide7.xml.rels><?xml version="1.0" encoding="UTF-8" standalone="yes"?>
<Relationships xmlns="http://schemas.openxmlformats.org/package/2006/relationships"><Relationship Id="rId5" Type="http://schemas.openxmlformats.org/officeDocument/2006/relationships/notesSlide" Target="../notesSlides/notesSlide7.xml"/><Relationship Id="rId4" Type="http://schemas.openxmlformats.org/officeDocument/2006/relationships/slideLayout" Target="../slideLayouts/slideLayout13.xml"/><Relationship Id="rId3" Type="http://schemas.openxmlformats.org/officeDocument/2006/relationships/image" Target="../media/image5.png"/><Relationship Id="rId2" Type="http://schemas.openxmlformats.org/officeDocument/2006/relationships/image" Target="../media/image10.png"/><Relationship Id="rId1" Type="http://schemas.openxmlformats.org/officeDocument/2006/relationships/image" Target="../media/image3.png"/></Relationships>
</file>

<file path=ppt/slides/_rels/slide8.xml.rels><?xml version="1.0" encoding="UTF-8" standalone="yes"?>
<Relationships xmlns="http://schemas.openxmlformats.org/package/2006/relationships"><Relationship Id="rId5" Type="http://schemas.openxmlformats.org/officeDocument/2006/relationships/notesSlide" Target="../notesSlides/notesSlide8.xml"/><Relationship Id="rId4" Type="http://schemas.openxmlformats.org/officeDocument/2006/relationships/slideLayout" Target="../slideLayouts/slideLayout2.xml"/><Relationship Id="rId3" Type="http://schemas.openxmlformats.org/officeDocument/2006/relationships/image" Target="../media/image11.png"/><Relationship Id="rId2" Type="http://schemas.openxmlformats.org/officeDocument/2006/relationships/image" Target="../media/image3.png"/><Relationship Id="rId1" Type="http://schemas.openxmlformats.org/officeDocument/2006/relationships/image" Target="../media/image4.png"/></Relationships>
</file>

<file path=ppt/slides/_rels/slide9.xml.rels><?xml version="1.0" encoding="UTF-8" standalone="yes"?>
<Relationships xmlns="http://schemas.openxmlformats.org/package/2006/relationships"><Relationship Id="rId5" Type="http://schemas.openxmlformats.org/officeDocument/2006/relationships/notesSlide" Target="../notesSlides/notesSlide9.xml"/><Relationship Id="rId4" Type="http://schemas.openxmlformats.org/officeDocument/2006/relationships/slideLayout" Target="../slideLayouts/slideLayout13.xml"/><Relationship Id="rId3" Type="http://schemas.openxmlformats.org/officeDocument/2006/relationships/image" Target="../media/image5.png"/><Relationship Id="rId2" Type="http://schemas.openxmlformats.org/officeDocument/2006/relationships/image" Target="../media/image9.png"/><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1825624"/>
            <a:ext cx="12204390" cy="3127375"/>
          </a:xfrm>
          <a:prstGeom prst="rect">
            <a:avLst/>
          </a:prstGeom>
        </p:spPr>
      </p:pic>
      <p:pic>
        <p:nvPicPr>
          <p:cNvPr id="13" name="图片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3117" y="4143295"/>
            <a:ext cx="7803483" cy="2273309"/>
          </a:xfrm>
          <a:prstGeom prst="rect">
            <a:avLst/>
          </a:prstGeom>
        </p:spPr>
      </p:pic>
      <p:pic>
        <p:nvPicPr>
          <p:cNvPr id="15" name="图片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914" y="3778336"/>
            <a:ext cx="12190476" cy="1384127"/>
          </a:xfrm>
          <a:prstGeom prst="rect">
            <a:avLst/>
          </a:prstGeom>
        </p:spPr>
      </p:pic>
      <p:pic>
        <p:nvPicPr>
          <p:cNvPr id="17" name="图片 1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04377" y="1139997"/>
            <a:ext cx="209550" cy="2428875"/>
          </a:xfrm>
          <a:prstGeom prst="rect">
            <a:avLst/>
          </a:prstGeom>
        </p:spPr>
      </p:pic>
      <p:grpSp>
        <p:nvGrpSpPr>
          <p:cNvPr id="28" name="组合 27"/>
          <p:cNvGrpSpPr/>
          <p:nvPr/>
        </p:nvGrpSpPr>
        <p:grpSpPr>
          <a:xfrm>
            <a:off x="876434" y="362019"/>
            <a:ext cx="3187565" cy="1631284"/>
            <a:chOff x="876434" y="362019"/>
            <a:chExt cx="3187565" cy="1631284"/>
          </a:xfrm>
        </p:grpSpPr>
        <p:pic>
          <p:nvPicPr>
            <p:cNvPr id="19" name="图片 1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17662" y="749299"/>
              <a:ext cx="1209675" cy="1076325"/>
            </a:xfrm>
            <a:prstGeom prst="rect">
              <a:avLst/>
            </a:prstGeom>
          </p:spPr>
        </p:pic>
        <p:pic>
          <p:nvPicPr>
            <p:cNvPr id="11" name="图片 1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76434" y="362019"/>
              <a:ext cx="3187565" cy="1631284"/>
            </a:xfrm>
            <a:prstGeom prst="rect">
              <a:avLst/>
            </a:prstGeom>
          </p:spPr>
        </p:pic>
      </p:grpSp>
      <p:grpSp>
        <p:nvGrpSpPr>
          <p:cNvPr id="31" name="组合 30"/>
          <p:cNvGrpSpPr/>
          <p:nvPr/>
        </p:nvGrpSpPr>
        <p:grpSpPr>
          <a:xfrm>
            <a:off x="8065154" y="3057180"/>
            <a:ext cx="2386965" cy="1086485"/>
            <a:chOff x="8206124" y="3073690"/>
            <a:chExt cx="2386965" cy="1086485"/>
          </a:xfrm>
        </p:grpSpPr>
        <p:sp>
          <p:nvSpPr>
            <p:cNvPr id="22" name="椭圆 21"/>
            <p:cNvSpPr/>
            <p:nvPr/>
          </p:nvSpPr>
          <p:spPr>
            <a:xfrm>
              <a:off x="8206124" y="3073690"/>
              <a:ext cx="2386965" cy="1086485"/>
            </a:xfrm>
            <a:prstGeom prst="ellipse">
              <a:avLst/>
            </a:prstGeom>
            <a:solidFill>
              <a:schemeClr val="bg1">
                <a:lumMod val="95000"/>
              </a:schemeClr>
            </a:solidFill>
            <a:ln w="76200">
              <a:solidFill>
                <a:srgbClr val="967758">
                  <a:alpha val="32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文本框 24"/>
            <p:cNvSpPr txBox="1"/>
            <p:nvPr/>
          </p:nvSpPr>
          <p:spPr>
            <a:xfrm>
              <a:off x="8349245" y="3246911"/>
              <a:ext cx="2011680" cy="829945"/>
            </a:xfrm>
            <a:prstGeom prst="rect">
              <a:avLst/>
            </a:prstGeom>
            <a:noFill/>
          </p:spPr>
          <p:txBody>
            <a:bodyPr wrap="none" rtlCol="0">
              <a:spAutoFit/>
            </a:bodyPr>
            <a:lstStyle/>
            <a:p>
              <a:r>
                <a:rPr lang="en-US" altLang="zh-CN" sz="4800" dirty="0">
                  <a:solidFill>
                    <a:srgbClr val="9A826A"/>
                  </a:solidFill>
                  <a:latin typeface="思源黑体 CN Regular" pitchFamily="34" charset="-122"/>
                  <a:ea typeface="思源黑体 CN Regular" pitchFamily="34" charset="-122"/>
                </a:rPr>
                <a:t>D</a:t>
              </a:r>
              <a:r>
                <a:rPr lang="en-US" altLang="zh-CN" sz="4800" dirty="0">
                  <a:solidFill>
                    <a:srgbClr val="9A826A"/>
                  </a:solidFill>
                  <a:latin typeface="思源黑体 CN Regular" pitchFamily="34" charset="-122"/>
                  <a:ea typeface="思源黑体 CN Regular" pitchFamily="34" charset="-122"/>
                </a:rPr>
                <a:t>aoism</a:t>
              </a:r>
              <a:endParaRPr lang="en-US" altLang="zh-CN" sz="4800" dirty="0">
                <a:solidFill>
                  <a:srgbClr val="9A826A"/>
                </a:solidFill>
                <a:latin typeface="思源黑体 CN Regular" pitchFamily="34" charset="-122"/>
                <a:ea typeface="思源黑体 CN Regular" pitchFamily="34" charset="-122"/>
              </a:endParaR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par>
                          <p:cTn id="8" fill="hold">
                            <p:stCondLst>
                              <p:cond delay="500"/>
                            </p:stCondLst>
                            <p:childTnLst>
                              <p:par>
                                <p:cTn id="9" presetID="47" presetClass="entr" presetSubtype="0" fill="hold" nodeType="afterEffect">
                                  <p:stCondLst>
                                    <p:cond delay="0"/>
                                  </p:stCondLst>
                                  <p:childTnLst>
                                    <p:set>
                                      <p:cBhvr>
                                        <p:cTn id="10" dur="1" fill="hold">
                                          <p:stCondLst>
                                            <p:cond delay="0"/>
                                          </p:stCondLst>
                                        </p:cTn>
                                        <p:tgtEl>
                                          <p:spTgt spid="17"/>
                                        </p:tgtEl>
                                        <p:attrNameLst>
                                          <p:attrName>style.visibility</p:attrName>
                                        </p:attrNameLst>
                                      </p:cBhvr>
                                      <p:to>
                                        <p:strVal val="visible"/>
                                      </p:to>
                                    </p:set>
                                    <p:animEffect transition="in" filter="fade">
                                      <p:cBhvr>
                                        <p:cTn id="11" dur="1000"/>
                                        <p:tgtEl>
                                          <p:spTgt spid="17"/>
                                        </p:tgtEl>
                                      </p:cBhvr>
                                    </p:animEffect>
                                    <p:anim calcmode="lin" valueType="num">
                                      <p:cBhvr>
                                        <p:cTn id="12" dur="1000" fill="hold"/>
                                        <p:tgtEl>
                                          <p:spTgt spid="17"/>
                                        </p:tgtEl>
                                        <p:attrNameLst>
                                          <p:attrName>ppt_x</p:attrName>
                                        </p:attrNameLst>
                                      </p:cBhvr>
                                      <p:tavLst>
                                        <p:tav tm="0">
                                          <p:val>
                                            <p:strVal val="#ppt_x"/>
                                          </p:val>
                                        </p:tav>
                                        <p:tav tm="100000">
                                          <p:val>
                                            <p:strVal val="#ppt_x"/>
                                          </p:val>
                                        </p:tav>
                                      </p:tavLst>
                                    </p:anim>
                                    <p:anim calcmode="lin" valueType="num">
                                      <p:cBhvr>
                                        <p:cTn id="13" dur="1000" fill="hold"/>
                                        <p:tgtEl>
                                          <p:spTgt spid="17"/>
                                        </p:tgtEl>
                                        <p:attrNameLst>
                                          <p:attrName>ppt_y</p:attrName>
                                        </p:attrNameLst>
                                      </p:cBhvr>
                                      <p:tavLst>
                                        <p:tav tm="0">
                                          <p:val>
                                            <p:strVal val="#ppt_y-.1"/>
                                          </p:val>
                                        </p:tav>
                                        <p:tav tm="100000">
                                          <p:val>
                                            <p:strVal val="#ppt_y"/>
                                          </p:val>
                                        </p:tav>
                                      </p:tavLst>
                                    </p:anim>
                                  </p:childTnLst>
                                </p:cTn>
                              </p:par>
                              <p:par>
                                <p:cTn id="14" presetID="42" presetClass="entr" presetSubtype="0" fill="hold" nodeType="withEffect">
                                  <p:stCondLst>
                                    <p:cond delay="50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1000"/>
                                        <p:tgtEl>
                                          <p:spTgt spid="15"/>
                                        </p:tgtEl>
                                      </p:cBhvr>
                                    </p:animEffect>
                                    <p:anim calcmode="lin" valueType="num">
                                      <p:cBhvr>
                                        <p:cTn id="17" dur="1000" fill="hold"/>
                                        <p:tgtEl>
                                          <p:spTgt spid="15"/>
                                        </p:tgtEl>
                                        <p:attrNameLst>
                                          <p:attrName>ppt_x</p:attrName>
                                        </p:attrNameLst>
                                      </p:cBhvr>
                                      <p:tavLst>
                                        <p:tav tm="0">
                                          <p:val>
                                            <p:strVal val="#ppt_x"/>
                                          </p:val>
                                        </p:tav>
                                        <p:tav tm="100000">
                                          <p:val>
                                            <p:strVal val="#ppt_x"/>
                                          </p:val>
                                        </p:tav>
                                      </p:tavLst>
                                    </p:anim>
                                    <p:anim calcmode="lin" valueType="num">
                                      <p:cBhvr>
                                        <p:cTn id="18" dur="1000" fill="hold"/>
                                        <p:tgtEl>
                                          <p:spTgt spid="15"/>
                                        </p:tgtEl>
                                        <p:attrNameLst>
                                          <p:attrName>ppt_y</p:attrName>
                                        </p:attrNameLst>
                                      </p:cBhvr>
                                      <p:tavLst>
                                        <p:tav tm="0">
                                          <p:val>
                                            <p:strVal val="#ppt_y+.1"/>
                                          </p:val>
                                        </p:tav>
                                        <p:tav tm="100000">
                                          <p:val>
                                            <p:strVal val="#ppt_y"/>
                                          </p:val>
                                        </p:tav>
                                      </p:tavLst>
                                    </p:anim>
                                  </p:childTnLst>
                                </p:cTn>
                              </p:par>
                              <p:par>
                                <p:cTn id="19" presetID="42" presetClass="entr" presetSubtype="0" fill="hold" nodeType="withEffect">
                                  <p:stCondLst>
                                    <p:cond delay="100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1000"/>
                                        <p:tgtEl>
                                          <p:spTgt spid="13"/>
                                        </p:tgtEl>
                                      </p:cBhvr>
                                    </p:animEffect>
                                    <p:anim calcmode="lin" valueType="num">
                                      <p:cBhvr>
                                        <p:cTn id="22" dur="1000" fill="hold"/>
                                        <p:tgtEl>
                                          <p:spTgt spid="13"/>
                                        </p:tgtEl>
                                        <p:attrNameLst>
                                          <p:attrName>ppt_x</p:attrName>
                                        </p:attrNameLst>
                                      </p:cBhvr>
                                      <p:tavLst>
                                        <p:tav tm="0">
                                          <p:val>
                                            <p:strVal val="#ppt_x"/>
                                          </p:val>
                                        </p:tav>
                                        <p:tav tm="100000">
                                          <p:val>
                                            <p:strVal val="#ppt_x"/>
                                          </p:val>
                                        </p:tav>
                                      </p:tavLst>
                                    </p:anim>
                                    <p:anim calcmode="lin" valueType="num">
                                      <p:cBhvr>
                                        <p:cTn id="23" dur="1000" fill="hold"/>
                                        <p:tgtEl>
                                          <p:spTgt spid="13"/>
                                        </p:tgtEl>
                                        <p:attrNameLst>
                                          <p:attrName>ppt_y</p:attrName>
                                        </p:attrNameLst>
                                      </p:cBhvr>
                                      <p:tavLst>
                                        <p:tav tm="0">
                                          <p:val>
                                            <p:strVal val="#ppt_y+.1"/>
                                          </p:val>
                                        </p:tav>
                                        <p:tav tm="100000">
                                          <p:val>
                                            <p:strVal val="#ppt_y"/>
                                          </p:val>
                                        </p:tav>
                                      </p:tavLst>
                                    </p:anim>
                                  </p:childTnLst>
                                </p:cTn>
                              </p:par>
                            </p:childTnLst>
                          </p:cTn>
                        </p:par>
                        <p:par>
                          <p:cTn id="24" fill="hold">
                            <p:stCondLst>
                              <p:cond delay="1500"/>
                            </p:stCondLst>
                            <p:childTnLst>
                              <p:par>
                                <p:cTn id="25" presetID="42" presetClass="entr" presetSubtype="0" fill="hold" nodeType="after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fade">
                                      <p:cBhvr>
                                        <p:cTn id="27" dur="1000"/>
                                        <p:tgtEl>
                                          <p:spTgt spid="28"/>
                                        </p:tgtEl>
                                      </p:cBhvr>
                                    </p:animEffect>
                                    <p:anim calcmode="lin" valueType="num">
                                      <p:cBhvr>
                                        <p:cTn id="28" dur="1000" fill="hold"/>
                                        <p:tgtEl>
                                          <p:spTgt spid="28"/>
                                        </p:tgtEl>
                                        <p:attrNameLst>
                                          <p:attrName>ppt_x</p:attrName>
                                        </p:attrNameLst>
                                      </p:cBhvr>
                                      <p:tavLst>
                                        <p:tav tm="0">
                                          <p:val>
                                            <p:strVal val="#ppt_x"/>
                                          </p:val>
                                        </p:tav>
                                        <p:tav tm="100000">
                                          <p:val>
                                            <p:strVal val="#ppt_x"/>
                                          </p:val>
                                        </p:tav>
                                      </p:tavLst>
                                    </p:anim>
                                    <p:anim calcmode="lin" valueType="num">
                                      <p:cBhvr>
                                        <p:cTn id="29" dur="1000" fill="hold"/>
                                        <p:tgtEl>
                                          <p:spTgt spid="28"/>
                                        </p:tgtEl>
                                        <p:attrNameLst>
                                          <p:attrName>ppt_y</p:attrName>
                                        </p:attrNameLst>
                                      </p:cBhvr>
                                      <p:tavLst>
                                        <p:tav tm="0">
                                          <p:val>
                                            <p:strVal val="#ppt_y+.1"/>
                                          </p:val>
                                        </p:tav>
                                        <p:tav tm="100000">
                                          <p:val>
                                            <p:strVal val="#ppt_y"/>
                                          </p:val>
                                        </p:tav>
                                      </p:tavLst>
                                    </p:anim>
                                  </p:childTnLst>
                                </p:cTn>
                              </p:par>
                            </p:childTnLst>
                          </p:cTn>
                        </p:par>
                        <p:par>
                          <p:cTn id="30" fill="hold">
                            <p:stCondLst>
                              <p:cond delay="2500"/>
                            </p:stCondLst>
                            <p:childTnLst>
                              <p:par>
                                <p:cTn id="31" presetID="31" presetClass="entr" presetSubtype="0" fill="hold" nodeType="afterEffect">
                                  <p:stCondLst>
                                    <p:cond delay="0"/>
                                  </p:stCondLst>
                                  <p:childTnLst>
                                    <p:set>
                                      <p:cBhvr>
                                        <p:cTn id="32" dur="1" fill="hold">
                                          <p:stCondLst>
                                            <p:cond delay="0"/>
                                          </p:stCondLst>
                                        </p:cTn>
                                        <p:tgtEl>
                                          <p:spTgt spid="31"/>
                                        </p:tgtEl>
                                        <p:attrNameLst>
                                          <p:attrName>style.visibility</p:attrName>
                                        </p:attrNameLst>
                                      </p:cBhvr>
                                      <p:to>
                                        <p:strVal val="visible"/>
                                      </p:to>
                                    </p:set>
                                    <p:anim calcmode="lin" valueType="num">
                                      <p:cBhvr>
                                        <p:cTn id="33" dur="1000" fill="hold"/>
                                        <p:tgtEl>
                                          <p:spTgt spid="31"/>
                                        </p:tgtEl>
                                        <p:attrNameLst>
                                          <p:attrName>ppt_w</p:attrName>
                                        </p:attrNameLst>
                                      </p:cBhvr>
                                      <p:tavLst>
                                        <p:tav tm="0">
                                          <p:val>
                                            <p:fltVal val="0"/>
                                          </p:val>
                                        </p:tav>
                                        <p:tav tm="100000">
                                          <p:val>
                                            <p:strVal val="#ppt_w"/>
                                          </p:val>
                                        </p:tav>
                                      </p:tavLst>
                                    </p:anim>
                                    <p:anim calcmode="lin" valueType="num">
                                      <p:cBhvr>
                                        <p:cTn id="34" dur="1000" fill="hold"/>
                                        <p:tgtEl>
                                          <p:spTgt spid="31"/>
                                        </p:tgtEl>
                                        <p:attrNameLst>
                                          <p:attrName>ppt_h</p:attrName>
                                        </p:attrNameLst>
                                      </p:cBhvr>
                                      <p:tavLst>
                                        <p:tav tm="0">
                                          <p:val>
                                            <p:fltVal val="0"/>
                                          </p:val>
                                        </p:tav>
                                        <p:tav tm="100000">
                                          <p:val>
                                            <p:strVal val="#ppt_h"/>
                                          </p:val>
                                        </p:tav>
                                      </p:tavLst>
                                    </p:anim>
                                    <p:anim calcmode="lin" valueType="num">
                                      <p:cBhvr>
                                        <p:cTn id="35" dur="1000" fill="hold"/>
                                        <p:tgtEl>
                                          <p:spTgt spid="31"/>
                                        </p:tgtEl>
                                        <p:attrNameLst>
                                          <p:attrName>style.rotation</p:attrName>
                                        </p:attrNameLst>
                                      </p:cBhvr>
                                      <p:tavLst>
                                        <p:tav tm="0">
                                          <p:val>
                                            <p:fltVal val="90"/>
                                          </p:val>
                                        </p:tav>
                                        <p:tav tm="100000">
                                          <p:val>
                                            <p:fltVal val="0"/>
                                          </p:val>
                                        </p:tav>
                                      </p:tavLst>
                                    </p:anim>
                                    <p:animEffect transition="in" filter="fade">
                                      <p:cBhvr>
                                        <p:cTn id="36" dur="10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图片 1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5298156"/>
            <a:ext cx="12190476" cy="1384127"/>
          </a:xfrm>
          <a:prstGeom prst="rect">
            <a:avLst/>
          </a:prstGeom>
        </p:spPr>
      </p:pic>
      <p:pic>
        <p:nvPicPr>
          <p:cNvPr id="19" name="图片 1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5735" y="1549301"/>
            <a:ext cx="1209675" cy="1076325"/>
          </a:xfrm>
          <a:prstGeom prst="rect">
            <a:avLst/>
          </a:prstGeom>
        </p:spPr>
      </p:pic>
      <p:pic>
        <p:nvPicPr>
          <p:cNvPr id="11" name="图片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4507" y="1162021"/>
            <a:ext cx="3187565" cy="1631284"/>
          </a:xfrm>
          <a:prstGeom prst="round2SameRect">
            <a:avLst/>
          </a:prstGeom>
        </p:spPr>
      </p:pic>
      <p:grpSp>
        <p:nvGrpSpPr>
          <p:cNvPr id="2" name="组合 1"/>
          <p:cNvGrpSpPr/>
          <p:nvPr/>
        </p:nvGrpSpPr>
        <p:grpSpPr>
          <a:xfrm>
            <a:off x="3409950" y="1158474"/>
            <a:ext cx="9226550" cy="1019576"/>
            <a:chOff x="3409949" y="1250685"/>
            <a:chExt cx="9226553" cy="927169"/>
          </a:xfrm>
        </p:grpSpPr>
        <p:sp>
          <p:nvSpPr>
            <p:cNvPr id="13" name="矩形: 圆顶角 12"/>
            <p:cNvSpPr/>
            <p:nvPr/>
          </p:nvSpPr>
          <p:spPr>
            <a:xfrm rot="16200000">
              <a:off x="7559641" y="-2899007"/>
              <a:ext cx="927169" cy="9226553"/>
            </a:xfrm>
            <a:prstGeom prst="round2SameRect">
              <a:avLst>
                <a:gd name="adj1" fmla="val 50000"/>
                <a:gd name="adj2" fmla="val 0"/>
              </a:avLst>
            </a:prstGeom>
            <a:gradFill flip="none" rotWithShape="1">
              <a:gsLst>
                <a:gs pos="0">
                  <a:schemeClr val="bg1"/>
                </a:gs>
                <a:gs pos="100000">
                  <a:schemeClr val="bg1">
                    <a:alpha val="0"/>
                  </a:schemeClr>
                </a:gs>
              </a:gsLst>
              <a:lin ang="5400000" scaled="1"/>
              <a:tileRect/>
            </a:gradFill>
            <a:ln w="19050">
              <a:gradFill>
                <a:gsLst>
                  <a:gs pos="35000">
                    <a:srgbClr val="D4CAC0"/>
                  </a:gs>
                  <a:gs pos="100000">
                    <a:schemeClr val="bg1">
                      <a:alpha val="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p:cNvSpPr txBox="1"/>
            <p:nvPr/>
          </p:nvSpPr>
          <p:spPr>
            <a:xfrm>
              <a:off x="3694196" y="1346971"/>
              <a:ext cx="646331" cy="586687"/>
            </a:xfrm>
            <a:prstGeom prst="rect">
              <a:avLst/>
            </a:prstGeom>
            <a:noFill/>
          </p:spPr>
          <p:txBody>
            <a:bodyPr wrap="square" rtlCol="0">
              <a:spAutoFit/>
            </a:bodyPr>
            <a:lstStyle/>
            <a:p>
              <a:r>
                <a:rPr lang="zh-CN" altLang="en-US" sz="3600" dirty="0">
                  <a:solidFill>
                    <a:srgbClr val="BBAB9B"/>
                  </a:solidFill>
                  <a:latin typeface="思源黑体 CN Regular" pitchFamily="34" charset="-122"/>
                  <a:ea typeface="思源黑体 CN Regular" pitchFamily="34" charset="-122"/>
                </a:rPr>
                <a:t>壹</a:t>
              </a:r>
              <a:endParaRPr lang="zh-CN" altLang="en-US" sz="3600" dirty="0">
                <a:solidFill>
                  <a:srgbClr val="BBAB9B"/>
                </a:solidFill>
                <a:latin typeface="思源黑体 CN Regular" pitchFamily="34" charset="-122"/>
                <a:ea typeface="思源黑体 CN Regular" pitchFamily="34" charset="-122"/>
              </a:endParaRPr>
            </a:p>
          </p:txBody>
        </p:sp>
        <p:sp>
          <p:nvSpPr>
            <p:cNvPr id="21" name="文本框 20"/>
            <p:cNvSpPr txBox="1"/>
            <p:nvPr/>
          </p:nvSpPr>
          <p:spPr>
            <a:xfrm>
              <a:off x="4482464" y="1258556"/>
              <a:ext cx="7357110" cy="833755"/>
            </a:xfrm>
            <a:prstGeom prst="rect">
              <a:avLst/>
            </a:prstGeom>
            <a:noFill/>
          </p:spPr>
          <p:txBody>
            <a:bodyPr wrap="square" rtlCol="0">
              <a:noAutofit/>
            </a:bodyPr>
            <a:lstStyle/>
            <a:p>
              <a:r>
                <a:rPr lang="zh-CN" altLang="en-US" sz="1400" dirty="0">
                  <a:solidFill>
                    <a:srgbClr val="9A826A"/>
                  </a:solidFill>
                  <a:latin typeface="Times New Roman" charset="0"/>
                  <a:ea typeface="思源黑体 CN Light" pitchFamily="34" charset="-122"/>
                  <a:cs typeface="Times New Roman" charset="0"/>
                </a:rPr>
                <a:t>天官是授福禄的神人，每逢正月十五，即下人间，校定人之罪福，故称“天官赐福”。</a:t>
              </a:r>
              <a:endParaRPr lang="zh-CN" altLang="en-US" sz="1400" dirty="0">
                <a:solidFill>
                  <a:srgbClr val="9A826A"/>
                </a:solidFill>
                <a:latin typeface="Times New Roman" charset="0"/>
                <a:ea typeface="思源黑体 CN Light" pitchFamily="34" charset="-122"/>
                <a:cs typeface="Times New Roman" charset="0"/>
              </a:endParaRPr>
            </a:p>
            <a:p>
              <a:r>
                <a:rPr lang="zh-CN" altLang="en-US" sz="1600" dirty="0">
                  <a:solidFill>
                    <a:srgbClr val="9A826A"/>
                  </a:solidFill>
                  <a:latin typeface="Times New Roman" charset="0"/>
                  <a:ea typeface="思源黑体 CN Light" pitchFamily="34" charset="-122"/>
                  <a:cs typeface="Times New Roman" charset="0"/>
                </a:rPr>
                <a:t>The Heavenly God bestows blessings and fortunes upon humanity, descending to earth every fifteenth day of the first lunar month to assess the sins and blessings of individuals</a:t>
              </a:r>
              <a:endParaRPr lang="zh-CN" altLang="en-US" sz="1600" dirty="0">
                <a:solidFill>
                  <a:srgbClr val="9A826A"/>
                </a:solidFill>
                <a:latin typeface="Times New Roman" charset="0"/>
                <a:ea typeface="思源黑体 CN Light" pitchFamily="34" charset="-122"/>
                <a:cs typeface="Times New Roman" charset="0"/>
              </a:endParaRPr>
            </a:p>
          </p:txBody>
        </p:sp>
      </p:grpSp>
      <p:grpSp>
        <p:nvGrpSpPr>
          <p:cNvPr id="3" name="组合 2"/>
          <p:cNvGrpSpPr/>
          <p:nvPr/>
        </p:nvGrpSpPr>
        <p:grpSpPr>
          <a:xfrm>
            <a:off x="2963923" y="2718560"/>
            <a:ext cx="9226553" cy="927169"/>
            <a:chOff x="2963923" y="2718560"/>
            <a:chExt cx="9226553" cy="927169"/>
          </a:xfrm>
        </p:grpSpPr>
        <p:sp>
          <p:nvSpPr>
            <p:cNvPr id="14" name="矩形: 圆顶角 13"/>
            <p:cNvSpPr/>
            <p:nvPr/>
          </p:nvSpPr>
          <p:spPr>
            <a:xfrm rot="16200000">
              <a:off x="7113615" y="-1431132"/>
              <a:ext cx="927169" cy="9226553"/>
            </a:xfrm>
            <a:prstGeom prst="round2SameRect">
              <a:avLst>
                <a:gd name="adj1" fmla="val 50000"/>
                <a:gd name="adj2" fmla="val 0"/>
              </a:avLst>
            </a:prstGeom>
            <a:gradFill flip="none" rotWithShape="1">
              <a:gsLst>
                <a:gs pos="0">
                  <a:schemeClr val="bg1"/>
                </a:gs>
                <a:gs pos="100000">
                  <a:schemeClr val="bg1">
                    <a:alpha val="0"/>
                  </a:schemeClr>
                </a:gs>
              </a:gsLst>
              <a:lin ang="5400000" scaled="1"/>
              <a:tileRect/>
            </a:gradFill>
            <a:ln w="19050">
              <a:gradFill>
                <a:gsLst>
                  <a:gs pos="35000">
                    <a:srgbClr val="D4CAC0"/>
                  </a:gs>
                  <a:gs pos="100000">
                    <a:schemeClr val="bg1">
                      <a:alpha val="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文本框 17"/>
            <p:cNvSpPr txBox="1"/>
            <p:nvPr/>
          </p:nvSpPr>
          <p:spPr>
            <a:xfrm>
              <a:off x="3086783" y="2881968"/>
              <a:ext cx="646331" cy="646331"/>
            </a:xfrm>
            <a:prstGeom prst="rect">
              <a:avLst/>
            </a:prstGeom>
            <a:noFill/>
          </p:spPr>
          <p:txBody>
            <a:bodyPr wrap="none" rtlCol="0">
              <a:spAutoFit/>
            </a:bodyPr>
            <a:lstStyle/>
            <a:p>
              <a:r>
                <a:rPr lang="zh-CN" altLang="en-US" sz="3600" dirty="0">
                  <a:solidFill>
                    <a:srgbClr val="BBAB9B"/>
                  </a:solidFill>
                  <a:latin typeface="思源黑体 CN Regular" pitchFamily="34" charset="-122"/>
                  <a:ea typeface="思源黑体 CN Regular" pitchFamily="34" charset="-122"/>
                </a:rPr>
                <a:t>贰</a:t>
              </a:r>
              <a:endParaRPr lang="zh-CN" altLang="en-US" sz="3600" dirty="0">
                <a:solidFill>
                  <a:srgbClr val="BBAB9B"/>
                </a:solidFill>
                <a:latin typeface="思源黑体 CN Regular" pitchFamily="34" charset="-122"/>
                <a:ea typeface="思源黑体 CN Regular" pitchFamily="34" charset="-122"/>
              </a:endParaRPr>
            </a:p>
          </p:txBody>
        </p:sp>
        <p:sp>
          <p:nvSpPr>
            <p:cNvPr id="22" name="文本框 21"/>
            <p:cNvSpPr txBox="1"/>
            <p:nvPr/>
          </p:nvSpPr>
          <p:spPr>
            <a:xfrm>
              <a:off x="4056758" y="2735705"/>
              <a:ext cx="6494780" cy="798830"/>
            </a:xfrm>
            <a:prstGeom prst="rect">
              <a:avLst/>
            </a:prstGeom>
            <a:noFill/>
          </p:spPr>
          <p:txBody>
            <a:bodyPr wrap="square" rtlCol="0">
              <a:spAutoFit/>
            </a:bodyPr>
            <a:lstStyle/>
            <a:p>
              <a:r>
                <a:rPr lang="zh-CN" altLang="en-US" sz="1400" dirty="0">
                  <a:solidFill>
                    <a:srgbClr val="9A826A"/>
                  </a:solidFill>
                  <a:latin typeface="思源黑体 CN Light" pitchFamily="34" charset="-122"/>
                  <a:ea typeface="思源黑体 CN Light" pitchFamily="34" charset="-122"/>
                </a:rPr>
                <a:t>地官大帝每逢七月十五日，即来人间，为狱囚受苦的人赦罪。</a:t>
              </a:r>
              <a:endParaRPr lang="zh-CN" altLang="en-US" sz="1400" dirty="0">
                <a:solidFill>
                  <a:srgbClr val="9A826A"/>
                </a:solidFill>
                <a:latin typeface="思源黑体 CN Light" pitchFamily="34" charset="-122"/>
                <a:ea typeface="思源黑体 CN Light" pitchFamily="34" charset="-122"/>
              </a:endParaRPr>
            </a:p>
            <a:p>
              <a:r>
                <a:rPr lang="zh-CN" altLang="en-US" sz="1600" dirty="0">
                  <a:solidFill>
                    <a:srgbClr val="9A826A"/>
                  </a:solidFill>
                  <a:latin typeface="Times New Roman" charset="0"/>
                  <a:ea typeface="思源黑体 CN Light" pitchFamily="34" charset="-122"/>
                  <a:cs typeface="Times New Roman" charset="0"/>
                </a:rPr>
                <a:t>The Earth God Emperor comes to earth every fifteenth day of the seventh lunar month to pardon the sins of those suffering in prison.</a:t>
              </a:r>
              <a:endParaRPr lang="zh-CN" altLang="en-US" sz="1600" dirty="0">
                <a:solidFill>
                  <a:srgbClr val="9A826A"/>
                </a:solidFill>
                <a:latin typeface="Times New Roman" charset="0"/>
                <a:ea typeface="思源黑体 CN Light" pitchFamily="34" charset="-122"/>
                <a:cs typeface="Times New Roman" charset="0"/>
              </a:endParaRPr>
            </a:p>
          </p:txBody>
        </p:sp>
      </p:grpSp>
      <p:grpSp>
        <p:nvGrpSpPr>
          <p:cNvPr id="4" name="组合 3"/>
          <p:cNvGrpSpPr/>
          <p:nvPr/>
        </p:nvGrpSpPr>
        <p:grpSpPr>
          <a:xfrm>
            <a:off x="2222499" y="4139735"/>
            <a:ext cx="9226553" cy="927169"/>
            <a:chOff x="2222499" y="4139735"/>
            <a:chExt cx="9226553" cy="927169"/>
          </a:xfrm>
        </p:grpSpPr>
        <p:sp>
          <p:nvSpPr>
            <p:cNvPr id="16" name="矩形: 圆顶角 15"/>
            <p:cNvSpPr/>
            <p:nvPr/>
          </p:nvSpPr>
          <p:spPr>
            <a:xfrm rot="16200000">
              <a:off x="6372191" y="-9957"/>
              <a:ext cx="927169" cy="9226553"/>
            </a:xfrm>
            <a:prstGeom prst="round2SameRect">
              <a:avLst>
                <a:gd name="adj1" fmla="val 50000"/>
                <a:gd name="adj2" fmla="val 0"/>
              </a:avLst>
            </a:prstGeom>
            <a:gradFill flip="none" rotWithShape="1">
              <a:gsLst>
                <a:gs pos="0">
                  <a:schemeClr val="bg1"/>
                </a:gs>
                <a:gs pos="100000">
                  <a:schemeClr val="bg1">
                    <a:alpha val="0"/>
                  </a:schemeClr>
                </a:gs>
              </a:gsLst>
              <a:lin ang="5400000" scaled="1"/>
              <a:tileRect/>
            </a:gradFill>
            <a:ln w="19050">
              <a:gradFill>
                <a:gsLst>
                  <a:gs pos="35000">
                    <a:srgbClr val="D4CAC0"/>
                  </a:gs>
                  <a:gs pos="100000">
                    <a:schemeClr val="bg1">
                      <a:alpha val="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文本框 19"/>
            <p:cNvSpPr txBox="1"/>
            <p:nvPr/>
          </p:nvSpPr>
          <p:spPr>
            <a:xfrm>
              <a:off x="2452466" y="4280153"/>
              <a:ext cx="646331" cy="646331"/>
            </a:xfrm>
            <a:prstGeom prst="rect">
              <a:avLst/>
            </a:prstGeom>
            <a:noFill/>
          </p:spPr>
          <p:txBody>
            <a:bodyPr wrap="none" rtlCol="0">
              <a:spAutoFit/>
            </a:bodyPr>
            <a:lstStyle/>
            <a:p>
              <a:r>
                <a:rPr lang="zh-CN" altLang="en-US" sz="3600" dirty="0">
                  <a:solidFill>
                    <a:srgbClr val="BBAB9B"/>
                  </a:solidFill>
                  <a:latin typeface="思源黑体 CN Regular" pitchFamily="34" charset="-122"/>
                  <a:ea typeface="思源黑体 CN Regular" pitchFamily="34" charset="-122"/>
                </a:rPr>
                <a:t>叁</a:t>
              </a:r>
              <a:endParaRPr lang="zh-CN" altLang="en-US" sz="3600" dirty="0">
                <a:solidFill>
                  <a:srgbClr val="BBAB9B"/>
                </a:solidFill>
                <a:latin typeface="思源黑体 CN Regular" pitchFamily="34" charset="-122"/>
                <a:ea typeface="思源黑体 CN Regular" pitchFamily="34" charset="-122"/>
              </a:endParaRPr>
            </a:p>
          </p:txBody>
        </p:sp>
        <p:sp>
          <p:nvSpPr>
            <p:cNvPr id="23" name="文本框 22"/>
            <p:cNvSpPr txBox="1"/>
            <p:nvPr/>
          </p:nvSpPr>
          <p:spPr>
            <a:xfrm>
              <a:off x="3409949" y="4185455"/>
              <a:ext cx="6848475" cy="737235"/>
            </a:xfrm>
            <a:prstGeom prst="rect">
              <a:avLst/>
            </a:prstGeom>
            <a:noFill/>
          </p:spPr>
          <p:txBody>
            <a:bodyPr wrap="square" rtlCol="0">
              <a:spAutoFit/>
            </a:bodyPr>
            <a:lstStyle/>
            <a:p>
              <a:r>
                <a:rPr lang="zh-CN" altLang="en-US" sz="1400" dirty="0">
                  <a:solidFill>
                    <a:srgbClr val="9A826A"/>
                  </a:solidFill>
                  <a:latin typeface="思源黑体 CN Light" pitchFamily="34" charset="-122"/>
                  <a:ea typeface="思源黑体 CN Light" pitchFamily="34" charset="-122"/>
                </a:rPr>
                <a:t>水官每逢农历十月十五日，即来人间，为人消灾减厄、解冤释结。</a:t>
              </a:r>
              <a:endParaRPr lang="zh-CN" altLang="en-US" sz="1400" dirty="0">
                <a:solidFill>
                  <a:srgbClr val="9A826A"/>
                </a:solidFill>
                <a:latin typeface="思源黑体 CN Light" pitchFamily="34" charset="-122"/>
                <a:ea typeface="思源黑体 CN Light" pitchFamily="34" charset="-122"/>
              </a:endParaRPr>
            </a:p>
            <a:p>
              <a:r>
                <a:rPr lang="zh-CN" altLang="en-US" sz="1400" dirty="0">
                  <a:solidFill>
                    <a:srgbClr val="9A826A"/>
                  </a:solidFill>
                  <a:latin typeface="思源黑体 CN Light" pitchFamily="34" charset="-122"/>
                  <a:ea typeface="思源黑体 CN Light" pitchFamily="34" charset="-122"/>
                </a:rPr>
                <a:t>The Water God appears on the fifteenth day of the tenth lunar month to alleviate disasters, reduce hardships, and resolve grievances for people.</a:t>
              </a:r>
              <a:endParaRPr lang="zh-CN" altLang="en-US" sz="1400" dirty="0">
                <a:solidFill>
                  <a:srgbClr val="9A826A"/>
                </a:solidFill>
                <a:latin typeface="思源黑体 CN Light" pitchFamily="34" charset="-122"/>
                <a:ea typeface="思源黑体 CN Light" pitchFamily="34" charset="-122"/>
              </a:endParaR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fade">
                                      <p:cBhvr>
                                        <p:cTn id="13" dur="1000"/>
                                        <p:tgtEl>
                                          <p:spTgt spid="19"/>
                                        </p:tgtEl>
                                      </p:cBhvr>
                                    </p:animEffect>
                                    <p:anim calcmode="lin" valueType="num">
                                      <p:cBhvr>
                                        <p:cTn id="14" dur="1000" fill="hold"/>
                                        <p:tgtEl>
                                          <p:spTgt spid="19"/>
                                        </p:tgtEl>
                                        <p:attrNameLst>
                                          <p:attrName>ppt_x</p:attrName>
                                        </p:attrNameLst>
                                      </p:cBhvr>
                                      <p:tavLst>
                                        <p:tav tm="0">
                                          <p:val>
                                            <p:strVal val="#ppt_x"/>
                                          </p:val>
                                        </p:tav>
                                        <p:tav tm="100000">
                                          <p:val>
                                            <p:strVal val="#ppt_x"/>
                                          </p:val>
                                        </p:tav>
                                      </p:tavLst>
                                    </p:anim>
                                    <p:anim calcmode="lin" valueType="num">
                                      <p:cBhvr>
                                        <p:cTn id="15" dur="1000" fill="hold"/>
                                        <p:tgtEl>
                                          <p:spTgt spid="19"/>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22" presetClass="entr" presetSubtype="4" fill="hold"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ipe(down)">
                                      <p:cBhvr>
                                        <p:cTn id="19" dur="500"/>
                                        <p:tgtEl>
                                          <p:spTgt spid="11"/>
                                        </p:tgtEl>
                                      </p:cBhvr>
                                    </p:animEffect>
                                  </p:childTnLst>
                                </p:cTn>
                              </p:par>
                            </p:childTnLst>
                          </p:cTn>
                        </p:par>
                        <p:par>
                          <p:cTn id="20" fill="hold">
                            <p:stCondLst>
                              <p:cond delay="2500"/>
                            </p:stCondLst>
                            <p:childTnLst>
                              <p:par>
                                <p:cTn id="21" presetID="16" presetClass="entr" presetSubtype="21" fill="hold" nodeType="after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barn(inVertical)">
                                      <p:cBhvr>
                                        <p:cTn id="23" dur="500"/>
                                        <p:tgtEl>
                                          <p:spTgt spid="2"/>
                                        </p:tgtEl>
                                      </p:cBhvr>
                                    </p:animEffect>
                                  </p:childTnLst>
                                </p:cTn>
                              </p:par>
                            </p:childTnLst>
                          </p:cTn>
                        </p:par>
                        <p:par>
                          <p:cTn id="24" fill="hold">
                            <p:stCondLst>
                              <p:cond delay="3000"/>
                            </p:stCondLst>
                            <p:childTnLst>
                              <p:par>
                                <p:cTn id="25" presetID="16" presetClass="entr" presetSubtype="21" fill="hold" nodeType="after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arn(inVertical)">
                                      <p:cBhvr>
                                        <p:cTn id="27" dur="500"/>
                                        <p:tgtEl>
                                          <p:spTgt spid="3"/>
                                        </p:tgtEl>
                                      </p:cBhvr>
                                    </p:animEffect>
                                  </p:childTnLst>
                                </p:cTn>
                              </p:par>
                            </p:childTnLst>
                          </p:cTn>
                        </p:par>
                        <p:par>
                          <p:cTn id="28" fill="hold">
                            <p:stCondLst>
                              <p:cond delay="3500"/>
                            </p:stCondLst>
                            <p:childTnLst>
                              <p:par>
                                <p:cTn id="29" presetID="16" presetClass="entr" presetSubtype="21" fill="hold" nodeType="after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barn(inVertical)">
                                      <p:cBhvr>
                                        <p:cTn id="3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图片 1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5298156"/>
            <a:ext cx="12190476" cy="1384127"/>
          </a:xfrm>
          <a:prstGeom prst="rect">
            <a:avLst/>
          </a:prstGeom>
        </p:spPr>
      </p:pic>
      <p:grpSp>
        <p:nvGrpSpPr>
          <p:cNvPr id="3" name="组合 2"/>
          <p:cNvGrpSpPr/>
          <p:nvPr/>
        </p:nvGrpSpPr>
        <p:grpSpPr>
          <a:xfrm>
            <a:off x="317497" y="1244600"/>
            <a:ext cx="5676903" cy="1651000"/>
            <a:chOff x="419097" y="1257300"/>
            <a:chExt cx="5676903" cy="1651000"/>
          </a:xfrm>
        </p:grpSpPr>
        <p:sp>
          <p:nvSpPr>
            <p:cNvPr id="2" name="矩形: 圆角 1"/>
            <p:cNvSpPr/>
            <p:nvPr/>
          </p:nvSpPr>
          <p:spPr>
            <a:xfrm>
              <a:off x="419097" y="1257300"/>
              <a:ext cx="5676903" cy="1651000"/>
            </a:xfrm>
            <a:prstGeom prst="roundRect">
              <a:avLst/>
            </a:prstGeom>
            <a:gradFill flip="none" rotWithShape="1">
              <a:gsLst>
                <a:gs pos="0">
                  <a:schemeClr val="bg1"/>
                </a:gs>
                <a:gs pos="100000">
                  <a:schemeClr val="bg1">
                    <a:alpha val="0"/>
                  </a:schemeClr>
                </a:gs>
              </a:gsLst>
              <a:lin ang="5400000" scaled="1"/>
              <a:tileRect/>
            </a:gradFill>
            <a:ln w="19050">
              <a:gradFill>
                <a:gsLst>
                  <a:gs pos="35000">
                    <a:srgbClr val="D4CAC0"/>
                  </a:gs>
                  <a:gs pos="100000">
                    <a:schemeClr val="bg1">
                      <a:alpha val="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7" name="文本框 16"/>
            <p:cNvSpPr txBox="1"/>
            <p:nvPr/>
          </p:nvSpPr>
          <p:spPr>
            <a:xfrm>
              <a:off x="587412" y="1333553"/>
              <a:ext cx="646331" cy="646331"/>
            </a:xfrm>
            <a:prstGeom prst="rect">
              <a:avLst/>
            </a:prstGeom>
            <a:noFill/>
          </p:spPr>
          <p:txBody>
            <a:bodyPr wrap="none" rtlCol="0">
              <a:spAutoFit/>
            </a:bodyPr>
            <a:lstStyle/>
            <a:p>
              <a:r>
                <a:rPr lang="zh-CN" altLang="en-US" sz="3600" dirty="0">
                  <a:solidFill>
                    <a:srgbClr val="BBAB9B"/>
                  </a:solidFill>
                  <a:latin typeface="思源黑体 CN Regular" pitchFamily="34" charset="-122"/>
                  <a:ea typeface="思源黑体 CN Regular" pitchFamily="34" charset="-122"/>
                </a:rPr>
                <a:t>壹</a:t>
              </a:r>
              <a:endParaRPr lang="zh-CN" altLang="en-US" sz="3600" dirty="0">
                <a:solidFill>
                  <a:srgbClr val="BBAB9B"/>
                </a:solidFill>
                <a:latin typeface="思源黑体 CN Regular" pitchFamily="34" charset="-122"/>
                <a:ea typeface="思源黑体 CN Regular" pitchFamily="34" charset="-122"/>
              </a:endParaRPr>
            </a:p>
          </p:txBody>
        </p:sp>
        <p:sp>
          <p:nvSpPr>
            <p:cNvPr id="21" name="文本框 20"/>
            <p:cNvSpPr txBox="1"/>
            <p:nvPr/>
          </p:nvSpPr>
          <p:spPr>
            <a:xfrm>
              <a:off x="1562101" y="1395109"/>
              <a:ext cx="4051300" cy="368300"/>
            </a:xfrm>
            <a:prstGeom prst="rect">
              <a:avLst/>
            </a:prstGeom>
            <a:noFill/>
          </p:spPr>
          <p:txBody>
            <a:bodyPr wrap="square" rtlCol="0">
              <a:spAutoFit/>
            </a:bodyPr>
            <a:lstStyle/>
            <a:p>
              <a:r>
                <a:rPr lang="zh-CN" altLang="en-US" dirty="0">
                  <a:solidFill>
                    <a:srgbClr val="9A826A"/>
                  </a:solidFill>
                  <a:latin typeface="思源黑体 CN Light" pitchFamily="34" charset="-122"/>
                  <a:ea typeface="思源黑体 CN Light" pitchFamily="34" charset="-122"/>
                </a:rPr>
                <a:t>“三官鼓笔”其职责与功用演变为</a:t>
              </a:r>
              <a:endParaRPr lang="zh-CN" altLang="en-US" dirty="0">
                <a:solidFill>
                  <a:srgbClr val="9A826A"/>
                </a:solidFill>
                <a:latin typeface="思源黑体 CN Light" pitchFamily="34" charset="-122"/>
                <a:ea typeface="思源黑体 CN Light" pitchFamily="34" charset="-122"/>
              </a:endParaRPr>
            </a:p>
          </p:txBody>
        </p:sp>
      </p:grpSp>
      <p:grpSp>
        <p:nvGrpSpPr>
          <p:cNvPr id="24" name="组合 23"/>
          <p:cNvGrpSpPr/>
          <p:nvPr/>
        </p:nvGrpSpPr>
        <p:grpSpPr>
          <a:xfrm>
            <a:off x="6162715" y="1244600"/>
            <a:ext cx="5676903" cy="1651000"/>
            <a:chOff x="419097" y="1257300"/>
            <a:chExt cx="5676903" cy="1651000"/>
          </a:xfrm>
        </p:grpSpPr>
        <p:sp>
          <p:nvSpPr>
            <p:cNvPr id="25" name="矩形: 圆角 24"/>
            <p:cNvSpPr/>
            <p:nvPr/>
          </p:nvSpPr>
          <p:spPr>
            <a:xfrm>
              <a:off x="419097" y="1257300"/>
              <a:ext cx="5676903" cy="1651000"/>
            </a:xfrm>
            <a:prstGeom prst="roundRect">
              <a:avLst/>
            </a:prstGeom>
            <a:gradFill flip="none" rotWithShape="1">
              <a:gsLst>
                <a:gs pos="0">
                  <a:schemeClr val="bg1"/>
                </a:gs>
                <a:gs pos="100000">
                  <a:schemeClr val="bg1">
                    <a:alpha val="0"/>
                  </a:schemeClr>
                </a:gs>
              </a:gsLst>
              <a:lin ang="5400000" scaled="1"/>
              <a:tileRect/>
            </a:gradFill>
            <a:ln w="19050">
              <a:gradFill>
                <a:gsLst>
                  <a:gs pos="35000">
                    <a:srgbClr val="D4CAC0"/>
                  </a:gs>
                  <a:gs pos="100000">
                    <a:schemeClr val="bg1">
                      <a:alpha val="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26" name="文本框 25"/>
            <p:cNvSpPr txBox="1"/>
            <p:nvPr/>
          </p:nvSpPr>
          <p:spPr>
            <a:xfrm>
              <a:off x="587412" y="1333553"/>
              <a:ext cx="646331" cy="646331"/>
            </a:xfrm>
            <a:prstGeom prst="rect">
              <a:avLst/>
            </a:prstGeom>
            <a:noFill/>
          </p:spPr>
          <p:txBody>
            <a:bodyPr wrap="none" rtlCol="0">
              <a:spAutoFit/>
            </a:bodyPr>
            <a:lstStyle/>
            <a:p>
              <a:r>
                <a:rPr lang="zh-CN" altLang="en-US" sz="3600" dirty="0">
                  <a:solidFill>
                    <a:srgbClr val="BBAB9B"/>
                  </a:solidFill>
                  <a:latin typeface="思源黑体 CN Regular" pitchFamily="34" charset="-122"/>
                  <a:ea typeface="思源黑体 CN Regular" pitchFamily="34" charset="-122"/>
                </a:rPr>
                <a:t>贰</a:t>
              </a:r>
              <a:endParaRPr lang="zh-CN" altLang="en-US" sz="3600" dirty="0">
                <a:solidFill>
                  <a:srgbClr val="BBAB9B"/>
                </a:solidFill>
                <a:latin typeface="思源黑体 CN Regular" pitchFamily="34" charset="-122"/>
                <a:ea typeface="思源黑体 CN Regular" pitchFamily="34" charset="-122"/>
              </a:endParaRPr>
            </a:p>
          </p:txBody>
        </p:sp>
        <p:sp>
          <p:nvSpPr>
            <p:cNvPr id="27" name="文本框 26"/>
            <p:cNvSpPr txBox="1"/>
            <p:nvPr/>
          </p:nvSpPr>
          <p:spPr>
            <a:xfrm>
              <a:off x="1562101" y="1395109"/>
              <a:ext cx="4051300" cy="368300"/>
            </a:xfrm>
            <a:prstGeom prst="rect">
              <a:avLst/>
            </a:prstGeom>
            <a:noFill/>
          </p:spPr>
          <p:txBody>
            <a:bodyPr wrap="square" rtlCol="0">
              <a:spAutoFit/>
            </a:bodyPr>
            <a:lstStyle/>
            <a:p>
              <a:r>
                <a:rPr lang="zh-CN" altLang="en-US" sz="1400" dirty="0">
                  <a:solidFill>
                    <a:srgbClr val="9A826A"/>
                  </a:solidFill>
                  <a:latin typeface="思源黑体 CN Light" pitchFamily="34" charset="-122"/>
                  <a:ea typeface="思源黑体 CN Light" pitchFamily="34" charset="-122"/>
                  <a:sym typeface="+mn-ea"/>
                </a:rPr>
                <a:t>“</a:t>
              </a:r>
              <a:r>
                <a:rPr lang="zh-CN" altLang="en-US" dirty="0">
                  <a:solidFill>
                    <a:srgbClr val="9A826A"/>
                  </a:solidFill>
                  <a:latin typeface="思源黑体 CN Light" pitchFamily="34" charset="-122"/>
                  <a:ea typeface="思源黑体 CN Light" pitchFamily="34" charset="-122"/>
                  <a:sym typeface="+mn-ea"/>
                </a:rPr>
                <a:t>三官考召”</a:t>
              </a:r>
              <a:endParaRPr lang="zh-CN" altLang="en-US" dirty="0">
                <a:solidFill>
                  <a:srgbClr val="9A826A"/>
                </a:solidFill>
                <a:latin typeface="思源黑体 CN Light" pitchFamily="34" charset="-122"/>
                <a:ea typeface="思源黑体 CN Light" pitchFamily="34" charset="-122"/>
              </a:endParaRPr>
            </a:p>
          </p:txBody>
        </p:sp>
      </p:grpSp>
      <p:grpSp>
        <p:nvGrpSpPr>
          <p:cNvPr id="28" name="组合 27"/>
          <p:cNvGrpSpPr/>
          <p:nvPr/>
        </p:nvGrpSpPr>
        <p:grpSpPr>
          <a:xfrm>
            <a:off x="317497" y="3271378"/>
            <a:ext cx="5676903" cy="1651000"/>
            <a:chOff x="419097" y="1257300"/>
            <a:chExt cx="5676903" cy="1651000"/>
          </a:xfrm>
        </p:grpSpPr>
        <p:sp>
          <p:nvSpPr>
            <p:cNvPr id="29" name="矩形: 圆角 28"/>
            <p:cNvSpPr/>
            <p:nvPr/>
          </p:nvSpPr>
          <p:spPr>
            <a:xfrm>
              <a:off x="419097" y="1257300"/>
              <a:ext cx="5676903" cy="1651000"/>
            </a:xfrm>
            <a:prstGeom prst="roundRect">
              <a:avLst/>
            </a:prstGeom>
            <a:gradFill flip="none" rotWithShape="1">
              <a:gsLst>
                <a:gs pos="0">
                  <a:schemeClr val="bg1"/>
                </a:gs>
                <a:gs pos="100000">
                  <a:schemeClr val="bg1">
                    <a:alpha val="0"/>
                  </a:schemeClr>
                </a:gs>
              </a:gsLst>
              <a:lin ang="5400000" scaled="1"/>
              <a:tileRect/>
            </a:gradFill>
            <a:ln w="19050">
              <a:gradFill>
                <a:gsLst>
                  <a:gs pos="35000">
                    <a:srgbClr val="D4CAC0"/>
                  </a:gs>
                  <a:gs pos="100000">
                    <a:schemeClr val="bg1">
                      <a:alpha val="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30" name="文本框 29"/>
            <p:cNvSpPr txBox="1"/>
            <p:nvPr/>
          </p:nvSpPr>
          <p:spPr>
            <a:xfrm>
              <a:off x="587412" y="1333553"/>
              <a:ext cx="646331" cy="646331"/>
            </a:xfrm>
            <a:prstGeom prst="rect">
              <a:avLst/>
            </a:prstGeom>
            <a:noFill/>
          </p:spPr>
          <p:txBody>
            <a:bodyPr wrap="none" rtlCol="0">
              <a:spAutoFit/>
            </a:bodyPr>
            <a:lstStyle/>
            <a:p>
              <a:r>
                <a:rPr lang="zh-CN" altLang="en-US" sz="3600" dirty="0">
                  <a:solidFill>
                    <a:srgbClr val="BBAB9B"/>
                  </a:solidFill>
                  <a:latin typeface="思源黑体 CN Regular" pitchFamily="34" charset="-122"/>
                  <a:ea typeface="思源黑体 CN Regular" pitchFamily="34" charset="-122"/>
                </a:rPr>
                <a:t>叁</a:t>
              </a:r>
              <a:endParaRPr lang="zh-CN" altLang="en-US" sz="3600" dirty="0">
                <a:solidFill>
                  <a:srgbClr val="BBAB9B"/>
                </a:solidFill>
                <a:latin typeface="思源黑体 CN Regular" pitchFamily="34" charset="-122"/>
                <a:ea typeface="思源黑体 CN Regular" pitchFamily="34" charset="-122"/>
              </a:endParaRPr>
            </a:p>
          </p:txBody>
        </p:sp>
        <p:sp>
          <p:nvSpPr>
            <p:cNvPr id="31" name="文本框 30"/>
            <p:cNvSpPr txBox="1"/>
            <p:nvPr/>
          </p:nvSpPr>
          <p:spPr>
            <a:xfrm>
              <a:off x="1562101" y="1395109"/>
              <a:ext cx="4051300" cy="368300"/>
            </a:xfrm>
            <a:prstGeom prst="rect">
              <a:avLst/>
            </a:prstGeom>
            <a:noFill/>
          </p:spPr>
          <p:txBody>
            <a:bodyPr wrap="square" rtlCol="0">
              <a:spAutoFit/>
            </a:bodyPr>
            <a:lstStyle/>
            <a:p>
              <a:r>
                <a:rPr lang="zh-CN" altLang="en-US" dirty="0">
                  <a:solidFill>
                    <a:srgbClr val="9A826A"/>
                  </a:solidFill>
                  <a:latin typeface="思源黑体 CN Light" pitchFamily="34" charset="-122"/>
                  <a:ea typeface="思源黑体 CN Light" pitchFamily="34" charset="-122"/>
                  <a:sym typeface="+mn-ea"/>
                </a:rPr>
                <a:t>“三官书过”</a:t>
              </a:r>
              <a:endParaRPr lang="zh-CN" altLang="en-US" dirty="0">
                <a:solidFill>
                  <a:srgbClr val="9A826A"/>
                </a:solidFill>
                <a:latin typeface="思源黑体 CN Light" pitchFamily="34" charset="-122"/>
                <a:ea typeface="思源黑体 CN Light" pitchFamily="34" charset="-122"/>
              </a:endParaRPr>
            </a:p>
          </p:txBody>
        </p:sp>
      </p:grpSp>
      <p:grpSp>
        <p:nvGrpSpPr>
          <p:cNvPr id="32" name="组合 31"/>
          <p:cNvGrpSpPr/>
          <p:nvPr/>
        </p:nvGrpSpPr>
        <p:grpSpPr>
          <a:xfrm>
            <a:off x="6162715" y="3271378"/>
            <a:ext cx="5676903" cy="1651000"/>
            <a:chOff x="419097" y="1257300"/>
            <a:chExt cx="5676903" cy="1651000"/>
          </a:xfrm>
        </p:grpSpPr>
        <p:sp>
          <p:nvSpPr>
            <p:cNvPr id="33" name="矩形: 圆角 32"/>
            <p:cNvSpPr/>
            <p:nvPr/>
          </p:nvSpPr>
          <p:spPr>
            <a:xfrm>
              <a:off x="419097" y="1257300"/>
              <a:ext cx="5676903" cy="1651000"/>
            </a:xfrm>
            <a:prstGeom prst="roundRect">
              <a:avLst/>
            </a:prstGeom>
            <a:gradFill flip="none" rotWithShape="1">
              <a:gsLst>
                <a:gs pos="0">
                  <a:schemeClr val="bg1"/>
                </a:gs>
                <a:gs pos="100000">
                  <a:schemeClr val="bg1">
                    <a:alpha val="0"/>
                  </a:schemeClr>
                </a:gs>
              </a:gsLst>
              <a:lin ang="5400000" scaled="1"/>
              <a:tileRect/>
            </a:gradFill>
            <a:ln w="19050">
              <a:gradFill>
                <a:gsLst>
                  <a:gs pos="35000">
                    <a:srgbClr val="D4CAC0"/>
                  </a:gs>
                  <a:gs pos="100000">
                    <a:schemeClr val="bg1">
                      <a:alpha val="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34" name="文本框 33"/>
            <p:cNvSpPr txBox="1"/>
            <p:nvPr/>
          </p:nvSpPr>
          <p:spPr>
            <a:xfrm>
              <a:off x="587412" y="1333553"/>
              <a:ext cx="646331" cy="646331"/>
            </a:xfrm>
            <a:prstGeom prst="rect">
              <a:avLst/>
            </a:prstGeom>
            <a:noFill/>
          </p:spPr>
          <p:txBody>
            <a:bodyPr wrap="none" rtlCol="0">
              <a:spAutoFit/>
            </a:bodyPr>
            <a:lstStyle/>
            <a:p>
              <a:r>
                <a:rPr lang="zh-CN" altLang="en-US" sz="3600" dirty="0">
                  <a:solidFill>
                    <a:srgbClr val="BBAB9B"/>
                  </a:solidFill>
                  <a:latin typeface="思源黑体 CN Regular" pitchFamily="34" charset="-122"/>
                  <a:ea typeface="思源黑体 CN Regular" pitchFamily="34" charset="-122"/>
                </a:rPr>
                <a:t>肆</a:t>
              </a:r>
              <a:endParaRPr lang="zh-CN" altLang="en-US" sz="3600" dirty="0">
                <a:solidFill>
                  <a:srgbClr val="BBAB9B"/>
                </a:solidFill>
                <a:latin typeface="思源黑体 CN Regular" pitchFamily="34" charset="-122"/>
                <a:ea typeface="思源黑体 CN Regular" pitchFamily="34" charset="-122"/>
              </a:endParaRPr>
            </a:p>
          </p:txBody>
        </p:sp>
        <p:sp>
          <p:nvSpPr>
            <p:cNvPr id="35" name="文本框 34"/>
            <p:cNvSpPr txBox="1"/>
            <p:nvPr/>
          </p:nvSpPr>
          <p:spPr>
            <a:xfrm>
              <a:off x="1562101" y="1395109"/>
              <a:ext cx="4051300" cy="368300"/>
            </a:xfrm>
            <a:prstGeom prst="rect">
              <a:avLst/>
            </a:prstGeom>
            <a:noFill/>
          </p:spPr>
          <p:txBody>
            <a:bodyPr wrap="square" rtlCol="0">
              <a:spAutoFit/>
            </a:bodyPr>
            <a:lstStyle/>
            <a:p>
              <a:r>
                <a:rPr lang="zh-CN" altLang="en-US" dirty="0">
                  <a:solidFill>
                    <a:srgbClr val="9A826A"/>
                  </a:solidFill>
                  <a:latin typeface="思源黑体 CN Light" pitchFamily="34" charset="-122"/>
                  <a:ea typeface="思源黑体 CN Light" pitchFamily="34" charset="-122"/>
                  <a:sym typeface="+mn-ea"/>
                </a:rPr>
                <a:t>“三官不录”</a:t>
              </a:r>
              <a:endParaRPr lang="zh-CN" altLang="en-US" dirty="0">
                <a:solidFill>
                  <a:srgbClr val="9A826A"/>
                </a:solidFill>
                <a:latin typeface="思源黑体 CN Light" pitchFamily="34" charset="-122"/>
                <a:ea typeface="思源黑体 CN Light" pitchFamily="34" charset="-122"/>
              </a:endParaRPr>
            </a:p>
          </p:txBody>
        </p:sp>
      </p:grpSp>
      <p:sp>
        <p:nvSpPr>
          <p:cNvPr id="4" name="文本框 3"/>
          <p:cNvSpPr txBox="1"/>
          <p:nvPr/>
        </p:nvSpPr>
        <p:spPr>
          <a:xfrm>
            <a:off x="1516380" y="4758690"/>
            <a:ext cx="9227820" cy="1198880"/>
          </a:xfrm>
          <a:prstGeom prst="rect">
            <a:avLst/>
          </a:prstGeom>
          <a:noFill/>
        </p:spPr>
        <p:txBody>
          <a:bodyPr wrap="square" rtlCol="0">
            <a:spAutoFit/>
          </a:bodyPr>
          <a:p>
            <a:r>
              <a:rPr lang="zh-CN" altLang="en-US" sz="2400" dirty="0">
                <a:solidFill>
                  <a:srgbClr val="9A826A"/>
                </a:solidFill>
                <a:latin typeface="思源黑体 CN Light" pitchFamily="34" charset="-122"/>
                <a:ea typeface="思源黑体 CN Light" pitchFamily="34" charset="-122"/>
                <a:sym typeface="+mn-ea"/>
              </a:rPr>
              <a:t>“考核善恶，司人功过，鼓笔簿录，列言上天。”</a:t>
            </a:r>
            <a:endParaRPr lang="zh-CN" altLang="en-US" sz="2400" dirty="0">
              <a:solidFill>
                <a:srgbClr val="9A826A"/>
              </a:solidFill>
              <a:latin typeface="思源黑体 CN Light" pitchFamily="34" charset="-122"/>
              <a:ea typeface="思源黑体 CN Light" pitchFamily="34" charset="-122"/>
              <a:sym typeface="+mn-ea"/>
            </a:endParaRPr>
          </a:p>
          <a:p>
            <a:r>
              <a:rPr lang="zh-CN" altLang="en-US" sz="2400">
                <a:solidFill>
                  <a:srgbClr val="9A826A"/>
                </a:solidFill>
              </a:rPr>
              <a:t> "assessing good and evil, presiding over human actions, recording with writing brushes, reporting to heaven".</a:t>
            </a:r>
            <a:endParaRPr lang="zh-CN" altLang="en-US" sz="2400">
              <a:solidFill>
                <a:srgbClr val="9A826A"/>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2" presetClass="entr" presetSubtype="4" fill="hold"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p:tgtEl>
                                          <p:spTgt spid="3"/>
                                        </p:tgtEl>
                                        <p:attrNameLst>
                                          <p:attrName>ppt_y</p:attrName>
                                        </p:attrNameLst>
                                      </p:cBhvr>
                                      <p:tavLst>
                                        <p:tav tm="0">
                                          <p:val>
                                            <p:strVal val="#ppt_y+#ppt_h*1.125000"/>
                                          </p:val>
                                        </p:tav>
                                        <p:tav tm="100000">
                                          <p:val>
                                            <p:strVal val="#ppt_y"/>
                                          </p:val>
                                        </p:tav>
                                      </p:tavLst>
                                    </p:anim>
                                    <p:animEffect transition="in" filter="wipe(up)">
                                      <p:cBhvr>
                                        <p:cTn id="14" dur="500"/>
                                        <p:tgtEl>
                                          <p:spTgt spid="3"/>
                                        </p:tgtEl>
                                      </p:cBhvr>
                                    </p:animEffect>
                                  </p:childTnLst>
                                </p:cTn>
                              </p:par>
                            </p:childTnLst>
                          </p:cTn>
                        </p:par>
                        <p:par>
                          <p:cTn id="15" fill="hold">
                            <p:stCondLst>
                              <p:cond delay="1500"/>
                            </p:stCondLst>
                            <p:childTnLst>
                              <p:par>
                                <p:cTn id="16" presetID="12" presetClass="entr" presetSubtype="4" fill="hold" nodeType="afterEffect">
                                  <p:stCondLst>
                                    <p:cond delay="0"/>
                                  </p:stCondLst>
                                  <p:childTnLst>
                                    <p:set>
                                      <p:cBhvr>
                                        <p:cTn id="17" dur="1" fill="hold">
                                          <p:stCondLst>
                                            <p:cond delay="0"/>
                                          </p:stCondLst>
                                        </p:cTn>
                                        <p:tgtEl>
                                          <p:spTgt spid="24"/>
                                        </p:tgtEl>
                                        <p:attrNameLst>
                                          <p:attrName>style.visibility</p:attrName>
                                        </p:attrNameLst>
                                      </p:cBhvr>
                                      <p:to>
                                        <p:strVal val="visible"/>
                                      </p:to>
                                    </p:set>
                                    <p:anim calcmode="lin" valueType="num">
                                      <p:cBhvr additive="base">
                                        <p:cTn id="18" dur="500"/>
                                        <p:tgtEl>
                                          <p:spTgt spid="24"/>
                                        </p:tgtEl>
                                        <p:attrNameLst>
                                          <p:attrName>ppt_y</p:attrName>
                                        </p:attrNameLst>
                                      </p:cBhvr>
                                      <p:tavLst>
                                        <p:tav tm="0">
                                          <p:val>
                                            <p:strVal val="#ppt_y+#ppt_h*1.125000"/>
                                          </p:val>
                                        </p:tav>
                                        <p:tav tm="100000">
                                          <p:val>
                                            <p:strVal val="#ppt_y"/>
                                          </p:val>
                                        </p:tav>
                                      </p:tavLst>
                                    </p:anim>
                                    <p:animEffect transition="in" filter="wipe(up)">
                                      <p:cBhvr>
                                        <p:cTn id="19" dur="500"/>
                                        <p:tgtEl>
                                          <p:spTgt spid="24"/>
                                        </p:tgtEl>
                                      </p:cBhvr>
                                    </p:animEffect>
                                  </p:childTnLst>
                                </p:cTn>
                              </p:par>
                            </p:childTnLst>
                          </p:cTn>
                        </p:par>
                        <p:par>
                          <p:cTn id="20" fill="hold">
                            <p:stCondLst>
                              <p:cond delay="2000"/>
                            </p:stCondLst>
                            <p:childTnLst>
                              <p:par>
                                <p:cTn id="21" presetID="12" presetClass="entr" presetSubtype="4" fill="hold" nodeType="afterEffect">
                                  <p:stCondLst>
                                    <p:cond delay="0"/>
                                  </p:stCondLst>
                                  <p:childTnLst>
                                    <p:set>
                                      <p:cBhvr>
                                        <p:cTn id="22" dur="1" fill="hold">
                                          <p:stCondLst>
                                            <p:cond delay="0"/>
                                          </p:stCondLst>
                                        </p:cTn>
                                        <p:tgtEl>
                                          <p:spTgt spid="28"/>
                                        </p:tgtEl>
                                        <p:attrNameLst>
                                          <p:attrName>style.visibility</p:attrName>
                                        </p:attrNameLst>
                                      </p:cBhvr>
                                      <p:to>
                                        <p:strVal val="visible"/>
                                      </p:to>
                                    </p:set>
                                    <p:anim calcmode="lin" valueType="num">
                                      <p:cBhvr additive="base">
                                        <p:cTn id="23" dur="500"/>
                                        <p:tgtEl>
                                          <p:spTgt spid="28"/>
                                        </p:tgtEl>
                                        <p:attrNameLst>
                                          <p:attrName>ppt_y</p:attrName>
                                        </p:attrNameLst>
                                      </p:cBhvr>
                                      <p:tavLst>
                                        <p:tav tm="0">
                                          <p:val>
                                            <p:strVal val="#ppt_y+#ppt_h*1.125000"/>
                                          </p:val>
                                        </p:tav>
                                        <p:tav tm="100000">
                                          <p:val>
                                            <p:strVal val="#ppt_y"/>
                                          </p:val>
                                        </p:tav>
                                      </p:tavLst>
                                    </p:anim>
                                    <p:animEffect transition="in" filter="wipe(up)">
                                      <p:cBhvr>
                                        <p:cTn id="24" dur="500"/>
                                        <p:tgtEl>
                                          <p:spTgt spid="28"/>
                                        </p:tgtEl>
                                      </p:cBhvr>
                                    </p:animEffect>
                                  </p:childTnLst>
                                </p:cTn>
                              </p:par>
                            </p:childTnLst>
                          </p:cTn>
                        </p:par>
                        <p:par>
                          <p:cTn id="25" fill="hold">
                            <p:stCondLst>
                              <p:cond delay="2500"/>
                            </p:stCondLst>
                            <p:childTnLst>
                              <p:par>
                                <p:cTn id="26" presetID="12" presetClass="entr" presetSubtype="4" fill="hold" nodeType="afterEffect">
                                  <p:stCondLst>
                                    <p:cond delay="0"/>
                                  </p:stCondLst>
                                  <p:childTnLst>
                                    <p:set>
                                      <p:cBhvr>
                                        <p:cTn id="27" dur="1" fill="hold">
                                          <p:stCondLst>
                                            <p:cond delay="0"/>
                                          </p:stCondLst>
                                        </p:cTn>
                                        <p:tgtEl>
                                          <p:spTgt spid="32"/>
                                        </p:tgtEl>
                                        <p:attrNameLst>
                                          <p:attrName>style.visibility</p:attrName>
                                        </p:attrNameLst>
                                      </p:cBhvr>
                                      <p:to>
                                        <p:strVal val="visible"/>
                                      </p:to>
                                    </p:set>
                                    <p:anim calcmode="lin" valueType="num">
                                      <p:cBhvr additive="base">
                                        <p:cTn id="28" dur="500"/>
                                        <p:tgtEl>
                                          <p:spTgt spid="32"/>
                                        </p:tgtEl>
                                        <p:attrNameLst>
                                          <p:attrName>ppt_y</p:attrName>
                                        </p:attrNameLst>
                                      </p:cBhvr>
                                      <p:tavLst>
                                        <p:tav tm="0">
                                          <p:val>
                                            <p:strVal val="#ppt_y+#ppt_h*1.125000"/>
                                          </p:val>
                                        </p:tav>
                                        <p:tav tm="100000">
                                          <p:val>
                                            <p:strVal val="#ppt_y"/>
                                          </p:val>
                                        </p:tav>
                                      </p:tavLst>
                                    </p:anim>
                                    <p:animEffect transition="in" filter="wipe(up)">
                                      <p:cBhvr>
                                        <p:cTn id="29"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453483" y="3355975"/>
            <a:ext cx="7854283" cy="2288109"/>
          </a:xfrm>
          <a:prstGeom prst="rect">
            <a:avLst/>
          </a:prstGeom>
        </p:spPr>
      </p:pic>
      <p:pic>
        <p:nvPicPr>
          <p:cNvPr id="3" name="图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47825"/>
            <a:ext cx="12192000" cy="3124200"/>
          </a:xfrm>
          <a:prstGeom prst="rect">
            <a:avLst/>
          </a:prstGeom>
        </p:spPr>
      </p:pic>
      <p:sp>
        <p:nvSpPr>
          <p:cNvPr id="10" name="文本框 9"/>
          <p:cNvSpPr txBox="1"/>
          <p:nvPr/>
        </p:nvSpPr>
        <p:spPr>
          <a:xfrm>
            <a:off x="5970270" y="2998470"/>
            <a:ext cx="6614160" cy="861060"/>
          </a:xfrm>
          <a:prstGeom prst="rect">
            <a:avLst/>
          </a:prstGeom>
          <a:noFill/>
        </p:spPr>
        <p:txBody>
          <a:bodyPr wrap="none" rtlCol="0">
            <a:noAutofit/>
          </a:bodyPr>
          <a:lstStyle/>
          <a:p>
            <a:pPr algn="l"/>
            <a:r>
              <a:rPr lang="en-US" altLang="zh-CN" sz="3600" dirty="0">
                <a:solidFill>
                  <a:srgbClr val="9A826A"/>
                </a:solidFill>
                <a:latin typeface="Times New Roman" charset="0"/>
                <a:ea typeface="思源黑体 CN Regular" pitchFamily="34" charset="-122"/>
                <a:cs typeface="Times New Roman" charset="0"/>
              </a:rPr>
              <a:t>“Wuwei ”and</a:t>
            </a:r>
            <a:r>
              <a:rPr lang="en-US" altLang="zh-CN" sz="3600" dirty="0">
                <a:solidFill>
                  <a:srgbClr val="9A826A"/>
                </a:solidFill>
                <a:latin typeface="Times New Roman" charset="0"/>
                <a:ea typeface="思源黑体 CN Regular" pitchFamily="34" charset="-122"/>
                <a:cs typeface="Times New Roman" charset="0"/>
                <a:sym typeface="+mn-ea"/>
              </a:rPr>
              <a:t>“</a:t>
            </a:r>
            <a:r>
              <a:rPr lang="en-US" altLang="zh-CN" sz="3600" dirty="0">
                <a:solidFill>
                  <a:srgbClr val="9A826A"/>
                </a:solidFill>
                <a:latin typeface="Times New Roman" charset="0"/>
                <a:ea typeface="思源黑体 CN Regular" pitchFamily="34" charset="-122"/>
                <a:cs typeface="Times New Roman" charset="0"/>
              </a:rPr>
              <a:t>Youwei” (action)</a:t>
            </a:r>
            <a:endParaRPr lang="en-US" altLang="zh-CN" sz="3600" dirty="0">
              <a:solidFill>
                <a:srgbClr val="9A826A"/>
              </a:solidFill>
              <a:latin typeface="Times New Roman" charset="0"/>
              <a:ea typeface="思源黑体 CN Regular" pitchFamily="34" charset="-122"/>
              <a:cs typeface="Times New Roman" charset="0"/>
            </a:endParaRPr>
          </a:p>
        </p:txBody>
      </p:sp>
      <p:grpSp>
        <p:nvGrpSpPr>
          <p:cNvPr id="15" name="组合 14"/>
          <p:cNvGrpSpPr/>
          <p:nvPr/>
        </p:nvGrpSpPr>
        <p:grpSpPr>
          <a:xfrm>
            <a:off x="4748291" y="2885769"/>
            <a:ext cx="1086462" cy="1086462"/>
            <a:chOff x="7746126" y="2885769"/>
            <a:chExt cx="1086462" cy="1086462"/>
          </a:xfrm>
        </p:grpSpPr>
        <p:sp>
          <p:nvSpPr>
            <p:cNvPr id="7" name="椭圆 6"/>
            <p:cNvSpPr/>
            <p:nvPr/>
          </p:nvSpPr>
          <p:spPr>
            <a:xfrm>
              <a:off x="7746126" y="2885769"/>
              <a:ext cx="1086462" cy="1086462"/>
            </a:xfrm>
            <a:prstGeom prst="ellipse">
              <a:avLst/>
            </a:prstGeom>
            <a:solidFill>
              <a:schemeClr val="bg1">
                <a:lumMod val="95000"/>
              </a:schemeClr>
            </a:solidFill>
            <a:ln w="76200">
              <a:solidFill>
                <a:srgbClr val="967758">
                  <a:alpha val="32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7873977" y="3028266"/>
              <a:ext cx="800219" cy="830997"/>
            </a:xfrm>
            <a:prstGeom prst="rect">
              <a:avLst/>
            </a:prstGeom>
            <a:noFill/>
          </p:spPr>
          <p:txBody>
            <a:bodyPr wrap="none" rtlCol="0">
              <a:spAutoFit/>
            </a:bodyPr>
            <a:lstStyle/>
            <a:p>
              <a:r>
                <a:rPr lang="zh-CN" altLang="en-US" sz="4800" dirty="0">
                  <a:solidFill>
                    <a:srgbClr val="9A826A"/>
                  </a:solidFill>
                  <a:latin typeface="思源黑体 CN Regular" pitchFamily="34" charset="-122"/>
                  <a:ea typeface="思源黑体 CN Regular" pitchFamily="34" charset="-122"/>
                </a:rPr>
                <a:t>叁</a:t>
              </a:r>
              <a:endParaRPr lang="zh-CN" altLang="en-US" sz="4800" dirty="0">
                <a:solidFill>
                  <a:srgbClr val="9A826A"/>
                </a:solidFill>
                <a:latin typeface="思源黑体 CN Regular" pitchFamily="34" charset="-122"/>
                <a:ea typeface="思源黑体 CN Regular" pitchFamily="34" charset="-122"/>
              </a:endParaRPr>
            </a:p>
          </p:txBody>
        </p:sp>
      </p:grpSp>
      <p:pic>
        <p:nvPicPr>
          <p:cNvPr id="12" name="图片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7038" y="1185341"/>
            <a:ext cx="209550" cy="242887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000"/>
                                        <p:tgtEl>
                                          <p:spTgt spid="3"/>
                                        </p:tgtEl>
                                      </p:cBhvr>
                                    </p:animEffect>
                                  </p:childTnLst>
                                </p:cTn>
                              </p:par>
                            </p:childTnLst>
                          </p:cTn>
                        </p:par>
                        <p:par>
                          <p:cTn id="8" fill="hold">
                            <p:stCondLst>
                              <p:cond delay="1000"/>
                            </p:stCondLst>
                            <p:childTnLst>
                              <p:par>
                                <p:cTn id="9" presetID="47" presetClass="entr" presetSubtype="0"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1000"/>
                                        <p:tgtEl>
                                          <p:spTgt spid="12"/>
                                        </p:tgtEl>
                                      </p:cBhvr>
                                    </p:animEffect>
                                    <p:anim calcmode="lin" valueType="num">
                                      <p:cBhvr>
                                        <p:cTn id="12" dur="1000" fill="hold"/>
                                        <p:tgtEl>
                                          <p:spTgt spid="12"/>
                                        </p:tgtEl>
                                        <p:attrNameLst>
                                          <p:attrName>ppt_x</p:attrName>
                                        </p:attrNameLst>
                                      </p:cBhvr>
                                      <p:tavLst>
                                        <p:tav tm="0">
                                          <p:val>
                                            <p:strVal val="#ppt_x"/>
                                          </p:val>
                                        </p:tav>
                                        <p:tav tm="100000">
                                          <p:val>
                                            <p:strVal val="#ppt_x"/>
                                          </p:val>
                                        </p:tav>
                                      </p:tavLst>
                                    </p:anim>
                                    <p:anim calcmode="lin" valueType="num">
                                      <p:cBhvr>
                                        <p:cTn id="13" dur="1000" fill="hold"/>
                                        <p:tgtEl>
                                          <p:spTgt spid="12"/>
                                        </p:tgtEl>
                                        <p:attrNameLst>
                                          <p:attrName>ppt_y</p:attrName>
                                        </p:attrNameLst>
                                      </p:cBhvr>
                                      <p:tavLst>
                                        <p:tav tm="0">
                                          <p:val>
                                            <p:strVal val="#ppt_y-.1"/>
                                          </p:val>
                                        </p:tav>
                                        <p:tav tm="100000">
                                          <p:val>
                                            <p:strVal val="#ppt_y"/>
                                          </p:val>
                                        </p:tav>
                                      </p:tavLst>
                                    </p:anim>
                                  </p:childTnLst>
                                </p:cTn>
                              </p:par>
                              <p:par>
                                <p:cTn id="14" presetID="22" presetClass="entr" presetSubtype="8" fill="hold"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left)">
                                      <p:cBhvr>
                                        <p:cTn id="16" dur="1000"/>
                                        <p:tgtEl>
                                          <p:spTgt spid="5"/>
                                        </p:tgtEl>
                                      </p:cBhvr>
                                    </p:animEffect>
                                  </p:childTnLst>
                                </p:cTn>
                              </p:par>
                            </p:childTnLst>
                          </p:cTn>
                        </p:par>
                        <p:par>
                          <p:cTn id="17" fill="hold">
                            <p:stCondLst>
                              <p:cond delay="2000"/>
                            </p:stCondLst>
                            <p:childTnLst>
                              <p:par>
                                <p:cTn id="18" presetID="31" presetClass="entr" presetSubtype="0" fill="hold" nodeType="afterEffect">
                                  <p:stCondLst>
                                    <p:cond delay="0"/>
                                  </p:stCondLst>
                                  <p:childTnLst>
                                    <p:set>
                                      <p:cBhvr>
                                        <p:cTn id="19" dur="1" fill="hold">
                                          <p:stCondLst>
                                            <p:cond delay="0"/>
                                          </p:stCondLst>
                                        </p:cTn>
                                        <p:tgtEl>
                                          <p:spTgt spid="15"/>
                                        </p:tgtEl>
                                        <p:attrNameLst>
                                          <p:attrName>style.visibility</p:attrName>
                                        </p:attrNameLst>
                                      </p:cBhvr>
                                      <p:to>
                                        <p:strVal val="visible"/>
                                      </p:to>
                                    </p:set>
                                    <p:anim calcmode="lin" valueType="num">
                                      <p:cBhvr>
                                        <p:cTn id="20" dur="1000" fill="hold"/>
                                        <p:tgtEl>
                                          <p:spTgt spid="15"/>
                                        </p:tgtEl>
                                        <p:attrNameLst>
                                          <p:attrName>ppt_w</p:attrName>
                                        </p:attrNameLst>
                                      </p:cBhvr>
                                      <p:tavLst>
                                        <p:tav tm="0">
                                          <p:val>
                                            <p:fltVal val="0"/>
                                          </p:val>
                                        </p:tav>
                                        <p:tav tm="100000">
                                          <p:val>
                                            <p:strVal val="#ppt_w"/>
                                          </p:val>
                                        </p:tav>
                                      </p:tavLst>
                                    </p:anim>
                                    <p:anim calcmode="lin" valueType="num">
                                      <p:cBhvr>
                                        <p:cTn id="21" dur="1000" fill="hold"/>
                                        <p:tgtEl>
                                          <p:spTgt spid="15"/>
                                        </p:tgtEl>
                                        <p:attrNameLst>
                                          <p:attrName>ppt_h</p:attrName>
                                        </p:attrNameLst>
                                      </p:cBhvr>
                                      <p:tavLst>
                                        <p:tav tm="0">
                                          <p:val>
                                            <p:fltVal val="0"/>
                                          </p:val>
                                        </p:tav>
                                        <p:tav tm="100000">
                                          <p:val>
                                            <p:strVal val="#ppt_h"/>
                                          </p:val>
                                        </p:tav>
                                      </p:tavLst>
                                    </p:anim>
                                    <p:anim calcmode="lin" valueType="num">
                                      <p:cBhvr>
                                        <p:cTn id="22" dur="1000" fill="hold"/>
                                        <p:tgtEl>
                                          <p:spTgt spid="15"/>
                                        </p:tgtEl>
                                        <p:attrNameLst>
                                          <p:attrName>style.rotation</p:attrName>
                                        </p:attrNameLst>
                                      </p:cBhvr>
                                      <p:tavLst>
                                        <p:tav tm="0">
                                          <p:val>
                                            <p:fltVal val="90"/>
                                          </p:val>
                                        </p:tav>
                                        <p:tav tm="100000">
                                          <p:val>
                                            <p:fltVal val="0"/>
                                          </p:val>
                                        </p:tav>
                                      </p:tavLst>
                                    </p:anim>
                                    <p:animEffect transition="in" filter="fade">
                                      <p:cBhvr>
                                        <p:cTn id="23"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图片 1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524" y="5254554"/>
            <a:ext cx="12190476" cy="1384127"/>
          </a:xfrm>
          <a:prstGeom prst="rect">
            <a:avLst/>
          </a:prstGeom>
        </p:spPr>
      </p:pic>
      <p:grpSp>
        <p:nvGrpSpPr>
          <p:cNvPr id="5" name="组合 4"/>
          <p:cNvGrpSpPr/>
          <p:nvPr/>
        </p:nvGrpSpPr>
        <p:grpSpPr>
          <a:xfrm>
            <a:off x="3101658" y="1214753"/>
            <a:ext cx="2103120" cy="3498850"/>
            <a:chOff x="1004888" y="1422398"/>
            <a:chExt cx="2103120" cy="3498850"/>
          </a:xfrm>
        </p:grpSpPr>
        <p:pic>
          <p:nvPicPr>
            <p:cNvPr id="4" name="图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5063" y="1422398"/>
              <a:ext cx="1912937" cy="1409139"/>
            </a:xfrm>
            <a:prstGeom prst="rect">
              <a:avLst/>
            </a:prstGeom>
          </p:spPr>
        </p:pic>
        <p:sp>
          <p:nvSpPr>
            <p:cNvPr id="20" name="文本框 19"/>
            <p:cNvSpPr txBox="1"/>
            <p:nvPr/>
          </p:nvSpPr>
          <p:spPr>
            <a:xfrm>
              <a:off x="1004888" y="3106418"/>
              <a:ext cx="2103120" cy="1814830"/>
            </a:xfrm>
            <a:prstGeom prst="rect">
              <a:avLst/>
            </a:prstGeom>
            <a:noFill/>
          </p:spPr>
          <p:txBody>
            <a:bodyPr wrap="square" rtlCol="0">
              <a:spAutoFit/>
            </a:bodyPr>
            <a:lstStyle/>
            <a:p>
              <a:pPr algn="ctr"/>
              <a:r>
                <a:rPr lang="zh-CN" altLang="en-US" sz="1600" dirty="0">
                  <a:solidFill>
                    <a:srgbClr val="9A826A"/>
                  </a:solidFill>
                  <a:latin typeface="Times New Roman" charset="0"/>
                  <a:ea typeface="思源黑体 CN Light" pitchFamily="34" charset="-122"/>
                  <a:cs typeface="Times New Roman" charset="0"/>
                </a:rPr>
                <a:t>第3章</a:t>
              </a:r>
              <a:endParaRPr lang="zh-CN" altLang="en-US" sz="1600" dirty="0">
                <a:solidFill>
                  <a:srgbClr val="9A826A"/>
                </a:solidFill>
                <a:latin typeface="Times New Roman" charset="0"/>
                <a:ea typeface="思源黑体 CN Light" pitchFamily="34" charset="-122"/>
                <a:cs typeface="Times New Roman" charset="0"/>
              </a:endParaRPr>
            </a:p>
            <a:p>
              <a:pPr algn="ctr"/>
              <a:endParaRPr lang="zh-CN" altLang="en-US" sz="1600" dirty="0">
                <a:solidFill>
                  <a:srgbClr val="9A826A"/>
                </a:solidFill>
                <a:latin typeface="Times New Roman" charset="0"/>
                <a:ea typeface="思源黑体 CN Light" pitchFamily="34" charset="-122"/>
                <a:cs typeface="Times New Roman" charset="0"/>
              </a:endParaRPr>
            </a:p>
            <a:p>
              <a:pPr algn="ctr"/>
              <a:r>
                <a:rPr lang="zh-CN" altLang="en-US" sz="1600" dirty="0">
                  <a:solidFill>
                    <a:srgbClr val="9A826A"/>
                  </a:solidFill>
                  <a:latin typeface="Times New Roman" charset="0"/>
                  <a:ea typeface="思源黑体 CN Light" pitchFamily="34" charset="-122"/>
                  <a:cs typeface="Times New Roman" charset="0"/>
                </a:rPr>
                <a:t>“为无为，则无不治”</a:t>
              </a:r>
              <a:endParaRPr lang="zh-CN" altLang="en-US" sz="1600" dirty="0">
                <a:solidFill>
                  <a:srgbClr val="9A826A"/>
                </a:solidFill>
                <a:latin typeface="Times New Roman" charset="0"/>
                <a:ea typeface="思源黑体 CN Light" pitchFamily="34" charset="-122"/>
                <a:cs typeface="Times New Roman" charset="0"/>
              </a:endParaRPr>
            </a:p>
            <a:p>
              <a:pPr algn="ctr"/>
              <a:endParaRPr lang="zh-CN" altLang="en-US" sz="1600" dirty="0">
                <a:solidFill>
                  <a:srgbClr val="9A826A"/>
                </a:solidFill>
                <a:latin typeface="Times New Roman" charset="0"/>
                <a:ea typeface="思源黑体 CN Light" pitchFamily="34" charset="-122"/>
                <a:cs typeface="Times New Roman" charset="0"/>
              </a:endParaRPr>
            </a:p>
            <a:p>
              <a:pPr algn="ctr"/>
              <a:r>
                <a:rPr lang="zh-CN" altLang="en-US" sz="1600" dirty="0">
                  <a:solidFill>
                    <a:srgbClr val="9A826A"/>
                  </a:solidFill>
                  <a:latin typeface="Times New Roman" charset="0"/>
                  <a:ea typeface="思源黑体 CN Light" pitchFamily="34" charset="-122"/>
                  <a:cs typeface="Times New Roman" charset="0"/>
                </a:rPr>
                <a:t>"Those who practice non-action can handle everything,"</a:t>
              </a:r>
              <a:endParaRPr lang="zh-CN" altLang="en-US" sz="1600" dirty="0">
                <a:solidFill>
                  <a:srgbClr val="9A826A"/>
                </a:solidFill>
                <a:latin typeface="Times New Roman" charset="0"/>
                <a:ea typeface="思源黑体 CN Light" pitchFamily="34" charset="-122"/>
                <a:cs typeface="Times New Roman" charset="0"/>
              </a:endParaRPr>
            </a:p>
          </p:txBody>
        </p:sp>
      </p:grpSp>
      <p:grpSp>
        <p:nvGrpSpPr>
          <p:cNvPr id="6" name="组合 5"/>
          <p:cNvGrpSpPr/>
          <p:nvPr/>
        </p:nvGrpSpPr>
        <p:grpSpPr>
          <a:xfrm>
            <a:off x="6366430" y="1214753"/>
            <a:ext cx="2112010" cy="3745230"/>
            <a:chOff x="4830365" y="1422398"/>
            <a:chExt cx="2112010" cy="3745230"/>
          </a:xfrm>
        </p:grpSpPr>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25615" y="1422398"/>
              <a:ext cx="1912937" cy="1409139"/>
            </a:xfrm>
            <a:prstGeom prst="rect">
              <a:avLst/>
            </a:prstGeom>
          </p:spPr>
        </p:pic>
        <p:sp>
          <p:nvSpPr>
            <p:cNvPr id="22" name="文本框 21"/>
            <p:cNvSpPr txBox="1"/>
            <p:nvPr/>
          </p:nvSpPr>
          <p:spPr>
            <a:xfrm>
              <a:off x="4830365" y="3106418"/>
              <a:ext cx="2112010" cy="2061210"/>
            </a:xfrm>
            <a:prstGeom prst="rect">
              <a:avLst/>
            </a:prstGeom>
            <a:noFill/>
          </p:spPr>
          <p:txBody>
            <a:bodyPr wrap="square" rtlCol="0">
              <a:spAutoFit/>
            </a:bodyPr>
            <a:lstStyle/>
            <a:p>
              <a:pPr algn="ctr"/>
              <a:r>
                <a:rPr lang="zh-CN" altLang="en-US" sz="1600" dirty="0">
                  <a:solidFill>
                    <a:srgbClr val="9A826A"/>
                  </a:solidFill>
                  <a:latin typeface="Times New Roman" charset="0"/>
                  <a:ea typeface="思源黑体 CN Light" pitchFamily="34" charset="-122"/>
                  <a:cs typeface="Times New Roman" charset="0"/>
                  <a:sym typeface="+mn-ea"/>
                </a:rPr>
                <a:t>第37章</a:t>
              </a:r>
              <a:endParaRPr lang="zh-CN" altLang="en-US" sz="1600" dirty="0">
                <a:solidFill>
                  <a:srgbClr val="9A826A"/>
                </a:solidFill>
                <a:latin typeface="Times New Roman" charset="0"/>
                <a:ea typeface="思源黑体 CN Light" pitchFamily="34" charset="-122"/>
                <a:cs typeface="Times New Roman" charset="0"/>
                <a:sym typeface="+mn-ea"/>
              </a:endParaRPr>
            </a:p>
            <a:p>
              <a:pPr algn="ctr"/>
              <a:endParaRPr lang="zh-CN" altLang="en-US" sz="1600" dirty="0">
                <a:solidFill>
                  <a:srgbClr val="9A826A"/>
                </a:solidFill>
                <a:latin typeface="Times New Roman" charset="0"/>
                <a:ea typeface="思源黑体 CN Light" pitchFamily="34" charset="-122"/>
                <a:cs typeface="Times New Roman" charset="0"/>
                <a:sym typeface="+mn-ea"/>
              </a:endParaRPr>
            </a:p>
            <a:p>
              <a:pPr algn="ctr"/>
              <a:r>
                <a:rPr lang="zh-CN" altLang="en-US" sz="1600" dirty="0">
                  <a:solidFill>
                    <a:srgbClr val="9A826A"/>
                  </a:solidFill>
                  <a:latin typeface="Times New Roman" charset="0"/>
                  <a:ea typeface="思源黑体 CN Light" pitchFamily="34" charset="-122"/>
                  <a:cs typeface="Times New Roman" charset="0"/>
                  <a:sym typeface="+mn-ea"/>
                </a:rPr>
                <a:t>“道常无为而无不为”</a:t>
              </a:r>
              <a:endParaRPr lang="zh-CN" altLang="en-US" sz="1600" dirty="0">
                <a:solidFill>
                  <a:srgbClr val="9A826A"/>
                </a:solidFill>
                <a:latin typeface="Times New Roman" charset="0"/>
                <a:ea typeface="思源黑体 CN Light" pitchFamily="34" charset="-122"/>
                <a:cs typeface="Times New Roman" charset="0"/>
                <a:sym typeface="+mn-ea"/>
              </a:endParaRPr>
            </a:p>
            <a:p>
              <a:pPr algn="ctr"/>
              <a:endParaRPr lang="zh-CN" altLang="en-US" sz="1600" dirty="0">
                <a:solidFill>
                  <a:srgbClr val="9A826A"/>
                </a:solidFill>
                <a:latin typeface="Times New Roman" charset="0"/>
                <a:ea typeface="思源黑体 CN Light" pitchFamily="34" charset="-122"/>
                <a:cs typeface="Times New Roman" charset="0"/>
                <a:sym typeface="+mn-ea"/>
              </a:endParaRPr>
            </a:p>
            <a:p>
              <a:pPr algn="ctr"/>
              <a:r>
                <a:rPr lang="zh-CN" altLang="en-US" sz="1600" dirty="0">
                  <a:solidFill>
                    <a:srgbClr val="9A826A"/>
                  </a:solidFill>
                  <a:latin typeface="Times New Roman" charset="0"/>
                  <a:ea typeface="思源黑体 CN Light" pitchFamily="34" charset="-122"/>
                  <a:cs typeface="Times New Roman" charset="0"/>
                </a:rPr>
                <a:t>"The Dao always practices non-action and yet everything is accomplished,"</a:t>
              </a:r>
              <a:endParaRPr lang="zh-CN" altLang="en-US" sz="1600" dirty="0">
                <a:solidFill>
                  <a:srgbClr val="9A826A"/>
                </a:solidFill>
                <a:latin typeface="Times New Roman" charset="0"/>
                <a:ea typeface="思源黑体 CN Light" pitchFamily="34" charset="-122"/>
                <a:cs typeface="Times New Roman" charset="0"/>
              </a:endParaRPr>
            </a:p>
          </p:txBody>
        </p:sp>
      </p:grpSp>
      <p:grpSp>
        <p:nvGrpSpPr>
          <p:cNvPr id="7" name="组合 6"/>
          <p:cNvGrpSpPr/>
          <p:nvPr/>
        </p:nvGrpSpPr>
        <p:grpSpPr>
          <a:xfrm>
            <a:off x="9751853" y="1214755"/>
            <a:ext cx="1912937" cy="3683635"/>
            <a:chOff x="8716168" y="1282700"/>
            <a:chExt cx="1912937" cy="3683635"/>
          </a:xfrm>
        </p:grpSpPr>
        <p:pic>
          <p:nvPicPr>
            <p:cNvPr id="19" name="图片 1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16168" y="1282700"/>
              <a:ext cx="1912937" cy="1409139"/>
            </a:xfrm>
            <a:prstGeom prst="rect">
              <a:avLst/>
            </a:prstGeom>
          </p:spPr>
        </p:pic>
        <p:sp>
          <p:nvSpPr>
            <p:cNvPr id="23" name="文本框 22"/>
            <p:cNvSpPr txBox="1"/>
            <p:nvPr/>
          </p:nvSpPr>
          <p:spPr>
            <a:xfrm>
              <a:off x="8802528" y="2966720"/>
              <a:ext cx="1767205" cy="1999615"/>
            </a:xfrm>
            <a:prstGeom prst="rect">
              <a:avLst/>
            </a:prstGeom>
            <a:noFill/>
          </p:spPr>
          <p:txBody>
            <a:bodyPr wrap="square" rtlCol="0">
              <a:spAutoFit/>
            </a:bodyPr>
            <a:lstStyle/>
            <a:p>
              <a:pPr algn="ctr"/>
              <a:r>
                <a:rPr lang="zh-CN" altLang="en-US" sz="1600" dirty="0">
                  <a:solidFill>
                    <a:srgbClr val="9A826A"/>
                  </a:solidFill>
                  <a:latin typeface="Times New Roman" charset="0"/>
                  <a:ea typeface="思源黑体 CN Light" pitchFamily="34" charset="-122"/>
                  <a:cs typeface="Times New Roman" charset="0"/>
                  <a:sym typeface="+mn-ea"/>
                </a:rPr>
                <a:t>第48章</a:t>
              </a:r>
              <a:endParaRPr lang="zh-CN" altLang="en-US" sz="1600" dirty="0">
                <a:solidFill>
                  <a:srgbClr val="9A826A"/>
                </a:solidFill>
                <a:latin typeface="Times New Roman" charset="0"/>
                <a:ea typeface="思源黑体 CN Light" pitchFamily="34" charset="-122"/>
                <a:cs typeface="Times New Roman" charset="0"/>
                <a:sym typeface="+mn-ea"/>
              </a:endParaRPr>
            </a:p>
            <a:p>
              <a:pPr algn="ctr"/>
              <a:endParaRPr lang="zh-CN" altLang="en-US" sz="1600" dirty="0">
                <a:solidFill>
                  <a:srgbClr val="9A826A"/>
                </a:solidFill>
                <a:latin typeface="Times New Roman" charset="0"/>
                <a:ea typeface="思源黑体 CN Light" pitchFamily="34" charset="-122"/>
                <a:cs typeface="Times New Roman" charset="0"/>
                <a:sym typeface="+mn-ea"/>
              </a:endParaRPr>
            </a:p>
            <a:p>
              <a:pPr algn="ctr"/>
              <a:r>
                <a:rPr lang="zh-CN" altLang="en-US" sz="1600" dirty="0">
                  <a:solidFill>
                    <a:srgbClr val="9A826A"/>
                  </a:solidFill>
                  <a:latin typeface="Times New Roman" charset="0"/>
                  <a:ea typeface="思源黑体 CN Light" pitchFamily="34" charset="-122"/>
                  <a:cs typeface="Times New Roman" charset="0"/>
                  <a:sym typeface="+mn-ea"/>
                </a:rPr>
                <a:t>“无为而无不为”</a:t>
              </a:r>
              <a:endParaRPr lang="zh-CN" altLang="en-US" sz="1600" dirty="0">
                <a:solidFill>
                  <a:srgbClr val="9A826A"/>
                </a:solidFill>
                <a:latin typeface="Times New Roman" charset="0"/>
                <a:ea typeface="思源黑体 CN Light" pitchFamily="34" charset="-122"/>
                <a:cs typeface="Times New Roman" charset="0"/>
                <a:sym typeface="+mn-ea"/>
              </a:endParaRPr>
            </a:p>
            <a:p>
              <a:pPr algn="ctr"/>
              <a:endParaRPr lang="zh-CN" altLang="en-US" sz="1600" dirty="0">
                <a:solidFill>
                  <a:srgbClr val="9A826A"/>
                </a:solidFill>
                <a:latin typeface="Times New Roman" charset="0"/>
                <a:ea typeface="思源黑体 CN Light" pitchFamily="34" charset="-122"/>
                <a:cs typeface="Times New Roman" charset="0"/>
                <a:sym typeface="+mn-ea"/>
              </a:endParaRPr>
            </a:p>
            <a:p>
              <a:pPr algn="ctr"/>
              <a:r>
                <a:rPr lang="zh-CN" altLang="en-US" sz="1600" dirty="0">
                  <a:solidFill>
                    <a:srgbClr val="9A826A"/>
                  </a:solidFill>
                  <a:latin typeface="Times New Roman" charset="0"/>
                  <a:ea typeface="思源黑体 CN Light" pitchFamily="34" charset="-122"/>
                  <a:cs typeface="Times New Roman" charset="0"/>
                  <a:sym typeface="+mn-ea"/>
                </a:rPr>
                <a:t>"Non-action leads to accomplishing everything," </a:t>
              </a:r>
              <a:endParaRPr lang="zh-CN" altLang="en-US" sz="1600" dirty="0">
                <a:solidFill>
                  <a:srgbClr val="9A826A"/>
                </a:solidFill>
                <a:latin typeface="Times New Roman" charset="0"/>
                <a:ea typeface="思源黑体 CN Light" pitchFamily="34" charset="-122"/>
                <a:cs typeface="Times New Roman" charset="0"/>
                <a:sym typeface="+mn-ea"/>
              </a:endParaRPr>
            </a:p>
            <a:p>
              <a:pPr algn="ctr"/>
              <a:endParaRPr lang="zh-CN" altLang="en-US" sz="1200" dirty="0">
                <a:solidFill>
                  <a:srgbClr val="9A826A"/>
                </a:solidFill>
                <a:latin typeface="思源黑体 CN Light" pitchFamily="34" charset="-122"/>
                <a:ea typeface="思源黑体 CN Light" pitchFamily="34" charset="-122"/>
              </a:endParaRPr>
            </a:p>
          </p:txBody>
        </p:sp>
      </p:grpSp>
      <p:grpSp>
        <p:nvGrpSpPr>
          <p:cNvPr id="3" name="组合 2"/>
          <p:cNvGrpSpPr/>
          <p:nvPr/>
        </p:nvGrpSpPr>
        <p:grpSpPr>
          <a:xfrm>
            <a:off x="237808" y="1214753"/>
            <a:ext cx="2103120" cy="3745230"/>
            <a:chOff x="1004888" y="1422398"/>
            <a:chExt cx="2103120" cy="3745230"/>
          </a:xfrm>
        </p:grpSpPr>
        <p:pic>
          <p:nvPicPr>
            <p:cNvPr id="8" name="图片 7"/>
            <p:cNvPicPr>
              <a:picLocks noChangeAspect="1"/>
            </p:cNvPicPr>
            <p:nvPr>
              <p:custDataLst>
                <p:tags r:id="rId3"/>
              </p:custDataLst>
            </p:nvPr>
          </p:nvPicPr>
          <p:blipFill>
            <a:blip r:embed="rId2" cstate="print">
              <a:extLst>
                <a:ext uri="{28A0092B-C50C-407E-A947-70E740481C1C}">
                  <a14:useLocalDpi xmlns:a14="http://schemas.microsoft.com/office/drawing/2010/main" val="0"/>
                </a:ext>
              </a:extLst>
            </a:blip>
            <a:stretch>
              <a:fillRect/>
            </a:stretch>
          </p:blipFill>
          <p:spPr>
            <a:xfrm>
              <a:off x="1135063" y="1422398"/>
              <a:ext cx="1912937" cy="1409139"/>
            </a:xfrm>
            <a:prstGeom prst="rect">
              <a:avLst/>
            </a:prstGeom>
          </p:spPr>
        </p:pic>
        <p:sp>
          <p:nvSpPr>
            <p:cNvPr id="9" name="文本框 8"/>
            <p:cNvSpPr txBox="1"/>
            <p:nvPr>
              <p:custDataLst>
                <p:tags r:id="rId4"/>
              </p:custDataLst>
            </p:nvPr>
          </p:nvSpPr>
          <p:spPr>
            <a:xfrm>
              <a:off x="1004888" y="3106418"/>
              <a:ext cx="2103120" cy="2061210"/>
            </a:xfrm>
            <a:prstGeom prst="rect">
              <a:avLst/>
            </a:prstGeom>
            <a:noFill/>
          </p:spPr>
          <p:txBody>
            <a:bodyPr wrap="square" rtlCol="0">
              <a:spAutoFit/>
            </a:bodyPr>
            <a:p>
              <a:pPr algn="ctr"/>
              <a:r>
                <a:rPr lang="zh-CN" altLang="en-US" sz="1600" dirty="0">
                  <a:solidFill>
                    <a:srgbClr val="9A826A"/>
                  </a:solidFill>
                  <a:latin typeface="Times New Roman" charset="0"/>
                  <a:ea typeface="思源黑体 CN Light" pitchFamily="34" charset="-122"/>
                  <a:cs typeface="Times New Roman" charset="0"/>
                </a:rPr>
                <a:t>第</a:t>
              </a:r>
              <a:r>
                <a:rPr lang="en-US" altLang="zh-CN" sz="1600" dirty="0">
                  <a:solidFill>
                    <a:srgbClr val="9A826A"/>
                  </a:solidFill>
                  <a:latin typeface="Times New Roman" charset="0"/>
                  <a:ea typeface="思源黑体 CN Light" pitchFamily="34" charset="-122"/>
                  <a:cs typeface="Times New Roman" charset="0"/>
                </a:rPr>
                <a:t>2</a:t>
              </a:r>
              <a:r>
                <a:rPr lang="zh-CN" altLang="en-US" sz="1600" dirty="0">
                  <a:solidFill>
                    <a:srgbClr val="9A826A"/>
                  </a:solidFill>
                  <a:latin typeface="Times New Roman" charset="0"/>
                  <a:ea typeface="思源黑体 CN Light" pitchFamily="34" charset="-122"/>
                  <a:cs typeface="Times New Roman" charset="0"/>
                </a:rPr>
                <a:t>章</a:t>
              </a:r>
              <a:endParaRPr lang="zh-CN" altLang="en-US" sz="1600" dirty="0">
                <a:solidFill>
                  <a:srgbClr val="9A826A"/>
                </a:solidFill>
                <a:latin typeface="Times New Roman" charset="0"/>
                <a:ea typeface="思源黑体 CN Light" pitchFamily="34" charset="-122"/>
                <a:cs typeface="Times New Roman" charset="0"/>
              </a:endParaRPr>
            </a:p>
            <a:p>
              <a:pPr algn="ctr"/>
              <a:endParaRPr lang="zh-CN" altLang="en-US" sz="1600" dirty="0">
                <a:solidFill>
                  <a:srgbClr val="9A826A"/>
                </a:solidFill>
                <a:latin typeface="Times New Roman" charset="0"/>
                <a:ea typeface="思源黑体 CN Light" pitchFamily="34" charset="-122"/>
                <a:cs typeface="Times New Roman" charset="0"/>
              </a:endParaRPr>
            </a:p>
            <a:p>
              <a:pPr algn="ctr"/>
              <a:r>
                <a:rPr lang="zh-CN" altLang="en-US" sz="1600" dirty="0">
                  <a:solidFill>
                    <a:srgbClr val="9A826A"/>
                  </a:solidFill>
                  <a:latin typeface="Times New Roman" charset="0"/>
                  <a:ea typeface="思源黑体 CN Light" pitchFamily="34" charset="-122"/>
                  <a:cs typeface="Times New Roman" charset="0"/>
                </a:rPr>
                <a:t>“圣人处无为之事，行不言之教”</a:t>
              </a:r>
              <a:endParaRPr lang="zh-CN" altLang="en-US" sz="1600" dirty="0">
                <a:solidFill>
                  <a:srgbClr val="9A826A"/>
                </a:solidFill>
                <a:latin typeface="Times New Roman" charset="0"/>
                <a:ea typeface="思源黑体 CN Light" pitchFamily="34" charset="-122"/>
                <a:cs typeface="Times New Roman" charset="0"/>
              </a:endParaRPr>
            </a:p>
            <a:p>
              <a:pPr algn="ctr"/>
              <a:endParaRPr lang="zh-CN" altLang="en-US" sz="1600" dirty="0">
                <a:solidFill>
                  <a:srgbClr val="9A826A"/>
                </a:solidFill>
                <a:latin typeface="Times New Roman" charset="0"/>
                <a:ea typeface="思源黑体 CN Light" pitchFamily="34" charset="-122"/>
                <a:cs typeface="Times New Roman" charset="0"/>
              </a:endParaRPr>
            </a:p>
            <a:p>
              <a:pPr algn="ctr"/>
              <a:r>
                <a:rPr lang="zh-CN" altLang="en-US" sz="1600" dirty="0">
                  <a:solidFill>
                    <a:srgbClr val="9A826A"/>
                  </a:solidFill>
                  <a:latin typeface="Times New Roman" charset="0"/>
                  <a:ea typeface="思源黑体 CN Light" pitchFamily="34" charset="-122"/>
                  <a:cs typeface="Times New Roman" charset="0"/>
                </a:rPr>
                <a:t>"The sage practices non-action and teaches without words"</a:t>
              </a:r>
              <a:endParaRPr lang="zh-CN" altLang="en-US" sz="1600" dirty="0">
                <a:solidFill>
                  <a:srgbClr val="9A826A"/>
                </a:solidFill>
                <a:latin typeface="Times New Roman" charset="0"/>
                <a:ea typeface="思源黑体 CN Light" pitchFamily="34" charset="-122"/>
                <a:cs typeface="Times New Roman" charset="0"/>
              </a:endParaRPr>
            </a:p>
          </p:txBody>
        </p:sp>
      </p:grpSp>
      <p:grpSp>
        <p:nvGrpSpPr>
          <p:cNvPr id="10" name="组合 9"/>
          <p:cNvGrpSpPr/>
          <p:nvPr/>
        </p:nvGrpSpPr>
        <p:grpSpPr>
          <a:xfrm>
            <a:off x="2421016" y="5018099"/>
            <a:ext cx="1086462" cy="1086462"/>
            <a:chOff x="7746126" y="2885769"/>
            <a:chExt cx="1086462" cy="1086462"/>
          </a:xfrm>
        </p:grpSpPr>
        <p:sp>
          <p:nvSpPr>
            <p:cNvPr id="11" name="椭圆 10"/>
            <p:cNvSpPr/>
            <p:nvPr>
              <p:custDataLst>
                <p:tags r:id="rId5"/>
              </p:custDataLst>
            </p:nvPr>
          </p:nvSpPr>
          <p:spPr>
            <a:xfrm>
              <a:off x="7746126" y="2885769"/>
              <a:ext cx="1086462" cy="1086462"/>
            </a:xfrm>
            <a:prstGeom prst="ellipse">
              <a:avLst/>
            </a:prstGeom>
            <a:solidFill>
              <a:schemeClr val="bg1">
                <a:lumMod val="95000"/>
              </a:schemeClr>
            </a:solidFill>
            <a:ln w="76200">
              <a:solidFill>
                <a:srgbClr val="967758">
                  <a:alpha val="32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等线" charset="-122"/>
                <a:ea typeface="等线" charset="-122"/>
              </a:endParaRPr>
            </a:p>
          </p:txBody>
        </p:sp>
        <p:sp>
          <p:nvSpPr>
            <p:cNvPr id="12" name="文本框 11"/>
            <p:cNvSpPr txBox="1"/>
            <p:nvPr>
              <p:custDataLst>
                <p:tags r:id="rId6"/>
              </p:custDataLst>
            </p:nvPr>
          </p:nvSpPr>
          <p:spPr>
            <a:xfrm>
              <a:off x="7873977" y="3028266"/>
              <a:ext cx="792480" cy="829945"/>
            </a:xfrm>
            <a:prstGeom prst="rect">
              <a:avLst/>
            </a:prstGeom>
            <a:noFill/>
          </p:spPr>
          <p:txBody>
            <a:bodyPr wrap="none" rtlCol="0">
              <a:spAutoFit/>
            </a:bodyPr>
            <a:p>
              <a:r>
                <a:rPr lang="zh-CN" altLang="en-US" sz="4800" dirty="0">
                  <a:solidFill>
                    <a:srgbClr val="9A826A"/>
                  </a:solidFill>
                  <a:latin typeface="思源黑体 CN Regular" pitchFamily="34" charset="-122"/>
                  <a:ea typeface="思源黑体 CN Regular" pitchFamily="34" charset="-122"/>
                </a:rPr>
                <a:t>教</a:t>
              </a:r>
              <a:endParaRPr lang="zh-CN" altLang="en-US" sz="4800" dirty="0">
                <a:solidFill>
                  <a:srgbClr val="9A826A"/>
                </a:solidFill>
                <a:latin typeface="思源黑体 CN Regular" pitchFamily="34" charset="-122"/>
                <a:ea typeface="思源黑体 CN Regular" pitchFamily="34" charset="-122"/>
              </a:endParaRPr>
            </a:p>
          </p:txBody>
        </p:sp>
      </p:grpSp>
      <p:grpSp>
        <p:nvGrpSpPr>
          <p:cNvPr id="13" name="组合 12"/>
          <p:cNvGrpSpPr/>
          <p:nvPr/>
        </p:nvGrpSpPr>
        <p:grpSpPr>
          <a:xfrm>
            <a:off x="4522866" y="5013019"/>
            <a:ext cx="1086462" cy="1086462"/>
            <a:chOff x="10807461" y="2771469"/>
            <a:chExt cx="1086462" cy="1086462"/>
          </a:xfrm>
        </p:grpSpPr>
        <p:sp>
          <p:nvSpPr>
            <p:cNvPr id="14" name="椭圆 13"/>
            <p:cNvSpPr/>
            <p:nvPr>
              <p:custDataLst>
                <p:tags r:id="rId7"/>
              </p:custDataLst>
            </p:nvPr>
          </p:nvSpPr>
          <p:spPr>
            <a:xfrm>
              <a:off x="10807461" y="2771469"/>
              <a:ext cx="1086462" cy="1086462"/>
            </a:xfrm>
            <a:prstGeom prst="ellipse">
              <a:avLst/>
            </a:prstGeom>
            <a:solidFill>
              <a:schemeClr val="bg1">
                <a:lumMod val="95000"/>
              </a:schemeClr>
            </a:solidFill>
            <a:ln w="76200">
              <a:solidFill>
                <a:srgbClr val="967758">
                  <a:alpha val="32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等线" charset="-122"/>
                <a:ea typeface="等线" charset="-122"/>
              </a:endParaRPr>
            </a:p>
          </p:txBody>
        </p:sp>
        <p:sp>
          <p:nvSpPr>
            <p:cNvPr id="16" name="文本框 15"/>
            <p:cNvSpPr txBox="1"/>
            <p:nvPr>
              <p:custDataLst>
                <p:tags r:id="rId8"/>
              </p:custDataLst>
            </p:nvPr>
          </p:nvSpPr>
          <p:spPr>
            <a:xfrm>
              <a:off x="10954997" y="2901266"/>
              <a:ext cx="792480" cy="829945"/>
            </a:xfrm>
            <a:prstGeom prst="rect">
              <a:avLst/>
            </a:prstGeom>
            <a:noFill/>
          </p:spPr>
          <p:txBody>
            <a:bodyPr wrap="none" rtlCol="0">
              <a:spAutoFit/>
            </a:bodyPr>
            <a:p>
              <a:r>
                <a:rPr lang="zh-CN" altLang="en-US" sz="4800" dirty="0">
                  <a:solidFill>
                    <a:srgbClr val="9A826A"/>
                  </a:solidFill>
                  <a:latin typeface="思源黑体 CN Regular" pitchFamily="34" charset="-122"/>
                  <a:ea typeface="思源黑体 CN Regular" pitchFamily="34" charset="-122"/>
                </a:rPr>
                <a:t>化</a:t>
              </a:r>
              <a:endParaRPr lang="zh-CN" altLang="en-US" sz="4800" dirty="0">
                <a:solidFill>
                  <a:srgbClr val="9A826A"/>
                </a:solidFill>
                <a:latin typeface="思源黑体 CN Regular" pitchFamily="34" charset="-122"/>
                <a:ea typeface="思源黑体 CN Regular" pitchFamily="34" charset="-122"/>
              </a:endParaR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down)">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down)">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down)">
                                      <p:cBhvr>
                                        <p:cTn id="29" dur="5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wipe(down)">
                                      <p:cBhvr>
                                        <p:cTn id="34" dur="5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wipe(down)">
                                      <p:cBhvr>
                                        <p:cTn id="3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5507456" y="3530601"/>
            <a:ext cx="7854283" cy="2288109"/>
          </a:xfrm>
          <a:prstGeom prst="rect">
            <a:avLst/>
          </a:prstGeom>
        </p:spPr>
      </p:pic>
      <p:pic>
        <p:nvPicPr>
          <p:cNvPr id="3" name="图片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0" y="1647825"/>
            <a:ext cx="12192000" cy="3124199"/>
          </a:xfrm>
          <a:prstGeom prst="rect">
            <a:avLst/>
          </a:prstGeom>
        </p:spPr>
      </p:pic>
      <p:pic>
        <p:nvPicPr>
          <p:cNvPr id="12" name="图片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34598" y="927100"/>
            <a:ext cx="209550" cy="2428875"/>
          </a:xfrm>
          <a:prstGeom prst="rect">
            <a:avLst/>
          </a:prstGeom>
        </p:spPr>
      </p:pic>
      <p:sp>
        <p:nvSpPr>
          <p:cNvPr id="13" name="文本框 12"/>
          <p:cNvSpPr txBox="1"/>
          <p:nvPr/>
        </p:nvSpPr>
        <p:spPr>
          <a:xfrm>
            <a:off x="727075" y="2414270"/>
            <a:ext cx="5020310" cy="3018155"/>
          </a:xfrm>
          <a:prstGeom prst="rect">
            <a:avLst/>
          </a:prstGeom>
          <a:noFill/>
        </p:spPr>
        <p:txBody>
          <a:bodyPr wrap="square" rtlCol="0">
            <a:noAutofit/>
          </a:bodyPr>
          <a:lstStyle/>
          <a:p>
            <a:pPr algn="l"/>
            <a:r>
              <a:rPr lang="zh-CN" altLang="en-US" sz="2000" dirty="0">
                <a:solidFill>
                  <a:srgbClr val="9A826A"/>
                </a:solidFill>
                <a:latin typeface="Times New Roman" charset="0"/>
                <a:ea typeface="思源黑体 CN Light" pitchFamily="34" charset="-122"/>
                <a:cs typeface="Times New Roman" charset="0"/>
              </a:rPr>
              <a:t>Therefore, it can be understood that while the central theme of Daoist thought is based on individual self-cultivation, the ultimate goal is to elevate the moral standards of society through the self-discipline of believers. The "wu wei" in this context can be seen as a significant "wei" (action) in the human world.</a:t>
            </a:r>
            <a:endParaRPr lang="zh-CN" altLang="en-US" sz="2000" dirty="0">
              <a:solidFill>
                <a:srgbClr val="9A826A"/>
              </a:solidFill>
              <a:latin typeface="Times New Roman" charset="0"/>
              <a:ea typeface="思源黑体 CN Light" pitchFamily="34" charset="-122"/>
              <a:cs typeface="Times New Roman" charset="0"/>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000"/>
                                        <p:tgtEl>
                                          <p:spTgt spid="3"/>
                                        </p:tgtEl>
                                      </p:cBhvr>
                                    </p:animEffect>
                                  </p:childTnLst>
                                </p:cTn>
                              </p:par>
                            </p:childTnLst>
                          </p:cTn>
                        </p:par>
                        <p:par>
                          <p:cTn id="8" fill="hold">
                            <p:stCondLst>
                              <p:cond delay="1000"/>
                            </p:stCondLst>
                            <p:childTnLst>
                              <p:par>
                                <p:cTn id="9" presetID="47" presetClass="entr" presetSubtype="0"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1000"/>
                                        <p:tgtEl>
                                          <p:spTgt spid="12"/>
                                        </p:tgtEl>
                                      </p:cBhvr>
                                    </p:animEffect>
                                    <p:anim calcmode="lin" valueType="num">
                                      <p:cBhvr>
                                        <p:cTn id="12" dur="1000" fill="hold"/>
                                        <p:tgtEl>
                                          <p:spTgt spid="12"/>
                                        </p:tgtEl>
                                        <p:attrNameLst>
                                          <p:attrName>ppt_x</p:attrName>
                                        </p:attrNameLst>
                                      </p:cBhvr>
                                      <p:tavLst>
                                        <p:tav tm="0">
                                          <p:val>
                                            <p:strVal val="#ppt_x"/>
                                          </p:val>
                                        </p:tav>
                                        <p:tav tm="100000">
                                          <p:val>
                                            <p:strVal val="#ppt_x"/>
                                          </p:val>
                                        </p:tav>
                                      </p:tavLst>
                                    </p:anim>
                                    <p:anim calcmode="lin" valueType="num">
                                      <p:cBhvr>
                                        <p:cTn id="13" dur="1000" fill="hold"/>
                                        <p:tgtEl>
                                          <p:spTgt spid="12"/>
                                        </p:tgtEl>
                                        <p:attrNameLst>
                                          <p:attrName>ppt_y</p:attrName>
                                        </p:attrNameLst>
                                      </p:cBhvr>
                                      <p:tavLst>
                                        <p:tav tm="0">
                                          <p:val>
                                            <p:strVal val="#ppt_y-.1"/>
                                          </p:val>
                                        </p:tav>
                                        <p:tav tm="100000">
                                          <p:val>
                                            <p:strVal val="#ppt_y"/>
                                          </p:val>
                                        </p:tav>
                                      </p:tavLst>
                                    </p:anim>
                                  </p:childTnLst>
                                </p:cTn>
                              </p:par>
                              <p:par>
                                <p:cTn id="14" presetID="22" presetClass="entr" presetSubtype="8" fill="hold"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left)">
                                      <p:cBhvr>
                                        <p:cTn id="16" dur="1000"/>
                                        <p:tgtEl>
                                          <p:spTgt spid="5"/>
                                        </p:tgtEl>
                                      </p:cBhvr>
                                    </p:animEffect>
                                  </p:childTnLst>
                                </p:cTn>
                              </p:par>
                              <p:par>
                                <p:cTn id="17" presetID="42"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1000"/>
                                        <p:tgtEl>
                                          <p:spTgt spid="13"/>
                                        </p:tgtEl>
                                      </p:cBhvr>
                                    </p:animEffect>
                                    <p:anim calcmode="lin" valueType="num">
                                      <p:cBhvr>
                                        <p:cTn id="20" dur="1000" fill="hold"/>
                                        <p:tgtEl>
                                          <p:spTgt spid="13"/>
                                        </p:tgtEl>
                                        <p:attrNameLst>
                                          <p:attrName>ppt_x</p:attrName>
                                        </p:attrNameLst>
                                      </p:cBhvr>
                                      <p:tavLst>
                                        <p:tav tm="0">
                                          <p:val>
                                            <p:strVal val="#ppt_x"/>
                                          </p:val>
                                        </p:tav>
                                        <p:tav tm="100000">
                                          <p:val>
                                            <p:strVal val="#ppt_x"/>
                                          </p:val>
                                        </p:tav>
                                      </p:tavLst>
                                    </p:anim>
                                    <p:anim calcmode="lin" valueType="num">
                                      <p:cBhvr>
                                        <p:cTn id="21"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5507456" y="3530601"/>
            <a:ext cx="7854283" cy="2288109"/>
          </a:xfrm>
          <a:prstGeom prst="rect">
            <a:avLst/>
          </a:prstGeom>
        </p:spPr>
      </p:pic>
      <p:pic>
        <p:nvPicPr>
          <p:cNvPr id="3" name="图片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0" y="1647825"/>
            <a:ext cx="12192000" cy="3124199"/>
          </a:xfrm>
          <a:prstGeom prst="rect">
            <a:avLst/>
          </a:prstGeom>
        </p:spPr>
      </p:pic>
      <p:grpSp>
        <p:nvGrpSpPr>
          <p:cNvPr id="15" name="组合 14"/>
          <p:cNvGrpSpPr/>
          <p:nvPr/>
        </p:nvGrpSpPr>
        <p:grpSpPr>
          <a:xfrm>
            <a:off x="333771" y="2342818"/>
            <a:ext cx="1086462" cy="1086462"/>
            <a:chOff x="7746126" y="2885769"/>
            <a:chExt cx="1086462" cy="1086462"/>
          </a:xfrm>
        </p:grpSpPr>
        <p:sp>
          <p:nvSpPr>
            <p:cNvPr id="7" name="椭圆 6"/>
            <p:cNvSpPr/>
            <p:nvPr/>
          </p:nvSpPr>
          <p:spPr>
            <a:xfrm>
              <a:off x="7746126" y="2885769"/>
              <a:ext cx="1086462" cy="1086462"/>
            </a:xfrm>
            <a:prstGeom prst="ellipse">
              <a:avLst/>
            </a:prstGeom>
            <a:solidFill>
              <a:schemeClr val="bg1">
                <a:lumMod val="95000"/>
              </a:schemeClr>
            </a:solidFill>
            <a:ln w="76200">
              <a:solidFill>
                <a:srgbClr val="967758">
                  <a:alpha val="32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7873977" y="3028266"/>
              <a:ext cx="800219" cy="830997"/>
            </a:xfrm>
            <a:prstGeom prst="rect">
              <a:avLst/>
            </a:prstGeom>
            <a:noFill/>
          </p:spPr>
          <p:txBody>
            <a:bodyPr wrap="none" rtlCol="0">
              <a:spAutoFit/>
            </a:bodyPr>
            <a:lstStyle/>
            <a:p>
              <a:r>
                <a:rPr lang="zh-CN" altLang="en-US" sz="4800" dirty="0">
                  <a:solidFill>
                    <a:srgbClr val="9A826A"/>
                  </a:solidFill>
                  <a:latin typeface="思源黑体 CN Regular" pitchFamily="34" charset="-122"/>
                  <a:ea typeface="思源黑体 CN Regular" pitchFamily="34" charset="-122"/>
                </a:rPr>
                <a:t>肆</a:t>
              </a:r>
              <a:endParaRPr lang="zh-CN" altLang="en-US" sz="4800" dirty="0">
                <a:solidFill>
                  <a:srgbClr val="9A826A"/>
                </a:solidFill>
                <a:latin typeface="思源黑体 CN Regular" pitchFamily="34" charset="-122"/>
                <a:ea typeface="思源黑体 CN Regular" pitchFamily="34" charset="-122"/>
              </a:endParaRPr>
            </a:p>
          </p:txBody>
        </p:sp>
      </p:grpSp>
      <p:pic>
        <p:nvPicPr>
          <p:cNvPr id="12" name="图片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34598" y="927100"/>
            <a:ext cx="209550" cy="2428875"/>
          </a:xfrm>
          <a:prstGeom prst="rect">
            <a:avLst/>
          </a:prstGeom>
        </p:spPr>
      </p:pic>
      <p:sp>
        <p:nvSpPr>
          <p:cNvPr id="13" name="文本框 12"/>
          <p:cNvSpPr txBox="1"/>
          <p:nvPr/>
        </p:nvSpPr>
        <p:spPr>
          <a:xfrm>
            <a:off x="1961245" y="2747403"/>
            <a:ext cx="2578196" cy="583565"/>
          </a:xfrm>
          <a:prstGeom prst="rect">
            <a:avLst/>
          </a:prstGeom>
          <a:noFill/>
        </p:spPr>
        <p:txBody>
          <a:bodyPr wrap="square" rtlCol="0">
            <a:spAutoFit/>
          </a:bodyPr>
          <a:lstStyle/>
          <a:p>
            <a:pPr algn="ctr"/>
            <a:r>
              <a:rPr lang="en-US" altLang="zh-CN" sz="3200" dirty="0">
                <a:solidFill>
                  <a:srgbClr val="9A826A"/>
                </a:solidFill>
                <a:latin typeface="Times New Roman" charset="0"/>
                <a:ea typeface="思源黑体 CN Light" pitchFamily="34" charset="-122"/>
                <a:cs typeface="Times New Roman" charset="0"/>
              </a:rPr>
              <a:t>significance</a:t>
            </a:r>
            <a:endParaRPr lang="zh-CN" altLang="en-US" sz="3200" dirty="0">
              <a:solidFill>
                <a:srgbClr val="9A826A"/>
              </a:solidFill>
              <a:latin typeface="Times New Roman" charset="0"/>
              <a:ea typeface="思源黑体 CN Light" pitchFamily="34" charset="-122"/>
              <a:cs typeface="Times New Roman" charset="0"/>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000"/>
                                        <p:tgtEl>
                                          <p:spTgt spid="3"/>
                                        </p:tgtEl>
                                      </p:cBhvr>
                                    </p:animEffect>
                                  </p:childTnLst>
                                </p:cTn>
                              </p:par>
                            </p:childTnLst>
                          </p:cTn>
                        </p:par>
                        <p:par>
                          <p:cTn id="8" fill="hold">
                            <p:stCondLst>
                              <p:cond delay="1000"/>
                            </p:stCondLst>
                            <p:childTnLst>
                              <p:par>
                                <p:cTn id="9" presetID="47" presetClass="entr" presetSubtype="0"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1000"/>
                                        <p:tgtEl>
                                          <p:spTgt spid="12"/>
                                        </p:tgtEl>
                                      </p:cBhvr>
                                    </p:animEffect>
                                    <p:anim calcmode="lin" valueType="num">
                                      <p:cBhvr>
                                        <p:cTn id="12" dur="1000" fill="hold"/>
                                        <p:tgtEl>
                                          <p:spTgt spid="12"/>
                                        </p:tgtEl>
                                        <p:attrNameLst>
                                          <p:attrName>ppt_x</p:attrName>
                                        </p:attrNameLst>
                                      </p:cBhvr>
                                      <p:tavLst>
                                        <p:tav tm="0">
                                          <p:val>
                                            <p:strVal val="#ppt_x"/>
                                          </p:val>
                                        </p:tav>
                                        <p:tav tm="100000">
                                          <p:val>
                                            <p:strVal val="#ppt_x"/>
                                          </p:val>
                                        </p:tav>
                                      </p:tavLst>
                                    </p:anim>
                                    <p:anim calcmode="lin" valueType="num">
                                      <p:cBhvr>
                                        <p:cTn id="13" dur="1000" fill="hold"/>
                                        <p:tgtEl>
                                          <p:spTgt spid="12"/>
                                        </p:tgtEl>
                                        <p:attrNameLst>
                                          <p:attrName>ppt_y</p:attrName>
                                        </p:attrNameLst>
                                      </p:cBhvr>
                                      <p:tavLst>
                                        <p:tav tm="0">
                                          <p:val>
                                            <p:strVal val="#ppt_y-.1"/>
                                          </p:val>
                                        </p:tav>
                                        <p:tav tm="100000">
                                          <p:val>
                                            <p:strVal val="#ppt_y"/>
                                          </p:val>
                                        </p:tav>
                                      </p:tavLst>
                                    </p:anim>
                                  </p:childTnLst>
                                </p:cTn>
                              </p:par>
                              <p:par>
                                <p:cTn id="14" presetID="22" presetClass="entr" presetSubtype="8" fill="hold"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left)">
                                      <p:cBhvr>
                                        <p:cTn id="16" dur="1000"/>
                                        <p:tgtEl>
                                          <p:spTgt spid="5"/>
                                        </p:tgtEl>
                                      </p:cBhvr>
                                    </p:animEffect>
                                  </p:childTnLst>
                                </p:cTn>
                              </p:par>
                            </p:childTnLst>
                          </p:cTn>
                        </p:par>
                        <p:par>
                          <p:cTn id="17" fill="hold">
                            <p:stCondLst>
                              <p:cond delay="2000"/>
                            </p:stCondLst>
                            <p:childTnLst>
                              <p:par>
                                <p:cTn id="18" presetID="31" presetClass="entr" presetSubtype="0" fill="hold" nodeType="afterEffect">
                                  <p:stCondLst>
                                    <p:cond delay="0"/>
                                  </p:stCondLst>
                                  <p:childTnLst>
                                    <p:set>
                                      <p:cBhvr>
                                        <p:cTn id="19" dur="1" fill="hold">
                                          <p:stCondLst>
                                            <p:cond delay="0"/>
                                          </p:stCondLst>
                                        </p:cTn>
                                        <p:tgtEl>
                                          <p:spTgt spid="15"/>
                                        </p:tgtEl>
                                        <p:attrNameLst>
                                          <p:attrName>style.visibility</p:attrName>
                                        </p:attrNameLst>
                                      </p:cBhvr>
                                      <p:to>
                                        <p:strVal val="visible"/>
                                      </p:to>
                                    </p:set>
                                    <p:anim calcmode="lin" valueType="num">
                                      <p:cBhvr>
                                        <p:cTn id="20" dur="1000" fill="hold"/>
                                        <p:tgtEl>
                                          <p:spTgt spid="15"/>
                                        </p:tgtEl>
                                        <p:attrNameLst>
                                          <p:attrName>ppt_w</p:attrName>
                                        </p:attrNameLst>
                                      </p:cBhvr>
                                      <p:tavLst>
                                        <p:tav tm="0">
                                          <p:val>
                                            <p:fltVal val="0"/>
                                          </p:val>
                                        </p:tav>
                                        <p:tav tm="100000">
                                          <p:val>
                                            <p:strVal val="#ppt_w"/>
                                          </p:val>
                                        </p:tav>
                                      </p:tavLst>
                                    </p:anim>
                                    <p:anim calcmode="lin" valueType="num">
                                      <p:cBhvr>
                                        <p:cTn id="21" dur="1000" fill="hold"/>
                                        <p:tgtEl>
                                          <p:spTgt spid="15"/>
                                        </p:tgtEl>
                                        <p:attrNameLst>
                                          <p:attrName>ppt_h</p:attrName>
                                        </p:attrNameLst>
                                      </p:cBhvr>
                                      <p:tavLst>
                                        <p:tav tm="0">
                                          <p:val>
                                            <p:fltVal val="0"/>
                                          </p:val>
                                        </p:tav>
                                        <p:tav tm="100000">
                                          <p:val>
                                            <p:strVal val="#ppt_h"/>
                                          </p:val>
                                        </p:tav>
                                      </p:tavLst>
                                    </p:anim>
                                    <p:anim calcmode="lin" valueType="num">
                                      <p:cBhvr>
                                        <p:cTn id="22" dur="1000" fill="hold"/>
                                        <p:tgtEl>
                                          <p:spTgt spid="15"/>
                                        </p:tgtEl>
                                        <p:attrNameLst>
                                          <p:attrName>style.rotation</p:attrName>
                                        </p:attrNameLst>
                                      </p:cBhvr>
                                      <p:tavLst>
                                        <p:tav tm="0">
                                          <p:val>
                                            <p:fltVal val="90"/>
                                          </p:val>
                                        </p:tav>
                                        <p:tav tm="100000">
                                          <p:val>
                                            <p:fltVal val="0"/>
                                          </p:val>
                                        </p:tav>
                                      </p:tavLst>
                                    </p:anim>
                                    <p:animEffect transition="in" filter="fade">
                                      <p:cBhvr>
                                        <p:cTn id="23" dur="1000"/>
                                        <p:tgtEl>
                                          <p:spTgt spid="15"/>
                                        </p:tgtEl>
                                      </p:cBhvr>
                                    </p:animEffect>
                                  </p:childTnLst>
                                </p:cTn>
                              </p:par>
                              <p:par>
                                <p:cTn id="24" presetID="42" presetClass="entr" presetSubtype="0"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1000"/>
                                        <p:tgtEl>
                                          <p:spTgt spid="13"/>
                                        </p:tgtEl>
                                      </p:cBhvr>
                                    </p:animEffect>
                                    <p:anim calcmode="lin" valueType="num">
                                      <p:cBhvr>
                                        <p:cTn id="27" dur="1000" fill="hold"/>
                                        <p:tgtEl>
                                          <p:spTgt spid="13"/>
                                        </p:tgtEl>
                                        <p:attrNameLst>
                                          <p:attrName>ppt_x</p:attrName>
                                        </p:attrNameLst>
                                      </p:cBhvr>
                                      <p:tavLst>
                                        <p:tav tm="0">
                                          <p:val>
                                            <p:strVal val="#ppt_x"/>
                                          </p:val>
                                        </p:tav>
                                        <p:tav tm="100000">
                                          <p:val>
                                            <p:strVal val="#ppt_x"/>
                                          </p:val>
                                        </p:tav>
                                      </p:tavLst>
                                    </p:anim>
                                    <p:anim calcmode="lin" valueType="num">
                                      <p:cBhvr>
                                        <p:cTn id="28"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155700" y="4629501"/>
            <a:ext cx="9042400" cy="2634231"/>
          </a:xfrm>
          <a:prstGeom prst="rect">
            <a:avLst/>
          </a:prstGeom>
        </p:spPr>
      </p:pic>
      <p:pic>
        <p:nvPicPr>
          <p:cNvPr id="15" name="图片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 y="5254554"/>
            <a:ext cx="12190476" cy="1384127"/>
          </a:xfrm>
          <a:prstGeom prst="rect">
            <a:avLst/>
          </a:prstGeom>
        </p:spPr>
      </p:pic>
      <p:pic>
        <p:nvPicPr>
          <p:cNvPr id="10" name="图片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62360" y="875585"/>
            <a:ext cx="347939" cy="4032929"/>
          </a:xfrm>
          <a:prstGeom prst="rect">
            <a:avLst/>
          </a:prstGeom>
        </p:spPr>
      </p:pic>
      <p:sp>
        <p:nvSpPr>
          <p:cNvPr id="31" name="文本框 30"/>
          <p:cNvSpPr txBox="1"/>
          <p:nvPr/>
        </p:nvSpPr>
        <p:spPr>
          <a:xfrm flipH="1">
            <a:off x="2137410" y="2278380"/>
            <a:ext cx="3425190" cy="1005840"/>
          </a:xfrm>
          <a:prstGeom prst="rect">
            <a:avLst/>
          </a:prstGeom>
          <a:noFill/>
        </p:spPr>
        <p:txBody>
          <a:bodyPr wrap="square" rtlCol="0">
            <a:spAutoFit/>
          </a:bodyPr>
          <a:lstStyle/>
          <a:p>
            <a:r>
              <a:rPr lang="zh-CN" altLang="en-US" sz="2000" dirty="0">
                <a:solidFill>
                  <a:srgbClr val="9A826A"/>
                </a:solidFill>
                <a:latin typeface="思源黑体 CN Light" pitchFamily="34" charset="-122"/>
                <a:ea typeface="思源黑体 CN Light" pitchFamily="34" charset="-122"/>
              </a:rPr>
              <a:t> Is it truly necessary to become a reclusive immortal in order to "achieve the way"? </a:t>
            </a:r>
            <a:endParaRPr lang="zh-CN" altLang="en-US" sz="2000" dirty="0">
              <a:solidFill>
                <a:srgbClr val="9A826A"/>
              </a:solidFill>
              <a:latin typeface="思源黑体 CN Light" pitchFamily="34" charset="-122"/>
              <a:ea typeface="思源黑体 CN Light" pitchFamily="34" charset="-122"/>
            </a:endParaRPr>
          </a:p>
        </p:txBody>
      </p:sp>
      <p:sp>
        <p:nvSpPr>
          <p:cNvPr id="34" name="文本框 33"/>
          <p:cNvSpPr txBox="1"/>
          <p:nvPr/>
        </p:nvSpPr>
        <p:spPr>
          <a:xfrm flipH="1">
            <a:off x="6629400" y="2383790"/>
            <a:ext cx="3425190" cy="1615440"/>
          </a:xfrm>
          <a:prstGeom prst="rect">
            <a:avLst/>
          </a:prstGeom>
          <a:noFill/>
        </p:spPr>
        <p:txBody>
          <a:bodyPr wrap="square" rtlCol="0">
            <a:spAutoFit/>
          </a:bodyPr>
          <a:lstStyle/>
          <a:p>
            <a:r>
              <a:rPr lang="zh-CN" altLang="en-US" sz="2000" dirty="0">
                <a:solidFill>
                  <a:srgbClr val="9A826A"/>
                </a:solidFill>
                <a:latin typeface="思源黑体 CN Light" pitchFamily="34" charset="-122"/>
                <a:ea typeface="思源黑体 CN Light" pitchFamily="34" charset="-122"/>
                <a:sym typeface="+mn-ea"/>
              </a:rPr>
              <a:t>Or is it more meaningful to embrace the philosophy of "my destiny is shaped by my own hands, not by the god"? </a:t>
            </a:r>
            <a:endParaRPr lang="zh-CN" altLang="en-US" sz="2000" dirty="0">
              <a:solidFill>
                <a:srgbClr val="9A826A"/>
              </a:solidFill>
              <a:latin typeface="思源黑体 CN Light" pitchFamily="34" charset="-122"/>
              <a:ea typeface="思源黑体 CN Light" pitchFamily="34" charset="-122"/>
            </a:endParaRPr>
          </a:p>
          <a:p>
            <a:endParaRPr lang="zh-CN" altLang="en-US" sz="2000" dirty="0">
              <a:solidFill>
                <a:srgbClr val="9A826A"/>
              </a:solidFill>
              <a:latin typeface="思源黑体 CN Light" pitchFamily="34" charset="-122"/>
              <a:ea typeface="思源黑体 CN Light"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1000"/>
                                        <p:tgtEl>
                                          <p:spTgt spid="10"/>
                                        </p:tgtEl>
                                      </p:cBhvr>
                                    </p:animEffect>
                                    <p:anim calcmode="lin" valueType="num">
                                      <p:cBhvr>
                                        <p:cTn id="14" dur="1000" fill="hold"/>
                                        <p:tgtEl>
                                          <p:spTgt spid="10"/>
                                        </p:tgtEl>
                                        <p:attrNameLst>
                                          <p:attrName>ppt_x</p:attrName>
                                        </p:attrNameLst>
                                      </p:cBhvr>
                                      <p:tavLst>
                                        <p:tav tm="0">
                                          <p:val>
                                            <p:strVal val="#ppt_x"/>
                                          </p:val>
                                        </p:tav>
                                        <p:tav tm="100000">
                                          <p:val>
                                            <p:strVal val="#ppt_x"/>
                                          </p:val>
                                        </p:tav>
                                      </p:tavLst>
                                    </p:anim>
                                    <p:anim calcmode="lin" valueType="num">
                                      <p:cBhvr>
                                        <p:cTn id="15" dur="1000" fill="hold"/>
                                        <p:tgtEl>
                                          <p:spTgt spid="10"/>
                                        </p:tgtEl>
                                        <p:attrNameLst>
                                          <p:attrName>ppt_y</p:attrName>
                                        </p:attrNameLst>
                                      </p:cBhvr>
                                      <p:tavLst>
                                        <p:tav tm="0">
                                          <p:val>
                                            <p:strVal val="#ppt_y-.1"/>
                                          </p:val>
                                        </p:tav>
                                        <p:tav tm="100000">
                                          <p:val>
                                            <p:strVal val="#ppt_y"/>
                                          </p:val>
                                        </p:tav>
                                      </p:tavLst>
                                    </p:anim>
                                  </p:childTnLst>
                                </p:cTn>
                              </p:par>
                              <p:par>
                                <p:cTn id="16" presetID="22" presetClass="entr" presetSubtype="8" fill="hold"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wipe(left)">
                                      <p:cBhvr>
                                        <p:cTn id="18"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图片 1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524" y="5254554"/>
            <a:ext cx="12190476" cy="1384127"/>
          </a:xfrm>
          <a:prstGeom prst="rect">
            <a:avLst/>
          </a:prstGeom>
        </p:spPr>
      </p:pic>
      <p:pic>
        <p:nvPicPr>
          <p:cNvPr id="21" name="图片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6076" y="2183378"/>
            <a:ext cx="10542280" cy="3071176"/>
          </a:xfrm>
          <a:prstGeom prst="rect">
            <a:avLst/>
          </a:prstGeom>
        </p:spPr>
      </p:pic>
      <p:pic>
        <p:nvPicPr>
          <p:cNvPr id="3" name="图片 2"/>
          <p:cNvPicPr>
            <a:picLocks noChangeAspect="1"/>
          </p:cNvPicPr>
          <p:nvPr/>
        </p:nvPicPr>
        <p:blipFill>
          <a:blip r:embed="rId3" cstate="print">
            <a:grayscl/>
            <a:extLst>
              <a:ext uri="{28A0092B-C50C-407E-A947-70E740481C1C}">
                <a14:useLocalDpi xmlns:a14="http://schemas.microsoft.com/office/drawing/2010/main" val="0"/>
              </a:ext>
            </a:extLst>
          </a:blip>
          <a:stretch>
            <a:fillRect/>
          </a:stretch>
        </p:blipFill>
        <p:spPr>
          <a:xfrm>
            <a:off x="1474709" y="1420777"/>
            <a:ext cx="4629955" cy="3429000"/>
          </a:xfrm>
          <a:prstGeom prst="rect">
            <a:avLst/>
          </a:prstGeom>
        </p:spPr>
      </p:pic>
      <p:grpSp>
        <p:nvGrpSpPr>
          <p:cNvPr id="12" name="组合 11"/>
          <p:cNvGrpSpPr/>
          <p:nvPr/>
        </p:nvGrpSpPr>
        <p:grpSpPr>
          <a:xfrm>
            <a:off x="7357927" y="1016000"/>
            <a:ext cx="2717800" cy="4538081"/>
            <a:chOff x="7112000" y="1022281"/>
            <a:chExt cx="2717800" cy="4538081"/>
          </a:xfrm>
        </p:grpSpPr>
        <p:sp>
          <p:nvSpPr>
            <p:cNvPr id="13" name="矩形: 圆顶角 12"/>
            <p:cNvSpPr/>
            <p:nvPr/>
          </p:nvSpPr>
          <p:spPr>
            <a:xfrm>
              <a:off x="7112000" y="1022281"/>
              <a:ext cx="2717800" cy="4533900"/>
            </a:xfrm>
            <a:prstGeom prst="round2SameRect">
              <a:avLst/>
            </a:prstGeom>
            <a:gradFill flip="none" rotWithShape="1">
              <a:gsLst>
                <a:gs pos="0">
                  <a:schemeClr val="bg1"/>
                </a:gs>
                <a:gs pos="100000">
                  <a:schemeClr val="bg1">
                    <a:alpha val="0"/>
                  </a:schemeClr>
                </a:gs>
              </a:gsLst>
              <a:lin ang="5400000" scaled="1"/>
              <a:tileRect/>
            </a:gradFill>
            <a:ln w="19050">
              <a:gradFill>
                <a:gsLst>
                  <a:gs pos="35000">
                    <a:srgbClr val="D4CAC0"/>
                  </a:gs>
                  <a:gs pos="100000">
                    <a:schemeClr val="bg1">
                      <a:alpha val="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连接符 13"/>
            <p:cNvCxnSpPr/>
            <p:nvPr/>
          </p:nvCxnSpPr>
          <p:spPr>
            <a:xfrm>
              <a:off x="7112000" y="1834482"/>
              <a:ext cx="2717800" cy="0"/>
            </a:xfrm>
            <a:prstGeom prst="line">
              <a:avLst/>
            </a:prstGeom>
            <a:ln>
              <a:solidFill>
                <a:srgbClr val="9A826A"/>
              </a:solidFill>
            </a:ln>
          </p:spPr>
          <p:style>
            <a:lnRef idx="1">
              <a:schemeClr val="accent1"/>
            </a:lnRef>
            <a:fillRef idx="0">
              <a:schemeClr val="accent1"/>
            </a:fillRef>
            <a:effectRef idx="0">
              <a:schemeClr val="accent1"/>
            </a:effectRef>
            <a:fontRef idx="minor">
              <a:schemeClr val="tx1"/>
            </a:fontRef>
          </p:style>
        </p:cxnSp>
        <p:sp>
          <p:nvSpPr>
            <p:cNvPr id="16" name="文本框 15"/>
            <p:cNvSpPr txBox="1"/>
            <p:nvPr/>
          </p:nvSpPr>
          <p:spPr>
            <a:xfrm>
              <a:off x="7301349" y="1265564"/>
              <a:ext cx="267335" cy="457200"/>
            </a:xfrm>
            <a:prstGeom prst="rect">
              <a:avLst/>
            </a:prstGeom>
            <a:noFill/>
          </p:spPr>
          <p:txBody>
            <a:bodyPr vert="horz" wrap="none" rtlCol="0">
              <a:spAutoFit/>
            </a:bodyPr>
            <a:lstStyle/>
            <a:p>
              <a:r>
                <a:rPr lang="en-US" altLang="zh-CN" sz="2400" dirty="0">
                  <a:solidFill>
                    <a:srgbClr val="9A826A"/>
                  </a:solidFill>
                  <a:latin typeface="思源黑体 CN Light" pitchFamily="34" charset="-122"/>
                  <a:ea typeface="思源黑体 CN Light" pitchFamily="34" charset="-122"/>
                </a:rPr>
                <a:t> </a:t>
              </a:r>
              <a:endParaRPr lang="en-US" altLang="zh-CN" sz="2400" dirty="0">
                <a:solidFill>
                  <a:srgbClr val="9A826A"/>
                </a:solidFill>
                <a:latin typeface="思源黑体 CN Light" pitchFamily="34" charset="-122"/>
                <a:ea typeface="思源黑体 CN Light" pitchFamily="34" charset="-122"/>
              </a:endParaRPr>
            </a:p>
          </p:txBody>
        </p:sp>
        <p:sp>
          <p:nvSpPr>
            <p:cNvPr id="17" name="文本框 16"/>
            <p:cNvSpPr txBox="1"/>
            <p:nvPr/>
          </p:nvSpPr>
          <p:spPr>
            <a:xfrm>
              <a:off x="7251604" y="2268522"/>
              <a:ext cx="2578196" cy="3291840"/>
            </a:xfrm>
            <a:prstGeom prst="rect">
              <a:avLst/>
            </a:prstGeom>
            <a:noFill/>
          </p:spPr>
          <p:txBody>
            <a:bodyPr wrap="square" rtlCol="0">
              <a:spAutoFit/>
            </a:bodyPr>
            <a:lstStyle/>
            <a:p>
              <a:pPr>
                <a:lnSpc>
                  <a:spcPct val="150000"/>
                </a:lnSpc>
              </a:pPr>
              <a:r>
                <a:rPr lang="zh-CN" altLang="en-US" sz="2000" dirty="0">
                  <a:solidFill>
                    <a:srgbClr val="9A826A"/>
                  </a:solidFill>
                  <a:latin typeface="思源黑体 CN Light" pitchFamily="34" charset="-122"/>
                  <a:ea typeface="思源黑体 CN Light" pitchFamily="34" charset="-122"/>
                </a:rPr>
                <a:t>“甘其食，美其服，安其居，乐其俗”</a:t>
              </a:r>
              <a:endParaRPr lang="zh-CN" altLang="en-US" sz="2000" dirty="0">
                <a:solidFill>
                  <a:srgbClr val="9A826A"/>
                </a:solidFill>
                <a:latin typeface="思源黑体 CN Light" pitchFamily="34" charset="-122"/>
                <a:ea typeface="思源黑体 CN Light" pitchFamily="34" charset="-122"/>
              </a:endParaRPr>
            </a:p>
            <a:p>
              <a:pPr>
                <a:lnSpc>
                  <a:spcPct val="150000"/>
                </a:lnSpc>
              </a:pPr>
              <a:r>
                <a:rPr lang="zh-CN" altLang="en-US" sz="2000" dirty="0">
                  <a:solidFill>
                    <a:srgbClr val="9A826A"/>
                  </a:solidFill>
                  <a:latin typeface="思源黑体 CN Light" pitchFamily="34" charset="-122"/>
                  <a:ea typeface="思源黑体 CN Light" pitchFamily="34" charset="-122"/>
                </a:rPr>
                <a:t>enjoy their food, dress beautifully, live in peace, and take pleasure in their daily life," .</a:t>
              </a:r>
              <a:endParaRPr lang="zh-CN" altLang="en-US" sz="2000" dirty="0">
                <a:solidFill>
                  <a:srgbClr val="9A826A"/>
                </a:solidFill>
                <a:latin typeface="思源黑体 CN Light" pitchFamily="34" charset="-122"/>
                <a:ea typeface="思源黑体 CN Light" pitchFamily="34" charset="-122"/>
              </a:endParaR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par>
                                <p:cTn id="10" presetID="22" presetClass="entr" presetSubtype="8" fill="hold" nodeType="with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wipe(left)">
                                      <p:cBhvr>
                                        <p:cTn id="12" dur="1000"/>
                                        <p:tgtEl>
                                          <p:spTgt spid="21"/>
                                        </p:tgtEl>
                                      </p:cBhvr>
                                    </p:animEffect>
                                  </p:childTnLst>
                                </p:cTn>
                              </p:par>
                            </p:childTnLst>
                          </p:cTn>
                        </p:par>
                        <p:par>
                          <p:cTn id="13" fill="hold">
                            <p:stCondLst>
                              <p:cond delay="1000"/>
                            </p:stCondLst>
                            <p:childTnLst>
                              <p:par>
                                <p:cTn id="14" presetID="14" presetClass="entr" presetSubtype="10" fill="hold"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randombar(horizontal)">
                                      <p:cBhvr>
                                        <p:cTn id="16" dur="500"/>
                                        <p:tgtEl>
                                          <p:spTgt spid="3"/>
                                        </p:tgtEl>
                                      </p:cBhvr>
                                    </p:animEffect>
                                  </p:childTnLst>
                                </p:cTn>
                              </p:par>
                            </p:childTnLst>
                          </p:cTn>
                        </p:par>
                        <p:par>
                          <p:cTn id="17" fill="hold">
                            <p:stCondLst>
                              <p:cond delay="1500"/>
                            </p:stCondLst>
                            <p:childTnLst>
                              <p:par>
                                <p:cTn id="18" presetID="42" presetClass="entr" presetSubtype="0" fill="hold" nodeType="after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1000"/>
                                        <p:tgtEl>
                                          <p:spTgt spid="12"/>
                                        </p:tgtEl>
                                      </p:cBhvr>
                                    </p:animEffect>
                                    <p:anim calcmode="lin" valueType="num">
                                      <p:cBhvr>
                                        <p:cTn id="21" dur="1000" fill="hold"/>
                                        <p:tgtEl>
                                          <p:spTgt spid="12"/>
                                        </p:tgtEl>
                                        <p:attrNameLst>
                                          <p:attrName>ppt_x</p:attrName>
                                        </p:attrNameLst>
                                      </p:cBhvr>
                                      <p:tavLst>
                                        <p:tav tm="0">
                                          <p:val>
                                            <p:strVal val="#ppt_x"/>
                                          </p:val>
                                        </p:tav>
                                        <p:tav tm="100000">
                                          <p:val>
                                            <p:strVal val="#ppt_x"/>
                                          </p:val>
                                        </p:tav>
                                      </p:tavLst>
                                    </p:anim>
                                    <p:anim calcmode="lin" valueType="num">
                                      <p:cBhvr>
                                        <p:cTn id="22"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图片 1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524" y="5254554"/>
            <a:ext cx="12190476" cy="1384127"/>
          </a:xfrm>
          <a:prstGeom prst="rect">
            <a:avLst/>
          </a:prstGeom>
        </p:spPr>
      </p:pic>
      <p:pic>
        <p:nvPicPr>
          <p:cNvPr id="21" name="图片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3324" y="1893412"/>
            <a:ext cx="10542280" cy="3071176"/>
          </a:xfrm>
          <a:prstGeom prst="rect">
            <a:avLst/>
          </a:prstGeom>
        </p:spPr>
      </p:pic>
      <p:pic>
        <p:nvPicPr>
          <p:cNvPr id="4" name="图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5529" y="2316449"/>
            <a:ext cx="5216908" cy="2937558"/>
          </a:xfrm>
          <a:prstGeom prst="rect">
            <a:avLst/>
          </a:prstGeom>
        </p:spPr>
      </p:pic>
      <p:grpSp>
        <p:nvGrpSpPr>
          <p:cNvPr id="32" name="组合 31"/>
          <p:cNvGrpSpPr/>
          <p:nvPr/>
        </p:nvGrpSpPr>
        <p:grpSpPr>
          <a:xfrm>
            <a:off x="1463675" y="-690880"/>
            <a:ext cx="4538980" cy="6458406"/>
            <a:chOff x="7112000" y="1022281"/>
            <a:chExt cx="2717800" cy="6457966"/>
          </a:xfrm>
        </p:grpSpPr>
        <p:sp>
          <p:nvSpPr>
            <p:cNvPr id="33" name="矩形: 圆顶角 19"/>
            <p:cNvSpPr/>
            <p:nvPr/>
          </p:nvSpPr>
          <p:spPr>
            <a:xfrm>
              <a:off x="7112000" y="1022281"/>
              <a:ext cx="2717800" cy="4533900"/>
            </a:xfrm>
            <a:prstGeom prst="round2SameRect">
              <a:avLst/>
            </a:prstGeom>
            <a:gradFill flip="none" rotWithShape="1">
              <a:gsLst>
                <a:gs pos="0">
                  <a:schemeClr val="bg1"/>
                </a:gs>
                <a:gs pos="100000">
                  <a:schemeClr val="bg1">
                    <a:alpha val="0"/>
                  </a:schemeClr>
                </a:gs>
              </a:gsLst>
              <a:lin ang="5400000" scaled="1"/>
              <a:tileRect/>
            </a:gradFill>
            <a:ln w="19050">
              <a:gradFill>
                <a:gsLst>
                  <a:gs pos="35000">
                    <a:srgbClr val="D4CAC0"/>
                  </a:gs>
                  <a:gs pos="100000">
                    <a:schemeClr val="bg1">
                      <a:alpha val="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7" name="直接连接符 36"/>
            <p:cNvCxnSpPr/>
            <p:nvPr/>
          </p:nvCxnSpPr>
          <p:spPr>
            <a:xfrm>
              <a:off x="7112000" y="1834482"/>
              <a:ext cx="2717800" cy="0"/>
            </a:xfrm>
            <a:prstGeom prst="line">
              <a:avLst/>
            </a:prstGeom>
            <a:ln>
              <a:solidFill>
                <a:srgbClr val="9A826A"/>
              </a:solidFill>
            </a:ln>
          </p:spPr>
          <p:style>
            <a:lnRef idx="1">
              <a:schemeClr val="accent1"/>
            </a:lnRef>
            <a:fillRef idx="0">
              <a:schemeClr val="accent1"/>
            </a:fillRef>
            <a:effectRef idx="0">
              <a:schemeClr val="accent1"/>
            </a:effectRef>
            <a:fontRef idx="minor">
              <a:schemeClr val="tx1"/>
            </a:fontRef>
          </p:style>
        </p:cxnSp>
        <p:sp>
          <p:nvSpPr>
            <p:cNvPr id="38" name="文本框 37"/>
            <p:cNvSpPr txBox="1"/>
            <p:nvPr/>
          </p:nvSpPr>
          <p:spPr>
            <a:xfrm>
              <a:off x="7301349" y="1265564"/>
              <a:ext cx="2339102" cy="457169"/>
            </a:xfrm>
            <a:prstGeom prst="rect">
              <a:avLst/>
            </a:prstGeom>
            <a:noFill/>
          </p:spPr>
          <p:txBody>
            <a:bodyPr vert="horz" wrap="square" rtlCol="0">
              <a:spAutoFit/>
            </a:bodyPr>
            <a:lstStyle/>
            <a:p>
              <a:r>
                <a:rPr lang="en-US" altLang="zh-CN" sz="2400" dirty="0">
                  <a:solidFill>
                    <a:srgbClr val="9A826A"/>
                  </a:solidFill>
                  <a:latin typeface="思源黑体 CN Light" pitchFamily="34" charset="-122"/>
                  <a:ea typeface="思源黑体 CN Light" pitchFamily="34" charset="-122"/>
                </a:rPr>
                <a:t> </a:t>
              </a:r>
              <a:endParaRPr lang="en-US" altLang="zh-CN" sz="2400" dirty="0">
                <a:solidFill>
                  <a:srgbClr val="9A826A"/>
                </a:solidFill>
                <a:latin typeface="思源黑体 CN Light" pitchFamily="34" charset="-122"/>
                <a:ea typeface="思源黑体 CN Light" pitchFamily="34" charset="-122"/>
              </a:endParaRPr>
            </a:p>
          </p:txBody>
        </p:sp>
        <p:sp>
          <p:nvSpPr>
            <p:cNvPr id="39" name="文本框 38"/>
            <p:cNvSpPr txBox="1"/>
            <p:nvPr/>
          </p:nvSpPr>
          <p:spPr>
            <a:xfrm>
              <a:off x="7251604" y="2268522"/>
              <a:ext cx="2578196" cy="5211725"/>
            </a:xfrm>
            <a:prstGeom prst="rect">
              <a:avLst/>
            </a:prstGeom>
            <a:noFill/>
          </p:spPr>
          <p:txBody>
            <a:bodyPr wrap="square" rtlCol="0">
              <a:spAutoFit/>
            </a:bodyPr>
            <a:lstStyle/>
            <a:p>
              <a:pPr>
                <a:lnSpc>
                  <a:spcPct val="150000"/>
                </a:lnSpc>
              </a:pPr>
              <a:r>
                <a:rPr lang="zh-CN" altLang="en-US" sz="1600" dirty="0">
                  <a:solidFill>
                    <a:srgbClr val="9A826A"/>
                  </a:solidFill>
                  <a:latin typeface="思源黑体 CN Light" pitchFamily="34" charset="-122"/>
                  <a:ea typeface="思源黑体 CN Light" pitchFamily="34" charset="-122"/>
                </a:rPr>
                <a:t>True faith is not limited to religions or deities, but allows individuals to discover their inner truth and continuously enhance their understanding of the principles of truth, goodness, and beauty. Therefore, if you wish to believe in a religion, any religion will welcome you. In the context of Daoism, even if you do not adhere to a religion, you are still within the natural order, and by aligning your actions with the laws of nature, you are embodying "wuwei." As this article states, wuwei means not so much inactivity as doing nothing out of harmony with the flow of things.</a:t>
              </a:r>
              <a:endParaRPr lang="zh-CN" altLang="en-US" sz="1600" dirty="0">
                <a:solidFill>
                  <a:srgbClr val="9A826A"/>
                </a:solidFill>
                <a:latin typeface="思源黑体 CN Light" pitchFamily="34" charset="-122"/>
                <a:ea typeface="思源黑体 CN Light" pitchFamily="34" charset="-122"/>
              </a:endParaRPr>
            </a:p>
            <a:p>
              <a:pPr>
                <a:lnSpc>
                  <a:spcPct val="150000"/>
                </a:lnSpc>
              </a:pPr>
              <a:endParaRPr lang="zh-CN" altLang="en-US" sz="1600" dirty="0">
                <a:solidFill>
                  <a:srgbClr val="9A826A"/>
                </a:solidFill>
                <a:latin typeface="思源黑体 CN Light" pitchFamily="34" charset="-122"/>
                <a:ea typeface="思源黑体 CN Light" pitchFamily="34" charset="-122"/>
              </a:endParaR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par>
                                <p:cTn id="10" presetID="22" presetClass="entr" presetSubtype="8" fill="hold" nodeType="with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wipe(left)">
                                      <p:cBhvr>
                                        <p:cTn id="12" dur="1000"/>
                                        <p:tgtEl>
                                          <p:spTgt spid="21"/>
                                        </p:tgtEl>
                                      </p:cBhvr>
                                    </p:animEffect>
                                  </p:childTnLst>
                                </p:cTn>
                              </p:par>
                            </p:childTnLst>
                          </p:cTn>
                        </p:par>
                        <p:par>
                          <p:cTn id="13" fill="hold">
                            <p:stCondLst>
                              <p:cond delay="1000"/>
                            </p:stCondLst>
                            <p:childTnLst>
                              <p:par>
                                <p:cTn id="14" presetID="14" presetClass="entr" presetSubtype="10" fill="hold" nodeType="after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randombar(horizontal)">
                                      <p:cBhvr>
                                        <p:cTn id="16" dur="500"/>
                                        <p:tgtEl>
                                          <p:spTgt spid="4"/>
                                        </p:tgtEl>
                                      </p:cBhvr>
                                    </p:animEffect>
                                  </p:childTnLst>
                                </p:cTn>
                              </p:par>
                            </p:childTnLst>
                          </p:cTn>
                        </p:par>
                        <p:par>
                          <p:cTn id="17" fill="hold">
                            <p:stCondLst>
                              <p:cond delay="1500"/>
                            </p:stCondLst>
                            <p:childTnLst>
                              <p:par>
                                <p:cTn id="18" presetID="42" presetClass="entr" presetSubtype="0" fill="hold" nodeType="afterEffect">
                                  <p:stCondLst>
                                    <p:cond delay="0"/>
                                  </p:stCondLst>
                                  <p:childTnLst>
                                    <p:set>
                                      <p:cBhvr>
                                        <p:cTn id="19" dur="1" fill="hold">
                                          <p:stCondLst>
                                            <p:cond delay="0"/>
                                          </p:stCondLst>
                                        </p:cTn>
                                        <p:tgtEl>
                                          <p:spTgt spid="32"/>
                                        </p:tgtEl>
                                        <p:attrNameLst>
                                          <p:attrName>style.visibility</p:attrName>
                                        </p:attrNameLst>
                                      </p:cBhvr>
                                      <p:to>
                                        <p:strVal val="visible"/>
                                      </p:to>
                                    </p:set>
                                    <p:animEffect transition="in" filter="fade">
                                      <p:cBhvr>
                                        <p:cTn id="20" dur="1000"/>
                                        <p:tgtEl>
                                          <p:spTgt spid="32"/>
                                        </p:tgtEl>
                                      </p:cBhvr>
                                    </p:animEffect>
                                    <p:anim calcmode="lin" valueType="num">
                                      <p:cBhvr>
                                        <p:cTn id="21" dur="1000" fill="hold"/>
                                        <p:tgtEl>
                                          <p:spTgt spid="32"/>
                                        </p:tgtEl>
                                        <p:attrNameLst>
                                          <p:attrName>ppt_x</p:attrName>
                                        </p:attrNameLst>
                                      </p:cBhvr>
                                      <p:tavLst>
                                        <p:tav tm="0">
                                          <p:val>
                                            <p:strVal val="#ppt_x"/>
                                          </p:val>
                                        </p:tav>
                                        <p:tav tm="100000">
                                          <p:val>
                                            <p:strVal val="#ppt_x"/>
                                          </p:val>
                                        </p:tav>
                                      </p:tavLst>
                                    </p:anim>
                                    <p:anim calcmode="lin" valueType="num">
                                      <p:cBhvr>
                                        <p:cTn id="22"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图片 26"/>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876434" y="1825624"/>
            <a:ext cx="10806144" cy="3148045"/>
          </a:xfrm>
          <a:prstGeom prst="rect">
            <a:avLst/>
          </a:prstGeom>
        </p:spPr>
      </p:pic>
      <p:pic>
        <p:nvPicPr>
          <p:cNvPr id="15" name="图片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864698"/>
            <a:ext cx="12190476" cy="1384127"/>
          </a:xfrm>
          <a:prstGeom prst="rect">
            <a:avLst/>
          </a:prstGeom>
        </p:spPr>
      </p:pic>
      <p:pic>
        <p:nvPicPr>
          <p:cNvPr id="19" name="图片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17662" y="749299"/>
            <a:ext cx="1209675" cy="1076325"/>
          </a:xfrm>
          <a:prstGeom prst="rect">
            <a:avLst/>
          </a:prstGeom>
        </p:spPr>
      </p:pic>
      <p:pic>
        <p:nvPicPr>
          <p:cNvPr id="11" name="图片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6434" y="362019"/>
            <a:ext cx="3187565" cy="1631284"/>
          </a:xfrm>
          <a:prstGeom prst="rect">
            <a:avLst/>
          </a:prstGeom>
        </p:spPr>
      </p:pic>
      <p:sp>
        <p:nvSpPr>
          <p:cNvPr id="5" name="文本框 4"/>
          <p:cNvSpPr txBox="1"/>
          <p:nvPr/>
        </p:nvSpPr>
        <p:spPr>
          <a:xfrm>
            <a:off x="4356100" y="2332402"/>
            <a:ext cx="4889500" cy="1198880"/>
          </a:xfrm>
          <a:prstGeom prst="rect">
            <a:avLst/>
          </a:prstGeom>
          <a:noFill/>
        </p:spPr>
        <p:txBody>
          <a:bodyPr wrap="square" rtlCol="0">
            <a:spAutoFit/>
          </a:bodyPr>
          <a:lstStyle/>
          <a:p>
            <a:r>
              <a:rPr lang="en-US" altLang="zh-CN" sz="7200" dirty="0">
                <a:solidFill>
                  <a:schemeClr val="bg1"/>
                </a:solidFill>
                <a:latin typeface="思源黑体 CN Medium" pitchFamily="34" charset="-122"/>
                <a:ea typeface="思源黑体 CN Medium" pitchFamily="34" charset="-122"/>
              </a:rPr>
              <a:t>thank </a:t>
            </a:r>
            <a:r>
              <a:rPr lang="en-US" altLang="zh-CN" sz="7200" dirty="0">
                <a:solidFill>
                  <a:schemeClr val="bg1"/>
                </a:solidFill>
                <a:latin typeface="思源黑体 CN Medium" pitchFamily="34" charset="-122"/>
                <a:ea typeface="思源黑体 CN Medium" pitchFamily="34" charset="-122"/>
              </a:rPr>
              <a:t>you</a:t>
            </a:r>
            <a:endParaRPr lang="en-US" altLang="zh-CN" sz="7200" dirty="0">
              <a:solidFill>
                <a:schemeClr val="bg1"/>
              </a:solidFill>
              <a:latin typeface="思源黑体 CN Medium" pitchFamily="34" charset="-122"/>
              <a:ea typeface="思源黑体 CN Medium" pitchFamily="34" charset="-122"/>
            </a:endParaRPr>
          </a:p>
        </p:txBody>
      </p:sp>
      <p:pic>
        <p:nvPicPr>
          <p:cNvPr id="28" name="图片 27"/>
          <p:cNvPicPr>
            <a:picLocks noChangeAspect="1"/>
          </p:cNvPicPr>
          <p:nvPr/>
        </p:nvPicPr>
        <p:blipFill rotWithShape="1">
          <a:blip r:embed="rId5">
            <a:extLst>
              <a:ext uri="{28A0092B-C50C-407E-A947-70E740481C1C}">
                <a14:useLocalDpi xmlns:a14="http://schemas.microsoft.com/office/drawing/2010/main" val="0"/>
              </a:ext>
            </a:extLst>
          </a:blip>
          <a:srcRect l="-24042" t="50000"/>
          <a:stretch>
            <a:fillRect/>
          </a:stretch>
        </p:blipFill>
        <p:spPr>
          <a:xfrm>
            <a:off x="5969000" y="0"/>
            <a:ext cx="520187" cy="2430393"/>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left)">
                                      <p:cBhvr>
                                        <p:cTn id="7" dur="1000"/>
                                        <p:tgtEl>
                                          <p:spTgt spid="27"/>
                                        </p:tgtEl>
                                      </p:cBhvr>
                                    </p:animEffect>
                                  </p:childTnLst>
                                </p:cTn>
                              </p:par>
                            </p:childTnLst>
                          </p:cTn>
                        </p:par>
                        <p:par>
                          <p:cTn id="8" fill="hold">
                            <p:stCondLst>
                              <p:cond delay="1000"/>
                            </p:stCondLst>
                            <p:childTnLst>
                              <p:par>
                                <p:cTn id="9" presetID="47" presetClass="entr" presetSubtype="0" fill="hold" nodeType="afterEffect">
                                  <p:stCondLst>
                                    <p:cond delay="0"/>
                                  </p:stCondLst>
                                  <p:childTnLst>
                                    <p:set>
                                      <p:cBhvr>
                                        <p:cTn id="10" dur="1" fill="hold">
                                          <p:stCondLst>
                                            <p:cond delay="0"/>
                                          </p:stCondLst>
                                        </p:cTn>
                                        <p:tgtEl>
                                          <p:spTgt spid="28"/>
                                        </p:tgtEl>
                                        <p:attrNameLst>
                                          <p:attrName>style.visibility</p:attrName>
                                        </p:attrNameLst>
                                      </p:cBhvr>
                                      <p:to>
                                        <p:strVal val="visible"/>
                                      </p:to>
                                    </p:set>
                                    <p:animEffect transition="in" filter="fade">
                                      <p:cBhvr>
                                        <p:cTn id="11" dur="1000"/>
                                        <p:tgtEl>
                                          <p:spTgt spid="28"/>
                                        </p:tgtEl>
                                      </p:cBhvr>
                                    </p:animEffect>
                                    <p:anim calcmode="lin" valueType="num">
                                      <p:cBhvr>
                                        <p:cTn id="12" dur="1000" fill="hold"/>
                                        <p:tgtEl>
                                          <p:spTgt spid="28"/>
                                        </p:tgtEl>
                                        <p:attrNameLst>
                                          <p:attrName>ppt_x</p:attrName>
                                        </p:attrNameLst>
                                      </p:cBhvr>
                                      <p:tavLst>
                                        <p:tav tm="0">
                                          <p:val>
                                            <p:strVal val="#ppt_x"/>
                                          </p:val>
                                        </p:tav>
                                        <p:tav tm="100000">
                                          <p:val>
                                            <p:strVal val="#ppt_x"/>
                                          </p:val>
                                        </p:tav>
                                      </p:tavLst>
                                    </p:anim>
                                    <p:anim calcmode="lin" valueType="num">
                                      <p:cBhvr>
                                        <p:cTn id="13" dur="1000" fill="hold"/>
                                        <p:tgtEl>
                                          <p:spTgt spid="28"/>
                                        </p:tgtEl>
                                        <p:attrNameLst>
                                          <p:attrName>ppt_y</p:attrName>
                                        </p:attrNameLst>
                                      </p:cBhvr>
                                      <p:tavLst>
                                        <p:tav tm="0">
                                          <p:val>
                                            <p:strVal val="#ppt_y-.1"/>
                                          </p:val>
                                        </p:tav>
                                        <p:tav tm="100000">
                                          <p:val>
                                            <p:strVal val="#ppt_y"/>
                                          </p:val>
                                        </p:tav>
                                      </p:tavLst>
                                    </p:anim>
                                  </p:childTnLst>
                                </p:cTn>
                              </p:par>
                            </p:childTnLst>
                          </p:cTn>
                        </p:par>
                        <p:par>
                          <p:cTn id="14" fill="hold">
                            <p:stCondLst>
                              <p:cond delay="2000"/>
                            </p:stCondLst>
                            <p:childTnLst>
                              <p:par>
                                <p:cTn id="15" presetID="53" presetClass="entr" presetSubtype="16" fill="hold" grpId="0"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393096"/>
            <a:ext cx="11684000" cy="6119575"/>
          </a:xfrm>
          <a:prstGeom prst="rect">
            <a:avLst/>
          </a:prstGeom>
        </p:spPr>
      </p:pic>
      <p:pic>
        <p:nvPicPr>
          <p:cNvPr id="4" name="图片 3"/>
          <p:cNvPicPr>
            <a:picLocks noChangeAspect="1"/>
          </p:cNvPicPr>
          <p:nvPr/>
        </p:nvPicPr>
        <p:blipFill rotWithShape="1">
          <a:blip r:embed="rId2">
            <a:extLst>
              <a:ext uri="{28A0092B-C50C-407E-A947-70E740481C1C}">
                <a14:useLocalDpi xmlns:a14="http://schemas.microsoft.com/office/drawing/2010/main" val="0"/>
              </a:ext>
            </a:extLst>
          </a:blip>
          <a:srcRect l="25837"/>
          <a:stretch>
            <a:fillRect/>
          </a:stretch>
        </p:blipFill>
        <p:spPr>
          <a:xfrm>
            <a:off x="3149600" y="5473873"/>
            <a:ext cx="9040876" cy="1384127"/>
          </a:xfrm>
          <a:prstGeom prst="rect">
            <a:avLst/>
          </a:prstGeom>
        </p:spPr>
      </p:pic>
      <p:sp>
        <p:nvSpPr>
          <p:cNvPr id="14" name="文本框 13"/>
          <p:cNvSpPr txBox="1"/>
          <p:nvPr/>
        </p:nvSpPr>
        <p:spPr>
          <a:xfrm>
            <a:off x="3498850" y="2575029"/>
            <a:ext cx="5588000" cy="645160"/>
          </a:xfrm>
          <a:prstGeom prst="rect">
            <a:avLst/>
          </a:prstGeom>
          <a:noFill/>
        </p:spPr>
        <p:txBody>
          <a:bodyPr wrap="square" rtlCol="0">
            <a:spAutoFit/>
          </a:bodyPr>
          <a:lstStyle/>
          <a:p>
            <a:r>
              <a:rPr lang="zh-CN" altLang="en-US" dirty="0"/>
              <a:t>至人无己，神人无功，圣人无名。</a:t>
            </a:r>
            <a:endParaRPr lang="zh-CN" altLang="en-US" dirty="0"/>
          </a:p>
          <a:p>
            <a:r>
              <a:rPr lang="en-US" altLang="zh-CN" dirty="0"/>
              <a:t>                                                       ——</a:t>
            </a:r>
            <a:r>
              <a:rPr lang="zh-CN" altLang="en-US" dirty="0"/>
              <a:t>《逍遥游》</a:t>
            </a:r>
            <a:endParaRPr lang="zh-CN" altLang="en-US" dirty="0"/>
          </a:p>
        </p:txBody>
      </p:sp>
      <p:sp>
        <p:nvSpPr>
          <p:cNvPr id="15" name="文本框 14"/>
          <p:cNvSpPr txBox="1"/>
          <p:nvPr/>
        </p:nvSpPr>
        <p:spPr>
          <a:xfrm>
            <a:off x="4439285" y="1169035"/>
            <a:ext cx="3314065" cy="1073785"/>
          </a:xfrm>
          <a:prstGeom prst="rect">
            <a:avLst/>
          </a:prstGeom>
          <a:noFill/>
        </p:spPr>
        <p:txBody>
          <a:bodyPr wrap="square" rtlCol="0">
            <a:noAutofit/>
          </a:bodyPr>
          <a:lstStyle/>
          <a:p>
            <a:r>
              <a:rPr lang="en-US" altLang="zh-CN" sz="5400" u="sng" dirty="0">
                <a:solidFill>
                  <a:srgbClr val="9A826A"/>
                </a:solidFill>
              </a:rPr>
              <a:t>DAOISM</a:t>
            </a:r>
            <a:endParaRPr lang="en-US" altLang="zh-CN" sz="5400" u="sng" dirty="0">
              <a:solidFill>
                <a:srgbClr val="9A826A"/>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par>
                          <p:cTn id="8" fill="hold">
                            <p:stCondLst>
                              <p:cond delay="2000"/>
                            </p:stCondLst>
                            <p:childTnLst>
                              <p:par>
                                <p:cTn id="9" presetID="42" presetClass="entr" presetSubtype="0"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1000"/>
                                        <p:tgtEl>
                                          <p:spTgt spid="4"/>
                                        </p:tgtEl>
                                      </p:cBhvr>
                                    </p:animEffect>
                                    <p:anim calcmode="lin" valueType="num">
                                      <p:cBhvr>
                                        <p:cTn id="12" dur="1000" fill="hold"/>
                                        <p:tgtEl>
                                          <p:spTgt spid="4"/>
                                        </p:tgtEl>
                                        <p:attrNameLst>
                                          <p:attrName>ppt_x</p:attrName>
                                        </p:attrNameLst>
                                      </p:cBhvr>
                                      <p:tavLst>
                                        <p:tav tm="0">
                                          <p:val>
                                            <p:strVal val="#ppt_x"/>
                                          </p:val>
                                        </p:tav>
                                        <p:tav tm="100000">
                                          <p:val>
                                            <p:strVal val="#ppt_x"/>
                                          </p:val>
                                        </p:tav>
                                      </p:tavLst>
                                    </p:anim>
                                    <p:anim calcmode="lin" valueType="num">
                                      <p:cBhvr>
                                        <p:cTn id="13" dur="1000" fill="hold"/>
                                        <p:tgtEl>
                                          <p:spTgt spid="4"/>
                                        </p:tgtEl>
                                        <p:attrNameLst>
                                          <p:attrName>ppt_y</p:attrName>
                                        </p:attrNameLst>
                                      </p:cBhvr>
                                      <p:tavLst>
                                        <p:tav tm="0">
                                          <p:val>
                                            <p:strVal val="#ppt_y+.1"/>
                                          </p:val>
                                        </p:tav>
                                        <p:tav tm="100000">
                                          <p:val>
                                            <p:strVal val="#ppt_y"/>
                                          </p:val>
                                        </p:tav>
                                      </p:tavLst>
                                    </p:anim>
                                  </p:childTnLst>
                                </p:cTn>
                              </p:par>
                            </p:childTnLst>
                          </p:cTn>
                        </p:par>
                        <p:par>
                          <p:cTn id="14" fill="hold">
                            <p:stCondLst>
                              <p:cond delay="3000"/>
                            </p:stCondLst>
                            <p:childTnLst>
                              <p:par>
                                <p:cTn id="15" presetID="42" presetClass="entr" presetSubtype="0" fill="hold" grpId="0" nodeType="after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1000"/>
                                        <p:tgtEl>
                                          <p:spTgt spid="15"/>
                                        </p:tgtEl>
                                      </p:cBhvr>
                                    </p:animEffect>
                                    <p:anim calcmode="lin" valueType="num">
                                      <p:cBhvr>
                                        <p:cTn id="18" dur="1000" fill="hold"/>
                                        <p:tgtEl>
                                          <p:spTgt spid="15"/>
                                        </p:tgtEl>
                                        <p:attrNameLst>
                                          <p:attrName>ppt_x</p:attrName>
                                        </p:attrNameLst>
                                      </p:cBhvr>
                                      <p:tavLst>
                                        <p:tav tm="0">
                                          <p:val>
                                            <p:strVal val="#ppt_x"/>
                                          </p:val>
                                        </p:tav>
                                        <p:tav tm="100000">
                                          <p:val>
                                            <p:strVal val="#ppt_x"/>
                                          </p:val>
                                        </p:tav>
                                      </p:tavLst>
                                    </p:anim>
                                    <p:anim calcmode="lin" valueType="num">
                                      <p:cBhvr>
                                        <p:cTn id="19" dur="1000" fill="hold"/>
                                        <p:tgtEl>
                                          <p:spTgt spid="15"/>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1000"/>
                                        <p:tgtEl>
                                          <p:spTgt spid="14"/>
                                        </p:tgtEl>
                                      </p:cBhvr>
                                    </p:animEffect>
                                    <p:anim calcmode="lin" valueType="num">
                                      <p:cBhvr>
                                        <p:cTn id="23" dur="1000" fill="hold"/>
                                        <p:tgtEl>
                                          <p:spTgt spid="14"/>
                                        </p:tgtEl>
                                        <p:attrNameLst>
                                          <p:attrName>ppt_x</p:attrName>
                                        </p:attrNameLst>
                                      </p:cBhvr>
                                      <p:tavLst>
                                        <p:tav tm="0">
                                          <p:val>
                                            <p:strVal val="#ppt_x"/>
                                          </p:val>
                                        </p:tav>
                                        <p:tav tm="100000">
                                          <p:val>
                                            <p:strVal val="#ppt_x"/>
                                          </p:val>
                                        </p:tav>
                                      </p:tavLst>
                                    </p:anim>
                                    <p:anim calcmode="lin" valueType="num">
                                      <p:cBhvr>
                                        <p:cTn id="2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453483" y="3355975"/>
            <a:ext cx="7854283" cy="2288109"/>
          </a:xfrm>
          <a:prstGeom prst="rect">
            <a:avLst/>
          </a:prstGeom>
        </p:spPr>
      </p:pic>
      <p:pic>
        <p:nvPicPr>
          <p:cNvPr id="3" name="图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47825"/>
            <a:ext cx="12192000" cy="3124200"/>
          </a:xfrm>
          <a:prstGeom prst="rect">
            <a:avLst/>
          </a:prstGeom>
        </p:spPr>
      </p:pic>
      <p:sp>
        <p:nvSpPr>
          <p:cNvPr id="9" name="文本框 8"/>
          <p:cNvSpPr txBox="1"/>
          <p:nvPr/>
        </p:nvSpPr>
        <p:spPr>
          <a:xfrm>
            <a:off x="4389120" y="3355975"/>
            <a:ext cx="7802880" cy="706755"/>
          </a:xfrm>
          <a:prstGeom prst="rect">
            <a:avLst/>
          </a:prstGeom>
          <a:noFill/>
        </p:spPr>
        <p:txBody>
          <a:bodyPr wrap="none" rtlCol="0">
            <a:spAutoFit/>
          </a:bodyPr>
          <a:lstStyle/>
          <a:p>
            <a:pPr algn="l"/>
            <a:r>
              <a:rPr lang="zh-CN" altLang="en-US" sz="4000" dirty="0">
                <a:solidFill>
                  <a:srgbClr val="9A826A"/>
                </a:solidFill>
                <a:latin typeface="思源黑体 CN Regular" pitchFamily="34" charset="-122"/>
                <a:ea typeface="思源黑体 CN Regular" pitchFamily="34" charset="-122"/>
              </a:rPr>
              <a:t>part 1 summery of this passage</a:t>
            </a:r>
            <a:endParaRPr lang="zh-CN" altLang="en-US" sz="4000" dirty="0">
              <a:solidFill>
                <a:srgbClr val="9A826A"/>
              </a:solidFill>
              <a:latin typeface="思源黑体 CN Regular" pitchFamily="34" charset="-122"/>
              <a:ea typeface="思源黑体 CN Regular" pitchFamily="34" charset="-122"/>
            </a:endParaRPr>
          </a:p>
        </p:txBody>
      </p:sp>
      <p:pic>
        <p:nvPicPr>
          <p:cNvPr id="12" name="图片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7038" y="1185341"/>
            <a:ext cx="209550" cy="242887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000"/>
                                        <p:tgtEl>
                                          <p:spTgt spid="3"/>
                                        </p:tgtEl>
                                      </p:cBhvr>
                                    </p:animEffect>
                                  </p:childTnLst>
                                </p:cTn>
                              </p:par>
                            </p:childTnLst>
                          </p:cTn>
                        </p:par>
                        <p:par>
                          <p:cTn id="8" fill="hold">
                            <p:stCondLst>
                              <p:cond delay="1000"/>
                            </p:stCondLst>
                            <p:childTnLst>
                              <p:par>
                                <p:cTn id="9" presetID="47" presetClass="entr" presetSubtype="0"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1000"/>
                                        <p:tgtEl>
                                          <p:spTgt spid="12"/>
                                        </p:tgtEl>
                                      </p:cBhvr>
                                    </p:animEffect>
                                    <p:anim calcmode="lin" valueType="num">
                                      <p:cBhvr>
                                        <p:cTn id="12" dur="1000" fill="hold"/>
                                        <p:tgtEl>
                                          <p:spTgt spid="12"/>
                                        </p:tgtEl>
                                        <p:attrNameLst>
                                          <p:attrName>ppt_x</p:attrName>
                                        </p:attrNameLst>
                                      </p:cBhvr>
                                      <p:tavLst>
                                        <p:tav tm="0">
                                          <p:val>
                                            <p:strVal val="#ppt_x"/>
                                          </p:val>
                                        </p:tav>
                                        <p:tav tm="100000">
                                          <p:val>
                                            <p:strVal val="#ppt_x"/>
                                          </p:val>
                                        </p:tav>
                                      </p:tavLst>
                                    </p:anim>
                                    <p:anim calcmode="lin" valueType="num">
                                      <p:cBhvr>
                                        <p:cTn id="13" dur="1000" fill="hold"/>
                                        <p:tgtEl>
                                          <p:spTgt spid="12"/>
                                        </p:tgtEl>
                                        <p:attrNameLst>
                                          <p:attrName>ppt_y</p:attrName>
                                        </p:attrNameLst>
                                      </p:cBhvr>
                                      <p:tavLst>
                                        <p:tav tm="0">
                                          <p:val>
                                            <p:strVal val="#ppt_y-.1"/>
                                          </p:val>
                                        </p:tav>
                                        <p:tav tm="100000">
                                          <p:val>
                                            <p:strVal val="#ppt_y"/>
                                          </p:val>
                                        </p:tav>
                                      </p:tavLst>
                                    </p:anim>
                                  </p:childTnLst>
                                </p:cTn>
                              </p:par>
                              <p:par>
                                <p:cTn id="14" presetID="22" presetClass="entr" presetSubtype="8" fill="hold"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left)">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图片 1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5298156"/>
            <a:ext cx="12190476" cy="1384127"/>
          </a:xfrm>
          <a:prstGeom prst="rect">
            <a:avLst/>
          </a:prstGeom>
        </p:spPr>
      </p:pic>
      <p:grpSp>
        <p:nvGrpSpPr>
          <p:cNvPr id="3" name="组合 2"/>
          <p:cNvGrpSpPr/>
          <p:nvPr/>
        </p:nvGrpSpPr>
        <p:grpSpPr>
          <a:xfrm>
            <a:off x="317497" y="1244600"/>
            <a:ext cx="5676903" cy="1651000"/>
            <a:chOff x="419097" y="1257300"/>
            <a:chExt cx="5676903" cy="1651000"/>
          </a:xfrm>
        </p:grpSpPr>
        <p:sp>
          <p:nvSpPr>
            <p:cNvPr id="2" name="矩形: 圆角 1"/>
            <p:cNvSpPr/>
            <p:nvPr/>
          </p:nvSpPr>
          <p:spPr>
            <a:xfrm>
              <a:off x="419097" y="1257300"/>
              <a:ext cx="5676903" cy="1651000"/>
            </a:xfrm>
            <a:prstGeom prst="roundRect">
              <a:avLst/>
            </a:prstGeom>
            <a:gradFill flip="none" rotWithShape="1">
              <a:gsLst>
                <a:gs pos="0">
                  <a:schemeClr val="bg1"/>
                </a:gs>
                <a:gs pos="100000">
                  <a:schemeClr val="bg1">
                    <a:alpha val="0"/>
                  </a:schemeClr>
                </a:gs>
              </a:gsLst>
              <a:lin ang="5400000" scaled="1"/>
              <a:tileRect/>
            </a:gradFill>
            <a:ln w="19050">
              <a:gradFill>
                <a:gsLst>
                  <a:gs pos="35000">
                    <a:srgbClr val="D4CAC0"/>
                  </a:gs>
                  <a:gs pos="100000">
                    <a:schemeClr val="bg1">
                      <a:alpha val="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7" name="文本框 16"/>
            <p:cNvSpPr txBox="1"/>
            <p:nvPr/>
          </p:nvSpPr>
          <p:spPr>
            <a:xfrm>
              <a:off x="587412" y="1333553"/>
              <a:ext cx="646331" cy="646331"/>
            </a:xfrm>
            <a:prstGeom prst="rect">
              <a:avLst/>
            </a:prstGeom>
            <a:noFill/>
          </p:spPr>
          <p:txBody>
            <a:bodyPr wrap="none" rtlCol="0">
              <a:spAutoFit/>
            </a:bodyPr>
            <a:lstStyle/>
            <a:p>
              <a:r>
                <a:rPr lang="zh-CN" altLang="en-US" sz="3600" dirty="0">
                  <a:solidFill>
                    <a:srgbClr val="BBAB9B"/>
                  </a:solidFill>
                  <a:latin typeface="思源黑体 CN Regular" pitchFamily="34" charset="-122"/>
                  <a:ea typeface="思源黑体 CN Regular" pitchFamily="34" charset="-122"/>
                </a:rPr>
                <a:t>壹</a:t>
              </a:r>
              <a:endParaRPr lang="zh-CN" altLang="en-US" sz="3600" dirty="0">
                <a:solidFill>
                  <a:srgbClr val="BBAB9B"/>
                </a:solidFill>
                <a:latin typeface="思源黑体 CN Regular" pitchFamily="34" charset="-122"/>
                <a:ea typeface="思源黑体 CN Regular" pitchFamily="34" charset="-122"/>
              </a:endParaRPr>
            </a:p>
          </p:txBody>
        </p:sp>
        <p:sp>
          <p:nvSpPr>
            <p:cNvPr id="21" name="文本框 20"/>
            <p:cNvSpPr txBox="1"/>
            <p:nvPr/>
          </p:nvSpPr>
          <p:spPr>
            <a:xfrm>
              <a:off x="1562101" y="1395109"/>
              <a:ext cx="4051300" cy="1014730"/>
            </a:xfrm>
            <a:prstGeom prst="rect">
              <a:avLst/>
            </a:prstGeom>
            <a:noFill/>
          </p:spPr>
          <p:txBody>
            <a:bodyPr wrap="square" rtlCol="0">
              <a:spAutoFit/>
            </a:bodyPr>
            <a:lstStyle/>
            <a:p>
              <a:r>
                <a:rPr lang="zh-CN" altLang="en-US" sz="2000" dirty="0">
                  <a:solidFill>
                    <a:srgbClr val="9A826A"/>
                  </a:solidFill>
                  <a:latin typeface="思源黑体 CN Light" pitchFamily="34" charset="-122"/>
                  <a:ea typeface="思源黑体 CN Light" pitchFamily="34" charset="-122"/>
                </a:rPr>
                <a:t>Daoism is attributed to the Chinese philosopher Lao Zi (Lao Tze) and Zhuang Zi.</a:t>
              </a:r>
              <a:endParaRPr lang="zh-CN" altLang="en-US" sz="2000" dirty="0">
                <a:solidFill>
                  <a:srgbClr val="9A826A"/>
                </a:solidFill>
                <a:latin typeface="思源黑体 CN Light" pitchFamily="34" charset="-122"/>
                <a:ea typeface="思源黑体 CN Light" pitchFamily="34" charset="-122"/>
              </a:endParaRPr>
            </a:p>
          </p:txBody>
        </p:sp>
      </p:grpSp>
      <p:sp>
        <p:nvSpPr>
          <p:cNvPr id="25" name="矩形: 圆角 24"/>
          <p:cNvSpPr/>
          <p:nvPr/>
        </p:nvSpPr>
        <p:spPr>
          <a:xfrm>
            <a:off x="6162675" y="1244600"/>
            <a:ext cx="5676900" cy="1651000"/>
          </a:xfrm>
          <a:prstGeom prst="roundRect">
            <a:avLst/>
          </a:prstGeom>
          <a:gradFill flip="none" rotWithShape="1">
            <a:gsLst>
              <a:gs pos="0">
                <a:schemeClr val="bg1"/>
              </a:gs>
              <a:gs pos="100000">
                <a:schemeClr val="bg1">
                  <a:alpha val="0"/>
                </a:schemeClr>
              </a:gs>
            </a:gsLst>
            <a:lin ang="5400000" scaled="1"/>
            <a:tileRect/>
          </a:gradFill>
          <a:ln w="19050">
            <a:gradFill>
              <a:gsLst>
                <a:gs pos="35000">
                  <a:srgbClr val="D4CAC0"/>
                </a:gs>
                <a:gs pos="100000">
                  <a:schemeClr val="bg1">
                    <a:alpha val="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26" name="文本框 25"/>
          <p:cNvSpPr txBox="1"/>
          <p:nvPr/>
        </p:nvSpPr>
        <p:spPr>
          <a:xfrm>
            <a:off x="6330950" y="1320800"/>
            <a:ext cx="640080" cy="640080"/>
          </a:xfrm>
          <a:prstGeom prst="rect">
            <a:avLst/>
          </a:prstGeom>
          <a:noFill/>
        </p:spPr>
        <p:txBody>
          <a:bodyPr wrap="none" rtlCol="0">
            <a:spAutoFit/>
          </a:bodyPr>
          <a:lstStyle/>
          <a:p>
            <a:r>
              <a:rPr lang="zh-CN" altLang="en-US" sz="3600" dirty="0">
                <a:solidFill>
                  <a:srgbClr val="BBAB9B"/>
                </a:solidFill>
                <a:latin typeface="思源黑体 CN Regular" pitchFamily="34" charset="-122"/>
                <a:ea typeface="思源黑体 CN Regular" pitchFamily="34" charset="-122"/>
              </a:rPr>
              <a:t>贰</a:t>
            </a:r>
            <a:endParaRPr lang="zh-CN" altLang="en-US" sz="3600" dirty="0">
              <a:solidFill>
                <a:srgbClr val="BBAB9B"/>
              </a:solidFill>
              <a:latin typeface="思源黑体 CN Regular" pitchFamily="34" charset="-122"/>
              <a:ea typeface="思源黑体 CN Regular" pitchFamily="34" charset="-122"/>
            </a:endParaRPr>
          </a:p>
        </p:txBody>
      </p:sp>
      <p:sp>
        <p:nvSpPr>
          <p:cNvPr id="27" name="文本框 26"/>
          <p:cNvSpPr txBox="1"/>
          <p:nvPr/>
        </p:nvSpPr>
        <p:spPr>
          <a:xfrm>
            <a:off x="7305675" y="1382395"/>
            <a:ext cx="4051300" cy="396240"/>
          </a:xfrm>
          <a:prstGeom prst="rect">
            <a:avLst/>
          </a:prstGeom>
          <a:noFill/>
        </p:spPr>
        <p:txBody>
          <a:bodyPr wrap="square" rtlCol="0">
            <a:spAutoFit/>
          </a:bodyPr>
          <a:lstStyle/>
          <a:p>
            <a:r>
              <a:rPr lang="zh-CN" altLang="en-US" sz="2000" dirty="0">
                <a:solidFill>
                  <a:srgbClr val="9A826A"/>
                </a:solidFill>
                <a:latin typeface="Times New Roman" charset="0"/>
                <a:ea typeface="Times New Roman" charset="0"/>
              </a:rPr>
              <a:t>Daoists believe in immortality</a:t>
            </a:r>
            <a:r>
              <a:rPr lang="zh-CN" altLang="en-US" sz="1400" dirty="0">
                <a:solidFill>
                  <a:srgbClr val="9A826A"/>
                </a:solidFill>
                <a:latin typeface="思源黑体 CN Light" pitchFamily="34" charset="-122"/>
                <a:ea typeface="思源黑体 CN Light" pitchFamily="34" charset="-122"/>
              </a:rPr>
              <a:t>.</a:t>
            </a:r>
            <a:endParaRPr lang="zh-CN" altLang="en-US" sz="1400" dirty="0">
              <a:solidFill>
                <a:srgbClr val="9A826A"/>
              </a:solidFill>
              <a:latin typeface="思源黑体 CN Light" pitchFamily="34" charset="-122"/>
              <a:ea typeface="思源黑体 CN Light" pitchFamily="34" charset="-122"/>
            </a:endParaRPr>
          </a:p>
        </p:txBody>
      </p:sp>
      <p:grpSp>
        <p:nvGrpSpPr>
          <p:cNvPr id="28" name="组合 27"/>
          <p:cNvGrpSpPr/>
          <p:nvPr/>
        </p:nvGrpSpPr>
        <p:grpSpPr>
          <a:xfrm>
            <a:off x="317497" y="3271378"/>
            <a:ext cx="5676903" cy="1753249"/>
            <a:chOff x="419097" y="1257300"/>
            <a:chExt cx="5676903" cy="1753249"/>
          </a:xfrm>
        </p:grpSpPr>
        <p:sp>
          <p:nvSpPr>
            <p:cNvPr id="29" name="矩形: 圆角 28"/>
            <p:cNvSpPr/>
            <p:nvPr/>
          </p:nvSpPr>
          <p:spPr>
            <a:xfrm>
              <a:off x="419097" y="1257300"/>
              <a:ext cx="5676903" cy="1651000"/>
            </a:xfrm>
            <a:prstGeom prst="roundRect">
              <a:avLst/>
            </a:prstGeom>
            <a:gradFill flip="none" rotWithShape="1">
              <a:gsLst>
                <a:gs pos="0">
                  <a:schemeClr val="bg1"/>
                </a:gs>
                <a:gs pos="100000">
                  <a:schemeClr val="bg1">
                    <a:alpha val="0"/>
                  </a:schemeClr>
                </a:gs>
              </a:gsLst>
              <a:lin ang="5400000" scaled="1"/>
              <a:tileRect/>
            </a:gradFill>
            <a:ln w="19050">
              <a:gradFill>
                <a:gsLst>
                  <a:gs pos="35000">
                    <a:srgbClr val="D4CAC0"/>
                  </a:gs>
                  <a:gs pos="100000">
                    <a:schemeClr val="bg1">
                      <a:alpha val="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30" name="文本框 29"/>
            <p:cNvSpPr txBox="1"/>
            <p:nvPr/>
          </p:nvSpPr>
          <p:spPr>
            <a:xfrm>
              <a:off x="587412" y="1333553"/>
              <a:ext cx="646331" cy="646331"/>
            </a:xfrm>
            <a:prstGeom prst="rect">
              <a:avLst/>
            </a:prstGeom>
            <a:noFill/>
          </p:spPr>
          <p:txBody>
            <a:bodyPr wrap="none" rtlCol="0">
              <a:spAutoFit/>
            </a:bodyPr>
            <a:lstStyle/>
            <a:p>
              <a:r>
                <a:rPr lang="zh-CN" altLang="en-US" sz="3600" dirty="0">
                  <a:solidFill>
                    <a:srgbClr val="BBAB9B"/>
                  </a:solidFill>
                  <a:latin typeface="思源黑体 CN Regular" pitchFamily="34" charset="-122"/>
                  <a:ea typeface="思源黑体 CN Regular" pitchFamily="34" charset="-122"/>
                </a:rPr>
                <a:t>叁</a:t>
              </a:r>
              <a:endParaRPr lang="zh-CN" altLang="en-US" sz="3600" dirty="0">
                <a:solidFill>
                  <a:srgbClr val="BBAB9B"/>
                </a:solidFill>
                <a:latin typeface="思源黑体 CN Regular" pitchFamily="34" charset="-122"/>
                <a:ea typeface="思源黑体 CN Regular" pitchFamily="34" charset="-122"/>
              </a:endParaRPr>
            </a:p>
          </p:txBody>
        </p:sp>
        <p:sp>
          <p:nvSpPr>
            <p:cNvPr id="31" name="文本框 30"/>
            <p:cNvSpPr txBox="1"/>
            <p:nvPr/>
          </p:nvSpPr>
          <p:spPr>
            <a:xfrm>
              <a:off x="1562101" y="1395109"/>
              <a:ext cx="4051300" cy="1615440"/>
            </a:xfrm>
            <a:prstGeom prst="rect">
              <a:avLst/>
            </a:prstGeom>
            <a:noFill/>
          </p:spPr>
          <p:txBody>
            <a:bodyPr wrap="square" rtlCol="0">
              <a:spAutoFit/>
            </a:bodyPr>
            <a:lstStyle/>
            <a:p>
              <a:r>
                <a:rPr lang="zh-CN" altLang="en-US" sz="2000" dirty="0">
                  <a:solidFill>
                    <a:srgbClr val="9A826A"/>
                  </a:solidFill>
                  <a:latin typeface="Times New Roman" charset="0"/>
                  <a:ea typeface="Times New Roman" charset="0"/>
                </a:rPr>
                <a:t>Daoism was also associated with alchemy, which was at one time a practical way of seeking the elixir of life by the transmutation of base matter into gold.</a:t>
              </a:r>
              <a:endParaRPr lang="zh-CN" altLang="en-US" sz="2000" dirty="0">
                <a:solidFill>
                  <a:srgbClr val="9A826A"/>
                </a:solidFill>
                <a:latin typeface="Times New Roman" charset="0"/>
                <a:ea typeface="Times New Roman" charset="0"/>
              </a:endParaRPr>
            </a:p>
          </p:txBody>
        </p:sp>
      </p:grpSp>
      <p:grpSp>
        <p:nvGrpSpPr>
          <p:cNvPr id="32" name="组合 31"/>
          <p:cNvGrpSpPr/>
          <p:nvPr/>
        </p:nvGrpSpPr>
        <p:grpSpPr>
          <a:xfrm>
            <a:off x="6162715" y="3271378"/>
            <a:ext cx="5676903" cy="1651000"/>
            <a:chOff x="419097" y="1257300"/>
            <a:chExt cx="5676903" cy="1651000"/>
          </a:xfrm>
        </p:grpSpPr>
        <p:sp>
          <p:nvSpPr>
            <p:cNvPr id="33" name="矩形: 圆角 32"/>
            <p:cNvSpPr/>
            <p:nvPr/>
          </p:nvSpPr>
          <p:spPr>
            <a:xfrm>
              <a:off x="419097" y="1257300"/>
              <a:ext cx="5676903" cy="1651000"/>
            </a:xfrm>
            <a:prstGeom prst="roundRect">
              <a:avLst/>
            </a:prstGeom>
            <a:gradFill flip="none" rotWithShape="1">
              <a:gsLst>
                <a:gs pos="0">
                  <a:schemeClr val="bg1"/>
                </a:gs>
                <a:gs pos="100000">
                  <a:schemeClr val="bg1">
                    <a:alpha val="0"/>
                  </a:schemeClr>
                </a:gs>
              </a:gsLst>
              <a:lin ang="5400000" scaled="1"/>
              <a:tileRect/>
            </a:gradFill>
            <a:ln w="19050">
              <a:gradFill>
                <a:gsLst>
                  <a:gs pos="35000">
                    <a:srgbClr val="D4CAC0"/>
                  </a:gs>
                  <a:gs pos="100000">
                    <a:schemeClr val="bg1">
                      <a:alpha val="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34" name="文本框 33"/>
            <p:cNvSpPr txBox="1"/>
            <p:nvPr/>
          </p:nvSpPr>
          <p:spPr>
            <a:xfrm>
              <a:off x="587412" y="1333553"/>
              <a:ext cx="646331" cy="646331"/>
            </a:xfrm>
            <a:prstGeom prst="rect">
              <a:avLst/>
            </a:prstGeom>
            <a:noFill/>
          </p:spPr>
          <p:txBody>
            <a:bodyPr wrap="none" rtlCol="0">
              <a:spAutoFit/>
            </a:bodyPr>
            <a:lstStyle/>
            <a:p>
              <a:r>
                <a:rPr lang="zh-CN" altLang="en-US" sz="3600" dirty="0">
                  <a:solidFill>
                    <a:srgbClr val="BBAB9B"/>
                  </a:solidFill>
                  <a:latin typeface="思源黑体 CN Regular" pitchFamily="34" charset="-122"/>
                  <a:ea typeface="思源黑体 CN Regular" pitchFamily="34" charset="-122"/>
                </a:rPr>
                <a:t>肆</a:t>
              </a:r>
              <a:endParaRPr lang="zh-CN" altLang="en-US" sz="3600" dirty="0">
                <a:solidFill>
                  <a:srgbClr val="BBAB9B"/>
                </a:solidFill>
                <a:latin typeface="思源黑体 CN Regular" pitchFamily="34" charset="-122"/>
                <a:ea typeface="思源黑体 CN Regular" pitchFamily="34" charset="-122"/>
              </a:endParaRPr>
            </a:p>
          </p:txBody>
        </p:sp>
        <p:sp>
          <p:nvSpPr>
            <p:cNvPr id="35" name="文本框 34"/>
            <p:cNvSpPr txBox="1"/>
            <p:nvPr/>
          </p:nvSpPr>
          <p:spPr>
            <a:xfrm>
              <a:off x="1562101" y="1395109"/>
              <a:ext cx="4051300" cy="1310640"/>
            </a:xfrm>
            <a:prstGeom prst="rect">
              <a:avLst/>
            </a:prstGeom>
            <a:noFill/>
          </p:spPr>
          <p:txBody>
            <a:bodyPr wrap="square" rtlCol="0">
              <a:spAutoFit/>
            </a:bodyPr>
            <a:lstStyle/>
            <a:p>
              <a:r>
                <a:rPr lang="zh-CN" altLang="en-US" sz="2000" dirty="0">
                  <a:solidFill>
                    <a:srgbClr val="9A826A"/>
                  </a:solidFill>
                  <a:latin typeface="Times New Roman" charset="0"/>
                  <a:ea typeface="Times New Roman" charset="0"/>
                </a:rPr>
                <a:t>Daoism has valued freedom from time, from care and from entanglement with bureaucracies and power.</a:t>
              </a:r>
              <a:endParaRPr lang="zh-CN" altLang="en-US" sz="2000" dirty="0">
                <a:solidFill>
                  <a:srgbClr val="9A826A"/>
                </a:solidFill>
                <a:latin typeface="Times New Roman" charset="0"/>
                <a:ea typeface="Times New Roman" charset="0"/>
              </a:endParaR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2" presetClass="entr" presetSubtype="4" fill="hold"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p:tgtEl>
                                          <p:spTgt spid="3"/>
                                        </p:tgtEl>
                                        <p:attrNameLst>
                                          <p:attrName>ppt_y</p:attrName>
                                        </p:attrNameLst>
                                      </p:cBhvr>
                                      <p:tavLst>
                                        <p:tav tm="0">
                                          <p:val>
                                            <p:strVal val="#ppt_y+#ppt_h*1.125000"/>
                                          </p:val>
                                        </p:tav>
                                        <p:tav tm="100000">
                                          <p:val>
                                            <p:strVal val="#ppt_y"/>
                                          </p:val>
                                        </p:tav>
                                      </p:tavLst>
                                    </p:anim>
                                    <p:animEffect transition="in" filter="wipe(up)">
                                      <p:cBhvr>
                                        <p:cTn id="14" dur="500"/>
                                        <p:tgtEl>
                                          <p:spTgt spid="3"/>
                                        </p:tgtEl>
                                      </p:cBhvr>
                                    </p:animEffect>
                                  </p:childTnLst>
                                </p:cTn>
                              </p:par>
                            </p:childTnLst>
                          </p:cTn>
                        </p:par>
                        <p:par>
                          <p:cTn id="15" fill="hold">
                            <p:stCondLst>
                              <p:cond delay="1500"/>
                            </p:stCondLst>
                            <p:childTnLst>
                              <p:par>
                                <p:cTn id="16" presetID="12" presetClass="entr" presetSubtype="4" fill="hold" nodeType="afterEffect">
                                  <p:stCondLst>
                                    <p:cond delay="0"/>
                                  </p:stCondLst>
                                  <p:childTnLst>
                                    <p:set>
                                      <p:cBhvr>
                                        <p:cTn id="17" dur="1" fill="hold">
                                          <p:stCondLst>
                                            <p:cond delay="0"/>
                                          </p:stCondLst>
                                        </p:cTn>
                                        <p:tgtEl>
                                          <p:spTgt spid="28"/>
                                        </p:tgtEl>
                                        <p:attrNameLst>
                                          <p:attrName>style.visibility</p:attrName>
                                        </p:attrNameLst>
                                      </p:cBhvr>
                                      <p:to>
                                        <p:strVal val="visible"/>
                                      </p:to>
                                    </p:set>
                                    <p:anim calcmode="lin" valueType="num">
                                      <p:cBhvr additive="base">
                                        <p:cTn id="18" dur="500"/>
                                        <p:tgtEl>
                                          <p:spTgt spid="28"/>
                                        </p:tgtEl>
                                        <p:attrNameLst>
                                          <p:attrName>ppt_y</p:attrName>
                                        </p:attrNameLst>
                                      </p:cBhvr>
                                      <p:tavLst>
                                        <p:tav tm="0">
                                          <p:val>
                                            <p:strVal val="#ppt_y+#ppt_h*1.125000"/>
                                          </p:val>
                                        </p:tav>
                                        <p:tav tm="100000">
                                          <p:val>
                                            <p:strVal val="#ppt_y"/>
                                          </p:val>
                                        </p:tav>
                                      </p:tavLst>
                                    </p:anim>
                                    <p:animEffect transition="in" filter="wipe(up)">
                                      <p:cBhvr>
                                        <p:cTn id="19" dur="500"/>
                                        <p:tgtEl>
                                          <p:spTgt spid="28"/>
                                        </p:tgtEl>
                                      </p:cBhvr>
                                    </p:animEffect>
                                  </p:childTnLst>
                                </p:cTn>
                              </p:par>
                            </p:childTnLst>
                          </p:cTn>
                        </p:par>
                        <p:par>
                          <p:cTn id="20" fill="hold">
                            <p:stCondLst>
                              <p:cond delay="2000"/>
                            </p:stCondLst>
                            <p:childTnLst>
                              <p:par>
                                <p:cTn id="21" presetID="12" presetClass="entr" presetSubtype="4" fill="hold" nodeType="afterEffect">
                                  <p:stCondLst>
                                    <p:cond delay="0"/>
                                  </p:stCondLst>
                                  <p:childTnLst>
                                    <p:set>
                                      <p:cBhvr>
                                        <p:cTn id="22" dur="1" fill="hold">
                                          <p:stCondLst>
                                            <p:cond delay="0"/>
                                          </p:stCondLst>
                                        </p:cTn>
                                        <p:tgtEl>
                                          <p:spTgt spid="32"/>
                                        </p:tgtEl>
                                        <p:attrNameLst>
                                          <p:attrName>style.visibility</p:attrName>
                                        </p:attrNameLst>
                                      </p:cBhvr>
                                      <p:to>
                                        <p:strVal val="visible"/>
                                      </p:to>
                                    </p:set>
                                    <p:anim calcmode="lin" valueType="num">
                                      <p:cBhvr additive="base">
                                        <p:cTn id="23" dur="500"/>
                                        <p:tgtEl>
                                          <p:spTgt spid="32"/>
                                        </p:tgtEl>
                                        <p:attrNameLst>
                                          <p:attrName>ppt_y</p:attrName>
                                        </p:attrNameLst>
                                      </p:cBhvr>
                                      <p:tavLst>
                                        <p:tav tm="0">
                                          <p:val>
                                            <p:strVal val="#ppt_y+#ppt_h*1.125000"/>
                                          </p:val>
                                        </p:tav>
                                        <p:tav tm="100000">
                                          <p:val>
                                            <p:strVal val="#ppt_y"/>
                                          </p:val>
                                        </p:tav>
                                      </p:tavLst>
                                    </p:anim>
                                    <p:animEffect transition="in" filter="wipe(up)">
                                      <p:cBhvr>
                                        <p:cTn id="24"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图片 1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5298156"/>
            <a:ext cx="12190476" cy="1384127"/>
          </a:xfrm>
          <a:prstGeom prst="rect">
            <a:avLst/>
          </a:prstGeom>
        </p:spPr>
      </p:pic>
      <p:sp>
        <p:nvSpPr>
          <p:cNvPr id="2" name="矩形: 圆角 1"/>
          <p:cNvSpPr/>
          <p:nvPr/>
        </p:nvSpPr>
        <p:spPr>
          <a:xfrm>
            <a:off x="317500" y="1244600"/>
            <a:ext cx="5676900" cy="1651000"/>
          </a:xfrm>
          <a:prstGeom prst="roundRect">
            <a:avLst/>
          </a:prstGeom>
          <a:gradFill flip="none" rotWithShape="1">
            <a:gsLst>
              <a:gs pos="0">
                <a:schemeClr val="bg1"/>
              </a:gs>
              <a:gs pos="100000">
                <a:schemeClr val="bg1">
                  <a:alpha val="0"/>
                </a:schemeClr>
              </a:gs>
            </a:gsLst>
            <a:lin ang="5400000" scaled="1"/>
            <a:tileRect/>
          </a:gradFill>
          <a:ln w="19050">
            <a:gradFill>
              <a:gsLst>
                <a:gs pos="35000">
                  <a:srgbClr val="D4CAC0"/>
                </a:gs>
                <a:gs pos="100000">
                  <a:schemeClr val="bg1">
                    <a:alpha val="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7" name="文本框 16"/>
          <p:cNvSpPr txBox="1"/>
          <p:nvPr/>
        </p:nvSpPr>
        <p:spPr>
          <a:xfrm>
            <a:off x="485775" y="1320800"/>
            <a:ext cx="640080" cy="640080"/>
          </a:xfrm>
          <a:prstGeom prst="rect">
            <a:avLst/>
          </a:prstGeom>
          <a:noFill/>
        </p:spPr>
        <p:txBody>
          <a:bodyPr wrap="none" rtlCol="0">
            <a:spAutoFit/>
          </a:bodyPr>
          <a:lstStyle/>
          <a:p>
            <a:r>
              <a:rPr lang="zh-CN" altLang="en-US" sz="3600" dirty="0">
                <a:solidFill>
                  <a:srgbClr val="BBAB9B"/>
                </a:solidFill>
                <a:latin typeface="思源黑体 CN Regular" pitchFamily="34" charset="-122"/>
                <a:ea typeface="思源黑体 CN Regular" pitchFamily="34" charset="-122"/>
              </a:rPr>
              <a:t>伍</a:t>
            </a:r>
            <a:endParaRPr lang="zh-CN" altLang="en-US" sz="3600" dirty="0">
              <a:solidFill>
                <a:srgbClr val="BBAB9B"/>
              </a:solidFill>
              <a:latin typeface="思源黑体 CN Regular" pitchFamily="34" charset="-122"/>
              <a:ea typeface="思源黑体 CN Regular" pitchFamily="34" charset="-122"/>
            </a:endParaRPr>
          </a:p>
        </p:txBody>
      </p:sp>
      <p:sp>
        <p:nvSpPr>
          <p:cNvPr id="21" name="文本框 20"/>
          <p:cNvSpPr txBox="1"/>
          <p:nvPr/>
        </p:nvSpPr>
        <p:spPr>
          <a:xfrm>
            <a:off x="1460500" y="1382395"/>
            <a:ext cx="4051300" cy="701040"/>
          </a:xfrm>
          <a:prstGeom prst="rect">
            <a:avLst/>
          </a:prstGeom>
          <a:noFill/>
        </p:spPr>
        <p:txBody>
          <a:bodyPr wrap="square" rtlCol="0">
            <a:spAutoFit/>
          </a:bodyPr>
          <a:lstStyle/>
          <a:p>
            <a:r>
              <a:rPr lang="zh-CN" altLang="en-US" sz="2000" dirty="0">
                <a:solidFill>
                  <a:srgbClr val="9A826A"/>
                </a:solidFill>
                <a:latin typeface="Times New Roman" charset="0"/>
                <a:ea typeface="Times New Roman" charset="0"/>
              </a:rPr>
              <a:t>Daoism has a god for almost everything </a:t>
            </a:r>
            <a:endParaRPr lang="zh-CN" altLang="en-US" sz="2000" dirty="0">
              <a:solidFill>
                <a:srgbClr val="9A826A"/>
              </a:solidFill>
              <a:latin typeface="Times New Roman" charset="0"/>
              <a:ea typeface="Times New Roman" charset="0"/>
            </a:endParaRPr>
          </a:p>
        </p:txBody>
      </p:sp>
      <p:sp>
        <p:nvSpPr>
          <p:cNvPr id="25" name="矩形: 圆角 24"/>
          <p:cNvSpPr/>
          <p:nvPr/>
        </p:nvSpPr>
        <p:spPr>
          <a:xfrm>
            <a:off x="6162675" y="1244600"/>
            <a:ext cx="5676900" cy="1651000"/>
          </a:xfrm>
          <a:prstGeom prst="roundRect">
            <a:avLst/>
          </a:prstGeom>
          <a:gradFill flip="none" rotWithShape="1">
            <a:gsLst>
              <a:gs pos="0">
                <a:schemeClr val="bg1"/>
              </a:gs>
              <a:gs pos="100000">
                <a:schemeClr val="bg1">
                  <a:alpha val="0"/>
                </a:schemeClr>
              </a:gs>
            </a:gsLst>
            <a:lin ang="5400000" scaled="1"/>
            <a:tileRect/>
          </a:gradFill>
          <a:ln w="19050">
            <a:gradFill>
              <a:gsLst>
                <a:gs pos="35000">
                  <a:srgbClr val="D4CAC0"/>
                </a:gs>
                <a:gs pos="100000">
                  <a:schemeClr val="bg1">
                    <a:alpha val="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26" name="文本框 25"/>
          <p:cNvSpPr txBox="1"/>
          <p:nvPr/>
        </p:nvSpPr>
        <p:spPr>
          <a:xfrm>
            <a:off x="6330950" y="1320800"/>
            <a:ext cx="640080" cy="640080"/>
          </a:xfrm>
          <a:prstGeom prst="rect">
            <a:avLst/>
          </a:prstGeom>
          <a:noFill/>
        </p:spPr>
        <p:txBody>
          <a:bodyPr wrap="none" rtlCol="0">
            <a:spAutoFit/>
          </a:bodyPr>
          <a:lstStyle/>
          <a:p>
            <a:r>
              <a:rPr lang="zh-CN" altLang="en-US" sz="3600" dirty="0">
                <a:solidFill>
                  <a:srgbClr val="BBAB9B"/>
                </a:solidFill>
                <a:latin typeface="思源黑体 CN Regular" pitchFamily="34" charset="-122"/>
                <a:ea typeface="思源黑体 CN Regular" pitchFamily="34" charset="-122"/>
              </a:rPr>
              <a:t>陆</a:t>
            </a:r>
            <a:endParaRPr lang="zh-CN" altLang="en-US" sz="3600" dirty="0">
              <a:solidFill>
                <a:srgbClr val="BBAB9B"/>
              </a:solidFill>
              <a:latin typeface="思源黑体 CN Regular" pitchFamily="34" charset="-122"/>
              <a:ea typeface="思源黑体 CN Regular" pitchFamily="34" charset="-122"/>
            </a:endParaRPr>
          </a:p>
        </p:txBody>
      </p:sp>
      <p:sp>
        <p:nvSpPr>
          <p:cNvPr id="27" name="文本框 26"/>
          <p:cNvSpPr txBox="1"/>
          <p:nvPr/>
        </p:nvSpPr>
        <p:spPr>
          <a:xfrm>
            <a:off x="7305675" y="1382395"/>
            <a:ext cx="4051300" cy="396240"/>
          </a:xfrm>
          <a:prstGeom prst="rect">
            <a:avLst/>
          </a:prstGeom>
          <a:noFill/>
        </p:spPr>
        <p:txBody>
          <a:bodyPr wrap="square" rtlCol="0">
            <a:spAutoFit/>
          </a:bodyPr>
          <a:lstStyle/>
          <a:p>
            <a:r>
              <a:rPr lang="zh-CN" altLang="en-US" sz="2000" dirty="0">
                <a:solidFill>
                  <a:srgbClr val="9A826A"/>
                </a:solidFill>
                <a:latin typeface="Times New Roman" charset="0"/>
                <a:ea typeface="Times New Roman" charset="0"/>
              </a:rPr>
              <a:t>Daoism has a great many classics. </a:t>
            </a:r>
            <a:endParaRPr lang="zh-CN" altLang="en-US" sz="2000" dirty="0">
              <a:solidFill>
                <a:srgbClr val="9A826A"/>
              </a:solidFill>
              <a:latin typeface="Times New Roman" charset="0"/>
              <a:ea typeface="Times New Roman" charset="0"/>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5507456" y="3530601"/>
            <a:ext cx="7854283" cy="2288109"/>
          </a:xfrm>
          <a:prstGeom prst="rect">
            <a:avLst/>
          </a:prstGeom>
        </p:spPr>
      </p:pic>
      <p:pic>
        <p:nvPicPr>
          <p:cNvPr id="3" name="图片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0" y="1647825"/>
            <a:ext cx="12192000" cy="3124199"/>
          </a:xfrm>
          <a:prstGeom prst="rect">
            <a:avLst/>
          </a:prstGeom>
        </p:spPr>
      </p:pic>
      <p:sp>
        <p:nvSpPr>
          <p:cNvPr id="9" name="文本框 8"/>
          <p:cNvSpPr txBox="1"/>
          <p:nvPr/>
        </p:nvSpPr>
        <p:spPr>
          <a:xfrm>
            <a:off x="2900045" y="2700655"/>
            <a:ext cx="1097280" cy="829945"/>
          </a:xfrm>
          <a:prstGeom prst="rect">
            <a:avLst/>
          </a:prstGeom>
          <a:noFill/>
        </p:spPr>
        <p:txBody>
          <a:bodyPr wrap="none" rtlCol="0">
            <a:spAutoFit/>
          </a:bodyPr>
          <a:lstStyle/>
          <a:p>
            <a:r>
              <a:rPr lang="en-US" altLang="zh-CN" sz="4800" dirty="0">
                <a:solidFill>
                  <a:srgbClr val="9A826A"/>
                </a:solidFill>
                <a:latin typeface="思源黑体 CN Regular" pitchFamily="34" charset="-122"/>
                <a:ea typeface="思源黑体 CN Regular" pitchFamily="34" charset="-122"/>
              </a:rPr>
              <a:t>Go</a:t>
            </a:r>
            <a:r>
              <a:rPr lang="en-US" altLang="zh-CN" sz="4800" dirty="0">
                <a:solidFill>
                  <a:srgbClr val="9A826A"/>
                </a:solidFill>
                <a:latin typeface="思源黑体 CN Regular" pitchFamily="34" charset="-122"/>
                <a:ea typeface="思源黑体 CN Regular" pitchFamily="34" charset="-122"/>
              </a:rPr>
              <a:t>d</a:t>
            </a:r>
            <a:endParaRPr lang="en-US" altLang="zh-CN" sz="4800" dirty="0">
              <a:solidFill>
                <a:srgbClr val="9A826A"/>
              </a:solidFill>
              <a:latin typeface="思源黑体 CN Regular" pitchFamily="34" charset="-122"/>
              <a:ea typeface="思源黑体 CN Regular" pitchFamily="34" charset="-122"/>
            </a:endParaRPr>
          </a:p>
        </p:txBody>
      </p:sp>
      <p:grpSp>
        <p:nvGrpSpPr>
          <p:cNvPr id="15" name="组合 14"/>
          <p:cNvGrpSpPr/>
          <p:nvPr/>
        </p:nvGrpSpPr>
        <p:grpSpPr>
          <a:xfrm>
            <a:off x="987821" y="2580308"/>
            <a:ext cx="1086462" cy="1086462"/>
            <a:chOff x="7746126" y="2885769"/>
            <a:chExt cx="1086462" cy="1086462"/>
          </a:xfrm>
        </p:grpSpPr>
        <p:sp>
          <p:nvSpPr>
            <p:cNvPr id="7" name="椭圆 6"/>
            <p:cNvSpPr/>
            <p:nvPr/>
          </p:nvSpPr>
          <p:spPr>
            <a:xfrm>
              <a:off x="7746126" y="2885769"/>
              <a:ext cx="1086462" cy="1086462"/>
            </a:xfrm>
            <a:prstGeom prst="ellipse">
              <a:avLst/>
            </a:prstGeom>
            <a:solidFill>
              <a:schemeClr val="bg1">
                <a:lumMod val="95000"/>
              </a:schemeClr>
            </a:solidFill>
            <a:ln w="76200">
              <a:solidFill>
                <a:srgbClr val="967758">
                  <a:alpha val="32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7873977" y="3028266"/>
              <a:ext cx="800219" cy="830997"/>
            </a:xfrm>
            <a:prstGeom prst="rect">
              <a:avLst/>
            </a:prstGeom>
            <a:noFill/>
          </p:spPr>
          <p:txBody>
            <a:bodyPr wrap="none" rtlCol="0">
              <a:spAutoFit/>
            </a:bodyPr>
            <a:lstStyle/>
            <a:p>
              <a:r>
                <a:rPr lang="zh-CN" altLang="en-US" sz="4800" dirty="0">
                  <a:solidFill>
                    <a:srgbClr val="9A826A"/>
                  </a:solidFill>
                  <a:latin typeface="思源黑体 CN Regular" pitchFamily="34" charset="-122"/>
                  <a:ea typeface="思源黑体 CN Regular" pitchFamily="34" charset="-122"/>
                </a:rPr>
                <a:t>贰</a:t>
              </a:r>
              <a:endParaRPr lang="zh-CN" altLang="en-US" sz="4800" dirty="0">
                <a:solidFill>
                  <a:srgbClr val="9A826A"/>
                </a:solidFill>
                <a:latin typeface="思源黑体 CN Regular" pitchFamily="34" charset="-122"/>
                <a:ea typeface="思源黑体 CN Regular" pitchFamily="34" charset="-122"/>
              </a:endParaRPr>
            </a:p>
          </p:txBody>
        </p:sp>
      </p:grpSp>
      <p:pic>
        <p:nvPicPr>
          <p:cNvPr id="12" name="图片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34598" y="927100"/>
            <a:ext cx="209550" cy="242887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000"/>
                                        <p:tgtEl>
                                          <p:spTgt spid="3"/>
                                        </p:tgtEl>
                                      </p:cBhvr>
                                    </p:animEffect>
                                  </p:childTnLst>
                                </p:cTn>
                              </p:par>
                            </p:childTnLst>
                          </p:cTn>
                        </p:par>
                        <p:par>
                          <p:cTn id="8" fill="hold">
                            <p:stCondLst>
                              <p:cond delay="1000"/>
                            </p:stCondLst>
                            <p:childTnLst>
                              <p:par>
                                <p:cTn id="9" presetID="47" presetClass="entr" presetSubtype="0"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1000"/>
                                        <p:tgtEl>
                                          <p:spTgt spid="12"/>
                                        </p:tgtEl>
                                      </p:cBhvr>
                                    </p:animEffect>
                                    <p:anim calcmode="lin" valueType="num">
                                      <p:cBhvr>
                                        <p:cTn id="12" dur="1000" fill="hold"/>
                                        <p:tgtEl>
                                          <p:spTgt spid="12"/>
                                        </p:tgtEl>
                                        <p:attrNameLst>
                                          <p:attrName>ppt_x</p:attrName>
                                        </p:attrNameLst>
                                      </p:cBhvr>
                                      <p:tavLst>
                                        <p:tav tm="0">
                                          <p:val>
                                            <p:strVal val="#ppt_x"/>
                                          </p:val>
                                        </p:tav>
                                        <p:tav tm="100000">
                                          <p:val>
                                            <p:strVal val="#ppt_x"/>
                                          </p:val>
                                        </p:tav>
                                      </p:tavLst>
                                    </p:anim>
                                    <p:anim calcmode="lin" valueType="num">
                                      <p:cBhvr>
                                        <p:cTn id="13" dur="1000" fill="hold"/>
                                        <p:tgtEl>
                                          <p:spTgt spid="12"/>
                                        </p:tgtEl>
                                        <p:attrNameLst>
                                          <p:attrName>ppt_y</p:attrName>
                                        </p:attrNameLst>
                                      </p:cBhvr>
                                      <p:tavLst>
                                        <p:tav tm="0">
                                          <p:val>
                                            <p:strVal val="#ppt_y-.1"/>
                                          </p:val>
                                        </p:tav>
                                        <p:tav tm="100000">
                                          <p:val>
                                            <p:strVal val="#ppt_y"/>
                                          </p:val>
                                        </p:tav>
                                      </p:tavLst>
                                    </p:anim>
                                  </p:childTnLst>
                                </p:cTn>
                              </p:par>
                              <p:par>
                                <p:cTn id="14" presetID="22" presetClass="entr" presetSubtype="8" fill="hold"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left)">
                                      <p:cBhvr>
                                        <p:cTn id="16" dur="1000"/>
                                        <p:tgtEl>
                                          <p:spTgt spid="5"/>
                                        </p:tgtEl>
                                      </p:cBhvr>
                                    </p:animEffect>
                                  </p:childTnLst>
                                </p:cTn>
                              </p:par>
                            </p:childTnLst>
                          </p:cTn>
                        </p:par>
                        <p:par>
                          <p:cTn id="17" fill="hold">
                            <p:stCondLst>
                              <p:cond delay="2000"/>
                            </p:stCondLst>
                            <p:childTnLst>
                              <p:par>
                                <p:cTn id="18" presetID="31" presetClass="entr" presetSubtype="0" fill="hold" nodeType="afterEffect">
                                  <p:stCondLst>
                                    <p:cond delay="0"/>
                                  </p:stCondLst>
                                  <p:childTnLst>
                                    <p:set>
                                      <p:cBhvr>
                                        <p:cTn id="19" dur="1" fill="hold">
                                          <p:stCondLst>
                                            <p:cond delay="0"/>
                                          </p:stCondLst>
                                        </p:cTn>
                                        <p:tgtEl>
                                          <p:spTgt spid="15"/>
                                        </p:tgtEl>
                                        <p:attrNameLst>
                                          <p:attrName>style.visibility</p:attrName>
                                        </p:attrNameLst>
                                      </p:cBhvr>
                                      <p:to>
                                        <p:strVal val="visible"/>
                                      </p:to>
                                    </p:set>
                                    <p:anim calcmode="lin" valueType="num">
                                      <p:cBhvr>
                                        <p:cTn id="20" dur="1000" fill="hold"/>
                                        <p:tgtEl>
                                          <p:spTgt spid="15"/>
                                        </p:tgtEl>
                                        <p:attrNameLst>
                                          <p:attrName>ppt_w</p:attrName>
                                        </p:attrNameLst>
                                      </p:cBhvr>
                                      <p:tavLst>
                                        <p:tav tm="0">
                                          <p:val>
                                            <p:fltVal val="0"/>
                                          </p:val>
                                        </p:tav>
                                        <p:tav tm="100000">
                                          <p:val>
                                            <p:strVal val="#ppt_w"/>
                                          </p:val>
                                        </p:tav>
                                      </p:tavLst>
                                    </p:anim>
                                    <p:anim calcmode="lin" valueType="num">
                                      <p:cBhvr>
                                        <p:cTn id="21" dur="1000" fill="hold"/>
                                        <p:tgtEl>
                                          <p:spTgt spid="15"/>
                                        </p:tgtEl>
                                        <p:attrNameLst>
                                          <p:attrName>ppt_h</p:attrName>
                                        </p:attrNameLst>
                                      </p:cBhvr>
                                      <p:tavLst>
                                        <p:tav tm="0">
                                          <p:val>
                                            <p:fltVal val="0"/>
                                          </p:val>
                                        </p:tav>
                                        <p:tav tm="100000">
                                          <p:val>
                                            <p:strVal val="#ppt_h"/>
                                          </p:val>
                                        </p:tav>
                                      </p:tavLst>
                                    </p:anim>
                                    <p:anim calcmode="lin" valueType="num">
                                      <p:cBhvr>
                                        <p:cTn id="22" dur="1000" fill="hold"/>
                                        <p:tgtEl>
                                          <p:spTgt spid="15"/>
                                        </p:tgtEl>
                                        <p:attrNameLst>
                                          <p:attrName>style.rotation</p:attrName>
                                        </p:attrNameLst>
                                      </p:cBhvr>
                                      <p:tavLst>
                                        <p:tav tm="0">
                                          <p:val>
                                            <p:fltVal val="90"/>
                                          </p:val>
                                        </p:tav>
                                        <p:tav tm="100000">
                                          <p:val>
                                            <p:fltVal val="0"/>
                                          </p:val>
                                        </p:tav>
                                      </p:tavLst>
                                    </p:anim>
                                    <p:animEffect transition="in" filter="fade">
                                      <p:cBhvr>
                                        <p:cTn id="23"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5507456" y="3530601"/>
            <a:ext cx="7854283" cy="2288109"/>
          </a:xfrm>
          <a:prstGeom prst="rect">
            <a:avLst/>
          </a:prstGeom>
        </p:spPr>
      </p:pic>
      <p:pic>
        <p:nvPicPr>
          <p:cNvPr id="3" name="图片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0" y="1647825"/>
            <a:ext cx="12192000" cy="3124199"/>
          </a:xfrm>
          <a:prstGeom prst="rect">
            <a:avLst/>
          </a:prstGeom>
        </p:spPr>
      </p:pic>
      <p:pic>
        <p:nvPicPr>
          <p:cNvPr id="12" name="图片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34598" y="927100"/>
            <a:ext cx="209550" cy="2428875"/>
          </a:xfrm>
          <a:prstGeom prst="rect">
            <a:avLst/>
          </a:prstGeom>
        </p:spPr>
      </p:pic>
      <p:sp>
        <p:nvSpPr>
          <p:cNvPr id="100" name="文本框 99"/>
          <p:cNvSpPr txBox="1"/>
          <p:nvPr/>
        </p:nvSpPr>
        <p:spPr>
          <a:xfrm>
            <a:off x="0" y="927100"/>
            <a:ext cx="8804275" cy="904240"/>
          </a:xfrm>
          <a:prstGeom prst="rect">
            <a:avLst/>
          </a:prstGeom>
          <a:noFill/>
          <a:ln w="9525">
            <a:noFill/>
          </a:ln>
        </p:spPr>
        <p:txBody>
          <a:bodyPr>
            <a:noAutofit/>
          </a:bodyPr>
          <a:p>
            <a:pPr indent="0"/>
            <a:r>
              <a:rPr lang="zh-CN" sz="2800" b="0">
                <a:solidFill>
                  <a:srgbClr val="535D6D"/>
                </a:solidFill>
                <a:ea typeface="宋体" charset="-122"/>
              </a:rPr>
              <a:t>“可以外生死、极虚静、超脱自在、不为物累”</a:t>
            </a:r>
            <a:endParaRPr lang="zh-CN" sz="2800" b="0">
              <a:solidFill>
                <a:srgbClr val="535D6D"/>
              </a:solidFill>
              <a:ea typeface="宋体" charset="-122"/>
            </a:endParaRPr>
          </a:p>
          <a:p>
            <a:pPr indent="0"/>
            <a:endParaRPr lang="zh-CN" altLang="en-US" sz="2800" b="0">
              <a:solidFill>
                <a:srgbClr val="535D6D"/>
              </a:solidFill>
              <a:ea typeface="宋体" charset="-122"/>
            </a:endParaRPr>
          </a:p>
          <a:p>
            <a:pPr indent="0"/>
            <a:endParaRPr lang="zh-CN" altLang="en-US" sz="2800" b="0">
              <a:solidFill>
                <a:srgbClr val="535D6D"/>
              </a:solidFill>
              <a:ea typeface="宋体" charset="-122"/>
            </a:endParaRPr>
          </a:p>
          <a:p>
            <a:pPr indent="0"/>
            <a:endParaRPr lang="zh-CN" altLang="en-US" sz="2800" b="0">
              <a:solidFill>
                <a:srgbClr val="535D6D"/>
              </a:solidFill>
              <a:ea typeface="宋体" charset="-122"/>
            </a:endParaRPr>
          </a:p>
          <a:p>
            <a:pPr indent="0"/>
            <a:r>
              <a:rPr lang="zh-CN" altLang="en-US" sz="2800" b="0">
                <a:solidFill>
                  <a:srgbClr val="535D6D"/>
                </a:solidFill>
                <a:ea typeface="宋体" charset="-122"/>
              </a:rPr>
              <a:t>Daoism has valued freedom from time, from care and from entanglement with bureaucracies and power. </a:t>
            </a:r>
            <a:endParaRPr lang="zh-CN" altLang="en-US" sz="2800" b="0">
              <a:solidFill>
                <a:srgbClr val="535D6D"/>
              </a:solidFill>
              <a:ea typeface="宋体"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000"/>
                                        <p:tgtEl>
                                          <p:spTgt spid="3"/>
                                        </p:tgtEl>
                                      </p:cBhvr>
                                    </p:animEffect>
                                  </p:childTnLst>
                                </p:cTn>
                              </p:par>
                            </p:childTnLst>
                          </p:cTn>
                        </p:par>
                        <p:par>
                          <p:cTn id="8" fill="hold">
                            <p:stCondLst>
                              <p:cond delay="1000"/>
                            </p:stCondLst>
                            <p:childTnLst>
                              <p:par>
                                <p:cTn id="9" presetID="47" presetClass="entr" presetSubtype="0"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1000"/>
                                        <p:tgtEl>
                                          <p:spTgt spid="12"/>
                                        </p:tgtEl>
                                      </p:cBhvr>
                                    </p:animEffect>
                                    <p:anim calcmode="lin" valueType="num">
                                      <p:cBhvr>
                                        <p:cTn id="12" dur="1000" fill="hold"/>
                                        <p:tgtEl>
                                          <p:spTgt spid="12"/>
                                        </p:tgtEl>
                                        <p:attrNameLst>
                                          <p:attrName>ppt_x</p:attrName>
                                        </p:attrNameLst>
                                      </p:cBhvr>
                                      <p:tavLst>
                                        <p:tav tm="0">
                                          <p:val>
                                            <p:strVal val="#ppt_x"/>
                                          </p:val>
                                        </p:tav>
                                        <p:tav tm="100000">
                                          <p:val>
                                            <p:strVal val="#ppt_x"/>
                                          </p:val>
                                        </p:tav>
                                      </p:tavLst>
                                    </p:anim>
                                    <p:anim calcmode="lin" valueType="num">
                                      <p:cBhvr>
                                        <p:cTn id="13" dur="1000" fill="hold"/>
                                        <p:tgtEl>
                                          <p:spTgt spid="12"/>
                                        </p:tgtEl>
                                        <p:attrNameLst>
                                          <p:attrName>ppt_y</p:attrName>
                                        </p:attrNameLst>
                                      </p:cBhvr>
                                      <p:tavLst>
                                        <p:tav tm="0">
                                          <p:val>
                                            <p:strVal val="#ppt_y-.1"/>
                                          </p:val>
                                        </p:tav>
                                        <p:tav tm="100000">
                                          <p:val>
                                            <p:strVal val="#ppt_y"/>
                                          </p:val>
                                        </p:tav>
                                      </p:tavLst>
                                    </p:anim>
                                  </p:childTnLst>
                                </p:cTn>
                              </p:par>
                              <p:par>
                                <p:cTn id="14" presetID="22" presetClass="entr" presetSubtype="8" fill="hold"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left)">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图片 1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524" y="5254554"/>
            <a:ext cx="12190476" cy="1384127"/>
          </a:xfrm>
          <a:prstGeom prst="rect">
            <a:avLst/>
          </a:prstGeom>
        </p:spPr>
      </p:pic>
      <p:pic>
        <p:nvPicPr>
          <p:cNvPr id="21" name="图片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3324" y="1893412"/>
            <a:ext cx="10542280" cy="3071176"/>
          </a:xfrm>
          <a:prstGeom prst="rect">
            <a:avLst/>
          </a:prstGeom>
        </p:spPr>
      </p:pic>
      <p:pic>
        <p:nvPicPr>
          <p:cNvPr id="4" name="图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5529" y="2316449"/>
            <a:ext cx="5216908" cy="2937558"/>
          </a:xfrm>
          <a:prstGeom prst="rect">
            <a:avLst/>
          </a:prstGeom>
        </p:spPr>
      </p:pic>
      <p:grpSp>
        <p:nvGrpSpPr>
          <p:cNvPr id="19" name="组合 18"/>
          <p:cNvGrpSpPr/>
          <p:nvPr/>
        </p:nvGrpSpPr>
        <p:grpSpPr>
          <a:xfrm>
            <a:off x="1719127" y="556260"/>
            <a:ext cx="2717800" cy="6185535"/>
            <a:chOff x="7112000" y="1022281"/>
            <a:chExt cx="2717800" cy="6185535"/>
          </a:xfrm>
        </p:grpSpPr>
        <p:sp>
          <p:nvSpPr>
            <p:cNvPr id="20" name="矩形: 圆顶角 19"/>
            <p:cNvSpPr/>
            <p:nvPr/>
          </p:nvSpPr>
          <p:spPr>
            <a:xfrm>
              <a:off x="7112000" y="1022281"/>
              <a:ext cx="2717800" cy="4533900"/>
            </a:xfrm>
            <a:prstGeom prst="round2SameRect">
              <a:avLst/>
            </a:prstGeom>
            <a:gradFill flip="none" rotWithShape="1">
              <a:gsLst>
                <a:gs pos="0">
                  <a:schemeClr val="bg1"/>
                </a:gs>
                <a:gs pos="100000">
                  <a:schemeClr val="bg1">
                    <a:alpha val="0"/>
                  </a:schemeClr>
                </a:gs>
              </a:gsLst>
              <a:lin ang="5400000" scaled="1"/>
              <a:tileRect/>
            </a:gradFill>
            <a:ln w="19050">
              <a:gradFill>
                <a:gsLst>
                  <a:gs pos="35000">
                    <a:srgbClr val="D4CAC0"/>
                  </a:gs>
                  <a:gs pos="100000">
                    <a:schemeClr val="bg1">
                      <a:alpha val="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4" name="直接连接符 33"/>
            <p:cNvCxnSpPr/>
            <p:nvPr/>
          </p:nvCxnSpPr>
          <p:spPr>
            <a:xfrm>
              <a:off x="7112000" y="1834482"/>
              <a:ext cx="2717800" cy="0"/>
            </a:xfrm>
            <a:prstGeom prst="line">
              <a:avLst/>
            </a:prstGeom>
            <a:ln>
              <a:solidFill>
                <a:srgbClr val="9A826A"/>
              </a:solidFill>
            </a:ln>
          </p:spPr>
          <p:style>
            <a:lnRef idx="1">
              <a:schemeClr val="accent1"/>
            </a:lnRef>
            <a:fillRef idx="0">
              <a:schemeClr val="accent1"/>
            </a:fillRef>
            <a:effectRef idx="0">
              <a:schemeClr val="accent1"/>
            </a:effectRef>
            <a:fontRef idx="minor">
              <a:schemeClr val="tx1"/>
            </a:fontRef>
          </p:style>
        </p:cxnSp>
        <p:sp>
          <p:nvSpPr>
            <p:cNvPr id="36" name="文本框 35"/>
            <p:cNvSpPr txBox="1"/>
            <p:nvPr/>
          </p:nvSpPr>
          <p:spPr>
            <a:xfrm>
              <a:off x="7178675" y="1834446"/>
              <a:ext cx="2651125" cy="5373370"/>
            </a:xfrm>
            <a:prstGeom prst="rect">
              <a:avLst/>
            </a:prstGeom>
            <a:noFill/>
          </p:spPr>
          <p:txBody>
            <a:bodyPr wrap="square" rtlCol="0">
              <a:noAutofit/>
            </a:bodyPr>
            <a:lstStyle/>
            <a:p>
              <a:pPr>
                <a:lnSpc>
                  <a:spcPct val="150000"/>
                </a:lnSpc>
              </a:pPr>
              <a:r>
                <a:rPr lang="zh-CN" altLang="en-US" sz="1600" dirty="0">
                  <a:solidFill>
                    <a:srgbClr val="9A826A"/>
                  </a:solidFill>
                  <a:latin typeface="Times New Roman" charset="0"/>
                  <a:ea typeface="思源黑体 CN Light" pitchFamily="34" charset="-122"/>
                  <a:cs typeface="Times New Roman" charset="0"/>
                </a:rPr>
                <a:t>taoist system are different from those in Western Greek mythology. Taoist immortals usually possess excellent spiritual qualities because only those who have made significant contributions to the people will be revered as immortals after death. Furthermore, immortals have a guiding and constraining role in educating people.</a:t>
              </a:r>
              <a:endParaRPr lang="zh-CN" altLang="en-US" sz="1600" dirty="0">
                <a:solidFill>
                  <a:srgbClr val="9A826A"/>
                </a:solidFill>
                <a:latin typeface="Times New Roman" charset="0"/>
                <a:ea typeface="思源黑体 CN Light" pitchFamily="34" charset="-122"/>
                <a:cs typeface="Times New Roman" charset="0"/>
              </a:endParaR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par>
                                <p:cTn id="10" presetID="22" presetClass="entr" presetSubtype="8" fill="hold" nodeType="with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wipe(left)">
                                      <p:cBhvr>
                                        <p:cTn id="12" dur="1000"/>
                                        <p:tgtEl>
                                          <p:spTgt spid="21"/>
                                        </p:tgtEl>
                                      </p:cBhvr>
                                    </p:animEffect>
                                  </p:childTnLst>
                                </p:cTn>
                              </p:par>
                            </p:childTnLst>
                          </p:cTn>
                        </p:par>
                        <p:par>
                          <p:cTn id="13" fill="hold">
                            <p:stCondLst>
                              <p:cond delay="1000"/>
                            </p:stCondLst>
                            <p:childTnLst>
                              <p:par>
                                <p:cTn id="14" presetID="14" presetClass="entr" presetSubtype="10" fill="hold" nodeType="after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randombar(horizontal)">
                                      <p:cBhvr>
                                        <p:cTn id="16" dur="500"/>
                                        <p:tgtEl>
                                          <p:spTgt spid="4"/>
                                        </p:tgtEl>
                                      </p:cBhvr>
                                    </p:animEffect>
                                  </p:childTnLst>
                                </p:cTn>
                              </p:par>
                            </p:childTnLst>
                          </p:cTn>
                        </p:par>
                        <p:par>
                          <p:cTn id="17" fill="hold">
                            <p:stCondLst>
                              <p:cond delay="1500"/>
                            </p:stCondLst>
                            <p:childTnLst>
                              <p:par>
                                <p:cTn id="18" presetID="42" presetClass="entr" presetSubtype="0" fill="hold" nodeType="afterEffect">
                                  <p:stCondLst>
                                    <p:cond delay="0"/>
                                  </p:stCondLst>
                                  <p:childTnLst>
                                    <p:set>
                                      <p:cBhvr>
                                        <p:cTn id="19" dur="1" fill="hold">
                                          <p:stCondLst>
                                            <p:cond delay="0"/>
                                          </p:stCondLst>
                                        </p:cTn>
                                        <p:tgtEl>
                                          <p:spTgt spid="19"/>
                                        </p:tgtEl>
                                        <p:attrNameLst>
                                          <p:attrName>style.visibility</p:attrName>
                                        </p:attrNameLst>
                                      </p:cBhvr>
                                      <p:to>
                                        <p:strVal val="visible"/>
                                      </p:to>
                                    </p:set>
                                    <p:animEffect transition="in" filter="fade">
                                      <p:cBhvr>
                                        <p:cTn id="20" dur="1000"/>
                                        <p:tgtEl>
                                          <p:spTgt spid="19"/>
                                        </p:tgtEl>
                                      </p:cBhvr>
                                    </p:animEffect>
                                    <p:anim calcmode="lin" valueType="num">
                                      <p:cBhvr>
                                        <p:cTn id="21" dur="1000" fill="hold"/>
                                        <p:tgtEl>
                                          <p:spTgt spid="19"/>
                                        </p:tgtEl>
                                        <p:attrNameLst>
                                          <p:attrName>ppt_x</p:attrName>
                                        </p:attrNameLst>
                                      </p:cBhvr>
                                      <p:tavLst>
                                        <p:tav tm="0">
                                          <p:val>
                                            <p:strVal val="#ppt_x"/>
                                          </p:val>
                                        </p:tav>
                                        <p:tav tm="100000">
                                          <p:val>
                                            <p:strVal val="#ppt_x"/>
                                          </p:val>
                                        </p:tav>
                                      </p:tavLst>
                                    </p:anim>
                                    <p:anim calcmode="lin" valueType="num">
                                      <p:cBhvr>
                                        <p:cTn id="22"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453483" y="3355975"/>
            <a:ext cx="7854283" cy="2288109"/>
          </a:xfrm>
          <a:prstGeom prst="rect">
            <a:avLst/>
          </a:prstGeom>
        </p:spPr>
      </p:pic>
      <p:pic>
        <p:nvPicPr>
          <p:cNvPr id="3" name="图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47825"/>
            <a:ext cx="12192000" cy="3124200"/>
          </a:xfrm>
          <a:prstGeom prst="rect">
            <a:avLst/>
          </a:prstGeom>
        </p:spPr>
      </p:pic>
      <p:sp>
        <p:nvSpPr>
          <p:cNvPr id="9" name="文本框 8"/>
          <p:cNvSpPr txBox="1"/>
          <p:nvPr/>
        </p:nvSpPr>
        <p:spPr>
          <a:xfrm>
            <a:off x="4921250" y="1061085"/>
            <a:ext cx="6228080" cy="2984500"/>
          </a:xfrm>
          <a:prstGeom prst="rect">
            <a:avLst/>
          </a:prstGeom>
          <a:noFill/>
        </p:spPr>
        <p:txBody>
          <a:bodyPr wrap="none" rtlCol="0">
            <a:spAutoFit/>
          </a:bodyPr>
          <a:lstStyle/>
          <a:p>
            <a:pPr algn="l"/>
            <a:endParaRPr lang="zh-CN" altLang="en-US" sz="4800" dirty="0">
              <a:solidFill>
                <a:srgbClr val="9A826A"/>
              </a:solidFill>
              <a:latin typeface="思源黑体 CN Regular" pitchFamily="34" charset="-122"/>
              <a:ea typeface="思源黑体 CN Regular" pitchFamily="34" charset="-122"/>
            </a:endParaRPr>
          </a:p>
          <a:p>
            <a:pPr algn="l"/>
            <a:r>
              <a:rPr lang="zh-CN" altLang="en-US" sz="2800" dirty="0">
                <a:solidFill>
                  <a:srgbClr val="9A826A"/>
                </a:solidFill>
                <a:latin typeface="思源黑体 CN Regular" pitchFamily="34" charset="-122"/>
                <a:ea typeface="思源黑体 CN Regular" pitchFamily="34" charset="-122"/>
              </a:rPr>
              <a:t>俗信</a:t>
            </a:r>
            <a:r>
              <a:rPr lang="zh-CN" altLang="en-US" sz="2800" dirty="0">
                <a:solidFill>
                  <a:srgbClr val="9A826A"/>
                </a:solidFill>
                <a:latin typeface="思源黑体 CN Regular" pitchFamily="34" charset="-122"/>
                <a:ea typeface="思源黑体 CN Regular" pitchFamily="34" charset="-122"/>
              </a:rPr>
              <a:t>称官赐福，地官赦罪，水官解厄。</a:t>
            </a:r>
            <a:endParaRPr lang="zh-CN" altLang="en-US" sz="2800" dirty="0">
              <a:solidFill>
                <a:srgbClr val="9A826A"/>
              </a:solidFill>
              <a:latin typeface="思源黑体 CN Regular" pitchFamily="34" charset="-122"/>
              <a:ea typeface="思源黑体 CN Regular" pitchFamily="34" charset="-122"/>
            </a:endParaRPr>
          </a:p>
          <a:p>
            <a:pPr algn="l"/>
            <a:endParaRPr lang="zh-CN" altLang="en-US" sz="2800" dirty="0">
              <a:solidFill>
                <a:srgbClr val="9A826A"/>
              </a:solidFill>
              <a:latin typeface="思源黑体 CN Regular" pitchFamily="34" charset="-122"/>
              <a:ea typeface="思源黑体 CN Regular" pitchFamily="34" charset="-122"/>
            </a:endParaRPr>
          </a:p>
          <a:p>
            <a:pPr algn="l"/>
            <a:r>
              <a:rPr lang="zh-CN" altLang="en-US" sz="2800" dirty="0">
                <a:solidFill>
                  <a:srgbClr val="9A826A"/>
                </a:solidFill>
                <a:latin typeface="思源黑体 CN Regular" pitchFamily="34" charset="-122"/>
                <a:ea typeface="思源黑体 CN Regular" pitchFamily="34" charset="-122"/>
              </a:rPr>
              <a:t>Heavenly God blesses the people, </a:t>
            </a:r>
            <a:endParaRPr lang="zh-CN" altLang="en-US" sz="2800" dirty="0">
              <a:solidFill>
                <a:srgbClr val="9A826A"/>
              </a:solidFill>
              <a:latin typeface="思源黑体 CN Regular" pitchFamily="34" charset="-122"/>
              <a:ea typeface="思源黑体 CN Regular" pitchFamily="34" charset="-122"/>
            </a:endParaRPr>
          </a:p>
          <a:p>
            <a:pPr algn="l"/>
            <a:r>
              <a:rPr lang="zh-CN" altLang="en-US" sz="2800" dirty="0">
                <a:solidFill>
                  <a:srgbClr val="9A826A"/>
                </a:solidFill>
                <a:latin typeface="思源黑体 CN Regular" pitchFamily="34" charset="-122"/>
                <a:ea typeface="思源黑体 CN Regular" pitchFamily="34" charset="-122"/>
              </a:rPr>
              <a:t>Earth God pardons the people and </a:t>
            </a:r>
            <a:endParaRPr lang="zh-CN" altLang="en-US" sz="2800" dirty="0">
              <a:solidFill>
                <a:srgbClr val="9A826A"/>
              </a:solidFill>
              <a:latin typeface="思源黑体 CN Regular" pitchFamily="34" charset="-122"/>
              <a:ea typeface="思源黑体 CN Regular" pitchFamily="34" charset="-122"/>
            </a:endParaRPr>
          </a:p>
          <a:p>
            <a:pPr algn="l"/>
            <a:r>
              <a:rPr lang="zh-CN" altLang="en-US" sz="2800" dirty="0">
                <a:solidFill>
                  <a:srgbClr val="9A826A"/>
                </a:solidFill>
                <a:latin typeface="思源黑体 CN Regular" pitchFamily="34" charset="-122"/>
                <a:ea typeface="思源黑体 CN Regular" pitchFamily="34" charset="-122"/>
              </a:rPr>
              <a:t>Water God dispels disasters.</a:t>
            </a:r>
            <a:endParaRPr lang="zh-CN" altLang="en-US" sz="2800" dirty="0">
              <a:solidFill>
                <a:srgbClr val="9A826A"/>
              </a:solidFill>
              <a:latin typeface="思源黑体 CN Regular" pitchFamily="34" charset="-122"/>
              <a:ea typeface="思源黑体 CN Regular" pitchFamily="34" charset="-122"/>
            </a:endParaRPr>
          </a:p>
        </p:txBody>
      </p:sp>
      <p:pic>
        <p:nvPicPr>
          <p:cNvPr id="12" name="图片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7038" y="1185341"/>
            <a:ext cx="209550" cy="242887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1000"/>
                                        <p:tgtEl>
                                          <p:spTgt spid="3"/>
                                        </p:tgtEl>
                                      </p:cBhvr>
                                    </p:animEffect>
                                  </p:childTnLst>
                                </p:cTn>
                              </p:par>
                            </p:childTnLst>
                          </p:cTn>
                        </p:par>
                        <p:par>
                          <p:cTn id="8" fill="hold">
                            <p:stCondLst>
                              <p:cond delay="1000"/>
                            </p:stCondLst>
                            <p:childTnLst>
                              <p:par>
                                <p:cTn id="9" presetID="47" presetClass="entr" presetSubtype="0"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1000"/>
                                        <p:tgtEl>
                                          <p:spTgt spid="12"/>
                                        </p:tgtEl>
                                      </p:cBhvr>
                                    </p:animEffect>
                                    <p:anim calcmode="lin" valueType="num">
                                      <p:cBhvr>
                                        <p:cTn id="12" dur="1000" fill="hold"/>
                                        <p:tgtEl>
                                          <p:spTgt spid="12"/>
                                        </p:tgtEl>
                                        <p:attrNameLst>
                                          <p:attrName>ppt_x</p:attrName>
                                        </p:attrNameLst>
                                      </p:cBhvr>
                                      <p:tavLst>
                                        <p:tav tm="0">
                                          <p:val>
                                            <p:strVal val="#ppt_x"/>
                                          </p:val>
                                        </p:tav>
                                        <p:tav tm="100000">
                                          <p:val>
                                            <p:strVal val="#ppt_x"/>
                                          </p:val>
                                        </p:tav>
                                      </p:tavLst>
                                    </p:anim>
                                    <p:anim calcmode="lin" valueType="num">
                                      <p:cBhvr>
                                        <p:cTn id="13" dur="1000" fill="hold"/>
                                        <p:tgtEl>
                                          <p:spTgt spid="12"/>
                                        </p:tgtEl>
                                        <p:attrNameLst>
                                          <p:attrName>ppt_y</p:attrName>
                                        </p:attrNameLst>
                                      </p:cBhvr>
                                      <p:tavLst>
                                        <p:tav tm="0">
                                          <p:val>
                                            <p:strVal val="#ppt_y-.1"/>
                                          </p:val>
                                        </p:tav>
                                        <p:tav tm="100000">
                                          <p:val>
                                            <p:strVal val="#ppt_y"/>
                                          </p:val>
                                        </p:tav>
                                      </p:tavLst>
                                    </p:anim>
                                  </p:childTnLst>
                                </p:cTn>
                              </p:par>
                              <p:par>
                                <p:cTn id="14" presetID="22" presetClass="entr" presetSubtype="8" fill="hold"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left)">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KSO_WM_BEAUTIFY_FLAG" val=""/>
</p:tagLst>
</file>

<file path=ppt/tags/tag2.xml><?xml version="1.0" encoding="utf-8"?>
<p:tagLst xmlns:p="http://schemas.openxmlformats.org/presentationml/2006/main">
  <p:tag name="KSO_WM_BEAUTIFY_FLAG" val=""/>
</p:tagLst>
</file>

<file path=ppt/tags/tag3.xml><?xml version="1.0" encoding="utf-8"?>
<p:tagLst xmlns:p="http://schemas.openxmlformats.org/presentationml/2006/main">
  <p:tag name="KSO_WM_BEAUTIFY_FLAG" val=""/>
</p:tagLst>
</file>

<file path=ppt/tags/tag4.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
  <PresentationFormat>宽屏</PresentationFormat>
  <Paragraphs>200</Paragraphs>
  <Slides>0</Slides>
  <Notes>26</Notes>
  <HiddenSlides>0</HiddenSlides>
  <MMClips>0</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19</vt:i4>
      </vt:variant>
    </vt:vector>
  </HeadingPairs>
  <TitlesOfParts>
    <vt:vector size="29" baseType="lpstr">
      <vt:lpstr>Arial</vt:lpstr>
      <vt:lpstr>宋体</vt:lpstr>
      <vt:lpstr>Wingdings</vt:lpstr>
      <vt:lpstr>思源黑体 CN Regular</vt:lpstr>
      <vt:lpstr>思源黑体 CN Medium</vt:lpstr>
      <vt:lpstr>思源黑体 CN Light</vt:lpstr>
      <vt:lpstr>Times New Roman</vt:lpstr>
      <vt:lpstr>等线</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优品PPT</dc:creator>
  <dc:description>http://www.ypppt.com/</dc:description>
  <cp:lastModifiedBy>iPad</cp:lastModifiedBy>
  <cp:revision>22</cp:revision>
  <dcterms:created xsi:type="dcterms:W3CDTF">1900-01-01T00:00:00Z</dcterms:created>
  <dcterms:modified xsi:type="dcterms:W3CDTF">1900-01-01T00:00:00Z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958839D8F084368BD54DE0651CA896D0_33</vt:lpwstr>
  </property>
  <property fmtid="{D5CDD505-2E9C-101B-9397-08002B2CF9AE}" pid="3" name="KSOProductBuildVer">
    <vt:lpwstr>2052-12.9.1</vt:lpwstr>
  </property>
</Properties>
</file>