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3"/>
    <p:sldId id="258" r:id="rId4"/>
    <p:sldId id="360" r:id="rId5"/>
    <p:sldId id="269" r:id="rId6"/>
    <p:sldId id="325" r:id="rId7"/>
    <p:sldId id="327" r:id="rId8"/>
    <p:sldId id="330" r:id="rId9"/>
    <p:sldId id="326" r:id="rId10"/>
    <p:sldId id="304" r:id="rId11"/>
    <p:sldId id="275" r:id="rId12"/>
    <p:sldId id="274" r:id="rId14"/>
    <p:sldId id="273" r:id="rId15"/>
    <p:sldId id="359" r:id="rId16"/>
    <p:sldId id="361" r:id="rId17"/>
    <p:sldId id="363" r:id="rId18"/>
    <p:sldId id="302" r:id="rId19"/>
    <p:sldId id="262" r:id="rId20"/>
    <p:sldId id="279" r:id="rId21"/>
    <p:sldId id="291" r:id="rId22"/>
    <p:sldId id="303" r:id="rId23"/>
  </p:sldIdLst>
  <p:sldSz cx="9144000" cy="514477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68" y="-90"/>
      </p:cViewPr>
      <p:guideLst>
        <p:guide orient="horz" pos="1710"/>
        <p:guide pos="28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6ED28-0653-44D2-981F-B8620E8F85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08728-D05A-47F6-9A47-F3716918B17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954F7-89EE-4107-A171-2C2172A4E1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29F30F2-4CB5-443F-BED5-2B64D08E49ED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0A8-FCDA-4438-A06B-8F9A2E82FE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2EDEE-018F-4012-A1B4-6387EBE5E6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comb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0A8-FCDA-4438-A06B-8F9A2E82FE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2EDEE-018F-4012-A1B4-6387EBE5E6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829"/>
            <a:ext cx="2057400" cy="329309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829"/>
            <a:ext cx="6019800" cy="329309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0A8-FCDA-4438-A06B-8F9A2E82FE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2EDEE-018F-4012-A1B4-6387EBE5E6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comb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>
    <p:comb dir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>
    <p:comb dir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</p:spPr>
        <p:txBody>
          <a:bodyPr/>
          <a:lstStyle>
            <a:lvl1pPr>
              <a:defRPr/>
            </a:lvl1pPr>
          </a:lstStyle>
          <a:p>
            <a:fld id="{5ACD4103-EC3D-4C16-8996-25DE18166E0A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</p:spPr>
        <p:txBody>
          <a:bodyPr/>
          <a:lstStyle>
            <a:lvl1pPr>
              <a:defRPr/>
            </a:lvl1pPr>
          </a:lstStyle>
          <a:p>
            <a:fld id="{DD6AF21D-1CB3-4C6F-BC4D-99798AE8B24D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0">
    <p:comb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0A8-FCDA-4438-A06B-8F9A2E82FE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2EDEE-018F-4012-A1B4-6387EBE5E6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0A8-FCDA-4438-A06B-8F9A2E82FE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2EDEE-018F-4012-A1B4-6387EBE5E6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0A8-FCDA-4438-A06B-8F9A2E82FE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2EDEE-018F-4012-A1B4-6387EBE5E6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0A8-FCDA-4438-A06B-8F9A2E82FE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2EDEE-018F-4012-A1B4-6387EBE5E6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0A8-FCDA-4438-A06B-8F9A2E82FE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2EDEE-018F-4012-A1B4-6387EBE5E6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0A8-FCDA-4438-A06B-8F9A2E82FE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2EDEE-018F-4012-A1B4-6387EBE5E632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37"/>
          <p:cNvSpPr txBox="1"/>
          <p:nvPr userDrawn="1"/>
        </p:nvSpPr>
        <p:spPr>
          <a:xfrm>
            <a:off x="196716" y="181655"/>
            <a:ext cx="3259160" cy="466708"/>
          </a:xfrm>
          <a:prstGeom prst="rect">
            <a:avLst/>
          </a:prstGeom>
          <a:noFill/>
        </p:spPr>
        <p:txBody>
          <a:bodyPr wrap="square" lIns="96434" tIns="48217" rIns="96434" bIns="48217" rtlCol="0">
            <a:spAutoFit/>
          </a:bodyPr>
          <a:lstStyle/>
          <a:p>
            <a:pPr defTabSz="963930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kuyoxingshu7000" pitchFamily="2" charset="-122"/>
                <a:ea typeface="hakuyoxingshu7000" pitchFamily="2" charset="-122"/>
                <a:cs typeface="hakuyoxingshu7000" pitchFamily="2" charset="-122"/>
                <a:sym typeface="+mn-lt"/>
              </a:rPr>
              <a:t>点击添加相关标题文字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kuyoxingshu7000" pitchFamily="2" charset="-122"/>
              <a:ea typeface="hakuyoxingshu7000" pitchFamily="2" charset="-122"/>
              <a:cs typeface="hakuyoxingshu7000" pitchFamily="2" charset="-122"/>
              <a:sym typeface="+mn-lt"/>
            </a:endParaRPr>
          </a:p>
        </p:txBody>
      </p:sp>
      <p:sp>
        <p:nvSpPr>
          <p:cNvPr id="6" name="文本框 38"/>
          <p:cNvSpPr txBox="1"/>
          <p:nvPr userDrawn="1"/>
        </p:nvSpPr>
        <p:spPr>
          <a:xfrm>
            <a:off x="395536" y="649707"/>
            <a:ext cx="2592288" cy="266653"/>
          </a:xfrm>
          <a:prstGeom prst="rect">
            <a:avLst/>
          </a:prstGeom>
          <a:noFill/>
        </p:spPr>
        <p:txBody>
          <a:bodyPr wrap="square" lIns="96434" tIns="48217" rIns="96434" bIns="48217" rtlCol="0">
            <a:spAutoFit/>
          </a:bodyPr>
          <a:lstStyle/>
          <a:p>
            <a:pPr algn="dist" defTabSz="963930"/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akuyoxingshu7000" pitchFamily="2" charset="-122"/>
                <a:ea typeface="hakuyoxingshu7000" pitchFamily="2" charset="-122"/>
                <a:cs typeface="hakuyoxingshu7000" pitchFamily="2" charset="-122"/>
                <a:sym typeface="+mn-lt"/>
              </a:rPr>
              <a:t>ADD RELATED TITLE WORDS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hakuyoxingshu7000" pitchFamily="2" charset="-122"/>
              <a:ea typeface="hakuyoxingshu7000" pitchFamily="2" charset="-122"/>
              <a:cs typeface="hakuyoxingshu7000" pitchFamily="2" charset="-122"/>
              <a:sym typeface="+mn-lt"/>
            </a:endParaRPr>
          </a:p>
        </p:txBody>
      </p:sp>
    </p:spTree>
  </p:cSld>
  <p:clrMapOvr>
    <a:masterClrMapping/>
  </p:clrMapOvr>
  <p:transition advClick="0" advTm="0"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0A8-FCDA-4438-A06B-8F9A2E82FE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2EDEE-018F-4012-A1B4-6387EBE5E6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60A8-FCDA-4438-A06B-8F9A2E82FE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2EDEE-018F-4012-A1B4-6387EBE5E6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0"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160A8-FCDA-4438-A06B-8F9A2E82FE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2EDEE-018F-4012-A1B4-6387EBE5E63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advClick="0" advTm="0">
    <p:comb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\13e1b1eada54150ef5fc11fe8bb74598.png"/>
          <p:cNvPicPr>
            <a:picLocks noChangeAspect="1" noChangeArrowheads="1"/>
          </p:cNvPicPr>
          <p:nvPr/>
        </p:nvPicPr>
        <p:blipFill>
          <a:blip r:embed="rId1" cstate="print">
            <a:lum bright="-41000"/>
          </a:blip>
          <a:srcRect/>
          <a:stretch>
            <a:fillRect/>
          </a:stretch>
        </p:blipFill>
        <p:spPr bwMode="auto">
          <a:xfrm>
            <a:off x="1007604" y="376300"/>
            <a:ext cx="4279900" cy="2806700"/>
          </a:xfrm>
          <a:prstGeom prst="rect">
            <a:avLst/>
          </a:prstGeom>
          <a:noFill/>
        </p:spPr>
      </p:pic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1907704" y="3375472"/>
            <a:ext cx="7128792" cy="49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r>
              <a:rPr lang="zh-CN" sz="4800" b="1" spc="22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akuyoxingshu7000" pitchFamily="2" charset="-122"/>
                <a:ea typeface="hakuyoxingshu7000" pitchFamily="2" charset="-122"/>
                <a:cs typeface="hakuyoxingshu7000" pitchFamily="2" charset="-122"/>
              </a:rPr>
              <a:t>乌托邦</a:t>
            </a:r>
            <a:r>
              <a:rPr lang="en-US" altLang="zh-CN" sz="4800" b="1" spc="22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akuyoxingshu7000" pitchFamily="2" charset="-122"/>
                <a:ea typeface="hakuyoxingshu7000" pitchFamily="2" charset="-122"/>
                <a:cs typeface="hakuyoxingshu7000" pitchFamily="2" charset="-122"/>
              </a:rPr>
              <a:t>&amp;</a:t>
            </a:r>
            <a:r>
              <a:rPr lang="zh-CN" altLang="en-US" sz="4800" b="1" spc="22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akuyoxingshu7000" pitchFamily="2" charset="-122"/>
                <a:ea typeface="hakuyoxingshu7000" pitchFamily="2" charset="-122"/>
                <a:cs typeface="hakuyoxingshu7000" pitchFamily="2" charset="-122"/>
              </a:rPr>
              <a:t>反乌托邦</a:t>
            </a:r>
            <a:endParaRPr lang="zh-CN" altLang="en-US" sz="4800" b="1" spc="225" dirty="0" smtClean="0">
              <a:solidFill>
                <a:schemeClr val="tx1">
                  <a:lumMod val="85000"/>
                  <a:lumOff val="15000"/>
                </a:schemeClr>
              </a:solidFill>
              <a:latin typeface="hakuyoxingshu7000" pitchFamily="2" charset="-122"/>
              <a:ea typeface="hakuyoxingshu7000" pitchFamily="2" charset="-122"/>
              <a:cs typeface="hakuyoxingshu7000" pitchFamily="2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63788" y="4048708"/>
            <a:ext cx="411235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hakuyoxingshu7000" pitchFamily="2" charset="-122"/>
              <a:ea typeface="hakuyoxingshu7000" pitchFamily="2" charset="-122"/>
              <a:cs typeface="hakuyoxingshu7000" pitchFamily="2" charset="-122"/>
            </a:endParaRPr>
          </a:p>
        </p:txBody>
      </p:sp>
      <p:grpSp>
        <p:nvGrpSpPr>
          <p:cNvPr id="49" name="组合 60"/>
          <p:cNvGrpSpPr/>
          <p:nvPr/>
        </p:nvGrpSpPr>
        <p:grpSpPr>
          <a:xfrm rot="2750590">
            <a:off x="4867560" y="567138"/>
            <a:ext cx="2556284" cy="2306360"/>
            <a:chOff x="6072188" y="1752600"/>
            <a:chExt cx="982663" cy="8429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0" name="Freeform 124"/>
            <p:cNvSpPr>
              <a:spLocks noEditPoints="1"/>
            </p:cNvSpPr>
            <p:nvPr/>
          </p:nvSpPr>
          <p:spPr bwMode="auto">
            <a:xfrm>
              <a:off x="6553201" y="2081213"/>
              <a:ext cx="398463" cy="185738"/>
            </a:xfrm>
            <a:custGeom>
              <a:avLst/>
              <a:gdLst/>
              <a:ahLst/>
              <a:cxnLst>
                <a:cxn ang="0">
                  <a:pos x="733" y="155"/>
                </a:cxn>
                <a:cxn ang="0">
                  <a:pos x="635" y="216"/>
                </a:cxn>
                <a:cxn ang="0">
                  <a:pos x="475" y="305"/>
                </a:cxn>
                <a:cxn ang="0">
                  <a:pos x="398" y="351"/>
                </a:cxn>
                <a:cxn ang="0">
                  <a:pos x="349" y="338"/>
                </a:cxn>
                <a:cxn ang="0">
                  <a:pos x="185" y="273"/>
                </a:cxn>
                <a:cxn ang="0">
                  <a:pos x="73" y="218"/>
                </a:cxn>
                <a:cxn ang="0">
                  <a:pos x="3" y="177"/>
                </a:cxn>
                <a:cxn ang="0">
                  <a:pos x="20" y="142"/>
                </a:cxn>
                <a:cxn ang="0">
                  <a:pos x="221" y="49"/>
                </a:cxn>
                <a:cxn ang="0">
                  <a:pos x="364" y="1"/>
                </a:cxn>
                <a:cxn ang="0">
                  <a:pos x="400" y="5"/>
                </a:cxn>
                <a:cxn ang="0">
                  <a:pos x="419" y="4"/>
                </a:cxn>
                <a:cxn ang="0">
                  <a:pos x="479" y="33"/>
                </a:cxn>
                <a:cxn ang="0">
                  <a:pos x="651" y="81"/>
                </a:cxn>
                <a:cxn ang="0">
                  <a:pos x="750" y="129"/>
                </a:cxn>
                <a:cxn ang="0">
                  <a:pos x="440" y="308"/>
                </a:cxn>
                <a:cxn ang="0">
                  <a:pos x="634" y="200"/>
                </a:cxn>
                <a:cxn ang="0">
                  <a:pos x="726" y="138"/>
                </a:cxn>
                <a:cxn ang="0">
                  <a:pos x="675" y="149"/>
                </a:cxn>
                <a:cxn ang="0">
                  <a:pos x="363" y="327"/>
                </a:cxn>
                <a:cxn ang="0">
                  <a:pos x="422" y="321"/>
                </a:cxn>
                <a:cxn ang="0">
                  <a:pos x="581" y="95"/>
                </a:cxn>
                <a:cxn ang="0">
                  <a:pos x="471" y="165"/>
                </a:cxn>
                <a:cxn ang="0">
                  <a:pos x="349" y="235"/>
                </a:cxn>
                <a:cxn ang="0">
                  <a:pos x="281" y="274"/>
                </a:cxn>
                <a:cxn ang="0">
                  <a:pos x="272" y="286"/>
                </a:cxn>
                <a:cxn ang="0">
                  <a:pos x="301" y="297"/>
                </a:cxn>
                <a:cxn ang="0">
                  <a:pos x="347" y="319"/>
                </a:cxn>
                <a:cxn ang="0">
                  <a:pos x="406" y="282"/>
                </a:cxn>
                <a:cxn ang="0">
                  <a:pos x="612" y="166"/>
                </a:cxn>
                <a:cxn ang="0">
                  <a:pos x="701" y="114"/>
                </a:cxn>
                <a:cxn ang="0">
                  <a:pos x="613" y="87"/>
                </a:cxn>
                <a:cxn ang="0">
                  <a:pos x="440" y="96"/>
                </a:cxn>
                <a:cxn ang="0">
                  <a:pos x="304" y="162"/>
                </a:cxn>
                <a:cxn ang="0">
                  <a:pos x="186" y="255"/>
                </a:cxn>
                <a:cxn ang="0">
                  <a:pos x="251" y="274"/>
                </a:cxn>
                <a:cxn ang="0">
                  <a:pos x="500" y="131"/>
                </a:cxn>
                <a:cxn ang="0">
                  <a:pos x="503" y="58"/>
                </a:cxn>
                <a:cxn ang="0">
                  <a:pos x="292" y="79"/>
                </a:cxn>
                <a:cxn ang="0">
                  <a:pos x="190" y="123"/>
                </a:cxn>
                <a:cxn ang="0">
                  <a:pos x="72" y="198"/>
                </a:cxn>
                <a:cxn ang="0">
                  <a:pos x="146" y="235"/>
                </a:cxn>
                <a:cxn ang="0">
                  <a:pos x="349" y="126"/>
                </a:cxn>
                <a:cxn ang="0">
                  <a:pos x="468" y="65"/>
                </a:cxn>
                <a:cxn ang="0">
                  <a:pos x="462" y="45"/>
                </a:cxn>
                <a:cxn ang="0">
                  <a:pos x="293" y="41"/>
                </a:cxn>
                <a:cxn ang="0">
                  <a:pos x="255" y="52"/>
                </a:cxn>
                <a:cxn ang="0">
                  <a:pos x="153" y="92"/>
                </a:cxn>
                <a:cxn ang="0">
                  <a:pos x="96" y="122"/>
                </a:cxn>
                <a:cxn ang="0">
                  <a:pos x="34" y="152"/>
                </a:cxn>
                <a:cxn ang="0">
                  <a:pos x="36" y="178"/>
                </a:cxn>
                <a:cxn ang="0">
                  <a:pos x="225" y="89"/>
                </a:cxn>
                <a:cxn ang="0">
                  <a:pos x="383" y="18"/>
                </a:cxn>
                <a:cxn ang="0">
                  <a:pos x="307" y="38"/>
                </a:cxn>
              </a:cxnLst>
              <a:rect l="0" t="0" r="r" b="b"/>
              <a:pathLst>
                <a:path w="751" h="353">
                  <a:moveTo>
                    <a:pt x="749" y="152"/>
                  </a:moveTo>
                  <a:lnTo>
                    <a:pt x="749" y="152"/>
                  </a:lnTo>
                  <a:lnTo>
                    <a:pt x="744" y="154"/>
                  </a:lnTo>
                  <a:lnTo>
                    <a:pt x="741" y="156"/>
                  </a:lnTo>
                  <a:lnTo>
                    <a:pt x="737" y="156"/>
                  </a:lnTo>
                  <a:lnTo>
                    <a:pt x="733" y="155"/>
                  </a:lnTo>
                  <a:lnTo>
                    <a:pt x="733" y="155"/>
                  </a:lnTo>
                  <a:lnTo>
                    <a:pt x="723" y="165"/>
                  </a:lnTo>
                  <a:lnTo>
                    <a:pt x="712" y="172"/>
                  </a:lnTo>
                  <a:lnTo>
                    <a:pt x="699" y="180"/>
                  </a:lnTo>
                  <a:lnTo>
                    <a:pt x="687" y="187"/>
                  </a:lnTo>
                  <a:lnTo>
                    <a:pt x="661" y="201"/>
                  </a:lnTo>
                  <a:lnTo>
                    <a:pt x="635" y="216"/>
                  </a:lnTo>
                  <a:lnTo>
                    <a:pt x="635" y="216"/>
                  </a:lnTo>
                  <a:lnTo>
                    <a:pt x="615" y="227"/>
                  </a:lnTo>
                  <a:lnTo>
                    <a:pt x="596" y="237"/>
                  </a:lnTo>
                  <a:lnTo>
                    <a:pt x="555" y="259"/>
                  </a:lnTo>
                  <a:lnTo>
                    <a:pt x="515" y="280"/>
                  </a:lnTo>
                  <a:lnTo>
                    <a:pt x="494" y="292"/>
                  </a:lnTo>
                  <a:lnTo>
                    <a:pt x="475" y="305"/>
                  </a:lnTo>
                  <a:lnTo>
                    <a:pt x="475" y="305"/>
                  </a:lnTo>
                  <a:lnTo>
                    <a:pt x="458" y="317"/>
                  </a:lnTo>
                  <a:lnTo>
                    <a:pt x="438" y="329"/>
                  </a:lnTo>
                  <a:lnTo>
                    <a:pt x="438" y="329"/>
                  </a:lnTo>
                  <a:lnTo>
                    <a:pt x="424" y="338"/>
                  </a:lnTo>
                  <a:lnTo>
                    <a:pt x="411" y="346"/>
                  </a:lnTo>
                  <a:lnTo>
                    <a:pt x="405" y="349"/>
                  </a:lnTo>
                  <a:lnTo>
                    <a:pt x="398" y="351"/>
                  </a:lnTo>
                  <a:lnTo>
                    <a:pt x="393" y="353"/>
                  </a:lnTo>
                  <a:lnTo>
                    <a:pt x="388" y="353"/>
                  </a:lnTo>
                  <a:lnTo>
                    <a:pt x="388" y="353"/>
                  </a:lnTo>
                  <a:lnTo>
                    <a:pt x="378" y="351"/>
                  </a:lnTo>
                  <a:lnTo>
                    <a:pt x="368" y="347"/>
                  </a:lnTo>
                  <a:lnTo>
                    <a:pt x="358" y="343"/>
                  </a:lnTo>
                  <a:lnTo>
                    <a:pt x="349" y="338"/>
                  </a:lnTo>
                  <a:lnTo>
                    <a:pt x="330" y="328"/>
                  </a:lnTo>
                  <a:lnTo>
                    <a:pt x="320" y="323"/>
                  </a:lnTo>
                  <a:lnTo>
                    <a:pt x="309" y="319"/>
                  </a:lnTo>
                  <a:lnTo>
                    <a:pt x="309" y="319"/>
                  </a:lnTo>
                  <a:lnTo>
                    <a:pt x="260" y="301"/>
                  </a:lnTo>
                  <a:lnTo>
                    <a:pt x="210" y="282"/>
                  </a:lnTo>
                  <a:lnTo>
                    <a:pt x="185" y="273"/>
                  </a:lnTo>
                  <a:lnTo>
                    <a:pt x="160" y="261"/>
                  </a:lnTo>
                  <a:lnTo>
                    <a:pt x="138" y="249"/>
                  </a:lnTo>
                  <a:lnTo>
                    <a:pt x="115" y="235"/>
                  </a:lnTo>
                  <a:lnTo>
                    <a:pt x="115" y="235"/>
                  </a:lnTo>
                  <a:lnTo>
                    <a:pt x="104" y="231"/>
                  </a:lnTo>
                  <a:lnTo>
                    <a:pt x="93" y="228"/>
                  </a:lnTo>
                  <a:lnTo>
                    <a:pt x="73" y="218"/>
                  </a:lnTo>
                  <a:lnTo>
                    <a:pt x="54" y="207"/>
                  </a:lnTo>
                  <a:lnTo>
                    <a:pt x="36" y="195"/>
                  </a:lnTo>
                  <a:lnTo>
                    <a:pt x="36" y="195"/>
                  </a:lnTo>
                  <a:lnTo>
                    <a:pt x="20" y="189"/>
                  </a:lnTo>
                  <a:lnTo>
                    <a:pt x="14" y="186"/>
                  </a:lnTo>
                  <a:lnTo>
                    <a:pt x="8" y="182"/>
                  </a:lnTo>
                  <a:lnTo>
                    <a:pt x="3" y="177"/>
                  </a:lnTo>
                  <a:lnTo>
                    <a:pt x="1" y="173"/>
                  </a:lnTo>
                  <a:lnTo>
                    <a:pt x="0" y="167"/>
                  </a:lnTo>
                  <a:lnTo>
                    <a:pt x="2" y="160"/>
                  </a:lnTo>
                  <a:lnTo>
                    <a:pt x="2" y="160"/>
                  </a:lnTo>
                  <a:lnTo>
                    <a:pt x="6" y="154"/>
                  </a:lnTo>
                  <a:lnTo>
                    <a:pt x="13" y="147"/>
                  </a:lnTo>
                  <a:lnTo>
                    <a:pt x="20" y="142"/>
                  </a:lnTo>
                  <a:lnTo>
                    <a:pt x="29" y="136"/>
                  </a:lnTo>
                  <a:lnTo>
                    <a:pt x="47" y="126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124" y="90"/>
                  </a:lnTo>
                  <a:lnTo>
                    <a:pt x="188" y="62"/>
                  </a:lnTo>
                  <a:lnTo>
                    <a:pt x="221" y="49"/>
                  </a:lnTo>
                  <a:lnTo>
                    <a:pt x="255" y="36"/>
                  </a:lnTo>
                  <a:lnTo>
                    <a:pt x="289" y="24"/>
                  </a:lnTo>
                  <a:lnTo>
                    <a:pt x="322" y="13"/>
                  </a:lnTo>
                  <a:lnTo>
                    <a:pt x="322" y="13"/>
                  </a:lnTo>
                  <a:lnTo>
                    <a:pt x="340" y="7"/>
                  </a:lnTo>
                  <a:lnTo>
                    <a:pt x="356" y="3"/>
                  </a:lnTo>
                  <a:lnTo>
                    <a:pt x="364" y="1"/>
                  </a:lnTo>
                  <a:lnTo>
                    <a:pt x="371" y="0"/>
                  </a:lnTo>
                  <a:lnTo>
                    <a:pt x="380" y="0"/>
                  </a:lnTo>
                  <a:lnTo>
                    <a:pt x="390" y="1"/>
                  </a:lnTo>
                  <a:lnTo>
                    <a:pt x="390" y="1"/>
                  </a:lnTo>
                  <a:lnTo>
                    <a:pt x="394" y="2"/>
                  </a:lnTo>
                  <a:lnTo>
                    <a:pt x="397" y="3"/>
                  </a:lnTo>
                  <a:lnTo>
                    <a:pt x="400" y="5"/>
                  </a:lnTo>
                  <a:lnTo>
                    <a:pt x="403" y="6"/>
                  </a:lnTo>
                  <a:lnTo>
                    <a:pt x="403" y="6"/>
                  </a:lnTo>
                  <a:lnTo>
                    <a:pt x="409" y="6"/>
                  </a:lnTo>
                  <a:lnTo>
                    <a:pt x="413" y="5"/>
                  </a:lnTo>
                  <a:lnTo>
                    <a:pt x="417" y="4"/>
                  </a:lnTo>
                  <a:lnTo>
                    <a:pt x="419" y="4"/>
                  </a:lnTo>
                  <a:lnTo>
                    <a:pt x="419" y="4"/>
                  </a:lnTo>
                  <a:lnTo>
                    <a:pt x="422" y="5"/>
                  </a:lnTo>
                  <a:lnTo>
                    <a:pt x="422" y="6"/>
                  </a:lnTo>
                  <a:lnTo>
                    <a:pt x="422" y="6"/>
                  </a:lnTo>
                  <a:lnTo>
                    <a:pt x="436" y="14"/>
                  </a:lnTo>
                  <a:lnTo>
                    <a:pt x="449" y="21"/>
                  </a:lnTo>
                  <a:lnTo>
                    <a:pt x="464" y="28"/>
                  </a:lnTo>
                  <a:lnTo>
                    <a:pt x="479" y="33"/>
                  </a:lnTo>
                  <a:lnTo>
                    <a:pt x="509" y="43"/>
                  </a:lnTo>
                  <a:lnTo>
                    <a:pt x="540" y="52"/>
                  </a:lnTo>
                  <a:lnTo>
                    <a:pt x="540" y="52"/>
                  </a:lnTo>
                  <a:lnTo>
                    <a:pt x="570" y="61"/>
                  </a:lnTo>
                  <a:lnTo>
                    <a:pt x="599" y="68"/>
                  </a:lnTo>
                  <a:lnTo>
                    <a:pt x="599" y="68"/>
                  </a:lnTo>
                  <a:lnTo>
                    <a:pt x="651" y="81"/>
                  </a:lnTo>
                  <a:lnTo>
                    <a:pt x="697" y="95"/>
                  </a:lnTo>
                  <a:lnTo>
                    <a:pt x="697" y="95"/>
                  </a:lnTo>
                  <a:lnTo>
                    <a:pt x="721" y="102"/>
                  </a:lnTo>
                  <a:lnTo>
                    <a:pt x="742" y="111"/>
                  </a:lnTo>
                  <a:lnTo>
                    <a:pt x="742" y="111"/>
                  </a:lnTo>
                  <a:lnTo>
                    <a:pt x="746" y="120"/>
                  </a:lnTo>
                  <a:lnTo>
                    <a:pt x="750" y="129"/>
                  </a:lnTo>
                  <a:lnTo>
                    <a:pt x="751" y="135"/>
                  </a:lnTo>
                  <a:lnTo>
                    <a:pt x="751" y="140"/>
                  </a:lnTo>
                  <a:lnTo>
                    <a:pt x="751" y="145"/>
                  </a:lnTo>
                  <a:lnTo>
                    <a:pt x="749" y="152"/>
                  </a:lnTo>
                  <a:lnTo>
                    <a:pt x="749" y="152"/>
                  </a:lnTo>
                  <a:close/>
                  <a:moveTo>
                    <a:pt x="440" y="308"/>
                  </a:moveTo>
                  <a:lnTo>
                    <a:pt x="440" y="308"/>
                  </a:lnTo>
                  <a:lnTo>
                    <a:pt x="459" y="295"/>
                  </a:lnTo>
                  <a:lnTo>
                    <a:pt x="479" y="283"/>
                  </a:lnTo>
                  <a:lnTo>
                    <a:pt x="521" y="261"/>
                  </a:lnTo>
                  <a:lnTo>
                    <a:pt x="563" y="238"/>
                  </a:lnTo>
                  <a:lnTo>
                    <a:pt x="605" y="216"/>
                  </a:lnTo>
                  <a:lnTo>
                    <a:pt x="605" y="216"/>
                  </a:lnTo>
                  <a:lnTo>
                    <a:pt x="634" y="200"/>
                  </a:lnTo>
                  <a:lnTo>
                    <a:pt x="668" y="181"/>
                  </a:lnTo>
                  <a:lnTo>
                    <a:pt x="685" y="171"/>
                  </a:lnTo>
                  <a:lnTo>
                    <a:pt x="700" y="160"/>
                  </a:lnTo>
                  <a:lnTo>
                    <a:pt x="714" y="151"/>
                  </a:lnTo>
                  <a:lnTo>
                    <a:pt x="724" y="141"/>
                  </a:lnTo>
                  <a:lnTo>
                    <a:pt x="724" y="141"/>
                  </a:lnTo>
                  <a:lnTo>
                    <a:pt x="726" y="138"/>
                  </a:lnTo>
                  <a:lnTo>
                    <a:pt x="728" y="131"/>
                  </a:lnTo>
                  <a:lnTo>
                    <a:pt x="728" y="128"/>
                  </a:lnTo>
                  <a:lnTo>
                    <a:pt x="726" y="126"/>
                  </a:lnTo>
                  <a:lnTo>
                    <a:pt x="724" y="123"/>
                  </a:lnTo>
                  <a:lnTo>
                    <a:pt x="718" y="122"/>
                  </a:lnTo>
                  <a:lnTo>
                    <a:pt x="718" y="122"/>
                  </a:lnTo>
                  <a:lnTo>
                    <a:pt x="675" y="149"/>
                  </a:lnTo>
                  <a:lnTo>
                    <a:pt x="630" y="173"/>
                  </a:lnTo>
                  <a:lnTo>
                    <a:pt x="539" y="223"/>
                  </a:lnTo>
                  <a:lnTo>
                    <a:pt x="494" y="248"/>
                  </a:lnTo>
                  <a:lnTo>
                    <a:pt x="449" y="274"/>
                  </a:lnTo>
                  <a:lnTo>
                    <a:pt x="406" y="301"/>
                  </a:lnTo>
                  <a:lnTo>
                    <a:pt x="363" y="327"/>
                  </a:lnTo>
                  <a:lnTo>
                    <a:pt x="363" y="327"/>
                  </a:lnTo>
                  <a:lnTo>
                    <a:pt x="368" y="331"/>
                  </a:lnTo>
                  <a:lnTo>
                    <a:pt x="373" y="332"/>
                  </a:lnTo>
                  <a:lnTo>
                    <a:pt x="383" y="334"/>
                  </a:lnTo>
                  <a:lnTo>
                    <a:pt x="393" y="333"/>
                  </a:lnTo>
                  <a:lnTo>
                    <a:pt x="403" y="331"/>
                  </a:lnTo>
                  <a:lnTo>
                    <a:pt x="413" y="326"/>
                  </a:lnTo>
                  <a:lnTo>
                    <a:pt x="422" y="321"/>
                  </a:lnTo>
                  <a:lnTo>
                    <a:pt x="431" y="314"/>
                  </a:lnTo>
                  <a:lnTo>
                    <a:pt x="440" y="308"/>
                  </a:lnTo>
                  <a:lnTo>
                    <a:pt x="440" y="308"/>
                  </a:lnTo>
                  <a:close/>
                  <a:moveTo>
                    <a:pt x="602" y="87"/>
                  </a:moveTo>
                  <a:lnTo>
                    <a:pt x="602" y="87"/>
                  </a:lnTo>
                  <a:lnTo>
                    <a:pt x="592" y="90"/>
                  </a:lnTo>
                  <a:lnTo>
                    <a:pt x="581" y="95"/>
                  </a:lnTo>
                  <a:lnTo>
                    <a:pt x="570" y="101"/>
                  </a:lnTo>
                  <a:lnTo>
                    <a:pt x="561" y="109"/>
                  </a:lnTo>
                  <a:lnTo>
                    <a:pt x="540" y="125"/>
                  </a:lnTo>
                  <a:lnTo>
                    <a:pt x="531" y="131"/>
                  </a:lnTo>
                  <a:lnTo>
                    <a:pt x="521" y="138"/>
                  </a:lnTo>
                  <a:lnTo>
                    <a:pt x="521" y="138"/>
                  </a:lnTo>
                  <a:lnTo>
                    <a:pt x="471" y="165"/>
                  </a:lnTo>
                  <a:lnTo>
                    <a:pt x="419" y="190"/>
                  </a:lnTo>
                  <a:lnTo>
                    <a:pt x="419" y="190"/>
                  </a:lnTo>
                  <a:lnTo>
                    <a:pt x="401" y="201"/>
                  </a:lnTo>
                  <a:lnTo>
                    <a:pt x="384" y="213"/>
                  </a:lnTo>
                  <a:lnTo>
                    <a:pt x="367" y="225"/>
                  </a:lnTo>
                  <a:lnTo>
                    <a:pt x="349" y="235"/>
                  </a:lnTo>
                  <a:lnTo>
                    <a:pt x="349" y="235"/>
                  </a:lnTo>
                  <a:lnTo>
                    <a:pt x="332" y="244"/>
                  </a:lnTo>
                  <a:lnTo>
                    <a:pt x="316" y="252"/>
                  </a:lnTo>
                  <a:lnTo>
                    <a:pt x="301" y="261"/>
                  </a:lnTo>
                  <a:lnTo>
                    <a:pt x="293" y="266"/>
                  </a:lnTo>
                  <a:lnTo>
                    <a:pt x="287" y="273"/>
                  </a:lnTo>
                  <a:lnTo>
                    <a:pt x="287" y="273"/>
                  </a:lnTo>
                  <a:lnTo>
                    <a:pt x="281" y="274"/>
                  </a:lnTo>
                  <a:lnTo>
                    <a:pt x="276" y="275"/>
                  </a:lnTo>
                  <a:lnTo>
                    <a:pt x="274" y="276"/>
                  </a:lnTo>
                  <a:lnTo>
                    <a:pt x="272" y="277"/>
                  </a:lnTo>
                  <a:lnTo>
                    <a:pt x="271" y="279"/>
                  </a:lnTo>
                  <a:lnTo>
                    <a:pt x="271" y="281"/>
                  </a:lnTo>
                  <a:lnTo>
                    <a:pt x="271" y="281"/>
                  </a:lnTo>
                  <a:lnTo>
                    <a:pt x="272" y="286"/>
                  </a:lnTo>
                  <a:lnTo>
                    <a:pt x="274" y="288"/>
                  </a:lnTo>
                  <a:lnTo>
                    <a:pt x="276" y="290"/>
                  </a:lnTo>
                  <a:lnTo>
                    <a:pt x="279" y="291"/>
                  </a:lnTo>
                  <a:lnTo>
                    <a:pt x="287" y="292"/>
                  </a:lnTo>
                  <a:lnTo>
                    <a:pt x="294" y="294"/>
                  </a:lnTo>
                  <a:lnTo>
                    <a:pt x="294" y="294"/>
                  </a:lnTo>
                  <a:lnTo>
                    <a:pt x="301" y="297"/>
                  </a:lnTo>
                  <a:lnTo>
                    <a:pt x="307" y="301"/>
                  </a:lnTo>
                  <a:lnTo>
                    <a:pt x="320" y="309"/>
                  </a:lnTo>
                  <a:lnTo>
                    <a:pt x="327" y="313"/>
                  </a:lnTo>
                  <a:lnTo>
                    <a:pt x="334" y="317"/>
                  </a:lnTo>
                  <a:lnTo>
                    <a:pt x="340" y="319"/>
                  </a:lnTo>
                  <a:lnTo>
                    <a:pt x="347" y="319"/>
                  </a:lnTo>
                  <a:lnTo>
                    <a:pt x="347" y="319"/>
                  </a:lnTo>
                  <a:lnTo>
                    <a:pt x="351" y="318"/>
                  </a:lnTo>
                  <a:lnTo>
                    <a:pt x="355" y="316"/>
                  </a:lnTo>
                  <a:lnTo>
                    <a:pt x="364" y="309"/>
                  </a:lnTo>
                  <a:lnTo>
                    <a:pt x="373" y="302"/>
                  </a:lnTo>
                  <a:lnTo>
                    <a:pt x="383" y="295"/>
                  </a:lnTo>
                  <a:lnTo>
                    <a:pt x="383" y="295"/>
                  </a:lnTo>
                  <a:lnTo>
                    <a:pt x="406" y="282"/>
                  </a:lnTo>
                  <a:lnTo>
                    <a:pt x="430" y="270"/>
                  </a:lnTo>
                  <a:lnTo>
                    <a:pt x="483" y="241"/>
                  </a:lnTo>
                  <a:lnTo>
                    <a:pt x="483" y="241"/>
                  </a:lnTo>
                  <a:lnTo>
                    <a:pt x="533" y="211"/>
                  </a:lnTo>
                  <a:lnTo>
                    <a:pt x="581" y="182"/>
                  </a:lnTo>
                  <a:lnTo>
                    <a:pt x="581" y="182"/>
                  </a:lnTo>
                  <a:lnTo>
                    <a:pt x="612" y="166"/>
                  </a:lnTo>
                  <a:lnTo>
                    <a:pt x="643" y="150"/>
                  </a:lnTo>
                  <a:lnTo>
                    <a:pt x="673" y="134"/>
                  </a:lnTo>
                  <a:lnTo>
                    <a:pt x="686" y="125"/>
                  </a:lnTo>
                  <a:lnTo>
                    <a:pt x="699" y="116"/>
                  </a:lnTo>
                  <a:lnTo>
                    <a:pt x="699" y="116"/>
                  </a:lnTo>
                  <a:lnTo>
                    <a:pt x="700" y="115"/>
                  </a:lnTo>
                  <a:lnTo>
                    <a:pt x="701" y="114"/>
                  </a:lnTo>
                  <a:lnTo>
                    <a:pt x="701" y="114"/>
                  </a:lnTo>
                  <a:lnTo>
                    <a:pt x="689" y="112"/>
                  </a:lnTo>
                  <a:lnTo>
                    <a:pt x="676" y="108"/>
                  </a:lnTo>
                  <a:lnTo>
                    <a:pt x="651" y="98"/>
                  </a:lnTo>
                  <a:lnTo>
                    <a:pt x="638" y="93"/>
                  </a:lnTo>
                  <a:lnTo>
                    <a:pt x="625" y="90"/>
                  </a:lnTo>
                  <a:lnTo>
                    <a:pt x="613" y="87"/>
                  </a:lnTo>
                  <a:lnTo>
                    <a:pt x="602" y="87"/>
                  </a:lnTo>
                  <a:lnTo>
                    <a:pt x="602" y="87"/>
                  </a:lnTo>
                  <a:close/>
                  <a:moveTo>
                    <a:pt x="503" y="58"/>
                  </a:moveTo>
                  <a:lnTo>
                    <a:pt x="503" y="58"/>
                  </a:lnTo>
                  <a:lnTo>
                    <a:pt x="483" y="71"/>
                  </a:lnTo>
                  <a:lnTo>
                    <a:pt x="461" y="84"/>
                  </a:lnTo>
                  <a:lnTo>
                    <a:pt x="440" y="96"/>
                  </a:lnTo>
                  <a:lnTo>
                    <a:pt x="417" y="109"/>
                  </a:lnTo>
                  <a:lnTo>
                    <a:pt x="395" y="120"/>
                  </a:lnTo>
                  <a:lnTo>
                    <a:pt x="371" y="130"/>
                  </a:lnTo>
                  <a:lnTo>
                    <a:pt x="347" y="141"/>
                  </a:lnTo>
                  <a:lnTo>
                    <a:pt x="322" y="150"/>
                  </a:lnTo>
                  <a:lnTo>
                    <a:pt x="322" y="150"/>
                  </a:lnTo>
                  <a:lnTo>
                    <a:pt x="304" y="162"/>
                  </a:lnTo>
                  <a:lnTo>
                    <a:pt x="284" y="174"/>
                  </a:lnTo>
                  <a:lnTo>
                    <a:pt x="244" y="198"/>
                  </a:lnTo>
                  <a:lnTo>
                    <a:pt x="203" y="220"/>
                  </a:lnTo>
                  <a:lnTo>
                    <a:pt x="183" y="232"/>
                  </a:lnTo>
                  <a:lnTo>
                    <a:pt x="164" y="244"/>
                  </a:lnTo>
                  <a:lnTo>
                    <a:pt x="164" y="244"/>
                  </a:lnTo>
                  <a:lnTo>
                    <a:pt x="186" y="255"/>
                  </a:lnTo>
                  <a:lnTo>
                    <a:pt x="207" y="265"/>
                  </a:lnTo>
                  <a:lnTo>
                    <a:pt x="231" y="275"/>
                  </a:lnTo>
                  <a:lnTo>
                    <a:pt x="255" y="283"/>
                  </a:lnTo>
                  <a:lnTo>
                    <a:pt x="255" y="283"/>
                  </a:lnTo>
                  <a:lnTo>
                    <a:pt x="254" y="279"/>
                  </a:lnTo>
                  <a:lnTo>
                    <a:pt x="252" y="277"/>
                  </a:lnTo>
                  <a:lnTo>
                    <a:pt x="251" y="274"/>
                  </a:lnTo>
                  <a:lnTo>
                    <a:pt x="252" y="271"/>
                  </a:lnTo>
                  <a:lnTo>
                    <a:pt x="252" y="271"/>
                  </a:lnTo>
                  <a:lnTo>
                    <a:pt x="294" y="247"/>
                  </a:lnTo>
                  <a:lnTo>
                    <a:pt x="335" y="225"/>
                  </a:lnTo>
                  <a:lnTo>
                    <a:pt x="418" y="178"/>
                  </a:lnTo>
                  <a:lnTo>
                    <a:pt x="460" y="156"/>
                  </a:lnTo>
                  <a:lnTo>
                    <a:pt x="500" y="131"/>
                  </a:lnTo>
                  <a:lnTo>
                    <a:pt x="539" y="107"/>
                  </a:lnTo>
                  <a:lnTo>
                    <a:pt x="578" y="81"/>
                  </a:lnTo>
                  <a:lnTo>
                    <a:pt x="578" y="81"/>
                  </a:lnTo>
                  <a:lnTo>
                    <a:pt x="560" y="77"/>
                  </a:lnTo>
                  <a:lnTo>
                    <a:pt x="540" y="70"/>
                  </a:lnTo>
                  <a:lnTo>
                    <a:pt x="503" y="58"/>
                  </a:lnTo>
                  <a:lnTo>
                    <a:pt x="503" y="58"/>
                  </a:lnTo>
                  <a:close/>
                  <a:moveTo>
                    <a:pt x="408" y="28"/>
                  </a:moveTo>
                  <a:lnTo>
                    <a:pt x="408" y="28"/>
                  </a:lnTo>
                  <a:lnTo>
                    <a:pt x="378" y="40"/>
                  </a:lnTo>
                  <a:lnTo>
                    <a:pt x="349" y="53"/>
                  </a:lnTo>
                  <a:lnTo>
                    <a:pt x="321" y="66"/>
                  </a:lnTo>
                  <a:lnTo>
                    <a:pt x="292" y="79"/>
                  </a:lnTo>
                  <a:lnTo>
                    <a:pt x="292" y="79"/>
                  </a:lnTo>
                  <a:lnTo>
                    <a:pt x="270" y="87"/>
                  </a:lnTo>
                  <a:lnTo>
                    <a:pt x="248" y="95"/>
                  </a:lnTo>
                  <a:lnTo>
                    <a:pt x="226" y="104"/>
                  </a:lnTo>
                  <a:lnTo>
                    <a:pt x="204" y="112"/>
                  </a:lnTo>
                  <a:lnTo>
                    <a:pt x="204" y="112"/>
                  </a:lnTo>
                  <a:lnTo>
                    <a:pt x="198" y="117"/>
                  </a:lnTo>
                  <a:lnTo>
                    <a:pt x="190" y="123"/>
                  </a:lnTo>
                  <a:lnTo>
                    <a:pt x="184" y="128"/>
                  </a:lnTo>
                  <a:lnTo>
                    <a:pt x="176" y="132"/>
                  </a:lnTo>
                  <a:lnTo>
                    <a:pt x="176" y="132"/>
                  </a:lnTo>
                  <a:lnTo>
                    <a:pt x="119" y="161"/>
                  </a:lnTo>
                  <a:lnTo>
                    <a:pt x="63" y="190"/>
                  </a:lnTo>
                  <a:lnTo>
                    <a:pt x="63" y="190"/>
                  </a:lnTo>
                  <a:lnTo>
                    <a:pt x="72" y="198"/>
                  </a:lnTo>
                  <a:lnTo>
                    <a:pt x="81" y="204"/>
                  </a:lnTo>
                  <a:lnTo>
                    <a:pt x="92" y="210"/>
                  </a:lnTo>
                  <a:lnTo>
                    <a:pt x="103" y="215"/>
                  </a:lnTo>
                  <a:lnTo>
                    <a:pt x="125" y="225"/>
                  </a:lnTo>
                  <a:lnTo>
                    <a:pt x="136" y="230"/>
                  </a:lnTo>
                  <a:lnTo>
                    <a:pt x="146" y="235"/>
                  </a:lnTo>
                  <a:lnTo>
                    <a:pt x="146" y="235"/>
                  </a:lnTo>
                  <a:lnTo>
                    <a:pt x="173" y="221"/>
                  </a:lnTo>
                  <a:lnTo>
                    <a:pt x="200" y="206"/>
                  </a:lnTo>
                  <a:lnTo>
                    <a:pt x="252" y="174"/>
                  </a:lnTo>
                  <a:lnTo>
                    <a:pt x="279" y="159"/>
                  </a:lnTo>
                  <a:lnTo>
                    <a:pt x="306" y="144"/>
                  </a:lnTo>
                  <a:lnTo>
                    <a:pt x="334" y="132"/>
                  </a:lnTo>
                  <a:lnTo>
                    <a:pt x="349" y="126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78" y="113"/>
                  </a:lnTo>
                  <a:lnTo>
                    <a:pt x="393" y="105"/>
                  </a:lnTo>
                  <a:lnTo>
                    <a:pt x="423" y="89"/>
                  </a:lnTo>
                  <a:lnTo>
                    <a:pt x="454" y="72"/>
                  </a:lnTo>
                  <a:lnTo>
                    <a:pt x="468" y="65"/>
                  </a:lnTo>
                  <a:lnTo>
                    <a:pt x="483" y="55"/>
                  </a:lnTo>
                  <a:lnTo>
                    <a:pt x="483" y="55"/>
                  </a:lnTo>
                  <a:lnTo>
                    <a:pt x="484" y="53"/>
                  </a:lnTo>
                  <a:lnTo>
                    <a:pt x="484" y="52"/>
                  </a:lnTo>
                  <a:lnTo>
                    <a:pt x="484" y="50"/>
                  </a:lnTo>
                  <a:lnTo>
                    <a:pt x="484" y="50"/>
                  </a:lnTo>
                  <a:lnTo>
                    <a:pt x="462" y="45"/>
                  </a:lnTo>
                  <a:lnTo>
                    <a:pt x="444" y="39"/>
                  </a:lnTo>
                  <a:lnTo>
                    <a:pt x="426" y="33"/>
                  </a:lnTo>
                  <a:lnTo>
                    <a:pt x="408" y="28"/>
                  </a:lnTo>
                  <a:lnTo>
                    <a:pt x="408" y="28"/>
                  </a:lnTo>
                  <a:close/>
                  <a:moveTo>
                    <a:pt x="295" y="41"/>
                  </a:moveTo>
                  <a:lnTo>
                    <a:pt x="295" y="41"/>
                  </a:lnTo>
                  <a:lnTo>
                    <a:pt x="293" y="41"/>
                  </a:lnTo>
                  <a:lnTo>
                    <a:pt x="291" y="40"/>
                  </a:lnTo>
                  <a:lnTo>
                    <a:pt x="287" y="39"/>
                  </a:lnTo>
                  <a:lnTo>
                    <a:pt x="287" y="39"/>
                  </a:lnTo>
                  <a:lnTo>
                    <a:pt x="279" y="41"/>
                  </a:lnTo>
                  <a:lnTo>
                    <a:pt x="272" y="45"/>
                  </a:lnTo>
                  <a:lnTo>
                    <a:pt x="255" y="52"/>
                  </a:lnTo>
                  <a:lnTo>
                    <a:pt x="255" y="52"/>
                  </a:lnTo>
                  <a:lnTo>
                    <a:pt x="232" y="61"/>
                  </a:lnTo>
                  <a:lnTo>
                    <a:pt x="212" y="69"/>
                  </a:lnTo>
                  <a:lnTo>
                    <a:pt x="193" y="78"/>
                  </a:lnTo>
                  <a:lnTo>
                    <a:pt x="173" y="85"/>
                  </a:lnTo>
                  <a:lnTo>
                    <a:pt x="173" y="85"/>
                  </a:lnTo>
                  <a:lnTo>
                    <a:pt x="163" y="89"/>
                  </a:lnTo>
                  <a:lnTo>
                    <a:pt x="153" y="92"/>
                  </a:lnTo>
                  <a:lnTo>
                    <a:pt x="143" y="95"/>
                  </a:lnTo>
                  <a:lnTo>
                    <a:pt x="134" y="98"/>
                  </a:lnTo>
                  <a:lnTo>
                    <a:pt x="134" y="98"/>
                  </a:lnTo>
                  <a:lnTo>
                    <a:pt x="124" y="104"/>
                  </a:lnTo>
                  <a:lnTo>
                    <a:pt x="114" y="110"/>
                  </a:lnTo>
                  <a:lnTo>
                    <a:pt x="106" y="116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72" y="132"/>
                  </a:lnTo>
                  <a:lnTo>
                    <a:pt x="60" y="139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43" y="149"/>
                  </a:lnTo>
                  <a:lnTo>
                    <a:pt x="34" y="152"/>
                  </a:lnTo>
                  <a:lnTo>
                    <a:pt x="28" y="156"/>
                  </a:lnTo>
                  <a:lnTo>
                    <a:pt x="24" y="158"/>
                  </a:lnTo>
                  <a:lnTo>
                    <a:pt x="21" y="162"/>
                  </a:lnTo>
                  <a:lnTo>
                    <a:pt x="21" y="162"/>
                  </a:lnTo>
                  <a:lnTo>
                    <a:pt x="25" y="169"/>
                  </a:lnTo>
                  <a:lnTo>
                    <a:pt x="30" y="174"/>
                  </a:lnTo>
                  <a:lnTo>
                    <a:pt x="36" y="178"/>
                  </a:lnTo>
                  <a:lnTo>
                    <a:pt x="45" y="182"/>
                  </a:lnTo>
                  <a:lnTo>
                    <a:pt x="45" y="182"/>
                  </a:lnTo>
                  <a:lnTo>
                    <a:pt x="81" y="164"/>
                  </a:lnTo>
                  <a:lnTo>
                    <a:pt x="122" y="143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225" y="89"/>
                  </a:lnTo>
                  <a:lnTo>
                    <a:pt x="248" y="79"/>
                  </a:lnTo>
                  <a:lnTo>
                    <a:pt x="296" y="61"/>
                  </a:lnTo>
                  <a:lnTo>
                    <a:pt x="320" y="52"/>
                  </a:lnTo>
                  <a:lnTo>
                    <a:pt x="342" y="43"/>
                  </a:lnTo>
                  <a:lnTo>
                    <a:pt x="364" y="31"/>
                  </a:lnTo>
                  <a:lnTo>
                    <a:pt x="373" y="25"/>
                  </a:lnTo>
                  <a:lnTo>
                    <a:pt x="383" y="18"/>
                  </a:lnTo>
                  <a:lnTo>
                    <a:pt x="383" y="18"/>
                  </a:lnTo>
                  <a:lnTo>
                    <a:pt x="370" y="18"/>
                  </a:lnTo>
                  <a:lnTo>
                    <a:pt x="360" y="20"/>
                  </a:lnTo>
                  <a:lnTo>
                    <a:pt x="349" y="22"/>
                  </a:lnTo>
                  <a:lnTo>
                    <a:pt x="338" y="25"/>
                  </a:lnTo>
                  <a:lnTo>
                    <a:pt x="317" y="34"/>
                  </a:lnTo>
                  <a:lnTo>
                    <a:pt x="307" y="38"/>
                  </a:lnTo>
                  <a:lnTo>
                    <a:pt x="295" y="41"/>
                  </a:lnTo>
                  <a:lnTo>
                    <a:pt x="295" y="41"/>
                  </a:lnTo>
                  <a:close/>
                </a:path>
              </a:pathLst>
            </a:cu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Freeform 125"/>
            <p:cNvSpPr/>
            <p:nvPr/>
          </p:nvSpPr>
          <p:spPr bwMode="auto">
            <a:xfrm>
              <a:off x="6373813" y="2325688"/>
              <a:ext cx="15875" cy="19050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4" y="26"/>
                </a:cxn>
                <a:cxn ang="0">
                  <a:pos x="7" y="21"/>
                </a:cxn>
                <a:cxn ang="0">
                  <a:pos x="12" y="15"/>
                </a:cxn>
                <a:cxn ang="0">
                  <a:pos x="23" y="7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1" y="7"/>
                </a:cxn>
                <a:cxn ang="0">
                  <a:pos x="29" y="13"/>
                </a:cxn>
                <a:cxn ang="0">
                  <a:pos x="26" y="17"/>
                </a:cxn>
                <a:cxn ang="0">
                  <a:pos x="22" y="23"/>
                </a:cxn>
                <a:cxn ang="0">
                  <a:pos x="11" y="31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32" h="38">
                  <a:moveTo>
                    <a:pt x="0" y="38"/>
                  </a:moveTo>
                  <a:lnTo>
                    <a:pt x="0" y="38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7" y="21"/>
                  </a:lnTo>
                  <a:lnTo>
                    <a:pt x="12" y="15"/>
                  </a:lnTo>
                  <a:lnTo>
                    <a:pt x="23" y="7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1" y="7"/>
                  </a:lnTo>
                  <a:lnTo>
                    <a:pt x="29" y="13"/>
                  </a:lnTo>
                  <a:lnTo>
                    <a:pt x="26" y="17"/>
                  </a:lnTo>
                  <a:lnTo>
                    <a:pt x="22" y="23"/>
                  </a:lnTo>
                  <a:lnTo>
                    <a:pt x="11" y="31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Freeform 126"/>
            <p:cNvSpPr>
              <a:spLocks noEditPoints="1"/>
            </p:cNvSpPr>
            <p:nvPr/>
          </p:nvSpPr>
          <p:spPr bwMode="auto">
            <a:xfrm>
              <a:off x="6237288" y="2035175"/>
              <a:ext cx="817563" cy="560388"/>
            </a:xfrm>
            <a:custGeom>
              <a:avLst/>
              <a:gdLst/>
              <a:ahLst/>
              <a:cxnLst>
                <a:cxn ang="0">
                  <a:pos x="91" y="444"/>
                </a:cxn>
                <a:cxn ang="0">
                  <a:pos x="627" y="160"/>
                </a:cxn>
                <a:cxn ang="0">
                  <a:pos x="1233" y="59"/>
                </a:cxn>
                <a:cxn ang="0">
                  <a:pos x="1522" y="331"/>
                </a:cxn>
                <a:cxn ang="0">
                  <a:pos x="1023" y="693"/>
                </a:cxn>
                <a:cxn ang="0">
                  <a:pos x="734" y="978"/>
                </a:cxn>
                <a:cxn ang="0">
                  <a:pos x="458" y="947"/>
                </a:cxn>
                <a:cxn ang="0">
                  <a:pos x="44" y="670"/>
                </a:cxn>
                <a:cxn ang="0">
                  <a:pos x="1404" y="260"/>
                </a:cxn>
                <a:cxn ang="0">
                  <a:pos x="1033" y="662"/>
                </a:cxn>
                <a:cxn ang="0">
                  <a:pos x="1508" y="310"/>
                </a:cxn>
                <a:cxn ang="0">
                  <a:pos x="1513" y="172"/>
                </a:cxn>
                <a:cxn ang="0">
                  <a:pos x="1082" y="33"/>
                </a:cxn>
                <a:cxn ang="0">
                  <a:pos x="798" y="417"/>
                </a:cxn>
                <a:cxn ang="0">
                  <a:pos x="1519" y="172"/>
                </a:cxn>
                <a:cxn ang="0">
                  <a:pos x="873" y="810"/>
                </a:cxn>
                <a:cxn ang="0">
                  <a:pos x="836" y="624"/>
                </a:cxn>
                <a:cxn ang="0">
                  <a:pos x="854" y="662"/>
                </a:cxn>
                <a:cxn ang="0">
                  <a:pos x="782" y="603"/>
                </a:cxn>
                <a:cxn ang="0">
                  <a:pos x="705" y="720"/>
                </a:cxn>
                <a:cxn ang="0">
                  <a:pos x="828" y="779"/>
                </a:cxn>
                <a:cxn ang="0">
                  <a:pos x="601" y="867"/>
                </a:cxn>
                <a:cxn ang="0">
                  <a:pos x="545" y="584"/>
                </a:cxn>
                <a:cxn ang="0">
                  <a:pos x="556" y="690"/>
                </a:cxn>
                <a:cxn ang="0">
                  <a:pos x="697" y="704"/>
                </a:cxn>
                <a:cxn ang="0">
                  <a:pos x="601" y="702"/>
                </a:cxn>
                <a:cxn ang="0">
                  <a:pos x="537" y="841"/>
                </a:cxn>
                <a:cxn ang="0">
                  <a:pos x="664" y="775"/>
                </a:cxn>
                <a:cxn ang="0">
                  <a:pos x="589" y="877"/>
                </a:cxn>
                <a:cxn ang="0">
                  <a:pos x="488" y="818"/>
                </a:cxn>
                <a:cxn ang="0">
                  <a:pos x="326" y="777"/>
                </a:cxn>
                <a:cxn ang="0">
                  <a:pos x="227" y="667"/>
                </a:cxn>
                <a:cxn ang="0">
                  <a:pos x="119" y="605"/>
                </a:cxn>
                <a:cxn ang="0">
                  <a:pos x="626" y="1015"/>
                </a:cxn>
                <a:cxn ang="0">
                  <a:pos x="407" y="572"/>
                </a:cxn>
                <a:cxn ang="0">
                  <a:pos x="555" y="867"/>
                </a:cxn>
                <a:cxn ang="0">
                  <a:pos x="475" y="895"/>
                </a:cxn>
                <a:cxn ang="0">
                  <a:pos x="448" y="765"/>
                </a:cxn>
                <a:cxn ang="0">
                  <a:pos x="475" y="724"/>
                </a:cxn>
                <a:cxn ang="0">
                  <a:pos x="478" y="644"/>
                </a:cxn>
                <a:cxn ang="0">
                  <a:pos x="388" y="727"/>
                </a:cxn>
                <a:cxn ang="0">
                  <a:pos x="420" y="525"/>
                </a:cxn>
                <a:cxn ang="0">
                  <a:pos x="288" y="489"/>
                </a:cxn>
                <a:cxn ang="0">
                  <a:pos x="435" y="623"/>
                </a:cxn>
                <a:cxn ang="0">
                  <a:pos x="367" y="621"/>
                </a:cxn>
                <a:cxn ang="0">
                  <a:pos x="330" y="617"/>
                </a:cxn>
                <a:cxn ang="0">
                  <a:pos x="430" y="628"/>
                </a:cxn>
                <a:cxn ang="0">
                  <a:pos x="332" y="799"/>
                </a:cxn>
                <a:cxn ang="0">
                  <a:pos x="246" y="345"/>
                </a:cxn>
                <a:cxn ang="0">
                  <a:pos x="306" y="435"/>
                </a:cxn>
                <a:cxn ang="0">
                  <a:pos x="230" y="535"/>
                </a:cxn>
                <a:cxn ang="0">
                  <a:pos x="219" y="562"/>
                </a:cxn>
                <a:cxn ang="0">
                  <a:pos x="230" y="610"/>
                </a:cxn>
                <a:cxn ang="0">
                  <a:pos x="334" y="579"/>
                </a:cxn>
                <a:cxn ang="0">
                  <a:pos x="292" y="665"/>
                </a:cxn>
                <a:cxn ang="0">
                  <a:pos x="147" y="455"/>
                </a:cxn>
                <a:cxn ang="0">
                  <a:pos x="91" y="480"/>
                </a:cxn>
                <a:cxn ang="0">
                  <a:pos x="167" y="500"/>
                </a:cxn>
                <a:cxn ang="0">
                  <a:pos x="155" y="501"/>
                </a:cxn>
                <a:cxn ang="0">
                  <a:pos x="158" y="585"/>
                </a:cxn>
                <a:cxn ang="0">
                  <a:pos x="82" y="516"/>
                </a:cxn>
              </a:cxnLst>
              <a:rect l="0" t="0" r="r" b="b"/>
              <a:pathLst>
                <a:path w="1545" h="1058">
                  <a:moveTo>
                    <a:pt x="96" y="538"/>
                  </a:moveTo>
                  <a:lnTo>
                    <a:pt x="96" y="538"/>
                  </a:lnTo>
                  <a:lnTo>
                    <a:pt x="90" y="537"/>
                  </a:lnTo>
                  <a:lnTo>
                    <a:pt x="85" y="537"/>
                  </a:lnTo>
                  <a:lnTo>
                    <a:pt x="72" y="539"/>
                  </a:lnTo>
                  <a:lnTo>
                    <a:pt x="60" y="542"/>
                  </a:lnTo>
                  <a:lnTo>
                    <a:pt x="49" y="546"/>
                  </a:lnTo>
                  <a:lnTo>
                    <a:pt x="36" y="549"/>
                  </a:lnTo>
                  <a:lnTo>
                    <a:pt x="24" y="552"/>
                  </a:lnTo>
                  <a:lnTo>
                    <a:pt x="19" y="552"/>
                  </a:lnTo>
                  <a:lnTo>
                    <a:pt x="13" y="552"/>
                  </a:lnTo>
                  <a:lnTo>
                    <a:pt x="7" y="550"/>
                  </a:lnTo>
                  <a:lnTo>
                    <a:pt x="1" y="547"/>
                  </a:lnTo>
                  <a:lnTo>
                    <a:pt x="1" y="547"/>
                  </a:lnTo>
                  <a:lnTo>
                    <a:pt x="1" y="542"/>
                  </a:lnTo>
                  <a:lnTo>
                    <a:pt x="3" y="535"/>
                  </a:lnTo>
                  <a:lnTo>
                    <a:pt x="5" y="531"/>
                  </a:lnTo>
                  <a:lnTo>
                    <a:pt x="7" y="527"/>
                  </a:lnTo>
                  <a:lnTo>
                    <a:pt x="9" y="524"/>
                  </a:lnTo>
                  <a:lnTo>
                    <a:pt x="12" y="522"/>
                  </a:lnTo>
                  <a:lnTo>
                    <a:pt x="20" y="517"/>
                  </a:lnTo>
                  <a:lnTo>
                    <a:pt x="20" y="517"/>
                  </a:lnTo>
                  <a:lnTo>
                    <a:pt x="25" y="509"/>
                  </a:lnTo>
                  <a:lnTo>
                    <a:pt x="31" y="500"/>
                  </a:lnTo>
                  <a:lnTo>
                    <a:pt x="45" y="485"/>
                  </a:lnTo>
                  <a:lnTo>
                    <a:pt x="60" y="471"/>
                  </a:lnTo>
                  <a:lnTo>
                    <a:pt x="75" y="458"/>
                  </a:lnTo>
                  <a:lnTo>
                    <a:pt x="91" y="444"/>
                  </a:lnTo>
                  <a:lnTo>
                    <a:pt x="106" y="431"/>
                  </a:lnTo>
                  <a:lnTo>
                    <a:pt x="113" y="423"/>
                  </a:lnTo>
                  <a:lnTo>
                    <a:pt x="119" y="414"/>
                  </a:lnTo>
                  <a:lnTo>
                    <a:pt x="125" y="406"/>
                  </a:lnTo>
                  <a:lnTo>
                    <a:pt x="130" y="396"/>
                  </a:lnTo>
                  <a:lnTo>
                    <a:pt x="130" y="396"/>
                  </a:lnTo>
                  <a:lnTo>
                    <a:pt x="135" y="394"/>
                  </a:lnTo>
                  <a:lnTo>
                    <a:pt x="140" y="391"/>
                  </a:lnTo>
                  <a:lnTo>
                    <a:pt x="143" y="388"/>
                  </a:lnTo>
                  <a:lnTo>
                    <a:pt x="147" y="384"/>
                  </a:lnTo>
                  <a:lnTo>
                    <a:pt x="147" y="384"/>
                  </a:lnTo>
                  <a:lnTo>
                    <a:pt x="159" y="381"/>
                  </a:lnTo>
                  <a:lnTo>
                    <a:pt x="171" y="377"/>
                  </a:lnTo>
                  <a:lnTo>
                    <a:pt x="182" y="373"/>
                  </a:lnTo>
                  <a:lnTo>
                    <a:pt x="193" y="367"/>
                  </a:lnTo>
                  <a:lnTo>
                    <a:pt x="215" y="355"/>
                  </a:lnTo>
                  <a:lnTo>
                    <a:pt x="235" y="342"/>
                  </a:lnTo>
                  <a:lnTo>
                    <a:pt x="235" y="342"/>
                  </a:lnTo>
                  <a:lnTo>
                    <a:pt x="227" y="337"/>
                  </a:lnTo>
                  <a:lnTo>
                    <a:pt x="220" y="332"/>
                  </a:lnTo>
                  <a:lnTo>
                    <a:pt x="215" y="326"/>
                  </a:lnTo>
                  <a:lnTo>
                    <a:pt x="210" y="318"/>
                  </a:lnTo>
                  <a:lnTo>
                    <a:pt x="210" y="318"/>
                  </a:lnTo>
                  <a:lnTo>
                    <a:pt x="278" y="295"/>
                  </a:lnTo>
                  <a:lnTo>
                    <a:pt x="347" y="270"/>
                  </a:lnTo>
                  <a:lnTo>
                    <a:pt x="417" y="243"/>
                  </a:lnTo>
                  <a:lnTo>
                    <a:pt x="487" y="215"/>
                  </a:lnTo>
                  <a:lnTo>
                    <a:pt x="627" y="160"/>
                  </a:lnTo>
                  <a:lnTo>
                    <a:pt x="697" y="132"/>
                  </a:lnTo>
                  <a:lnTo>
                    <a:pt x="766" y="105"/>
                  </a:lnTo>
                  <a:lnTo>
                    <a:pt x="766" y="105"/>
                  </a:lnTo>
                  <a:lnTo>
                    <a:pt x="829" y="83"/>
                  </a:lnTo>
                  <a:lnTo>
                    <a:pt x="894" y="61"/>
                  </a:lnTo>
                  <a:lnTo>
                    <a:pt x="1026" y="19"/>
                  </a:lnTo>
                  <a:lnTo>
                    <a:pt x="1026" y="19"/>
                  </a:lnTo>
                  <a:lnTo>
                    <a:pt x="1052" y="13"/>
                  </a:lnTo>
                  <a:lnTo>
                    <a:pt x="1064" y="8"/>
                  </a:lnTo>
                  <a:lnTo>
                    <a:pt x="1069" y="4"/>
                  </a:lnTo>
                  <a:lnTo>
                    <a:pt x="1074" y="0"/>
                  </a:lnTo>
                  <a:lnTo>
                    <a:pt x="1074" y="0"/>
                  </a:lnTo>
                  <a:lnTo>
                    <a:pt x="1074" y="1"/>
                  </a:lnTo>
                  <a:lnTo>
                    <a:pt x="1075" y="2"/>
                  </a:lnTo>
                  <a:lnTo>
                    <a:pt x="1079" y="3"/>
                  </a:lnTo>
                  <a:lnTo>
                    <a:pt x="1081" y="4"/>
                  </a:lnTo>
                  <a:lnTo>
                    <a:pt x="1081" y="5"/>
                  </a:lnTo>
                  <a:lnTo>
                    <a:pt x="1081" y="8"/>
                  </a:lnTo>
                  <a:lnTo>
                    <a:pt x="1081" y="8"/>
                  </a:lnTo>
                  <a:lnTo>
                    <a:pt x="1084" y="4"/>
                  </a:lnTo>
                  <a:lnTo>
                    <a:pt x="1087" y="4"/>
                  </a:lnTo>
                  <a:lnTo>
                    <a:pt x="1099" y="3"/>
                  </a:lnTo>
                  <a:lnTo>
                    <a:pt x="1099" y="3"/>
                  </a:lnTo>
                  <a:lnTo>
                    <a:pt x="1109" y="10"/>
                  </a:lnTo>
                  <a:lnTo>
                    <a:pt x="1113" y="13"/>
                  </a:lnTo>
                  <a:lnTo>
                    <a:pt x="1116" y="18"/>
                  </a:lnTo>
                  <a:lnTo>
                    <a:pt x="1116" y="18"/>
                  </a:lnTo>
                  <a:lnTo>
                    <a:pt x="1233" y="59"/>
                  </a:lnTo>
                  <a:lnTo>
                    <a:pt x="1263" y="70"/>
                  </a:lnTo>
                  <a:lnTo>
                    <a:pt x="1291" y="78"/>
                  </a:lnTo>
                  <a:lnTo>
                    <a:pt x="1320" y="86"/>
                  </a:lnTo>
                  <a:lnTo>
                    <a:pt x="1346" y="92"/>
                  </a:lnTo>
                  <a:lnTo>
                    <a:pt x="1346" y="92"/>
                  </a:lnTo>
                  <a:lnTo>
                    <a:pt x="1391" y="110"/>
                  </a:lnTo>
                  <a:lnTo>
                    <a:pt x="1436" y="128"/>
                  </a:lnTo>
                  <a:lnTo>
                    <a:pt x="1460" y="136"/>
                  </a:lnTo>
                  <a:lnTo>
                    <a:pt x="1482" y="144"/>
                  </a:lnTo>
                  <a:lnTo>
                    <a:pt x="1506" y="151"/>
                  </a:lnTo>
                  <a:lnTo>
                    <a:pt x="1530" y="156"/>
                  </a:lnTo>
                  <a:lnTo>
                    <a:pt x="1530" y="156"/>
                  </a:lnTo>
                  <a:lnTo>
                    <a:pt x="1532" y="160"/>
                  </a:lnTo>
                  <a:lnTo>
                    <a:pt x="1534" y="161"/>
                  </a:lnTo>
                  <a:lnTo>
                    <a:pt x="1538" y="164"/>
                  </a:lnTo>
                  <a:lnTo>
                    <a:pt x="1542" y="167"/>
                  </a:lnTo>
                  <a:lnTo>
                    <a:pt x="1544" y="170"/>
                  </a:lnTo>
                  <a:lnTo>
                    <a:pt x="1545" y="172"/>
                  </a:lnTo>
                  <a:lnTo>
                    <a:pt x="1545" y="172"/>
                  </a:lnTo>
                  <a:lnTo>
                    <a:pt x="1539" y="211"/>
                  </a:lnTo>
                  <a:lnTo>
                    <a:pt x="1536" y="245"/>
                  </a:lnTo>
                  <a:lnTo>
                    <a:pt x="1533" y="280"/>
                  </a:lnTo>
                  <a:lnTo>
                    <a:pt x="1530" y="317"/>
                  </a:lnTo>
                  <a:lnTo>
                    <a:pt x="1530" y="317"/>
                  </a:lnTo>
                  <a:lnTo>
                    <a:pt x="1527" y="319"/>
                  </a:lnTo>
                  <a:lnTo>
                    <a:pt x="1525" y="322"/>
                  </a:lnTo>
                  <a:lnTo>
                    <a:pt x="1522" y="331"/>
                  </a:lnTo>
                  <a:lnTo>
                    <a:pt x="1522" y="331"/>
                  </a:lnTo>
                  <a:lnTo>
                    <a:pt x="1520" y="331"/>
                  </a:lnTo>
                  <a:lnTo>
                    <a:pt x="1518" y="331"/>
                  </a:lnTo>
                  <a:lnTo>
                    <a:pt x="1518" y="332"/>
                  </a:lnTo>
                  <a:lnTo>
                    <a:pt x="1519" y="333"/>
                  </a:lnTo>
                  <a:lnTo>
                    <a:pt x="1519" y="333"/>
                  </a:lnTo>
                  <a:lnTo>
                    <a:pt x="1510" y="335"/>
                  </a:lnTo>
                  <a:lnTo>
                    <a:pt x="1504" y="338"/>
                  </a:lnTo>
                  <a:lnTo>
                    <a:pt x="1496" y="344"/>
                  </a:lnTo>
                  <a:lnTo>
                    <a:pt x="1488" y="350"/>
                  </a:lnTo>
                  <a:lnTo>
                    <a:pt x="1488" y="350"/>
                  </a:lnTo>
                  <a:lnTo>
                    <a:pt x="1473" y="358"/>
                  </a:lnTo>
                  <a:lnTo>
                    <a:pt x="1458" y="366"/>
                  </a:lnTo>
                  <a:lnTo>
                    <a:pt x="1443" y="376"/>
                  </a:lnTo>
                  <a:lnTo>
                    <a:pt x="1429" y="386"/>
                  </a:lnTo>
                  <a:lnTo>
                    <a:pt x="1372" y="427"/>
                  </a:lnTo>
                  <a:lnTo>
                    <a:pt x="1372" y="427"/>
                  </a:lnTo>
                  <a:lnTo>
                    <a:pt x="1288" y="487"/>
                  </a:lnTo>
                  <a:lnTo>
                    <a:pt x="1204" y="549"/>
                  </a:lnTo>
                  <a:lnTo>
                    <a:pt x="1121" y="613"/>
                  </a:lnTo>
                  <a:lnTo>
                    <a:pt x="1040" y="678"/>
                  </a:lnTo>
                  <a:lnTo>
                    <a:pt x="1040" y="678"/>
                  </a:lnTo>
                  <a:lnTo>
                    <a:pt x="1036" y="685"/>
                  </a:lnTo>
                  <a:lnTo>
                    <a:pt x="1034" y="689"/>
                  </a:lnTo>
                  <a:lnTo>
                    <a:pt x="1031" y="692"/>
                  </a:lnTo>
                  <a:lnTo>
                    <a:pt x="1031" y="692"/>
                  </a:lnTo>
                  <a:lnTo>
                    <a:pt x="1028" y="693"/>
                  </a:lnTo>
                  <a:lnTo>
                    <a:pt x="1026" y="693"/>
                  </a:lnTo>
                  <a:lnTo>
                    <a:pt x="1023" y="693"/>
                  </a:lnTo>
                  <a:lnTo>
                    <a:pt x="1021" y="695"/>
                  </a:lnTo>
                  <a:lnTo>
                    <a:pt x="1021" y="695"/>
                  </a:lnTo>
                  <a:lnTo>
                    <a:pt x="964" y="745"/>
                  </a:lnTo>
                  <a:lnTo>
                    <a:pt x="906" y="795"/>
                  </a:lnTo>
                  <a:lnTo>
                    <a:pt x="906" y="795"/>
                  </a:lnTo>
                  <a:lnTo>
                    <a:pt x="888" y="812"/>
                  </a:lnTo>
                  <a:lnTo>
                    <a:pt x="878" y="820"/>
                  </a:lnTo>
                  <a:lnTo>
                    <a:pt x="871" y="830"/>
                  </a:lnTo>
                  <a:lnTo>
                    <a:pt x="871" y="830"/>
                  </a:lnTo>
                  <a:lnTo>
                    <a:pt x="861" y="833"/>
                  </a:lnTo>
                  <a:lnTo>
                    <a:pt x="852" y="837"/>
                  </a:lnTo>
                  <a:lnTo>
                    <a:pt x="843" y="842"/>
                  </a:lnTo>
                  <a:lnTo>
                    <a:pt x="834" y="846"/>
                  </a:lnTo>
                  <a:lnTo>
                    <a:pt x="819" y="858"/>
                  </a:lnTo>
                  <a:lnTo>
                    <a:pt x="806" y="871"/>
                  </a:lnTo>
                  <a:lnTo>
                    <a:pt x="794" y="885"/>
                  </a:lnTo>
                  <a:lnTo>
                    <a:pt x="782" y="900"/>
                  </a:lnTo>
                  <a:lnTo>
                    <a:pt x="770" y="917"/>
                  </a:lnTo>
                  <a:lnTo>
                    <a:pt x="760" y="934"/>
                  </a:lnTo>
                  <a:lnTo>
                    <a:pt x="760" y="934"/>
                  </a:lnTo>
                  <a:lnTo>
                    <a:pt x="751" y="944"/>
                  </a:lnTo>
                  <a:lnTo>
                    <a:pt x="745" y="955"/>
                  </a:lnTo>
                  <a:lnTo>
                    <a:pt x="745" y="955"/>
                  </a:lnTo>
                  <a:lnTo>
                    <a:pt x="742" y="961"/>
                  </a:lnTo>
                  <a:lnTo>
                    <a:pt x="740" y="967"/>
                  </a:lnTo>
                  <a:lnTo>
                    <a:pt x="738" y="973"/>
                  </a:lnTo>
                  <a:lnTo>
                    <a:pt x="734" y="978"/>
                  </a:lnTo>
                  <a:lnTo>
                    <a:pt x="734" y="978"/>
                  </a:lnTo>
                  <a:lnTo>
                    <a:pt x="727" y="983"/>
                  </a:lnTo>
                  <a:lnTo>
                    <a:pt x="718" y="987"/>
                  </a:lnTo>
                  <a:lnTo>
                    <a:pt x="707" y="992"/>
                  </a:lnTo>
                  <a:lnTo>
                    <a:pt x="695" y="998"/>
                  </a:lnTo>
                  <a:lnTo>
                    <a:pt x="695" y="998"/>
                  </a:lnTo>
                  <a:lnTo>
                    <a:pt x="672" y="1010"/>
                  </a:lnTo>
                  <a:lnTo>
                    <a:pt x="649" y="1020"/>
                  </a:lnTo>
                  <a:lnTo>
                    <a:pt x="649" y="1020"/>
                  </a:lnTo>
                  <a:lnTo>
                    <a:pt x="641" y="1025"/>
                  </a:lnTo>
                  <a:lnTo>
                    <a:pt x="632" y="1030"/>
                  </a:lnTo>
                  <a:lnTo>
                    <a:pt x="618" y="1040"/>
                  </a:lnTo>
                  <a:lnTo>
                    <a:pt x="604" y="1050"/>
                  </a:lnTo>
                  <a:lnTo>
                    <a:pt x="597" y="1055"/>
                  </a:lnTo>
                  <a:lnTo>
                    <a:pt x="588" y="1058"/>
                  </a:lnTo>
                  <a:lnTo>
                    <a:pt x="588" y="1058"/>
                  </a:lnTo>
                  <a:lnTo>
                    <a:pt x="560" y="1032"/>
                  </a:lnTo>
                  <a:lnTo>
                    <a:pt x="534" y="1008"/>
                  </a:lnTo>
                  <a:lnTo>
                    <a:pt x="520" y="996"/>
                  </a:lnTo>
                  <a:lnTo>
                    <a:pt x="506" y="986"/>
                  </a:lnTo>
                  <a:lnTo>
                    <a:pt x="491" y="977"/>
                  </a:lnTo>
                  <a:lnTo>
                    <a:pt x="477" y="969"/>
                  </a:lnTo>
                  <a:lnTo>
                    <a:pt x="477" y="969"/>
                  </a:lnTo>
                  <a:lnTo>
                    <a:pt x="476" y="967"/>
                  </a:lnTo>
                  <a:lnTo>
                    <a:pt x="476" y="965"/>
                  </a:lnTo>
                  <a:lnTo>
                    <a:pt x="475" y="963"/>
                  </a:lnTo>
                  <a:lnTo>
                    <a:pt x="475" y="961"/>
                  </a:lnTo>
                  <a:lnTo>
                    <a:pt x="475" y="961"/>
                  </a:lnTo>
                  <a:lnTo>
                    <a:pt x="458" y="947"/>
                  </a:lnTo>
                  <a:lnTo>
                    <a:pt x="439" y="934"/>
                  </a:lnTo>
                  <a:lnTo>
                    <a:pt x="400" y="909"/>
                  </a:lnTo>
                  <a:lnTo>
                    <a:pt x="400" y="909"/>
                  </a:lnTo>
                  <a:lnTo>
                    <a:pt x="361" y="883"/>
                  </a:lnTo>
                  <a:lnTo>
                    <a:pt x="321" y="856"/>
                  </a:lnTo>
                  <a:lnTo>
                    <a:pt x="321" y="856"/>
                  </a:lnTo>
                  <a:lnTo>
                    <a:pt x="308" y="847"/>
                  </a:lnTo>
                  <a:lnTo>
                    <a:pt x="295" y="840"/>
                  </a:lnTo>
                  <a:lnTo>
                    <a:pt x="283" y="832"/>
                  </a:lnTo>
                  <a:lnTo>
                    <a:pt x="272" y="823"/>
                  </a:lnTo>
                  <a:lnTo>
                    <a:pt x="272" y="823"/>
                  </a:lnTo>
                  <a:lnTo>
                    <a:pt x="266" y="820"/>
                  </a:lnTo>
                  <a:lnTo>
                    <a:pt x="262" y="820"/>
                  </a:lnTo>
                  <a:lnTo>
                    <a:pt x="257" y="820"/>
                  </a:lnTo>
                  <a:lnTo>
                    <a:pt x="257" y="820"/>
                  </a:lnTo>
                  <a:lnTo>
                    <a:pt x="252" y="813"/>
                  </a:lnTo>
                  <a:lnTo>
                    <a:pt x="250" y="810"/>
                  </a:lnTo>
                  <a:lnTo>
                    <a:pt x="247" y="805"/>
                  </a:lnTo>
                  <a:lnTo>
                    <a:pt x="247" y="805"/>
                  </a:lnTo>
                  <a:lnTo>
                    <a:pt x="227" y="795"/>
                  </a:lnTo>
                  <a:lnTo>
                    <a:pt x="207" y="783"/>
                  </a:lnTo>
                  <a:lnTo>
                    <a:pt x="170" y="757"/>
                  </a:lnTo>
                  <a:lnTo>
                    <a:pt x="132" y="730"/>
                  </a:lnTo>
                  <a:lnTo>
                    <a:pt x="95" y="705"/>
                  </a:lnTo>
                  <a:lnTo>
                    <a:pt x="95" y="705"/>
                  </a:lnTo>
                  <a:lnTo>
                    <a:pt x="70" y="686"/>
                  </a:lnTo>
                  <a:lnTo>
                    <a:pt x="57" y="678"/>
                  </a:lnTo>
                  <a:lnTo>
                    <a:pt x="44" y="670"/>
                  </a:lnTo>
                  <a:lnTo>
                    <a:pt x="44" y="670"/>
                  </a:lnTo>
                  <a:lnTo>
                    <a:pt x="39" y="668"/>
                  </a:lnTo>
                  <a:lnTo>
                    <a:pt x="34" y="667"/>
                  </a:lnTo>
                  <a:lnTo>
                    <a:pt x="28" y="666"/>
                  </a:lnTo>
                  <a:lnTo>
                    <a:pt x="23" y="663"/>
                  </a:lnTo>
                  <a:lnTo>
                    <a:pt x="23" y="663"/>
                  </a:lnTo>
                  <a:lnTo>
                    <a:pt x="18" y="659"/>
                  </a:lnTo>
                  <a:lnTo>
                    <a:pt x="13" y="653"/>
                  </a:lnTo>
                  <a:lnTo>
                    <a:pt x="8" y="649"/>
                  </a:lnTo>
                  <a:lnTo>
                    <a:pt x="5" y="647"/>
                  </a:lnTo>
                  <a:lnTo>
                    <a:pt x="1" y="646"/>
                  </a:lnTo>
                  <a:lnTo>
                    <a:pt x="1" y="646"/>
                  </a:lnTo>
                  <a:lnTo>
                    <a:pt x="0" y="639"/>
                  </a:lnTo>
                  <a:lnTo>
                    <a:pt x="1" y="634"/>
                  </a:lnTo>
                  <a:lnTo>
                    <a:pt x="4" y="629"/>
                  </a:lnTo>
                  <a:lnTo>
                    <a:pt x="9" y="622"/>
                  </a:lnTo>
                  <a:lnTo>
                    <a:pt x="9" y="622"/>
                  </a:lnTo>
                  <a:lnTo>
                    <a:pt x="13" y="618"/>
                  </a:lnTo>
                  <a:lnTo>
                    <a:pt x="19" y="613"/>
                  </a:lnTo>
                  <a:lnTo>
                    <a:pt x="31" y="603"/>
                  </a:lnTo>
                  <a:lnTo>
                    <a:pt x="60" y="584"/>
                  </a:lnTo>
                  <a:lnTo>
                    <a:pt x="60" y="584"/>
                  </a:lnTo>
                  <a:lnTo>
                    <a:pt x="72" y="574"/>
                  </a:lnTo>
                  <a:lnTo>
                    <a:pt x="81" y="563"/>
                  </a:lnTo>
                  <a:lnTo>
                    <a:pt x="88" y="552"/>
                  </a:lnTo>
                  <a:lnTo>
                    <a:pt x="96" y="538"/>
                  </a:lnTo>
                  <a:lnTo>
                    <a:pt x="96" y="538"/>
                  </a:lnTo>
                  <a:close/>
                  <a:moveTo>
                    <a:pt x="1404" y="260"/>
                  </a:moveTo>
                  <a:lnTo>
                    <a:pt x="1404" y="260"/>
                  </a:lnTo>
                  <a:lnTo>
                    <a:pt x="1379" y="273"/>
                  </a:lnTo>
                  <a:lnTo>
                    <a:pt x="1355" y="287"/>
                  </a:lnTo>
                  <a:lnTo>
                    <a:pt x="1331" y="302"/>
                  </a:lnTo>
                  <a:lnTo>
                    <a:pt x="1308" y="318"/>
                  </a:lnTo>
                  <a:lnTo>
                    <a:pt x="1262" y="350"/>
                  </a:lnTo>
                  <a:lnTo>
                    <a:pt x="1216" y="382"/>
                  </a:lnTo>
                  <a:lnTo>
                    <a:pt x="1216" y="382"/>
                  </a:lnTo>
                  <a:lnTo>
                    <a:pt x="1193" y="398"/>
                  </a:lnTo>
                  <a:lnTo>
                    <a:pt x="1171" y="414"/>
                  </a:lnTo>
                  <a:lnTo>
                    <a:pt x="1126" y="449"/>
                  </a:lnTo>
                  <a:lnTo>
                    <a:pt x="1082" y="483"/>
                  </a:lnTo>
                  <a:lnTo>
                    <a:pt x="1038" y="516"/>
                  </a:lnTo>
                  <a:lnTo>
                    <a:pt x="1038" y="516"/>
                  </a:lnTo>
                  <a:lnTo>
                    <a:pt x="1039" y="519"/>
                  </a:lnTo>
                  <a:lnTo>
                    <a:pt x="1040" y="522"/>
                  </a:lnTo>
                  <a:lnTo>
                    <a:pt x="1042" y="525"/>
                  </a:lnTo>
                  <a:lnTo>
                    <a:pt x="1042" y="528"/>
                  </a:lnTo>
                  <a:lnTo>
                    <a:pt x="1042" y="528"/>
                  </a:lnTo>
                  <a:lnTo>
                    <a:pt x="1039" y="534"/>
                  </a:lnTo>
                  <a:lnTo>
                    <a:pt x="1038" y="541"/>
                  </a:lnTo>
                  <a:lnTo>
                    <a:pt x="1036" y="555"/>
                  </a:lnTo>
                  <a:lnTo>
                    <a:pt x="1035" y="571"/>
                  </a:lnTo>
                  <a:lnTo>
                    <a:pt x="1035" y="589"/>
                  </a:lnTo>
                  <a:lnTo>
                    <a:pt x="1036" y="625"/>
                  </a:lnTo>
                  <a:lnTo>
                    <a:pt x="1035" y="644"/>
                  </a:lnTo>
                  <a:lnTo>
                    <a:pt x="1033" y="662"/>
                  </a:lnTo>
                  <a:lnTo>
                    <a:pt x="1033" y="662"/>
                  </a:lnTo>
                  <a:lnTo>
                    <a:pt x="1054" y="647"/>
                  </a:lnTo>
                  <a:lnTo>
                    <a:pt x="1076" y="631"/>
                  </a:lnTo>
                  <a:lnTo>
                    <a:pt x="1120" y="595"/>
                  </a:lnTo>
                  <a:lnTo>
                    <a:pt x="1120" y="595"/>
                  </a:lnTo>
                  <a:lnTo>
                    <a:pt x="1157" y="567"/>
                  </a:lnTo>
                  <a:lnTo>
                    <a:pt x="1194" y="539"/>
                  </a:lnTo>
                  <a:lnTo>
                    <a:pt x="1269" y="484"/>
                  </a:lnTo>
                  <a:lnTo>
                    <a:pt x="1269" y="484"/>
                  </a:lnTo>
                  <a:lnTo>
                    <a:pt x="1330" y="440"/>
                  </a:lnTo>
                  <a:lnTo>
                    <a:pt x="1388" y="396"/>
                  </a:lnTo>
                  <a:lnTo>
                    <a:pt x="1388" y="396"/>
                  </a:lnTo>
                  <a:lnTo>
                    <a:pt x="1418" y="373"/>
                  </a:lnTo>
                  <a:lnTo>
                    <a:pt x="1433" y="361"/>
                  </a:lnTo>
                  <a:lnTo>
                    <a:pt x="1447" y="350"/>
                  </a:lnTo>
                  <a:lnTo>
                    <a:pt x="1447" y="350"/>
                  </a:lnTo>
                  <a:lnTo>
                    <a:pt x="1459" y="344"/>
                  </a:lnTo>
                  <a:lnTo>
                    <a:pt x="1470" y="338"/>
                  </a:lnTo>
                  <a:lnTo>
                    <a:pt x="1480" y="333"/>
                  </a:lnTo>
                  <a:lnTo>
                    <a:pt x="1490" y="328"/>
                  </a:lnTo>
                  <a:lnTo>
                    <a:pt x="1490" y="328"/>
                  </a:lnTo>
                  <a:lnTo>
                    <a:pt x="1493" y="323"/>
                  </a:lnTo>
                  <a:lnTo>
                    <a:pt x="1497" y="318"/>
                  </a:lnTo>
                  <a:lnTo>
                    <a:pt x="1504" y="307"/>
                  </a:lnTo>
                  <a:lnTo>
                    <a:pt x="1504" y="307"/>
                  </a:lnTo>
                  <a:lnTo>
                    <a:pt x="1505" y="307"/>
                  </a:lnTo>
                  <a:lnTo>
                    <a:pt x="1506" y="308"/>
                  </a:lnTo>
                  <a:lnTo>
                    <a:pt x="1508" y="310"/>
                  </a:lnTo>
                  <a:lnTo>
                    <a:pt x="1508" y="310"/>
                  </a:lnTo>
                  <a:lnTo>
                    <a:pt x="1509" y="306"/>
                  </a:lnTo>
                  <a:lnTo>
                    <a:pt x="1509" y="305"/>
                  </a:lnTo>
                  <a:lnTo>
                    <a:pt x="1509" y="303"/>
                  </a:lnTo>
                  <a:lnTo>
                    <a:pt x="1511" y="301"/>
                  </a:lnTo>
                  <a:lnTo>
                    <a:pt x="1511" y="301"/>
                  </a:lnTo>
                  <a:lnTo>
                    <a:pt x="1513" y="299"/>
                  </a:lnTo>
                  <a:lnTo>
                    <a:pt x="1514" y="296"/>
                  </a:lnTo>
                  <a:lnTo>
                    <a:pt x="1517" y="291"/>
                  </a:lnTo>
                  <a:lnTo>
                    <a:pt x="1517" y="291"/>
                  </a:lnTo>
                  <a:lnTo>
                    <a:pt x="1520" y="278"/>
                  </a:lnTo>
                  <a:lnTo>
                    <a:pt x="1522" y="266"/>
                  </a:lnTo>
                  <a:lnTo>
                    <a:pt x="1523" y="252"/>
                  </a:lnTo>
                  <a:lnTo>
                    <a:pt x="1524" y="238"/>
                  </a:lnTo>
                  <a:lnTo>
                    <a:pt x="1525" y="211"/>
                  </a:lnTo>
                  <a:lnTo>
                    <a:pt x="1526" y="198"/>
                  </a:lnTo>
                  <a:lnTo>
                    <a:pt x="1529" y="186"/>
                  </a:lnTo>
                  <a:lnTo>
                    <a:pt x="1529" y="186"/>
                  </a:lnTo>
                  <a:lnTo>
                    <a:pt x="1528" y="185"/>
                  </a:lnTo>
                  <a:lnTo>
                    <a:pt x="1527" y="185"/>
                  </a:lnTo>
                  <a:lnTo>
                    <a:pt x="1527" y="185"/>
                  </a:lnTo>
                  <a:lnTo>
                    <a:pt x="1513" y="197"/>
                  </a:lnTo>
                  <a:lnTo>
                    <a:pt x="1499" y="209"/>
                  </a:lnTo>
                  <a:lnTo>
                    <a:pt x="1484" y="219"/>
                  </a:lnTo>
                  <a:lnTo>
                    <a:pt x="1469" y="227"/>
                  </a:lnTo>
                  <a:lnTo>
                    <a:pt x="1437" y="244"/>
                  </a:lnTo>
                  <a:lnTo>
                    <a:pt x="1404" y="260"/>
                  </a:lnTo>
                  <a:lnTo>
                    <a:pt x="1404" y="260"/>
                  </a:lnTo>
                  <a:close/>
                  <a:moveTo>
                    <a:pt x="1513" y="172"/>
                  </a:moveTo>
                  <a:lnTo>
                    <a:pt x="1513" y="172"/>
                  </a:lnTo>
                  <a:lnTo>
                    <a:pt x="1483" y="162"/>
                  </a:lnTo>
                  <a:lnTo>
                    <a:pt x="1453" y="151"/>
                  </a:lnTo>
                  <a:lnTo>
                    <a:pt x="1423" y="140"/>
                  </a:lnTo>
                  <a:lnTo>
                    <a:pt x="1392" y="130"/>
                  </a:lnTo>
                  <a:lnTo>
                    <a:pt x="1392" y="130"/>
                  </a:lnTo>
                  <a:lnTo>
                    <a:pt x="1372" y="123"/>
                  </a:lnTo>
                  <a:lnTo>
                    <a:pt x="1352" y="115"/>
                  </a:lnTo>
                  <a:lnTo>
                    <a:pt x="1330" y="105"/>
                  </a:lnTo>
                  <a:lnTo>
                    <a:pt x="1309" y="98"/>
                  </a:lnTo>
                  <a:lnTo>
                    <a:pt x="1309" y="98"/>
                  </a:lnTo>
                  <a:lnTo>
                    <a:pt x="1296" y="94"/>
                  </a:lnTo>
                  <a:lnTo>
                    <a:pt x="1283" y="92"/>
                  </a:lnTo>
                  <a:lnTo>
                    <a:pt x="1270" y="89"/>
                  </a:lnTo>
                  <a:lnTo>
                    <a:pt x="1257" y="86"/>
                  </a:lnTo>
                  <a:lnTo>
                    <a:pt x="1257" y="86"/>
                  </a:lnTo>
                  <a:lnTo>
                    <a:pt x="1233" y="77"/>
                  </a:lnTo>
                  <a:lnTo>
                    <a:pt x="1209" y="68"/>
                  </a:lnTo>
                  <a:lnTo>
                    <a:pt x="1209" y="68"/>
                  </a:lnTo>
                  <a:lnTo>
                    <a:pt x="1184" y="58"/>
                  </a:lnTo>
                  <a:lnTo>
                    <a:pt x="1158" y="48"/>
                  </a:lnTo>
                  <a:lnTo>
                    <a:pt x="1134" y="40"/>
                  </a:lnTo>
                  <a:lnTo>
                    <a:pt x="1122" y="37"/>
                  </a:lnTo>
                  <a:lnTo>
                    <a:pt x="1111" y="34"/>
                  </a:lnTo>
                  <a:lnTo>
                    <a:pt x="1111" y="34"/>
                  </a:lnTo>
                  <a:lnTo>
                    <a:pt x="1103" y="33"/>
                  </a:lnTo>
                  <a:lnTo>
                    <a:pt x="1096" y="32"/>
                  </a:lnTo>
                  <a:lnTo>
                    <a:pt x="1082" y="33"/>
                  </a:lnTo>
                  <a:lnTo>
                    <a:pt x="1070" y="32"/>
                  </a:lnTo>
                  <a:lnTo>
                    <a:pt x="1065" y="31"/>
                  </a:lnTo>
                  <a:lnTo>
                    <a:pt x="1058" y="29"/>
                  </a:lnTo>
                  <a:lnTo>
                    <a:pt x="1058" y="29"/>
                  </a:lnTo>
                  <a:lnTo>
                    <a:pt x="1013" y="41"/>
                  </a:lnTo>
                  <a:lnTo>
                    <a:pt x="969" y="54"/>
                  </a:lnTo>
                  <a:lnTo>
                    <a:pt x="927" y="66"/>
                  </a:lnTo>
                  <a:lnTo>
                    <a:pt x="885" y="80"/>
                  </a:lnTo>
                  <a:lnTo>
                    <a:pt x="802" y="109"/>
                  </a:lnTo>
                  <a:lnTo>
                    <a:pt x="722" y="139"/>
                  </a:lnTo>
                  <a:lnTo>
                    <a:pt x="561" y="202"/>
                  </a:lnTo>
                  <a:lnTo>
                    <a:pt x="480" y="234"/>
                  </a:lnTo>
                  <a:lnTo>
                    <a:pt x="397" y="265"/>
                  </a:lnTo>
                  <a:lnTo>
                    <a:pt x="397" y="265"/>
                  </a:lnTo>
                  <a:lnTo>
                    <a:pt x="409" y="273"/>
                  </a:lnTo>
                  <a:lnTo>
                    <a:pt x="422" y="280"/>
                  </a:lnTo>
                  <a:lnTo>
                    <a:pt x="436" y="285"/>
                  </a:lnTo>
                  <a:lnTo>
                    <a:pt x="450" y="290"/>
                  </a:lnTo>
                  <a:lnTo>
                    <a:pt x="450" y="290"/>
                  </a:lnTo>
                  <a:lnTo>
                    <a:pt x="506" y="311"/>
                  </a:lnTo>
                  <a:lnTo>
                    <a:pt x="561" y="331"/>
                  </a:lnTo>
                  <a:lnTo>
                    <a:pt x="561" y="331"/>
                  </a:lnTo>
                  <a:lnTo>
                    <a:pt x="610" y="348"/>
                  </a:lnTo>
                  <a:lnTo>
                    <a:pt x="657" y="365"/>
                  </a:lnTo>
                  <a:lnTo>
                    <a:pt x="705" y="381"/>
                  </a:lnTo>
                  <a:lnTo>
                    <a:pt x="752" y="398"/>
                  </a:lnTo>
                  <a:lnTo>
                    <a:pt x="752" y="398"/>
                  </a:lnTo>
                  <a:lnTo>
                    <a:pt x="798" y="417"/>
                  </a:lnTo>
                  <a:lnTo>
                    <a:pt x="843" y="436"/>
                  </a:lnTo>
                  <a:lnTo>
                    <a:pt x="843" y="436"/>
                  </a:lnTo>
                  <a:lnTo>
                    <a:pt x="877" y="451"/>
                  </a:lnTo>
                  <a:lnTo>
                    <a:pt x="908" y="466"/>
                  </a:lnTo>
                  <a:lnTo>
                    <a:pt x="908" y="466"/>
                  </a:lnTo>
                  <a:lnTo>
                    <a:pt x="943" y="484"/>
                  </a:lnTo>
                  <a:lnTo>
                    <a:pt x="960" y="493"/>
                  </a:lnTo>
                  <a:lnTo>
                    <a:pt x="978" y="500"/>
                  </a:lnTo>
                  <a:lnTo>
                    <a:pt x="978" y="500"/>
                  </a:lnTo>
                  <a:lnTo>
                    <a:pt x="989" y="503"/>
                  </a:lnTo>
                  <a:lnTo>
                    <a:pt x="999" y="507"/>
                  </a:lnTo>
                  <a:lnTo>
                    <a:pt x="1010" y="510"/>
                  </a:lnTo>
                  <a:lnTo>
                    <a:pt x="1021" y="511"/>
                  </a:lnTo>
                  <a:lnTo>
                    <a:pt x="1021" y="511"/>
                  </a:lnTo>
                  <a:lnTo>
                    <a:pt x="1078" y="466"/>
                  </a:lnTo>
                  <a:lnTo>
                    <a:pt x="1135" y="423"/>
                  </a:lnTo>
                  <a:lnTo>
                    <a:pt x="1253" y="336"/>
                  </a:lnTo>
                  <a:lnTo>
                    <a:pt x="1253" y="336"/>
                  </a:lnTo>
                  <a:lnTo>
                    <a:pt x="1285" y="314"/>
                  </a:lnTo>
                  <a:lnTo>
                    <a:pt x="1318" y="293"/>
                  </a:lnTo>
                  <a:lnTo>
                    <a:pt x="1354" y="273"/>
                  </a:lnTo>
                  <a:lnTo>
                    <a:pt x="1388" y="254"/>
                  </a:lnTo>
                  <a:lnTo>
                    <a:pt x="1423" y="235"/>
                  </a:lnTo>
                  <a:lnTo>
                    <a:pt x="1457" y="214"/>
                  </a:lnTo>
                  <a:lnTo>
                    <a:pt x="1489" y="194"/>
                  </a:lnTo>
                  <a:lnTo>
                    <a:pt x="1504" y="183"/>
                  </a:lnTo>
                  <a:lnTo>
                    <a:pt x="1519" y="172"/>
                  </a:lnTo>
                  <a:lnTo>
                    <a:pt x="1519" y="172"/>
                  </a:lnTo>
                  <a:lnTo>
                    <a:pt x="1518" y="171"/>
                  </a:lnTo>
                  <a:lnTo>
                    <a:pt x="1515" y="171"/>
                  </a:lnTo>
                  <a:lnTo>
                    <a:pt x="1514" y="171"/>
                  </a:lnTo>
                  <a:lnTo>
                    <a:pt x="1513" y="172"/>
                  </a:lnTo>
                  <a:lnTo>
                    <a:pt x="1513" y="172"/>
                  </a:lnTo>
                  <a:close/>
                  <a:moveTo>
                    <a:pt x="1015" y="678"/>
                  </a:moveTo>
                  <a:lnTo>
                    <a:pt x="1015" y="678"/>
                  </a:lnTo>
                  <a:lnTo>
                    <a:pt x="1018" y="663"/>
                  </a:lnTo>
                  <a:lnTo>
                    <a:pt x="1020" y="647"/>
                  </a:lnTo>
                  <a:lnTo>
                    <a:pt x="1021" y="630"/>
                  </a:lnTo>
                  <a:lnTo>
                    <a:pt x="1021" y="613"/>
                  </a:lnTo>
                  <a:lnTo>
                    <a:pt x="1021" y="576"/>
                  </a:lnTo>
                  <a:lnTo>
                    <a:pt x="1022" y="541"/>
                  </a:lnTo>
                  <a:lnTo>
                    <a:pt x="1022" y="541"/>
                  </a:lnTo>
                  <a:lnTo>
                    <a:pt x="1023" y="540"/>
                  </a:lnTo>
                  <a:lnTo>
                    <a:pt x="1023" y="540"/>
                  </a:lnTo>
                  <a:lnTo>
                    <a:pt x="1021" y="538"/>
                  </a:lnTo>
                  <a:lnTo>
                    <a:pt x="1015" y="533"/>
                  </a:lnTo>
                  <a:lnTo>
                    <a:pt x="1015" y="533"/>
                  </a:lnTo>
                  <a:lnTo>
                    <a:pt x="946" y="588"/>
                  </a:lnTo>
                  <a:lnTo>
                    <a:pt x="908" y="616"/>
                  </a:lnTo>
                  <a:lnTo>
                    <a:pt x="890" y="630"/>
                  </a:lnTo>
                  <a:lnTo>
                    <a:pt x="871" y="641"/>
                  </a:lnTo>
                  <a:lnTo>
                    <a:pt x="871" y="641"/>
                  </a:lnTo>
                  <a:lnTo>
                    <a:pt x="868" y="685"/>
                  </a:lnTo>
                  <a:lnTo>
                    <a:pt x="867" y="724"/>
                  </a:lnTo>
                  <a:lnTo>
                    <a:pt x="869" y="764"/>
                  </a:lnTo>
                  <a:lnTo>
                    <a:pt x="873" y="810"/>
                  </a:lnTo>
                  <a:lnTo>
                    <a:pt x="873" y="810"/>
                  </a:lnTo>
                  <a:lnTo>
                    <a:pt x="891" y="794"/>
                  </a:lnTo>
                  <a:lnTo>
                    <a:pt x="909" y="777"/>
                  </a:lnTo>
                  <a:lnTo>
                    <a:pt x="945" y="744"/>
                  </a:lnTo>
                  <a:lnTo>
                    <a:pt x="980" y="710"/>
                  </a:lnTo>
                  <a:lnTo>
                    <a:pt x="1015" y="678"/>
                  </a:lnTo>
                  <a:lnTo>
                    <a:pt x="1015" y="678"/>
                  </a:lnTo>
                  <a:close/>
                  <a:moveTo>
                    <a:pt x="368" y="277"/>
                  </a:moveTo>
                  <a:lnTo>
                    <a:pt x="368" y="277"/>
                  </a:lnTo>
                  <a:lnTo>
                    <a:pt x="337" y="288"/>
                  </a:lnTo>
                  <a:lnTo>
                    <a:pt x="307" y="300"/>
                  </a:lnTo>
                  <a:lnTo>
                    <a:pt x="276" y="312"/>
                  </a:lnTo>
                  <a:lnTo>
                    <a:pt x="260" y="317"/>
                  </a:lnTo>
                  <a:lnTo>
                    <a:pt x="241" y="322"/>
                  </a:lnTo>
                  <a:lnTo>
                    <a:pt x="241" y="322"/>
                  </a:lnTo>
                  <a:lnTo>
                    <a:pt x="389" y="397"/>
                  </a:lnTo>
                  <a:lnTo>
                    <a:pt x="539" y="473"/>
                  </a:lnTo>
                  <a:lnTo>
                    <a:pt x="539" y="473"/>
                  </a:lnTo>
                  <a:lnTo>
                    <a:pt x="576" y="492"/>
                  </a:lnTo>
                  <a:lnTo>
                    <a:pt x="615" y="509"/>
                  </a:lnTo>
                  <a:lnTo>
                    <a:pt x="693" y="541"/>
                  </a:lnTo>
                  <a:lnTo>
                    <a:pt x="731" y="559"/>
                  </a:lnTo>
                  <a:lnTo>
                    <a:pt x="750" y="568"/>
                  </a:lnTo>
                  <a:lnTo>
                    <a:pt x="768" y="577"/>
                  </a:lnTo>
                  <a:lnTo>
                    <a:pt x="785" y="588"/>
                  </a:lnTo>
                  <a:lnTo>
                    <a:pt x="802" y="600"/>
                  </a:lnTo>
                  <a:lnTo>
                    <a:pt x="819" y="611"/>
                  </a:lnTo>
                  <a:lnTo>
                    <a:pt x="836" y="624"/>
                  </a:lnTo>
                  <a:lnTo>
                    <a:pt x="836" y="624"/>
                  </a:lnTo>
                  <a:lnTo>
                    <a:pt x="843" y="625"/>
                  </a:lnTo>
                  <a:lnTo>
                    <a:pt x="849" y="626"/>
                  </a:lnTo>
                  <a:lnTo>
                    <a:pt x="856" y="629"/>
                  </a:lnTo>
                  <a:lnTo>
                    <a:pt x="859" y="631"/>
                  </a:lnTo>
                  <a:lnTo>
                    <a:pt x="862" y="633"/>
                  </a:lnTo>
                  <a:lnTo>
                    <a:pt x="862" y="633"/>
                  </a:lnTo>
                  <a:lnTo>
                    <a:pt x="879" y="619"/>
                  </a:lnTo>
                  <a:lnTo>
                    <a:pt x="897" y="605"/>
                  </a:lnTo>
                  <a:lnTo>
                    <a:pt x="932" y="579"/>
                  </a:lnTo>
                  <a:lnTo>
                    <a:pt x="967" y="553"/>
                  </a:lnTo>
                  <a:lnTo>
                    <a:pt x="984" y="539"/>
                  </a:lnTo>
                  <a:lnTo>
                    <a:pt x="1000" y="525"/>
                  </a:lnTo>
                  <a:lnTo>
                    <a:pt x="1000" y="525"/>
                  </a:lnTo>
                  <a:lnTo>
                    <a:pt x="924" y="489"/>
                  </a:lnTo>
                  <a:lnTo>
                    <a:pt x="846" y="456"/>
                  </a:lnTo>
                  <a:lnTo>
                    <a:pt x="768" y="424"/>
                  </a:lnTo>
                  <a:lnTo>
                    <a:pt x="688" y="393"/>
                  </a:lnTo>
                  <a:lnTo>
                    <a:pt x="609" y="364"/>
                  </a:lnTo>
                  <a:lnTo>
                    <a:pt x="528" y="334"/>
                  </a:lnTo>
                  <a:lnTo>
                    <a:pt x="368" y="277"/>
                  </a:lnTo>
                  <a:lnTo>
                    <a:pt x="368" y="277"/>
                  </a:lnTo>
                  <a:close/>
                  <a:moveTo>
                    <a:pt x="854" y="694"/>
                  </a:moveTo>
                  <a:lnTo>
                    <a:pt x="854" y="694"/>
                  </a:lnTo>
                  <a:lnTo>
                    <a:pt x="853" y="690"/>
                  </a:lnTo>
                  <a:lnTo>
                    <a:pt x="853" y="685"/>
                  </a:lnTo>
                  <a:lnTo>
                    <a:pt x="854" y="674"/>
                  </a:lnTo>
                  <a:lnTo>
                    <a:pt x="854" y="662"/>
                  </a:lnTo>
                  <a:lnTo>
                    <a:pt x="853" y="656"/>
                  </a:lnTo>
                  <a:lnTo>
                    <a:pt x="852" y="651"/>
                  </a:lnTo>
                  <a:lnTo>
                    <a:pt x="852" y="651"/>
                  </a:lnTo>
                  <a:lnTo>
                    <a:pt x="849" y="652"/>
                  </a:lnTo>
                  <a:lnTo>
                    <a:pt x="848" y="652"/>
                  </a:lnTo>
                  <a:lnTo>
                    <a:pt x="847" y="652"/>
                  </a:lnTo>
                  <a:lnTo>
                    <a:pt x="846" y="651"/>
                  </a:lnTo>
                  <a:lnTo>
                    <a:pt x="844" y="648"/>
                  </a:lnTo>
                  <a:lnTo>
                    <a:pt x="841" y="646"/>
                  </a:lnTo>
                  <a:lnTo>
                    <a:pt x="841" y="646"/>
                  </a:lnTo>
                  <a:lnTo>
                    <a:pt x="841" y="648"/>
                  </a:lnTo>
                  <a:lnTo>
                    <a:pt x="840" y="649"/>
                  </a:lnTo>
                  <a:lnTo>
                    <a:pt x="839" y="649"/>
                  </a:lnTo>
                  <a:lnTo>
                    <a:pt x="839" y="649"/>
                  </a:lnTo>
                  <a:lnTo>
                    <a:pt x="837" y="647"/>
                  </a:lnTo>
                  <a:lnTo>
                    <a:pt x="836" y="644"/>
                  </a:lnTo>
                  <a:lnTo>
                    <a:pt x="833" y="640"/>
                  </a:lnTo>
                  <a:lnTo>
                    <a:pt x="832" y="638"/>
                  </a:lnTo>
                  <a:lnTo>
                    <a:pt x="832" y="638"/>
                  </a:lnTo>
                  <a:lnTo>
                    <a:pt x="829" y="637"/>
                  </a:lnTo>
                  <a:lnTo>
                    <a:pt x="827" y="636"/>
                  </a:lnTo>
                  <a:lnTo>
                    <a:pt x="824" y="636"/>
                  </a:lnTo>
                  <a:lnTo>
                    <a:pt x="822" y="635"/>
                  </a:lnTo>
                  <a:lnTo>
                    <a:pt x="822" y="635"/>
                  </a:lnTo>
                  <a:lnTo>
                    <a:pt x="813" y="629"/>
                  </a:lnTo>
                  <a:lnTo>
                    <a:pt x="806" y="622"/>
                  </a:lnTo>
                  <a:lnTo>
                    <a:pt x="790" y="609"/>
                  </a:lnTo>
                  <a:lnTo>
                    <a:pt x="782" y="603"/>
                  </a:lnTo>
                  <a:lnTo>
                    <a:pt x="772" y="596"/>
                  </a:lnTo>
                  <a:lnTo>
                    <a:pt x="764" y="592"/>
                  </a:lnTo>
                  <a:lnTo>
                    <a:pt x="754" y="589"/>
                  </a:lnTo>
                  <a:lnTo>
                    <a:pt x="754" y="589"/>
                  </a:lnTo>
                  <a:lnTo>
                    <a:pt x="725" y="609"/>
                  </a:lnTo>
                  <a:lnTo>
                    <a:pt x="695" y="629"/>
                  </a:lnTo>
                  <a:lnTo>
                    <a:pt x="634" y="665"/>
                  </a:lnTo>
                  <a:lnTo>
                    <a:pt x="634" y="665"/>
                  </a:lnTo>
                  <a:lnTo>
                    <a:pt x="634" y="673"/>
                  </a:lnTo>
                  <a:lnTo>
                    <a:pt x="633" y="679"/>
                  </a:lnTo>
                  <a:lnTo>
                    <a:pt x="629" y="692"/>
                  </a:lnTo>
                  <a:lnTo>
                    <a:pt x="629" y="692"/>
                  </a:lnTo>
                  <a:lnTo>
                    <a:pt x="651" y="682"/>
                  </a:lnTo>
                  <a:lnTo>
                    <a:pt x="665" y="678"/>
                  </a:lnTo>
                  <a:lnTo>
                    <a:pt x="679" y="674"/>
                  </a:lnTo>
                  <a:lnTo>
                    <a:pt x="687" y="673"/>
                  </a:lnTo>
                  <a:lnTo>
                    <a:pt x="693" y="673"/>
                  </a:lnTo>
                  <a:lnTo>
                    <a:pt x="698" y="674"/>
                  </a:lnTo>
                  <a:lnTo>
                    <a:pt x="704" y="675"/>
                  </a:lnTo>
                  <a:lnTo>
                    <a:pt x="708" y="678"/>
                  </a:lnTo>
                  <a:lnTo>
                    <a:pt x="711" y="681"/>
                  </a:lnTo>
                  <a:lnTo>
                    <a:pt x="713" y="686"/>
                  </a:lnTo>
                  <a:lnTo>
                    <a:pt x="715" y="694"/>
                  </a:lnTo>
                  <a:lnTo>
                    <a:pt x="715" y="694"/>
                  </a:lnTo>
                  <a:lnTo>
                    <a:pt x="713" y="700"/>
                  </a:lnTo>
                  <a:lnTo>
                    <a:pt x="712" y="707"/>
                  </a:lnTo>
                  <a:lnTo>
                    <a:pt x="709" y="713"/>
                  </a:lnTo>
                  <a:lnTo>
                    <a:pt x="705" y="720"/>
                  </a:lnTo>
                  <a:lnTo>
                    <a:pt x="698" y="732"/>
                  </a:lnTo>
                  <a:lnTo>
                    <a:pt x="695" y="739"/>
                  </a:lnTo>
                  <a:lnTo>
                    <a:pt x="693" y="746"/>
                  </a:lnTo>
                  <a:lnTo>
                    <a:pt x="693" y="746"/>
                  </a:lnTo>
                  <a:lnTo>
                    <a:pt x="702" y="746"/>
                  </a:lnTo>
                  <a:lnTo>
                    <a:pt x="709" y="749"/>
                  </a:lnTo>
                  <a:lnTo>
                    <a:pt x="717" y="752"/>
                  </a:lnTo>
                  <a:lnTo>
                    <a:pt x="723" y="756"/>
                  </a:lnTo>
                  <a:lnTo>
                    <a:pt x="728" y="762"/>
                  </a:lnTo>
                  <a:lnTo>
                    <a:pt x="734" y="769"/>
                  </a:lnTo>
                  <a:lnTo>
                    <a:pt x="738" y="776"/>
                  </a:lnTo>
                  <a:lnTo>
                    <a:pt x="741" y="784"/>
                  </a:lnTo>
                  <a:lnTo>
                    <a:pt x="741" y="784"/>
                  </a:lnTo>
                  <a:lnTo>
                    <a:pt x="770" y="762"/>
                  </a:lnTo>
                  <a:lnTo>
                    <a:pt x="798" y="740"/>
                  </a:lnTo>
                  <a:lnTo>
                    <a:pt x="854" y="694"/>
                  </a:lnTo>
                  <a:lnTo>
                    <a:pt x="854" y="694"/>
                  </a:lnTo>
                  <a:close/>
                  <a:moveTo>
                    <a:pt x="852" y="721"/>
                  </a:moveTo>
                  <a:lnTo>
                    <a:pt x="852" y="721"/>
                  </a:lnTo>
                  <a:lnTo>
                    <a:pt x="844" y="724"/>
                  </a:lnTo>
                  <a:lnTo>
                    <a:pt x="837" y="728"/>
                  </a:lnTo>
                  <a:lnTo>
                    <a:pt x="823" y="738"/>
                  </a:lnTo>
                  <a:lnTo>
                    <a:pt x="811" y="749"/>
                  </a:lnTo>
                  <a:lnTo>
                    <a:pt x="800" y="761"/>
                  </a:lnTo>
                  <a:lnTo>
                    <a:pt x="800" y="761"/>
                  </a:lnTo>
                  <a:lnTo>
                    <a:pt x="808" y="765"/>
                  </a:lnTo>
                  <a:lnTo>
                    <a:pt x="815" y="769"/>
                  </a:lnTo>
                  <a:lnTo>
                    <a:pt x="828" y="779"/>
                  </a:lnTo>
                  <a:lnTo>
                    <a:pt x="842" y="787"/>
                  </a:lnTo>
                  <a:lnTo>
                    <a:pt x="848" y="790"/>
                  </a:lnTo>
                  <a:lnTo>
                    <a:pt x="855" y="794"/>
                  </a:lnTo>
                  <a:lnTo>
                    <a:pt x="855" y="794"/>
                  </a:lnTo>
                  <a:lnTo>
                    <a:pt x="853" y="758"/>
                  </a:lnTo>
                  <a:lnTo>
                    <a:pt x="852" y="740"/>
                  </a:lnTo>
                  <a:lnTo>
                    <a:pt x="852" y="721"/>
                  </a:lnTo>
                  <a:lnTo>
                    <a:pt x="852" y="721"/>
                  </a:lnTo>
                  <a:close/>
                  <a:moveTo>
                    <a:pt x="792" y="784"/>
                  </a:moveTo>
                  <a:lnTo>
                    <a:pt x="792" y="784"/>
                  </a:lnTo>
                  <a:lnTo>
                    <a:pt x="787" y="777"/>
                  </a:lnTo>
                  <a:lnTo>
                    <a:pt x="784" y="770"/>
                  </a:lnTo>
                  <a:lnTo>
                    <a:pt x="784" y="770"/>
                  </a:lnTo>
                  <a:lnTo>
                    <a:pt x="760" y="794"/>
                  </a:lnTo>
                  <a:lnTo>
                    <a:pt x="753" y="800"/>
                  </a:lnTo>
                  <a:lnTo>
                    <a:pt x="746" y="804"/>
                  </a:lnTo>
                  <a:lnTo>
                    <a:pt x="738" y="810"/>
                  </a:lnTo>
                  <a:lnTo>
                    <a:pt x="731" y="813"/>
                  </a:lnTo>
                  <a:lnTo>
                    <a:pt x="731" y="813"/>
                  </a:lnTo>
                  <a:lnTo>
                    <a:pt x="722" y="815"/>
                  </a:lnTo>
                  <a:lnTo>
                    <a:pt x="713" y="817"/>
                  </a:lnTo>
                  <a:lnTo>
                    <a:pt x="705" y="819"/>
                  </a:lnTo>
                  <a:lnTo>
                    <a:pt x="697" y="821"/>
                  </a:lnTo>
                  <a:lnTo>
                    <a:pt x="697" y="821"/>
                  </a:lnTo>
                  <a:lnTo>
                    <a:pt x="672" y="832"/>
                  </a:lnTo>
                  <a:lnTo>
                    <a:pt x="647" y="844"/>
                  </a:lnTo>
                  <a:lnTo>
                    <a:pt x="601" y="867"/>
                  </a:lnTo>
                  <a:lnTo>
                    <a:pt x="601" y="867"/>
                  </a:lnTo>
                  <a:lnTo>
                    <a:pt x="616" y="877"/>
                  </a:lnTo>
                  <a:lnTo>
                    <a:pt x="632" y="886"/>
                  </a:lnTo>
                  <a:lnTo>
                    <a:pt x="665" y="903"/>
                  </a:lnTo>
                  <a:lnTo>
                    <a:pt x="701" y="919"/>
                  </a:lnTo>
                  <a:lnTo>
                    <a:pt x="718" y="928"/>
                  </a:lnTo>
                  <a:lnTo>
                    <a:pt x="734" y="937"/>
                  </a:lnTo>
                  <a:lnTo>
                    <a:pt x="734" y="937"/>
                  </a:lnTo>
                  <a:lnTo>
                    <a:pt x="757" y="904"/>
                  </a:lnTo>
                  <a:lnTo>
                    <a:pt x="769" y="888"/>
                  </a:lnTo>
                  <a:lnTo>
                    <a:pt x="782" y="872"/>
                  </a:lnTo>
                  <a:lnTo>
                    <a:pt x="796" y="858"/>
                  </a:lnTo>
                  <a:lnTo>
                    <a:pt x="811" y="844"/>
                  </a:lnTo>
                  <a:lnTo>
                    <a:pt x="827" y="832"/>
                  </a:lnTo>
                  <a:lnTo>
                    <a:pt x="844" y="821"/>
                  </a:lnTo>
                  <a:lnTo>
                    <a:pt x="844" y="821"/>
                  </a:lnTo>
                  <a:lnTo>
                    <a:pt x="844" y="816"/>
                  </a:lnTo>
                  <a:lnTo>
                    <a:pt x="844" y="816"/>
                  </a:lnTo>
                  <a:lnTo>
                    <a:pt x="832" y="806"/>
                  </a:lnTo>
                  <a:lnTo>
                    <a:pt x="819" y="798"/>
                  </a:lnTo>
                  <a:lnTo>
                    <a:pt x="806" y="790"/>
                  </a:lnTo>
                  <a:lnTo>
                    <a:pt x="792" y="784"/>
                  </a:lnTo>
                  <a:lnTo>
                    <a:pt x="792" y="784"/>
                  </a:lnTo>
                  <a:close/>
                  <a:moveTo>
                    <a:pt x="629" y="532"/>
                  </a:moveTo>
                  <a:lnTo>
                    <a:pt x="629" y="532"/>
                  </a:lnTo>
                  <a:lnTo>
                    <a:pt x="614" y="543"/>
                  </a:lnTo>
                  <a:lnTo>
                    <a:pt x="597" y="554"/>
                  </a:lnTo>
                  <a:lnTo>
                    <a:pt x="563" y="573"/>
                  </a:lnTo>
                  <a:lnTo>
                    <a:pt x="545" y="584"/>
                  </a:lnTo>
                  <a:lnTo>
                    <a:pt x="528" y="593"/>
                  </a:lnTo>
                  <a:lnTo>
                    <a:pt x="512" y="605"/>
                  </a:lnTo>
                  <a:lnTo>
                    <a:pt x="498" y="617"/>
                  </a:lnTo>
                  <a:lnTo>
                    <a:pt x="498" y="617"/>
                  </a:lnTo>
                  <a:lnTo>
                    <a:pt x="491" y="620"/>
                  </a:lnTo>
                  <a:lnTo>
                    <a:pt x="483" y="623"/>
                  </a:lnTo>
                  <a:lnTo>
                    <a:pt x="480" y="625"/>
                  </a:lnTo>
                  <a:lnTo>
                    <a:pt x="477" y="628"/>
                  </a:lnTo>
                  <a:lnTo>
                    <a:pt x="476" y="630"/>
                  </a:lnTo>
                  <a:lnTo>
                    <a:pt x="477" y="633"/>
                  </a:lnTo>
                  <a:lnTo>
                    <a:pt x="477" y="633"/>
                  </a:lnTo>
                  <a:lnTo>
                    <a:pt x="506" y="625"/>
                  </a:lnTo>
                  <a:lnTo>
                    <a:pt x="521" y="623"/>
                  </a:lnTo>
                  <a:lnTo>
                    <a:pt x="537" y="621"/>
                  </a:lnTo>
                  <a:lnTo>
                    <a:pt x="537" y="621"/>
                  </a:lnTo>
                  <a:lnTo>
                    <a:pt x="542" y="626"/>
                  </a:lnTo>
                  <a:lnTo>
                    <a:pt x="546" y="633"/>
                  </a:lnTo>
                  <a:lnTo>
                    <a:pt x="549" y="639"/>
                  </a:lnTo>
                  <a:lnTo>
                    <a:pt x="550" y="647"/>
                  </a:lnTo>
                  <a:lnTo>
                    <a:pt x="550" y="653"/>
                  </a:lnTo>
                  <a:lnTo>
                    <a:pt x="548" y="661"/>
                  </a:lnTo>
                  <a:lnTo>
                    <a:pt x="544" y="667"/>
                  </a:lnTo>
                  <a:lnTo>
                    <a:pt x="540" y="674"/>
                  </a:lnTo>
                  <a:lnTo>
                    <a:pt x="540" y="674"/>
                  </a:lnTo>
                  <a:lnTo>
                    <a:pt x="551" y="681"/>
                  </a:lnTo>
                  <a:lnTo>
                    <a:pt x="554" y="685"/>
                  </a:lnTo>
                  <a:lnTo>
                    <a:pt x="556" y="690"/>
                  </a:lnTo>
                  <a:lnTo>
                    <a:pt x="556" y="690"/>
                  </a:lnTo>
                  <a:lnTo>
                    <a:pt x="573" y="683"/>
                  </a:lnTo>
                  <a:lnTo>
                    <a:pt x="588" y="677"/>
                  </a:lnTo>
                  <a:lnTo>
                    <a:pt x="596" y="673"/>
                  </a:lnTo>
                  <a:lnTo>
                    <a:pt x="602" y="668"/>
                  </a:lnTo>
                  <a:lnTo>
                    <a:pt x="609" y="663"/>
                  </a:lnTo>
                  <a:lnTo>
                    <a:pt x="613" y="656"/>
                  </a:lnTo>
                  <a:lnTo>
                    <a:pt x="613" y="656"/>
                  </a:lnTo>
                  <a:lnTo>
                    <a:pt x="620" y="655"/>
                  </a:lnTo>
                  <a:lnTo>
                    <a:pt x="628" y="654"/>
                  </a:lnTo>
                  <a:lnTo>
                    <a:pt x="628" y="654"/>
                  </a:lnTo>
                  <a:lnTo>
                    <a:pt x="641" y="645"/>
                  </a:lnTo>
                  <a:lnTo>
                    <a:pt x="655" y="636"/>
                  </a:lnTo>
                  <a:lnTo>
                    <a:pt x="685" y="618"/>
                  </a:lnTo>
                  <a:lnTo>
                    <a:pt x="712" y="601"/>
                  </a:lnTo>
                  <a:lnTo>
                    <a:pt x="726" y="591"/>
                  </a:lnTo>
                  <a:lnTo>
                    <a:pt x="739" y="581"/>
                  </a:lnTo>
                  <a:lnTo>
                    <a:pt x="739" y="581"/>
                  </a:lnTo>
                  <a:lnTo>
                    <a:pt x="684" y="556"/>
                  </a:lnTo>
                  <a:lnTo>
                    <a:pt x="629" y="532"/>
                  </a:lnTo>
                  <a:lnTo>
                    <a:pt x="629" y="532"/>
                  </a:lnTo>
                  <a:close/>
                  <a:moveTo>
                    <a:pt x="669" y="756"/>
                  </a:moveTo>
                  <a:lnTo>
                    <a:pt x="669" y="756"/>
                  </a:lnTo>
                  <a:lnTo>
                    <a:pt x="671" y="751"/>
                  </a:lnTo>
                  <a:lnTo>
                    <a:pt x="674" y="744"/>
                  </a:lnTo>
                  <a:lnTo>
                    <a:pt x="685" y="730"/>
                  </a:lnTo>
                  <a:lnTo>
                    <a:pt x="690" y="723"/>
                  </a:lnTo>
                  <a:lnTo>
                    <a:pt x="694" y="713"/>
                  </a:lnTo>
                  <a:lnTo>
                    <a:pt x="697" y="704"/>
                  </a:lnTo>
                  <a:lnTo>
                    <a:pt x="697" y="699"/>
                  </a:lnTo>
                  <a:lnTo>
                    <a:pt x="697" y="694"/>
                  </a:lnTo>
                  <a:lnTo>
                    <a:pt x="697" y="694"/>
                  </a:lnTo>
                  <a:lnTo>
                    <a:pt x="692" y="691"/>
                  </a:lnTo>
                  <a:lnTo>
                    <a:pt x="687" y="690"/>
                  </a:lnTo>
                  <a:lnTo>
                    <a:pt x="682" y="689"/>
                  </a:lnTo>
                  <a:lnTo>
                    <a:pt x="677" y="690"/>
                  </a:lnTo>
                  <a:lnTo>
                    <a:pt x="667" y="691"/>
                  </a:lnTo>
                  <a:lnTo>
                    <a:pt x="657" y="695"/>
                  </a:lnTo>
                  <a:lnTo>
                    <a:pt x="637" y="704"/>
                  </a:lnTo>
                  <a:lnTo>
                    <a:pt x="627" y="708"/>
                  </a:lnTo>
                  <a:lnTo>
                    <a:pt x="617" y="711"/>
                  </a:lnTo>
                  <a:lnTo>
                    <a:pt x="617" y="711"/>
                  </a:lnTo>
                  <a:lnTo>
                    <a:pt x="611" y="721"/>
                  </a:lnTo>
                  <a:lnTo>
                    <a:pt x="604" y="731"/>
                  </a:lnTo>
                  <a:lnTo>
                    <a:pt x="591" y="753"/>
                  </a:lnTo>
                  <a:lnTo>
                    <a:pt x="584" y="762"/>
                  </a:lnTo>
                  <a:lnTo>
                    <a:pt x="576" y="771"/>
                  </a:lnTo>
                  <a:lnTo>
                    <a:pt x="569" y="779"/>
                  </a:lnTo>
                  <a:lnTo>
                    <a:pt x="560" y="784"/>
                  </a:lnTo>
                  <a:lnTo>
                    <a:pt x="560" y="784"/>
                  </a:lnTo>
                  <a:lnTo>
                    <a:pt x="564" y="773"/>
                  </a:lnTo>
                  <a:lnTo>
                    <a:pt x="569" y="762"/>
                  </a:lnTo>
                  <a:lnTo>
                    <a:pt x="582" y="744"/>
                  </a:lnTo>
                  <a:lnTo>
                    <a:pt x="587" y="735"/>
                  </a:lnTo>
                  <a:lnTo>
                    <a:pt x="592" y="725"/>
                  </a:lnTo>
                  <a:lnTo>
                    <a:pt x="598" y="714"/>
                  </a:lnTo>
                  <a:lnTo>
                    <a:pt x="601" y="702"/>
                  </a:lnTo>
                  <a:lnTo>
                    <a:pt x="601" y="702"/>
                  </a:lnTo>
                  <a:lnTo>
                    <a:pt x="607" y="697"/>
                  </a:lnTo>
                  <a:lnTo>
                    <a:pt x="613" y="691"/>
                  </a:lnTo>
                  <a:lnTo>
                    <a:pt x="615" y="688"/>
                  </a:lnTo>
                  <a:lnTo>
                    <a:pt x="617" y="683"/>
                  </a:lnTo>
                  <a:lnTo>
                    <a:pt x="617" y="680"/>
                  </a:lnTo>
                  <a:lnTo>
                    <a:pt x="617" y="676"/>
                  </a:lnTo>
                  <a:lnTo>
                    <a:pt x="617" y="676"/>
                  </a:lnTo>
                  <a:lnTo>
                    <a:pt x="600" y="686"/>
                  </a:lnTo>
                  <a:lnTo>
                    <a:pt x="583" y="698"/>
                  </a:lnTo>
                  <a:lnTo>
                    <a:pt x="568" y="709"/>
                  </a:lnTo>
                  <a:lnTo>
                    <a:pt x="556" y="716"/>
                  </a:lnTo>
                  <a:lnTo>
                    <a:pt x="556" y="716"/>
                  </a:lnTo>
                  <a:lnTo>
                    <a:pt x="544" y="740"/>
                  </a:lnTo>
                  <a:lnTo>
                    <a:pt x="533" y="762"/>
                  </a:lnTo>
                  <a:lnTo>
                    <a:pt x="520" y="785"/>
                  </a:lnTo>
                  <a:lnTo>
                    <a:pt x="509" y="810"/>
                  </a:lnTo>
                  <a:lnTo>
                    <a:pt x="509" y="810"/>
                  </a:lnTo>
                  <a:lnTo>
                    <a:pt x="512" y="810"/>
                  </a:lnTo>
                  <a:lnTo>
                    <a:pt x="515" y="811"/>
                  </a:lnTo>
                  <a:lnTo>
                    <a:pt x="520" y="812"/>
                  </a:lnTo>
                  <a:lnTo>
                    <a:pt x="523" y="813"/>
                  </a:lnTo>
                  <a:lnTo>
                    <a:pt x="523" y="813"/>
                  </a:lnTo>
                  <a:lnTo>
                    <a:pt x="528" y="829"/>
                  </a:lnTo>
                  <a:lnTo>
                    <a:pt x="531" y="835"/>
                  </a:lnTo>
                  <a:lnTo>
                    <a:pt x="534" y="838"/>
                  </a:lnTo>
                  <a:lnTo>
                    <a:pt x="537" y="841"/>
                  </a:lnTo>
                  <a:lnTo>
                    <a:pt x="537" y="841"/>
                  </a:lnTo>
                  <a:lnTo>
                    <a:pt x="556" y="837"/>
                  </a:lnTo>
                  <a:lnTo>
                    <a:pt x="556" y="837"/>
                  </a:lnTo>
                  <a:lnTo>
                    <a:pt x="563" y="842"/>
                  </a:lnTo>
                  <a:lnTo>
                    <a:pt x="567" y="847"/>
                  </a:lnTo>
                  <a:lnTo>
                    <a:pt x="568" y="850"/>
                  </a:lnTo>
                  <a:lnTo>
                    <a:pt x="569" y="855"/>
                  </a:lnTo>
                  <a:lnTo>
                    <a:pt x="569" y="859"/>
                  </a:lnTo>
                  <a:lnTo>
                    <a:pt x="569" y="864"/>
                  </a:lnTo>
                  <a:lnTo>
                    <a:pt x="569" y="864"/>
                  </a:lnTo>
                  <a:lnTo>
                    <a:pt x="604" y="848"/>
                  </a:lnTo>
                  <a:lnTo>
                    <a:pt x="641" y="831"/>
                  </a:lnTo>
                  <a:lnTo>
                    <a:pt x="675" y="815"/>
                  </a:lnTo>
                  <a:lnTo>
                    <a:pt x="711" y="799"/>
                  </a:lnTo>
                  <a:lnTo>
                    <a:pt x="711" y="799"/>
                  </a:lnTo>
                  <a:lnTo>
                    <a:pt x="716" y="792"/>
                  </a:lnTo>
                  <a:lnTo>
                    <a:pt x="718" y="786"/>
                  </a:lnTo>
                  <a:lnTo>
                    <a:pt x="719" y="780"/>
                  </a:lnTo>
                  <a:lnTo>
                    <a:pt x="717" y="773"/>
                  </a:lnTo>
                  <a:lnTo>
                    <a:pt x="713" y="769"/>
                  </a:lnTo>
                  <a:lnTo>
                    <a:pt x="708" y="765"/>
                  </a:lnTo>
                  <a:lnTo>
                    <a:pt x="701" y="762"/>
                  </a:lnTo>
                  <a:lnTo>
                    <a:pt x="692" y="762"/>
                  </a:lnTo>
                  <a:lnTo>
                    <a:pt x="692" y="762"/>
                  </a:lnTo>
                  <a:lnTo>
                    <a:pt x="687" y="767"/>
                  </a:lnTo>
                  <a:lnTo>
                    <a:pt x="681" y="770"/>
                  </a:lnTo>
                  <a:lnTo>
                    <a:pt x="681" y="770"/>
                  </a:lnTo>
                  <a:lnTo>
                    <a:pt x="673" y="772"/>
                  </a:lnTo>
                  <a:lnTo>
                    <a:pt x="664" y="775"/>
                  </a:lnTo>
                  <a:lnTo>
                    <a:pt x="649" y="784"/>
                  </a:lnTo>
                  <a:lnTo>
                    <a:pt x="634" y="792"/>
                  </a:lnTo>
                  <a:lnTo>
                    <a:pt x="621" y="802"/>
                  </a:lnTo>
                  <a:lnTo>
                    <a:pt x="609" y="812"/>
                  </a:lnTo>
                  <a:lnTo>
                    <a:pt x="595" y="821"/>
                  </a:lnTo>
                  <a:lnTo>
                    <a:pt x="582" y="830"/>
                  </a:lnTo>
                  <a:lnTo>
                    <a:pt x="567" y="835"/>
                  </a:lnTo>
                  <a:lnTo>
                    <a:pt x="567" y="835"/>
                  </a:lnTo>
                  <a:lnTo>
                    <a:pt x="578" y="823"/>
                  </a:lnTo>
                  <a:lnTo>
                    <a:pt x="589" y="812"/>
                  </a:lnTo>
                  <a:lnTo>
                    <a:pt x="601" y="802"/>
                  </a:lnTo>
                  <a:lnTo>
                    <a:pt x="614" y="792"/>
                  </a:lnTo>
                  <a:lnTo>
                    <a:pt x="642" y="774"/>
                  </a:lnTo>
                  <a:lnTo>
                    <a:pt x="669" y="756"/>
                  </a:lnTo>
                  <a:lnTo>
                    <a:pt x="669" y="756"/>
                  </a:lnTo>
                  <a:close/>
                  <a:moveTo>
                    <a:pt x="715" y="948"/>
                  </a:moveTo>
                  <a:lnTo>
                    <a:pt x="715" y="948"/>
                  </a:lnTo>
                  <a:lnTo>
                    <a:pt x="697" y="935"/>
                  </a:lnTo>
                  <a:lnTo>
                    <a:pt x="678" y="924"/>
                  </a:lnTo>
                  <a:lnTo>
                    <a:pt x="659" y="913"/>
                  </a:lnTo>
                  <a:lnTo>
                    <a:pt x="639" y="904"/>
                  </a:lnTo>
                  <a:lnTo>
                    <a:pt x="639" y="904"/>
                  </a:lnTo>
                  <a:lnTo>
                    <a:pt x="627" y="897"/>
                  </a:lnTo>
                  <a:lnTo>
                    <a:pt x="616" y="890"/>
                  </a:lnTo>
                  <a:lnTo>
                    <a:pt x="605" y="883"/>
                  </a:lnTo>
                  <a:lnTo>
                    <a:pt x="596" y="878"/>
                  </a:lnTo>
                  <a:lnTo>
                    <a:pt x="596" y="878"/>
                  </a:lnTo>
                  <a:lnTo>
                    <a:pt x="589" y="877"/>
                  </a:lnTo>
                  <a:lnTo>
                    <a:pt x="584" y="876"/>
                  </a:lnTo>
                  <a:lnTo>
                    <a:pt x="580" y="876"/>
                  </a:lnTo>
                  <a:lnTo>
                    <a:pt x="575" y="878"/>
                  </a:lnTo>
                  <a:lnTo>
                    <a:pt x="567" y="882"/>
                  </a:lnTo>
                  <a:lnTo>
                    <a:pt x="556" y="888"/>
                  </a:lnTo>
                  <a:lnTo>
                    <a:pt x="556" y="888"/>
                  </a:lnTo>
                  <a:lnTo>
                    <a:pt x="527" y="900"/>
                  </a:lnTo>
                  <a:lnTo>
                    <a:pt x="512" y="906"/>
                  </a:lnTo>
                  <a:lnTo>
                    <a:pt x="496" y="910"/>
                  </a:lnTo>
                  <a:lnTo>
                    <a:pt x="489" y="911"/>
                  </a:lnTo>
                  <a:lnTo>
                    <a:pt x="481" y="912"/>
                  </a:lnTo>
                  <a:lnTo>
                    <a:pt x="474" y="913"/>
                  </a:lnTo>
                  <a:lnTo>
                    <a:pt x="467" y="912"/>
                  </a:lnTo>
                  <a:lnTo>
                    <a:pt x="461" y="910"/>
                  </a:lnTo>
                  <a:lnTo>
                    <a:pt x="455" y="908"/>
                  </a:lnTo>
                  <a:lnTo>
                    <a:pt x="450" y="904"/>
                  </a:lnTo>
                  <a:lnTo>
                    <a:pt x="446" y="898"/>
                  </a:lnTo>
                  <a:lnTo>
                    <a:pt x="446" y="898"/>
                  </a:lnTo>
                  <a:lnTo>
                    <a:pt x="449" y="893"/>
                  </a:lnTo>
                  <a:lnTo>
                    <a:pt x="451" y="888"/>
                  </a:lnTo>
                  <a:lnTo>
                    <a:pt x="451" y="881"/>
                  </a:lnTo>
                  <a:lnTo>
                    <a:pt x="450" y="875"/>
                  </a:lnTo>
                  <a:lnTo>
                    <a:pt x="450" y="875"/>
                  </a:lnTo>
                  <a:lnTo>
                    <a:pt x="461" y="862"/>
                  </a:lnTo>
                  <a:lnTo>
                    <a:pt x="470" y="848"/>
                  </a:lnTo>
                  <a:lnTo>
                    <a:pt x="479" y="833"/>
                  </a:lnTo>
                  <a:lnTo>
                    <a:pt x="488" y="818"/>
                  </a:lnTo>
                  <a:lnTo>
                    <a:pt x="488" y="818"/>
                  </a:lnTo>
                  <a:lnTo>
                    <a:pt x="479" y="815"/>
                  </a:lnTo>
                  <a:lnTo>
                    <a:pt x="472" y="811"/>
                  </a:lnTo>
                  <a:lnTo>
                    <a:pt x="459" y="801"/>
                  </a:lnTo>
                  <a:lnTo>
                    <a:pt x="452" y="796"/>
                  </a:lnTo>
                  <a:lnTo>
                    <a:pt x="446" y="792"/>
                  </a:lnTo>
                  <a:lnTo>
                    <a:pt x="438" y="789"/>
                  </a:lnTo>
                  <a:lnTo>
                    <a:pt x="430" y="788"/>
                  </a:lnTo>
                  <a:lnTo>
                    <a:pt x="430" y="788"/>
                  </a:lnTo>
                  <a:lnTo>
                    <a:pt x="427" y="788"/>
                  </a:lnTo>
                  <a:lnTo>
                    <a:pt x="422" y="789"/>
                  </a:lnTo>
                  <a:lnTo>
                    <a:pt x="415" y="792"/>
                  </a:lnTo>
                  <a:lnTo>
                    <a:pt x="405" y="797"/>
                  </a:lnTo>
                  <a:lnTo>
                    <a:pt x="397" y="800"/>
                  </a:lnTo>
                  <a:lnTo>
                    <a:pt x="397" y="800"/>
                  </a:lnTo>
                  <a:lnTo>
                    <a:pt x="382" y="803"/>
                  </a:lnTo>
                  <a:lnTo>
                    <a:pt x="367" y="807"/>
                  </a:lnTo>
                  <a:lnTo>
                    <a:pt x="367" y="807"/>
                  </a:lnTo>
                  <a:lnTo>
                    <a:pt x="351" y="812"/>
                  </a:lnTo>
                  <a:lnTo>
                    <a:pt x="344" y="814"/>
                  </a:lnTo>
                  <a:lnTo>
                    <a:pt x="338" y="814"/>
                  </a:lnTo>
                  <a:lnTo>
                    <a:pt x="331" y="814"/>
                  </a:lnTo>
                  <a:lnTo>
                    <a:pt x="326" y="812"/>
                  </a:lnTo>
                  <a:lnTo>
                    <a:pt x="321" y="808"/>
                  </a:lnTo>
                  <a:lnTo>
                    <a:pt x="315" y="802"/>
                  </a:lnTo>
                  <a:lnTo>
                    <a:pt x="315" y="802"/>
                  </a:lnTo>
                  <a:lnTo>
                    <a:pt x="317" y="792"/>
                  </a:lnTo>
                  <a:lnTo>
                    <a:pt x="322" y="785"/>
                  </a:lnTo>
                  <a:lnTo>
                    <a:pt x="326" y="777"/>
                  </a:lnTo>
                  <a:lnTo>
                    <a:pt x="331" y="770"/>
                  </a:lnTo>
                  <a:lnTo>
                    <a:pt x="343" y="757"/>
                  </a:lnTo>
                  <a:lnTo>
                    <a:pt x="356" y="745"/>
                  </a:lnTo>
                  <a:lnTo>
                    <a:pt x="356" y="745"/>
                  </a:lnTo>
                  <a:lnTo>
                    <a:pt x="342" y="735"/>
                  </a:lnTo>
                  <a:lnTo>
                    <a:pt x="329" y="724"/>
                  </a:lnTo>
                  <a:lnTo>
                    <a:pt x="322" y="719"/>
                  </a:lnTo>
                  <a:lnTo>
                    <a:pt x="314" y="714"/>
                  </a:lnTo>
                  <a:lnTo>
                    <a:pt x="306" y="711"/>
                  </a:lnTo>
                  <a:lnTo>
                    <a:pt x="297" y="708"/>
                  </a:lnTo>
                  <a:lnTo>
                    <a:pt x="297" y="708"/>
                  </a:lnTo>
                  <a:lnTo>
                    <a:pt x="291" y="712"/>
                  </a:lnTo>
                  <a:lnTo>
                    <a:pt x="284" y="715"/>
                  </a:lnTo>
                  <a:lnTo>
                    <a:pt x="278" y="717"/>
                  </a:lnTo>
                  <a:lnTo>
                    <a:pt x="269" y="720"/>
                  </a:lnTo>
                  <a:lnTo>
                    <a:pt x="253" y="724"/>
                  </a:lnTo>
                  <a:lnTo>
                    <a:pt x="235" y="727"/>
                  </a:lnTo>
                  <a:lnTo>
                    <a:pt x="235" y="727"/>
                  </a:lnTo>
                  <a:lnTo>
                    <a:pt x="230" y="720"/>
                  </a:lnTo>
                  <a:lnTo>
                    <a:pt x="227" y="713"/>
                  </a:lnTo>
                  <a:lnTo>
                    <a:pt x="228" y="707"/>
                  </a:lnTo>
                  <a:lnTo>
                    <a:pt x="231" y="700"/>
                  </a:lnTo>
                  <a:lnTo>
                    <a:pt x="234" y="695"/>
                  </a:lnTo>
                  <a:lnTo>
                    <a:pt x="239" y="689"/>
                  </a:lnTo>
                  <a:lnTo>
                    <a:pt x="249" y="678"/>
                  </a:lnTo>
                  <a:lnTo>
                    <a:pt x="249" y="678"/>
                  </a:lnTo>
                  <a:lnTo>
                    <a:pt x="237" y="674"/>
                  </a:lnTo>
                  <a:lnTo>
                    <a:pt x="227" y="667"/>
                  </a:lnTo>
                  <a:lnTo>
                    <a:pt x="206" y="651"/>
                  </a:lnTo>
                  <a:lnTo>
                    <a:pt x="196" y="645"/>
                  </a:lnTo>
                  <a:lnTo>
                    <a:pt x="186" y="638"/>
                  </a:lnTo>
                  <a:lnTo>
                    <a:pt x="180" y="636"/>
                  </a:lnTo>
                  <a:lnTo>
                    <a:pt x="174" y="634"/>
                  </a:lnTo>
                  <a:lnTo>
                    <a:pt x="169" y="633"/>
                  </a:lnTo>
                  <a:lnTo>
                    <a:pt x="162" y="633"/>
                  </a:lnTo>
                  <a:lnTo>
                    <a:pt x="162" y="633"/>
                  </a:lnTo>
                  <a:lnTo>
                    <a:pt x="158" y="634"/>
                  </a:lnTo>
                  <a:lnTo>
                    <a:pt x="154" y="636"/>
                  </a:lnTo>
                  <a:lnTo>
                    <a:pt x="150" y="638"/>
                  </a:lnTo>
                  <a:lnTo>
                    <a:pt x="146" y="640"/>
                  </a:lnTo>
                  <a:lnTo>
                    <a:pt x="146" y="640"/>
                  </a:lnTo>
                  <a:lnTo>
                    <a:pt x="136" y="643"/>
                  </a:lnTo>
                  <a:lnTo>
                    <a:pt x="127" y="644"/>
                  </a:lnTo>
                  <a:lnTo>
                    <a:pt x="116" y="645"/>
                  </a:lnTo>
                  <a:lnTo>
                    <a:pt x="105" y="647"/>
                  </a:lnTo>
                  <a:lnTo>
                    <a:pt x="105" y="647"/>
                  </a:lnTo>
                  <a:lnTo>
                    <a:pt x="102" y="645"/>
                  </a:lnTo>
                  <a:lnTo>
                    <a:pt x="100" y="643"/>
                  </a:lnTo>
                  <a:lnTo>
                    <a:pt x="98" y="639"/>
                  </a:lnTo>
                  <a:lnTo>
                    <a:pt x="98" y="636"/>
                  </a:lnTo>
                  <a:lnTo>
                    <a:pt x="98" y="631"/>
                  </a:lnTo>
                  <a:lnTo>
                    <a:pt x="100" y="624"/>
                  </a:lnTo>
                  <a:lnTo>
                    <a:pt x="104" y="618"/>
                  </a:lnTo>
                  <a:lnTo>
                    <a:pt x="110" y="613"/>
                  </a:lnTo>
                  <a:lnTo>
                    <a:pt x="119" y="605"/>
                  </a:lnTo>
                  <a:lnTo>
                    <a:pt x="119" y="605"/>
                  </a:lnTo>
                  <a:lnTo>
                    <a:pt x="113" y="600"/>
                  </a:lnTo>
                  <a:lnTo>
                    <a:pt x="106" y="595"/>
                  </a:lnTo>
                  <a:lnTo>
                    <a:pt x="99" y="593"/>
                  </a:lnTo>
                  <a:lnTo>
                    <a:pt x="92" y="593"/>
                  </a:lnTo>
                  <a:lnTo>
                    <a:pt x="86" y="593"/>
                  </a:lnTo>
                  <a:lnTo>
                    <a:pt x="80" y="595"/>
                  </a:lnTo>
                  <a:lnTo>
                    <a:pt x="73" y="598"/>
                  </a:lnTo>
                  <a:lnTo>
                    <a:pt x="67" y="601"/>
                  </a:lnTo>
                  <a:lnTo>
                    <a:pt x="55" y="609"/>
                  </a:lnTo>
                  <a:lnTo>
                    <a:pt x="43" y="619"/>
                  </a:lnTo>
                  <a:lnTo>
                    <a:pt x="23" y="640"/>
                  </a:lnTo>
                  <a:lnTo>
                    <a:pt x="23" y="640"/>
                  </a:lnTo>
                  <a:lnTo>
                    <a:pt x="94" y="690"/>
                  </a:lnTo>
                  <a:lnTo>
                    <a:pt x="164" y="739"/>
                  </a:lnTo>
                  <a:lnTo>
                    <a:pt x="310" y="835"/>
                  </a:lnTo>
                  <a:lnTo>
                    <a:pt x="382" y="883"/>
                  </a:lnTo>
                  <a:lnTo>
                    <a:pt x="452" y="932"/>
                  </a:lnTo>
                  <a:lnTo>
                    <a:pt x="488" y="957"/>
                  </a:lnTo>
                  <a:lnTo>
                    <a:pt x="521" y="983"/>
                  </a:lnTo>
                  <a:lnTo>
                    <a:pt x="554" y="1009"/>
                  </a:lnTo>
                  <a:lnTo>
                    <a:pt x="587" y="1034"/>
                  </a:lnTo>
                  <a:lnTo>
                    <a:pt x="587" y="1034"/>
                  </a:lnTo>
                  <a:lnTo>
                    <a:pt x="590" y="1035"/>
                  </a:lnTo>
                  <a:lnTo>
                    <a:pt x="594" y="1035"/>
                  </a:lnTo>
                  <a:lnTo>
                    <a:pt x="601" y="1033"/>
                  </a:lnTo>
                  <a:lnTo>
                    <a:pt x="606" y="1030"/>
                  </a:lnTo>
                  <a:lnTo>
                    <a:pt x="613" y="1026"/>
                  </a:lnTo>
                  <a:lnTo>
                    <a:pt x="626" y="1015"/>
                  </a:lnTo>
                  <a:lnTo>
                    <a:pt x="632" y="1010"/>
                  </a:lnTo>
                  <a:lnTo>
                    <a:pt x="640" y="1007"/>
                  </a:lnTo>
                  <a:lnTo>
                    <a:pt x="640" y="1007"/>
                  </a:lnTo>
                  <a:lnTo>
                    <a:pt x="664" y="997"/>
                  </a:lnTo>
                  <a:lnTo>
                    <a:pt x="685" y="986"/>
                  </a:lnTo>
                  <a:lnTo>
                    <a:pt x="703" y="976"/>
                  </a:lnTo>
                  <a:lnTo>
                    <a:pt x="710" y="969"/>
                  </a:lnTo>
                  <a:lnTo>
                    <a:pt x="717" y="964"/>
                  </a:lnTo>
                  <a:lnTo>
                    <a:pt x="717" y="964"/>
                  </a:lnTo>
                  <a:lnTo>
                    <a:pt x="715" y="961"/>
                  </a:lnTo>
                  <a:lnTo>
                    <a:pt x="713" y="956"/>
                  </a:lnTo>
                  <a:lnTo>
                    <a:pt x="713" y="952"/>
                  </a:lnTo>
                  <a:lnTo>
                    <a:pt x="715" y="948"/>
                  </a:lnTo>
                  <a:lnTo>
                    <a:pt x="715" y="948"/>
                  </a:lnTo>
                  <a:close/>
                  <a:moveTo>
                    <a:pt x="510" y="477"/>
                  </a:moveTo>
                  <a:lnTo>
                    <a:pt x="510" y="477"/>
                  </a:lnTo>
                  <a:lnTo>
                    <a:pt x="495" y="488"/>
                  </a:lnTo>
                  <a:lnTo>
                    <a:pt x="480" y="499"/>
                  </a:lnTo>
                  <a:lnTo>
                    <a:pt x="449" y="520"/>
                  </a:lnTo>
                  <a:lnTo>
                    <a:pt x="417" y="542"/>
                  </a:lnTo>
                  <a:lnTo>
                    <a:pt x="402" y="554"/>
                  </a:lnTo>
                  <a:lnTo>
                    <a:pt x="388" y="565"/>
                  </a:lnTo>
                  <a:lnTo>
                    <a:pt x="388" y="565"/>
                  </a:lnTo>
                  <a:lnTo>
                    <a:pt x="394" y="564"/>
                  </a:lnTo>
                  <a:lnTo>
                    <a:pt x="398" y="564"/>
                  </a:lnTo>
                  <a:lnTo>
                    <a:pt x="402" y="563"/>
                  </a:lnTo>
                  <a:lnTo>
                    <a:pt x="402" y="563"/>
                  </a:lnTo>
                  <a:lnTo>
                    <a:pt x="407" y="572"/>
                  </a:lnTo>
                  <a:lnTo>
                    <a:pt x="412" y="581"/>
                  </a:lnTo>
                  <a:lnTo>
                    <a:pt x="413" y="587"/>
                  </a:lnTo>
                  <a:lnTo>
                    <a:pt x="414" y="592"/>
                  </a:lnTo>
                  <a:lnTo>
                    <a:pt x="414" y="598"/>
                  </a:lnTo>
                  <a:lnTo>
                    <a:pt x="413" y="603"/>
                  </a:lnTo>
                  <a:lnTo>
                    <a:pt x="413" y="603"/>
                  </a:lnTo>
                  <a:lnTo>
                    <a:pt x="420" y="602"/>
                  </a:lnTo>
                  <a:lnTo>
                    <a:pt x="427" y="603"/>
                  </a:lnTo>
                  <a:lnTo>
                    <a:pt x="433" y="604"/>
                  </a:lnTo>
                  <a:lnTo>
                    <a:pt x="439" y="606"/>
                  </a:lnTo>
                  <a:lnTo>
                    <a:pt x="445" y="610"/>
                  </a:lnTo>
                  <a:lnTo>
                    <a:pt x="448" y="616"/>
                  </a:lnTo>
                  <a:lnTo>
                    <a:pt x="451" y="622"/>
                  </a:lnTo>
                  <a:lnTo>
                    <a:pt x="451" y="630"/>
                  </a:lnTo>
                  <a:lnTo>
                    <a:pt x="451" y="630"/>
                  </a:lnTo>
                  <a:lnTo>
                    <a:pt x="455" y="625"/>
                  </a:lnTo>
                  <a:lnTo>
                    <a:pt x="459" y="621"/>
                  </a:lnTo>
                  <a:lnTo>
                    <a:pt x="459" y="621"/>
                  </a:lnTo>
                  <a:lnTo>
                    <a:pt x="537" y="575"/>
                  </a:lnTo>
                  <a:lnTo>
                    <a:pt x="576" y="550"/>
                  </a:lnTo>
                  <a:lnTo>
                    <a:pt x="615" y="525"/>
                  </a:lnTo>
                  <a:lnTo>
                    <a:pt x="615" y="525"/>
                  </a:lnTo>
                  <a:lnTo>
                    <a:pt x="561" y="500"/>
                  </a:lnTo>
                  <a:lnTo>
                    <a:pt x="510" y="477"/>
                  </a:lnTo>
                  <a:lnTo>
                    <a:pt x="510" y="477"/>
                  </a:lnTo>
                  <a:close/>
                  <a:moveTo>
                    <a:pt x="556" y="867"/>
                  </a:moveTo>
                  <a:lnTo>
                    <a:pt x="556" y="867"/>
                  </a:lnTo>
                  <a:lnTo>
                    <a:pt x="555" y="867"/>
                  </a:lnTo>
                  <a:lnTo>
                    <a:pt x="554" y="865"/>
                  </a:lnTo>
                  <a:lnTo>
                    <a:pt x="553" y="861"/>
                  </a:lnTo>
                  <a:lnTo>
                    <a:pt x="553" y="857"/>
                  </a:lnTo>
                  <a:lnTo>
                    <a:pt x="552" y="855"/>
                  </a:lnTo>
                  <a:lnTo>
                    <a:pt x="550" y="853"/>
                  </a:lnTo>
                  <a:lnTo>
                    <a:pt x="550" y="853"/>
                  </a:lnTo>
                  <a:lnTo>
                    <a:pt x="542" y="855"/>
                  </a:lnTo>
                  <a:lnTo>
                    <a:pt x="536" y="853"/>
                  </a:lnTo>
                  <a:lnTo>
                    <a:pt x="529" y="852"/>
                  </a:lnTo>
                  <a:lnTo>
                    <a:pt x="523" y="849"/>
                  </a:lnTo>
                  <a:lnTo>
                    <a:pt x="519" y="845"/>
                  </a:lnTo>
                  <a:lnTo>
                    <a:pt x="514" y="840"/>
                  </a:lnTo>
                  <a:lnTo>
                    <a:pt x="511" y="834"/>
                  </a:lnTo>
                  <a:lnTo>
                    <a:pt x="510" y="827"/>
                  </a:lnTo>
                  <a:lnTo>
                    <a:pt x="510" y="827"/>
                  </a:lnTo>
                  <a:lnTo>
                    <a:pt x="505" y="829"/>
                  </a:lnTo>
                  <a:lnTo>
                    <a:pt x="500" y="831"/>
                  </a:lnTo>
                  <a:lnTo>
                    <a:pt x="496" y="834"/>
                  </a:lnTo>
                  <a:lnTo>
                    <a:pt x="493" y="838"/>
                  </a:lnTo>
                  <a:lnTo>
                    <a:pt x="488" y="847"/>
                  </a:lnTo>
                  <a:lnTo>
                    <a:pt x="482" y="856"/>
                  </a:lnTo>
                  <a:lnTo>
                    <a:pt x="482" y="856"/>
                  </a:lnTo>
                  <a:lnTo>
                    <a:pt x="476" y="864"/>
                  </a:lnTo>
                  <a:lnTo>
                    <a:pt x="472" y="874"/>
                  </a:lnTo>
                  <a:lnTo>
                    <a:pt x="467" y="883"/>
                  </a:lnTo>
                  <a:lnTo>
                    <a:pt x="464" y="894"/>
                  </a:lnTo>
                  <a:lnTo>
                    <a:pt x="464" y="894"/>
                  </a:lnTo>
                  <a:lnTo>
                    <a:pt x="475" y="895"/>
                  </a:lnTo>
                  <a:lnTo>
                    <a:pt x="487" y="894"/>
                  </a:lnTo>
                  <a:lnTo>
                    <a:pt x="498" y="892"/>
                  </a:lnTo>
                  <a:lnTo>
                    <a:pt x="511" y="889"/>
                  </a:lnTo>
                  <a:lnTo>
                    <a:pt x="524" y="885"/>
                  </a:lnTo>
                  <a:lnTo>
                    <a:pt x="536" y="879"/>
                  </a:lnTo>
                  <a:lnTo>
                    <a:pt x="546" y="874"/>
                  </a:lnTo>
                  <a:lnTo>
                    <a:pt x="556" y="867"/>
                  </a:lnTo>
                  <a:lnTo>
                    <a:pt x="556" y="867"/>
                  </a:lnTo>
                  <a:close/>
                  <a:moveTo>
                    <a:pt x="404" y="729"/>
                  </a:moveTo>
                  <a:lnTo>
                    <a:pt x="404" y="729"/>
                  </a:lnTo>
                  <a:lnTo>
                    <a:pt x="405" y="735"/>
                  </a:lnTo>
                  <a:lnTo>
                    <a:pt x="406" y="740"/>
                  </a:lnTo>
                  <a:lnTo>
                    <a:pt x="405" y="752"/>
                  </a:lnTo>
                  <a:lnTo>
                    <a:pt x="405" y="752"/>
                  </a:lnTo>
                  <a:lnTo>
                    <a:pt x="409" y="753"/>
                  </a:lnTo>
                  <a:lnTo>
                    <a:pt x="413" y="752"/>
                  </a:lnTo>
                  <a:lnTo>
                    <a:pt x="420" y="747"/>
                  </a:lnTo>
                  <a:lnTo>
                    <a:pt x="423" y="745"/>
                  </a:lnTo>
                  <a:lnTo>
                    <a:pt x="428" y="743"/>
                  </a:lnTo>
                  <a:lnTo>
                    <a:pt x="433" y="743"/>
                  </a:lnTo>
                  <a:lnTo>
                    <a:pt x="439" y="743"/>
                  </a:lnTo>
                  <a:lnTo>
                    <a:pt x="439" y="743"/>
                  </a:lnTo>
                  <a:lnTo>
                    <a:pt x="443" y="749"/>
                  </a:lnTo>
                  <a:lnTo>
                    <a:pt x="445" y="754"/>
                  </a:lnTo>
                  <a:lnTo>
                    <a:pt x="446" y="759"/>
                  </a:lnTo>
                  <a:lnTo>
                    <a:pt x="446" y="765"/>
                  </a:lnTo>
                  <a:lnTo>
                    <a:pt x="446" y="765"/>
                  </a:lnTo>
                  <a:lnTo>
                    <a:pt x="448" y="765"/>
                  </a:lnTo>
                  <a:lnTo>
                    <a:pt x="450" y="766"/>
                  </a:lnTo>
                  <a:lnTo>
                    <a:pt x="451" y="768"/>
                  </a:lnTo>
                  <a:lnTo>
                    <a:pt x="451" y="768"/>
                  </a:lnTo>
                  <a:lnTo>
                    <a:pt x="472" y="762"/>
                  </a:lnTo>
                  <a:lnTo>
                    <a:pt x="492" y="757"/>
                  </a:lnTo>
                  <a:lnTo>
                    <a:pt x="511" y="752"/>
                  </a:lnTo>
                  <a:lnTo>
                    <a:pt x="520" y="747"/>
                  </a:lnTo>
                  <a:lnTo>
                    <a:pt x="528" y="743"/>
                  </a:lnTo>
                  <a:lnTo>
                    <a:pt x="528" y="743"/>
                  </a:lnTo>
                  <a:lnTo>
                    <a:pt x="536" y="726"/>
                  </a:lnTo>
                  <a:lnTo>
                    <a:pt x="539" y="717"/>
                  </a:lnTo>
                  <a:lnTo>
                    <a:pt x="544" y="710"/>
                  </a:lnTo>
                  <a:lnTo>
                    <a:pt x="544" y="710"/>
                  </a:lnTo>
                  <a:lnTo>
                    <a:pt x="542" y="706"/>
                  </a:lnTo>
                  <a:lnTo>
                    <a:pt x="540" y="702"/>
                  </a:lnTo>
                  <a:lnTo>
                    <a:pt x="539" y="699"/>
                  </a:lnTo>
                  <a:lnTo>
                    <a:pt x="540" y="694"/>
                  </a:lnTo>
                  <a:lnTo>
                    <a:pt x="540" y="694"/>
                  </a:lnTo>
                  <a:lnTo>
                    <a:pt x="535" y="692"/>
                  </a:lnTo>
                  <a:lnTo>
                    <a:pt x="528" y="691"/>
                  </a:lnTo>
                  <a:lnTo>
                    <a:pt x="523" y="691"/>
                  </a:lnTo>
                  <a:lnTo>
                    <a:pt x="518" y="692"/>
                  </a:lnTo>
                  <a:lnTo>
                    <a:pt x="513" y="695"/>
                  </a:lnTo>
                  <a:lnTo>
                    <a:pt x="508" y="698"/>
                  </a:lnTo>
                  <a:lnTo>
                    <a:pt x="498" y="706"/>
                  </a:lnTo>
                  <a:lnTo>
                    <a:pt x="490" y="713"/>
                  </a:lnTo>
                  <a:lnTo>
                    <a:pt x="480" y="721"/>
                  </a:lnTo>
                  <a:lnTo>
                    <a:pt x="475" y="724"/>
                  </a:lnTo>
                  <a:lnTo>
                    <a:pt x="469" y="726"/>
                  </a:lnTo>
                  <a:lnTo>
                    <a:pt x="464" y="727"/>
                  </a:lnTo>
                  <a:lnTo>
                    <a:pt x="459" y="727"/>
                  </a:lnTo>
                  <a:lnTo>
                    <a:pt x="459" y="727"/>
                  </a:lnTo>
                  <a:lnTo>
                    <a:pt x="461" y="724"/>
                  </a:lnTo>
                  <a:lnTo>
                    <a:pt x="464" y="720"/>
                  </a:lnTo>
                  <a:lnTo>
                    <a:pt x="473" y="713"/>
                  </a:lnTo>
                  <a:lnTo>
                    <a:pt x="481" y="707"/>
                  </a:lnTo>
                  <a:lnTo>
                    <a:pt x="491" y="699"/>
                  </a:lnTo>
                  <a:lnTo>
                    <a:pt x="491" y="699"/>
                  </a:lnTo>
                  <a:lnTo>
                    <a:pt x="499" y="691"/>
                  </a:lnTo>
                  <a:lnTo>
                    <a:pt x="508" y="682"/>
                  </a:lnTo>
                  <a:lnTo>
                    <a:pt x="521" y="667"/>
                  </a:lnTo>
                  <a:lnTo>
                    <a:pt x="521" y="667"/>
                  </a:lnTo>
                  <a:lnTo>
                    <a:pt x="528" y="660"/>
                  </a:lnTo>
                  <a:lnTo>
                    <a:pt x="531" y="656"/>
                  </a:lnTo>
                  <a:lnTo>
                    <a:pt x="535" y="653"/>
                  </a:lnTo>
                  <a:lnTo>
                    <a:pt x="536" y="649"/>
                  </a:lnTo>
                  <a:lnTo>
                    <a:pt x="537" y="645"/>
                  </a:lnTo>
                  <a:lnTo>
                    <a:pt x="535" y="640"/>
                  </a:lnTo>
                  <a:lnTo>
                    <a:pt x="531" y="635"/>
                  </a:lnTo>
                  <a:lnTo>
                    <a:pt x="531" y="635"/>
                  </a:lnTo>
                  <a:lnTo>
                    <a:pt x="523" y="635"/>
                  </a:lnTo>
                  <a:lnTo>
                    <a:pt x="515" y="635"/>
                  </a:lnTo>
                  <a:lnTo>
                    <a:pt x="504" y="638"/>
                  </a:lnTo>
                  <a:lnTo>
                    <a:pt x="492" y="641"/>
                  </a:lnTo>
                  <a:lnTo>
                    <a:pt x="485" y="643"/>
                  </a:lnTo>
                  <a:lnTo>
                    <a:pt x="478" y="644"/>
                  </a:lnTo>
                  <a:lnTo>
                    <a:pt x="478" y="644"/>
                  </a:lnTo>
                  <a:lnTo>
                    <a:pt x="473" y="652"/>
                  </a:lnTo>
                  <a:lnTo>
                    <a:pt x="468" y="661"/>
                  </a:lnTo>
                  <a:lnTo>
                    <a:pt x="463" y="670"/>
                  </a:lnTo>
                  <a:lnTo>
                    <a:pt x="457" y="679"/>
                  </a:lnTo>
                  <a:lnTo>
                    <a:pt x="457" y="679"/>
                  </a:lnTo>
                  <a:lnTo>
                    <a:pt x="451" y="688"/>
                  </a:lnTo>
                  <a:lnTo>
                    <a:pt x="445" y="696"/>
                  </a:lnTo>
                  <a:lnTo>
                    <a:pt x="442" y="699"/>
                  </a:lnTo>
                  <a:lnTo>
                    <a:pt x="437" y="701"/>
                  </a:lnTo>
                  <a:lnTo>
                    <a:pt x="433" y="704"/>
                  </a:lnTo>
                  <a:lnTo>
                    <a:pt x="429" y="705"/>
                  </a:lnTo>
                  <a:lnTo>
                    <a:pt x="429" y="705"/>
                  </a:lnTo>
                  <a:lnTo>
                    <a:pt x="438" y="689"/>
                  </a:lnTo>
                  <a:lnTo>
                    <a:pt x="448" y="673"/>
                  </a:lnTo>
                  <a:lnTo>
                    <a:pt x="453" y="665"/>
                  </a:lnTo>
                  <a:lnTo>
                    <a:pt x="458" y="656"/>
                  </a:lnTo>
                  <a:lnTo>
                    <a:pt x="461" y="649"/>
                  </a:lnTo>
                  <a:lnTo>
                    <a:pt x="462" y="640"/>
                  </a:lnTo>
                  <a:lnTo>
                    <a:pt x="462" y="640"/>
                  </a:lnTo>
                  <a:lnTo>
                    <a:pt x="451" y="649"/>
                  </a:lnTo>
                  <a:lnTo>
                    <a:pt x="440" y="659"/>
                  </a:lnTo>
                  <a:lnTo>
                    <a:pt x="431" y="669"/>
                  </a:lnTo>
                  <a:lnTo>
                    <a:pt x="422" y="681"/>
                  </a:lnTo>
                  <a:lnTo>
                    <a:pt x="405" y="705"/>
                  </a:lnTo>
                  <a:lnTo>
                    <a:pt x="397" y="716"/>
                  </a:lnTo>
                  <a:lnTo>
                    <a:pt x="388" y="727"/>
                  </a:lnTo>
                  <a:lnTo>
                    <a:pt x="388" y="727"/>
                  </a:lnTo>
                  <a:lnTo>
                    <a:pt x="390" y="726"/>
                  </a:lnTo>
                  <a:lnTo>
                    <a:pt x="393" y="726"/>
                  </a:lnTo>
                  <a:lnTo>
                    <a:pt x="398" y="727"/>
                  </a:lnTo>
                  <a:lnTo>
                    <a:pt x="401" y="729"/>
                  </a:lnTo>
                  <a:lnTo>
                    <a:pt x="403" y="729"/>
                  </a:lnTo>
                  <a:lnTo>
                    <a:pt x="404" y="729"/>
                  </a:lnTo>
                  <a:lnTo>
                    <a:pt x="404" y="729"/>
                  </a:lnTo>
                  <a:close/>
                  <a:moveTo>
                    <a:pt x="450" y="783"/>
                  </a:moveTo>
                  <a:lnTo>
                    <a:pt x="450" y="783"/>
                  </a:lnTo>
                  <a:lnTo>
                    <a:pt x="457" y="785"/>
                  </a:lnTo>
                  <a:lnTo>
                    <a:pt x="462" y="788"/>
                  </a:lnTo>
                  <a:lnTo>
                    <a:pt x="472" y="795"/>
                  </a:lnTo>
                  <a:lnTo>
                    <a:pt x="482" y="802"/>
                  </a:lnTo>
                  <a:lnTo>
                    <a:pt x="489" y="804"/>
                  </a:lnTo>
                  <a:lnTo>
                    <a:pt x="496" y="805"/>
                  </a:lnTo>
                  <a:lnTo>
                    <a:pt x="496" y="805"/>
                  </a:lnTo>
                  <a:lnTo>
                    <a:pt x="497" y="800"/>
                  </a:lnTo>
                  <a:lnTo>
                    <a:pt x="499" y="794"/>
                  </a:lnTo>
                  <a:lnTo>
                    <a:pt x="505" y="785"/>
                  </a:lnTo>
                  <a:lnTo>
                    <a:pt x="510" y="775"/>
                  </a:lnTo>
                  <a:lnTo>
                    <a:pt x="512" y="770"/>
                  </a:lnTo>
                  <a:lnTo>
                    <a:pt x="514" y="765"/>
                  </a:lnTo>
                  <a:lnTo>
                    <a:pt x="514" y="765"/>
                  </a:lnTo>
                  <a:lnTo>
                    <a:pt x="482" y="772"/>
                  </a:lnTo>
                  <a:lnTo>
                    <a:pt x="466" y="776"/>
                  </a:lnTo>
                  <a:lnTo>
                    <a:pt x="450" y="783"/>
                  </a:lnTo>
                  <a:lnTo>
                    <a:pt x="450" y="783"/>
                  </a:lnTo>
                  <a:close/>
                  <a:moveTo>
                    <a:pt x="420" y="525"/>
                  </a:moveTo>
                  <a:lnTo>
                    <a:pt x="420" y="525"/>
                  </a:lnTo>
                  <a:lnTo>
                    <a:pt x="439" y="512"/>
                  </a:lnTo>
                  <a:lnTo>
                    <a:pt x="460" y="499"/>
                  </a:lnTo>
                  <a:lnTo>
                    <a:pt x="469" y="493"/>
                  </a:lnTo>
                  <a:lnTo>
                    <a:pt x="478" y="485"/>
                  </a:lnTo>
                  <a:lnTo>
                    <a:pt x="485" y="478"/>
                  </a:lnTo>
                  <a:lnTo>
                    <a:pt x="493" y="469"/>
                  </a:lnTo>
                  <a:lnTo>
                    <a:pt x="493" y="469"/>
                  </a:lnTo>
                  <a:lnTo>
                    <a:pt x="493" y="466"/>
                  </a:lnTo>
                  <a:lnTo>
                    <a:pt x="493" y="466"/>
                  </a:lnTo>
                  <a:lnTo>
                    <a:pt x="461" y="452"/>
                  </a:lnTo>
                  <a:lnTo>
                    <a:pt x="430" y="436"/>
                  </a:lnTo>
                  <a:lnTo>
                    <a:pt x="400" y="421"/>
                  </a:lnTo>
                  <a:lnTo>
                    <a:pt x="368" y="406"/>
                  </a:lnTo>
                  <a:lnTo>
                    <a:pt x="368" y="406"/>
                  </a:lnTo>
                  <a:lnTo>
                    <a:pt x="342" y="424"/>
                  </a:lnTo>
                  <a:lnTo>
                    <a:pt x="314" y="442"/>
                  </a:lnTo>
                  <a:lnTo>
                    <a:pt x="285" y="459"/>
                  </a:lnTo>
                  <a:lnTo>
                    <a:pt x="256" y="474"/>
                  </a:lnTo>
                  <a:lnTo>
                    <a:pt x="256" y="474"/>
                  </a:lnTo>
                  <a:lnTo>
                    <a:pt x="258" y="480"/>
                  </a:lnTo>
                  <a:lnTo>
                    <a:pt x="262" y="483"/>
                  </a:lnTo>
                  <a:lnTo>
                    <a:pt x="266" y="484"/>
                  </a:lnTo>
                  <a:lnTo>
                    <a:pt x="270" y="485"/>
                  </a:lnTo>
                  <a:lnTo>
                    <a:pt x="280" y="486"/>
                  </a:lnTo>
                  <a:lnTo>
                    <a:pt x="284" y="487"/>
                  </a:lnTo>
                  <a:lnTo>
                    <a:pt x="288" y="489"/>
                  </a:lnTo>
                  <a:lnTo>
                    <a:pt x="288" y="489"/>
                  </a:lnTo>
                  <a:lnTo>
                    <a:pt x="292" y="493"/>
                  </a:lnTo>
                  <a:lnTo>
                    <a:pt x="295" y="497"/>
                  </a:lnTo>
                  <a:lnTo>
                    <a:pt x="297" y="502"/>
                  </a:lnTo>
                  <a:lnTo>
                    <a:pt x="298" y="508"/>
                  </a:lnTo>
                  <a:lnTo>
                    <a:pt x="300" y="519"/>
                  </a:lnTo>
                  <a:lnTo>
                    <a:pt x="304" y="533"/>
                  </a:lnTo>
                  <a:lnTo>
                    <a:pt x="304" y="533"/>
                  </a:lnTo>
                  <a:lnTo>
                    <a:pt x="315" y="531"/>
                  </a:lnTo>
                  <a:lnTo>
                    <a:pt x="326" y="531"/>
                  </a:lnTo>
                  <a:lnTo>
                    <a:pt x="334" y="532"/>
                  </a:lnTo>
                  <a:lnTo>
                    <a:pt x="341" y="535"/>
                  </a:lnTo>
                  <a:lnTo>
                    <a:pt x="346" y="540"/>
                  </a:lnTo>
                  <a:lnTo>
                    <a:pt x="351" y="546"/>
                  </a:lnTo>
                  <a:lnTo>
                    <a:pt x="353" y="554"/>
                  </a:lnTo>
                  <a:lnTo>
                    <a:pt x="354" y="563"/>
                  </a:lnTo>
                  <a:lnTo>
                    <a:pt x="354" y="563"/>
                  </a:lnTo>
                  <a:lnTo>
                    <a:pt x="363" y="561"/>
                  </a:lnTo>
                  <a:lnTo>
                    <a:pt x="372" y="557"/>
                  </a:lnTo>
                  <a:lnTo>
                    <a:pt x="379" y="553"/>
                  </a:lnTo>
                  <a:lnTo>
                    <a:pt x="388" y="547"/>
                  </a:lnTo>
                  <a:lnTo>
                    <a:pt x="404" y="535"/>
                  </a:lnTo>
                  <a:lnTo>
                    <a:pt x="420" y="525"/>
                  </a:lnTo>
                  <a:lnTo>
                    <a:pt x="420" y="525"/>
                  </a:lnTo>
                  <a:close/>
                  <a:moveTo>
                    <a:pt x="430" y="628"/>
                  </a:moveTo>
                  <a:lnTo>
                    <a:pt x="430" y="628"/>
                  </a:lnTo>
                  <a:lnTo>
                    <a:pt x="433" y="628"/>
                  </a:lnTo>
                  <a:lnTo>
                    <a:pt x="435" y="625"/>
                  </a:lnTo>
                  <a:lnTo>
                    <a:pt x="435" y="623"/>
                  </a:lnTo>
                  <a:lnTo>
                    <a:pt x="434" y="620"/>
                  </a:lnTo>
                  <a:lnTo>
                    <a:pt x="432" y="618"/>
                  </a:lnTo>
                  <a:lnTo>
                    <a:pt x="429" y="615"/>
                  </a:lnTo>
                  <a:lnTo>
                    <a:pt x="425" y="614"/>
                  </a:lnTo>
                  <a:lnTo>
                    <a:pt x="421" y="614"/>
                  </a:lnTo>
                  <a:lnTo>
                    <a:pt x="421" y="614"/>
                  </a:lnTo>
                  <a:lnTo>
                    <a:pt x="414" y="619"/>
                  </a:lnTo>
                  <a:lnTo>
                    <a:pt x="405" y="625"/>
                  </a:lnTo>
                  <a:lnTo>
                    <a:pt x="389" y="639"/>
                  </a:lnTo>
                  <a:lnTo>
                    <a:pt x="381" y="646"/>
                  </a:lnTo>
                  <a:lnTo>
                    <a:pt x="373" y="650"/>
                  </a:lnTo>
                  <a:lnTo>
                    <a:pt x="366" y="653"/>
                  </a:lnTo>
                  <a:lnTo>
                    <a:pt x="361" y="653"/>
                  </a:lnTo>
                  <a:lnTo>
                    <a:pt x="357" y="652"/>
                  </a:lnTo>
                  <a:lnTo>
                    <a:pt x="357" y="652"/>
                  </a:lnTo>
                  <a:lnTo>
                    <a:pt x="368" y="643"/>
                  </a:lnTo>
                  <a:lnTo>
                    <a:pt x="378" y="634"/>
                  </a:lnTo>
                  <a:lnTo>
                    <a:pt x="389" y="625"/>
                  </a:lnTo>
                  <a:lnTo>
                    <a:pt x="400" y="617"/>
                  </a:lnTo>
                  <a:lnTo>
                    <a:pt x="400" y="617"/>
                  </a:lnTo>
                  <a:lnTo>
                    <a:pt x="399" y="606"/>
                  </a:lnTo>
                  <a:lnTo>
                    <a:pt x="399" y="599"/>
                  </a:lnTo>
                  <a:lnTo>
                    <a:pt x="399" y="595"/>
                  </a:lnTo>
                  <a:lnTo>
                    <a:pt x="400" y="592"/>
                  </a:lnTo>
                  <a:lnTo>
                    <a:pt x="400" y="592"/>
                  </a:lnTo>
                  <a:lnTo>
                    <a:pt x="391" y="598"/>
                  </a:lnTo>
                  <a:lnTo>
                    <a:pt x="384" y="604"/>
                  </a:lnTo>
                  <a:lnTo>
                    <a:pt x="367" y="621"/>
                  </a:lnTo>
                  <a:lnTo>
                    <a:pt x="358" y="630"/>
                  </a:lnTo>
                  <a:lnTo>
                    <a:pt x="348" y="636"/>
                  </a:lnTo>
                  <a:lnTo>
                    <a:pt x="344" y="638"/>
                  </a:lnTo>
                  <a:lnTo>
                    <a:pt x="339" y="640"/>
                  </a:lnTo>
                  <a:lnTo>
                    <a:pt x="334" y="641"/>
                  </a:lnTo>
                  <a:lnTo>
                    <a:pt x="329" y="641"/>
                  </a:lnTo>
                  <a:lnTo>
                    <a:pt x="329" y="641"/>
                  </a:lnTo>
                  <a:lnTo>
                    <a:pt x="344" y="626"/>
                  </a:lnTo>
                  <a:lnTo>
                    <a:pt x="360" y="613"/>
                  </a:lnTo>
                  <a:lnTo>
                    <a:pt x="374" y="596"/>
                  </a:lnTo>
                  <a:lnTo>
                    <a:pt x="382" y="589"/>
                  </a:lnTo>
                  <a:lnTo>
                    <a:pt x="388" y="579"/>
                  </a:lnTo>
                  <a:lnTo>
                    <a:pt x="388" y="579"/>
                  </a:lnTo>
                  <a:lnTo>
                    <a:pt x="382" y="579"/>
                  </a:lnTo>
                  <a:lnTo>
                    <a:pt x="377" y="578"/>
                  </a:lnTo>
                  <a:lnTo>
                    <a:pt x="372" y="578"/>
                  </a:lnTo>
                  <a:lnTo>
                    <a:pt x="367" y="578"/>
                  </a:lnTo>
                  <a:lnTo>
                    <a:pt x="367" y="578"/>
                  </a:lnTo>
                  <a:lnTo>
                    <a:pt x="366" y="580"/>
                  </a:lnTo>
                  <a:lnTo>
                    <a:pt x="364" y="581"/>
                  </a:lnTo>
                  <a:lnTo>
                    <a:pt x="361" y="583"/>
                  </a:lnTo>
                  <a:lnTo>
                    <a:pt x="357" y="584"/>
                  </a:lnTo>
                  <a:lnTo>
                    <a:pt x="352" y="585"/>
                  </a:lnTo>
                  <a:lnTo>
                    <a:pt x="352" y="585"/>
                  </a:lnTo>
                  <a:lnTo>
                    <a:pt x="348" y="588"/>
                  </a:lnTo>
                  <a:lnTo>
                    <a:pt x="345" y="593"/>
                  </a:lnTo>
                  <a:lnTo>
                    <a:pt x="338" y="604"/>
                  </a:lnTo>
                  <a:lnTo>
                    <a:pt x="330" y="617"/>
                  </a:lnTo>
                  <a:lnTo>
                    <a:pt x="322" y="628"/>
                  </a:lnTo>
                  <a:lnTo>
                    <a:pt x="322" y="628"/>
                  </a:lnTo>
                  <a:lnTo>
                    <a:pt x="315" y="634"/>
                  </a:lnTo>
                  <a:lnTo>
                    <a:pt x="310" y="639"/>
                  </a:lnTo>
                  <a:lnTo>
                    <a:pt x="307" y="643"/>
                  </a:lnTo>
                  <a:lnTo>
                    <a:pt x="306" y="646"/>
                  </a:lnTo>
                  <a:lnTo>
                    <a:pt x="306" y="649"/>
                  </a:lnTo>
                  <a:lnTo>
                    <a:pt x="306" y="654"/>
                  </a:lnTo>
                  <a:lnTo>
                    <a:pt x="306" y="654"/>
                  </a:lnTo>
                  <a:lnTo>
                    <a:pt x="310" y="653"/>
                  </a:lnTo>
                  <a:lnTo>
                    <a:pt x="313" y="653"/>
                  </a:lnTo>
                  <a:lnTo>
                    <a:pt x="318" y="655"/>
                  </a:lnTo>
                  <a:lnTo>
                    <a:pt x="323" y="656"/>
                  </a:lnTo>
                  <a:lnTo>
                    <a:pt x="326" y="656"/>
                  </a:lnTo>
                  <a:lnTo>
                    <a:pt x="329" y="656"/>
                  </a:lnTo>
                  <a:lnTo>
                    <a:pt x="329" y="656"/>
                  </a:lnTo>
                  <a:lnTo>
                    <a:pt x="331" y="662"/>
                  </a:lnTo>
                  <a:lnTo>
                    <a:pt x="331" y="666"/>
                  </a:lnTo>
                  <a:lnTo>
                    <a:pt x="331" y="670"/>
                  </a:lnTo>
                  <a:lnTo>
                    <a:pt x="334" y="674"/>
                  </a:lnTo>
                  <a:lnTo>
                    <a:pt x="334" y="674"/>
                  </a:lnTo>
                  <a:lnTo>
                    <a:pt x="358" y="666"/>
                  </a:lnTo>
                  <a:lnTo>
                    <a:pt x="383" y="658"/>
                  </a:lnTo>
                  <a:lnTo>
                    <a:pt x="407" y="650"/>
                  </a:lnTo>
                  <a:lnTo>
                    <a:pt x="429" y="641"/>
                  </a:lnTo>
                  <a:lnTo>
                    <a:pt x="429" y="641"/>
                  </a:lnTo>
                  <a:lnTo>
                    <a:pt x="429" y="633"/>
                  </a:lnTo>
                  <a:lnTo>
                    <a:pt x="430" y="628"/>
                  </a:lnTo>
                  <a:lnTo>
                    <a:pt x="430" y="628"/>
                  </a:lnTo>
                  <a:close/>
                  <a:moveTo>
                    <a:pt x="434" y="768"/>
                  </a:moveTo>
                  <a:lnTo>
                    <a:pt x="434" y="768"/>
                  </a:lnTo>
                  <a:lnTo>
                    <a:pt x="434" y="765"/>
                  </a:lnTo>
                  <a:lnTo>
                    <a:pt x="433" y="762"/>
                  </a:lnTo>
                  <a:lnTo>
                    <a:pt x="432" y="760"/>
                  </a:lnTo>
                  <a:lnTo>
                    <a:pt x="430" y="757"/>
                  </a:lnTo>
                  <a:lnTo>
                    <a:pt x="430" y="757"/>
                  </a:lnTo>
                  <a:lnTo>
                    <a:pt x="424" y="761"/>
                  </a:lnTo>
                  <a:lnTo>
                    <a:pt x="417" y="764"/>
                  </a:lnTo>
                  <a:lnTo>
                    <a:pt x="408" y="766"/>
                  </a:lnTo>
                  <a:lnTo>
                    <a:pt x="401" y="766"/>
                  </a:lnTo>
                  <a:lnTo>
                    <a:pt x="394" y="764"/>
                  </a:lnTo>
                  <a:lnTo>
                    <a:pt x="392" y="761"/>
                  </a:lnTo>
                  <a:lnTo>
                    <a:pt x="390" y="759"/>
                  </a:lnTo>
                  <a:lnTo>
                    <a:pt x="389" y="756"/>
                  </a:lnTo>
                  <a:lnTo>
                    <a:pt x="389" y="753"/>
                  </a:lnTo>
                  <a:lnTo>
                    <a:pt x="390" y="749"/>
                  </a:lnTo>
                  <a:lnTo>
                    <a:pt x="393" y="743"/>
                  </a:lnTo>
                  <a:lnTo>
                    <a:pt x="393" y="743"/>
                  </a:lnTo>
                  <a:lnTo>
                    <a:pt x="382" y="746"/>
                  </a:lnTo>
                  <a:lnTo>
                    <a:pt x="372" y="750"/>
                  </a:lnTo>
                  <a:lnTo>
                    <a:pt x="362" y="755"/>
                  </a:lnTo>
                  <a:lnTo>
                    <a:pt x="354" y="760"/>
                  </a:lnTo>
                  <a:lnTo>
                    <a:pt x="347" y="768"/>
                  </a:lnTo>
                  <a:lnTo>
                    <a:pt x="341" y="776"/>
                  </a:lnTo>
                  <a:lnTo>
                    <a:pt x="337" y="787"/>
                  </a:lnTo>
                  <a:lnTo>
                    <a:pt x="332" y="799"/>
                  </a:lnTo>
                  <a:lnTo>
                    <a:pt x="332" y="799"/>
                  </a:lnTo>
                  <a:lnTo>
                    <a:pt x="359" y="795"/>
                  </a:lnTo>
                  <a:lnTo>
                    <a:pt x="385" y="788"/>
                  </a:lnTo>
                  <a:lnTo>
                    <a:pt x="398" y="784"/>
                  </a:lnTo>
                  <a:lnTo>
                    <a:pt x="409" y="780"/>
                  </a:lnTo>
                  <a:lnTo>
                    <a:pt x="422" y="774"/>
                  </a:lnTo>
                  <a:lnTo>
                    <a:pt x="434" y="768"/>
                  </a:lnTo>
                  <a:lnTo>
                    <a:pt x="434" y="768"/>
                  </a:lnTo>
                  <a:close/>
                  <a:moveTo>
                    <a:pt x="316" y="700"/>
                  </a:moveTo>
                  <a:lnTo>
                    <a:pt x="316" y="700"/>
                  </a:lnTo>
                  <a:lnTo>
                    <a:pt x="329" y="708"/>
                  </a:lnTo>
                  <a:lnTo>
                    <a:pt x="342" y="715"/>
                  </a:lnTo>
                  <a:lnTo>
                    <a:pt x="354" y="724"/>
                  </a:lnTo>
                  <a:lnTo>
                    <a:pt x="367" y="731"/>
                  </a:lnTo>
                  <a:lnTo>
                    <a:pt x="367" y="731"/>
                  </a:lnTo>
                  <a:lnTo>
                    <a:pt x="382" y="713"/>
                  </a:lnTo>
                  <a:lnTo>
                    <a:pt x="395" y="696"/>
                  </a:lnTo>
                  <a:lnTo>
                    <a:pt x="423" y="660"/>
                  </a:lnTo>
                  <a:lnTo>
                    <a:pt x="423" y="660"/>
                  </a:lnTo>
                  <a:lnTo>
                    <a:pt x="393" y="667"/>
                  </a:lnTo>
                  <a:lnTo>
                    <a:pt x="366" y="676"/>
                  </a:lnTo>
                  <a:lnTo>
                    <a:pt x="352" y="681"/>
                  </a:lnTo>
                  <a:lnTo>
                    <a:pt x="339" y="686"/>
                  </a:lnTo>
                  <a:lnTo>
                    <a:pt x="327" y="693"/>
                  </a:lnTo>
                  <a:lnTo>
                    <a:pt x="316" y="700"/>
                  </a:lnTo>
                  <a:lnTo>
                    <a:pt x="316" y="700"/>
                  </a:lnTo>
                  <a:close/>
                  <a:moveTo>
                    <a:pt x="246" y="345"/>
                  </a:moveTo>
                  <a:lnTo>
                    <a:pt x="246" y="345"/>
                  </a:lnTo>
                  <a:lnTo>
                    <a:pt x="239" y="353"/>
                  </a:lnTo>
                  <a:lnTo>
                    <a:pt x="231" y="360"/>
                  </a:lnTo>
                  <a:lnTo>
                    <a:pt x="222" y="365"/>
                  </a:lnTo>
                  <a:lnTo>
                    <a:pt x="212" y="371"/>
                  </a:lnTo>
                  <a:lnTo>
                    <a:pt x="193" y="380"/>
                  </a:lnTo>
                  <a:lnTo>
                    <a:pt x="183" y="386"/>
                  </a:lnTo>
                  <a:lnTo>
                    <a:pt x="174" y="391"/>
                  </a:lnTo>
                  <a:lnTo>
                    <a:pt x="174" y="391"/>
                  </a:lnTo>
                  <a:lnTo>
                    <a:pt x="195" y="416"/>
                  </a:lnTo>
                  <a:lnTo>
                    <a:pt x="204" y="429"/>
                  </a:lnTo>
                  <a:lnTo>
                    <a:pt x="208" y="437"/>
                  </a:lnTo>
                  <a:lnTo>
                    <a:pt x="211" y="444"/>
                  </a:lnTo>
                  <a:lnTo>
                    <a:pt x="211" y="444"/>
                  </a:lnTo>
                  <a:lnTo>
                    <a:pt x="213" y="446"/>
                  </a:lnTo>
                  <a:lnTo>
                    <a:pt x="216" y="446"/>
                  </a:lnTo>
                  <a:lnTo>
                    <a:pt x="219" y="443"/>
                  </a:lnTo>
                  <a:lnTo>
                    <a:pt x="223" y="441"/>
                  </a:lnTo>
                  <a:lnTo>
                    <a:pt x="225" y="441"/>
                  </a:lnTo>
                  <a:lnTo>
                    <a:pt x="227" y="443"/>
                  </a:lnTo>
                  <a:lnTo>
                    <a:pt x="227" y="443"/>
                  </a:lnTo>
                  <a:lnTo>
                    <a:pt x="236" y="453"/>
                  </a:lnTo>
                  <a:lnTo>
                    <a:pt x="240" y="457"/>
                  </a:lnTo>
                  <a:lnTo>
                    <a:pt x="246" y="461"/>
                  </a:lnTo>
                  <a:lnTo>
                    <a:pt x="246" y="461"/>
                  </a:lnTo>
                  <a:lnTo>
                    <a:pt x="262" y="455"/>
                  </a:lnTo>
                  <a:lnTo>
                    <a:pt x="277" y="450"/>
                  </a:lnTo>
                  <a:lnTo>
                    <a:pt x="292" y="442"/>
                  </a:lnTo>
                  <a:lnTo>
                    <a:pt x="306" y="435"/>
                  </a:lnTo>
                  <a:lnTo>
                    <a:pt x="318" y="426"/>
                  </a:lnTo>
                  <a:lnTo>
                    <a:pt x="331" y="417"/>
                  </a:lnTo>
                  <a:lnTo>
                    <a:pt x="343" y="407"/>
                  </a:lnTo>
                  <a:lnTo>
                    <a:pt x="354" y="396"/>
                  </a:lnTo>
                  <a:lnTo>
                    <a:pt x="354" y="396"/>
                  </a:lnTo>
                  <a:lnTo>
                    <a:pt x="246" y="345"/>
                  </a:lnTo>
                  <a:lnTo>
                    <a:pt x="246" y="345"/>
                  </a:lnTo>
                  <a:close/>
                  <a:moveTo>
                    <a:pt x="295" y="547"/>
                  </a:moveTo>
                  <a:lnTo>
                    <a:pt x="295" y="547"/>
                  </a:lnTo>
                  <a:lnTo>
                    <a:pt x="293" y="545"/>
                  </a:lnTo>
                  <a:lnTo>
                    <a:pt x="292" y="542"/>
                  </a:lnTo>
                  <a:lnTo>
                    <a:pt x="289" y="534"/>
                  </a:lnTo>
                  <a:lnTo>
                    <a:pt x="286" y="517"/>
                  </a:lnTo>
                  <a:lnTo>
                    <a:pt x="284" y="510"/>
                  </a:lnTo>
                  <a:lnTo>
                    <a:pt x="281" y="503"/>
                  </a:lnTo>
                  <a:lnTo>
                    <a:pt x="279" y="501"/>
                  </a:lnTo>
                  <a:lnTo>
                    <a:pt x="276" y="500"/>
                  </a:lnTo>
                  <a:lnTo>
                    <a:pt x="272" y="499"/>
                  </a:lnTo>
                  <a:lnTo>
                    <a:pt x="268" y="500"/>
                  </a:lnTo>
                  <a:lnTo>
                    <a:pt x="268" y="500"/>
                  </a:lnTo>
                  <a:lnTo>
                    <a:pt x="265" y="507"/>
                  </a:lnTo>
                  <a:lnTo>
                    <a:pt x="261" y="514"/>
                  </a:lnTo>
                  <a:lnTo>
                    <a:pt x="256" y="519"/>
                  </a:lnTo>
                  <a:lnTo>
                    <a:pt x="251" y="525"/>
                  </a:lnTo>
                  <a:lnTo>
                    <a:pt x="239" y="534"/>
                  </a:lnTo>
                  <a:lnTo>
                    <a:pt x="227" y="544"/>
                  </a:lnTo>
                  <a:lnTo>
                    <a:pt x="227" y="544"/>
                  </a:lnTo>
                  <a:lnTo>
                    <a:pt x="230" y="535"/>
                  </a:lnTo>
                  <a:lnTo>
                    <a:pt x="234" y="529"/>
                  </a:lnTo>
                  <a:lnTo>
                    <a:pt x="238" y="523"/>
                  </a:lnTo>
                  <a:lnTo>
                    <a:pt x="242" y="516"/>
                  </a:lnTo>
                  <a:lnTo>
                    <a:pt x="254" y="507"/>
                  </a:lnTo>
                  <a:lnTo>
                    <a:pt x="267" y="498"/>
                  </a:lnTo>
                  <a:lnTo>
                    <a:pt x="267" y="498"/>
                  </a:lnTo>
                  <a:lnTo>
                    <a:pt x="250" y="496"/>
                  </a:lnTo>
                  <a:lnTo>
                    <a:pt x="245" y="495"/>
                  </a:lnTo>
                  <a:lnTo>
                    <a:pt x="238" y="493"/>
                  </a:lnTo>
                  <a:lnTo>
                    <a:pt x="238" y="493"/>
                  </a:lnTo>
                  <a:lnTo>
                    <a:pt x="228" y="501"/>
                  </a:lnTo>
                  <a:lnTo>
                    <a:pt x="220" y="511"/>
                  </a:lnTo>
                  <a:lnTo>
                    <a:pt x="204" y="530"/>
                  </a:lnTo>
                  <a:lnTo>
                    <a:pt x="188" y="549"/>
                  </a:lnTo>
                  <a:lnTo>
                    <a:pt x="178" y="559"/>
                  </a:lnTo>
                  <a:lnTo>
                    <a:pt x="169" y="568"/>
                  </a:lnTo>
                  <a:lnTo>
                    <a:pt x="169" y="568"/>
                  </a:lnTo>
                  <a:lnTo>
                    <a:pt x="172" y="578"/>
                  </a:lnTo>
                  <a:lnTo>
                    <a:pt x="173" y="587"/>
                  </a:lnTo>
                  <a:lnTo>
                    <a:pt x="173" y="587"/>
                  </a:lnTo>
                  <a:lnTo>
                    <a:pt x="179" y="586"/>
                  </a:lnTo>
                  <a:lnTo>
                    <a:pt x="186" y="584"/>
                  </a:lnTo>
                  <a:lnTo>
                    <a:pt x="191" y="579"/>
                  </a:lnTo>
                  <a:lnTo>
                    <a:pt x="196" y="575"/>
                  </a:lnTo>
                  <a:lnTo>
                    <a:pt x="202" y="570"/>
                  </a:lnTo>
                  <a:lnTo>
                    <a:pt x="207" y="567"/>
                  </a:lnTo>
                  <a:lnTo>
                    <a:pt x="212" y="563"/>
                  </a:lnTo>
                  <a:lnTo>
                    <a:pt x="219" y="562"/>
                  </a:lnTo>
                  <a:lnTo>
                    <a:pt x="219" y="562"/>
                  </a:lnTo>
                  <a:lnTo>
                    <a:pt x="217" y="568"/>
                  </a:lnTo>
                  <a:lnTo>
                    <a:pt x="213" y="572"/>
                  </a:lnTo>
                  <a:lnTo>
                    <a:pt x="206" y="579"/>
                  </a:lnTo>
                  <a:lnTo>
                    <a:pt x="197" y="587"/>
                  </a:lnTo>
                  <a:lnTo>
                    <a:pt x="194" y="591"/>
                  </a:lnTo>
                  <a:lnTo>
                    <a:pt x="192" y="595"/>
                  </a:lnTo>
                  <a:lnTo>
                    <a:pt x="192" y="595"/>
                  </a:lnTo>
                  <a:lnTo>
                    <a:pt x="195" y="595"/>
                  </a:lnTo>
                  <a:lnTo>
                    <a:pt x="198" y="596"/>
                  </a:lnTo>
                  <a:lnTo>
                    <a:pt x="200" y="599"/>
                  </a:lnTo>
                  <a:lnTo>
                    <a:pt x="201" y="601"/>
                  </a:lnTo>
                  <a:lnTo>
                    <a:pt x="201" y="601"/>
                  </a:lnTo>
                  <a:lnTo>
                    <a:pt x="235" y="593"/>
                  </a:lnTo>
                  <a:lnTo>
                    <a:pt x="267" y="585"/>
                  </a:lnTo>
                  <a:lnTo>
                    <a:pt x="298" y="574"/>
                  </a:lnTo>
                  <a:lnTo>
                    <a:pt x="329" y="563"/>
                  </a:lnTo>
                  <a:lnTo>
                    <a:pt x="329" y="563"/>
                  </a:lnTo>
                  <a:lnTo>
                    <a:pt x="332" y="555"/>
                  </a:lnTo>
                  <a:lnTo>
                    <a:pt x="333" y="550"/>
                  </a:lnTo>
                  <a:lnTo>
                    <a:pt x="336" y="546"/>
                  </a:lnTo>
                  <a:lnTo>
                    <a:pt x="336" y="546"/>
                  </a:lnTo>
                  <a:lnTo>
                    <a:pt x="316" y="547"/>
                  </a:lnTo>
                  <a:lnTo>
                    <a:pt x="306" y="548"/>
                  </a:lnTo>
                  <a:lnTo>
                    <a:pt x="295" y="547"/>
                  </a:lnTo>
                  <a:lnTo>
                    <a:pt x="295" y="547"/>
                  </a:lnTo>
                  <a:close/>
                  <a:moveTo>
                    <a:pt x="230" y="610"/>
                  </a:moveTo>
                  <a:lnTo>
                    <a:pt x="230" y="610"/>
                  </a:lnTo>
                  <a:lnTo>
                    <a:pt x="206" y="616"/>
                  </a:lnTo>
                  <a:lnTo>
                    <a:pt x="195" y="620"/>
                  </a:lnTo>
                  <a:lnTo>
                    <a:pt x="191" y="622"/>
                  </a:lnTo>
                  <a:lnTo>
                    <a:pt x="187" y="626"/>
                  </a:lnTo>
                  <a:lnTo>
                    <a:pt x="187" y="626"/>
                  </a:lnTo>
                  <a:lnTo>
                    <a:pt x="200" y="635"/>
                  </a:lnTo>
                  <a:lnTo>
                    <a:pt x="215" y="644"/>
                  </a:lnTo>
                  <a:lnTo>
                    <a:pt x="230" y="651"/>
                  </a:lnTo>
                  <a:lnTo>
                    <a:pt x="243" y="658"/>
                  </a:lnTo>
                  <a:lnTo>
                    <a:pt x="243" y="658"/>
                  </a:lnTo>
                  <a:lnTo>
                    <a:pt x="252" y="664"/>
                  </a:lnTo>
                  <a:lnTo>
                    <a:pt x="257" y="667"/>
                  </a:lnTo>
                  <a:lnTo>
                    <a:pt x="260" y="668"/>
                  </a:lnTo>
                  <a:lnTo>
                    <a:pt x="262" y="668"/>
                  </a:lnTo>
                  <a:lnTo>
                    <a:pt x="262" y="668"/>
                  </a:lnTo>
                  <a:lnTo>
                    <a:pt x="263" y="668"/>
                  </a:lnTo>
                  <a:lnTo>
                    <a:pt x="264" y="666"/>
                  </a:lnTo>
                  <a:lnTo>
                    <a:pt x="267" y="662"/>
                  </a:lnTo>
                  <a:lnTo>
                    <a:pt x="269" y="655"/>
                  </a:lnTo>
                  <a:lnTo>
                    <a:pt x="273" y="651"/>
                  </a:lnTo>
                  <a:lnTo>
                    <a:pt x="273" y="651"/>
                  </a:lnTo>
                  <a:lnTo>
                    <a:pt x="291" y="637"/>
                  </a:lnTo>
                  <a:lnTo>
                    <a:pt x="308" y="620"/>
                  </a:lnTo>
                  <a:lnTo>
                    <a:pt x="316" y="610"/>
                  </a:lnTo>
                  <a:lnTo>
                    <a:pt x="323" y="601"/>
                  </a:lnTo>
                  <a:lnTo>
                    <a:pt x="329" y="590"/>
                  </a:lnTo>
                  <a:lnTo>
                    <a:pt x="334" y="579"/>
                  </a:lnTo>
                  <a:lnTo>
                    <a:pt x="334" y="579"/>
                  </a:lnTo>
                  <a:lnTo>
                    <a:pt x="322" y="580"/>
                  </a:lnTo>
                  <a:lnTo>
                    <a:pt x="308" y="583"/>
                  </a:lnTo>
                  <a:lnTo>
                    <a:pt x="295" y="586"/>
                  </a:lnTo>
                  <a:lnTo>
                    <a:pt x="282" y="591"/>
                  </a:lnTo>
                  <a:lnTo>
                    <a:pt x="256" y="601"/>
                  </a:lnTo>
                  <a:lnTo>
                    <a:pt x="242" y="606"/>
                  </a:lnTo>
                  <a:lnTo>
                    <a:pt x="230" y="610"/>
                  </a:lnTo>
                  <a:lnTo>
                    <a:pt x="230" y="610"/>
                  </a:lnTo>
                  <a:close/>
                  <a:moveTo>
                    <a:pt x="286" y="660"/>
                  </a:moveTo>
                  <a:lnTo>
                    <a:pt x="286" y="660"/>
                  </a:lnTo>
                  <a:lnTo>
                    <a:pt x="282" y="666"/>
                  </a:lnTo>
                  <a:lnTo>
                    <a:pt x="277" y="673"/>
                  </a:lnTo>
                  <a:lnTo>
                    <a:pt x="265" y="683"/>
                  </a:lnTo>
                  <a:lnTo>
                    <a:pt x="258" y="690"/>
                  </a:lnTo>
                  <a:lnTo>
                    <a:pt x="254" y="696"/>
                  </a:lnTo>
                  <a:lnTo>
                    <a:pt x="251" y="702"/>
                  </a:lnTo>
                  <a:lnTo>
                    <a:pt x="249" y="710"/>
                  </a:lnTo>
                  <a:lnTo>
                    <a:pt x="249" y="710"/>
                  </a:lnTo>
                  <a:lnTo>
                    <a:pt x="266" y="702"/>
                  </a:lnTo>
                  <a:lnTo>
                    <a:pt x="285" y="695"/>
                  </a:lnTo>
                  <a:lnTo>
                    <a:pt x="294" y="690"/>
                  </a:lnTo>
                  <a:lnTo>
                    <a:pt x="301" y="684"/>
                  </a:lnTo>
                  <a:lnTo>
                    <a:pt x="308" y="678"/>
                  </a:lnTo>
                  <a:lnTo>
                    <a:pt x="313" y="670"/>
                  </a:lnTo>
                  <a:lnTo>
                    <a:pt x="313" y="670"/>
                  </a:lnTo>
                  <a:lnTo>
                    <a:pt x="304" y="669"/>
                  </a:lnTo>
                  <a:lnTo>
                    <a:pt x="298" y="668"/>
                  </a:lnTo>
                  <a:lnTo>
                    <a:pt x="292" y="665"/>
                  </a:lnTo>
                  <a:lnTo>
                    <a:pt x="288" y="663"/>
                  </a:lnTo>
                  <a:lnTo>
                    <a:pt x="286" y="660"/>
                  </a:lnTo>
                  <a:lnTo>
                    <a:pt x="286" y="660"/>
                  </a:lnTo>
                  <a:close/>
                  <a:moveTo>
                    <a:pt x="142" y="501"/>
                  </a:moveTo>
                  <a:lnTo>
                    <a:pt x="142" y="501"/>
                  </a:lnTo>
                  <a:lnTo>
                    <a:pt x="145" y="498"/>
                  </a:lnTo>
                  <a:lnTo>
                    <a:pt x="148" y="495"/>
                  </a:lnTo>
                  <a:lnTo>
                    <a:pt x="157" y="489"/>
                  </a:lnTo>
                  <a:lnTo>
                    <a:pt x="165" y="485"/>
                  </a:lnTo>
                  <a:lnTo>
                    <a:pt x="174" y="480"/>
                  </a:lnTo>
                  <a:lnTo>
                    <a:pt x="174" y="480"/>
                  </a:lnTo>
                  <a:lnTo>
                    <a:pt x="182" y="474"/>
                  </a:lnTo>
                  <a:lnTo>
                    <a:pt x="190" y="468"/>
                  </a:lnTo>
                  <a:lnTo>
                    <a:pt x="196" y="462"/>
                  </a:lnTo>
                  <a:lnTo>
                    <a:pt x="201" y="455"/>
                  </a:lnTo>
                  <a:lnTo>
                    <a:pt x="201" y="455"/>
                  </a:lnTo>
                  <a:lnTo>
                    <a:pt x="198" y="455"/>
                  </a:lnTo>
                  <a:lnTo>
                    <a:pt x="197" y="453"/>
                  </a:lnTo>
                  <a:lnTo>
                    <a:pt x="194" y="447"/>
                  </a:lnTo>
                  <a:lnTo>
                    <a:pt x="189" y="433"/>
                  </a:lnTo>
                  <a:lnTo>
                    <a:pt x="189" y="433"/>
                  </a:lnTo>
                  <a:lnTo>
                    <a:pt x="182" y="435"/>
                  </a:lnTo>
                  <a:lnTo>
                    <a:pt x="177" y="438"/>
                  </a:lnTo>
                  <a:lnTo>
                    <a:pt x="167" y="446"/>
                  </a:lnTo>
                  <a:lnTo>
                    <a:pt x="158" y="452"/>
                  </a:lnTo>
                  <a:lnTo>
                    <a:pt x="152" y="454"/>
                  </a:lnTo>
                  <a:lnTo>
                    <a:pt x="147" y="455"/>
                  </a:lnTo>
                  <a:lnTo>
                    <a:pt x="147" y="455"/>
                  </a:lnTo>
                  <a:lnTo>
                    <a:pt x="149" y="449"/>
                  </a:lnTo>
                  <a:lnTo>
                    <a:pt x="152" y="443"/>
                  </a:lnTo>
                  <a:lnTo>
                    <a:pt x="157" y="440"/>
                  </a:lnTo>
                  <a:lnTo>
                    <a:pt x="161" y="436"/>
                  </a:lnTo>
                  <a:lnTo>
                    <a:pt x="171" y="429"/>
                  </a:lnTo>
                  <a:lnTo>
                    <a:pt x="175" y="425"/>
                  </a:lnTo>
                  <a:lnTo>
                    <a:pt x="178" y="420"/>
                  </a:lnTo>
                  <a:lnTo>
                    <a:pt x="178" y="420"/>
                  </a:lnTo>
                  <a:lnTo>
                    <a:pt x="175" y="413"/>
                  </a:lnTo>
                  <a:lnTo>
                    <a:pt x="172" y="407"/>
                  </a:lnTo>
                  <a:lnTo>
                    <a:pt x="166" y="402"/>
                  </a:lnTo>
                  <a:lnTo>
                    <a:pt x="163" y="399"/>
                  </a:lnTo>
                  <a:lnTo>
                    <a:pt x="160" y="398"/>
                  </a:lnTo>
                  <a:lnTo>
                    <a:pt x="160" y="398"/>
                  </a:lnTo>
                  <a:lnTo>
                    <a:pt x="147" y="407"/>
                  </a:lnTo>
                  <a:lnTo>
                    <a:pt x="135" y="417"/>
                  </a:lnTo>
                  <a:lnTo>
                    <a:pt x="125" y="427"/>
                  </a:lnTo>
                  <a:lnTo>
                    <a:pt x="114" y="438"/>
                  </a:lnTo>
                  <a:lnTo>
                    <a:pt x="92" y="461"/>
                  </a:lnTo>
                  <a:lnTo>
                    <a:pt x="81" y="470"/>
                  </a:lnTo>
                  <a:lnTo>
                    <a:pt x="69" y="480"/>
                  </a:lnTo>
                  <a:lnTo>
                    <a:pt x="69" y="480"/>
                  </a:lnTo>
                  <a:lnTo>
                    <a:pt x="73" y="483"/>
                  </a:lnTo>
                  <a:lnTo>
                    <a:pt x="77" y="484"/>
                  </a:lnTo>
                  <a:lnTo>
                    <a:pt x="81" y="484"/>
                  </a:lnTo>
                  <a:lnTo>
                    <a:pt x="84" y="484"/>
                  </a:lnTo>
                  <a:lnTo>
                    <a:pt x="88" y="482"/>
                  </a:lnTo>
                  <a:lnTo>
                    <a:pt x="91" y="480"/>
                  </a:lnTo>
                  <a:lnTo>
                    <a:pt x="97" y="474"/>
                  </a:lnTo>
                  <a:lnTo>
                    <a:pt x="103" y="468"/>
                  </a:lnTo>
                  <a:lnTo>
                    <a:pt x="110" y="463"/>
                  </a:lnTo>
                  <a:lnTo>
                    <a:pt x="114" y="461"/>
                  </a:lnTo>
                  <a:lnTo>
                    <a:pt x="117" y="459"/>
                  </a:lnTo>
                  <a:lnTo>
                    <a:pt x="120" y="458"/>
                  </a:lnTo>
                  <a:lnTo>
                    <a:pt x="125" y="458"/>
                  </a:lnTo>
                  <a:lnTo>
                    <a:pt x="125" y="458"/>
                  </a:lnTo>
                  <a:lnTo>
                    <a:pt x="116" y="468"/>
                  </a:lnTo>
                  <a:lnTo>
                    <a:pt x="106" y="478"/>
                  </a:lnTo>
                  <a:lnTo>
                    <a:pt x="98" y="486"/>
                  </a:lnTo>
                  <a:lnTo>
                    <a:pt x="89" y="496"/>
                  </a:lnTo>
                  <a:lnTo>
                    <a:pt x="89" y="496"/>
                  </a:lnTo>
                  <a:lnTo>
                    <a:pt x="92" y="500"/>
                  </a:lnTo>
                  <a:lnTo>
                    <a:pt x="96" y="504"/>
                  </a:lnTo>
                  <a:lnTo>
                    <a:pt x="98" y="511"/>
                  </a:lnTo>
                  <a:lnTo>
                    <a:pt x="98" y="517"/>
                  </a:lnTo>
                  <a:lnTo>
                    <a:pt x="98" y="517"/>
                  </a:lnTo>
                  <a:lnTo>
                    <a:pt x="105" y="517"/>
                  </a:lnTo>
                  <a:lnTo>
                    <a:pt x="111" y="516"/>
                  </a:lnTo>
                  <a:lnTo>
                    <a:pt x="115" y="514"/>
                  </a:lnTo>
                  <a:lnTo>
                    <a:pt x="119" y="511"/>
                  </a:lnTo>
                  <a:lnTo>
                    <a:pt x="119" y="511"/>
                  </a:lnTo>
                  <a:lnTo>
                    <a:pt x="126" y="511"/>
                  </a:lnTo>
                  <a:lnTo>
                    <a:pt x="131" y="510"/>
                  </a:lnTo>
                  <a:lnTo>
                    <a:pt x="144" y="507"/>
                  </a:lnTo>
                  <a:lnTo>
                    <a:pt x="156" y="502"/>
                  </a:lnTo>
                  <a:lnTo>
                    <a:pt x="167" y="500"/>
                  </a:lnTo>
                  <a:lnTo>
                    <a:pt x="167" y="500"/>
                  </a:lnTo>
                  <a:lnTo>
                    <a:pt x="183" y="498"/>
                  </a:lnTo>
                  <a:lnTo>
                    <a:pt x="198" y="497"/>
                  </a:lnTo>
                  <a:lnTo>
                    <a:pt x="212" y="495"/>
                  </a:lnTo>
                  <a:lnTo>
                    <a:pt x="219" y="494"/>
                  </a:lnTo>
                  <a:lnTo>
                    <a:pt x="224" y="490"/>
                  </a:lnTo>
                  <a:lnTo>
                    <a:pt x="224" y="490"/>
                  </a:lnTo>
                  <a:lnTo>
                    <a:pt x="223" y="489"/>
                  </a:lnTo>
                  <a:lnTo>
                    <a:pt x="223" y="488"/>
                  </a:lnTo>
                  <a:lnTo>
                    <a:pt x="220" y="487"/>
                  </a:lnTo>
                  <a:lnTo>
                    <a:pt x="218" y="485"/>
                  </a:lnTo>
                  <a:lnTo>
                    <a:pt x="217" y="483"/>
                  </a:lnTo>
                  <a:lnTo>
                    <a:pt x="217" y="480"/>
                  </a:lnTo>
                  <a:lnTo>
                    <a:pt x="217" y="480"/>
                  </a:lnTo>
                  <a:lnTo>
                    <a:pt x="220" y="475"/>
                  </a:lnTo>
                  <a:lnTo>
                    <a:pt x="223" y="472"/>
                  </a:lnTo>
                  <a:lnTo>
                    <a:pt x="223" y="470"/>
                  </a:lnTo>
                  <a:lnTo>
                    <a:pt x="224" y="467"/>
                  </a:lnTo>
                  <a:lnTo>
                    <a:pt x="223" y="464"/>
                  </a:lnTo>
                  <a:lnTo>
                    <a:pt x="222" y="461"/>
                  </a:lnTo>
                  <a:lnTo>
                    <a:pt x="222" y="461"/>
                  </a:lnTo>
                  <a:lnTo>
                    <a:pt x="211" y="465"/>
                  </a:lnTo>
                  <a:lnTo>
                    <a:pt x="202" y="471"/>
                  </a:lnTo>
                  <a:lnTo>
                    <a:pt x="185" y="485"/>
                  </a:lnTo>
                  <a:lnTo>
                    <a:pt x="175" y="492"/>
                  </a:lnTo>
                  <a:lnTo>
                    <a:pt x="165" y="497"/>
                  </a:lnTo>
                  <a:lnTo>
                    <a:pt x="160" y="499"/>
                  </a:lnTo>
                  <a:lnTo>
                    <a:pt x="155" y="501"/>
                  </a:lnTo>
                  <a:lnTo>
                    <a:pt x="148" y="501"/>
                  </a:lnTo>
                  <a:lnTo>
                    <a:pt x="142" y="501"/>
                  </a:lnTo>
                  <a:lnTo>
                    <a:pt x="142" y="501"/>
                  </a:lnTo>
                  <a:close/>
                  <a:moveTo>
                    <a:pt x="135" y="523"/>
                  </a:moveTo>
                  <a:lnTo>
                    <a:pt x="135" y="523"/>
                  </a:lnTo>
                  <a:lnTo>
                    <a:pt x="124" y="533"/>
                  </a:lnTo>
                  <a:lnTo>
                    <a:pt x="112" y="545"/>
                  </a:lnTo>
                  <a:lnTo>
                    <a:pt x="107" y="552"/>
                  </a:lnTo>
                  <a:lnTo>
                    <a:pt x="103" y="558"/>
                  </a:lnTo>
                  <a:lnTo>
                    <a:pt x="99" y="567"/>
                  </a:lnTo>
                  <a:lnTo>
                    <a:pt x="96" y="574"/>
                  </a:lnTo>
                  <a:lnTo>
                    <a:pt x="96" y="574"/>
                  </a:lnTo>
                  <a:lnTo>
                    <a:pt x="111" y="586"/>
                  </a:lnTo>
                  <a:lnTo>
                    <a:pt x="127" y="595"/>
                  </a:lnTo>
                  <a:lnTo>
                    <a:pt x="127" y="595"/>
                  </a:lnTo>
                  <a:lnTo>
                    <a:pt x="135" y="585"/>
                  </a:lnTo>
                  <a:lnTo>
                    <a:pt x="144" y="574"/>
                  </a:lnTo>
                  <a:lnTo>
                    <a:pt x="165" y="555"/>
                  </a:lnTo>
                  <a:lnTo>
                    <a:pt x="176" y="545"/>
                  </a:lnTo>
                  <a:lnTo>
                    <a:pt x="186" y="535"/>
                  </a:lnTo>
                  <a:lnTo>
                    <a:pt x="194" y="524"/>
                  </a:lnTo>
                  <a:lnTo>
                    <a:pt x="203" y="512"/>
                  </a:lnTo>
                  <a:lnTo>
                    <a:pt x="203" y="512"/>
                  </a:lnTo>
                  <a:lnTo>
                    <a:pt x="169" y="519"/>
                  </a:lnTo>
                  <a:lnTo>
                    <a:pt x="152" y="523"/>
                  </a:lnTo>
                  <a:lnTo>
                    <a:pt x="135" y="523"/>
                  </a:lnTo>
                  <a:lnTo>
                    <a:pt x="135" y="523"/>
                  </a:lnTo>
                  <a:close/>
                  <a:moveTo>
                    <a:pt x="158" y="585"/>
                  </a:moveTo>
                  <a:lnTo>
                    <a:pt x="158" y="585"/>
                  </a:lnTo>
                  <a:lnTo>
                    <a:pt x="150" y="588"/>
                  </a:lnTo>
                  <a:lnTo>
                    <a:pt x="143" y="593"/>
                  </a:lnTo>
                  <a:lnTo>
                    <a:pt x="137" y="598"/>
                  </a:lnTo>
                  <a:lnTo>
                    <a:pt x="132" y="604"/>
                  </a:lnTo>
                  <a:lnTo>
                    <a:pt x="121" y="617"/>
                  </a:lnTo>
                  <a:lnTo>
                    <a:pt x="112" y="630"/>
                  </a:lnTo>
                  <a:lnTo>
                    <a:pt x="112" y="630"/>
                  </a:lnTo>
                  <a:lnTo>
                    <a:pt x="120" y="630"/>
                  </a:lnTo>
                  <a:lnTo>
                    <a:pt x="130" y="629"/>
                  </a:lnTo>
                  <a:lnTo>
                    <a:pt x="141" y="625"/>
                  </a:lnTo>
                  <a:lnTo>
                    <a:pt x="151" y="621"/>
                  </a:lnTo>
                  <a:lnTo>
                    <a:pt x="161" y="617"/>
                  </a:lnTo>
                  <a:lnTo>
                    <a:pt x="169" y="613"/>
                  </a:lnTo>
                  <a:lnTo>
                    <a:pt x="173" y="609"/>
                  </a:lnTo>
                  <a:lnTo>
                    <a:pt x="174" y="607"/>
                  </a:lnTo>
                  <a:lnTo>
                    <a:pt x="174" y="606"/>
                  </a:lnTo>
                  <a:lnTo>
                    <a:pt x="174" y="606"/>
                  </a:lnTo>
                  <a:lnTo>
                    <a:pt x="174" y="608"/>
                  </a:lnTo>
                  <a:lnTo>
                    <a:pt x="174" y="608"/>
                  </a:lnTo>
                  <a:lnTo>
                    <a:pt x="170" y="602"/>
                  </a:lnTo>
                  <a:lnTo>
                    <a:pt x="164" y="596"/>
                  </a:lnTo>
                  <a:lnTo>
                    <a:pt x="160" y="591"/>
                  </a:lnTo>
                  <a:lnTo>
                    <a:pt x="159" y="588"/>
                  </a:lnTo>
                  <a:lnTo>
                    <a:pt x="158" y="585"/>
                  </a:lnTo>
                  <a:lnTo>
                    <a:pt x="158" y="585"/>
                  </a:lnTo>
                  <a:close/>
                  <a:moveTo>
                    <a:pt x="82" y="516"/>
                  </a:moveTo>
                  <a:lnTo>
                    <a:pt x="82" y="516"/>
                  </a:lnTo>
                  <a:lnTo>
                    <a:pt x="81" y="510"/>
                  </a:lnTo>
                  <a:lnTo>
                    <a:pt x="79" y="505"/>
                  </a:lnTo>
                  <a:lnTo>
                    <a:pt x="76" y="501"/>
                  </a:lnTo>
                  <a:lnTo>
                    <a:pt x="72" y="499"/>
                  </a:lnTo>
                  <a:lnTo>
                    <a:pt x="68" y="497"/>
                  </a:lnTo>
                  <a:lnTo>
                    <a:pt x="64" y="496"/>
                  </a:lnTo>
                  <a:lnTo>
                    <a:pt x="53" y="495"/>
                  </a:lnTo>
                  <a:lnTo>
                    <a:pt x="53" y="495"/>
                  </a:lnTo>
                  <a:lnTo>
                    <a:pt x="50" y="500"/>
                  </a:lnTo>
                  <a:lnTo>
                    <a:pt x="46" y="504"/>
                  </a:lnTo>
                  <a:lnTo>
                    <a:pt x="37" y="515"/>
                  </a:lnTo>
                  <a:lnTo>
                    <a:pt x="33" y="519"/>
                  </a:lnTo>
                  <a:lnTo>
                    <a:pt x="29" y="525"/>
                  </a:lnTo>
                  <a:lnTo>
                    <a:pt x="27" y="531"/>
                  </a:lnTo>
                  <a:lnTo>
                    <a:pt x="27" y="538"/>
                  </a:lnTo>
                  <a:lnTo>
                    <a:pt x="27" y="538"/>
                  </a:lnTo>
                  <a:lnTo>
                    <a:pt x="56" y="529"/>
                  </a:lnTo>
                  <a:lnTo>
                    <a:pt x="70" y="524"/>
                  </a:lnTo>
                  <a:lnTo>
                    <a:pt x="76" y="519"/>
                  </a:lnTo>
                  <a:lnTo>
                    <a:pt x="82" y="516"/>
                  </a:lnTo>
                  <a:lnTo>
                    <a:pt x="82" y="51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Freeform 197"/>
            <p:cNvSpPr/>
            <p:nvPr/>
          </p:nvSpPr>
          <p:spPr bwMode="auto">
            <a:xfrm>
              <a:off x="6103938" y="1752600"/>
              <a:ext cx="11113" cy="111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7" y="2"/>
                </a:cxn>
                <a:cxn ang="0">
                  <a:pos x="18" y="5"/>
                </a:cxn>
                <a:cxn ang="0">
                  <a:pos x="19" y="9"/>
                </a:cxn>
                <a:cxn ang="0">
                  <a:pos x="18" y="14"/>
                </a:cxn>
                <a:cxn ang="0">
                  <a:pos x="17" y="17"/>
                </a:cxn>
                <a:cxn ang="0">
                  <a:pos x="14" y="20"/>
                </a:cxn>
                <a:cxn ang="0">
                  <a:pos x="9" y="22"/>
                </a:cxn>
                <a:cxn ang="0">
                  <a:pos x="9" y="22"/>
                </a:cxn>
                <a:cxn ang="0">
                  <a:pos x="6" y="21"/>
                </a:cxn>
                <a:cxn ang="0">
                  <a:pos x="4" y="19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1" y="4"/>
                </a:cxn>
                <a:cxn ang="0">
                  <a:pos x="4" y="1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9" h="22">
                  <a:moveTo>
                    <a:pt x="8" y="0"/>
                  </a:moveTo>
                  <a:lnTo>
                    <a:pt x="8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8" y="5"/>
                  </a:lnTo>
                  <a:lnTo>
                    <a:pt x="19" y="9"/>
                  </a:lnTo>
                  <a:lnTo>
                    <a:pt x="18" y="14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8"/>
                  </a:lnTo>
                  <a:lnTo>
                    <a:pt x="1" y="4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Freeform 198"/>
            <p:cNvSpPr/>
            <p:nvPr/>
          </p:nvSpPr>
          <p:spPr bwMode="auto">
            <a:xfrm>
              <a:off x="6089651" y="1765300"/>
              <a:ext cx="34925" cy="14288"/>
            </a:xfrm>
            <a:custGeom>
              <a:avLst/>
              <a:gdLst/>
              <a:ahLst/>
              <a:cxnLst>
                <a:cxn ang="0">
                  <a:pos x="60" y="3"/>
                </a:cxn>
                <a:cxn ang="0">
                  <a:pos x="60" y="3"/>
                </a:cxn>
                <a:cxn ang="0">
                  <a:pos x="63" y="6"/>
                </a:cxn>
                <a:cxn ang="0">
                  <a:pos x="65" y="8"/>
                </a:cxn>
                <a:cxn ang="0">
                  <a:pos x="67" y="11"/>
                </a:cxn>
                <a:cxn ang="0">
                  <a:pos x="68" y="16"/>
                </a:cxn>
                <a:cxn ang="0">
                  <a:pos x="68" y="16"/>
                </a:cxn>
                <a:cxn ang="0">
                  <a:pos x="65" y="20"/>
                </a:cxn>
                <a:cxn ang="0">
                  <a:pos x="62" y="23"/>
                </a:cxn>
                <a:cxn ang="0">
                  <a:pos x="58" y="25"/>
                </a:cxn>
                <a:cxn ang="0">
                  <a:pos x="52" y="25"/>
                </a:cxn>
                <a:cxn ang="0">
                  <a:pos x="52" y="25"/>
                </a:cxn>
                <a:cxn ang="0">
                  <a:pos x="49" y="24"/>
                </a:cxn>
                <a:cxn ang="0">
                  <a:pos x="47" y="23"/>
                </a:cxn>
                <a:cxn ang="0">
                  <a:pos x="45" y="21"/>
                </a:cxn>
                <a:cxn ang="0">
                  <a:pos x="42" y="20"/>
                </a:cxn>
                <a:cxn ang="0">
                  <a:pos x="42" y="20"/>
                </a:cxn>
                <a:cxn ang="0">
                  <a:pos x="33" y="19"/>
                </a:cxn>
                <a:cxn ang="0">
                  <a:pos x="22" y="19"/>
                </a:cxn>
                <a:cxn ang="0">
                  <a:pos x="13" y="18"/>
                </a:cxn>
                <a:cxn ang="0">
                  <a:pos x="7" y="16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8" y="2"/>
                </a:cxn>
                <a:cxn ang="0">
                  <a:pos x="15" y="0"/>
                </a:cxn>
                <a:cxn ang="0">
                  <a:pos x="22" y="2"/>
                </a:cxn>
                <a:cxn ang="0">
                  <a:pos x="29" y="3"/>
                </a:cxn>
                <a:cxn ang="0">
                  <a:pos x="35" y="4"/>
                </a:cxn>
                <a:cxn ang="0">
                  <a:pos x="43" y="5"/>
                </a:cxn>
                <a:cxn ang="0">
                  <a:pos x="50" y="5"/>
                </a:cxn>
                <a:cxn ang="0">
                  <a:pos x="60" y="3"/>
                </a:cxn>
                <a:cxn ang="0">
                  <a:pos x="60" y="3"/>
                </a:cxn>
              </a:cxnLst>
              <a:rect l="0" t="0" r="r" b="b"/>
              <a:pathLst>
                <a:path w="68" h="25">
                  <a:moveTo>
                    <a:pt x="60" y="3"/>
                  </a:moveTo>
                  <a:lnTo>
                    <a:pt x="60" y="3"/>
                  </a:lnTo>
                  <a:lnTo>
                    <a:pt x="63" y="6"/>
                  </a:lnTo>
                  <a:lnTo>
                    <a:pt x="65" y="8"/>
                  </a:lnTo>
                  <a:lnTo>
                    <a:pt x="67" y="11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5" y="20"/>
                  </a:lnTo>
                  <a:lnTo>
                    <a:pt x="62" y="23"/>
                  </a:lnTo>
                  <a:lnTo>
                    <a:pt x="58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49" y="24"/>
                  </a:lnTo>
                  <a:lnTo>
                    <a:pt x="47" y="23"/>
                  </a:lnTo>
                  <a:lnTo>
                    <a:pt x="45" y="21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33" y="19"/>
                  </a:lnTo>
                  <a:lnTo>
                    <a:pt x="22" y="19"/>
                  </a:lnTo>
                  <a:lnTo>
                    <a:pt x="13" y="18"/>
                  </a:lnTo>
                  <a:lnTo>
                    <a:pt x="7" y="16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8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9" y="3"/>
                  </a:lnTo>
                  <a:lnTo>
                    <a:pt x="35" y="4"/>
                  </a:lnTo>
                  <a:lnTo>
                    <a:pt x="43" y="5"/>
                  </a:lnTo>
                  <a:lnTo>
                    <a:pt x="50" y="5"/>
                  </a:lnTo>
                  <a:lnTo>
                    <a:pt x="60" y="3"/>
                  </a:lnTo>
                  <a:lnTo>
                    <a:pt x="60" y="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5" name="Freeform 206"/>
            <p:cNvSpPr/>
            <p:nvPr/>
          </p:nvSpPr>
          <p:spPr bwMode="auto">
            <a:xfrm>
              <a:off x="6072188" y="1817688"/>
              <a:ext cx="49213" cy="39688"/>
            </a:xfrm>
            <a:custGeom>
              <a:avLst/>
              <a:gdLst/>
              <a:ahLst/>
              <a:cxnLst>
                <a:cxn ang="0">
                  <a:pos x="33" y="3"/>
                </a:cxn>
                <a:cxn ang="0">
                  <a:pos x="29" y="45"/>
                </a:cxn>
                <a:cxn ang="0">
                  <a:pos x="30" y="56"/>
                </a:cxn>
                <a:cxn ang="0">
                  <a:pos x="36" y="50"/>
                </a:cxn>
                <a:cxn ang="0">
                  <a:pos x="48" y="40"/>
                </a:cxn>
                <a:cxn ang="0">
                  <a:pos x="62" y="20"/>
                </a:cxn>
                <a:cxn ang="0">
                  <a:pos x="69" y="5"/>
                </a:cxn>
                <a:cxn ang="0">
                  <a:pos x="78" y="5"/>
                </a:cxn>
                <a:cxn ang="0">
                  <a:pos x="79" y="13"/>
                </a:cxn>
                <a:cxn ang="0">
                  <a:pos x="76" y="19"/>
                </a:cxn>
                <a:cxn ang="0">
                  <a:pos x="68" y="28"/>
                </a:cxn>
                <a:cxn ang="0">
                  <a:pos x="67" y="31"/>
                </a:cxn>
                <a:cxn ang="0">
                  <a:pos x="77" y="41"/>
                </a:cxn>
                <a:cxn ang="0">
                  <a:pos x="85" y="42"/>
                </a:cxn>
                <a:cxn ang="0">
                  <a:pos x="94" y="41"/>
                </a:cxn>
                <a:cxn ang="0">
                  <a:pos x="95" y="44"/>
                </a:cxn>
                <a:cxn ang="0">
                  <a:pos x="91" y="50"/>
                </a:cxn>
                <a:cxn ang="0">
                  <a:pos x="88" y="53"/>
                </a:cxn>
                <a:cxn ang="0">
                  <a:pos x="93" y="62"/>
                </a:cxn>
                <a:cxn ang="0">
                  <a:pos x="94" y="72"/>
                </a:cxn>
                <a:cxn ang="0">
                  <a:pos x="90" y="74"/>
                </a:cxn>
                <a:cxn ang="0">
                  <a:pos x="84" y="75"/>
                </a:cxn>
                <a:cxn ang="0">
                  <a:pos x="82" y="71"/>
                </a:cxn>
                <a:cxn ang="0">
                  <a:pos x="79" y="65"/>
                </a:cxn>
                <a:cxn ang="0">
                  <a:pos x="78" y="61"/>
                </a:cxn>
                <a:cxn ang="0">
                  <a:pos x="70" y="63"/>
                </a:cxn>
                <a:cxn ang="0">
                  <a:pos x="63" y="71"/>
                </a:cxn>
                <a:cxn ang="0">
                  <a:pos x="57" y="73"/>
                </a:cxn>
                <a:cxn ang="0">
                  <a:pos x="54" y="70"/>
                </a:cxn>
                <a:cxn ang="0">
                  <a:pos x="61" y="60"/>
                </a:cxn>
                <a:cxn ang="0">
                  <a:pos x="71" y="53"/>
                </a:cxn>
                <a:cxn ang="0">
                  <a:pos x="71" y="50"/>
                </a:cxn>
                <a:cxn ang="0">
                  <a:pos x="67" y="45"/>
                </a:cxn>
                <a:cxn ang="0">
                  <a:pos x="63" y="38"/>
                </a:cxn>
                <a:cxn ang="0">
                  <a:pos x="63" y="35"/>
                </a:cxn>
                <a:cxn ang="0">
                  <a:pos x="51" y="50"/>
                </a:cxn>
                <a:cxn ang="0">
                  <a:pos x="39" y="64"/>
                </a:cxn>
                <a:cxn ang="0">
                  <a:pos x="27" y="63"/>
                </a:cxn>
                <a:cxn ang="0">
                  <a:pos x="19" y="60"/>
                </a:cxn>
                <a:cxn ang="0">
                  <a:pos x="20" y="49"/>
                </a:cxn>
                <a:cxn ang="0">
                  <a:pos x="20" y="33"/>
                </a:cxn>
                <a:cxn ang="0">
                  <a:pos x="19" y="26"/>
                </a:cxn>
                <a:cxn ang="0">
                  <a:pos x="16" y="28"/>
                </a:cxn>
                <a:cxn ang="0">
                  <a:pos x="9" y="34"/>
                </a:cxn>
                <a:cxn ang="0">
                  <a:pos x="4" y="35"/>
                </a:cxn>
                <a:cxn ang="0">
                  <a:pos x="3" y="34"/>
                </a:cxn>
                <a:cxn ang="0">
                  <a:pos x="0" y="33"/>
                </a:cxn>
                <a:cxn ang="0">
                  <a:pos x="5" y="22"/>
                </a:cxn>
                <a:cxn ang="0">
                  <a:pos x="17" y="7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3" y="3"/>
                </a:cxn>
              </a:cxnLst>
              <a:rect l="0" t="0" r="r" b="b"/>
              <a:pathLst>
                <a:path w="95" h="75">
                  <a:moveTo>
                    <a:pt x="33" y="3"/>
                  </a:moveTo>
                  <a:lnTo>
                    <a:pt x="33" y="3"/>
                  </a:lnTo>
                  <a:lnTo>
                    <a:pt x="30" y="32"/>
                  </a:lnTo>
                  <a:lnTo>
                    <a:pt x="29" y="45"/>
                  </a:lnTo>
                  <a:lnTo>
                    <a:pt x="29" y="5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6" y="50"/>
                  </a:lnTo>
                  <a:lnTo>
                    <a:pt x="42" y="46"/>
                  </a:lnTo>
                  <a:lnTo>
                    <a:pt x="48" y="40"/>
                  </a:lnTo>
                  <a:lnTo>
                    <a:pt x="52" y="33"/>
                  </a:lnTo>
                  <a:lnTo>
                    <a:pt x="62" y="20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78" y="5"/>
                  </a:lnTo>
                  <a:lnTo>
                    <a:pt x="78" y="5"/>
                  </a:lnTo>
                  <a:lnTo>
                    <a:pt x="79" y="10"/>
                  </a:lnTo>
                  <a:lnTo>
                    <a:pt x="79" y="13"/>
                  </a:lnTo>
                  <a:lnTo>
                    <a:pt x="77" y="16"/>
                  </a:lnTo>
                  <a:lnTo>
                    <a:pt x="76" y="19"/>
                  </a:lnTo>
                  <a:lnTo>
                    <a:pt x="70" y="25"/>
                  </a:lnTo>
                  <a:lnTo>
                    <a:pt x="68" y="28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73" y="38"/>
                  </a:lnTo>
                  <a:lnTo>
                    <a:pt x="77" y="41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5" y="42"/>
                  </a:lnTo>
                  <a:lnTo>
                    <a:pt x="95" y="44"/>
                  </a:lnTo>
                  <a:lnTo>
                    <a:pt x="93" y="47"/>
                  </a:lnTo>
                  <a:lnTo>
                    <a:pt x="91" y="50"/>
                  </a:lnTo>
                  <a:lnTo>
                    <a:pt x="88" y="53"/>
                  </a:lnTo>
                  <a:lnTo>
                    <a:pt x="88" y="53"/>
                  </a:lnTo>
                  <a:lnTo>
                    <a:pt x="90" y="58"/>
                  </a:lnTo>
                  <a:lnTo>
                    <a:pt x="93" y="62"/>
                  </a:lnTo>
                  <a:lnTo>
                    <a:pt x="94" y="65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0" y="74"/>
                  </a:lnTo>
                  <a:lnTo>
                    <a:pt x="87" y="75"/>
                  </a:lnTo>
                  <a:lnTo>
                    <a:pt x="84" y="75"/>
                  </a:lnTo>
                  <a:lnTo>
                    <a:pt x="84" y="75"/>
                  </a:lnTo>
                  <a:lnTo>
                    <a:pt x="82" y="71"/>
                  </a:lnTo>
                  <a:lnTo>
                    <a:pt x="81" y="68"/>
                  </a:lnTo>
                  <a:lnTo>
                    <a:pt x="79" y="65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73" y="61"/>
                  </a:lnTo>
                  <a:lnTo>
                    <a:pt x="70" y="63"/>
                  </a:lnTo>
                  <a:lnTo>
                    <a:pt x="65" y="68"/>
                  </a:lnTo>
                  <a:lnTo>
                    <a:pt x="63" y="71"/>
                  </a:lnTo>
                  <a:lnTo>
                    <a:pt x="61" y="73"/>
                  </a:lnTo>
                  <a:lnTo>
                    <a:pt x="57" y="73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57" y="64"/>
                  </a:lnTo>
                  <a:lnTo>
                    <a:pt x="61" y="60"/>
                  </a:lnTo>
                  <a:lnTo>
                    <a:pt x="66" y="57"/>
                  </a:lnTo>
                  <a:lnTo>
                    <a:pt x="71" y="53"/>
                  </a:lnTo>
                  <a:lnTo>
                    <a:pt x="71" y="53"/>
                  </a:lnTo>
                  <a:lnTo>
                    <a:pt x="71" y="50"/>
                  </a:lnTo>
                  <a:lnTo>
                    <a:pt x="70" y="48"/>
                  </a:lnTo>
                  <a:lnTo>
                    <a:pt x="67" y="45"/>
                  </a:lnTo>
                  <a:lnTo>
                    <a:pt x="64" y="41"/>
                  </a:lnTo>
                  <a:lnTo>
                    <a:pt x="63" y="38"/>
                  </a:lnTo>
                  <a:lnTo>
                    <a:pt x="63" y="35"/>
                  </a:lnTo>
                  <a:lnTo>
                    <a:pt x="63" y="35"/>
                  </a:lnTo>
                  <a:lnTo>
                    <a:pt x="56" y="43"/>
                  </a:lnTo>
                  <a:lnTo>
                    <a:pt x="51" y="50"/>
                  </a:lnTo>
                  <a:lnTo>
                    <a:pt x="46" y="58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27" y="63"/>
                  </a:lnTo>
                  <a:lnTo>
                    <a:pt x="23" y="62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20" y="49"/>
                  </a:lnTo>
                  <a:lnTo>
                    <a:pt x="20" y="41"/>
                  </a:lnTo>
                  <a:lnTo>
                    <a:pt x="20" y="33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7" y="26"/>
                  </a:lnTo>
                  <a:lnTo>
                    <a:pt x="16" y="28"/>
                  </a:lnTo>
                  <a:lnTo>
                    <a:pt x="12" y="31"/>
                  </a:lnTo>
                  <a:lnTo>
                    <a:pt x="9" y="34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3" y="34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5" y="22"/>
                  </a:lnTo>
                  <a:lnTo>
                    <a:pt x="11" y="14"/>
                  </a:lnTo>
                  <a:lnTo>
                    <a:pt x="17" y="7"/>
                  </a:lnTo>
                  <a:lnTo>
                    <a:pt x="20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Freeform 213"/>
            <p:cNvSpPr/>
            <p:nvPr/>
          </p:nvSpPr>
          <p:spPr bwMode="auto">
            <a:xfrm>
              <a:off x="6073776" y="1895475"/>
              <a:ext cx="34925" cy="1111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11" y="1"/>
                </a:cxn>
                <a:cxn ang="0">
                  <a:pos x="18" y="0"/>
                </a:cxn>
                <a:cxn ang="0">
                  <a:pos x="27" y="0"/>
                </a:cxn>
                <a:cxn ang="0">
                  <a:pos x="44" y="1"/>
                </a:cxn>
                <a:cxn ang="0">
                  <a:pos x="52" y="1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63" y="3"/>
                </a:cxn>
                <a:cxn ang="0">
                  <a:pos x="65" y="5"/>
                </a:cxn>
                <a:cxn ang="0">
                  <a:pos x="66" y="9"/>
                </a:cxn>
                <a:cxn ang="0">
                  <a:pos x="65" y="12"/>
                </a:cxn>
                <a:cxn ang="0">
                  <a:pos x="63" y="15"/>
                </a:cxn>
                <a:cxn ang="0">
                  <a:pos x="60" y="17"/>
                </a:cxn>
                <a:cxn ang="0">
                  <a:pos x="56" y="19"/>
                </a:cxn>
                <a:cxn ang="0">
                  <a:pos x="49" y="19"/>
                </a:cxn>
                <a:cxn ang="0">
                  <a:pos x="49" y="19"/>
                </a:cxn>
                <a:cxn ang="0">
                  <a:pos x="47" y="18"/>
                </a:cxn>
                <a:cxn ang="0">
                  <a:pos x="44" y="17"/>
                </a:cxn>
                <a:cxn ang="0">
                  <a:pos x="41" y="15"/>
                </a:cxn>
                <a:cxn ang="0">
                  <a:pos x="37" y="12"/>
                </a:cxn>
                <a:cxn ang="0">
                  <a:pos x="37" y="12"/>
                </a:cxn>
                <a:cxn ang="0">
                  <a:pos x="32" y="12"/>
                </a:cxn>
                <a:cxn ang="0">
                  <a:pos x="26" y="12"/>
                </a:cxn>
                <a:cxn ang="0">
                  <a:pos x="13" y="14"/>
                </a:cxn>
                <a:cxn ang="0">
                  <a:pos x="7" y="14"/>
                </a:cxn>
                <a:cxn ang="0">
                  <a:pos x="3" y="12"/>
                </a:cxn>
                <a:cxn ang="0">
                  <a:pos x="1" y="10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66" h="19">
                  <a:moveTo>
                    <a:pt x="0" y="7"/>
                  </a:move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44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3" y="3"/>
                  </a:lnTo>
                  <a:lnTo>
                    <a:pt x="65" y="5"/>
                  </a:lnTo>
                  <a:lnTo>
                    <a:pt x="66" y="9"/>
                  </a:lnTo>
                  <a:lnTo>
                    <a:pt x="65" y="12"/>
                  </a:lnTo>
                  <a:lnTo>
                    <a:pt x="63" y="15"/>
                  </a:lnTo>
                  <a:lnTo>
                    <a:pt x="60" y="17"/>
                  </a:lnTo>
                  <a:lnTo>
                    <a:pt x="56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7" y="18"/>
                  </a:lnTo>
                  <a:lnTo>
                    <a:pt x="44" y="17"/>
                  </a:lnTo>
                  <a:lnTo>
                    <a:pt x="41" y="15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2" y="12"/>
                  </a:lnTo>
                  <a:lnTo>
                    <a:pt x="26" y="12"/>
                  </a:lnTo>
                  <a:lnTo>
                    <a:pt x="13" y="14"/>
                  </a:lnTo>
                  <a:lnTo>
                    <a:pt x="7" y="14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Freeform 221"/>
            <p:cNvSpPr/>
            <p:nvPr/>
          </p:nvSpPr>
          <p:spPr bwMode="auto">
            <a:xfrm>
              <a:off x="6075363" y="1908175"/>
              <a:ext cx="33338" cy="9525"/>
            </a:xfrm>
            <a:custGeom>
              <a:avLst/>
              <a:gdLst/>
              <a:ahLst/>
              <a:cxnLst>
                <a:cxn ang="0">
                  <a:pos x="60" y="2"/>
                </a:cxn>
                <a:cxn ang="0">
                  <a:pos x="60" y="2"/>
                </a:cxn>
                <a:cxn ang="0">
                  <a:pos x="61" y="6"/>
                </a:cxn>
                <a:cxn ang="0">
                  <a:pos x="62" y="8"/>
                </a:cxn>
                <a:cxn ang="0">
                  <a:pos x="63" y="11"/>
                </a:cxn>
                <a:cxn ang="0">
                  <a:pos x="63" y="11"/>
                </a:cxn>
                <a:cxn ang="0">
                  <a:pos x="61" y="13"/>
                </a:cxn>
                <a:cxn ang="0">
                  <a:pos x="58" y="15"/>
                </a:cxn>
                <a:cxn ang="0">
                  <a:pos x="53" y="16"/>
                </a:cxn>
                <a:cxn ang="0">
                  <a:pos x="47" y="17"/>
                </a:cxn>
                <a:cxn ang="0">
                  <a:pos x="40" y="16"/>
                </a:cxn>
                <a:cxn ang="0">
                  <a:pos x="24" y="14"/>
                </a:cxn>
                <a:cxn ang="0">
                  <a:pos x="15" y="14"/>
                </a:cxn>
                <a:cxn ang="0">
                  <a:pos x="5" y="15"/>
                </a:cxn>
                <a:cxn ang="0">
                  <a:pos x="5" y="15"/>
                </a:cxn>
                <a:cxn ang="0">
                  <a:pos x="3" y="13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9" y="1"/>
                </a:cxn>
                <a:cxn ang="0">
                  <a:pos x="17" y="0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46" y="1"/>
                </a:cxn>
                <a:cxn ang="0">
                  <a:pos x="60" y="2"/>
                </a:cxn>
                <a:cxn ang="0">
                  <a:pos x="60" y="2"/>
                </a:cxn>
              </a:cxnLst>
              <a:rect l="0" t="0" r="r" b="b"/>
              <a:pathLst>
                <a:path w="62" h="17">
                  <a:moveTo>
                    <a:pt x="60" y="2"/>
                  </a:moveTo>
                  <a:lnTo>
                    <a:pt x="60" y="2"/>
                  </a:lnTo>
                  <a:lnTo>
                    <a:pt x="61" y="6"/>
                  </a:lnTo>
                  <a:lnTo>
                    <a:pt x="62" y="8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1" y="13"/>
                  </a:lnTo>
                  <a:lnTo>
                    <a:pt x="58" y="15"/>
                  </a:lnTo>
                  <a:lnTo>
                    <a:pt x="53" y="16"/>
                  </a:lnTo>
                  <a:lnTo>
                    <a:pt x="47" y="17"/>
                  </a:lnTo>
                  <a:lnTo>
                    <a:pt x="40" y="16"/>
                  </a:lnTo>
                  <a:lnTo>
                    <a:pt x="24" y="14"/>
                  </a:lnTo>
                  <a:lnTo>
                    <a:pt x="15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3"/>
                  </a:lnTo>
                  <a:lnTo>
                    <a:pt x="9" y="1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6" y="1"/>
                  </a:lnTo>
                  <a:lnTo>
                    <a:pt x="60" y="2"/>
                  </a:lnTo>
                  <a:lnTo>
                    <a:pt x="60" y="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3965575" y="4417060"/>
            <a:ext cx="50444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akuyoxingshu7000" pitchFamily="2" charset="-122"/>
                <a:ea typeface="hakuyoxingshu7000" pitchFamily="2" charset="-122"/>
                <a:cs typeface="hakuyoxingshu7000" pitchFamily="2" charset="-122"/>
              </a:rPr>
              <a:t>汇报人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akuyoxingshu7000" pitchFamily="2" charset="-122"/>
                <a:ea typeface="hakuyoxingshu7000" pitchFamily="2" charset="-122"/>
                <a:cs typeface="hakuyoxingshu7000" pitchFamily="2" charset="-122"/>
              </a:rPr>
              <a:t>: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akuyoxingshu7000" pitchFamily="2" charset="-122"/>
                <a:ea typeface="hakuyoxingshu7000" pitchFamily="2" charset="-122"/>
                <a:cs typeface="hakuyoxingshu7000" pitchFamily="2" charset="-122"/>
              </a:rPr>
              <a:t>白润元       时间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akuyoxingshu7000" pitchFamily="2" charset="-122"/>
                <a:ea typeface="hakuyoxingshu7000" pitchFamily="2" charset="-122"/>
                <a:cs typeface="hakuyoxingshu7000" pitchFamily="2" charset="-122"/>
              </a:rPr>
              <a:t>: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akuyoxingshu7000" pitchFamily="2" charset="-122"/>
                <a:ea typeface="hakuyoxingshu7000" pitchFamily="2" charset="-122"/>
                <a:cs typeface="hakuyoxingshu7000" pitchFamily="2" charset="-122"/>
              </a:rPr>
              <a:t>2017·11·20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hakuyoxingshu7000" pitchFamily="2" charset="-122"/>
              <a:ea typeface="hakuyoxingshu7000" pitchFamily="2" charset="-122"/>
              <a:cs typeface="hakuyoxingshu7000" pitchFamily="2" charset="-122"/>
            </a:endParaRPr>
          </a:p>
        </p:txBody>
      </p:sp>
    </p:spTree>
  </p:cSld>
  <p:clrMapOvr>
    <a:masterClrMapping/>
  </p:clrMapOvr>
  <p:transition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9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utoUpdateAnimBg="0"/>
      <p:bldP spid="28" grpId="0"/>
      <p:bldP spid="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13"/>
          <p:cNvSpPr>
            <a:spLocks noChangeArrowheads="1"/>
          </p:cNvSpPr>
          <p:nvPr/>
        </p:nvSpPr>
        <p:spPr bwMode="auto">
          <a:xfrm rot="5400000">
            <a:off x="1845231" y="67484"/>
            <a:ext cx="857019" cy="3261658"/>
          </a:xfrm>
          <a:custGeom>
            <a:avLst/>
            <a:gdLst>
              <a:gd name="T0" fmla="*/ 0 w 1156448"/>
              <a:gd name="T1" fmla="*/ 3996014 h 4188759"/>
              <a:gd name="T2" fmla="*/ 0 w 1156448"/>
              <a:gd name="T3" fmla="*/ 602881 h 4188759"/>
              <a:gd name="T4" fmla="*/ 192745 w 1156448"/>
              <a:gd name="T5" fmla="*/ 410136 h 4188759"/>
              <a:gd name="T6" fmla="*/ 612131 w 1156448"/>
              <a:gd name="T7" fmla="*/ 410136 h 4188759"/>
              <a:gd name="T8" fmla="*/ 789354 w 1156448"/>
              <a:gd name="T9" fmla="*/ 0 h 4188759"/>
              <a:gd name="T10" fmla="*/ 966576 w 1156448"/>
              <a:gd name="T11" fmla="*/ 410136 h 4188759"/>
              <a:gd name="T12" fmla="*/ 963705 w 1156448"/>
              <a:gd name="T13" fmla="*/ 410136 h 4188759"/>
              <a:gd name="T14" fmla="*/ 1038728 w 1156448"/>
              <a:gd name="T15" fmla="*/ 425283 h 4188759"/>
              <a:gd name="T16" fmla="*/ 1156448 w 1156448"/>
              <a:gd name="T17" fmla="*/ 602881 h 4188759"/>
              <a:gd name="T18" fmla="*/ 1156448 w 1156448"/>
              <a:gd name="T19" fmla="*/ 3996014 h 4188759"/>
              <a:gd name="T20" fmla="*/ 963703 w 1156448"/>
              <a:gd name="T21" fmla="*/ 4188759 h 4188759"/>
              <a:gd name="T22" fmla="*/ 192745 w 1156448"/>
              <a:gd name="T23" fmla="*/ 4188759 h 4188759"/>
              <a:gd name="T24" fmla="*/ 0 w 1156448"/>
              <a:gd name="T25" fmla="*/ 3996014 h 41887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56448"/>
              <a:gd name="T40" fmla="*/ 0 h 4188759"/>
              <a:gd name="T41" fmla="*/ 1156448 w 1156448"/>
              <a:gd name="T42" fmla="*/ 4188759 h 41887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56448" h="4188758">
                <a:moveTo>
                  <a:pt x="0" y="3996014"/>
                </a:moveTo>
                <a:lnTo>
                  <a:pt x="0" y="602881"/>
                </a:lnTo>
                <a:cubicBezTo>
                  <a:pt x="0" y="496431"/>
                  <a:pt x="86295" y="410136"/>
                  <a:pt x="192745" y="410136"/>
                </a:cubicBezTo>
                <a:lnTo>
                  <a:pt x="612131" y="410136"/>
                </a:lnTo>
                <a:lnTo>
                  <a:pt x="789354" y="0"/>
                </a:lnTo>
                <a:lnTo>
                  <a:pt x="966576" y="410136"/>
                </a:lnTo>
                <a:lnTo>
                  <a:pt x="963705" y="410136"/>
                </a:lnTo>
                <a:lnTo>
                  <a:pt x="1038728" y="425283"/>
                </a:lnTo>
                <a:cubicBezTo>
                  <a:pt x="1107907" y="454543"/>
                  <a:pt x="1156448" y="523043"/>
                  <a:pt x="1156448" y="602881"/>
                </a:cubicBezTo>
                <a:lnTo>
                  <a:pt x="1156448" y="3996014"/>
                </a:lnTo>
                <a:cubicBezTo>
                  <a:pt x="1156448" y="4102464"/>
                  <a:pt x="1070153" y="4188759"/>
                  <a:pt x="963703" y="4188759"/>
                </a:cubicBezTo>
                <a:lnTo>
                  <a:pt x="192745" y="4188759"/>
                </a:lnTo>
                <a:cubicBezTo>
                  <a:pt x="86295" y="4188759"/>
                  <a:pt x="0" y="4102464"/>
                  <a:pt x="0" y="3996014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 lang="zh-CN" altLang="zh-CN" sz="3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任意多边形 14"/>
          <p:cNvSpPr>
            <a:spLocks noChangeArrowheads="1"/>
          </p:cNvSpPr>
          <p:nvPr/>
        </p:nvSpPr>
        <p:spPr bwMode="auto">
          <a:xfrm rot="16200000">
            <a:off x="6003376" y="1517824"/>
            <a:ext cx="1617504" cy="3261658"/>
          </a:xfrm>
          <a:custGeom>
            <a:avLst/>
            <a:gdLst>
              <a:gd name="T0" fmla="*/ 0 w 1156448"/>
              <a:gd name="T1" fmla="*/ 3996014 h 4188759"/>
              <a:gd name="T2" fmla="*/ 0 w 1156448"/>
              <a:gd name="T3" fmla="*/ 602881 h 4188759"/>
              <a:gd name="T4" fmla="*/ 192745 w 1156448"/>
              <a:gd name="T5" fmla="*/ 410136 h 4188759"/>
              <a:gd name="T6" fmla="*/ 612131 w 1156448"/>
              <a:gd name="T7" fmla="*/ 410136 h 4188759"/>
              <a:gd name="T8" fmla="*/ 789354 w 1156448"/>
              <a:gd name="T9" fmla="*/ 0 h 4188759"/>
              <a:gd name="T10" fmla="*/ 966576 w 1156448"/>
              <a:gd name="T11" fmla="*/ 410136 h 4188759"/>
              <a:gd name="T12" fmla="*/ 963705 w 1156448"/>
              <a:gd name="T13" fmla="*/ 410136 h 4188759"/>
              <a:gd name="T14" fmla="*/ 1038728 w 1156448"/>
              <a:gd name="T15" fmla="*/ 425283 h 4188759"/>
              <a:gd name="T16" fmla="*/ 1156448 w 1156448"/>
              <a:gd name="T17" fmla="*/ 602881 h 4188759"/>
              <a:gd name="T18" fmla="*/ 1156448 w 1156448"/>
              <a:gd name="T19" fmla="*/ 3996014 h 4188759"/>
              <a:gd name="T20" fmla="*/ 963703 w 1156448"/>
              <a:gd name="T21" fmla="*/ 4188759 h 4188759"/>
              <a:gd name="T22" fmla="*/ 192745 w 1156448"/>
              <a:gd name="T23" fmla="*/ 4188759 h 4188759"/>
              <a:gd name="T24" fmla="*/ 0 w 1156448"/>
              <a:gd name="T25" fmla="*/ 3996014 h 41887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56448"/>
              <a:gd name="T40" fmla="*/ 0 h 4188759"/>
              <a:gd name="T41" fmla="*/ 1156448 w 1156448"/>
              <a:gd name="T42" fmla="*/ 4188759 h 41887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56448" h="4188758">
                <a:moveTo>
                  <a:pt x="0" y="3996014"/>
                </a:moveTo>
                <a:lnTo>
                  <a:pt x="0" y="602881"/>
                </a:lnTo>
                <a:cubicBezTo>
                  <a:pt x="0" y="496431"/>
                  <a:pt x="86295" y="410136"/>
                  <a:pt x="192745" y="410136"/>
                </a:cubicBezTo>
                <a:lnTo>
                  <a:pt x="612131" y="410136"/>
                </a:lnTo>
                <a:lnTo>
                  <a:pt x="789354" y="0"/>
                </a:lnTo>
                <a:lnTo>
                  <a:pt x="966576" y="410136"/>
                </a:lnTo>
                <a:lnTo>
                  <a:pt x="963705" y="410136"/>
                </a:lnTo>
                <a:lnTo>
                  <a:pt x="1038728" y="425283"/>
                </a:lnTo>
                <a:cubicBezTo>
                  <a:pt x="1107907" y="454543"/>
                  <a:pt x="1156448" y="523043"/>
                  <a:pt x="1156448" y="602881"/>
                </a:cubicBezTo>
                <a:lnTo>
                  <a:pt x="1156448" y="3996014"/>
                </a:lnTo>
                <a:cubicBezTo>
                  <a:pt x="1156448" y="4102464"/>
                  <a:pt x="1070153" y="4188759"/>
                  <a:pt x="963703" y="4188759"/>
                </a:cubicBezTo>
                <a:lnTo>
                  <a:pt x="192745" y="4188759"/>
                </a:lnTo>
                <a:cubicBezTo>
                  <a:pt x="86295" y="4188759"/>
                  <a:pt x="0" y="4102464"/>
                  <a:pt x="0" y="3996014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 lang="zh-CN" altLang="zh-CN" sz="3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任意多边形 15"/>
          <p:cNvSpPr>
            <a:spLocks noChangeArrowheads="1"/>
          </p:cNvSpPr>
          <p:nvPr/>
        </p:nvSpPr>
        <p:spPr bwMode="auto">
          <a:xfrm rot="5400000">
            <a:off x="1549330" y="2070530"/>
            <a:ext cx="1555111" cy="3261658"/>
          </a:xfrm>
          <a:custGeom>
            <a:avLst/>
            <a:gdLst>
              <a:gd name="T0" fmla="*/ 0 w 1156448"/>
              <a:gd name="T1" fmla="*/ 3996014 h 4188759"/>
              <a:gd name="T2" fmla="*/ 0 w 1156448"/>
              <a:gd name="T3" fmla="*/ 602881 h 4188759"/>
              <a:gd name="T4" fmla="*/ 192745 w 1156448"/>
              <a:gd name="T5" fmla="*/ 410136 h 4188759"/>
              <a:gd name="T6" fmla="*/ 612131 w 1156448"/>
              <a:gd name="T7" fmla="*/ 410136 h 4188759"/>
              <a:gd name="T8" fmla="*/ 789354 w 1156448"/>
              <a:gd name="T9" fmla="*/ 0 h 4188759"/>
              <a:gd name="T10" fmla="*/ 966576 w 1156448"/>
              <a:gd name="T11" fmla="*/ 410136 h 4188759"/>
              <a:gd name="T12" fmla="*/ 963705 w 1156448"/>
              <a:gd name="T13" fmla="*/ 410136 h 4188759"/>
              <a:gd name="T14" fmla="*/ 1038728 w 1156448"/>
              <a:gd name="T15" fmla="*/ 425283 h 4188759"/>
              <a:gd name="T16" fmla="*/ 1156448 w 1156448"/>
              <a:gd name="T17" fmla="*/ 602881 h 4188759"/>
              <a:gd name="T18" fmla="*/ 1156448 w 1156448"/>
              <a:gd name="T19" fmla="*/ 3996014 h 4188759"/>
              <a:gd name="T20" fmla="*/ 963703 w 1156448"/>
              <a:gd name="T21" fmla="*/ 4188759 h 4188759"/>
              <a:gd name="T22" fmla="*/ 192745 w 1156448"/>
              <a:gd name="T23" fmla="*/ 4188759 h 4188759"/>
              <a:gd name="T24" fmla="*/ 0 w 1156448"/>
              <a:gd name="T25" fmla="*/ 3996014 h 41887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56448"/>
              <a:gd name="T40" fmla="*/ 0 h 4188759"/>
              <a:gd name="T41" fmla="*/ 1156448 w 1156448"/>
              <a:gd name="T42" fmla="*/ 4188759 h 41887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56448" h="4188758">
                <a:moveTo>
                  <a:pt x="0" y="3996014"/>
                </a:moveTo>
                <a:lnTo>
                  <a:pt x="0" y="602881"/>
                </a:lnTo>
                <a:cubicBezTo>
                  <a:pt x="0" y="496431"/>
                  <a:pt x="86295" y="410136"/>
                  <a:pt x="192745" y="410136"/>
                </a:cubicBezTo>
                <a:lnTo>
                  <a:pt x="612131" y="410136"/>
                </a:lnTo>
                <a:lnTo>
                  <a:pt x="789354" y="0"/>
                </a:lnTo>
                <a:lnTo>
                  <a:pt x="966576" y="410136"/>
                </a:lnTo>
                <a:lnTo>
                  <a:pt x="963705" y="410136"/>
                </a:lnTo>
                <a:lnTo>
                  <a:pt x="1038728" y="425283"/>
                </a:lnTo>
                <a:cubicBezTo>
                  <a:pt x="1107907" y="454543"/>
                  <a:pt x="1156448" y="523043"/>
                  <a:pt x="1156448" y="602881"/>
                </a:cubicBezTo>
                <a:lnTo>
                  <a:pt x="1156448" y="3996014"/>
                </a:lnTo>
                <a:cubicBezTo>
                  <a:pt x="1156448" y="4102464"/>
                  <a:pt x="1070153" y="4188759"/>
                  <a:pt x="963703" y="4188759"/>
                </a:cubicBezTo>
                <a:lnTo>
                  <a:pt x="192745" y="4188759"/>
                </a:lnTo>
                <a:cubicBezTo>
                  <a:pt x="86295" y="4188759"/>
                  <a:pt x="0" y="4102464"/>
                  <a:pt x="0" y="3996014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 lang="zh-CN" altLang="zh-CN" sz="3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文本框 16"/>
          <p:cNvSpPr>
            <a:spLocks noChangeArrowheads="1"/>
          </p:cNvSpPr>
          <p:nvPr/>
        </p:nvSpPr>
        <p:spPr bwMode="auto">
          <a:xfrm>
            <a:off x="976788" y="1690572"/>
            <a:ext cx="2803124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赫胥黎的《美丽新世界》</a:t>
            </a:r>
            <a:endParaRPr lang="zh-CN" altLang="en-US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5755888" y="2494277"/>
            <a:ext cx="211201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耶夫更尼·扎米亚京</a:t>
            </a:r>
            <a:endParaRPr lang="zh-CN" altLang="en-US" sz="1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《我们》</a:t>
            </a:r>
            <a:endParaRPr lang="zh-CN" altLang="en-US" sz="1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695734" y="3713683"/>
            <a:ext cx="315468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乔治·奥威尔</a:t>
            </a:r>
            <a:endParaRPr lang="zh-CN" altLang="en-US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《一九八四》和《动物庄园》</a:t>
            </a:r>
            <a:endParaRPr lang="zh-CN" altLang="en-US" sz="1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迷你简卡通" pitchFamily="65" charset="-122"/>
                <a:ea typeface="迷你简卡通" pitchFamily="65" charset="-122"/>
              </a:rPr>
              <a:t>   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迷你简卡通" pitchFamily="65" charset="-122"/>
              <a:ea typeface="迷你简卡通" pitchFamily="65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4209190" y="2513138"/>
            <a:ext cx="720000" cy="720222"/>
            <a:chOff x="4209190" y="2513138"/>
            <a:chExt cx="720000" cy="720222"/>
          </a:xfrm>
        </p:grpSpPr>
        <p:sp>
          <p:nvSpPr>
            <p:cNvPr id="29" name="椭圆 9"/>
            <p:cNvSpPr>
              <a:spLocks noChangeArrowheads="1"/>
            </p:cNvSpPr>
            <p:nvPr/>
          </p:nvSpPr>
          <p:spPr bwMode="auto">
            <a:xfrm>
              <a:off x="4209190" y="2513138"/>
              <a:ext cx="720000" cy="720222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Freeform 27"/>
            <p:cNvSpPr>
              <a:spLocks noEditPoints="1"/>
            </p:cNvSpPr>
            <p:nvPr/>
          </p:nvSpPr>
          <p:spPr bwMode="auto">
            <a:xfrm>
              <a:off x="4357686" y="2661680"/>
              <a:ext cx="428628" cy="416051"/>
            </a:xfrm>
            <a:custGeom>
              <a:avLst/>
              <a:gdLst/>
              <a:ahLst/>
              <a:cxnLst>
                <a:cxn ang="0">
                  <a:pos x="490" y="1319"/>
                </a:cxn>
                <a:cxn ang="0">
                  <a:pos x="299" y="1249"/>
                </a:cxn>
                <a:cxn ang="0">
                  <a:pos x="24" y="872"/>
                </a:cxn>
                <a:cxn ang="0">
                  <a:pos x="23" y="587"/>
                </a:cxn>
                <a:cxn ang="0">
                  <a:pos x="179" y="369"/>
                </a:cxn>
                <a:cxn ang="0">
                  <a:pos x="405" y="256"/>
                </a:cxn>
                <a:cxn ang="0">
                  <a:pos x="612" y="249"/>
                </a:cxn>
                <a:cxn ang="0">
                  <a:pos x="760" y="0"/>
                </a:cxn>
                <a:cxn ang="0">
                  <a:pos x="726" y="239"/>
                </a:cxn>
                <a:cxn ang="0">
                  <a:pos x="858" y="179"/>
                </a:cxn>
                <a:cxn ang="0">
                  <a:pos x="1076" y="176"/>
                </a:cxn>
                <a:cxn ang="0">
                  <a:pos x="1275" y="203"/>
                </a:cxn>
                <a:cxn ang="0">
                  <a:pos x="1155" y="426"/>
                </a:cxn>
                <a:cxn ang="0">
                  <a:pos x="1243" y="607"/>
                </a:cxn>
                <a:cxn ang="0">
                  <a:pos x="1184" y="942"/>
                </a:cxn>
                <a:cxn ang="0">
                  <a:pos x="967" y="1234"/>
                </a:cxn>
                <a:cxn ang="0">
                  <a:pos x="737" y="1300"/>
                </a:cxn>
                <a:cxn ang="0">
                  <a:pos x="671" y="1294"/>
                </a:cxn>
                <a:cxn ang="0">
                  <a:pos x="620" y="1297"/>
                </a:cxn>
                <a:cxn ang="0">
                  <a:pos x="747" y="46"/>
                </a:cxn>
                <a:cxn ang="0">
                  <a:pos x="723" y="35"/>
                </a:cxn>
                <a:cxn ang="0">
                  <a:pos x="664" y="186"/>
                </a:cxn>
                <a:cxn ang="0">
                  <a:pos x="643" y="275"/>
                </a:cxn>
                <a:cxn ang="0">
                  <a:pos x="668" y="395"/>
                </a:cxn>
                <a:cxn ang="0">
                  <a:pos x="777" y="71"/>
                </a:cxn>
                <a:cxn ang="0">
                  <a:pos x="1063" y="202"/>
                </a:cxn>
                <a:cxn ang="0">
                  <a:pos x="824" y="253"/>
                </a:cxn>
                <a:cxn ang="0">
                  <a:pos x="745" y="364"/>
                </a:cxn>
                <a:cxn ang="0">
                  <a:pos x="874" y="274"/>
                </a:cxn>
                <a:cxn ang="0">
                  <a:pos x="946" y="282"/>
                </a:cxn>
                <a:cxn ang="0">
                  <a:pos x="990" y="282"/>
                </a:cxn>
                <a:cxn ang="0">
                  <a:pos x="1131" y="246"/>
                </a:cxn>
                <a:cxn ang="0">
                  <a:pos x="1103" y="301"/>
                </a:cxn>
                <a:cxn ang="0">
                  <a:pos x="1052" y="399"/>
                </a:cxn>
                <a:cxn ang="0">
                  <a:pos x="934" y="325"/>
                </a:cxn>
                <a:cxn ang="0">
                  <a:pos x="975" y="434"/>
                </a:cxn>
                <a:cxn ang="0">
                  <a:pos x="875" y="365"/>
                </a:cxn>
                <a:cxn ang="0">
                  <a:pos x="728" y="436"/>
                </a:cxn>
                <a:cxn ang="0">
                  <a:pos x="1026" y="453"/>
                </a:cxn>
                <a:cxn ang="0">
                  <a:pos x="1198" y="320"/>
                </a:cxn>
                <a:cxn ang="0">
                  <a:pos x="1118" y="211"/>
                </a:cxn>
                <a:cxn ang="0">
                  <a:pos x="240" y="368"/>
                </a:cxn>
                <a:cxn ang="0">
                  <a:pos x="121" y="467"/>
                </a:cxn>
                <a:cxn ang="0">
                  <a:pos x="32" y="700"/>
                </a:cxn>
                <a:cxn ang="0">
                  <a:pos x="115" y="989"/>
                </a:cxn>
                <a:cxn ang="0">
                  <a:pos x="364" y="1251"/>
                </a:cxn>
                <a:cxn ang="0">
                  <a:pos x="509" y="1247"/>
                </a:cxn>
                <a:cxn ang="0">
                  <a:pos x="478" y="1199"/>
                </a:cxn>
                <a:cxn ang="0">
                  <a:pos x="621" y="1214"/>
                </a:cxn>
                <a:cxn ang="0">
                  <a:pos x="702" y="1137"/>
                </a:cxn>
                <a:cxn ang="0">
                  <a:pos x="736" y="1262"/>
                </a:cxn>
                <a:cxn ang="0">
                  <a:pos x="941" y="1222"/>
                </a:cxn>
                <a:cxn ang="0">
                  <a:pos x="1153" y="940"/>
                </a:cxn>
                <a:cxn ang="0">
                  <a:pos x="1214" y="706"/>
                </a:cxn>
                <a:cxn ang="0">
                  <a:pos x="1101" y="453"/>
                </a:cxn>
                <a:cxn ang="0">
                  <a:pos x="861" y="474"/>
                </a:cxn>
                <a:cxn ang="0">
                  <a:pos x="646" y="483"/>
                </a:cxn>
                <a:cxn ang="0">
                  <a:pos x="552" y="395"/>
                </a:cxn>
                <a:cxn ang="0">
                  <a:pos x="583" y="431"/>
                </a:cxn>
                <a:cxn ang="0">
                  <a:pos x="595" y="302"/>
                </a:cxn>
              </a:cxnLst>
              <a:rect l="0" t="0" r="r" b="b"/>
              <a:pathLst>
                <a:path w="1275" h="1327">
                  <a:moveTo>
                    <a:pt x="580" y="1313"/>
                  </a:moveTo>
                  <a:lnTo>
                    <a:pt x="580" y="1313"/>
                  </a:lnTo>
                  <a:lnTo>
                    <a:pt x="578" y="1301"/>
                  </a:lnTo>
                  <a:lnTo>
                    <a:pt x="577" y="1289"/>
                  </a:lnTo>
                  <a:lnTo>
                    <a:pt x="578" y="1283"/>
                  </a:lnTo>
                  <a:lnTo>
                    <a:pt x="579" y="1277"/>
                  </a:lnTo>
                  <a:lnTo>
                    <a:pt x="581" y="1272"/>
                  </a:lnTo>
                  <a:lnTo>
                    <a:pt x="583" y="1267"/>
                  </a:lnTo>
                  <a:lnTo>
                    <a:pt x="583" y="1267"/>
                  </a:lnTo>
                  <a:lnTo>
                    <a:pt x="570" y="1273"/>
                  </a:lnTo>
                  <a:lnTo>
                    <a:pt x="557" y="1279"/>
                  </a:lnTo>
                  <a:lnTo>
                    <a:pt x="532" y="1296"/>
                  </a:lnTo>
                  <a:lnTo>
                    <a:pt x="504" y="1312"/>
                  </a:lnTo>
                  <a:lnTo>
                    <a:pt x="490" y="1319"/>
                  </a:lnTo>
                  <a:lnTo>
                    <a:pt x="475" y="1327"/>
                  </a:lnTo>
                  <a:lnTo>
                    <a:pt x="475" y="1327"/>
                  </a:lnTo>
                  <a:lnTo>
                    <a:pt x="461" y="1327"/>
                  </a:lnTo>
                  <a:lnTo>
                    <a:pt x="448" y="1327"/>
                  </a:lnTo>
                  <a:lnTo>
                    <a:pt x="435" y="1326"/>
                  </a:lnTo>
                  <a:lnTo>
                    <a:pt x="424" y="1322"/>
                  </a:lnTo>
                  <a:lnTo>
                    <a:pt x="412" y="1319"/>
                  </a:lnTo>
                  <a:lnTo>
                    <a:pt x="400" y="1315"/>
                  </a:lnTo>
                  <a:lnTo>
                    <a:pt x="389" y="1311"/>
                  </a:lnTo>
                  <a:lnTo>
                    <a:pt x="380" y="1305"/>
                  </a:lnTo>
                  <a:lnTo>
                    <a:pt x="359" y="1293"/>
                  </a:lnTo>
                  <a:lnTo>
                    <a:pt x="339" y="1279"/>
                  </a:lnTo>
                  <a:lnTo>
                    <a:pt x="299" y="1249"/>
                  </a:lnTo>
                  <a:lnTo>
                    <a:pt x="299" y="1249"/>
                  </a:lnTo>
                  <a:lnTo>
                    <a:pt x="269" y="1226"/>
                  </a:lnTo>
                  <a:lnTo>
                    <a:pt x="240" y="1202"/>
                  </a:lnTo>
                  <a:lnTo>
                    <a:pt x="214" y="1177"/>
                  </a:lnTo>
                  <a:lnTo>
                    <a:pt x="188" y="1150"/>
                  </a:lnTo>
                  <a:lnTo>
                    <a:pt x="164" y="1122"/>
                  </a:lnTo>
                  <a:lnTo>
                    <a:pt x="141" y="1092"/>
                  </a:lnTo>
                  <a:lnTo>
                    <a:pt x="119" y="1060"/>
                  </a:lnTo>
                  <a:lnTo>
                    <a:pt x="99" y="1025"/>
                  </a:lnTo>
                  <a:lnTo>
                    <a:pt x="99" y="1025"/>
                  </a:lnTo>
                  <a:lnTo>
                    <a:pt x="79" y="987"/>
                  </a:lnTo>
                  <a:lnTo>
                    <a:pt x="58" y="950"/>
                  </a:lnTo>
                  <a:lnTo>
                    <a:pt x="40" y="911"/>
                  </a:lnTo>
                  <a:lnTo>
                    <a:pt x="32" y="892"/>
                  </a:lnTo>
                  <a:lnTo>
                    <a:pt x="24" y="872"/>
                  </a:lnTo>
                  <a:lnTo>
                    <a:pt x="18" y="851"/>
                  </a:lnTo>
                  <a:lnTo>
                    <a:pt x="12" y="830"/>
                  </a:lnTo>
                  <a:lnTo>
                    <a:pt x="7" y="808"/>
                  </a:lnTo>
                  <a:lnTo>
                    <a:pt x="4" y="785"/>
                  </a:lnTo>
                  <a:lnTo>
                    <a:pt x="1" y="761"/>
                  </a:lnTo>
                  <a:lnTo>
                    <a:pt x="0" y="736"/>
                  </a:lnTo>
                  <a:lnTo>
                    <a:pt x="0" y="709"/>
                  </a:lnTo>
                  <a:lnTo>
                    <a:pt x="1" y="681"/>
                  </a:lnTo>
                  <a:lnTo>
                    <a:pt x="1" y="681"/>
                  </a:lnTo>
                  <a:lnTo>
                    <a:pt x="3" y="663"/>
                  </a:lnTo>
                  <a:lnTo>
                    <a:pt x="6" y="647"/>
                  </a:lnTo>
                  <a:lnTo>
                    <a:pt x="10" y="631"/>
                  </a:lnTo>
                  <a:lnTo>
                    <a:pt x="15" y="617"/>
                  </a:lnTo>
                  <a:lnTo>
                    <a:pt x="23" y="587"/>
                  </a:lnTo>
                  <a:lnTo>
                    <a:pt x="28" y="570"/>
                  </a:lnTo>
                  <a:lnTo>
                    <a:pt x="33" y="551"/>
                  </a:lnTo>
                  <a:lnTo>
                    <a:pt x="33" y="551"/>
                  </a:lnTo>
                  <a:lnTo>
                    <a:pt x="40" y="543"/>
                  </a:lnTo>
                  <a:lnTo>
                    <a:pt x="47" y="533"/>
                  </a:lnTo>
                  <a:lnTo>
                    <a:pt x="53" y="522"/>
                  </a:lnTo>
                  <a:lnTo>
                    <a:pt x="58" y="512"/>
                  </a:lnTo>
                  <a:lnTo>
                    <a:pt x="68" y="489"/>
                  </a:lnTo>
                  <a:lnTo>
                    <a:pt x="78" y="467"/>
                  </a:lnTo>
                  <a:lnTo>
                    <a:pt x="78" y="467"/>
                  </a:lnTo>
                  <a:lnTo>
                    <a:pt x="108" y="439"/>
                  </a:lnTo>
                  <a:lnTo>
                    <a:pt x="136" y="411"/>
                  </a:lnTo>
                  <a:lnTo>
                    <a:pt x="164" y="383"/>
                  </a:lnTo>
                  <a:lnTo>
                    <a:pt x="179" y="369"/>
                  </a:lnTo>
                  <a:lnTo>
                    <a:pt x="194" y="357"/>
                  </a:lnTo>
                  <a:lnTo>
                    <a:pt x="209" y="344"/>
                  </a:lnTo>
                  <a:lnTo>
                    <a:pt x="227" y="332"/>
                  </a:lnTo>
                  <a:lnTo>
                    <a:pt x="244" y="321"/>
                  </a:lnTo>
                  <a:lnTo>
                    <a:pt x="261" y="310"/>
                  </a:lnTo>
                  <a:lnTo>
                    <a:pt x="280" y="301"/>
                  </a:lnTo>
                  <a:lnTo>
                    <a:pt x="300" y="293"/>
                  </a:lnTo>
                  <a:lnTo>
                    <a:pt x="322" y="287"/>
                  </a:lnTo>
                  <a:lnTo>
                    <a:pt x="345" y="282"/>
                  </a:lnTo>
                  <a:lnTo>
                    <a:pt x="345" y="282"/>
                  </a:lnTo>
                  <a:lnTo>
                    <a:pt x="358" y="273"/>
                  </a:lnTo>
                  <a:lnTo>
                    <a:pt x="373" y="265"/>
                  </a:lnTo>
                  <a:lnTo>
                    <a:pt x="388" y="260"/>
                  </a:lnTo>
                  <a:lnTo>
                    <a:pt x="405" y="256"/>
                  </a:lnTo>
                  <a:lnTo>
                    <a:pt x="422" y="254"/>
                  </a:lnTo>
                  <a:lnTo>
                    <a:pt x="440" y="252"/>
                  </a:lnTo>
                  <a:lnTo>
                    <a:pt x="458" y="250"/>
                  </a:lnTo>
                  <a:lnTo>
                    <a:pt x="476" y="252"/>
                  </a:lnTo>
                  <a:lnTo>
                    <a:pt x="495" y="253"/>
                  </a:lnTo>
                  <a:lnTo>
                    <a:pt x="512" y="255"/>
                  </a:lnTo>
                  <a:lnTo>
                    <a:pt x="531" y="257"/>
                  </a:lnTo>
                  <a:lnTo>
                    <a:pt x="548" y="260"/>
                  </a:lnTo>
                  <a:lnTo>
                    <a:pt x="565" y="264"/>
                  </a:lnTo>
                  <a:lnTo>
                    <a:pt x="580" y="268"/>
                  </a:lnTo>
                  <a:lnTo>
                    <a:pt x="595" y="273"/>
                  </a:lnTo>
                  <a:lnTo>
                    <a:pt x="608" y="277"/>
                  </a:lnTo>
                  <a:lnTo>
                    <a:pt x="608" y="277"/>
                  </a:lnTo>
                  <a:lnTo>
                    <a:pt x="612" y="249"/>
                  </a:lnTo>
                  <a:lnTo>
                    <a:pt x="618" y="218"/>
                  </a:lnTo>
                  <a:lnTo>
                    <a:pt x="627" y="187"/>
                  </a:lnTo>
                  <a:lnTo>
                    <a:pt x="637" y="155"/>
                  </a:lnTo>
                  <a:lnTo>
                    <a:pt x="658" y="90"/>
                  </a:lnTo>
                  <a:lnTo>
                    <a:pt x="678" y="29"/>
                  </a:lnTo>
                  <a:lnTo>
                    <a:pt x="678" y="29"/>
                  </a:lnTo>
                  <a:lnTo>
                    <a:pt x="686" y="22"/>
                  </a:lnTo>
                  <a:lnTo>
                    <a:pt x="696" y="17"/>
                  </a:lnTo>
                  <a:lnTo>
                    <a:pt x="705" y="12"/>
                  </a:lnTo>
                  <a:lnTo>
                    <a:pt x="716" y="7"/>
                  </a:lnTo>
                  <a:lnTo>
                    <a:pt x="727" y="4"/>
                  </a:lnTo>
                  <a:lnTo>
                    <a:pt x="737" y="2"/>
                  </a:lnTo>
                  <a:lnTo>
                    <a:pt x="749" y="0"/>
                  </a:lnTo>
                  <a:lnTo>
                    <a:pt x="760" y="0"/>
                  </a:lnTo>
                  <a:lnTo>
                    <a:pt x="770" y="0"/>
                  </a:lnTo>
                  <a:lnTo>
                    <a:pt x="781" y="2"/>
                  </a:lnTo>
                  <a:lnTo>
                    <a:pt x="791" y="5"/>
                  </a:lnTo>
                  <a:lnTo>
                    <a:pt x="800" y="10"/>
                  </a:lnTo>
                  <a:lnTo>
                    <a:pt x="808" y="16"/>
                  </a:lnTo>
                  <a:lnTo>
                    <a:pt x="815" y="25"/>
                  </a:lnTo>
                  <a:lnTo>
                    <a:pt x="821" y="34"/>
                  </a:lnTo>
                  <a:lnTo>
                    <a:pt x="825" y="46"/>
                  </a:lnTo>
                  <a:lnTo>
                    <a:pt x="825" y="46"/>
                  </a:lnTo>
                  <a:lnTo>
                    <a:pt x="787" y="110"/>
                  </a:lnTo>
                  <a:lnTo>
                    <a:pt x="769" y="141"/>
                  </a:lnTo>
                  <a:lnTo>
                    <a:pt x="753" y="172"/>
                  </a:lnTo>
                  <a:lnTo>
                    <a:pt x="738" y="204"/>
                  </a:lnTo>
                  <a:lnTo>
                    <a:pt x="726" y="239"/>
                  </a:lnTo>
                  <a:lnTo>
                    <a:pt x="714" y="276"/>
                  </a:lnTo>
                  <a:lnTo>
                    <a:pt x="703" y="316"/>
                  </a:lnTo>
                  <a:lnTo>
                    <a:pt x="703" y="316"/>
                  </a:lnTo>
                  <a:lnTo>
                    <a:pt x="721" y="290"/>
                  </a:lnTo>
                  <a:lnTo>
                    <a:pt x="731" y="277"/>
                  </a:lnTo>
                  <a:lnTo>
                    <a:pt x="743" y="264"/>
                  </a:lnTo>
                  <a:lnTo>
                    <a:pt x="754" y="252"/>
                  </a:lnTo>
                  <a:lnTo>
                    <a:pt x="767" y="240"/>
                  </a:lnTo>
                  <a:lnTo>
                    <a:pt x="780" y="227"/>
                  </a:lnTo>
                  <a:lnTo>
                    <a:pt x="795" y="216"/>
                  </a:lnTo>
                  <a:lnTo>
                    <a:pt x="810" y="206"/>
                  </a:lnTo>
                  <a:lnTo>
                    <a:pt x="825" y="196"/>
                  </a:lnTo>
                  <a:lnTo>
                    <a:pt x="842" y="186"/>
                  </a:lnTo>
                  <a:lnTo>
                    <a:pt x="858" y="179"/>
                  </a:lnTo>
                  <a:lnTo>
                    <a:pt x="876" y="172"/>
                  </a:lnTo>
                  <a:lnTo>
                    <a:pt x="895" y="167"/>
                  </a:lnTo>
                  <a:lnTo>
                    <a:pt x="914" y="164"/>
                  </a:lnTo>
                  <a:lnTo>
                    <a:pt x="934" y="162"/>
                  </a:lnTo>
                  <a:lnTo>
                    <a:pt x="934" y="162"/>
                  </a:lnTo>
                  <a:lnTo>
                    <a:pt x="945" y="162"/>
                  </a:lnTo>
                  <a:lnTo>
                    <a:pt x="956" y="163"/>
                  </a:lnTo>
                  <a:lnTo>
                    <a:pt x="975" y="165"/>
                  </a:lnTo>
                  <a:lnTo>
                    <a:pt x="986" y="165"/>
                  </a:lnTo>
                  <a:lnTo>
                    <a:pt x="995" y="164"/>
                  </a:lnTo>
                  <a:lnTo>
                    <a:pt x="1005" y="162"/>
                  </a:lnTo>
                  <a:lnTo>
                    <a:pt x="1015" y="158"/>
                  </a:lnTo>
                  <a:lnTo>
                    <a:pt x="1015" y="158"/>
                  </a:lnTo>
                  <a:lnTo>
                    <a:pt x="1076" y="176"/>
                  </a:lnTo>
                  <a:lnTo>
                    <a:pt x="1106" y="183"/>
                  </a:lnTo>
                  <a:lnTo>
                    <a:pt x="1137" y="189"/>
                  </a:lnTo>
                  <a:lnTo>
                    <a:pt x="1166" y="194"/>
                  </a:lnTo>
                  <a:lnTo>
                    <a:pt x="1179" y="195"/>
                  </a:lnTo>
                  <a:lnTo>
                    <a:pt x="1193" y="195"/>
                  </a:lnTo>
                  <a:lnTo>
                    <a:pt x="1207" y="195"/>
                  </a:lnTo>
                  <a:lnTo>
                    <a:pt x="1219" y="193"/>
                  </a:lnTo>
                  <a:lnTo>
                    <a:pt x="1232" y="191"/>
                  </a:lnTo>
                  <a:lnTo>
                    <a:pt x="1243" y="186"/>
                  </a:lnTo>
                  <a:lnTo>
                    <a:pt x="1243" y="186"/>
                  </a:lnTo>
                  <a:lnTo>
                    <a:pt x="1252" y="189"/>
                  </a:lnTo>
                  <a:lnTo>
                    <a:pt x="1261" y="194"/>
                  </a:lnTo>
                  <a:lnTo>
                    <a:pt x="1267" y="198"/>
                  </a:lnTo>
                  <a:lnTo>
                    <a:pt x="1275" y="203"/>
                  </a:lnTo>
                  <a:lnTo>
                    <a:pt x="1275" y="203"/>
                  </a:lnTo>
                  <a:lnTo>
                    <a:pt x="1253" y="263"/>
                  </a:lnTo>
                  <a:lnTo>
                    <a:pt x="1242" y="294"/>
                  </a:lnTo>
                  <a:lnTo>
                    <a:pt x="1228" y="324"/>
                  </a:lnTo>
                  <a:lnTo>
                    <a:pt x="1220" y="339"/>
                  </a:lnTo>
                  <a:lnTo>
                    <a:pt x="1213" y="353"/>
                  </a:lnTo>
                  <a:lnTo>
                    <a:pt x="1203" y="367"/>
                  </a:lnTo>
                  <a:lnTo>
                    <a:pt x="1193" y="379"/>
                  </a:lnTo>
                  <a:lnTo>
                    <a:pt x="1183" y="391"/>
                  </a:lnTo>
                  <a:lnTo>
                    <a:pt x="1171" y="401"/>
                  </a:lnTo>
                  <a:lnTo>
                    <a:pt x="1158" y="410"/>
                  </a:lnTo>
                  <a:lnTo>
                    <a:pt x="1145" y="418"/>
                  </a:lnTo>
                  <a:lnTo>
                    <a:pt x="1145" y="418"/>
                  </a:lnTo>
                  <a:lnTo>
                    <a:pt x="1155" y="426"/>
                  </a:lnTo>
                  <a:lnTo>
                    <a:pt x="1164" y="434"/>
                  </a:lnTo>
                  <a:lnTo>
                    <a:pt x="1172" y="443"/>
                  </a:lnTo>
                  <a:lnTo>
                    <a:pt x="1179" y="453"/>
                  </a:lnTo>
                  <a:lnTo>
                    <a:pt x="1193" y="474"/>
                  </a:lnTo>
                  <a:lnTo>
                    <a:pt x="1208" y="499"/>
                  </a:lnTo>
                  <a:lnTo>
                    <a:pt x="1208" y="499"/>
                  </a:lnTo>
                  <a:lnTo>
                    <a:pt x="1223" y="524"/>
                  </a:lnTo>
                  <a:lnTo>
                    <a:pt x="1229" y="535"/>
                  </a:lnTo>
                  <a:lnTo>
                    <a:pt x="1233" y="546"/>
                  </a:lnTo>
                  <a:lnTo>
                    <a:pt x="1237" y="558"/>
                  </a:lnTo>
                  <a:lnTo>
                    <a:pt x="1239" y="571"/>
                  </a:lnTo>
                  <a:lnTo>
                    <a:pt x="1242" y="588"/>
                  </a:lnTo>
                  <a:lnTo>
                    <a:pt x="1243" y="607"/>
                  </a:lnTo>
                  <a:lnTo>
                    <a:pt x="1243" y="607"/>
                  </a:lnTo>
                  <a:lnTo>
                    <a:pt x="1244" y="635"/>
                  </a:lnTo>
                  <a:lnTo>
                    <a:pt x="1245" y="663"/>
                  </a:lnTo>
                  <a:lnTo>
                    <a:pt x="1244" y="688"/>
                  </a:lnTo>
                  <a:lnTo>
                    <a:pt x="1243" y="714"/>
                  </a:lnTo>
                  <a:lnTo>
                    <a:pt x="1241" y="739"/>
                  </a:lnTo>
                  <a:lnTo>
                    <a:pt x="1237" y="763"/>
                  </a:lnTo>
                  <a:lnTo>
                    <a:pt x="1233" y="787"/>
                  </a:lnTo>
                  <a:lnTo>
                    <a:pt x="1229" y="809"/>
                  </a:lnTo>
                  <a:lnTo>
                    <a:pt x="1222" y="833"/>
                  </a:lnTo>
                  <a:lnTo>
                    <a:pt x="1216" y="855"/>
                  </a:lnTo>
                  <a:lnTo>
                    <a:pt x="1209" y="877"/>
                  </a:lnTo>
                  <a:lnTo>
                    <a:pt x="1201" y="899"/>
                  </a:lnTo>
                  <a:lnTo>
                    <a:pt x="1192" y="921"/>
                  </a:lnTo>
                  <a:lnTo>
                    <a:pt x="1184" y="942"/>
                  </a:lnTo>
                  <a:lnTo>
                    <a:pt x="1162" y="986"/>
                  </a:lnTo>
                  <a:lnTo>
                    <a:pt x="1162" y="986"/>
                  </a:lnTo>
                  <a:lnTo>
                    <a:pt x="1145" y="1016"/>
                  </a:lnTo>
                  <a:lnTo>
                    <a:pt x="1128" y="1046"/>
                  </a:lnTo>
                  <a:lnTo>
                    <a:pt x="1120" y="1061"/>
                  </a:lnTo>
                  <a:lnTo>
                    <a:pt x="1111" y="1076"/>
                  </a:lnTo>
                  <a:lnTo>
                    <a:pt x="1105" y="1091"/>
                  </a:lnTo>
                  <a:lnTo>
                    <a:pt x="1099" y="1106"/>
                  </a:lnTo>
                  <a:lnTo>
                    <a:pt x="1099" y="1106"/>
                  </a:lnTo>
                  <a:lnTo>
                    <a:pt x="1060" y="1148"/>
                  </a:lnTo>
                  <a:lnTo>
                    <a:pt x="1038" y="1170"/>
                  </a:lnTo>
                  <a:lnTo>
                    <a:pt x="1016" y="1193"/>
                  </a:lnTo>
                  <a:lnTo>
                    <a:pt x="992" y="1214"/>
                  </a:lnTo>
                  <a:lnTo>
                    <a:pt x="967" y="1234"/>
                  </a:lnTo>
                  <a:lnTo>
                    <a:pt x="942" y="1254"/>
                  </a:lnTo>
                  <a:lnTo>
                    <a:pt x="916" y="1271"/>
                  </a:lnTo>
                  <a:lnTo>
                    <a:pt x="902" y="1278"/>
                  </a:lnTo>
                  <a:lnTo>
                    <a:pt x="888" y="1285"/>
                  </a:lnTo>
                  <a:lnTo>
                    <a:pt x="874" y="1291"/>
                  </a:lnTo>
                  <a:lnTo>
                    <a:pt x="860" y="1297"/>
                  </a:lnTo>
                  <a:lnTo>
                    <a:pt x="845" y="1301"/>
                  </a:lnTo>
                  <a:lnTo>
                    <a:pt x="830" y="1304"/>
                  </a:lnTo>
                  <a:lnTo>
                    <a:pt x="815" y="1306"/>
                  </a:lnTo>
                  <a:lnTo>
                    <a:pt x="800" y="1307"/>
                  </a:lnTo>
                  <a:lnTo>
                    <a:pt x="785" y="1307"/>
                  </a:lnTo>
                  <a:lnTo>
                    <a:pt x="769" y="1306"/>
                  </a:lnTo>
                  <a:lnTo>
                    <a:pt x="753" y="1304"/>
                  </a:lnTo>
                  <a:lnTo>
                    <a:pt x="737" y="1300"/>
                  </a:lnTo>
                  <a:lnTo>
                    <a:pt x="721" y="1296"/>
                  </a:lnTo>
                  <a:lnTo>
                    <a:pt x="705" y="1288"/>
                  </a:lnTo>
                  <a:lnTo>
                    <a:pt x="688" y="1281"/>
                  </a:lnTo>
                  <a:lnTo>
                    <a:pt x="671" y="1271"/>
                  </a:lnTo>
                  <a:lnTo>
                    <a:pt x="671" y="1271"/>
                  </a:lnTo>
                  <a:lnTo>
                    <a:pt x="669" y="1273"/>
                  </a:lnTo>
                  <a:lnTo>
                    <a:pt x="669" y="1275"/>
                  </a:lnTo>
                  <a:lnTo>
                    <a:pt x="670" y="1278"/>
                  </a:lnTo>
                  <a:lnTo>
                    <a:pt x="672" y="1282"/>
                  </a:lnTo>
                  <a:lnTo>
                    <a:pt x="674" y="1285"/>
                  </a:lnTo>
                  <a:lnTo>
                    <a:pt x="675" y="1288"/>
                  </a:lnTo>
                  <a:lnTo>
                    <a:pt x="674" y="1291"/>
                  </a:lnTo>
                  <a:lnTo>
                    <a:pt x="671" y="1294"/>
                  </a:lnTo>
                  <a:lnTo>
                    <a:pt x="671" y="1294"/>
                  </a:lnTo>
                  <a:lnTo>
                    <a:pt x="663" y="1296"/>
                  </a:lnTo>
                  <a:lnTo>
                    <a:pt x="657" y="1296"/>
                  </a:lnTo>
                  <a:lnTo>
                    <a:pt x="651" y="1294"/>
                  </a:lnTo>
                  <a:lnTo>
                    <a:pt x="646" y="1292"/>
                  </a:lnTo>
                  <a:lnTo>
                    <a:pt x="642" y="1289"/>
                  </a:lnTo>
                  <a:lnTo>
                    <a:pt x="639" y="1285"/>
                  </a:lnTo>
                  <a:lnTo>
                    <a:pt x="637" y="1279"/>
                  </a:lnTo>
                  <a:lnTo>
                    <a:pt x="636" y="1274"/>
                  </a:lnTo>
                  <a:lnTo>
                    <a:pt x="636" y="1274"/>
                  </a:lnTo>
                  <a:lnTo>
                    <a:pt x="634" y="1274"/>
                  </a:lnTo>
                  <a:lnTo>
                    <a:pt x="633" y="1276"/>
                  </a:lnTo>
                  <a:lnTo>
                    <a:pt x="629" y="1282"/>
                  </a:lnTo>
                  <a:lnTo>
                    <a:pt x="625" y="1289"/>
                  </a:lnTo>
                  <a:lnTo>
                    <a:pt x="620" y="1297"/>
                  </a:lnTo>
                  <a:lnTo>
                    <a:pt x="613" y="1304"/>
                  </a:lnTo>
                  <a:lnTo>
                    <a:pt x="609" y="1308"/>
                  </a:lnTo>
                  <a:lnTo>
                    <a:pt x="605" y="1311"/>
                  </a:lnTo>
                  <a:lnTo>
                    <a:pt x="599" y="1313"/>
                  </a:lnTo>
                  <a:lnTo>
                    <a:pt x="594" y="1314"/>
                  </a:lnTo>
                  <a:lnTo>
                    <a:pt x="587" y="1314"/>
                  </a:lnTo>
                  <a:lnTo>
                    <a:pt x="580" y="1313"/>
                  </a:lnTo>
                  <a:lnTo>
                    <a:pt x="580" y="1313"/>
                  </a:lnTo>
                  <a:close/>
                  <a:moveTo>
                    <a:pt x="723" y="35"/>
                  </a:moveTo>
                  <a:lnTo>
                    <a:pt x="723" y="35"/>
                  </a:lnTo>
                  <a:lnTo>
                    <a:pt x="728" y="40"/>
                  </a:lnTo>
                  <a:lnTo>
                    <a:pt x="733" y="43"/>
                  </a:lnTo>
                  <a:lnTo>
                    <a:pt x="739" y="45"/>
                  </a:lnTo>
                  <a:lnTo>
                    <a:pt x="747" y="46"/>
                  </a:lnTo>
                  <a:lnTo>
                    <a:pt x="754" y="46"/>
                  </a:lnTo>
                  <a:lnTo>
                    <a:pt x="763" y="46"/>
                  </a:lnTo>
                  <a:lnTo>
                    <a:pt x="769" y="45"/>
                  </a:lnTo>
                  <a:lnTo>
                    <a:pt x="777" y="43"/>
                  </a:lnTo>
                  <a:lnTo>
                    <a:pt x="777" y="43"/>
                  </a:lnTo>
                  <a:lnTo>
                    <a:pt x="774" y="38"/>
                  </a:lnTo>
                  <a:lnTo>
                    <a:pt x="772" y="36"/>
                  </a:lnTo>
                  <a:lnTo>
                    <a:pt x="765" y="33"/>
                  </a:lnTo>
                  <a:lnTo>
                    <a:pt x="759" y="31"/>
                  </a:lnTo>
                  <a:lnTo>
                    <a:pt x="752" y="31"/>
                  </a:lnTo>
                  <a:lnTo>
                    <a:pt x="737" y="34"/>
                  </a:lnTo>
                  <a:lnTo>
                    <a:pt x="731" y="35"/>
                  </a:lnTo>
                  <a:lnTo>
                    <a:pt x="723" y="35"/>
                  </a:lnTo>
                  <a:lnTo>
                    <a:pt x="723" y="35"/>
                  </a:lnTo>
                  <a:close/>
                  <a:moveTo>
                    <a:pt x="706" y="60"/>
                  </a:moveTo>
                  <a:lnTo>
                    <a:pt x="706" y="60"/>
                  </a:lnTo>
                  <a:lnTo>
                    <a:pt x="703" y="63"/>
                  </a:lnTo>
                  <a:lnTo>
                    <a:pt x="700" y="67"/>
                  </a:lnTo>
                  <a:lnTo>
                    <a:pt x="693" y="80"/>
                  </a:lnTo>
                  <a:lnTo>
                    <a:pt x="686" y="96"/>
                  </a:lnTo>
                  <a:lnTo>
                    <a:pt x="679" y="113"/>
                  </a:lnTo>
                  <a:lnTo>
                    <a:pt x="667" y="149"/>
                  </a:lnTo>
                  <a:lnTo>
                    <a:pt x="662" y="163"/>
                  </a:lnTo>
                  <a:lnTo>
                    <a:pt x="660" y="172"/>
                  </a:lnTo>
                  <a:lnTo>
                    <a:pt x="660" y="172"/>
                  </a:lnTo>
                  <a:lnTo>
                    <a:pt x="661" y="177"/>
                  </a:lnTo>
                  <a:lnTo>
                    <a:pt x="662" y="181"/>
                  </a:lnTo>
                  <a:lnTo>
                    <a:pt x="664" y="186"/>
                  </a:lnTo>
                  <a:lnTo>
                    <a:pt x="664" y="189"/>
                  </a:lnTo>
                  <a:lnTo>
                    <a:pt x="664" y="189"/>
                  </a:lnTo>
                  <a:lnTo>
                    <a:pt x="661" y="193"/>
                  </a:lnTo>
                  <a:lnTo>
                    <a:pt x="657" y="195"/>
                  </a:lnTo>
                  <a:lnTo>
                    <a:pt x="653" y="198"/>
                  </a:lnTo>
                  <a:lnTo>
                    <a:pt x="651" y="200"/>
                  </a:lnTo>
                  <a:lnTo>
                    <a:pt x="651" y="200"/>
                  </a:lnTo>
                  <a:lnTo>
                    <a:pt x="648" y="206"/>
                  </a:lnTo>
                  <a:lnTo>
                    <a:pt x="646" y="212"/>
                  </a:lnTo>
                  <a:lnTo>
                    <a:pt x="645" y="224"/>
                  </a:lnTo>
                  <a:lnTo>
                    <a:pt x="644" y="238"/>
                  </a:lnTo>
                  <a:lnTo>
                    <a:pt x="644" y="250"/>
                  </a:lnTo>
                  <a:lnTo>
                    <a:pt x="644" y="263"/>
                  </a:lnTo>
                  <a:lnTo>
                    <a:pt x="643" y="275"/>
                  </a:lnTo>
                  <a:lnTo>
                    <a:pt x="641" y="286"/>
                  </a:lnTo>
                  <a:lnTo>
                    <a:pt x="639" y="291"/>
                  </a:lnTo>
                  <a:lnTo>
                    <a:pt x="636" y="295"/>
                  </a:lnTo>
                  <a:lnTo>
                    <a:pt x="636" y="295"/>
                  </a:lnTo>
                  <a:lnTo>
                    <a:pt x="640" y="327"/>
                  </a:lnTo>
                  <a:lnTo>
                    <a:pt x="642" y="343"/>
                  </a:lnTo>
                  <a:lnTo>
                    <a:pt x="644" y="359"/>
                  </a:lnTo>
                  <a:lnTo>
                    <a:pt x="647" y="375"/>
                  </a:lnTo>
                  <a:lnTo>
                    <a:pt x="652" y="391"/>
                  </a:lnTo>
                  <a:lnTo>
                    <a:pt x="659" y="407"/>
                  </a:lnTo>
                  <a:lnTo>
                    <a:pt x="662" y="414"/>
                  </a:lnTo>
                  <a:lnTo>
                    <a:pt x="668" y="422"/>
                  </a:lnTo>
                  <a:lnTo>
                    <a:pt x="668" y="422"/>
                  </a:lnTo>
                  <a:lnTo>
                    <a:pt x="668" y="395"/>
                  </a:lnTo>
                  <a:lnTo>
                    <a:pt x="669" y="369"/>
                  </a:lnTo>
                  <a:lnTo>
                    <a:pt x="671" y="344"/>
                  </a:lnTo>
                  <a:lnTo>
                    <a:pt x="674" y="320"/>
                  </a:lnTo>
                  <a:lnTo>
                    <a:pt x="679" y="297"/>
                  </a:lnTo>
                  <a:lnTo>
                    <a:pt x="685" y="273"/>
                  </a:lnTo>
                  <a:lnTo>
                    <a:pt x="691" y="252"/>
                  </a:lnTo>
                  <a:lnTo>
                    <a:pt x="699" y="229"/>
                  </a:lnTo>
                  <a:lnTo>
                    <a:pt x="706" y="208"/>
                  </a:lnTo>
                  <a:lnTo>
                    <a:pt x="715" y="187"/>
                  </a:lnTo>
                  <a:lnTo>
                    <a:pt x="724" y="167"/>
                  </a:lnTo>
                  <a:lnTo>
                    <a:pt x="734" y="147"/>
                  </a:lnTo>
                  <a:lnTo>
                    <a:pt x="754" y="108"/>
                  </a:lnTo>
                  <a:lnTo>
                    <a:pt x="777" y="71"/>
                  </a:lnTo>
                  <a:lnTo>
                    <a:pt x="777" y="71"/>
                  </a:lnTo>
                  <a:lnTo>
                    <a:pt x="767" y="73"/>
                  </a:lnTo>
                  <a:lnTo>
                    <a:pt x="758" y="74"/>
                  </a:lnTo>
                  <a:lnTo>
                    <a:pt x="749" y="74"/>
                  </a:lnTo>
                  <a:lnTo>
                    <a:pt x="740" y="72"/>
                  </a:lnTo>
                  <a:lnTo>
                    <a:pt x="732" y="70"/>
                  </a:lnTo>
                  <a:lnTo>
                    <a:pt x="723" y="67"/>
                  </a:lnTo>
                  <a:lnTo>
                    <a:pt x="706" y="60"/>
                  </a:lnTo>
                  <a:lnTo>
                    <a:pt x="706" y="60"/>
                  </a:lnTo>
                  <a:close/>
                  <a:moveTo>
                    <a:pt x="1102" y="203"/>
                  </a:moveTo>
                  <a:lnTo>
                    <a:pt x="1102" y="203"/>
                  </a:lnTo>
                  <a:lnTo>
                    <a:pt x="1093" y="206"/>
                  </a:lnTo>
                  <a:lnTo>
                    <a:pt x="1082" y="206"/>
                  </a:lnTo>
                  <a:lnTo>
                    <a:pt x="1072" y="204"/>
                  </a:lnTo>
                  <a:lnTo>
                    <a:pt x="1063" y="202"/>
                  </a:lnTo>
                  <a:lnTo>
                    <a:pt x="1045" y="197"/>
                  </a:lnTo>
                  <a:lnTo>
                    <a:pt x="1035" y="195"/>
                  </a:lnTo>
                  <a:lnTo>
                    <a:pt x="1025" y="194"/>
                  </a:lnTo>
                  <a:lnTo>
                    <a:pt x="1025" y="194"/>
                  </a:lnTo>
                  <a:lnTo>
                    <a:pt x="1010" y="193"/>
                  </a:lnTo>
                  <a:lnTo>
                    <a:pt x="995" y="193"/>
                  </a:lnTo>
                  <a:lnTo>
                    <a:pt x="980" y="195"/>
                  </a:lnTo>
                  <a:lnTo>
                    <a:pt x="965" y="197"/>
                  </a:lnTo>
                  <a:lnTo>
                    <a:pt x="950" y="200"/>
                  </a:lnTo>
                  <a:lnTo>
                    <a:pt x="936" y="204"/>
                  </a:lnTo>
                  <a:lnTo>
                    <a:pt x="906" y="215"/>
                  </a:lnTo>
                  <a:lnTo>
                    <a:pt x="879" y="227"/>
                  </a:lnTo>
                  <a:lnTo>
                    <a:pt x="851" y="240"/>
                  </a:lnTo>
                  <a:lnTo>
                    <a:pt x="824" y="253"/>
                  </a:lnTo>
                  <a:lnTo>
                    <a:pt x="797" y="263"/>
                  </a:lnTo>
                  <a:lnTo>
                    <a:pt x="797" y="263"/>
                  </a:lnTo>
                  <a:lnTo>
                    <a:pt x="789" y="277"/>
                  </a:lnTo>
                  <a:lnTo>
                    <a:pt x="777" y="291"/>
                  </a:lnTo>
                  <a:lnTo>
                    <a:pt x="751" y="321"/>
                  </a:lnTo>
                  <a:lnTo>
                    <a:pt x="739" y="337"/>
                  </a:lnTo>
                  <a:lnTo>
                    <a:pt x="728" y="353"/>
                  </a:lnTo>
                  <a:lnTo>
                    <a:pt x="723" y="362"/>
                  </a:lnTo>
                  <a:lnTo>
                    <a:pt x="719" y="371"/>
                  </a:lnTo>
                  <a:lnTo>
                    <a:pt x="716" y="380"/>
                  </a:lnTo>
                  <a:lnTo>
                    <a:pt x="714" y="390"/>
                  </a:lnTo>
                  <a:lnTo>
                    <a:pt x="714" y="390"/>
                  </a:lnTo>
                  <a:lnTo>
                    <a:pt x="729" y="377"/>
                  </a:lnTo>
                  <a:lnTo>
                    <a:pt x="745" y="364"/>
                  </a:lnTo>
                  <a:lnTo>
                    <a:pt x="763" y="352"/>
                  </a:lnTo>
                  <a:lnTo>
                    <a:pt x="780" y="340"/>
                  </a:lnTo>
                  <a:lnTo>
                    <a:pt x="799" y="331"/>
                  </a:lnTo>
                  <a:lnTo>
                    <a:pt x="818" y="321"/>
                  </a:lnTo>
                  <a:lnTo>
                    <a:pt x="854" y="305"/>
                  </a:lnTo>
                  <a:lnTo>
                    <a:pt x="854" y="305"/>
                  </a:lnTo>
                  <a:lnTo>
                    <a:pt x="856" y="291"/>
                  </a:lnTo>
                  <a:lnTo>
                    <a:pt x="858" y="280"/>
                  </a:lnTo>
                  <a:lnTo>
                    <a:pt x="860" y="276"/>
                  </a:lnTo>
                  <a:lnTo>
                    <a:pt x="863" y="272"/>
                  </a:lnTo>
                  <a:lnTo>
                    <a:pt x="866" y="268"/>
                  </a:lnTo>
                  <a:lnTo>
                    <a:pt x="871" y="263"/>
                  </a:lnTo>
                  <a:lnTo>
                    <a:pt x="871" y="263"/>
                  </a:lnTo>
                  <a:lnTo>
                    <a:pt x="874" y="274"/>
                  </a:lnTo>
                  <a:lnTo>
                    <a:pt x="876" y="284"/>
                  </a:lnTo>
                  <a:lnTo>
                    <a:pt x="878" y="291"/>
                  </a:lnTo>
                  <a:lnTo>
                    <a:pt x="882" y="302"/>
                  </a:lnTo>
                  <a:lnTo>
                    <a:pt x="882" y="302"/>
                  </a:lnTo>
                  <a:lnTo>
                    <a:pt x="887" y="300"/>
                  </a:lnTo>
                  <a:lnTo>
                    <a:pt x="893" y="297"/>
                  </a:lnTo>
                  <a:lnTo>
                    <a:pt x="897" y="293"/>
                  </a:lnTo>
                  <a:lnTo>
                    <a:pt x="903" y="291"/>
                  </a:lnTo>
                  <a:lnTo>
                    <a:pt x="903" y="291"/>
                  </a:lnTo>
                  <a:lnTo>
                    <a:pt x="914" y="292"/>
                  </a:lnTo>
                  <a:lnTo>
                    <a:pt x="924" y="291"/>
                  </a:lnTo>
                  <a:lnTo>
                    <a:pt x="932" y="289"/>
                  </a:lnTo>
                  <a:lnTo>
                    <a:pt x="940" y="286"/>
                  </a:lnTo>
                  <a:lnTo>
                    <a:pt x="946" y="282"/>
                  </a:lnTo>
                  <a:lnTo>
                    <a:pt x="951" y="277"/>
                  </a:lnTo>
                  <a:lnTo>
                    <a:pt x="957" y="272"/>
                  </a:lnTo>
                  <a:lnTo>
                    <a:pt x="961" y="265"/>
                  </a:lnTo>
                  <a:lnTo>
                    <a:pt x="970" y="253"/>
                  </a:lnTo>
                  <a:lnTo>
                    <a:pt x="977" y="240"/>
                  </a:lnTo>
                  <a:lnTo>
                    <a:pt x="985" y="226"/>
                  </a:lnTo>
                  <a:lnTo>
                    <a:pt x="989" y="221"/>
                  </a:lnTo>
                  <a:lnTo>
                    <a:pt x="994" y="214"/>
                  </a:lnTo>
                  <a:lnTo>
                    <a:pt x="994" y="214"/>
                  </a:lnTo>
                  <a:lnTo>
                    <a:pt x="995" y="221"/>
                  </a:lnTo>
                  <a:lnTo>
                    <a:pt x="995" y="228"/>
                  </a:lnTo>
                  <a:lnTo>
                    <a:pt x="994" y="246"/>
                  </a:lnTo>
                  <a:lnTo>
                    <a:pt x="992" y="264"/>
                  </a:lnTo>
                  <a:lnTo>
                    <a:pt x="990" y="282"/>
                  </a:lnTo>
                  <a:lnTo>
                    <a:pt x="990" y="282"/>
                  </a:lnTo>
                  <a:lnTo>
                    <a:pt x="994" y="278"/>
                  </a:lnTo>
                  <a:lnTo>
                    <a:pt x="999" y="277"/>
                  </a:lnTo>
                  <a:lnTo>
                    <a:pt x="1003" y="277"/>
                  </a:lnTo>
                  <a:lnTo>
                    <a:pt x="1007" y="278"/>
                  </a:lnTo>
                  <a:lnTo>
                    <a:pt x="1018" y="282"/>
                  </a:lnTo>
                  <a:lnTo>
                    <a:pt x="1029" y="285"/>
                  </a:lnTo>
                  <a:lnTo>
                    <a:pt x="1029" y="285"/>
                  </a:lnTo>
                  <a:lnTo>
                    <a:pt x="1056" y="277"/>
                  </a:lnTo>
                  <a:lnTo>
                    <a:pt x="1083" y="269"/>
                  </a:lnTo>
                  <a:lnTo>
                    <a:pt x="1108" y="258"/>
                  </a:lnTo>
                  <a:lnTo>
                    <a:pt x="1120" y="253"/>
                  </a:lnTo>
                  <a:lnTo>
                    <a:pt x="1131" y="246"/>
                  </a:lnTo>
                  <a:lnTo>
                    <a:pt x="1131" y="246"/>
                  </a:lnTo>
                  <a:lnTo>
                    <a:pt x="1131" y="248"/>
                  </a:lnTo>
                  <a:lnTo>
                    <a:pt x="1133" y="249"/>
                  </a:lnTo>
                  <a:lnTo>
                    <a:pt x="1139" y="250"/>
                  </a:lnTo>
                  <a:lnTo>
                    <a:pt x="1141" y="250"/>
                  </a:lnTo>
                  <a:lnTo>
                    <a:pt x="1143" y="252"/>
                  </a:lnTo>
                  <a:lnTo>
                    <a:pt x="1144" y="254"/>
                  </a:lnTo>
                  <a:lnTo>
                    <a:pt x="1145" y="257"/>
                  </a:lnTo>
                  <a:lnTo>
                    <a:pt x="1145" y="257"/>
                  </a:lnTo>
                  <a:lnTo>
                    <a:pt x="1140" y="265"/>
                  </a:lnTo>
                  <a:lnTo>
                    <a:pt x="1133" y="274"/>
                  </a:lnTo>
                  <a:lnTo>
                    <a:pt x="1127" y="282"/>
                  </a:lnTo>
                  <a:lnTo>
                    <a:pt x="1120" y="289"/>
                  </a:lnTo>
                  <a:lnTo>
                    <a:pt x="1112" y="295"/>
                  </a:lnTo>
                  <a:lnTo>
                    <a:pt x="1103" y="301"/>
                  </a:lnTo>
                  <a:lnTo>
                    <a:pt x="1094" y="305"/>
                  </a:lnTo>
                  <a:lnTo>
                    <a:pt x="1084" y="309"/>
                  </a:lnTo>
                  <a:lnTo>
                    <a:pt x="1075" y="314"/>
                  </a:lnTo>
                  <a:lnTo>
                    <a:pt x="1065" y="316"/>
                  </a:lnTo>
                  <a:lnTo>
                    <a:pt x="1045" y="320"/>
                  </a:lnTo>
                  <a:lnTo>
                    <a:pt x="1024" y="322"/>
                  </a:lnTo>
                  <a:lnTo>
                    <a:pt x="1005" y="323"/>
                  </a:lnTo>
                  <a:lnTo>
                    <a:pt x="1005" y="323"/>
                  </a:lnTo>
                  <a:lnTo>
                    <a:pt x="1010" y="334"/>
                  </a:lnTo>
                  <a:lnTo>
                    <a:pt x="1018" y="345"/>
                  </a:lnTo>
                  <a:lnTo>
                    <a:pt x="1035" y="366"/>
                  </a:lnTo>
                  <a:lnTo>
                    <a:pt x="1042" y="377"/>
                  </a:lnTo>
                  <a:lnTo>
                    <a:pt x="1048" y="388"/>
                  </a:lnTo>
                  <a:lnTo>
                    <a:pt x="1052" y="399"/>
                  </a:lnTo>
                  <a:lnTo>
                    <a:pt x="1053" y="405"/>
                  </a:lnTo>
                  <a:lnTo>
                    <a:pt x="1053" y="411"/>
                  </a:lnTo>
                  <a:lnTo>
                    <a:pt x="1053" y="411"/>
                  </a:lnTo>
                  <a:lnTo>
                    <a:pt x="1046" y="405"/>
                  </a:lnTo>
                  <a:lnTo>
                    <a:pt x="1037" y="396"/>
                  </a:lnTo>
                  <a:lnTo>
                    <a:pt x="1021" y="379"/>
                  </a:lnTo>
                  <a:lnTo>
                    <a:pt x="1003" y="362"/>
                  </a:lnTo>
                  <a:lnTo>
                    <a:pt x="994" y="353"/>
                  </a:lnTo>
                  <a:lnTo>
                    <a:pt x="985" y="346"/>
                  </a:lnTo>
                  <a:lnTo>
                    <a:pt x="976" y="338"/>
                  </a:lnTo>
                  <a:lnTo>
                    <a:pt x="965" y="333"/>
                  </a:lnTo>
                  <a:lnTo>
                    <a:pt x="956" y="329"/>
                  </a:lnTo>
                  <a:lnTo>
                    <a:pt x="945" y="325"/>
                  </a:lnTo>
                  <a:lnTo>
                    <a:pt x="934" y="325"/>
                  </a:lnTo>
                  <a:lnTo>
                    <a:pt x="924" y="327"/>
                  </a:lnTo>
                  <a:lnTo>
                    <a:pt x="912" y="331"/>
                  </a:lnTo>
                  <a:lnTo>
                    <a:pt x="899" y="337"/>
                  </a:lnTo>
                  <a:lnTo>
                    <a:pt x="899" y="337"/>
                  </a:lnTo>
                  <a:lnTo>
                    <a:pt x="913" y="348"/>
                  </a:lnTo>
                  <a:lnTo>
                    <a:pt x="927" y="360"/>
                  </a:lnTo>
                  <a:lnTo>
                    <a:pt x="941" y="374"/>
                  </a:lnTo>
                  <a:lnTo>
                    <a:pt x="954" y="388"/>
                  </a:lnTo>
                  <a:lnTo>
                    <a:pt x="959" y="395"/>
                  </a:lnTo>
                  <a:lnTo>
                    <a:pt x="964" y="403"/>
                  </a:lnTo>
                  <a:lnTo>
                    <a:pt x="969" y="410"/>
                  </a:lnTo>
                  <a:lnTo>
                    <a:pt x="972" y="418"/>
                  </a:lnTo>
                  <a:lnTo>
                    <a:pt x="974" y="426"/>
                  </a:lnTo>
                  <a:lnTo>
                    <a:pt x="975" y="434"/>
                  </a:lnTo>
                  <a:lnTo>
                    <a:pt x="974" y="441"/>
                  </a:lnTo>
                  <a:lnTo>
                    <a:pt x="973" y="450"/>
                  </a:lnTo>
                  <a:lnTo>
                    <a:pt x="973" y="450"/>
                  </a:lnTo>
                  <a:lnTo>
                    <a:pt x="961" y="439"/>
                  </a:lnTo>
                  <a:lnTo>
                    <a:pt x="949" y="427"/>
                  </a:lnTo>
                  <a:lnTo>
                    <a:pt x="929" y="403"/>
                  </a:lnTo>
                  <a:lnTo>
                    <a:pt x="918" y="391"/>
                  </a:lnTo>
                  <a:lnTo>
                    <a:pt x="906" y="379"/>
                  </a:lnTo>
                  <a:lnTo>
                    <a:pt x="894" y="369"/>
                  </a:lnTo>
                  <a:lnTo>
                    <a:pt x="886" y="365"/>
                  </a:lnTo>
                  <a:lnTo>
                    <a:pt x="879" y="362"/>
                  </a:lnTo>
                  <a:lnTo>
                    <a:pt x="879" y="362"/>
                  </a:lnTo>
                  <a:lnTo>
                    <a:pt x="876" y="364"/>
                  </a:lnTo>
                  <a:lnTo>
                    <a:pt x="875" y="365"/>
                  </a:lnTo>
                  <a:lnTo>
                    <a:pt x="870" y="366"/>
                  </a:lnTo>
                  <a:lnTo>
                    <a:pt x="864" y="366"/>
                  </a:lnTo>
                  <a:lnTo>
                    <a:pt x="857" y="364"/>
                  </a:lnTo>
                  <a:lnTo>
                    <a:pt x="851" y="362"/>
                  </a:lnTo>
                  <a:lnTo>
                    <a:pt x="844" y="359"/>
                  </a:lnTo>
                  <a:lnTo>
                    <a:pt x="840" y="354"/>
                  </a:lnTo>
                  <a:lnTo>
                    <a:pt x="836" y="351"/>
                  </a:lnTo>
                  <a:lnTo>
                    <a:pt x="836" y="351"/>
                  </a:lnTo>
                  <a:lnTo>
                    <a:pt x="804" y="371"/>
                  </a:lnTo>
                  <a:lnTo>
                    <a:pt x="774" y="391"/>
                  </a:lnTo>
                  <a:lnTo>
                    <a:pt x="760" y="401"/>
                  </a:lnTo>
                  <a:lnTo>
                    <a:pt x="747" y="412"/>
                  </a:lnTo>
                  <a:lnTo>
                    <a:pt x="736" y="424"/>
                  </a:lnTo>
                  <a:lnTo>
                    <a:pt x="728" y="436"/>
                  </a:lnTo>
                  <a:lnTo>
                    <a:pt x="728" y="436"/>
                  </a:lnTo>
                  <a:lnTo>
                    <a:pt x="738" y="434"/>
                  </a:lnTo>
                  <a:lnTo>
                    <a:pt x="750" y="433"/>
                  </a:lnTo>
                  <a:lnTo>
                    <a:pt x="775" y="433"/>
                  </a:lnTo>
                  <a:lnTo>
                    <a:pt x="799" y="436"/>
                  </a:lnTo>
                  <a:lnTo>
                    <a:pt x="825" y="439"/>
                  </a:lnTo>
                  <a:lnTo>
                    <a:pt x="878" y="449"/>
                  </a:lnTo>
                  <a:lnTo>
                    <a:pt x="902" y="453"/>
                  </a:lnTo>
                  <a:lnTo>
                    <a:pt x="927" y="456"/>
                  </a:lnTo>
                  <a:lnTo>
                    <a:pt x="927" y="456"/>
                  </a:lnTo>
                  <a:lnTo>
                    <a:pt x="951" y="458"/>
                  </a:lnTo>
                  <a:lnTo>
                    <a:pt x="977" y="458"/>
                  </a:lnTo>
                  <a:lnTo>
                    <a:pt x="1002" y="457"/>
                  </a:lnTo>
                  <a:lnTo>
                    <a:pt x="1026" y="453"/>
                  </a:lnTo>
                  <a:lnTo>
                    <a:pt x="1051" y="448"/>
                  </a:lnTo>
                  <a:lnTo>
                    <a:pt x="1062" y="443"/>
                  </a:lnTo>
                  <a:lnTo>
                    <a:pt x="1073" y="439"/>
                  </a:lnTo>
                  <a:lnTo>
                    <a:pt x="1084" y="434"/>
                  </a:lnTo>
                  <a:lnTo>
                    <a:pt x="1094" y="428"/>
                  </a:lnTo>
                  <a:lnTo>
                    <a:pt x="1103" y="422"/>
                  </a:lnTo>
                  <a:lnTo>
                    <a:pt x="1113" y="414"/>
                  </a:lnTo>
                  <a:lnTo>
                    <a:pt x="1113" y="414"/>
                  </a:lnTo>
                  <a:lnTo>
                    <a:pt x="1135" y="396"/>
                  </a:lnTo>
                  <a:lnTo>
                    <a:pt x="1154" y="376"/>
                  </a:lnTo>
                  <a:lnTo>
                    <a:pt x="1173" y="354"/>
                  </a:lnTo>
                  <a:lnTo>
                    <a:pt x="1182" y="344"/>
                  </a:lnTo>
                  <a:lnTo>
                    <a:pt x="1190" y="332"/>
                  </a:lnTo>
                  <a:lnTo>
                    <a:pt x="1198" y="320"/>
                  </a:lnTo>
                  <a:lnTo>
                    <a:pt x="1204" y="307"/>
                  </a:lnTo>
                  <a:lnTo>
                    <a:pt x="1211" y="294"/>
                  </a:lnTo>
                  <a:lnTo>
                    <a:pt x="1217" y="280"/>
                  </a:lnTo>
                  <a:lnTo>
                    <a:pt x="1222" y="267"/>
                  </a:lnTo>
                  <a:lnTo>
                    <a:pt x="1227" y="253"/>
                  </a:lnTo>
                  <a:lnTo>
                    <a:pt x="1230" y="237"/>
                  </a:lnTo>
                  <a:lnTo>
                    <a:pt x="1233" y="222"/>
                  </a:lnTo>
                  <a:lnTo>
                    <a:pt x="1233" y="222"/>
                  </a:lnTo>
                  <a:lnTo>
                    <a:pt x="1199" y="223"/>
                  </a:lnTo>
                  <a:lnTo>
                    <a:pt x="1182" y="223"/>
                  </a:lnTo>
                  <a:lnTo>
                    <a:pt x="1166" y="223"/>
                  </a:lnTo>
                  <a:lnTo>
                    <a:pt x="1151" y="221"/>
                  </a:lnTo>
                  <a:lnTo>
                    <a:pt x="1135" y="217"/>
                  </a:lnTo>
                  <a:lnTo>
                    <a:pt x="1118" y="211"/>
                  </a:lnTo>
                  <a:lnTo>
                    <a:pt x="1102" y="203"/>
                  </a:lnTo>
                  <a:lnTo>
                    <a:pt x="1102" y="203"/>
                  </a:lnTo>
                  <a:close/>
                  <a:moveTo>
                    <a:pt x="436" y="295"/>
                  </a:moveTo>
                  <a:lnTo>
                    <a:pt x="436" y="295"/>
                  </a:lnTo>
                  <a:lnTo>
                    <a:pt x="408" y="298"/>
                  </a:lnTo>
                  <a:lnTo>
                    <a:pt x="383" y="302"/>
                  </a:lnTo>
                  <a:lnTo>
                    <a:pt x="360" y="306"/>
                  </a:lnTo>
                  <a:lnTo>
                    <a:pt x="340" y="313"/>
                  </a:lnTo>
                  <a:lnTo>
                    <a:pt x="322" y="320"/>
                  </a:lnTo>
                  <a:lnTo>
                    <a:pt x="304" y="329"/>
                  </a:lnTo>
                  <a:lnTo>
                    <a:pt x="285" y="339"/>
                  </a:lnTo>
                  <a:lnTo>
                    <a:pt x="267" y="351"/>
                  </a:lnTo>
                  <a:lnTo>
                    <a:pt x="267" y="351"/>
                  </a:lnTo>
                  <a:lnTo>
                    <a:pt x="240" y="368"/>
                  </a:lnTo>
                  <a:lnTo>
                    <a:pt x="212" y="384"/>
                  </a:lnTo>
                  <a:lnTo>
                    <a:pt x="184" y="400"/>
                  </a:lnTo>
                  <a:lnTo>
                    <a:pt x="171" y="409"/>
                  </a:lnTo>
                  <a:lnTo>
                    <a:pt x="159" y="418"/>
                  </a:lnTo>
                  <a:lnTo>
                    <a:pt x="159" y="418"/>
                  </a:lnTo>
                  <a:lnTo>
                    <a:pt x="154" y="423"/>
                  </a:lnTo>
                  <a:lnTo>
                    <a:pt x="149" y="427"/>
                  </a:lnTo>
                  <a:lnTo>
                    <a:pt x="143" y="438"/>
                  </a:lnTo>
                  <a:lnTo>
                    <a:pt x="138" y="450"/>
                  </a:lnTo>
                  <a:lnTo>
                    <a:pt x="134" y="455"/>
                  </a:lnTo>
                  <a:lnTo>
                    <a:pt x="131" y="460"/>
                  </a:lnTo>
                  <a:lnTo>
                    <a:pt x="131" y="460"/>
                  </a:lnTo>
                  <a:lnTo>
                    <a:pt x="126" y="464"/>
                  </a:lnTo>
                  <a:lnTo>
                    <a:pt x="121" y="467"/>
                  </a:lnTo>
                  <a:lnTo>
                    <a:pt x="114" y="470"/>
                  </a:lnTo>
                  <a:lnTo>
                    <a:pt x="110" y="474"/>
                  </a:lnTo>
                  <a:lnTo>
                    <a:pt x="110" y="474"/>
                  </a:lnTo>
                  <a:lnTo>
                    <a:pt x="102" y="483"/>
                  </a:lnTo>
                  <a:lnTo>
                    <a:pt x="96" y="492"/>
                  </a:lnTo>
                  <a:lnTo>
                    <a:pt x="84" y="511"/>
                  </a:lnTo>
                  <a:lnTo>
                    <a:pt x="75" y="531"/>
                  </a:lnTo>
                  <a:lnTo>
                    <a:pt x="66" y="551"/>
                  </a:lnTo>
                  <a:lnTo>
                    <a:pt x="51" y="591"/>
                  </a:lnTo>
                  <a:lnTo>
                    <a:pt x="43" y="610"/>
                  </a:lnTo>
                  <a:lnTo>
                    <a:pt x="36" y="628"/>
                  </a:lnTo>
                  <a:lnTo>
                    <a:pt x="36" y="628"/>
                  </a:lnTo>
                  <a:lnTo>
                    <a:pt x="33" y="677"/>
                  </a:lnTo>
                  <a:lnTo>
                    <a:pt x="32" y="700"/>
                  </a:lnTo>
                  <a:lnTo>
                    <a:pt x="31" y="724"/>
                  </a:lnTo>
                  <a:lnTo>
                    <a:pt x="31" y="748"/>
                  </a:lnTo>
                  <a:lnTo>
                    <a:pt x="32" y="772"/>
                  </a:lnTo>
                  <a:lnTo>
                    <a:pt x="35" y="794"/>
                  </a:lnTo>
                  <a:lnTo>
                    <a:pt x="39" y="818"/>
                  </a:lnTo>
                  <a:lnTo>
                    <a:pt x="39" y="818"/>
                  </a:lnTo>
                  <a:lnTo>
                    <a:pt x="47" y="838"/>
                  </a:lnTo>
                  <a:lnTo>
                    <a:pt x="55" y="860"/>
                  </a:lnTo>
                  <a:lnTo>
                    <a:pt x="66" y="881"/>
                  </a:lnTo>
                  <a:lnTo>
                    <a:pt x="75" y="901"/>
                  </a:lnTo>
                  <a:lnTo>
                    <a:pt x="75" y="901"/>
                  </a:lnTo>
                  <a:lnTo>
                    <a:pt x="88" y="934"/>
                  </a:lnTo>
                  <a:lnTo>
                    <a:pt x="101" y="963"/>
                  </a:lnTo>
                  <a:lnTo>
                    <a:pt x="115" y="989"/>
                  </a:lnTo>
                  <a:lnTo>
                    <a:pt x="129" y="1015"/>
                  </a:lnTo>
                  <a:lnTo>
                    <a:pt x="144" y="1040"/>
                  </a:lnTo>
                  <a:lnTo>
                    <a:pt x="161" y="1064"/>
                  </a:lnTo>
                  <a:lnTo>
                    <a:pt x="181" y="1088"/>
                  </a:lnTo>
                  <a:lnTo>
                    <a:pt x="201" y="1112"/>
                  </a:lnTo>
                  <a:lnTo>
                    <a:pt x="201" y="1112"/>
                  </a:lnTo>
                  <a:lnTo>
                    <a:pt x="228" y="1141"/>
                  </a:lnTo>
                  <a:lnTo>
                    <a:pt x="257" y="1170"/>
                  </a:lnTo>
                  <a:lnTo>
                    <a:pt x="285" y="1196"/>
                  </a:lnTo>
                  <a:lnTo>
                    <a:pt x="300" y="1208"/>
                  </a:lnTo>
                  <a:lnTo>
                    <a:pt x="315" y="1220"/>
                  </a:lnTo>
                  <a:lnTo>
                    <a:pt x="330" y="1231"/>
                  </a:lnTo>
                  <a:lnTo>
                    <a:pt x="346" y="1241"/>
                  </a:lnTo>
                  <a:lnTo>
                    <a:pt x="364" y="1251"/>
                  </a:lnTo>
                  <a:lnTo>
                    <a:pt x="381" y="1260"/>
                  </a:lnTo>
                  <a:lnTo>
                    <a:pt x="398" y="1268"/>
                  </a:lnTo>
                  <a:lnTo>
                    <a:pt x="416" y="1275"/>
                  </a:lnTo>
                  <a:lnTo>
                    <a:pt x="434" y="1283"/>
                  </a:lnTo>
                  <a:lnTo>
                    <a:pt x="454" y="1288"/>
                  </a:lnTo>
                  <a:lnTo>
                    <a:pt x="454" y="1288"/>
                  </a:lnTo>
                  <a:lnTo>
                    <a:pt x="474" y="1282"/>
                  </a:lnTo>
                  <a:lnTo>
                    <a:pt x="492" y="1274"/>
                  </a:lnTo>
                  <a:lnTo>
                    <a:pt x="502" y="1270"/>
                  </a:lnTo>
                  <a:lnTo>
                    <a:pt x="509" y="1264"/>
                  </a:lnTo>
                  <a:lnTo>
                    <a:pt x="517" y="1259"/>
                  </a:lnTo>
                  <a:lnTo>
                    <a:pt x="524" y="1253"/>
                  </a:lnTo>
                  <a:lnTo>
                    <a:pt x="524" y="1253"/>
                  </a:lnTo>
                  <a:lnTo>
                    <a:pt x="509" y="1247"/>
                  </a:lnTo>
                  <a:lnTo>
                    <a:pt x="495" y="1240"/>
                  </a:lnTo>
                  <a:lnTo>
                    <a:pt x="482" y="1231"/>
                  </a:lnTo>
                  <a:lnTo>
                    <a:pt x="471" y="1221"/>
                  </a:lnTo>
                  <a:lnTo>
                    <a:pt x="461" y="1210"/>
                  </a:lnTo>
                  <a:lnTo>
                    <a:pt x="457" y="1203"/>
                  </a:lnTo>
                  <a:lnTo>
                    <a:pt x="452" y="1197"/>
                  </a:lnTo>
                  <a:lnTo>
                    <a:pt x="450" y="1191"/>
                  </a:lnTo>
                  <a:lnTo>
                    <a:pt x="448" y="1183"/>
                  </a:lnTo>
                  <a:lnTo>
                    <a:pt x="447" y="1177"/>
                  </a:lnTo>
                  <a:lnTo>
                    <a:pt x="447" y="1169"/>
                  </a:lnTo>
                  <a:lnTo>
                    <a:pt x="447" y="1169"/>
                  </a:lnTo>
                  <a:lnTo>
                    <a:pt x="458" y="1178"/>
                  </a:lnTo>
                  <a:lnTo>
                    <a:pt x="467" y="1188"/>
                  </a:lnTo>
                  <a:lnTo>
                    <a:pt x="478" y="1199"/>
                  </a:lnTo>
                  <a:lnTo>
                    <a:pt x="489" y="1210"/>
                  </a:lnTo>
                  <a:lnTo>
                    <a:pt x="501" y="1218"/>
                  </a:lnTo>
                  <a:lnTo>
                    <a:pt x="514" y="1227"/>
                  </a:lnTo>
                  <a:lnTo>
                    <a:pt x="521" y="1230"/>
                  </a:lnTo>
                  <a:lnTo>
                    <a:pt x="528" y="1232"/>
                  </a:lnTo>
                  <a:lnTo>
                    <a:pt x="536" y="1234"/>
                  </a:lnTo>
                  <a:lnTo>
                    <a:pt x="545" y="1236"/>
                  </a:lnTo>
                  <a:lnTo>
                    <a:pt x="545" y="1236"/>
                  </a:lnTo>
                  <a:lnTo>
                    <a:pt x="553" y="1236"/>
                  </a:lnTo>
                  <a:lnTo>
                    <a:pt x="562" y="1236"/>
                  </a:lnTo>
                  <a:lnTo>
                    <a:pt x="578" y="1232"/>
                  </a:lnTo>
                  <a:lnTo>
                    <a:pt x="593" y="1228"/>
                  </a:lnTo>
                  <a:lnTo>
                    <a:pt x="607" y="1222"/>
                  </a:lnTo>
                  <a:lnTo>
                    <a:pt x="621" y="1214"/>
                  </a:lnTo>
                  <a:lnTo>
                    <a:pt x="634" y="1206"/>
                  </a:lnTo>
                  <a:lnTo>
                    <a:pt x="660" y="1190"/>
                  </a:lnTo>
                  <a:lnTo>
                    <a:pt x="660" y="1190"/>
                  </a:lnTo>
                  <a:lnTo>
                    <a:pt x="664" y="1182"/>
                  </a:lnTo>
                  <a:lnTo>
                    <a:pt x="668" y="1172"/>
                  </a:lnTo>
                  <a:lnTo>
                    <a:pt x="674" y="1153"/>
                  </a:lnTo>
                  <a:lnTo>
                    <a:pt x="677" y="1145"/>
                  </a:lnTo>
                  <a:lnTo>
                    <a:pt x="683" y="1138"/>
                  </a:lnTo>
                  <a:lnTo>
                    <a:pt x="686" y="1135"/>
                  </a:lnTo>
                  <a:lnTo>
                    <a:pt x="690" y="1133"/>
                  </a:lnTo>
                  <a:lnTo>
                    <a:pt x="694" y="1131"/>
                  </a:lnTo>
                  <a:lnTo>
                    <a:pt x="699" y="1130"/>
                  </a:lnTo>
                  <a:lnTo>
                    <a:pt x="699" y="1130"/>
                  </a:lnTo>
                  <a:lnTo>
                    <a:pt x="702" y="1137"/>
                  </a:lnTo>
                  <a:lnTo>
                    <a:pt x="703" y="1143"/>
                  </a:lnTo>
                  <a:lnTo>
                    <a:pt x="703" y="1150"/>
                  </a:lnTo>
                  <a:lnTo>
                    <a:pt x="702" y="1156"/>
                  </a:lnTo>
                  <a:lnTo>
                    <a:pt x="701" y="1164"/>
                  </a:lnTo>
                  <a:lnTo>
                    <a:pt x="699" y="1170"/>
                  </a:lnTo>
                  <a:lnTo>
                    <a:pt x="693" y="1183"/>
                  </a:lnTo>
                  <a:lnTo>
                    <a:pt x="686" y="1196"/>
                  </a:lnTo>
                  <a:lnTo>
                    <a:pt x="677" y="1208"/>
                  </a:lnTo>
                  <a:lnTo>
                    <a:pt x="660" y="1228"/>
                  </a:lnTo>
                  <a:lnTo>
                    <a:pt x="660" y="1228"/>
                  </a:lnTo>
                  <a:lnTo>
                    <a:pt x="679" y="1237"/>
                  </a:lnTo>
                  <a:lnTo>
                    <a:pt x="699" y="1245"/>
                  </a:lnTo>
                  <a:lnTo>
                    <a:pt x="717" y="1254"/>
                  </a:lnTo>
                  <a:lnTo>
                    <a:pt x="736" y="1262"/>
                  </a:lnTo>
                  <a:lnTo>
                    <a:pt x="754" y="1270"/>
                  </a:lnTo>
                  <a:lnTo>
                    <a:pt x="774" y="1275"/>
                  </a:lnTo>
                  <a:lnTo>
                    <a:pt x="782" y="1277"/>
                  </a:lnTo>
                  <a:lnTo>
                    <a:pt x="792" y="1278"/>
                  </a:lnTo>
                  <a:lnTo>
                    <a:pt x="802" y="1278"/>
                  </a:lnTo>
                  <a:lnTo>
                    <a:pt x="811" y="1277"/>
                  </a:lnTo>
                  <a:lnTo>
                    <a:pt x="811" y="1277"/>
                  </a:lnTo>
                  <a:lnTo>
                    <a:pt x="823" y="1275"/>
                  </a:lnTo>
                  <a:lnTo>
                    <a:pt x="834" y="1273"/>
                  </a:lnTo>
                  <a:lnTo>
                    <a:pt x="856" y="1267"/>
                  </a:lnTo>
                  <a:lnTo>
                    <a:pt x="879" y="1258"/>
                  </a:lnTo>
                  <a:lnTo>
                    <a:pt x="900" y="1247"/>
                  </a:lnTo>
                  <a:lnTo>
                    <a:pt x="920" y="1234"/>
                  </a:lnTo>
                  <a:lnTo>
                    <a:pt x="941" y="1222"/>
                  </a:lnTo>
                  <a:lnTo>
                    <a:pt x="959" y="1208"/>
                  </a:lnTo>
                  <a:lnTo>
                    <a:pt x="976" y="1193"/>
                  </a:lnTo>
                  <a:lnTo>
                    <a:pt x="976" y="1193"/>
                  </a:lnTo>
                  <a:lnTo>
                    <a:pt x="994" y="1178"/>
                  </a:lnTo>
                  <a:lnTo>
                    <a:pt x="1016" y="1156"/>
                  </a:lnTo>
                  <a:lnTo>
                    <a:pt x="1036" y="1135"/>
                  </a:lnTo>
                  <a:lnTo>
                    <a:pt x="1043" y="1124"/>
                  </a:lnTo>
                  <a:lnTo>
                    <a:pt x="1050" y="1116"/>
                  </a:lnTo>
                  <a:lnTo>
                    <a:pt x="1050" y="1116"/>
                  </a:lnTo>
                  <a:lnTo>
                    <a:pt x="1077" y="1074"/>
                  </a:lnTo>
                  <a:lnTo>
                    <a:pt x="1103" y="1031"/>
                  </a:lnTo>
                  <a:lnTo>
                    <a:pt x="1129" y="986"/>
                  </a:lnTo>
                  <a:lnTo>
                    <a:pt x="1141" y="964"/>
                  </a:lnTo>
                  <a:lnTo>
                    <a:pt x="1153" y="940"/>
                  </a:lnTo>
                  <a:lnTo>
                    <a:pt x="1162" y="916"/>
                  </a:lnTo>
                  <a:lnTo>
                    <a:pt x="1172" y="892"/>
                  </a:lnTo>
                  <a:lnTo>
                    <a:pt x="1181" y="866"/>
                  </a:lnTo>
                  <a:lnTo>
                    <a:pt x="1188" y="839"/>
                  </a:lnTo>
                  <a:lnTo>
                    <a:pt x="1193" y="813"/>
                  </a:lnTo>
                  <a:lnTo>
                    <a:pt x="1198" y="784"/>
                  </a:lnTo>
                  <a:lnTo>
                    <a:pt x="1200" y="754"/>
                  </a:lnTo>
                  <a:lnTo>
                    <a:pt x="1201" y="723"/>
                  </a:lnTo>
                  <a:lnTo>
                    <a:pt x="1201" y="723"/>
                  </a:lnTo>
                  <a:lnTo>
                    <a:pt x="1202" y="719"/>
                  </a:lnTo>
                  <a:lnTo>
                    <a:pt x="1204" y="717"/>
                  </a:lnTo>
                  <a:lnTo>
                    <a:pt x="1208" y="713"/>
                  </a:lnTo>
                  <a:lnTo>
                    <a:pt x="1213" y="708"/>
                  </a:lnTo>
                  <a:lnTo>
                    <a:pt x="1214" y="706"/>
                  </a:lnTo>
                  <a:lnTo>
                    <a:pt x="1215" y="702"/>
                  </a:lnTo>
                  <a:lnTo>
                    <a:pt x="1215" y="702"/>
                  </a:lnTo>
                  <a:lnTo>
                    <a:pt x="1209" y="649"/>
                  </a:lnTo>
                  <a:lnTo>
                    <a:pt x="1204" y="602"/>
                  </a:lnTo>
                  <a:lnTo>
                    <a:pt x="1201" y="578"/>
                  </a:lnTo>
                  <a:lnTo>
                    <a:pt x="1196" y="555"/>
                  </a:lnTo>
                  <a:lnTo>
                    <a:pt x="1189" y="531"/>
                  </a:lnTo>
                  <a:lnTo>
                    <a:pt x="1179" y="505"/>
                  </a:lnTo>
                  <a:lnTo>
                    <a:pt x="1179" y="505"/>
                  </a:lnTo>
                  <a:lnTo>
                    <a:pt x="1145" y="475"/>
                  </a:lnTo>
                  <a:lnTo>
                    <a:pt x="1128" y="460"/>
                  </a:lnTo>
                  <a:lnTo>
                    <a:pt x="1110" y="446"/>
                  </a:lnTo>
                  <a:lnTo>
                    <a:pt x="1110" y="446"/>
                  </a:lnTo>
                  <a:lnTo>
                    <a:pt x="1101" y="453"/>
                  </a:lnTo>
                  <a:lnTo>
                    <a:pt x="1092" y="459"/>
                  </a:lnTo>
                  <a:lnTo>
                    <a:pt x="1081" y="465"/>
                  </a:lnTo>
                  <a:lnTo>
                    <a:pt x="1070" y="469"/>
                  </a:lnTo>
                  <a:lnTo>
                    <a:pt x="1058" y="473"/>
                  </a:lnTo>
                  <a:lnTo>
                    <a:pt x="1047" y="476"/>
                  </a:lnTo>
                  <a:lnTo>
                    <a:pt x="1021" y="481"/>
                  </a:lnTo>
                  <a:lnTo>
                    <a:pt x="993" y="485"/>
                  </a:lnTo>
                  <a:lnTo>
                    <a:pt x="963" y="486"/>
                  </a:lnTo>
                  <a:lnTo>
                    <a:pt x="903" y="488"/>
                  </a:lnTo>
                  <a:lnTo>
                    <a:pt x="903" y="488"/>
                  </a:lnTo>
                  <a:lnTo>
                    <a:pt x="894" y="484"/>
                  </a:lnTo>
                  <a:lnTo>
                    <a:pt x="884" y="480"/>
                  </a:lnTo>
                  <a:lnTo>
                    <a:pt x="873" y="476"/>
                  </a:lnTo>
                  <a:lnTo>
                    <a:pt x="861" y="474"/>
                  </a:lnTo>
                  <a:lnTo>
                    <a:pt x="838" y="470"/>
                  </a:lnTo>
                  <a:lnTo>
                    <a:pt x="812" y="467"/>
                  </a:lnTo>
                  <a:lnTo>
                    <a:pt x="787" y="466"/>
                  </a:lnTo>
                  <a:lnTo>
                    <a:pt x="763" y="465"/>
                  </a:lnTo>
                  <a:lnTo>
                    <a:pt x="720" y="464"/>
                  </a:lnTo>
                  <a:lnTo>
                    <a:pt x="720" y="464"/>
                  </a:lnTo>
                  <a:lnTo>
                    <a:pt x="713" y="470"/>
                  </a:lnTo>
                  <a:lnTo>
                    <a:pt x="704" y="475"/>
                  </a:lnTo>
                  <a:lnTo>
                    <a:pt x="696" y="479"/>
                  </a:lnTo>
                  <a:lnTo>
                    <a:pt x="686" y="482"/>
                  </a:lnTo>
                  <a:lnTo>
                    <a:pt x="676" y="483"/>
                  </a:lnTo>
                  <a:lnTo>
                    <a:pt x="667" y="484"/>
                  </a:lnTo>
                  <a:lnTo>
                    <a:pt x="656" y="484"/>
                  </a:lnTo>
                  <a:lnTo>
                    <a:pt x="646" y="483"/>
                  </a:lnTo>
                  <a:lnTo>
                    <a:pt x="625" y="479"/>
                  </a:lnTo>
                  <a:lnTo>
                    <a:pt x="605" y="473"/>
                  </a:lnTo>
                  <a:lnTo>
                    <a:pt x="586" y="467"/>
                  </a:lnTo>
                  <a:lnTo>
                    <a:pt x="569" y="460"/>
                  </a:lnTo>
                  <a:lnTo>
                    <a:pt x="569" y="460"/>
                  </a:lnTo>
                  <a:lnTo>
                    <a:pt x="563" y="451"/>
                  </a:lnTo>
                  <a:lnTo>
                    <a:pt x="556" y="439"/>
                  </a:lnTo>
                  <a:lnTo>
                    <a:pt x="551" y="427"/>
                  </a:lnTo>
                  <a:lnTo>
                    <a:pt x="549" y="422"/>
                  </a:lnTo>
                  <a:lnTo>
                    <a:pt x="548" y="415"/>
                  </a:lnTo>
                  <a:lnTo>
                    <a:pt x="548" y="410"/>
                  </a:lnTo>
                  <a:lnTo>
                    <a:pt x="548" y="405"/>
                  </a:lnTo>
                  <a:lnTo>
                    <a:pt x="550" y="399"/>
                  </a:lnTo>
                  <a:lnTo>
                    <a:pt x="552" y="395"/>
                  </a:lnTo>
                  <a:lnTo>
                    <a:pt x="556" y="391"/>
                  </a:lnTo>
                  <a:lnTo>
                    <a:pt x="562" y="388"/>
                  </a:lnTo>
                  <a:lnTo>
                    <a:pt x="568" y="384"/>
                  </a:lnTo>
                  <a:lnTo>
                    <a:pt x="577" y="382"/>
                  </a:lnTo>
                  <a:lnTo>
                    <a:pt x="577" y="382"/>
                  </a:lnTo>
                  <a:lnTo>
                    <a:pt x="580" y="388"/>
                  </a:lnTo>
                  <a:lnTo>
                    <a:pt x="581" y="393"/>
                  </a:lnTo>
                  <a:lnTo>
                    <a:pt x="581" y="399"/>
                  </a:lnTo>
                  <a:lnTo>
                    <a:pt x="580" y="405"/>
                  </a:lnTo>
                  <a:lnTo>
                    <a:pt x="579" y="411"/>
                  </a:lnTo>
                  <a:lnTo>
                    <a:pt x="579" y="418"/>
                  </a:lnTo>
                  <a:lnTo>
                    <a:pt x="580" y="425"/>
                  </a:lnTo>
                  <a:lnTo>
                    <a:pt x="583" y="431"/>
                  </a:lnTo>
                  <a:lnTo>
                    <a:pt x="583" y="431"/>
                  </a:lnTo>
                  <a:lnTo>
                    <a:pt x="590" y="435"/>
                  </a:lnTo>
                  <a:lnTo>
                    <a:pt x="596" y="437"/>
                  </a:lnTo>
                  <a:lnTo>
                    <a:pt x="610" y="440"/>
                  </a:lnTo>
                  <a:lnTo>
                    <a:pt x="640" y="446"/>
                  </a:lnTo>
                  <a:lnTo>
                    <a:pt x="640" y="446"/>
                  </a:lnTo>
                  <a:lnTo>
                    <a:pt x="632" y="430"/>
                  </a:lnTo>
                  <a:lnTo>
                    <a:pt x="626" y="414"/>
                  </a:lnTo>
                  <a:lnTo>
                    <a:pt x="621" y="397"/>
                  </a:lnTo>
                  <a:lnTo>
                    <a:pt x="616" y="380"/>
                  </a:lnTo>
                  <a:lnTo>
                    <a:pt x="612" y="363"/>
                  </a:lnTo>
                  <a:lnTo>
                    <a:pt x="610" y="345"/>
                  </a:lnTo>
                  <a:lnTo>
                    <a:pt x="605" y="309"/>
                  </a:lnTo>
                  <a:lnTo>
                    <a:pt x="605" y="309"/>
                  </a:lnTo>
                  <a:lnTo>
                    <a:pt x="595" y="302"/>
                  </a:lnTo>
                  <a:lnTo>
                    <a:pt x="585" y="295"/>
                  </a:lnTo>
                  <a:lnTo>
                    <a:pt x="576" y="291"/>
                  </a:lnTo>
                  <a:lnTo>
                    <a:pt x="566" y="288"/>
                  </a:lnTo>
                  <a:lnTo>
                    <a:pt x="556" y="286"/>
                  </a:lnTo>
                  <a:lnTo>
                    <a:pt x="546" y="285"/>
                  </a:lnTo>
                  <a:lnTo>
                    <a:pt x="535" y="284"/>
                  </a:lnTo>
                  <a:lnTo>
                    <a:pt x="525" y="284"/>
                  </a:lnTo>
                  <a:lnTo>
                    <a:pt x="504" y="286"/>
                  </a:lnTo>
                  <a:lnTo>
                    <a:pt x="481" y="289"/>
                  </a:lnTo>
                  <a:lnTo>
                    <a:pt x="459" y="292"/>
                  </a:lnTo>
                  <a:lnTo>
                    <a:pt x="436" y="295"/>
                  </a:lnTo>
                  <a:lnTo>
                    <a:pt x="436" y="29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209190" y="3713718"/>
            <a:ext cx="720000" cy="720222"/>
            <a:chOff x="4209190" y="3713718"/>
            <a:chExt cx="720000" cy="720222"/>
          </a:xfrm>
        </p:grpSpPr>
        <p:sp>
          <p:nvSpPr>
            <p:cNvPr id="8" name="椭圆 9"/>
            <p:cNvSpPr>
              <a:spLocks noChangeArrowheads="1"/>
            </p:cNvSpPr>
            <p:nvPr/>
          </p:nvSpPr>
          <p:spPr bwMode="auto">
            <a:xfrm>
              <a:off x="4209190" y="3713718"/>
              <a:ext cx="720000" cy="720222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Freeform 123"/>
            <p:cNvSpPr>
              <a:spLocks noEditPoints="1"/>
            </p:cNvSpPr>
            <p:nvPr/>
          </p:nvSpPr>
          <p:spPr bwMode="auto">
            <a:xfrm>
              <a:off x="4248000" y="3876500"/>
              <a:ext cx="642942" cy="398583"/>
            </a:xfrm>
            <a:custGeom>
              <a:avLst/>
              <a:gdLst/>
              <a:ahLst/>
              <a:cxnLst>
                <a:cxn ang="0">
                  <a:pos x="1179" y="92"/>
                </a:cxn>
                <a:cxn ang="0">
                  <a:pos x="1259" y="275"/>
                </a:cxn>
                <a:cxn ang="0">
                  <a:pos x="1607" y="202"/>
                </a:cxn>
                <a:cxn ang="0">
                  <a:pos x="1753" y="130"/>
                </a:cxn>
                <a:cxn ang="0">
                  <a:pos x="1857" y="304"/>
                </a:cxn>
                <a:cxn ang="0">
                  <a:pos x="2021" y="567"/>
                </a:cxn>
                <a:cxn ang="0">
                  <a:pos x="1753" y="1262"/>
                </a:cxn>
                <a:cxn ang="0">
                  <a:pos x="877" y="1371"/>
                </a:cxn>
                <a:cxn ang="0">
                  <a:pos x="11" y="1411"/>
                </a:cxn>
                <a:cxn ang="0">
                  <a:pos x="24" y="1101"/>
                </a:cxn>
                <a:cxn ang="0">
                  <a:pos x="182" y="802"/>
                </a:cxn>
                <a:cxn ang="0">
                  <a:pos x="595" y="409"/>
                </a:cxn>
                <a:cxn ang="0">
                  <a:pos x="1073" y="700"/>
                </a:cxn>
                <a:cxn ang="0">
                  <a:pos x="1155" y="187"/>
                </a:cxn>
                <a:cxn ang="0">
                  <a:pos x="896" y="703"/>
                </a:cxn>
                <a:cxn ang="0">
                  <a:pos x="1038" y="796"/>
                </a:cxn>
                <a:cxn ang="0">
                  <a:pos x="1167" y="547"/>
                </a:cxn>
                <a:cxn ang="0">
                  <a:pos x="1033" y="1090"/>
                </a:cxn>
                <a:cxn ang="0">
                  <a:pos x="1684" y="283"/>
                </a:cxn>
                <a:cxn ang="0">
                  <a:pos x="1558" y="660"/>
                </a:cxn>
                <a:cxn ang="0">
                  <a:pos x="940" y="1250"/>
                </a:cxn>
                <a:cxn ang="0">
                  <a:pos x="961" y="1290"/>
                </a:cxn>
                <a:cxn ang="0">
                  <a:pos x="1656" y="456"/>
                </a:cxn>
                <a:cxn ang="0">
                  <a:pos x="1781" y="577"/>
                </a:cxn>
                <a:cxn ang="0">
                  <a:pos x="1813" y="253"/>
                </a:cxn>
                <a:cxn ang="0">
                  <a:pos x="1756" y="300"/>
                </a:cxn>
                <a:cxn ang="0">
                  <a:pos x="1631" y="706"/>
                </a:cxn>
                <a:cxn ang="0">
                  <a:pos x="1722" y="409"/>
                </a:cxn>
                <a:cxn ang="0">
                  <a:pos x="1697" y="707"/>
                </a:cxn>
                <a:cxn ang="0">
                  <a:pos x="1737" y="743"/>
                </a:cxn>
                <a:cxn ang="0">
                  <a:pos x="1221" y="1099"/>
                </a:cxn>
                <a:cxn ang="0">
                  <a:pos x="1797" y="683"/>
                </a:cxn>
                <a:cxn ang="0">
                  <a:pos x="1788" y="561"/>
                </a:cxn>
                <a:cxn ang="0">
                  <a:pos x="342" y="594"/>
                </a:cxn>
                <a:cxn ang="0">
                  <a:pos x="403" y="1094"/>
                </a:cxn>
                <a:cxn ang="0">
                  <a:pos x="899" y="803"/>
                </a:cxn>
                <a:cxn ang="0">
                  <a:pos x="1881" y="451"/>
                </a:cxn>
                <a:cxn ang="0">
                  <a:pos x="1776" y="1127"/>
                </a:cxn>
                <a:cxn ang="0">
                  <a:pos x="1227" y="1221"/>
                </a:cxn>
                <a:cxn ang="0">
                  <a:pos x="1396" y="1251"/>
                </a:cxn>
                <a:cxn ang="0">
                  <a:pos x="1799" y="1250"/>
                </a:cxn>
                <a:cxn ang="0">
                  <a:pos x="2009" y="560"/>
                </a:cxn>
                <a:cxn ang="0">
                  <a:pos x="1736" y="999"/>
                </a:cxn>
                <a:cxn ang="0">
                  <a:pos x="991" y="1301"/>
                </a:cxn>
                <a:cxn ang="0">
                  <a:pos x="1858" y="766"/>
                </a:cxn>
                <a:cxn ang="0">
                  <a:pos x="1458" y="864"/>
                </a:cxn>
                <a:cxn ang="0">
                  <a:pos x="1300" y="1031"/>
                </a:cxn>
                <a:cxn ang="0">
                  <a:pos x="1489" y="913"/>
                </a:cxn>
                <a:cxn ang="0">
                  <a:pos x="1464" y="896"/>
                </a:cxn>
                <a:cxn ang="0">
                  <a:pos x="107" y="1088"/>
                </a:cxn>
                <a:cxn ang="0">
                  <a:pos x="156" y="1111"/>
                </a:cxn>
                <a:cxn ang="0">
                  <a:pos x="710" y="1240"/>
                </a:cxn>
                <a:cxn ang="0">
                  <a:pos x="91" y="1159"/>
                </a:cxn>
                <a:cxn ang="0">
                  <a:pos x="430" y="1205"/>
                </a:cxn>
                <a:cxn ang="0">
                  <a:pos x="399" y="1216"/>
                </a:cxn>
                <a:cxn ang="0">
                  <a:pos x="116" y="1207"/>
                </a:cxn>
                <a:cxn ang="0">
                  <a:pos x="641" y="1373"/>
                </a:cxn>
                <a:cxn ang="0">
                  <a:pos x="368" y="1369"/>
                </a:cxn>
                <a:cxn ang="0">
                  <a:pos x="88" y="1337"/>
                </a:cxn>
                <a:cxn ang="0">
                  <a:pos x="120" y="1331"/>
                </a:cxn>
                <a:cxn ang="0">
                  <a:pos x="686" y="1288"/>
                </a:cxn>
                <a:cxn ang="0">
                  <a:pos x="877" y="1358"/>
                </a:cxn>
              </a:cxnLst>
              <a:rect l="0" t="0" r="r" b="b"/>
              <a:pathLst>
                <a:path w="2040" h="1427">
                  <a:moveTo>
                    <a:pt x="1079" y="278"/>
                  </a:moveTo>
                  <a:lnTo>
                    <a:pt x="1079" y="278"/>
                  </a:lnTo>
                  <a:lnTo>
                    <a:pt x="1079" y="276"/>
                  </a:lnTo>
                  <a:lnTo>
                    <a:pt x="1077" y="275"/>
                  </a:lnTo>
                  <a:lnTo>
                    <a:pt x="1077" y="275"/>
                  </a:lnTo>
                  <a:lnTo>
                    <a:pt x="1077" y="278"/>
                  </a:lnTo>
                  <a:lnTo>
                    <a:pt x="1076" y="278"/>
                  </a:lnTo>
                  <a:lnTo>
                    <a:pt x="1076" y="275"/>
                  </a:lnTo>
                  <a:lnTo>
                    <a:pt x="1076" y="274"/>
                  </a:lnTo>
                  <a:lnTo>
                    <a:pt x="1077" y="273"/>
                  </a:lnTo>
                  <a:lnTo>
                    <a:pt x="1077" y="273"/>
                  </a:lnTo>
                  <a:lnTo>
                    <a:pt x="1078" y="271"/>
                  </a:lnTo>
                  <a:lnTo>
                    <a:pt x="1080" y="271"/>
                  </a:lnTo>
                  <a:lnTo>
                    <a:pt x="1081" y="271"/>
                  </a:lnTo>
                  <a:lnTo>
                    <a:pt x="1082" y="271"/>
                  </a:lnTo>
                  <a:lnTo>
                    <a:pt x="1082" y="270"/>
                  </a:lnTo>
                  <a:lnTo>
                    <a:pt x="1082" y="270"/>
                  </a:lnTo>
                  <a:lnTo>
                    <a:pt x="1081" y="269"/>
                  </a:lnTo>
                  <a:lnTo>
                    <a:pt x="1081" y="267"/>
                  </a:lnTo>
                  <a:lnTo>
                    <a:pt x="1084" y="263"/>
                  </a:lnTo>
                  <a:lnTo>
                    <a:pt x="1088" y="261"/>
                  </a:lnTo>
                  <a:lnTo>
                    <a:pt x="1091" y="259"/>
                  </a:lnTo>
                  <a:lnTo>
                    <a:pt x="1091" y="259"/>
                  </a:lnTo>
                  <a:lnTo>
                    <a:pt x="1093" y="253"/>
                  </a:lnTo>
                  <a:lnTo>
                    <a:pt x="1096" y="245"/>
                  </a:lnTo>
                  <a:lnTo>
                    <a:pt x="1105" y="231"/>
                  </a:lnTo>
                  <a:lnTo>
                    <a:pt x="1115" y="218"/>
                  </a:lnTo>
                  <a:lnTo>
                    <a:pt x="1125" y="206"/>
                  </a:lnTo>
                  <a:lnTo>
                    <a:pt x="1125" y="206"/>
                  </a:lnTo>
                  <a:lnTo>
                    <a:pt x="1127" y="198"/>
                  </a:lnTo>
                  <a:lnTo>
                    <a:pt x="1130" y="191"/>
                  </a:lnTo>
                  <a:lnTo>
                    <a:pt x="1133" y="183"/>
                  </a:lnTo>
                  <a:lnTo>
                    <a:pt x="1137" y="176"/>
                  </a:lnTo>
                  <a:lnTo>
                    <a:pt x="1147" y="162"/>
                  </a:lnTo>
                  <a:lnTo>
                    <a:pt x="1156" y="147"/>
                  </a:lnTo>
                  <a:lnTo>
                    <a:pt x="1166" y="133"/>
                  </a:lnTo>
                  <a:lnTo>
                    <a:pt x="1170" y="125"/>
                  </a:lnTo>
                  <a:lnTo>
                    <a:pt x="1173" y="117"/>
                  </a:lnTo>
                  <a:lnTo>
                    <a:pt x="1177" y="109"/>
                  </a:lnTo>
                  <a:lnTo>
                    <a:pt x="1178" y="101"/>
                  </a:lnTo>
                  <a:lnTo>
                    <a:pt x="1179" y="92"/>
                  </a:lnTo>
                  <a:lnTo>
                    <a:pt x="1179" y="84"/>
                  </a:lnTo>
                  <a:lnTo>
                    <a:pt x="1179" y="84"/>
                  </a:lnTo>
                  <a:lnTo>
                    <a:pt x="1181" y="82"/>
                  </a:lnTo>
                  <a:lnTo>
                    <a:pt x="1184" y="81"/>
                  </a:lnTo>
                  <a:lnTo>
                    <a:pt x="1186" y="78"/>
                  </a:lnTo>
                  <a:lnTo>
                    <a:pt x="1188" y="75"/>
                  </a:lnTo>
                  <a:lnTo>
                    <a:pt x="1190" y="71"/>
                  </a:lnTo>
                  <a:lnTo>
                    <a:pt x="1190" y="67"/>
                  </a:lnTo>
                  <a:lnTo>
                    <a:pt x="1190" y="63"/>
                  </a:lnTo>
                  <a:lnTo>
                    <a:pt x="1187" y="60"/>
                  </a:lnTo>
                  <a:lnTo>
                    <a:pt x="1187" y="60"/>
                  </a:lnTo>
                  <a:lnTo>
                    <a:pt x="1191" y="58"/>
                  </a:lnTo>
                  <a:lnTo>
                    <a:pt x="1193" y="56"/>
                  </a:lnTo>
                  <a:lnTo>
                    <a:pt x="1196" y="48"/>
                  </a:lnTo>
                  <a:lnTo>
                    <a:pt x="1199" y="39"/>
                  </a:lnTo>
                  <a:lnTo>
                    <a:pt x="1201" y="29"/>
                  </a:lnTo>
                  <a:lnTo>
                    <a:pt x="1203" y="19"/>
                  </a:lnTo>
                  <a:lnTo>
                    <a:pt x="1207" y="11"/>
                  </a:lnTo>
                  <a:lnTo>
                    <a:pt x="1210" y="3"/>
                  </a:lnTo>
                  <a:lnTo>
                    <a:pt x="1212" y="1"/>
                  </a:lnTo>
                  <a:lnTo>
                    <a:pt x="1214" y="0"/>
                  </a:lnTo>
                  <a:lnTo>
                    <a:pt x="1214" y="0"/>
                  </a:lnTo>
                  <a:lnTo>
                    <a:pt x="1221" y="5"/>
                  </a:lnTo>
                  <a:lnTo>
                    <a:pt x="1225" y="13"/>
                  </a:lnTo>
                  <a:lnTo>
                    <a:pt x="1228" y="21"/>
                  </a:lnTo>
                  <a:lnTo>
                    <a:pt x="1231" y="30"/>
                  </a:lnTo>
                  <a:lnTo>
                    <a:pt x="1235" y="50"/>
                  </a:lnTo>
                  <a:lnTo>
                    <a:pt x="1238" y="70"/>
                  </a:lnTo>
                  <a:lnTo>
                    <a:pt x="1238" y="70"/>
                  </a:lnTo>
                  <a:lnTo>
                    <a:pt x="1240" y="80"/>
                  </a:lnTo>
                  <a:lnTo>
                    <a:pt x="1244" y="91"/>
                  </a:lnTo>
                  <a:lnTo>
                    <a:pt x="1247" y="102"/>
                  </a:lnTo>
                  <a:lnTo>
                    <a:pt x="1250" y="111"/>
                  </a:lnTo>
                  <a:lnTo>
                    <a:pt x="1250" y="111"/>
                  </a:lnTo>
                  <a:lnTo>
                    <a:pt x="1252" y="128"/>
                  </a:lnTo>
                  <a:lnTo>
                    <a:pt x="1253" y="147"/>
                  </a:lnTo>
                  <a:lnTo>
                    <a:pt x="1254" y="186"/>
                  </a:lnTo>
                  <a:lnTo>
                    <a:pt x="1254" y="186"/>
                  </a:lnTo>
                  <a:lnTo>
                    <a:pt x="1255" y="236"/>
                  </a:lnTo>
                  <a:lnTo>
                    <a:pt x="1256" y="257"/>
                  </a:lnTo>
                  <a:lnTo>
                    <a:pt x="1259" y="275"/>
                  </a:lnTo>
                  <a:lnTo>
                    <a:pt x="1259" y="275"/>
                  </a:lnTo>
                  <a:lnTo>
                    <a:pt x="1252" y="320"/>
                  </a:lnTo>
                  <a:lnTo>
                    <a:pt x="1244" y="365"/>
                  </a:lnTo>
                  <a:lnTo>
                    <a:pt x="1233" y="408"/>
                  </a:lnTo>
                  <a:lnTo>
                    <a:pt x="1228" y="429"/>
                  </a:lnTo>
                  <a:lnTo>
                    <a:pt x="1222" y="450"/>
                  </a:lnTo>
                  <a:lnTo>
                    <a:pt x="1222" y="450"/>
                  </a:lnTo>
                  <a:lnTo>
                    <a:pt x="1250" y="424"/>
                  </a:lnTo>
                  <a:lnTo>
                    <a:pt x="1278" y="398"/>
                  </a:lnTo>
                  <a:lnTo>
                    <a:pt x="1308" y="373"/>
                  </a:lnTo>
                  <a:lnTo>
                    <a:pt x="1338" y="348"/>
                  </a:lnTo>
                  <a:lnTo>
                    <a:pt x="1338" y="348"/>
                  </a:lnTo>
                  <a:lnTo>
                    <a:pt x="1356" y="334"/>
                  </a:lnTo>
                  <a:lnTo>
                    <a:pt x="1364" y="327"/>
                  </a:lnTo>
                  <a:lnTo>
                    <a:pt x="1373" y="320"/>
                  </a:lnTo>
                  <a:lnTo>
                    <a:pt x="1373" y="320"/>
                  </a:lnTo>
                  <a:lnTo>
                    <a:pt x="1382" y="314"/>
                  </a:lnTo>
                  <a:lnTo>
                    <a:pt x="1393" y="309"/>
                  </a:lnTo>
                  <a:lnTo>
                    <a:pt x="1397" y="306"/>
                  </a:lnTo>
                  <a:lnTo>
                    <a:pt x="1403" y="304"/>
                  </a:lnTo>
                  <a:lnTo>
                    <a:pt x="1407" y="300"/>
                  </a:lnTo>
                  <a:lnTo>
                    <a:pt x="1410" y="294"/>
                  </a:lnTo>
                  <a:lnTo>
                    <a:pt x="1410" y="294"/>
                  </a:lnTo>
                  <a:lnTo>
                    <a:pt x="1411" y="296"/>
                  </a:lnTo>
                  <a:lnTo>
                    <a:pt x="1413" y="297"/>
                  </a:lnTo>
                  <a:lnTo>
                    <a:pt x="1415" y="296"/>
                  </a:lnTo>
                  <a:lnTo>
                    <a:pt x="1417" y="294"/>
                  </a:lnTo>
                  <a:lnTo>
                    <a:pt x="1417" y="294"/>
                  </a:lnTo>
                  <a:lnTo>
                    <a:pt x="1428" y="287"/>
                  </a:lnTo>
                  <a:lnTo>
                    <a:pt x="1439" y="281"/>
                  </a:lnTo>
                  <a:lnTo>
                    <a:pt x="1462" y="269"/>
                  </a:lnTo>
                  <a:lnTo>
                    <a:pt x="1484" y="258"/>
                  </a:lnTo>
                  <a:lnTo>
                    <a:pt x="1495" y="251"/>
                  </a:lnTo>
                  <a:lnTo>
                    <a:pt x="1505" y="243"/>
                  </a:lnTo>
                  <a:lnTo>
                    <a:pt x="1505" y="243"/>
                  </a:lnTo>
                  <a:lnTo>
                    <a:pt x="1519" y="239"/>
                  </a:lnTo>
                  <a:lnTo>
                    <a:pt x="1532" y="233"/>
                  </a:lnTo>
                  <a:lnTo>
                    <a:pt x="1557" y="223"/>
                  </a:lnTo>
                  <a:lnTo>
                    <a:pt x="1581" y="212"/>
                  </a:lnTo>
                  <a:lnTo>
                    <a:pt x="1593" y="207"/>
                  </a:lnTo>
                  <a:lnTo>
                    <a:pt x="1607" y="202"/>
                  </a:lnTo>
                  <a:lnTo>
                    <a:pt x="1607" y="202"/>
                  </a:lnTo>
                  <a:lnTo>
                    <a:pt x="1610" y="199"/>
                  </a:lnTo>
                  <a:lnTo>
                    <a:pt x="1615" y="196"/>
                  </a:lnTo>
                  <a:lnTo>
                    <a:pt x="1623" y="190"/>
                  </a:lnTo>
                  <a:lnTo>
                    <a:pt x="1623" y="190"/>
                  </a:lnTo>
                  <a:lnTo>
                    <a:pt x="1626" y="186"/>
                  </a:lnTo>
                  <a:lnTo>
                    <a:pt x="1630" y="182"/>
                  </a:lnTo>
                  <a:lnTo>
                    <a:pt x="1633" y="178"/>
                  </a:lnTo>
                  <a:lnTo>
                    <a:pt x="1636" y="173"/>
                  </a:lnTo>
                  <a:lnTo>
                    <a:pt x="1636" y="173"/>
                  </a:lnTo>
                  <a:lnTo>
                    <a:pt x="1639" y="171"/>
                  </a:lnTo>
                  <a:lnTo>
                    <a:pt x="1644" y="170"/>
                  </a:lnTo>
                  <a:lnTo>
                    <a:pt x="1647" y="169"/>
                  </a:lnTo>
                  <a:lnTo>
                    <a:pt x="1650" y="167"/>
                  </a:lnTo>
                  <a:lnTo>
                    <a:pt x="1650" y="167"/>
                  </a:lnTo>
                  <a:lnTo>
                    <a:pt x="1656" y="161"/>
                  </a:lnTo>
                  <a:lnTo>
                    <a:pt x="1662" y="154"/>
                  </a:lnTo>
                  <a:lnTo>
                    <a:pt x="1666" y="146"/>
                  </a:lnTo>
                  <a:lnTo>
                    <a:pt x="1670" y="137"/>
                  </a:lnTo>
                  <a:lnTo>
                    <a:pt x="1680" y="120"/>
                  </a:lnTo>
                  <a:lnTo>
                    <a:pt x="1688" y="103"/>
                  </a:lnTo>
                  <a:lnTo>
                    <a:pt x="1688" y="103"/>
                  </a:lnTo>
                  <a:lnTo>
                    <a:pt x="1688" y="96"/>
                  </a:lnTo>
                  <a:lnTo>
                    <a:pt x="1687" y="91"/>
                  </a:lnTo>
                  <a:lnTo>
                    <a:pt x="1687" y="86"/>
                  </a:lnTo>
                  <a:lnTo>
                    <a:pt x="1688" y="84"/>
                  </a:lnTo>
                  <a:lnTo>
                    <a:pt x="1691" y="81"/>
                  </a:lnTo>
                  <a:lnTo>
                    <a:pt x="1691" y="81"/>
                  </a:lnTo>
                  <a:lnTo>
                    <a:pt x="1696" y="82"/>
                  </a:lnTo>
                  <a:lnTo>
                    <a:pt x="1698" y="82"/>
                  </a:lnTo>
                  <a:lnTo>
                    <a:pt x="1701" y="81"/>
                  </a:lnTo>
                  <a:lnTo>
                    <a:pt x="1701" y="81"/>
                  </a:lnTo>
                  <a:lnTo>
                    <a:pt x="1705" y="97"/>
                  </a:lnTo>
                  <a:lnTo>
                    <a:pt x="1710" y="112"/>
                  </a:lnTo>
                  <a:lnTo>
                    <a:pt x="1714" y="127"/>
                  </a:lnTo>
                  <a:lnTo>
                    <a:pt x="1715" y="135"/>
                  </a:lnTo>
                  <a:lnTo>
                    <a:pt x="1715" y="142"/>
                  </a:lnTo>
                  <a:lnTo>
                    <a:pt x="1715" y="142"/>
                  </a:lnTo>
                  <a:lnTo>
                    <a:pt x="1730" y="138"/>
                  </a:lnTo>
                  <a:lnTo>
                    <a:pt x="1742" y="134"/>
                  </a:lnTo>
                  <a:lnTo>
                    <a:pt x="1753" y="130"/>
                  </a:lnTo>
                  <a:lnTo>
                    <a:pt x="1766" y="126"/>
                  </a:lnTo>
                  <a:lnTo>
                    <a:pt x="1766" y="126"/>
                  </a:lnTo>
                  <a:lnTo>
                    <a:pt x="1781" y="147"/>
                  </a:lnTo>
                  <a:lnTo>
                    <a:pt x="1787" y="157"/>
                  </a:lnTo>
                  <a:lnTo>
                    <a:pt x="1793" y="169"/>
                  </a:lnTo>
                  <a:lnTo>
                    <a:pt x="1793" y="169"/>
                  </a:lnTo>
                  <a:lnTo>
                    <a:pt x="1797" y="168"/>
                  </a:lnTo>
                  <a:lnTo>
                    <a:pt x="1800" y="167"/>
                  </a:lnTo>
                  <a:lnTo>
                    <a:pt x="1804" y="164"/>
                  </a:lnTo>
                  <a:lnTo>
                    <a:pt x="1809" y="161"/>
                  </a:lnTo>
                  <a:lnTo>
                    <a:pt x="1812" y="161"/>
                  </a:lnTo>
                  <a:lnTo>
                    <a:pt x="1814" y="162"/>
                  </a:lnTo>
                  <a:lnTo>
                    <a:pt x="1814" y="162"/>
                  </a:lnTo>
                  <a:lnTo>
                    <a:pt x="1816" y="163"/>
                  </a:lnTo>
                  <a:lnTo>
                    <a:pt x="1818" y="164"/>
                  </a:lnTo>
                  <a:lnTo>
                    <a:pt x="1820" y="167"/>
                  </a:lnTo>
                  <a:lnTo>
                    <a:pt x="1822" y="172"/>
                  </a:lnTo>
                  <a:lnTo>
                    <a:pt x="1823" y="179"/>
                  </a:lnTo>
                  <a:lnTo>
                    <a:pt x="1823" y="184"/>
                  </a:lnTo>
                  <a:lnTo>
                    <a:pt x="1824" y="190"/>
                  </a:lnTo>
                  <a:lnTo>
                    <a:pt x="1828" y="195"/>
                  </a:lnTo>
                  <a:lnTo>
                    <a:pt x="1829" y="196"/>
                  </a:lnTo>
                  <a:lnTo>
                    <a:pt x="1831" y="197"/>
                  </a:lnTo>
                  <a:lnTo>
                    <a:pt x="1831" y="197"/>
                  </a:lnTo>
                  <a:lnTo>
                    <a:pt x="1839" y="194"/>
                  </a:lnTo>
                  <a:lnTo>
                    <a:pt x="1847" y="191"/>
                  </a:lnTo>
                  <a:lnTo>
                    <a:pt x="1856" y="190"/>
                  </a:lnTo>
                  <a:lnTo>
                    <a:pt x="1860" y="191"/>
                  </a:lnTo>
                  <a:lnTo>
                    <a:pt x="1863" y="192"/>
                  </a:lnTo>
                  <a:lnTo>
                    <a:pt x="1863" y="192"/>
                  </a:lnTo>
                  <a:lnTo>
                    <a:pt x="1866" y="198"/>
                  </a:lnTo>
                  <a:lnTo>
                    <a:pt x="1867" y="206"/>
                  </a:lnTo>
                  <a:lnTo>
                    <a:pt x="1869" y="212"/>
                  </a:lnTo>
                  <a:lnTo>
                    <a:pt x="1869" y="219"/>
                  </a:lnTo>
                  <a:lnTo>
                    <a:pt x="1869" y="233"/>
                  </a:lnTo>
                  <a:lnTo>
                    <a:pt x="1867" y="248"/>
                  </a:lnTo>
                  <a:lnTo>
                    <a:pt x="1864" y="263"/>
                  </a:lnTo>
                  <a:lnTo>
                    <a:pt x="1861" y="278"/>
                  </a:lnTo>
                  <a:lnTo>
                    <a:pt x="1852" y="305"/>
                  </a:lnTo>
                  <a:lnTo>
                    <a:pt x="1852" y="305"/>
                  </a:lnTo>
                  <a:lnTo>
                    <a:pt x="1857" y="304"/>
                  </a:lnTo>
                  <a:lnTo>
                    <a:pt x="1862" y="304"/>
                  </a:lnTo>
                  <a:lnTo>
                    <a:pt x="1873" y="303"/>
                  </a:lnTo>
                  <a:lnTo>
                    <a:pt x="1884" y="303"/>
                  </a:lnTo>
                  <a:lnTo>
                    <a:pt x="1895" y="302"/>
                  </a:lnTo>
                  <a:lnTo>
                    <a:pt x="1895" y="302"/>
                  </a:lnTo>
                  <a:lnTo>
                    <a:pt x="1902" y="299"/>
                  </a:lnTo>
                  <a:lnTo>
                    <a:pt x="1908" y="296"/>
                  </a:lnTo>
                  <a:lnTo>
                    <a:pt x="1914" y="292"/>
                  </a:lnTo>
                  <a:lnTo>
                    <a:pt x="1917" y="292"/>
                  </a:lnTo>
                  <a:lnTo>
                    <a:pt x="1920" y="293"/>
                  </a:lnTo>
                  <a:lnTo>
                    <a:pt x="1920" y="293"/>
                  </a:lnTo>
                  <a:lnTo>
                    <a:pt x="1922" y="297"/>
                  </a:lnTo>
                  <a:lnTo>
                    <a:pt x="1922" y="301"/>
                  </a:lnTo>
                  <a:lnTo>
                    <a:pt x="1922" y="305"/>
                  </a:lnTo>
                  <a:lnTo>
                    <a:pt x="1921" y="309"/>
                  </a:lnTo>
                  <a:lnTo>
                    <a:pt x="1914" y="327"/>
                  </a:lnTo>
                  <a:lnTo>
                    <a:pt x="1914" y="327"/>
                  </a:lnTo>
                  <a:lnTo>
                    <a:pt x="1908" y="349"/>
                  </a:lnTo>
                  <a:lnTo>
                    <a:pt x="1902" y="372"/>
                  </a:lnTo>
                  <a:lnTo>
                    <a:pt x="1890" y="415"/>
                  </a:lnTo>
                  <a:lnTo>
                    <a:pt x="1890" y="415"/>
                  </a:lnTo>
                  <a:lnTo>
                    <a:pt x="1923" y="415"/>
                  </a:lnTo>
                  <a:lnTo>
                    <a:pt x="1954" y="413"/>
                  </a:lnTo>
                  <a:lnTo>
                    <a:pt x="2016" y="407"/>
                  </a:lnTo>
                  <a:lnTo>
                    <a:pt x="2016" y="407"/>
                  </a:lnTo>
                  <a:lnTo>
                    <a:pt x="2023" y="415"/>
                  </a:lnTo>
                  <a:lnTo>
                    <a:pt x="2029" y="423"/>
                  </a:lnTo>
                  <a:lnTo>
                    <a:pt x="2033" y="430"/>
                  </a:lnTo>
                  <a:lnTo>
                    <a:pt x="2036" y="438"/>
                  </a:lnTo>
                  <a:lnTo>
                    <a:pt x="2039" y="446"/>
                  </a:lnTo>
                  <a:lnTo>
                    <a:pt x="2040" y="456"/>
                  </a:lnTo>
                  <a:lnTo>
                    <a:pt x="2039" y="467"/>
                  </a:lnTo>
                  <a:lnTo>
                    <a:pt x="2038" y="480"/>
                  </a:lnTo>
                  <a:lnTo>
                    <a:pt x="2038" y="480"/>
                  </a:lnTo>
                  <a:lnTo>
                    <a:pt x="2034" y="494"/>
                  </a:lnTo>
                  <a:lnTo>
                    <a:pt x="2030" y="510"/>
                  </a:lnTo>
                  <a:lnTo>
                    <a:pt x="2027" y="526"/>
                  </a:lnTo>
                  <a:lnTo>
                    <a:pt x="2024" y="542"/>
                  </a:lnTo>
                  <a:lnTo>
                    <a:pt x="2024" y="542"/>
                  </a:lnTo>
                  <a:lnTo>
                    <a:pt x="2021" y="555"/>
                  </a:lnTo>
                  <a:lnTo>
                    <a:pt x="2021" y="567"/>
                  </a:lnTo>
                  <a:lnTo>
                    <a:pt x="2020" y="580"/>
                  </a:lnTo>
                  <a:lnTo>
                    <a:pt x="2019" y="593"/>
                  </a:lnTo>
                  <a:lnTo>
                    <a:pt x="2019" y="593"/>
                  </a:lnTo>
                  <a:lnTo>
                    <a:pt x="2017" y="603"/>
                  </a:lnTo>
                  <a:lnTo>
                    <a:pt x="2014" y="612"/>
                  </a:lnTo>
                  <a:lnTo>
                    <a:pt x="2011" y="622"/>
                  </a:lnTo>
                  <a:lnTo>
                    <a:pt x="2009" y="631"/>
                  </a:lnTo>
                  <a:lnTo>
                    <a:pt x="2009" y="631"/>
                  </a:lnTo>
                  <a:lnTo>
                    <a:pt x="2005" y="647"/>
                  </a:lnTo>
                  <a:lnTo>
                    <a:pt x="2002" y="661"/>
                  </a:lnTo>
                  <a:lnTo>
                    <a:pt x="1993" y="693"/>
                  </a:lnTo>
                  <a:lnTo>
                    <a:pt x="1993" y="693"/>
                  </a:lnTo>
                  <a:lnTo>
                    <a:pt x="1974" y="768"/>
                  </a:lnTo>
                  <a:lnTo>
                    <a:pt x="1956" y="844"/>
                  </a:lnTo>
                  <a:lnTo>
                    <a:pt x="1937" y="919"/>
                  </a:lnTo>
                  <a:lnTo>
                    <a:pt x="1919" y="991"/>
                  </a:lnTo>
                  <a:lnTo>
                    <a:pt x="1919" y="991"/>
                  </a:lnTo>
                  <a:lnTo>
                    <a:pt x="1911" y="1014"/>
                  </a:lnTo>
                  <a:lnTo>
                    <a:pt x="1905" y="1036"/>
                  </a:lnTo>
                  <a:lnTo>
                    <a:pt x="1898" y="1058"/>
                  </a:lnTo>
                  <a:lnTo>
                    <a:pt x="1895" y="1069"/>
                  </a:lnTo>
                  <a:lnTo>
                    <a:pt x="1893" y="1079"/>
                  </a:lnTo>
                  <a:lnTo>
                    <a:pt x="1893" y="1079"/>
                  </a:lnTo>
                  <a:lnTo>
                    <a:pt x="1886" y="1126"/>
                  </a:lnTo>
                  <a:lnTo>
                    <a:pt x="1881" y="1149"/>
                  </a:lnTo>
                  <a:lnTo>
                    <a:pt x="1877" y="1170"/>
                  </a:lnTo>
                  <a:lnTo>
                    <a:pt x="1872" y="1192"/>
                  </a:lnTo>
                  <a:lnTo>
                    <a:pt x="1865" y="1212"/>
                  </a:lnTo>
                  <a:lnTo>
                    <a:pt x="1859" y="1232"/>
                  </a:lnTo>
                  <a:lnTo>
                    <a:pt x="1850" y="1252"/>
                  </a:lnTo>
                  <a:lnTo>
                    <a:pt x="1850" y="1252"/>
                  </a:lnTo>
                  <a:lnTo>
                    <a:pt x="1846" y="1254"/>
                  </a:lnTo>
                  <a:lnTo>
                    <a:pt x="1841" y="1257"/>
                  </a:lnTo>
                  <a:lnTo>
                    <a:pt x="1834" y="1259"/>
                  </a:lnTo>
                  <a:lnTo>
                    <a:pt x="1830" y="1262"/>
                  </a:lnTo>
                  <a:lnTo>
                    <a:pt x="1830" y="1262"/>
                  </a:lnTo>
                  <a:lnTo>
                    <a:pt x="1812" y="1265"/>
                  </a:lnTo>
                  <a:lnTo>
                    <a:pt x="1792" y="1265"/>
                  </a:lnTo>
                  <a:lnTo>
                    <a:pt x="1773" y="1263"/>
                  </a:lnTo>
                  <a:lnTo>
                    <a:pt x="1753" y="1262"/>
                  </a:lnTo>
                  <a:lnTo>
                    <a:pt x="1753" y="1262"/>
                  </a:lnTo>
                  <a:lnTo>
                    <a:pt x="1733" y="1261"/>
                  </a:lnTo>
                  <a:lnTo>
                    <a:pt x="1715" y="1262"/>
                  </a:lnTo>
                  <a:lnTo>
                    <a:pt x="1697" y="1265"/>
                  </a:lnTo>
                  <a:lnTo>
                    <a:pt x="1679" y="1268"/>
                  </a:lnTo>
                  <a:lnTo>
                    <a:pt x="1642" y="1274"/>
                  </a:lnTo>
                  <a:lnTo>
                    <a:pt x="1624" y="1276"/>
                  </a:lnTo>
                  <a:lnTo>
                    <a:pt x="1607" y="1278"/>
                  </a:lnTo>
                  <a:lnTo>
                    <a:pt x="1607" y="1278"/>
                  </a:lnTo>
                  <a:lnTo>
                    <a:pt x="1593" y="1277"/>
                  </a:lnTo>
                  <a:lnTo>
                    <a:pt x="1579" y="1277"/>
                  </a:lnTo>
                  <a:lnTo>
                    <a:pt x="1573" y="1277"/>
                  </a:lnTo>
                  <a:lnTo>
                    <a:pt x="1568" y="1280"/>
                  </a:lnTo>
                  <a:lnTo>
                    <a:pt x="1561" y="1282"/>
                  </a:lnTo>
                  <a:lnTo>
                    <a:pt x="1556" y="1285"/>
                  </a:lnTo>
                  <a:lnTo>
                    <a:pt x="1556" y="1285"/>
                  </a:lnTo>
                  <a:lnTo>
                    <a:pt x="1428" y="1293"/>
                  </a:lnTo>
                  <a:lnTo>
                    <a:pt x="1294" y="1301"/>
                  </a:lnTo>
                  <a:lnTo>
                    <a:pt x="1294" y="1301"/>
                  </a:lnTo>
                  <a:lnTo>
                    <a:pt x="1224" y="1306"/>
                  </a:lnTo>
                  <a:lnTo>
                    <a:pt x="1188" y="1311"/>
                  </a:lnTo>
                  <a:lnTo>
                    <a:pt x="1153" y="1315"/>
                  </a:lnTo>
                  <a:lnTo>
                    <a:pt x="1118" y="1320"/>
                  </a:lnTo>
                  <a:lnTo>
                    <a:pt x="1084" y="1328"/>
                  </a:lnTo>
                  <a:lnTo>
                    <a:pt x="1050" y="1335"/>
                  </a:lnTo>
                  <a:lnTo>
                    <a:pt x="1018" y="1344"/>
                  </a:lnTo>
                  <a:lnTo>
                    <a:pt x="1018" y="1344"/>
                  </a:lnTo>
                  <a:lnTo>
                    <a:pt x="1012" y="1347"/>
                  </a:lnTo>
                  <a:lnTo>
                    <a:pt x="1012" y="1347"/>
                  </a:lnTo>
                  <a:lnTo>
                    <a:pt x="999" y="1354"/>
                  </a:lnTo>
                  <a:lnTo>
                    <a:pt x="987" y="1362"/>
                  </a:lnTo>
                  <a:lnTo>
                    <a:pt x="975" y="1369"/>
                  </a:lnTo>
                  <a:lnTo>
                    <a:pt x="969" y="1373"/>
                  </a:lnTo>
                  <a:lnTo>
                    <a:pt x="961" y="1374"/>
                  </a:lnTo>
                  <a:lnTo>
                    <a:pt x="961" y="1374"/>
                  </a:lnTo>
                  <a:lnTo>
                    <a:pt x="947" y="1376"/>
                  </a:lnTo>
                  <a:lnTo>
                    <a:pt x="929" y="1377"/>
                  </a:lnTo>
                  <a:lnTo>
                    <a:pt x="912" y="1377"/>
                  </a:lnTo>
                  <a:lnTo>
                    <a:pt x="896" y="1376"/>
                  </a:lnTo>
                  <a:lnTo>
                    <a:pt x="896" y="1376"/>
                  </a:lnTo>
                  <a:lnTo>
                    <a:pt x="887" y="1374"/>
                  </a:lnTo>
                  <a:lnTo>
                    <a:pt x="877" y="1371"/>
                  </a:lnTo>
                  <a:lnTo>
                    <a:pt x="867" y="1367"/>
                  </a:lnTo>
                  <a:lnTo>
                    <a:pt x="861" y="1367"/>
                  </a:lnTo>
                  <a:lnTo>
                    <a:pt x="861" y="1367"/>
                  </a:lnTo>
                  <a:lnTo>
                    <a:pt x="839" y="1368"/>
                  </a:lnTo>
                  <a:lnTo>
                    <a:pt x="817" y="1369"/>
                  </a:lnTo>
                  <a:lnTo>
                    <a:pt x="772" y="1371"/>
                  </a:lnTo>
                  <a:lnTo>
                    <a:pt x="772" y="1371"/>
                  </a:lnTo>
                  <a:lnTo>
                    <a:pt x="741" y="1372"/>
                  </a:lnTo>
                  <a:lnTo>
                    <a:pt x="712" y="1375"/>
                  </a:lnTo>
                  <a:lnTo>
                    <a:pt x="649" y="1384"/>
                  </a:lnTo>
                  <a:lnTo>
                    <a:pt x="649" y="1384"/>
                  </a:lnTo>
                  <a:lnTo>
                    <a:pt x="614" y="1389"/>
                  </a:lnTo>
                  <a:lnTo>
                    <a:pt x="578" y="1392"/>
                  </a:lnTo>
                  <a:lnTo>
                    <a:pt x="542" y="1394"/>
                  </a:lnTo>
                  <a:lnTo>
                    <a:pt x="506" y="1397"/>
                  </a:lnTo>
                  <a:lnTo>
                    <a:pt x="506" y="1397"/>
                  </a:lnTo>
                  <a:lnTo>
                    <a:pt x="448" y="1404"/>
                  </a:lnTo>
                  <a:lnTo>
                    <a:pt x="388" y="1410"/>
                  </a:lnTo>
                  <a:lnTo>
                    <a:pt x="328" y="1415"/>
                  </a:lnTo>
                  <a:lnTo>
                    <a:pt x="298" y="1418"/>
                  </a:lnTo>
                  <a:lnTo>
                    <a:pt x="267" y="1419"/>
                  </a:lnTo>
                  <a:lnTo>
                    <a:pt x="267" y="1419"/>
                  </a:lnTo>
                  <a:lnTo>
                    <a:pt x="252" y="1418"/>
                  </a:lnTo>
                  <a:lnTo>
                    <a:pt x="244" y="1417"/>
                  </a:lnTo>
                  <a:lnTo>
                    <a:pt x="237" y="1417"/>
                  </a:lnTo>
                  <a:lnTo>
                    <a:pt x="237" y="1417"/>
                  </a:lnTo>
                  <a:lnTo>
                    <a:pt x="216" y="1419"/>
                  </a:lnTo>
                  <a:lnTo>
                    <a:pt x="196" y="1422"/>
                  </a:lnTo>
                  <a:lnTo>
                    <a:pt x="177" y="1425"/>
                  </a:lnTo>
                  <a:lnTo>
                    <a:pt x="156" y="1427"/>
                  </a:lnTo>
                  <a:lnTo>
                    <a:pt x="156" y="1427"/>
                  </a:lnTo>
                  <a:lnTo>
                    <a:pt x="134" y="1427"/>
                  </a:lnTo>
                  <a:lnTo>
                    <a:pt x="110" y="1425"/>
                  </a:lnTo>
                  <a:lnTo>
                    <a:pt x="87" y="1423"/>
                  </a:lnTo>
                  <a:lnTo>
                    <a:pt x="64" y="1422"/>
                  </a:lnTo>
                  <a:lnTo>
                    <a:pt x="64" y="1422"/>
                  </a:lnTo>
                  <a:lnTo>
                    <a:pt x="50" y="1421"/>
                  </a:lnTo>
                  <a:lnTo>
                    <a:pt x="36" y="1419"/>
                  </a:lnTo>
                  <a:lnTo>
                    <a:pt x="24" y="1415"/>
                  </a:lnTo>
                  <a:lnTo>
                    <a:pt x="11" y="1411"/>
                  </a:lnTo>
                  <a:lnTo>
                    <a:pt x="11" y="1411"/>
                  </a:lnTo>
                  <a:lnTo>
                    <a:pt x="9" y="1404"/>
                  </a:lnTo>
                  <a:lnTo>
                    <a:pt x="6" y="1394"/>
                  </a:lnTo>
                  <a:lnTo>
                    <a:pt x="4" y="1386"/>
                  </a:lnTo>
                  <a:lnTo>
                    <a:pt x="2" y="1382"/>
                  </a:lnTo>
                  <a:lnTo>
                    <a:pt x="0" y="1379"/>
                  </a:lnTo>
                  <a:lnTo>
                    <a:pt x="0" y="1379"/>
                  </a:lnTo>
                  <a:lnTo>
                    <a:pt x="21" y="1335"/>
                  </a:lnTo>
                  <a:lnTo>
                    <a:pt x="43" y="1291"/>
                  </a:lnTo>
                  <a:lnTo>
                    <a:pt x="66" y="1250"/>
                  </a:lnTo>
                  <a:lnTo>
                    <a:pt x="89" y="1210"/>
                  </a:lnTo>
                  <a:lnTo>
                    <a:pt x="89" y="1210"/>
                  </a:lnTo>
                  <a:lnTo>
                    <a:pt x="71" y="1211"/>
                  </a:lnTo>
                  <a:lnTo>
                    <a:pt x="52" y="1213"/>
                  </a:lnTo>
                  <a:lnTo>
                    <a:pt x="35" y="1215"/>
                  </a:lnTo>
                  <a:lnTo>
                    <a:pt x="18" y="1215"/>
                  </a:lnTo>
                  <a:lnTo>
                    <a:pt x="18" y="1215"/>
                  </a:lnTo>
                  <a:lnTo>
                    <a:pt x="16" y="1208"/>
                  </a:lnTo>
                  <a:lnTo>
                    <a:pt x="17" y="1199"/>
                  </a:lnTo>
                  <a:lnTo>
                    <a:pt x="19" y="1192"/>
                  </a:lnTo>
                  <a:lnTo>
                    <a:pt x="22" y="1183"/>
                  </a:lnTo>
                  <a:lnTo>
                    <a:pt x="30" y="1168"/>
                  </a:lnTo>
                  <a:lnTo>
                    <a:pt x="37" y="1153"/>
                  </a:lnTo>
                  <a:lnTo>
                    <a:pt x="37" y="1153"/>
                  </a:lnTo>
                  <a:lnTo>
                    <a:pt x="32" y="1151"/>
                  </a:lnTo>
                  <a:lnTo>
                    <a:pt x="27" y="1150"/>
                  </a:lnTo>
                  <a:lnTo>
                    <a:pt x="21" y="1151"/>
                  </a:lnTo>
                  <a:lnTo>
                    <a:pt x="16" y="1151"/>
                  </a:lnTo>
                  <a:lnTo>
                    <a:pt x="12" y="1152"/>
                  </a:lnTo>
                  <a:lnTo>
                    <a:pt x="7" y="1152"/>
                  </a:lnTo>
                  <a:lnTo>
                    <a:pt x="4" y="1151"/>
                  </a:lnTo>
                  <a:lnTo>
                    <a:pt x="0" y="1148"/>
                  </a:lnTo>
                  <a:lnTo>
                    <a:pt x="0" y="1148"/>
                  </a:lnTo>
                  <a:lnTo>
                    <a:pt x="0" y="1140"/>
                  </a:lnTo>
                  <a:lnTo>
                    <a:pt x="2" y="1134"/>
                  </a:lnTo>
                  <a:lnTo>
                    <a:pt x="5" y="1129"/>
                  </a:lnTo>
                  <a:lnTo>
                    <a:pt x="10" y="1123"/>
                  </a:lnTo>
                  <a:lnTo>
                    <a:pt x="19" y="1112"/>
                  </a:lnTo>
                  <a:lnTo>
                    <a:pt x="24" y="1107"/>
                  </a:lnTo>
                  <a:lnTo>
                    <a:pt x="27" y="1101"/>
                  </a:lnTo>
                  <a:lnTo>
                    <a:pt x="27" y="1101"/>
                  </a:lnTo>
                  <a:lnTo>
                    <a:pt x="24" y="1101"/>
                  </a:lnTo>
                  <a:lnTo>
                    <a:pt x="19" y="1101"/>
                  </a:lnTo>
                  <a:lnTo>
                    <a:pt x="14" y="1099"/>
                  </a:lnTo>
                  <a:lnTo>
                    <a:pt x="12" y="1097"/>
                  </a:lnTo>
                  <a:lnTo>
                    <a:pt x="11" y="1095"/>
                  </a:lnTo>
                  <a:lnTo>
                    <a:pt x="11" y="1095"/>
                  </a:lnTo>
                  <a:lnTo>
                    <a:pt x="14" y="1086"/>
                  </a:lnTo>
                  <a:lnTo>
                    <a:pt x="17" y="1078"/>
                  </a:lnTo>
                  <a:lnTo>
                    <a:pt x="27" y="1064"/>
                  </a:lnTo>
                  <a:lnTo>
                    <a:pt x="36" y="1051"/>
                  </a:lnTo>
                  <a:lnTo>
                    <a:pt x="41" y="1044"/>
                  </a:lnTo>
                  <a:lnTo>
                    <a:pt x="45" y="1036"/>
                  </a:lnTo>
                  <a:lnTo>
                    <a:pt x="45" y="1036"/>
                  </a:lnTo>
                  <a:lnTo>
                    <a:pt x="36" y="1036"/>
                  </a:lnTo>
                  <a:lnTo>
                    <a:pt x="29" y="1036"/>
                  </a:lnTo>
                  <a:lnTo>
                    <a:pt x="25" y="1035"/>
                  </a:lnTo>
                  <a:lnTo>
                    <a:pt x="21" y="1034"/>
                  </a:lnTo>
                  <a:lnTo>
                    <a:pt x="18" y="1031"/>
                  </a:lnTo>
                  <a:lnTo>
                    <a:pt x="16" y="1027"/>
                  </a:lnTo>
                  <a:lnTo>
                    <a:pt x="16" y="1027"/>
                  </a:lnTo>
                  <a:lnTo>
                    <a:pt x="19" y="1020"/>
                  </a:lnTo>
                  <a:lnTo>
                    <a:pt x="22" y="1014"/>
                  </a:lnTo>
                  <a:lnTo>
                    <a:pt x="33" y="1004"/>
                  </a:lnTo>
                  <a:lnTo>
                    <a:pt x="37" y="999"/>
                  </a:lnTo>
                  <a:lnTo>
                    <a:pt x="42" y="994"/>
                  </a:lnTo>
                  <a:lnTo>
                    <a:pt x="46" y="987"/>
                  </a:lnTo>
                  <a:lnTo>
                    <a:pt x="48" y="980"/>
                  </a:lnTo>
                  <a:lnTo>
                    <a:pt x="48" y="980"/>
                  </a:lnTo>
                  <a:lnTo>
                    <a:pt x="51" y="980"/>
                  </a:lnTo>
                  <a:lnTo>
                    <a:pt x="54" y="979"/>
                  </a:lnTo>
                  <a:lnTo>
                    <a:pt x="55" y="976"/>
                  </a:lnTo>
                  <a:lnTo>
                    <a:pt x="57" y="975"/>
                  </a:lnTo>
                  <a:lnTo>
                    <a:pt x="57" y="975"/>
                  </a:lnTo>
                  <a:lnTo>
                    <a:pt x="72" y="953"/>
                  </a:lnTo>
                  <a:lnTo>
                    <a:pt x="87" y="932"/>
                  </a:lnTo>
                  <a:lnTo>
                    <a:pt x="119" y="891"/>
                  </a:lnTo>
                  <a:lnTo>
                    <a:pt x="135" y="869"/>
                  </a:lnTo>
                  <a:lnTo>
                    <a:pt x="151" y="849"/>
                  </a:lnTo>
                  <a:lnTo>
                    <a:pt x="166" y="827"/>
                  </a:lnTo>
                  <a:lnTo>
                    <a:pt x="180" y="803"/>
                  </a:lnTo>
                  <a:lnTo>
                    <a:pt x="180" y="803"/>
                  </a:lnTo>
                  <a:lnTo>
                    <a:pt x="182" y="802"/>
                  </a:lnTo>
                  <a:lnTo>
                    <a:pt x="184" y="800"/>
                  </a:lnTo>
                  <a:lnTo>
                    <a:pt x="186" y="799"/>
                  </a:lnTo>
                  <a:lnTo>
                    <a:pt x="191" y="798"/>
                  </a:lnTo>
                  <a:lnTo>
                    <a:pt x="191" y="798"/>
                  </a:lnTo>
                  <a:lnTo>
                    <a:pt x="210" y="766"/>
                  </a:lnTo>
                  <a:lnTo>
                    <a:pt x="215" y="757"/>
                  </a:lnTo>
                  <a:lnTo>
                    <a:pt x="221" y="751"/>
                  </a:lnTo>
                  <a:lnTo>
                    <a:pt x="227" y="743"/>
                  </a:lnTo>
                  <a:lnTo>
                    <a:pt x="234" y="738"/>
                  </a:lnTo>
                  <a:lnTo>
                    <a:pt x="234" y="738"/>
                  </a:lnTo>
                  <a:lnTo>
                    <a:pt x="252" y="708"/>
                  </a:lnTo>
                  <a:lnTo>
                    <a:pt x="269" y="681"/>
                  </a:lnTo>
                  <a:lnTo>
                    <a:pt x="304" y="630"/>
                  </a:lnTo>
                  <a:lnTo>
                    <a:pt x="321" y="603"/>
                  </a:lnTo>
                  <a:lnTo>
                    <a:pt x="337" y="576"/>
                  </a:lnTo>
                  <a:lnTo>
                    <a:pt x="353" y="546"/>
                  </a:lnTo>
                  <a:lnTo>
                    <a:pt x="368" y="514"/>
                  </a:lnTo>
                  <a:lnTo>
                    <a:pt x="368" y="514"/>
                  </a:lnTo>
                  <a:lnTo>
                    <a:pt x="372" y="512"/>
                  </a:lnTo>
                  <a:lnTo>
                    <a:pt x="374" y="511"/>
                  </a:lnTo>
                  <a:lnTo>
                    <a:pt x="380" y="512"/>
                  </a:lnTo>
                  <a:lnTo>
                    <a:pt x="380" y="512"/>
                  </a:lnTo>
                  <a:lnTo>
                    <a:pt x="398" y="484"/>
                  </a:lnTo>
                  <a:lnTo>
                    <a:pt x="417" y="456"/>
                  </a:lnTo>
                  <a:lnTo>
                    <a:pt x="436" y="429"/>
                  </a:lnTo>
                  <a:lnTo>
                    <a:pt x="453" y="402"/>
                  </a:lnTo>
                  <a:lnTo>
                    <a:pt x="453" y="402"/>
                  </a:lnTo>
                  <a:lnTo>
                    <a:pt x="456" y="402"/>
                  </a:lnTo>
                  <a:lnTo>
                    <a:pt x="458" y="403"/>
                  </a:lnTo>
                  <a:lnTo>
                    <a:pt x="460" y="406"/>
                  </a:lnTo>
                  <a:lnTo>
                    <a:pt x="464" y="409"/>
                  </a:lnTo>
                  <a:lnTo>
                    <a:pt x="465" y="410"/>
                  </a:lnTo>
                  <a:lnTo>
                    <a:pt x="468" y="410"/>
                  </a:lnTo>
                  <a:lnTo>
                    <a:pt x="468" y="410"/>
                  </a:lnTo>
                  <a:lnTo>
                    <a:pt x="482" y="408"/>
                  </a:lnTo>
                  <a:lnTo>
                    <a:pt x="497" y="406"/>
                  </a:lnTo>
                  <a:lnTo>
                    <a:pt x="513" y="405"/>
                  </a:lnTo>
                  <a:lnTo>
                    <a:pt x="529" y="405"/>
                  </a:lnTo>
                  <a:lnTo>
                    <a:pt x="562" y="406"/>
                  </a:lnTo>
                  <a:lnTo>
                    <a:pt x="595" y="409"/>
                  </a:lnTo>
                  <a:lnTo>
                    <a:pt x="595" y="409"/>
                  </a:lnTo>
                  <a:lnTo>
                    <a:pt x="647" y="412"/>
                  </a:lnTo>
                  <a:lnTo>
                    <a:pt x="698" y="413"/>
                  </a:lnTo>
                  <a:lnTo>
                    <a:pt x="748" y="415"/>
                  </a:lnTo>
                  <a:lnTo>
                    <a:pt x="797" y="420"/>
                  </a:lnTo>
                  <a:lnTo>
                    <a:pt x="797" y="420"/>
                  </a:lnTo>
                  <a:lnTo>
                    <a:pt x="815" y="424"/>
                  </a:lnTo>
                  <a:lnTo>
                    <a:pt x="834" y="428"/>
                  </a:lnTo>
                  <a:lnTo>
                    <a:pt x="878" y="436"/>
                  </a:lnTo>
                  <a:lnTo>
                    <a:pt x="902" y="440"/>
                  </a:lnTo>
                  <a:lnTo>
                    <a:pt x="924" y="444"/>
                  </a:lnTo>
                  <a:lnTo>
                    <a:pt x="948" y="450"/>
                  </a:lnTo>
                  <a:lnTo>
                    <a:pt x="969" y="456"/>
                  </a:lnTo>
                  <a:lnTo>
                    <a:pt x="969" y="456"/>
                  </a:lnTo>
                  <a:lnTo>
                    <a:pt x="985" y="429"/>
                  </a:lnTo>
                  <a:lnTo>
                    <a:pt x="993" y="414"/>
                  </a:lnTo>
                  <a:lnTo>
                    <a:pt x="999" y="399"/>
                  </a:lnTo>
                  <a:lnTo>
                    <a:pt x="999" y="399"/>
                  </a:lnTo>
                  <a:lnTo>
                    <a:pt x="1002" y="399"/>
                  </a:lnTo>
                  <a:lnTo>
                    <a:pt x="1004" y="399"/>
                  </a:lnTo>
                  <a:lnTo>
                    <a:pt x="1005" y="399"/>
                  </a:lnTo>
                  <a:lnTo>
                    <a:pt x="1008" y="398"/>
                  </a:lnTo>
                  <a:lnTo>
                    <a:pt x="1008" y="398"/>
                  </a:lnTo>
                  <a:lnTo>
                    <a:pt x="1026" y="368"/>
                  </a:lnTo>
                  <a:lnTo>
                    <a:pt x="1043" y="338"/>
                  </a:lnTo>
                  <a:lnTo>
                    <a:pt x="1061" y="308"/>
                  </a:lnTo>
                  <a:lnTo>
                    <a:pt x="1079" y="278"/>
                  </a:lnTo>
                  <a:lnTo>
                    <a:pt x="1079" y="278"/>
                  </a:lnTo>
                  <a:close/>
                  <a:moveTo>
                    <a:pt x="1042" y="789"/>
                  </a:moveTo>
                  <a:lnTo>
                    <a:pt x="1042" y="789"/>
                  </a:lnTo>
                  <a:lnTo>
                    <a:pt x="1046" y="778"/>
                  </a:lnTo>
                  <a:lnTo>
                    <a:pt x="1049" y="769"/>
                  </a:lnTo>
                  <a:lnTo>
                    <a:pt x="1056" y="748"/>
                  </a:lnTo>
                  <a:lnTo>
                    <a:pt x="1056" y="748"/>
                  </a:lnTo>
                  <a:lnTo>
                    <a:pt x="1063" y="726"/>
                  </a:lnTo>
                  <a:lnTo>
                    <a:pt x="1066" y="714"/>
                  </a:lnTo>
                  <a:lnTo>
                    <a:pt x="1067" y="710"/>
                  </a:lnTo>
                  <a:lnTo>
                    <a:pt x="1066" y="709"/>
                  </a:lnTo>
                  <a:lnTo>
                    <a:pt x="1066" y="709"/>
                  </a:lnTo>
                  <a:lnTo>
                    <a:pt x="1069" y="708"/>
                  </a:lnTo>
                  <a:lnTo>
                    <a:pt x="1070" y="706"/>
                  </a:lnTo>
                  <a:lnTo>
                    <a:pt x="1073" y="700"/>
                  </a:lnTo>
                  <a:lnTo>
                    <a:pt x="1075" y="692"/>
                  </a:lnTo>
                  <a:lnTo>
                    <a:pt x="1076" y="684"/>
                  </a:lnTo>
                  <a:lnTo>
                    <a:pt x="1076" y="684"/>
                  </a:lnTo>
                  <a:lnTo>
                    <a:pt x="1114" y="609"/>
                  </a:lnTo>
                  <a:lnTo>
                    <a:pt x="1152" y="535"/>
                  </a:lnTo>
                  <a:lnTo>
                    <a:pt x="1152" y="535"/>
                  </a:lnTo>
                  <a:lnTo>
                    <a:pt x="1156" y="533"/>
                  </a:lnTo>
                  <a:lnTo>
                    <a:pt x="1160" y="532"/>
                  </a:lnTo>
                  <a:lnTo>
                    <a:pt x="1163" y="531"/>
                  </a:lnTo>
                  <a:lnTo>
                    <a:pt x="1166" y="528"/>
                  </a:lnTo>
                  <a:lnTo>
                    <a:pt x="1166" y="528"/>
                  </a:lnTo>
                  <a:lnTo>
                    <a:pt x="1176" y="511"/>
                  </a:lnTo>
                  <a:lnTo>
                    <a:pt x="1185" y="495"/>
                  </a:lnTo>
                  <a:lnTo>
                    <a:pt x="1207" y="464"/>
                  </a:lnTo>
                  <a:lnTo>
                    <a:pt x="1207" y="464"/>
                  </a:lnTo>
                  <a:lnTo>
                    <a:pt x="1220" y="412"/>
                  </a:lnTo>
                  <a:lnTo>
                    <a:pt x="1229" y="359"/>
                  </a:lnTo>
                  <a:lnTo>
                    <a:pt x="1233" y="332"/>
                  </a:lnTo>
                  <a:lnTo>
                    <a:pt x="1238" y="304"/>
                  </a:lnTo>
                  <a:lnTo>
                    <a:pt x="1240" y="277"/>
                  </a:lnTo>
                  <a:lnTo>
                    <a:pt x="1242" y="249"/>
                  </a:lnTo>
                  <a:lnTo>
                    <a:pt x="1243" y="223"/>
                  </a:lnTo>
                  <a:lnTo>
                    <a:pt x="1243" y="195"/>
                  </a:lnTo>
                  <a:lnTo>
                    <a:pt x="1241" y="168"/>
                  </a:lnTo>
                  <a:lnTo>
                    <a:pt x="1239" y="142"/>
                  </a:lnTo>
                  <a:lnTo>
                    <a:pt x="1236" y="116"/>
                  </a:lnTo>
                  <a:lnTo>
                    <a:pt x="1230" y="90"/>
                  </a:lnTo>
                  <a:lnTo>
                    <a:pt x="1224" y="65"/>
                  </a:lnTo>
                  <a:lnTo>
                    <a:pt x="1216" y="41"/>
                  </a:lnTo>
                  <a:lnTo>
                    <a:pt x="1216" y="41"/>
                  </a:lnTo>
                  <a:lnTo>
                    <a:pt x="1210" y="54"/>
                  </a:lnTo>
                  <a:lnTo>
                    <a:pt x="1205" y="66"/>
                  </a:lnTo>
                  <a:lnTo>
                    <a:pt x="1196" y="92"/>
                  </a:lnTo>
                  <a:lnTo>
                    <a:pt x="1188" y="119"/>
                  </a:lnTo>
                  <a:lnTo>
                    <a:pt x="1181" y="143"/>
                  </a:lnTo>
                  <a:lnTo>
                    <a:pt x="1181" y="143"/>
                  </a:lnTo>
                  <a:lnTo>
                    <a:pt x="1176" y="154"/>
                  </a:lnTo>
                  <a:lnTo>
                    <a:pt x="1169" y="164"/>
                  </a:lnTo>
                  <a:lnTo>
                    <a:pt x="1157" y="183"/>
                  </a:lnTo>
                  <a:lnTo>
                    <a:pt x="1157" y="183"/>
                  </a:lnTo>
                  <a:lnTo>
                    <a:pt x="1155" y="187"/>
                  </a:lnTo>
                  <a:lnTo>
                    <a:pt x="1154" y="192"/>
                  </a:lnTo>
                  <a:lnTo>
                    <a:pt x="1153" y="196"/>
                  </a:lnTo>
                  <a:lnTo>
                    <a:pt x="1152" y="199"/>
                  </a:lnTo>
                  <a:lnTo>
                    <a:pt x="1152" y="199"/>
                  </a:lnTo>
                  <a:lnTo>
                    <a:pt x="1147" y="206"/>
                  </a:lnTo>
                  <a:lnTo>
                    <a:pt x="1141" y="212"/>
                  </a:lnTo>
                  <a:lnTo>
                    <a:pt x="1136" y="217"/>
                  </a:lnTo>
                  <a:lnTo>
                    <a:pt x="1131" y="224"/>
                  </a:lnTo>
                  <a:lnTo>
                    <a:pt x="1131" y="224"/>
                  </a:lnTo>
                  <a:lnTo>
                    <a:pt x="1101" y="270"/>
                  </a:lnTo>
                  <a:lnTo>
                    <a:pt x="1101" y="270"/>
                  </a:lnTo>
                  <a:lnTo>
                    <a:pt x="1091" y="285"/>
                  </a:lnTo>
                  <a:lnTo>
                    <a:pt x="1082" y="301"/>
                  </a:lnTo>
                  <a:lnTo>
                    <a:pt x="1074" y="316"/>
                  </a:lnTo>
                  <a:lnTo>
                    <a:pt x="1066" y="332"/>
                  </a:lnTo>
                  <a:lnTo>
                    <a:pt x="1066" y="332"/>
                  </a:lnTo>
                  <a:lnTo>
                    <a:pt x="1053" y="349"/>
                  </a:lnTo>
                  <a:lnTo>
                    <a:pt x="1041" y="366"/>
                  </a:lnTo>
                  <a:lnTo>
                    <a:pt x="1029" y="384"/>
                  </a:lnTo>
                  <a:lnTo>
                    <a:pt x="1017" y="404"/>
                  </a:lnTo>
                  <a:lnTo>
                    <a:pt x="996" y="442"/>
                  </a:lnTo>
                  <a:lnTo>
                    <a:pt x="984" y="461"/>
                  </a:lnTo>
                  <a:lnTo>
                    <a:pt x="972" y="480"/>
                  </a:lnTo>
                  <a:lnTo>
                    <a:pt x="972" y="480"/>
                  </a:lnTo>
                  <a:lnTo>
                    <a:pt x="973" y="482"/>
                  </a:lnTo>
                  <a:lnTo>
                    <a:pt x="973" y="484"/>
                  </a:lnTo>
                  <a:lnTo>
                    <a:pt x="972" y="487"/>
                  </a:lnTo>
                  <a:lnTo>
                    <a:pt x="971" y="490"/>
                  </a:lnTo>
                  <a:lnTo>
                    <a:pt x="970" y="493"/>
                  </a:lnTo>
                  <a:lnTo>
                    <a:pt x="971" y="496"/>
                  </a:lnTo>
                  <a:lnTo>
                    <a:pt x="971" y="496"/>
                  </a:lnTo>
                  <a:lnTo>
                    <a:pt x="947" y="533"/>
                  </a:lnTo>
                  <a:lnTo>
                    <a:pt x="922" y="572"/>
                  </a:lnTo>
                  <a:lnTo>
                    <a:pt x="910" y="591"/>
                  </a:lnTo>
                  <a:lnTo>
                    <a:pt x="899" y="610"/>
                  </a:lnTo>
                  <a:lnTo>
                    <a:pt x="889" y="631"/>
                  </a:lnTo>
                  <a:lnTo>
                    <a:pt x="880" y="650"/>
                  </a:lnTo>
                  <a:lnTo>
                    <a:pt x="880" y="650"/>
                  </a:lnTo>
                  <a:lnTo>
                    <a:pt x="884" y="669"/>
                  </a:lnTo>
                  <a:lnTo>
                    <a:pt x="890" y="686"/>
                  </a:lnTo>
                  <a:lnTo>
                    <a:pt x="896" y="703"/>
                  </a:lnTo>
                  <a:lnTo>
                    <a:pt x="902" y="720"/>
                  </a:lnTo>
                  <a:lnTo>
                    <a:pt x="902" y="720"/>
                  </a:lnTo>
                  <a:lnTo>
                    <a:pt x="909" y="752"/>
                  </a:lnTo>
                  <a:lnTo>
                    <a:pt x="913" y="783"/>
                  </a:lnTo>
                  <a:lnTo>
                    <a:pt x="917" y="814"/>
                  </a:lnTo>
                  <a:lnTo>
                    <a:pt x="919" y="845"/>
                  </a:lnTo>
                  <a:lnTo>
                    <a:pt x="919" y="877"/>
                  </a:lnTo>
                  <a:lnTo>
                    <a:pt x="918" y="908"/>
                  </a:lnTo>
                  <a:lnTo>
                    <a:pt x="914" y="971"/>
                  </a:lnTo>
                  <a:lnTo>
                    <a:pt x="910" y="1036"/>
                  </a:lnTo>
                  <a:lnTo>
                    <a:pt x="908" y="1069"/>
                  </a:lnTo>
                  <a:lnTo>
                    <a:pt x="907" y="1103"/>
                  </a:lnTo>
                  <a:lnTo>
                    <a:pt x="907" y="1136"/>
                  </a:lnTo>
                  <a:lnTo>
                    <a:pt x="908" y="1171"/>
                  </a:lnTo>
                  <a:lnTo>
                    <a:pt x="910" y="1207"/>
                  </a:lnTo>
                  <a:lnTo>
                    <a:pt x="913" y="1242"/>
                  </a:lnTo>
                  <a:lnTo>
                    <a:pt x="913" y="1242"/>
                  </a:lnTo>
                  <a:lnTo>
                    <a:pt x="936" y="1140"/>
                  </a:lnTo>
                  <a:lnTo>
                    <a:pt x="947" y="1091"/>
                  </a:lnTo>
                  <a:lnTo>
                    <a:pt x="958" y="1043"/>
                  </a:lnTo>
                  <a:lnTo>
                    <a:pt x="971" y="996"/>
                  </a:lnTo>
                  <a:lnTo>
                    <a:pt x="985" y="950"/>
                  </a:lnTo>
                  <a:lnTo>
                    <a:pt x="999" y="903"/>
                  </a:lnTo>
                  <a:lnTo>
                    <a:pt x="1015" y="857"/>
                  </a:lnTo>
                  <a:lnTo>
                    <a:pt x="1015" y="857"/>
                  </a:lnTo>
                  <a:lnTo>
                    <a:pt x="1017" y="854"/>
                  </a:lnTo>
                  <a:lnTo>
                    <a:pt x="1016" y="852"/>
                  </a:lnTo>
                  <a:lnTo>
                    <a:pt x="1014" y="850"/>
                  </a:lnTo>
                  <a:lnTo>
                    <a:pt x="1014" y="849"/>
                  </a:lnTo>
                  <a:lnTo>
                    <a:pt x="1013" y="848"/>
                  </a:lnTo>
                  <a:lnTo>
                    <a:pt x="1013" y="848"/>
                  </a:lnTo>
                  <a:lnTo>
                    <a:pt x="1018" y="849"/>
                  </a:lnTo>
                  <a:lnTo>
                    <a:pt x="1020" y="848"/>
                  </a:lnTo>
                  <a:lnTo>
                    <a:pt x="1020" y="844"/>
                  </a:lnTo>
                  <a:lnTo>
                    <a:pt x="1020" y="844"/>
                  </a:lnTo>
                  <a:lnTo>
                    <a:pt x="1030" y="821"/>
                  </a:lnTo>
                  <a:lnTo>
                    <a:pt x="1034" y="809"/>
                  </a:lnTo>
                  <a:lnTo>
                    <a:pt x="1039" y="798"/>
                  </a:lnTo>
                  <a:lnTo>
                    <a:pt x="1039" y="798"/>
                  </a:lnTo>
                  <a:lnTo>
                    <a:pt x="1038" y="797"/>
                  </a:lnTo>
                  <a:lnTo>
                    <a:pt x="1038" y="796"/>
                  </a:lnTo>
                  <a:lnTo>
                    <a:pt x="1036" y="798"/>
                  </a:lnTo>
                  <a:lnTo>
                    <a:pt x="1035" y="800"/>
                  </a:lnTo>
                  <a:lnTo>
                    <a:pt x="1035" y="800"/>
                  </a:lnTo>
                  <a:lnTo>
                    <a:pt x="1034" y="798"/>
                  </a:lnTo>
                  <a:lnTo>
                    <a:pt x="1034" y="798"/>
                  </a:lnTo>
                  <a:lnTo>
                    <a:pt x="1034" y="796"/>
                  </a:lnTo>
                  <a:lnTo>
                    <a:pt x="1035" y="794"/>
                  </a:lnTo>
                  <a:lnTo>
                    <a:pt x="1039" y="793"/>
                  </a:lnTo>
                  <a:lnTo>
                    <a:pt x="1042" y="792"/>
                  </a:lnTo>
                  <a:lnTo>
                    <a:pt x="1042" y="791"/>
                  </a:lnTo>
                  <a:lnTo>
                    <a:pt x="1042" y="789"/>
                  </a:lnTo>
                  <a:lnTo>
                    <a:pt x="1042" y="789"/>
                  </a:lnTo>
                  <a:close/>
                  <a:moveTo>
                    <a:pt x="1666" y="178"/>
                  </a:moveTo>
                  <a:lnTo>
                    <a:pt x="1666" y="178"/>
                  </a:lnTo>
                  <a:lnTo>
                    <a:pt x="1650" y="190"/>
                  </a:lnTo>
                  <a:lnTo>
                    <a:pt x="1634" y="201"/>
                  </a:lnTo>
                  <a:lnTo>
                    <a:pt x="1617" y="212"/>
                  </a:lnTo>
                  <a:lnTo>
                    <a:pt x="1599" y="222"/>
                  </a:lnTo>
                  <a:lnTo>
                    <a:pt x="1599" y="222"/>
                  </a:lnTo>
                  <a:lnTo>
                    <a:pt x="1572" y="231"/>
                  </a:lnTo>
                  <a:lnTo>
                    <a:pt x="1545" y="242"/>
                  </a:lnTo>
                  <a:lnTo>
                    <a:pt x="1520" y="254"/>
                  </a:lnTo>
                  <a:lnTo>
                    <a:pt x="1496" y="264"/>
                  </a:lnTo>
                  <a:lnTo>
                    <a:pt x="1471" y="277"/>
                  </a:lnTo>
                  <a:lnTo>
                    <a:pt x="1449" y="290"/>
                  </a:lnTo>
                  <a:lnTo>
                    <a:pt x="1426" y="303"/>
                  </a:lnTo>
                  <a:lnTo>
                    <a:pt x="1405" y="316"/>
                  </a:lnTo>
                  <a:lnTo>
                    <a:pt x="1405" y="316"/>
                  </a:lnTo>
                  <a:lnTo>
                    <a:pt x="1374" y="337"/>
                  </a:lnTo>
                  <a:lnTo>
                    <a:pt x="1344" y="360"/>
                  </a:lnTo>
                  <a:lnTo>
                    <a:pt x="1287" y="407"/>
                  </a:lnTo>
                  <a:lnTo>
                    <a:pt x="1287" y="407"/>
                  </a:lnTo>
                  <a:lnTo>
                    <a:pt x="1259" y="431"/>
                  </a:lnTo>
                  <a:lnTo>
                    <a:pt x="1245" y="443"/>
                  </a:lnTo>
                  <a:lnTo>
                    <a:pt x="1232" y="457"/>
                  </a:lnTo>
                  <a:lnTo>
                    <a:pt x="1221" y="470"/>
                  </a:lnTo>
                  <a:lnTo>
                    <a:pt x="1209" y="485"/>
                  </a:lnTo>
                  <a:lnTo>
                    <a:pt x="1198" y="500"/>
                  </a:lnTo>
                  <a:lnTo>
                    <a:pt x="1187" y="515"/>
                  </a:lnTo>
                  <a:lnTo>
                    <a:pt x="1187" y="515"/>
                  </a:lnTo>
                  <a:lnTo>
                    <a:pt x="1167" y="547"/>
                  </a:lnTo>
                  <a:lnTo>
                    <a:pt x="1147" y="577"/>
                  </a:lnTo>
                  <a:lnTo>
                    <a:pt x="1147" y="577"/>
                  </a:lnTo>
                  <a:lnTo>
                    <a:pt x="1139" y="589"/>
                  </a:lnTo>
                  <a:lnTo>
                    <a:pt x="1133" y="602"/>
                  </a:lnTo>
                  <a:lnTo>
                    <a:pt x="1120" y="629"/>
                  </a:lnTo>
                  <a:lnTo>
                    <a:pt x="1099" y="681"/>
                  </a:lnTo>
                  <a:lnTo>
                    <a:pt x="1099" y="681"/>
                  </a:lnTo>
                  <a:lnTo>
                    <a:pt x="1087" y="710"/>
                  </a:lnTo>
                  <a:lnTo>
                    <a:pt x="1075" y="740"/>
                  </a:lnTo>
                  <a:lnTo>
                    <a:pt x="1055" y="799"/>
                  </a:lnTo>
                  <a:lnTo>
                    <a:pt x="1033" y="858"/>
                  </a:lnTo>
                  <a:lnTo>
                    <a:pt x="1012" y="918"/>
                  </a:lnTo>
                  <a:lnTo>
                    <a:pt x="1012" y="918"/>
                  </a:lnTo>
                  <a:lnTo>
                    <a:pt x="999" y="952"/>
                  </a:lnTo>
                  <a:lnTo>
                    <a:pt x="988" y="986"/>
                  </a:lnTo>
                  <a:lnTo>
                    <a:pt x="978" y="1021"/>
                  </a:lnTo>
                  <a:lnTo>
                    <a:pt x="968" y="1058"/>
                  </a:lnTo>
                  <a:lnTo>
                    <a:pt x="950" y="1130"/>
                  </a:lnTo>
                  <a:lnTo>
                    <a:pt x="932" y="1203"/>
                  </a:lnTo>
                  <a:lnTo>
                    <a:pt x="932" y="1203"/>
                  </a:lnTo>
                  <a:lnTo>
                    <a:pt x="933" y="1209"/>
                  </a:lnTo>
                  <a:lnTo>
                    <a:pt x="933" y="1215"/>
                  </a:lnTo>
                  <a:lnTo>
                    <a:pt x="930" y="1227"/>
                  </a:lnTo>
                  <a:lnTo>
                    <a:pt x="929" y="1233"/>
                  </a:lnTo>
                  <a:lnTo>
                    <a:pt x="928" y="1239"/>
                  </a:lnTo>
                  <a:lnTo>
                    <a:pt x="928" y="1244"/>
                  </a:lnTo>
                  <a:lnTo>
                    <a:pt x="929" y="1250"/>
                  </a:lnTo>
                  <a:lnTo>
                    <a:pt x="929" y="1250"/>
                  </a:lnTo>
                  <a:lnTo>
                    <a:pt x="935" y="1236"/>
                  </a:lnTo>
                  <a:lnTo>
                    <a:pt x="939" y="1222"/>
                  </a:lnTo>
                  <a:lnTo>
                    <a:pt x="942" y="1215"/>
                  </a:lnTo>
                  <a:lnTo>
                    <a:pt x="947" y="1210"/>
                  </a:lnTo>
                  <a:lnTo>
                    <a:pt x="951" y="1206"/>
                  </a:lnTo>
                  <a:lnTo>
                    <a:pt x="956" y="1201"/>
                  </a:lnTo>
                  <a:lnTo>
                    <a:pt x="956" y="1201"/>
                  </a:lnTo>
                  <a:lnTo>
                    <a:pt x="974" y="1172"/>
                  </a:lnTo>
                  <a:lnTo>
                    <a:pt x="993" y="1142"/>
                  </a:lnTo>
                  <a:lnTo>
                    <a:pt x="1013" y="1115"/>
                  </a:lnTo>
                  <a:lnTo>
                    <a:pt x="1023" y="1102"/>
                  </a:lnTo>
                  <a:lnTo>
                    <a:pt x="1033" y="1090"/>
                  </a:lnTo>
                  <a:lnTo>
                    <a:pt x="1033" y="1090"/>
                  </a:lnTo>
                  <a:lnTo>
                    <a:pt x="1045" y="1077"/>
                  </a:lnTo>
                  <a:lnTo>
                    <a:pt x="1057" y="1065"/>
                  </a:lnTo>
                  <a:lnTo>
                    <a:pt x="1071" y="1053"/>
                  </a:lnTo>
                  <a:lnTo>
                    <a:pt x="1082" y="1040"/>
                  </a:lnTo>
                  <a:lnTo>
                    <a:pt x="1082" y="1040"/>
                  </a:lnTo>
                  <a:lnTo>
                    <a:pt x="1105" y="1013"/>
                  </a:lnTo>
                  <a:lnTo>
                    <a:pt x="1117" y="1000"/>
                  </a:lnTo>
                  <a:lnTo>
                    <a:pt x="1129" y="988"/>
                  </a:lnTo>
                  <a:lnTo>
                    <a:pt x="1129" y="988"/>
                  </a:lnTo>
                  <a:lnTo>
                    <a:pt x="1168" y="956"/>
                  </a:lnTo>
                  <a:lnTo>
                    <a:pt x="1210" y="924"/>
                  </a:lnTo>
                  <a:lnTo>
                    <a:pt x="1230" y="909"/>
                  </a:lnTo>
                  <a:lnTo>
                    <a:pt x="1253" y="895"/>
                  </a:lnTo>
                  <a:lnTo>
                    <a:pt x="1275" y="881"/>
                  </a:lnTo>
                  <a:lnTo>
                    <a:pt x="1298" y="868"/>
                  </a:lnTo>
                  <a:lnTo>
                    <a:pt x="1321" y="857"/>
                  </a:lnTo>
                  <a:lnTo>
                    <a:pt x="1347" y="846"/>
                  </a:lnTo>
                  <a:lnTo>
                    <a:pt x="1372" y="837"/>
                  </a:lnTo>
                  <a:lnTo>
                    <a:pt x="1398" y="829"/>
                  </a:lnTo>
                  <a:lnTo>
                    <a:pt x="1426" y="822"/>
                  </a:lnTo>
                  <a:lnTo>
                    <a:pt x="1454" y="818"/>
                  </a:lnTo>
                  <a:lnTo>
                    <a:pt x="1484" y="815"/>
                  </a:lnTo>
                  <a:lnTo>
                    <a:pt x="1515" y="814"/>
                  </a:lnTo>
                  <a:lnTo>
                    <a:pt x="1515" y="814"/>
                  </a:lnTo>
                  <a:lnTo>
                    <a:pt x="1518" y="783"/>
                  </a:lnTo>
                  <a:lnTo>
                    <a:pt x="1524" y="753"/>
                  </a:lnTo>
                  <a:lnTo>
                    <a:pt x="1529" y="723"/>
                  </a:lnTo>
                  <a:lnTo>
                    <a:pt x="1535" y="693"/>
                  </a:lnTo>
                  <a:lnTo>
                    <a:pt x="1542" y="664"/>
                  </a:lnTo>
                  <a:lnTo>
                    <a:pt x="1550" y="634"/>
                  </a:lnTo>
                  <a:lnTo>
                    <a:pt x="1568" y="572"/>
                  </a:lnTo>
                  <a:lnTo>
                    <a:pt x="1568" y="572"/>
                  </a:lnTo>
                  <a:lnTo>
                    <a:pt x="1579" y="536"/>
                  </a:lnTo>
                  <a:lnTo>
                    <a:pt x="1592" y="501"/>
                  </a:lnTo>
                  <a:lnTo>
                    <a:pt x="1618" y="431"/>
                  </a:lnTo>
                  <a:lnTo>
                    <a:pt x="1618" y="431"/>
                  </a:lnTo>
                  <a:lnTo>
                    <a:pt x="1625" y="413"/>
                  </a:lnTo>
                  <a:lnTo>
                    <a:pt x="1633" y="394"/>
                  </a:lnTo>
                  <a:lnTo>
                    <a:pt x="1650" y="358"/>
                  </a:lnTo>
                  <a:lnTo>
                    <a:pt x="1668" y="320"/>
                  </a:lnTo>
                  <a:lnTo>
                    <a:pt x="1684" y="283"/>
                  </a:lnTo>
                  <a:lnTo>
                    <a:pt x="1691" y="263"/>
                  </a:lnTo>
                  <a:lnTo>
                    <a:pt x="1697" y="244"/>
                  </a:lnTo>
                  <a:lnTo>
                    <a:pt x="1701" y="225"/>
                  </a:lnTo>
                  <a:lnTo>
                    <a:pt x="1705" y="206"/>
                  </a:lnTo>
                  <a:lnTo>
                    <a:pt x="1707" y="186"/>
                  </a:lnTo>
                  <a:lnTo>
                    <a:pt x="1707" y="166"/>
                  </a:lnTo>
                  <a:lnTo>
                    <a:pt x="1705" y="147"/>
                  </a:lnTo>
                  <a:lnTo>
                    <a:pt x="1699" y="126"/>
                  </a:lnTo>
                  <a:lnTo>
                    <a:pt x="1699" y="126"/>
                  </a:lnTo>
                  <a:lnTo>
                    <a:pt x="1699" y="124"/>
                  </a:lnTo>
                  <a:lnTo>
                    <a:pt x="1698" y="124"/>
                  </a:lnTo>
                  <a:lnTo>
                    <a:pt x="1698" y="124"/>
                  </a:lnTo>
                  <a:lnTo>
                    <a:pt x="1695" y="132"/>
                  </a:lnTo>
                  <a:lnTo>
                    <a:pt x="1691" y="139"/>
                  </a:lnTo>
                  <a:lnTo>
                    <a:pt x="1682" y="151"/>
                  </a:lnTo>
                  <a:lnTo>
                    <a:pt x="1674" y="164"/>
                  </a:lnTo>
                  <a:lnTo>
                    <a:pt x="1669" y="170"/>
                  </a:lnTo>
                  <a:lnTo>
                    <a:pt x="1666" y="178"/>
                  </a:lnTo>
                  <a:lnTo>
                    <a:pt x="1666" y="178"/>
                  </a:lnTo>
                  <a:close/>
                  <a:moveTo>
                    <a:pt x="1717" y="151"/>
                  </a:moveTo>
                  <a:lnTo>
                    <a:pt x="1717" y="151"/>
                  </a:lnTo>
                  <a:lnTo>
                    <a:pt x="1720" y="170"/>
                  </a:lnTo>
                  <a:lnTo>
                    <a:pt x="1720" y="188"/>
                  </a:lnTo>
                  <a:lnTo>
                    <a:pt x="1718" y="206"/>
                  </a:lnTo>
                  <a:lnTo>
                    <a:pt x="1716" y="223"/>
                  </a:lnTo>
                  <a:lnTo>
                    <a:pt x="1713" y="240"/>
                  </a:lnTo>
                  <a:lnTo>
                    <a:pt x="1709" y="256"/>
                  </a:lnTo>
                  <a:lnTo>
                    <a:pt x="1703" y="272"/>
                  </a:lnTo>
                  <a:lnTo>
                    <a:pt x="1698" y="287"/>
                  </a:lnTo>
                  <a:lnTo>
                    <a:pt x="1685" y="318"/>
                  </a:lnTo>
                  <a:lnTo>
                    <a:pt x="1670" y="347"/>
                  </a:lnTo>
                  <a:lnTo>
                    <a:pt x="1655" y="377"/>
                  </a:lnTo>
                  <a:lnTo>
                    <a:pt x="1641" y="407"/>
                  </a:lnTo>
                  <a:lnTo>
                    <a:pt x="1641" y="407"/>
                  </a:lnTo>
                  <a:lnTo>
                    <a:pt x="1632" y="430"/>
                  </a:lnTo>
                  <a:lnTo>
                    <a:pt x="1623" y="454"/>
                  </a:lnTo>
                  <a:lnTo>
                    <a:pt x="1607" y="503"/>
                  </a:lnTo>
                  <a:lnTo>
                    <a:pt x="1607" y="503"/>
                  </a:lnTo>
                  <a:lnTo>
                    <a:pt x="1581" y="580"/>
                  </a:lnTo>
                  <a:lnTo>
                    <a:pt x="1570" y="620"/>
                  </a:lnTo>
                  <a:lnTo>
                    <a:pt x="1558" y="660"/>
                  </a:lnTo>
                  <a:lnTo>
                    <a:pt x="1547" y="700"/>
                  </a:lnTo>
                  <a:lnTo>
                    <a:pt x="1539" y="742"/>
                  </a:lnTo>
                  <a:lnTo>
                    <a:pt x="1531" y="785"/>
                  </a:lnTo>
                  <a:lnTo>
                    <a:pt x="1526" y="829"/>
                  </a:lnTo>
                  <a:lnTo>
                    <a:pt x="1526" y="829"/>
                  </a:lnTo>
                  <a:lnTo>
                    <a:pt x="1498" y="830"/>
                  </a:lnTo>
                  <a:lnTo>
                    <a:pt x="1470" y="831"/>
                  </a:lnTo>
                  <a:lnTo>
                    <a:pt x="1417" y="833"/>
                  </a:lnTo>
                  <a:lnTo>
                    <a:pt x="1417" y="833"/>
                  </a:lnTo>
                  <a:lnTo>
                    <a:pt x="1391" y="842"/>
                  </a:lnTo>
                  <a:lnTo>
                    <a:pt x="1365" y="851"/>
                  </a:lnTo>
                  <a:lnTo>
                    <a:pt x="1339" y="862"/>
                  </a:lnTo>
                  <a:lnTo>
                    <a:pt x="1315" y="874"/>
                  </a:lnTo>
                  <a:lnTo>
                    <a:pt x="1291" y="887"/>
                  </a:lnTo>
                  <a:lnTo>
                    <a:pt x="1268" y="899"/>
                  </a:lnTo>
                  <a:lnTo>
                    <a:pt x="1245" y="913"/>
                  </a:lnTo>
                  <a:lnTo>
                    <a:pt x="1223" y="927"/>
                  </a:lnTo>
                  <a:lnTo>
                    <a:pt x="1223" y="927"/>
                  </a:lnTo>
                  <a:lnTo>
                    <a:pt x="1207" y="940"/>
                  </a:lnTo>
                  <a:lnTo>
                    <a:pt x="1192" y="954"/>
                  </a:lnTo>
                  <a:lnTo>
                    <a:pt x="1165" y="980"/>
                  </a:lnTo>
                  <a:lnTo>
                    <a:pt x="1165" y="980"/>
                  </a:lnTo>
                  <a:lnTo>
                    <a:pt x="1154" y="987"/>
                  </a:lnTo>
                  <a:lnTo>
                    <a:pt x="1145" y="995"/>
                  </a:lnTo>
                  <a:lnTo>
                    <a:pt x="1135" y="1001"/>
                  </a:lnTo>
                  <a:lnTo>
                    <a:pt x="1125" y="1010"/>
                  </a:lnTo>
                  <a:lnTo>
                    <a:pt x="1125" y="1010"/>
                  </a:lnTo>
                  <a:lnTo>
                    <a:pt x="1117" y="1018"/>
                  </a:lnTo>
                  <a:lnTo>
                    <a:pt x="1108" y="1028"/>
                  </a:lnTo>
                  <a:lnTo>
                    <a:pt x="1091" y="1047"/>
                  </a:lnTo>
                  <a:lnTo>
                    <a:pt x="1091" y="1047"/>
                  </a:lnTo>
                  <a:lnTo>
                    <a:pt x="1056" y="1082"/>
                  </a:lnTo>
                  <a:lnTo>
                    <a:pt x="1039" y="1101"/>
                  </a:lnTo>
                  <a:lnTo>
                    <a:pt x="1023" y="1120"/>
                  </a:lnTo>
                  <a:lnTo>
                    <a:pt x="1023" y="1120"/>
                  </a:lnTo>
                  <a:lnTo>
                    <a:pt x="1008" y="1140"/>
                  </a:lnTo>
                  <a:lnTo>
                    <a:pt x="993" y="1161"/>
                  </a:lnTo>
                  <a:lnTo>
                    <a:pt x="979" y="1182"/>
                  </a:lnTo>
                  <a:lnTo>
                    <a:pt x="965" y="1205"/>
                  </a:lnTo>
                  <a:lnTo>
                    <a:pt x="952" y="1226"/>
                  </a:lnTo>
                  <a:lnTo>
                    <a:pt x="940" y="1250"/>
                  </a:lnTo>
                  <a:lnTo>
                    <a:pt x="928" y="1272"/>
                  </a:lnTo>
                  <a:lnTo>
                    <a:pt x="918" y="1296"/>
                  </a:lnTo>
                  <a:lnTo>
                    <a:pt x="918" y="1296"/>
                  </a:lnTo>
                  <a:lnTo>
                    <a:pt x="923" y="1290"/>
                  </a:lnTo>
                  <a:lnTo>
                    <a:pt x="928" y="1284"/>
                  </a:lnTo>
                  <a:lnTo>
                    <a:pt x="933" y="1275"/>
                  </a:lnTo>
                  <a:lnTo>
                    <a:pt x="937" y="1268"/>
                  </a:lnTo>
                  <a:lnTo>
                    <a:pt x="944" y="1251"/>
                  </a:lnTo>
                  <a:lnTo>
                    <a:pt x="953" y="1233"/>
                  </a:lnTo>
                  <a:lnTo>
                    <a:pt x="953" y="1233"/>
                  </a:lnTo>
                  <a:lnTo>
                    <a:pt x="959" y="1225"/>
                  </a:lnTo>
                  <a:lnTo>
                    <a:pt x="967" y="1216"/>
                  </a:lnTo>
                  <a:lnTo>
                    <a:pt x="975" y="1208"/>
                  </a:lnTo>
                  <a:lnTo>
                    <a:pt x="983" y="1200"/>
                  </a:lnTo>
                  <a:lnTo>
                    <a:pt x="983" y="1200"/>
                  </a:lnTo>
                  <a:lnTo>
                    <a:pt x="998" y="1179"/>
                  </a:lnTo>
                  <a:lnTo>
                    <a:pt x="1013" y="1157"/>
                  </a:lnTo>
                  <a:lnTo>
                    <a:pt x="1013" y="1157"/>
                  </a:lnTo>
                  <a:lnTo>
                    <a:pt x="1020" y="1147"/>
                  </a:lnTo>
                  <a:lnTo>
                    <a:pt x="1028" y="1136"/>
                  </a:lnTo>
                  <a:lnTo>
                    <a:pt x="1032" y="1131"/>
                  </a:lnTo>
                  <a:lnTo>
                    <a:pt x="1036" y="1126"/>
                  </a:lnTo>
                  <a:lnTo>
                    <a:pt x="1042" y="1123"/>
                  </a:lnTo>
                  <a:lnTo>
                    <a:pt x="1047" y="1121"/>
                  </a:lnTo>
                  <a:lnTo>
                    <a:pt x="1047" y="1121"/>
                  </a:lnTo>
                  <a:lnTo>
                    <a:pt x="1038" y="1138"/>
                  </a:lnTo>
                  <a:lnTo>
                    <a:pt x="1027" y="1153"/>
                  </a:lnTo>
                  <a:lnTo>
                    <a:pt x="1003" y="1184"/>
                  </a:lnTo>
                  <a:lnTo>
                    <a:pt x="980" y="1214"/>
                  </a:lnTo>
                  <a:lnTo>
                    <a:pt x="969" y="1230"/>
                  </a:lnTo>
                  <a:lnTo>
                    <a:pt x="960" y="1246"/>
                  </a:lnTo>
                  <a:lnTo>
                    <a:pt x="960" y="1246"/>
                  </a:lnTo>
                  <a:lnTo>
                    <a:pt x="954" y="1257"/>
                  </a:lnTo>
                  <a:lnTo>
                    <a:pt x="949" y="1270"/>
                  </a:lnTo>
                  <a:lnTo>
                    <a:pt x="943" y="1282"/>
                  </a:lnTo>
                  <a:lnTo>
                    <a:pt x="940" y="1294"/>
                  </a:lnTo>
                  <a:lnTo>
                    <a:pt x="940" y="1294"/>
                  </a:lnTo>
                  <a:lnTo>
                    <a:pt x="945" y="1293"/>
                  </a:lnTo>
                  <a:lnTo>
                    <a:pt x="951" y="1292"/>
                  </a:lnTo>
                  <a:lnTo>
                    <a:pt x="956" y="1291"/>
                  </a:lnTo>
                  <a:lnTo>
                    <a:pt x="961" y="1290"/>
                  </a:lnTo>
                  <a:lnTo>
                    <a:pt x="961" y="1290"/>
                  </a:lnTo>
                  <a:lnTo>
                    <a:pt x="1012" y="1221"/>
                  </a:lnTo>
                  <a:lnTo>
                    <a:pt x="1038" y="1186"/>
                  </a:lnTo>
                  <a:lnTo>
                    <a:pt x="1064" y="1152"/>
                  </a:lnTo>
                  <a:lnTo>
                    <a:pt x="1091" y="1118"/>
                  </a:lnTo>
                  <a:lnTo>
                    <a:pt x="1119" y="1086"/>
                  </a:lnTo>
                  <a:lnTo>
                    <a:pt x="1147" y="1055"/>
                  </a:lnTo>
                  <a:lnTo>
                    <a:pt x="1177" y="1024"/>
                  </a:lnTo>
                  <a:lnTo>
                    <a:pt x="1177" y="1024"/>
                  </a:lnTo>
                  <a:lnTo>
                    <a:pt x="1181" y="1024"/>
                  </a:lnTo>
                  <a:lnTo>
                    <a:pt x="1184" y="1023"/>
                  </a:lnTo>
                  <a:lnTo>
                    <a:pt x="1190" y="1020"/>
                  </a:lnTo>
                  <a:lnTo>
                    <a:pt x="1190" y="1020"/>
                  </a:lnTo>
                  <a:lnTo>
                    <a:pt x="1220" y="995"/>
                  </a:lnTo>
                  <a:lnTo>
                    <a:pt x="1251" y="969"/>
                  </a:lnTo>
                  <a:lnTo>
                    <a:pt x="1284" y="943"/>
                  </a:lnTo>
                  <a:lnTo>
                    <a:pt x="1317" y="919"/>
                  </a:lnTo>
                  <a:lnTo>
                    <a:pt x="1317" y="919"/>
                  </a:lnTo>
                  <a:lnTo>
                    <a:pt x="1338" y="905"/>
                  </a:lnTo>
                  <a:lnTo>
                    <a:pt x="1360" y="892"/>
                  </a:lnTo>
                  <a:lnTo>
                    <a:pt x="1381" y="880"/>
                  </a:lnTo>
                  <a:lnTo>
                    <a:pt x="1404" y="869"/>
                  </a:lnTo>
                  <a:lnTo>
                    <a:pt x="1428" y="861"/>
                  </a:lnTo>
                  <a:lnTo>
                    <a:pt x="1441" y="858"/>
                  </a:lnTo>
                  <a:lnTo>
                    <a:pt x="1454" y="854"/>
                  </a:lnTo>
                  <a:lnTo>
                    <a:pt x="1468" y="851"/>
                  </a:lnTo>
                  <a:lnTo>
                    <a:pt x="1482" y="850"/>
                  </a:lnTo>
                  <a:lnTo>
                    <a:pt x="1496" y="848"/>
                  </a:lnTo>
                  <a:lnTo>
                    <a:pt x="1511" y="848"/>
                  </a:lnTo>
                  <a:lnTo>
                    <a:pt x="1511" y="848"/>
                  </a:lnTo>
                  <a:lnTo>
                    <a:pt x="1524" y="848"/>
                  </a:lnTo>
                  <a:lnTo>
                    <a:pt x="1532" y="849"/>
                  </a:lnTo>
                  <a:lnTo>
                    <a:pt x="1541" y="849"/>
                  </a:lnTo>
                  <a:lnTo>
                    <a:pt x="1553" y="848"/>
                  </a:lnTo>
                  <a:lnTo>
                    <a:pt x="1553" y="848"/>
                  </a:lnTo>
                  <a:lnTo>
                    <a:pt x="1580" y="752"/>
                  </a:lnTo>
                  <a:lnTo>
                    <a:pt x="1609" y="656"/>
                  </a:lnTo>
                  <a:lnTo>
                    <a:pt x="1622" y="607"/>
                  </a:lnTo>
                  <a:lnTo>
                    <a:pt x="1635" y="559"/>
                  </a:lnTo>
                  <a:lnTo>
                    <a:pt x="1647" y="509"/>
                  </a:lnTo>
                  <a:lnTo>
                    <a:pt x="1656" y="456"/>
                  </a:lnTo>
                  <a:lnTo>
                    <a:pt x="1656" y="456"/>
                  </a:lnTo>
                  <a:lnTo>
                    <a:pt x="1659" y="453"/>
                  </a:lnTo>
                  <a:lnTo>
                    <a:pt x="1662" y="450"/>
                  </a:lnTo>
                  <a:lnTo>
                    <a:pt x="1664" y="446"/>
                  </a:lnTo>
                  <a:lnTo>
                    <a:pt x="1666" y="442"/>
                  </a:lnTo>
                  <a:lnTo>
                    <a:pt x="1666" y="442"/>
                  </a:lnTo>
                  <a:lnTo>
                    <a:pt x="1672" y="424"/>
                  </a:lnTo>
                  <a:lnTo>
                    <a:pt x="1678" y="406"/>
                  </a:lnTo>
                  <a:lnTo>
                    <a:pt x="1682" y="387"/>
                  </a:lnTo>
                  <a:lnTo>
                    <a:pt x="1685" y="368"/>
                  </a:lnTo>
                  <a:lnTo>
                    <a:pt x="1694" y="330"/>
                  </a:lnTo>
                  <a:lnTo>
                    <a:pt x="1699" y="313"/>
                  </a:lnTo>
                  <a:lnTo>
                    <a:pt x="1705" y="294"/>
                  </a:lnTo>
                  <a:lnTo>
                    <a:pt x="1705" y="294"/>
                  </a:lnTo>
                  <a:lnTo>
                    <a:pt x="1707" y="291"/>
                  </a:lnTo>
                  <a:lnTo>
                    <a:pt x="1710" y="289"/>
                  </a:lnTo>
                  <a:lnTo>
                    <a:pt x="1712" y="286"/>
                  </a:lnTo>
                  <a:lnTo>
                    <a:pt x="1714" y="283"/>
                  </a:lnTo>
                  <a:lnTo>
                    <a:pt x="1714" y="283"/>
                  </a:lnTo>
                  <a:lnTo>
                    <a:pt x="1723" y="256"/>
                  </a:lnTo>
                  <a:lnTo>
                    <a:pt x="1730" y="229"/>
                  </a:lnTo>
                  <a:lnTo>
                    <a:pt x="1737" y="202"/>
                  </a:lnTo>
                  <a:lnTo>
                    <a:pt x="1744" y="178"/>
                  </a:lnTo>
                  <a:lnTo>
                    <a:pt x="1744" y="178"/>
                  </a:lnTo>
                  <a:lnTo>
                    <a:pt x="1751" y="162"/>
                  </a:lnTo>
                  <a:lnTo>
                    <a:pt x="1753" y="154"/>
                  </a:lnTo>
                  <a:lnTo>
                    <a:pt x="1753" y="150"/>
                  </a:lnTo>
                  <a:lnTo>
                    <a:pt x="1751" y="146"/>
                  </a:lnTo>
                  <a:lnTo>
                    <a:pt x="1751" y="146"/>
                  </a:lnTo>
                  <a:lnTo>
                    <a:pt x="1742" y="148"/>
                  </a:lnTo>
                  <a:lnTo>
                    <a:pt x="1735" y="150"/>
                  </a:lnTo>
                  <a:lnTo>
                    <a:pt x="1727" y="152"/>
                  </a:lnTo>
                  <a:lnTo>
                    <a:pt x="1723" y="152"/>
                  </a:lnTo>
                  <a:lnTo>
                    <a:pt x="1717" y="151"/>
                  </a:lnTo>
                  <a:lnTo>
                    <a:pt x="1717" y="151"/>
                  </a:lnTo>
                  <a:close/>
                  <a:moveTo>
                    <a:pt x="1785" y="576"/>
                  </a:moveTo>
                  <a:lnTo>
                    <a:pt x="1785" y="576"/>
                  </a:lnTo>
                  <a:lnTo>
                    <a:pt x="1783" y="575"/>
                  </a:lnTo>
                  <a:lnTo>
                    <a:pt x="1782" y="575"/>
                  </a:lnTo>
                  <a:lnTo>
                    <a:pt x="1781" y="576"/>
                  </a:lnTo>
                  <a:lnTo>
                    <a:pt x="1781" y="577"/>
                  </a:lnTo>
                  <a:lnTo>
                    <a:pt x="1778" y="581"/>
                  </a:lnTo>
                  <a:lnTo>
                    <a:pt x="1776" y="587"/>
                  </a:lnTo>
                  <a:lnTo>
                    <a:pt x="1776" y="587"/>
                  </a:lnTo>
                  <a:lnTo>
                    <a:pt x="1781" y="556"/>
                  </a:lnTo>
                  <a:lnTo>
                    <a:pt x="1785" y="526"/>
                  </a:lnTo>
                  <a:lnTo>
                    <a:pt x="1798" y="464"/>
                  </a:lnTo>
                  <a:lnTo>
                    <a:pt x="1811" y="399"/>
                  </a:lnTo>
                  <a:lnTo>
                    <a:pt x="1822" y="334"/>
                  </a:lnTo>
                  <a:lnTo>
                    <a:pt x="1822" y="334"/>
                  </a:lnTo>
                  <a:lnTo>
                    <a:pt x="1827" y="327"/>
                  </a:lnTo>
                  <a:lnTo>
                    <a:pt x="1831" y="320"/>
                  </a:lnTo>
                  <a:lnTo>
                    <a:pt x="1831" y="320"/>
                  </a:lnTo>
                  <a:lnTo>
                    <a:pt x="1831" y="312"/>
                  </a:lnTo>
                  <a:lnTo>
                    <a:pt x="1833" y="303"/>
                  </a:lnTo>
                  <a:lnTo>
                    <a:pt x="1838" y="282"/>
                  </a:lnTo>
                  <a:lnTo>
                    <a:pt x="1844" y="260"/>
                  </a:lnTo>
                  <a:lnTo>
                    <a:pt x="1849" y="240"/>
                  </a:lnTo>
                  <a:lnTo>
                    <a:pt x="1849" y="240"/>
                  </a:lnTo>
                  <a:lnTo>
                    <a:pt x="1852" y="237"/>
                  </a:lnTo>
                  <a:lnTo>
                    <a:pt x="1854" y="232"/>
                  </a:lnTo>
                  <a:lnTo>
                    <a:pt x="1857" y="227"/>
                  </a:lnTo>
                  <a:lnTo>
                    <a:pt x="1858" y="222"/>
                  </a:lnTo>
                  <a:lnTo>
                    <a:pt x="1858" y="222"/>
                  </a:lnTo>
                  <a:lnTo>
                    <a:pt x="1853" y="217"/>
                  </a:lnTo>
                  <a:lnTo>
                    <a:pt x="1849" y="213"/>
                  </a:lnTo>
                  <a:lnTo>
                    <a:pt x="1844" y="211"/>
                  </a:lnTo>
                  <a:lnTo>
                    <a:pt x="1838" y="210"/>
                  </a:lnTo>
                  <a:lnTo>
                    <a:pt x="1838" y="210"/>
                  </a:lnTo>
                  <a:lnTo>
                    <a:pt x="1835" y="213"/>
                  </a:lnTo>
                  <a:lnTo>
                    <a:pt x="1832" y="216"/>
                  </a:lnTo>
                  <a:lnTo>
                    <a:pt x="1828" y="225"/>
                  </a:lnTo>
                  <a:lnTo>
                    <a:pt x="1824" y="236"/>
                  </a:lnTo>
                  <a:lnTo>
                    <a:pt x="1822" y="246"/>
                  </a:lnTo>
                  <a:lnTo>
                    <a:pt x="1820" y="257"/>
                  </a:lnTo>
                  <a:lnTo>
                    <a:pt x="1818" y="268"/>
                  </a:lnTo>
                  <a:lnTo>
                    <a:pt x="1815" y="277"/>
                  </a:lnTo>
                  <a:lnTo>
                    <a:pt x="1809" y="286"/>
                  </a:lnTo>
                  <a:lnTo>
                    <a:pt x="1809" y="286"/>
                  </a:lnTo>
                  <a:lnTo>
                    <a:pt x="1809" y="278"/>
                  </a:lnTo>
                  <a:lnTo>
                    <a:pt x="1809" y="271"/>
                  </a:lnTo>
                  <a:lnTo>
                    <a:pt x="1813" y="253"/>
                  </a:lnTo>
                  <a:lnTo>
                    <a:pt x="1817" y="233"/>
                  </a:lnTo>
                  <a:lnTo>
                    <a:pt x="1820" y="215"/>
                  </a:lnTo>
                  <a:lnTo>
                    <a:pt x="1820" y="215"/>
                  </a:lnTo>
                  <a:lnTo>
                    <a:pt x="1818" y="212"/>
                  </a:lnTo>
                  <a:lnTo>
                    <a:pt x="1816" y="209"/>
                  </a:lnTo>
                  <a:lnTo>
                    <a:pt x="1814" y="201"/>
                  </a:lnTo>
                  <a:lnTo>
                    <a:pt x="1813" y="194"/>
                  </a:lnTo>
                  <a:lnTo>
                    <a:pt x="1809" y="186"/>
                  </a:lnTo>
                  <a:lnTo>
                    <a:pt x="1809" y="186"/>
                  </a:lnTo>
                  <a:lnTo>
                    <a:pt x="1804" y="204"/>
                  </a:lnTo>
                  <a:lnTo>
                    <a:pt x="1800" y="223"/>
                  </a:lnTo>
                  <a:lnTo>
                    <a:pt x="1794" y="241"/>
                  </a:lnTo>
                  <a:lnTo>
                    <a:pt x="1791" y="248"/>
                  </a:lnTo>
                  <a:lnTo>
                    <a:pt x="1787" y="256"/>
                  </a:lnTo>
                  <a:lnTo>
                    <a:pt x="1787" y="256"/>
                  </a:lnTo>
                  <a:lnTo>
                    <a:pt x="1787" y="246"/>
                  </a:lnTo>
                  <a:lnTo>
                    <a:pt x="1788" y="237"/>
                  </a:lnTo>
                  <a:lnTo>
                    <a:pt x="1792" y="219"/>
                  </a:lnTo>
                  <a:lnTo>
                    <a:pt x="1796" y="202"/>
                  </a:lnTo>
                  <a:lnTo>
                    <a:pt x="1797" y="194"/>
                  </a:lnTo>
                  <a:lnTo>
                    <a:pt x="1798" y="186"/>
                  </a:lnTo>
                  <a:lnTo>
                    <a:pt x="1798" y="186"/>
                  </a:lnTo>
                  <a:lnTo>
                    <a:pt x="1794" y="191"/>
                  </a:lnTo>
                  <a:lnTo>
                    <a:pt x="1791" y="196"/>
                  </a:lnTo>
                  <a:lnTo>
                    <a:pt x="1789" y="207"/>
                  </a:lnTo>
                  <a:lnTo>
                    <a:pt x="1787" y="217"/>
                  </a:lnTo>
                  <a:lnTo>
                    <a:pt x="1785" y="229"/>
                  </a:lnTo>
                  <a:lnTo>
                    <a:pt x="1785" y="229"/>
                  </a:lnTo>
                  <a:lnTo>
                    <a:pt x="1771" y="272"/>
                  </a:lnTo>
                  <a:lnTo>
                    <a:pt x="1765" y="293"/>
                  </a:lnTo>
                  <a:lnTo>
                    <a:pt x="1760" y="315"/>
                  </a:lnTo>
                  <a:lnTo>
                    <a:pt x="1760" y="315"/>
                  </a:lnTo>
                  <a:lnTo>
                    <a:pt x="1758" y="324"/>
                  </a:lnTo>
                  <a:lnTo>
                    <a:pt x="1757" y="333"/>
                  </a:lnTo>
                  <a:lnTo>
                    <a:pt x="1756" y="336"/>
                  </a:lnTo>
                  <a:lnTo>
                    <a:pt x="1754" y="339"/>
                  </a:lnTo>
                  <a:lnTo>
                    <a:pt x="1752" y="342"/>
                  </a:lnTo>
                  <a:lnTo>
                    <a:pt x="1750" y="343"/>
                  </a:lnTo>
                  <a:lnTo>
                    <a:pt x="1750" y="343"/>
                  </a:lnTo>
                  <a:lnTo>
                    <a:pt x="1752" y="321"/>
                  </a:lnTo>
                  <a:lnTo>
                    <a:pt x="1756" y="300"/>
                  </a:lnTo>
                  <a:lnTo>
                    <a:pt x="1765" y="259"/>
                  </a:lnTo>
                  <a:lnTo>
                    <a:pt x="1775" y="217"/>
                  </a:lnTo>
                  <a:lnTo>
                    <a:pt x="1780" y="196"/>
                  </a:lnTo>
                  <a:lnTo>
                    <a:pt x="1783" y="173"/>
                  </a:lnTo>
                  <a:lnTo>
                    <a:pt x="1783" y="173"/>
                  </a:lnTo>
                  <a:lnTo>
                    <a:pt x="1776" y="164"/>
                  </a:lnTo>
                  <a:lnTo>
                    <a:pt x="1772" y="160"/>
                  </a:lnTo>
                  <a:lnTo>
                    <a:pt x="1767" y="156"/>
                  </a:lnTo>
                  <a:lnTo>
                    <a:pt x="1767" y="156"/>
                  </a:lnTo>
                  <a:lnTo>
                    <a:pt x="1753" y="197"/>
                  </a:lnTo>
                  <a:lnTo>
                    <a:pt x="1740" y="239"/>
                  </a:lnTo>
                  <a:lnTo>
                    <a:pt x="1714" y="323"/>
                  </a:lnTo>
                  <a:lnTo>
                    <a:pt x="1690" y="410"/>
                  </a:lnTo>
                  <a:lnTo>
                    <a:pt x="1666" y="497"/>
                  </a:lnTo>
                  <a:lnTo>
                    <a:pt x="1641" y="584"/>
                  </a:lnTo>
                  <a:lnTo>
                    <a:pt x="1617" y="670"/>
                  </a:lnTo>
                  <a:lnTo>
                    <a:pt x="1592" y="756"/>
                  </a:lnTo>
                  <a:lnTo>
                    <a:pt x="1578" y="799"/>
                  </a:lnTo>
                  <a:lnTo>
                    <a:pt x="1564" y="841"/>
                  </a:lnTo>
                  <a:lnTo>
                    <a:pt x="1564" y="841"/>
                  </a:lnTo>
                  <a:lnTo>
                    <a:pt x="1569" y="847"/>
                  </a:lnTo>
                  <a:lnTo>
                    <a:pt x="1574" y="851"/>
                  </a:lnTo>
                  <a:lnTo>
                    <a:pt x="1577" y="853"/>
                  </a:lnTo>
                  <a:lnTo>
                    <a:pt x="1581" y="854"/>
                  </a:lnTo>
                  <a:lnTo>
                    <a:pt x="1586" y="855"/>
                  </a:lnTo>
                  <a:lnTo>
                    <a:pt x="1591" y="854"/>
                  </a:lnTo>
                  <a:lnTo>
                    <a:pt x="1591" y="854"/>
                  </a:lnTo>
                  <a:lnTo>
                    <a:pt x="1592" y="842"/>
                  </a:lnTo>
                  <a:lnTo>
                    <a:pt x="1595" y="830"/>
                  </a:lnTo>
                  <a:lnTo>
                    <a:pt x="1599" y="817"/>
                  </a:lnTo>
                  <a:lnTo>
                    <a:pt x="1602" y="805"/>
                  </a:lnTo>
                  <a:lnTo>
                    <a:pt x="1610" y="782"/>
                  </a:lnTo>
                  <a:lnTo>
                    <a:pt x="1615" y="769"/>
                  </a:lnTo>
                  <a:lnTo>
                    <a:pt x="1618" y="757"/>
                  </a:lnTo>
                  <a:lnTo>
                    <a:pt x="1618" y="757"/>
                  </a:lnTo>
                  <a:lnTo>
                    <a:pt x="1620" y="744"/>
                  </a:lnTo>
                  <a:lnTo>
                    <a:pt x="1621" y="730"/>
                  </a:lnTo>
                  <a:lnTo>
                    <a:pt x="1622" y="724"/>
                  </a:lnTo>
                  <a:lnTo>
                    <a:pt x="1624" y="717"/>
                  </a:lnTo>
                  <a:lnTo>
                    <a:pt x="1626" y="711"/>
                  </a:lnTo>
                  <a:lnTo>
                    <a:pt x="1631" y="706"/>
                  </a:lnTo>
                  <a:lnTo>
                    <a:pt x="1631" y="706"/>
                  </a:lnTo>
                  <a:lnTo>
                    <a:pt x="1629" y="725"/>
                  </a:lnTo>
                  <a:lnTo>
                    <a:pt x="1625" y="743"/>
                  </a:lnTo>
                  <a:lnTo>
                    <a:pt x="1618" y="779"/>
                  </a:lnTo>
                  <a:lnTo>
                    <a:pt x="1609" y="816"/>
                  </a:lnTo>
                  <a:lnTo>
                    <a:pt x="1605" y="834"/>
                  </a:lnTo>
                  <a:lnTo>
                    <a:pt x="1602" y="853"/>
                  </a:lnTo>
                  <a:lnTo>
                    <a:pt x="1602" y="853"/>
                  </a:lnTo>
                  <a:lnTo>
                    <a:pt x="1605" y="852"/>
                  </a:lnTo>
                  <a:lnTo>
                    <a:pt x="1607" y="852"/>
                  </a:lnTo>
                  <a:lnTo>
                    <a:pt x="1611" y="852"/>
                  </a:lnTo>
                  <a:lnTo>
                    <a:pt x="1616" y="853"/>
                  </a:lnTo>
                  <a:lnTo>
                    <a:pt x="1618" y="853"/>
                  </a:lnTo>
                  <a:lnTo>
                    <a:pt x="1620" y="853"/>
                  </a:lnTo>
                  <a:lnTo>
                    <a:pt x="1620" y="853"/>
                  </a:lnTo>
                  <a:lnTo>
                    <a:pt x="1626" y="823"/>
                  </a:lnTo>
                  <a:lnTo>
                    <a:pt x="1634" y="792"/>
                  </a:lnTo>
                  <a:lnTo>
                    <a:pt x="1650" y="731"/>
                  </a:lnTo>
                  <a:lnTo>
                    <a:pt x="1665" y="669"/>
                  </a:lnTo>
                  <a:lnTo>
                    <a:pt x="1672" y="637"/>
                  </a:lnTo>
                  <a:lnTo>
                    <a:pt x="1678" y="604"/>
                  </a:lnTo>
                  <a:lnTo>
                    <a:pt x="1678" y="604"/>
                  </a:lnTo>
                  <a:lnTo>
                    <a:pt x="1681" y="600"/>
                  </a:lnTo>
                  <a:lnTo>
                    <a:pt x="1684" y="595"/>
                  </a:lnTo>
                  <a:lnTo>
                    <a:pt x="1685" y="590"/>
                  </a:lnTo>
                  <a:lnTo>
                    <a:pt x="1686" y="584"/>
                  </a:lnTo>
                  <a:lnTo>
                    <a:pt x="1687" y="571"/>
                  </a:lnTo>
                  <a:lnTo>
                    <a:pt x="1688" y="558"/>
                  </a:lnTo>
                  <a:lnTo>
                    <a:pt x="1688" y="558"/>
                  </a:lnTo>
                  <a:lnTo>
                    <a:pt x="1693" y="537"/>
                  </a:lnTo>
                  <a:lnTo>
                    <a:pt x="1698" y="517"/>
                  </a:lnTo>
                  <a:lnTo>
                    <a:pt x="1702" y="497"/>
                  </a:lnTo>
                  <a:lnTo>
                    <a:pt x="1707" y="476"/>
                  </a:lnTo>
                  <a:lnTo>
                    <a:pt x="1707" y="476"/>
                  </a:lnTo>
                  <a:lnTo>
                    <a:pt x="1709" y="466"/>
                  </a:lnTo>
                  <a:lnTo>
                    <a:pt x="1712" y="456"/>
                  </a:lnTo>
                  <a:lnTo>
                    <a:pt x="1717" y="436"/>
                  </a:lnTo>
                  <a:lnTo>
                    <a:pt x="1717" y="436"/>
                  </a:lnTo>
                  <a:lnTo>
                    <a:pt x="1720" y="425"/>
                  </a:lnTo>
                  <a:lnTo>
                    <a:pt x="1721" y="414"/>
                  </a:lnTo>
                  <a:lnTo>
                    <a:pt x="1722" y="409"/>
                  </a:lnTo>
                  <a:lnTo>
                    <a:pt x="1724" y="405"/>
                  </a:lnTo>
                  <a:lnTo>
                    <a:pt x="1727" y="402"/>
                  </a:lnTo>
                  <a:lnTo>
                    <a:pt x="1731" y="398"/>
                  </a:lnTo>
                  <a:lnTo>
                    <a:pt x="1731" y="398"/>
                  </a:lnTo>
                  <a:lnTo>
                    <a:pt x="1726" y="434"/>
                  </a:lnTo>
                  <a:lnTo>
                    <a:pt x="1720" y="471"/>
                  </a:lnTo>
                  <a:lnTo>
                    <a:pt x="1712" y="509"/>
                  </a:lnTo>
                  <a:lnTo>
                    <a:pt x="1705" y="547"/>
                  </a:lnTo>
                  <a:lnTo>
                    <a:pt x="1686" y="624"/>
                  </a:lnTo>
                  <a:lnTo>
                    <a:pt x="1667" y="700"/>
                  </a:lnTo>
                  <a:lnTo>
                    <a:pt x="1667" y="700"/>
                  </a:lnTo>
                  <a:lnTo>
                    <a:pt x="1664" y="716"/>
                  </a:lnTo>
                  <a:lnTo>
                    <a:pt x="1662" y="733"/>
                  </a:lnTo>
                  <a:lnTo>
                    <a:pt x="1659" y="749"/>
                  </a:lnTo>
                  <a:lnTo>
                    <a:pt x="1655" y="766"/>
                  </a:lnTo>
                  <a:lnTo>
                    <a:pt x="1655" y="766"/>
                  </a:lnTo>
                  <a:lnTo>
                    <a:pt x="1651" y="779"/>
                  </a:lnTo>
                  <a:lnTo>
                    <a:pt x="1646" y="794"/>
                  </a:lnTo>
                  <a:lnTo>
                    <a:pt x="1635" y="824"/>
                  </a:lnTo>
                  <a:lnTo>
                    <a:pt x="1630" y="841"/>
                  </a:lnTo>
                  <a:lnTo>
                    <a:pt x="1626" y="855"/>
                  </a:lnTo>
                  <a:lnTo>
                    <a:pt x="1623" y="869"/>
                  </a:lnTo>
                  <a:lnTo>
                    <a:pt x="1623" y="883"/>
                  </a:lnTo>
                  <a:lnTo>
                    <a:pt x="1623" y="883"/>
                  </a:lnTo>
                  <a:lnTo>
                    <a:pt x="1630" y="888"/>
                  </a:lnTo>
                  <a:lnTo>
                    <a:pt x="1635" y="891"/>
                  </a:lnTo>
                  <a:lnTo>
                    <a:pt x="1650" y="894"/>
                  </a:lnTo>
                  <a:lnTo>
                    <a:pt x="1650" y="894"/>
                  </a:lnTo>
                  <a:lnTo>
                    <a:pt x="1651" y="879"/>
                  </a:lnTo>
                  <a:lnTo>
                    <a:pt x="1654" y="865"/>
                  </a:lnTo>
                  <a:lnTo>
                    <a:pt x="1657" y="852"/>
                  </a:lnTo>
                  <a:lnTo>
                    <a:pt x="1662" y="838"/>
                  </a:lnTo>
                  <a:lnTo>
                    <a:pt x="1671" y="813"/>
                  </a:lnTo>
                  <a:lnTo>
                    <a:pt x="1680" y="787"/>
                  </a:lnTo>
                  <a:lnTo>
                    <a:pt x="1680" y="787"/>
                  </a:lnTo>
                  <a:lnTo>
                    <a:pt x="1683" y="775"/>
                  </a:lnTo>
                  <a:lnTo>
                    <a:pt x="1685" y="763"/>
                  </a:lnTo>
                  <a:lnTo>
                    <a:pt x="1688" y="741"/>
                  </a:lnTo>
                  <a:lnTo>
                    <a:pt x="1691" y="729"/>
                  </a:lnTo>
                  <a:lnTo>
                    <a:pt x="1693" y="717"/>
                  </a:lnTo>
                  <a:lnTo>
                    <a:pt x="1697" y="707"/>
                  </a:lnTo>
                  <a:lnTo>
                    <a:pt x="1703" y="697"/>
                  </a:lnTo>
                  <a:lnTo>
                    <a:pt x="1703" y="697"/>
                  </a:lnTo>
                  <a:lnTo>
                    <a:pt x="1699" y="727"/>
                  </a:lnTo>
                  <a:lnTo>
                    <a:pt x="1694" y="761"/>
                  </a:lnTo>
                  <a:lnTo>
                    <a:pt x="1691" y="778"/>
                  </a:lnTo>
                  <a:lnTo>
                    <a:pt x="1686" y="794"/>
                  </a:lnTo>
                  <a:lnTo>
                    <a:pt x="1680" y="808"/>
                  </a:lnTo>
                  <a:lnTo>
                    <a:pt x="1677" y="815"/>
                  </a:lnTo>
                  <a:lnTo>
                    <a:pt x="1672" y="821"/>
                  </a:lnTo>
                  <a:lnTo>
                    <a:pt x="1672" y="821"/>
                  </a:lnTo>
                  <a:lnTo>
                    <a:pt x="1665" y="857"/>
                  </a:lnTo>
                  <a:lnTo>
                    <a:pt x="1656" y="894"/>
                  </a:lnTo>
                  <a:lnTo>
                    <a:pt x="1656" y="894"/>
                  </a:lnTo>
                  <a:lnTo>
                    <a:pt x="1660" y="893"/>
                  </a:lnTo>
                  <a:lnTo>
                    <a:pt x="1663" y="894"/>
                  </a:lnTo>
                  <a:lnTo>
                    <a:pt x="1665" y="897"/>
                  </a:lnTo>
                  <a:lnTo>
                    <a:pt x="1666" y="902"/>
                  </a:lnTo>
                  <a:lnTo>
                    <a:pt x="1670" y="911"/>
                  </a:lnTo>
                  <a:lnTo>
                    <a:pt x="1672" y="915"/>
                  </a:lnTo>
                  <a:lnTo>
                    <a:pt x="1675" y="919"/>
                  </a:lnTo>
                  <a:lnTo>
                    <a:pt x="1675" y="919"/>
                  </a:lnTo>
                  <a:lnTo>
                    <a:pt x="1681" y="888"/>
                  </a:lnTo>
                  <a:lnTo>
                    <a:pt x="1688" y="857"/>
                  </a:lnTo>
                  <a:lnTo>
                    <a:pt x="1697" y="827"/>
                  </a:lnTo>
                  <a:lnTo>
                    <a:pt x="1707" y="796"/>
                  </a:lnTo>
                  <a:lnTo>
                    <a:pt x="1726" y="735"/>
                  </a:lnTo>
                  <a:lnTo>
                    <a:pt x="1736" y="703"/>
                  </a:lnTo>
                  <a:lnTo>
                    <a:pt x="1742" y="671"/>
                  </a:lnTo>
                  <a:lnTo>
                    <a:pt x="1742" y="671"/>
                  </a:lnTo>
                  <a:lnTo>
                    <a:pt x="1742" y="665"/>
                  </a:lnTo>
                  <a:lnTo>
                    <a:pt x="1742" y="658"/>
                  </a:lnTo>
                  <a:lnTo>
                    <a:pt x="1743" y="655"/>
                  </a:lnTo>
                  <a:lnTo>
                    <a:pt x="1744" y="652"/>
                  </a:lnTo>
                  <a:lnTo>
                    <a:pt x="1746" y="650"/>
                  </a:lnTo>
                  <a:lnTo>
                    <a:pt x="1750" y="649"/>
                  </a:lnTo>
                  <a:lnTo>
                    <a:pt x="1750" y="649"/>
                  </a:lnTo>
                  <a:lnTo>
                    <a:pt x="1750" y="660"/>
                  </a:lnTo>
                  <a:lnTo>
                    <a:pt x="1750" y="671"/>
                  </a:lnTo>
                  <a:lnTo>
                    <a:pt x="1747" y="695"/>
                  </a:lnTo>
                  <a:lnTo>
                    <a:pt x="1743" y="718"/>
                  </a:lnTo>
                  <a:lnTo>
                    <a:pt x="1737" y="743"/>
                  </a:lnTo>
                  <a:lnTo>
                    <a:pt x="1737" y="743"/>
                  </a:lnTo>
                  <a:lnTo>
                    <a:pt x="1730" y="766"/>
                  </a:lnTo>
                  <a:lnTo>
                    <a:pt x="1724" y="789"/>
                  </a:lnTo>
                  <a:lnTo>
                    <a:pt x="1708" y="837"/>
                  </a:lnTo>
                  <a:lnTo>
                    <a:pt x="1693" y="887"/>
                  </a:lnTo>
                  <a:lnTo>
                    <a:pt x="1686" y="911"/>
                  </a:lnTo>
                  <a:lnTo>
                    <a:pt x="1682" y="935"/>
                  </a:lnTo>
                  <a:lnTo>
                    <a:pt x="1682" y="935"/>
                  </a:lnTo>
                  <a:lnTo>
                    <a:pt x="1678" y="937"/>
                  </a:lnTo>
                  <a:lnTo>
                    <a:pt x="1675" y="940"/>
                  </a:lnTo>
                  <a:lnTo>
                    <a:pt x="1667" y="945"/>
                  </a:lnTo>
                  <a:lnTo>
                    <a:pt x="1667" y="945"/>
                  </a:lnTo>
                  <a:lnTo>
                    <a:pt x="1660" y="945"/>
                  </a:lnTo>
                  <a:lnTo>
                    <a:pt x="1651" y="945"/>
                  </a:lnTo>
                  <a:lnTo>
                    <a:pt x="1634" y="944"/>
                  </a:lnTo>
                  <a:lnTo>
                    <a:pt x="1616" y="943"/>
                  </a:lnTo>
                  <a:lnTo>
                    <a:pt x="1606" y="944"/>
                  </a:lnTo>
                  <a:lnTo>
                    <a:pt x="1596" y="945"/>
                  </a:lnTo>
                  <a:lnTo>
                    <a:pt x="1596" y="945"/>
                  </a:lnTo>
                  <a:lnTo>
                    <a:pt x="1562" y="954"/>
                  </a:lnTo>
                  <a:lnTo>
                    <a:pt x="1527" y="963"/>
                  </a:lnTo>
                  <a:lnTo>
                    <a:pt x="1490" y="972"/>
                  </a:lnTo>
                  <a:lnTo>
                    <a:pt x="1456" y="981"/>
                  </a:lnTo>
                  <a:lnTo>
                    <a:pt x="1456" y="981"/>
                  </a:lnTo>
                  <a:lnTo>
                    <a:pt x="1438" y="986"/>
                  </a:lnTo>
                  <a:lnTo>
                    <a:pt x="1420" y="993"/>
                  </a:lnTo>
                  <a:lnTo>
                    <a:pt x="1403" y="1000"/>
                  </a:lnTo>
                  <a:lnTo>
                    <a:pt x="1387" y="1008"/>
                  </a:lnTo>
                  <a:lnTo>
                    <a:pt x="1354" y="1025"/>
                  </a:lnTo>
                  <a:lnTo>
                    <a:pt x="1322" y="1040"/>
                  </a:lnTo>
                  <a:lnTo>
                    <a:pt x="1322" y="1040"/>
                  </a:lnTo>
                  <a:lnTo>
                    <a:pt x="1308" y="1047"/>
                  </a:lnTo>
                  <a:lnTo>
                    <a:pt x="1296" y="1055"/>
                  </a:lnTo>
                  <a:lnTo>
                    <a:pt x="1273" y="1069"/>
                  </a:lnTo>
                  <a:lnTo>
                    <a:pt x="1273" y="1069"/>
                  </a:lnTo>
                  <a:lnTo>
                    <a:pt x="1267" y="1072"/>
                  </a:lnTo>
                  <a:lnTo>
                    <a:pt x="1259" y="1074"/>
                  </a:lnTo>
                  <a:lnTo>
                    <a:pt x="1253" y="1077"/>
                  </a:lnTo>
                  <a:lnTo>
                    <a:pt x="1246" y="1080"/>
                  </a:lnTo>
                  <a:lnTo>
                    <a:pt x="1246" y="1080"/>
                  </a:lnTo>
                  <a:lnTo>
                    <a:pt x="1221" y="1099"/>
                  </a:lnTo>
                  <a:lnTo>
                    <a:pt x="1195" y="1117"/>
                  </a:lnTo>
                  <a:lnTo>
                    <a:pt x="1144" y="1154"/>
                  </a:lnTo>
                  <a:lnTo>
                    <a:pt x="1118" y="1174"/>
                  </a:lnTo>
                  <a:lnTo>
                    <a:pt x="1093" y="1194"/>
                  </a:lnTo>
                  <a:lnTo>
                    <a:pt x="1071" y="1215"/>
                  </a:lnTo>
                  <a:lnTo>
                    <a:pt x="1060" y="1227"/>
                  </a:lnTo>
                  <a:lnTo>
                    <a:pt x="1049" y="1239"/>
                  </a:lnTo>
                  <a:lnTo>
                    <a:pt x="1049" y="1239"/>
                  </a:lnTo>
                  <a:lnTo>
                    <a:pt x="1099" y="1210"/>
                  </a:lnTo>
                  <a:lnTo>
                    <a:pt x="1149" y="1182"/>
                  </a:lnTo>
                  <a:lnTo>
                    <a:pt x="1201" y="1155"/>
                  </a:lnTo>
                  <a:lnTo>
                    <a:pt x="1254" y="1129"/>
                  </a:lnTo>
                  <a:lnTo>
                    <a:pt x="1254" y="1129"/>
                  </a:lnTo>
                  <a:lnTo>
                    <a:pt x="1258" y="1125"/>
                  </a:lnTo>
                  <a:lnTo>
                    <a:pt x="1262" y="1122"/>
                  </a:lnTo>
                  <a:lnTo>
                    <a:pt x="1267" y="1119"/>
                  </a:lnTo>
                  <a:lnTo>
                    <a:pt x="1271" y="1116"/>
                  </a:lnTo>
                  <a:lnTo>
                    <a:pt x="1271" y="1116"/>
                  </a:lnTo>
                  <a:lnTo>
                    <a:pt x="1304" y="1102"/>
                  </a:lnTo>
                  <a:lnTo>
                    <a:pt x="1339" y="1090"/>
                  </a:lnTo>
                  <a:lnTo>
                    <a:pt x="1375" y="1079"/>
                  </a:lnTo>
                  <a:lnTo>
                    <a:pt x="1411" y="1070"/>
                  </a:lnTo>
                  <a:lnTo>
                    <a:pt x="1449" y="1061"/>
                  </a:lnTo>
                  <a:lnTo>
                    <a:pt x="1486" y="1054"/>
                  </a:lnTo>
                  <a:lnTo>
                    <a:pt x="1562" y="1040"/>
                  </a:lnTo>
                  <a:lnTo>
                    <a:pt x="1562" y="1040"/>
                  </a:lnTo>
                  <a:lnTo>
                    <a:pt x="1581" y="1035"/>
                  </a:lnTo>
                  <a:lnTo>
                    <a:pt x="1599" y="1031"/>
                  </a:lnTo>
                  <a:lnTo>
                    <a:pt x="1617" y="1029"/>
                  </a:lnTo>
                  <a:lnTo>
                    <a:pt x="1635" y="1027"/>
                  </a:lnTo>
                  <a:lnTo>
                    <a:pt x="1671" y="1024"/>
                  </a:lnTo>
                  <a:lnTo>
                    <a:pt x="1710" y="1020"/>
                  </a:lnTo>
                  <a:lnTo>
                    <a:pt x="1710" y="1020"/>
                  </a:lnTo>
                  <a:lnTo>
                    <a:pt x="1722" y="982"/>
                  </a:lnTo>
                  <a:lnTo>
                    <a:pt x="1733" y="945"/>
                  </a:lnTo>
                  <a:lnTo>
                    <a:pt x="1743" y="908"/>
                  </a:lnTo>
                  <a:lnTo>
                    <a:pt x="1752" y="872"/>
                  </a:lnTo>
                  <a:lnTo>
                    <a:pt x="1769" y="797"/>
                  </a:lnTo>
                  <a:lnTo>
                    <a:pt x="1787" y="720"/>
                  </a:lnTo>
                  <a:lnTo>
                    <a:pt x="1787" y="720"/>
                  </a:lnTo>
                  <a:lnTo>
                    <a:pt x="1797" y="683"/>
                  </a:lnTo>
                  <a:lnTo>
                    <a:pt x="1808" y="645"/>
                  </a:lnTo>
                  <a:lnTo>
                    <a:pt x="1819" y="607"/>
                  </a:lnTo>
                  <a:lnTo>
                    <a:pt x="1830" y="571"/>
                  </a:lnTo>
                  <a:lnTo>
                    <a:pt x="1830" y="571"/>
                  </a:lnTo>
                  <a:lnTo>
                    <a:pt x="1838" y="530"/>
                  </a:lnTo>
                  <a:lnTo>
                    <a:pt x="1847" y="488"/>
                  </a:lnTo>
                  <a:lnTo>
                    <a:pt x="1847" y="488"/>
                  </a:lnTo>
                  <a:lnTo>
                    <a:pt x="1850" y="479"/>
                  </a:lnTo>
                  <a:lnTo>
                    <a:pt x="1853" y="469"/>
                  </a:lnTo>
                  <a:lnTo>
                    <a:pt x="1860" y="451"/>
                  </a:lnTo>
                  <a:lnTo>
                    <a:pt x="1866" y="431"/>
                  </a:lnTo>
                  <a:lnTo>
                    <a:pt x="1868" y="422"/>
                  </a:lnTo>
                  <a:lnTo>
                    <a:pt x="1871" y="412"/>
                  </a:lnTo>
                  <a:lnTo>
                    <a:pt x="1871" y="412"/>
                  </a:lnTo>
                  <a:lnTo>
                    <a:pt x="1876" y="403"/>
                  </a:lnTo>
                  <a:lnTo>
                    <a:pt x="1880" y="391"/>
                  </a:lnTo>
                  <a:lnTo>
                    <a:pt x="1883" y="378"/>
                  </a:lnTo>
                  <a:lnTo>
                    <a:pt x="1887" y="364"/>
                  </a:lnTo>
                  <a:lnTo>
                    <a:pt x="1893" y="337"/>
                  </a:lnTo>
                  <a:lnTo>
                    <a:pt x="1898" y="313"/>
                  </a:lnTo>
                  <a:lnTo>
                    <a:pt x="1898" y="313"/>
                  </a:lnTo>
                  <a:lnTo>
                    <a:pt x="1886" y="315"/>
                  </a:lnTo>
                  <a:lnTo>
                    <a:pt x="1873" y="317"/>
                  </a:lnTo>
                  <a:lnTo>
                    <a:pt x="1850" y="321"/>
                  </a:lnTo>
                  <a:lnTo>
                    <a:pt x="1850" y="321"/>
                  </a:lnTo>
                  <a:lnTo>
                    <a:pt x="1845" y="338"/>
                  </a:lnTo>
                  <a:lnTo>
                    <a:pt x="1839" y="357"/>
                  </a:lnTo>
                  <a:lnTo>
                    <a:pt x="1831" y="394"/>
                  </a:lnTo>
                  <a:lnTo>
                    <a:pt x="1822" y="431"/>
                  </a:lnTo>
                  <a:lnTo>
                    <a:pt x="1817" y="450"/>
                  </a:lnTo>
                  <a:lnTo>
                    <a:pt x="1812" y="467"/>
                  </a:lnTo>
                  <a:lnTo>
                    <a:pt x="1812" y="467"/>
                  </a:lnTo>
                  <a:lnTo>
                    <a:pt x="1811" y="465"/>
                  </a:lnTo>
                  <a:lnTo>
                    <a:pt x="1811" y="465"/>
                  </a:lnTo>
                  <a:lnTo>
                    <a:pt x="1809" y="466"/>
                  </a:lnTo>
                  <a:lnTo>
                    <a:pt x="1809" y="466"/>
                  </a:lnTo>
                  <a:lnTo>
                    <a:pt x="1808" y="480"/>
                  </a:lnTo>
                  <a:lnTo>
                    <a:pt x="1806" y="494"/>
                  </a:lnTo>
                  <a:lnTo>
                    <a:pt x="1799" y="520"/>
                  </a:lnTo>
                  <a:lnTo>
                    <a:pt x="1791" y="547"/>
                  </a:lnTo>
                  <a:lnTo>
                    <a:pt x="1788" y="561"/>
                  </a:lnTo>
                  <a:lnTo>
                    <a:pt x="1785" y="576"/>
                  </a:lnTo>
                  <a:lnTo>
                    <a:pt x="1785" y="576"/>
                  </a:lnTo>
                  <a:close/>
                  <a:moveTo>
                    <a:pt x="794" y="441"/>
                  </a:moveTo>
                  <a:lnTo>
                    <a:pt x="794" y="441"/>
                  </a:lnTo>
                  <a:lnTo>
                    <a:pt x="787" y="437"/>
                  </a:lnTo>
                  <a:lnTo>
                    <a:pt x="779" y="435"/>
                  </a:lnTo>
                  <a:lnTo>
                    <a:pt x="771" y="434"/>
                  </a:lnTo>
                  <a:lnTo>
                    <a:pt x="763" y="434"/>
                  </a:lnTo>
                  <a:lnTo>
                    <a:pt x="746" y="434"/>
                  </a:lnTo>
                  <a:lnTo>
                    <a:pt x="729" y="434"/>
                  </a:lnTo>
                  <a:lnTo>
                    <a:pt x="729" y="434"/>
                  </a:lnTo>
                  <a:lnTo>
                    <a:pt x="717" y="433"/>
                  </a:lnTo>
                  <a:lnTo>
                    <a:pt x="706" y="430"/>
                  </a:lnTo>
                  <a:lnTo>
                    <a:pt x="683" y="426"/>
                  </a:lnTo>
                  <a:lnTo>
                    <a:pt x="673" y="424"/>
                  </a:lnTo>
                  <a:lnTo>
                    <a:pt x="664" y="423"/>
                  </a:lnTo>
                  <a:lnTo>
                    <a:pt x="654" y="423"/>
                  </a:lnTo>
                  <a:lnTo>
                    <a:pt x="646" y="425"/>
                  </a:lnTo>
                  <a:lnTo>
                    <a:pt x="646" y="425"/>
                  </a:lnTo>
                  <a:lnTo>
                    <a:pt x="647" y="425"/>
                  </a:lnTo>
                  <a:lnTo>
                    <a:pt x="647" y="426"/>
                  </a:lnTo>
                  <a:lnTo>
                    <a:pt x="646" y="426"/>
                  </a:lnTo>
                  <a:lnTo>
                    <a:pt x="646" y="426"/>
                  </a:lnTo>
                  <a:lnTo>
                    <a:pt x="624" y="424"/>
                  </a:lnTo>
                  <a:lnTo>
                    <a:pt x="603" y="422"/>
                  </a:lnTo>
                  <a:lnTo>
                    <a:pt x="581" y="419"/>
                  </a:lnTo>
                  <a:lnTo>
                    <a:pt x="560" y="418"/>
                  </a:lnTo>
                  <a:lnTo>
                    <a:pt x="560" y="418"/>
                  </a:lnTo>
                  <a:lnTo>
                    <a:pt x="471" y="418"/>
                  </a:lnTo>
                  <a:lnTo>
                    <a:pt x="471" y="418"/>
                  </a:lnTo>
                  <a:lnTo>
                    <a:pt x="464" y="423"/>
                  </a:lnTo>
                  <a:lnTo>
                    <a:pt x="457" y="429"/>
                  </a:lnTo>
                  <a:lnTo>
                    <a:pt x="445" y="444"/>
                  </a:lnTo>
                  <a:lnTo>
                    <a:pt x="435" y="459"/>
                  </a:lnTo>
                  <a:lnTo>
                    <a:pt x="425" y="476"/>
                  </a:lnTo>
                  <a:lnTo>
                    <a:pt x="425" y="476"/>
                  </a:lnTo>
                  <a:lnTo>
                    <a:pt x="411" y="497"/>
                  </a:lnTo>
                  <a:lnTo>
                    <a:pt x="398" y="516"/>
                  </a:lnTo>
                  <a:lnTo>
                    <a:pt x="369" y="556"/>
                  </a:lnTo>
                  <a:lnTo>
                    <a:pt x="355" y="575"/>
                  </a:lnTo>
                  <a:lnTo>
                    <a:pt x="342" y="594"/>
                  </a:lnTo>
                  <a:lnTo>
                    <a:pt x="330" y="615"/>
                  </a:lnTo>
                  <a:lnTo>
                    <a:pt x="318" y="635"/>
                  </a:lnTo>
                  <a:lnTo>
                    <a:pt x="318" y="635"/>
                  </a:lnTo>
                  <a:lnTo>
                    <a:pt x="317" y="636"/>
                  </a:lnTo>
                  <a:lnTo>
                    <a:pt x="316" y="636"/>
                  </a:lnTo>
                  <a:lnTo>
                    <a:pt x="315" y="635"/>
                  </a:lnTo>
                  <a:lnTo>
                    <a:pt x="314" y="633"/>
                  </a:lnTo>
                  <a:lnTo>
                    <a:pt x="313" y="633"/>
                  </a:lnTo>
                  <a:lnTo>
                    <a:pt x="312" y="635"/>
                  </a:lnTo>
                  <a:lnTo>
                    <a:pt x="312" y="635"/>
                  </a:lnTo>
                  <a:lnTo>
                    <a:pt x="306" y="647"/>
                  </a:lnTo>
                  <a:lnTo>
                    <a:pt x="301" y="657"/>
                  </a:lnTo>
                  <a:lnTo>
                    <a:pt x="288" y="680"/>
                  </a:lnTo>
                  <a:lnTo>
                    <a:pt x="273" y="701"/>
                  </a:lnTo>
                  <a:lnTo>
                    <a:pt x="258" y="723"/>
                  </a:lnTo>
                  <a:lnTo>
                    <a:pt x="242" y="744"/>
                  </a:lnTo>
                  <a:lnTo>
                    <a:pt x="227" y="766"/>
                  </a:lnTo>
                  <a:lnTo>
                    <a:pt x="213" y="788"/>
                  </a:lnTo>
                  <a:lnTo>
                    <a:pt x="207" y="800"/>
                  </a:lnTo>
                  <a:lnTo>
                    <a:pt x="201" y="813"/>
                  </a:lnTo>
                  <a:lnTo>
                    <a:pt x="201" y="813"/>
                  </a:lnTo>
                  <a:lnTo>
                    <a:pt x="163" y="861"/>
                  </a:lnTo>
                  <a:lnTo>
                    <a:pt x="124" y="911"/>
                  </a:lnTo>
                  <a:lnTo>
                    <a:pt x="87" y="961"/>
                  </a:lnTo>
                  <a:lnTo>
                    <a:pt x="70" y="987"/>
                  </a:lnTo>
                  <a:lnTo>
                    <a:pt x="51" y="1013"/>
                  </a:lnTo>
                  <a:lnTo>
                    <a:pt x="51" y="1013"/>
                  </a:lnTo>
                  <a:lnTo>
                    <a:pt x="78" y="1015"/>
                  </a:lnTo>
                  <a:lnTo>
                    <a:pt x="105" y="1018"/>
                  </a:lnTo>
                  <a:lnTo>
                    <a:pt x="132" y="1024"/>
                  </a:lnTo>
                  <a:lnTo>
                    <a:pt x="157" y="1028"/>
                  </a:lnTo>
                  <a:lnTo>
                    <a:pt x="210" y="1041"/>
                  </a:lnTo>
                  <a:lnTo>
                    <a:pt x="263" y="1054"/>
                  </a:lnTo>
                  <a:lnTo>
                    <a:pt x="263" y="1054"/>
                  </a:lnTo>
                  <a:lnTo>
                    <a:pt x="285" y="1060"/>
                  </a:lnTo>
                  <a:lnTo>
                    <a:pt x="306" y="1067"/>
                  </a:lnTo>
                  <a:lnTo>
                    <a:pt x="328" y="1074"/>
                  </a:lnTo>
                  <a:lnTo>
                    <a:pt x="348" y="1080"/>
                  </a:lnTo>
                  <a:lnTo>
                    <a:pt x="348" y="1080"/>
                  </a:lnTo>
                  <a:lnTo>
                    <a:pt x="376" y="1088"/>
                  </a:lnTo>
                  <a:lnTo>
                    <a:pt x="403" y="1094"/>
                  </a:lnTo>
                  <a:lnTo>
                    <a:pt x="427" y="1100"/>
                  </a:lnTo>
                  <a:lnTo>
                    <a:pt x="450" y="1102"/>
                  </a:lnTo>
                  <a:lnTo>
                    <a:pt x="450" y="1102"/>
                  </a:lnTo>
                  <a:lnTo>
                    <a:pt x="501" y="1118"/>
                  </a:lnTo>
                  <a:lnTo>
                    <a:pt x="557" y="1135"/>
                  </a:lnTo>
                  <a:lnTo>
                    <a:pt x="615" y="1155"/>
                  </a:lnTo>
                  <a:lnTo>
                    <a:pt x="670" y="1175"/>
                  </a:lnTo>
                  <a:lnTo>
                    <a:pt x="670" y="1175"/>
                  </a:lnTo>
                  <a:lnTo>
                    <a:pt x="678" y="1179"/>
                  </a:lnTo>
                  <a:lnTo>
                    <a:pt x="684" y="1183"/>
                  </a:lnTo>
                  <a:lnTo>
                    <a:pt x="692" y="1187"/>
                  </a:lnTo>
                  <a:lnTo>
                    <a:pt x="699" y="1191"/>
                  </a:lnTo>
                  <a:lnTo>
                    <a:pt x="699" y="1191"/>
                  </a:lnTo>
                  <a:lnTo>
                    <a:pt x="713" y="1196"/>
                  </a:lnTo>
                  <a:lnTo>
                    <a:pt x="727" y="1200"/>
                  </a:lnTo>
                  <a:lnTo>
                    <a:pt x="755" y="1208"/>
                  </a:lnTo>
                  <a:lnTo>
                    <a:pt x="769" y="1211"/>
                  </a:lnTo>
                  <a:lnTo>
                    <a:pt x="782" y="1216"/>
                  </a:lnTo>
                  <a:lnTo>
                    <a:pt x="793" y="1223"/>
                  </a:lnTo>
                  <a:lnTo>
                    <a:pt x="799" y="1227"/>
                  </a:lnTo>
                  <a:lnTo>
                    <a:pt x="804" y="1231"/>
                  </a:lnTo>
                  <a:lnTo>
                    <a:pt x="804" y="1231"/>
                  </a:lnTo>
                  <a:lnTo>
                    <a:pt x="819" y="1236"/>
                  </a:lnTo>
                  <a:lnTo>
                    <a:pt x="833" y="1241"/>
                  </a:lnTo>
                  <a:lnTo>
                    <a:pt x="846" y="1247"/>
                  </a:lnTo>
                  <a:lnTo>
                    <a:pt x="858" y="1254"/>
                  </a:lnTo>
                  <a:lnTo>
                    <a:pt x="881" y="1269"/>
                  </a:lnTo>
                  <a:lnTo>
                    <a:pt x="893" y="1276"/>
                  </a:lnTo>
                  <a:lnTo>
                    <a:pt x="905" y="1284"/>
                  </a:lnTo>
                  <a:lnTo>
                    <a:pt x="905" y="1284"/>
                  </a:lnTo>
                  <a:lnTo>
                    <a:pt x="900" y="1261"/>
                  </a:lnTo>
                  <a:lnTo>
                    <a:pt x="897" y="1239"/>
                  </a:lnTo>
                  <a:lnTo>
                    <a:pt x="895" y="1217"/>
                  </a:lnTo>
                  <a:lnTo>
                    <a:pt x="893" y="1196"/>
                  </a:lnTo>
                  <a:lnTo>
                    <a:pt x="889" y="1115"/>
                  </a:lnTo>
                  <a:lnTo>
                    <a:pt x="889" y="1115"/>
                  </a:lnTo>
                  <a:lnTo>
                    <a:pt x="895" y="1033"/>
                  </a:lnTo>
                  <a:lnTo>
                    <a:pt x="899" y="955"/>
                  </a:lnTo>
                  <a:lnTo>
                    <a:pt x="900" y="879"/>
                  </a:lnTo>
                  <a:lnTo>
                    <a:pt x="899" y="803"/>
                  </a:lnTo>
                  <a:lnTo>
                    <a:pt x="899" y="803"/>
                  </a:lnTo>
                  <a:lnTo>
                    <a:pt x="898" y="785"/>
                  </a:lnTo>
                  <a:lnTo>
                    <a:pt x="895" y="768"/>
                  </a:lnTo>
                  <a:lnTo>
                    <a:pt x="891" y="751"/>
                  </a:lnTo>
                  <a:lnTo>
                    <a:pt x="885" y="735"/>
                  </a:lnTo>
                  <a:lnTo>
                    <a:pt x="880" y="717"/>
                  </a:lnTo>
                  <a:lnTo>
                    <a:pt x="876" y="701"/>
                  </a:lnTo>
                  <a:lnTo>
                    <a:pt x="873" y="684"/>
                  </a:lnTo>
                  <a:lnTo>
                    <a:pt x="872" y="666"/>
                  </a:lnTo>
                  <a:lnTo>
                    <a:pt x="872" y="666"/>
                  </a:lnTo>
                  <a:lnTo>
                    <a:pt x="867" y="660"/>
                  </a:lnTo>
                  <a:lnTo>
                    <a:pt x="864" y="653"/>
                  </a:lnTo>
                  <a:lnTo>
                    <a:pt x="862" y="647"/>
                  </a:lnTo>
                  <a:lnTo>
                    <a:pt x="861" y="640"/>
                  </a:lnTo>
                  <a:lnTo>
                    <a:pt x="861" y="640"/>
                  </a:lnTo>
                  <a:lnTo>
                    <a:pt x="875" y="622"/>
                  </a:lnTo>
                  <a:lnTo>
                    <a:pt x="889" y="602"/>
                  </a:lnTo>
                  <a:lnTo>
                    <a:pt x="902" y="580"/>
                  </a:lnTo>
                  <a:lnTo>
                    <a:pt x="914" y="559"/>
                  </a:lnTo>
                  <a:lnTo>
                    <a:pt x="939" y="514"/>
                  </a:lnTo>
                  <a:lnTo>
                    <a:pt x="964" y="469"/>
                  </a:lnTo>
                  <a:lnTo>
                    <a:pt x="964" y="469"/>
                  </a:lnTo>
                  <a:lnTo>
                    <a:pt x="920" y="459"/>
                  </a:lnTo>
                  <a:lnTo>
                    <a:pt x="876" y="449"/>
                  </a:lnTo>
                  <a:lnTo>
                    <a:pt x="854" y="444"/>
                  </a:lnTo>
                  <a:lnTo>
                    <a:pt x="833" y="441"/>
                  </a:lnTo>
                  <a:lnTo>
                    <a:pt x="814" y="440"/>
                  </a:lnTo>
                  <a:lnTo>
                    <a:pt x="794" y="441"/>
                  </a:lnTo>
                  <a:lnTo>
                    <a:pt x="794" y="441"/>
                  </a:lnTo>
                  <a:close/>
                  <a:moveTo>
                    <a:pt x="1957" y="430"/>
                  </a:moveTo>
                  <a:lnTo>
                    <a:pt x="1957" y="430"/>
                  </a:lnTo>
                  <a:lnTo>
                    <a:pt x="1927" y="430"/>
                  </a:lnTo>
                  <a:lnTo>
                    <a:pt x="1913" y="433"/>
                  </a:lnTo>
                  <a:lnTo>
                    <a:pt x="1898" y="436"/>
                  </a:lnTo>
                  <a:lnTo>
                    <a:pt x="1898" y="436"/>
                  </a:lnTo>
                  <a:lnTo>
                    <a:pt x="1892" y="437"/>
                  </a:lnTo>
                  <a:lnTo>
                    <a:pt x="1886" y="439"/>
                  </a:lnTo>
                  <a:lnTo>
                    <a:pt x="1882" y="441"/>
                  </a:lnTo>
                  <a:lnTo>
                    <a:pt x="1881" y="443"/>
                  </a:lnTo>
                  <a:lnTo>
                    <a:pt x="1880" y="446"/>
                  </a:lnTo>
                  <a:lnTo>
                    <a:pt x="1881" y="451"/>
                  </a:lnTo>
                  <a:lnTo>
                    <a:pt x="1881" y="451"/>
                  </a:lnTo>
                  <a:lnTo>
                    <a:pt x="1895" y="454"/>
                  </a:lnTo>
                  <a:lnTo>
                    <a:pt x="1911" y="455"/>
                  </a:lnTo>
                  <a:lnTo>
                    <a:pt x="1928" y="455"/>
                  </a:lnTo>
                  <a:lnTo>
                    <a:pt x="1938" y="453"/>
                  </a:lnTo>
                  <a:lnTo>
                    <a:pt x="1947" y="451"/>
                  </a:lnTo>
                  <a:lnTo>
                    <a:pt x="1947" y="451"/>
                  </a:lnTo>
                  <a:lnTo>
                    <a:pt x="1947" y="454"/>
                  </a:lnTo>
                  <a:lnTo>
                    <a:pt x="1948" y="455"/>
                  </a:lnTo>
                  <a:lnTo>
                    <a:pt x="1950" y="456"/>
                  </a:lnTo>
                  <a:lnTo>
                    <a:pt x="1952" y="456"/>
                  </a:lnTo>
                  <a:lnTo>
                    <a:pt x="1952" y="456"/>
                  </a:lnTo>
                  <a:lnTo>
                    <a:pt x="1952" y="472"/>
                  </a:lnTo>
                  <a:lnTo>
                    <a:pt x="1950" y="487"/>
                  </a:lnTo>
                  <a:lnTo>
                    <a:pt x="1948" y="502"/>
                  </a:lnTo>
                  <a:lnTo>
                    <a:pt x="1944" y="516"/>
                  </a:lnTo>
                  <a:lnTo>
                    <a:pt x="1937" y="545"/>
                  </a:lnTo>
                  <a:lnTo>
                    <a:pt x="1928" y="574"/>
                  </a:lnTo>
                  <a:lnTo>
                    <a:pt x="1908" y="629"/>
                  </a:lnTo>
                  <a:lnTo>
                    <a:pt x="1899" y="655"/>
                  </a:lnTo>
                  <a:lnTo>
                    <a:pt x="1892" y="682"/>
                  </a:lnTo>
                  <a:lnTo>
                    <a:pt x="1892" y="682"/>
                  </a:lnTo>
                  <a:lnTo>
                    <a:pt x="1879" y="736"/>
                  </a:lnTo>
                  <a:lnTo>
                    <a:pt x="1874" y="762"/>
                  </a:lnTo>
                  <a:lnTo>
                    <a:pt x="1866" y="789"/>
                  </a:lnTo>
                  <a:lnTo>
                    <a:pt x="1866" y="789"/>
                  </a:lnTo>
                  <a:lnTo>
                    <a:pt x="1859" y="818"/>
                  </a:lnTo>
                  <a:lnTo>
                    <a:pt x="1850" y="847"/>
                  </a:lnTo>
                  <a:lnTo>
                    <a:pt x="1842" y="876"/>
                  </a:lnTo>
                  <a:lnTo>
                    <a:pt x="1833" y="905"/>
                  </a:lnTo>
                  <a:lnTo>
                    <a:pt x="1833" y="905"/>
                  </a:lnTo>
                  <a:lnTo>
                    <a:pt x="1824" y="933"/>
                  </a:lnTo>
                  <a:lnTo>
                    <a:pt x="1815" y="960"/>
                  </a:lnTo>
                  <a:lnTo>
                    <a:pt x="1806" y="987"/>
                  </a:lnTo>
                  <a:lnTo>
                    <a:pt x="1802" y="1001"/>
                  </a:lnTo>
                  <a:lnTo>
                    <a:pt x="1799" y="1015"/>
                  </a:lnTo>
                  <a:lnTo>
                    <a:pt x="1799" y="1015"/>
                  </a:lnTo>
                  <a:lnTo>
                    <a:pt x="1790" y="1061"/>
                  </a:lnTo>
                  <a:lnTo>
                    <a:pt x="1786" y="1085"/>
                  </a:lnTo>
                  <a:lnTo>
                    <a:pt x="1782" y="1107"/>
                  </a:lnTo>
                  <a:lnTo>
                    <a:pt x="1782" y="1107"/>
                  </a:lnTo>
                  <a:lnTo>
                    <a:pt x="1776" y="1127"/>
                  </a:lnTo>
                  <a:lnTo>
                    <a:pt x="1770" y="1149"/>
                  </a:lnTo>
                  <a:lnTo>
                    <a:pt x="1767" y="1159"/>
                  </a:lnTo>
                  <a:lnTo>
                    <a:pt x="1761" y="1168"/>
                  </a:lnTo>
                  <a:lnTo>
                    <a:pt x="1756" y="1177"/>
                  </a:lnTo>
                  <a:lnTo>
                    <a:pt x="1750" y="1185"/>
                  </a:lnTo>
                  <a:lnTo>
                    <a:pt x="1750" y="1185"/>
                  </a:lnTo>
                  <a:lnTo>
                    <a:pt x="1739" y="1181"/>
                  </a:lnTo>
                  <a:lnTo>
                    <a:pt x="1735" y="1179"/>
                  </a:lnTo>
                  <a:lnTo>
                    <a:pt x="1730" y="1177"/>
                  </a:lnTo>
                  <a:lnTo>
                    <a:pt x="1730" y="1177"/>
                  </a:lnTo>
                  <a:lnTo>
                    <a:pt x="1710" y="1177"/>
                  </a:lnTo>
                  <a:lnTo>
                    <a:pt x="1690" y="1177"/>
                  </a:lnTo>
                  <a:lnTo>
                    <a:pt x="1647" y="1175"/>
                  </a:lnTo>
                  <a:lnTo>
                    <a:pt x="1626" y="1174"/>
                  </a:lnTo>
                  <a:lnTo>
                    <a:pt x="1606" y="1175"/>
                  </a:lnTo>
                  <a:lnTo>
                    <a:pt x="1586" y="1176"/>
                  </a:lnTo>
                  <a:lnTo>
                    <a:pt x="1568" y="1179"/>
                  </a:lnTo>
                  <a:lnTo>
                    <a:pt x="1568" y="1179"/>
                  </a:lnTo>
                  <a:lnTo>
                    <a:pt x="1562" y="1175"/>
                  </a:lnTo>
                  <a:lnTo>
                    <a:pt x="1558" y="1174"/>
                  </a:lnTo>
                  <a:lnTo>
                    <a:pt x="1553" y="1174"/>
                  </a:lnTo>
                  <a:lnTo>
                    <a:pt x="1549" y="1175"/>
                  </a:lnTo>
                  <a:lnTo>
                    <a:pt x="1541" y="1179"/>
                  </a:lnTo>
                  <a:lnTo>
                    <a:pt x="1536" y="1181"/>
                  </a:lnTo>
                  <a:lnTo>
                    <a:pt x="1532" y="1182"/>
                  </a:lnTo>
                  <a:lnTo>
                    <a:pt x="1532" y="1182"/>
                  </a:lnTo>
                  <a:lnTo>
                    <a:pt x="1515" y="1184"/>
                  </a:lnTo>
                  <a:lnTo>
                    <a:pt x="1497" y="1185"/>
                  </a:lnTo>
                  <a:lnTo>
                    <a:pt x="1478" y="1186"/>
                  </a:lnTo>
                  <a:lnTo>
                    <a:pt x="1459" y="1187"/>
                  </a:lnTo>
                  <a:lnTo>
                    <a:pt x="1459" y="1187"/>
                  </a:lnTo>
                  <a:lnTo>
                    <a:pt x="1399" y="1195"/>
                  </a:lnTo>
                  <a:lnTo>
                    <a:pt x="1399" y="1195"/>
                  </a:lnTo>
                  <a:lnTo>
                    <a:pt x="1326" y="1202"/>
                  </a:lnTo>
                  <a:lnTo>
                    <a:pt x="1288" y="1207"/>
                  </a:lnTo>
                  <a:lnTo>
                    <a:pt x="1252" y="1212"/>
                  </a:lnTo>
                  <a:lnTo>
                    <a:pt x="1252" y="1212"/>
                  </a:lnTo>
                  <a:lnTo>
                    <a:pt x="1245" y="1214"/>
                  </a:lnTo>
                  <a:lnTo>
                    <a:pt x="1239" y="1216"/>
                  </a:lnTo>
                  <a:lnTo>
                    <a:pt x="1233" y="1220"/>
                  </a:lnTo>
                  <a:lnTo>
                    <a:pt x="1227" y="1221"/>
                  </a:lnTo>
                  <a:lnTo>
                    <a:pt x="1227" y="1221"/>
                  </a:lnTo>
                  <a:lnTo>
                    <a:pt x="1184" y="1231"/>
                  </a:lnTo>
                  <a:lnTo>
                    <a:pt x="1164" y="1237"/>
                  </a:lnTo>
                  <a:lnTo>
                    <a:pt x="1144" y="1243"/>
                  </a:lnTo>
                  <a:lnTo>
                    <a:pt x="1123" y="1250"/>
                  </a:lnTo>
                  <a:lnTo>
                    <a:pt x="1105" y="1258"/>
                  </a:lnTo>
                  <a:lnTo>
                    <a:pt x="1086" y="1267"/>
                  </a:lnTo>
                  <a:lnTo>
                    <a:pt x="1069" y="1278"/>
                  </a:lnTo>
                  <a:lnTo>
                    <a:pt x="1069" y="1278"/>
                  </a:lnTo>
                  <a:lnTo>
                    <a:pt x="1141" y="1268"/>
                  </a:lnTo>
                  <a:lnTo>
                    <a:pt x="1214" y="1259"/>
                  </a:lnTo>
                  <a:lnTo>
                    <a:pt x="1362" y="1241"/>
                  </a:lnTo>
                  <a:lnTo>
                    <a:pt x="1362" y="1241"/>
                  </a:lnTo>
                  <a:lnTo>
                    <a:pt x="1394" y="1236"/>
                  </a:lnTo>
                  <a:lnTo>
                    <a:pt x="1426" y="1230"/>
                  </a:lnTo>
                  <a:lnTo>
                    <a:pt x="1458" y="1226"/>
                  </a:lnTo>
                  <a:lnTo>
                    <a:pt x="1475" y="1225"/>
                  </a:lnTo>
                  <a:lnTo>
                    <a:pt x="1491" y="1225"/>
                  </a:lnTo>
                  <a:lnTo>
                    <a:pt x="1491" y="1225"/>
                  </a:lnTo>
                  <a:lnTo>
                    <a:pt x="1531" y="1226"/>
                  </a:lnTo>
                  <a:lnTo>
                    <a:pt x="1550" y="1226"/>
                  </a:lnTo>
                  <a:lnTo>
                    <a:pt x="1568" y="1226"/>
                  </a:lnTo>
                  <a:lnTo>
                    <a:pt x="1568" y="1226"/>
                  </a:lnTo>
                  <a:lnTo>
                    <a:pt x="1578" y="1225"/>
                  </a:lnTo>
                  <a:lnTo>
                    <a:pt x="1589" y="1224"/>
                  </a:lnTo>
                  <a:lnTo>
                    <a:pt x="1593" y="1224"/>
                  </a:lnTo>
                  <a:lnTo>
                    <a:pt x="1597" y="1226"/>
                  </a:lnTo>
                  <a:lnTo>
                    <a:pt x="1601" y="1229"/>
                  </a:lnTo>
                  <a:lnTo>
                    <a:pt x="1602" y="1236"/>
                  </a:lnTo>
                  <a:lnTo>
                    <a:pt x="1602" y="1236"/>
                  </a:lnTo>
                  <a:lnTo>
                    <a:pt x="1594" y="1239"/>
                  </a:lnTo>
                  <a:lnTo>
                    <a:pt x="1586" y="1241"/>
                  </a:lnTo>
                  <a:lnTo>
                    <a:pt x="1577" y="1241"/>
                  </a:lnTo>
                  <a:lnTo>
                    <a:pt x="1569" y="1241"/>
                  </a:lnTo>
                  <a:lnTo>
                    <a:pt x="1551" y="1239"/>
                  </a:lnTo>
                  <a:lnTo>
                    <a:pt x="1534" y="1237"/>
                  </a:lnTo>
                  <a:lnTo>
                    <a:pt x="1534" y="1237"/>
                  </a:lnTo>
                  <a:lnTo>
                    <a:pt x="1511" y="1238"/>
                  </a:lnTo>
                  <a:lnTo>
                    <a:pt x="1487" y="1239"/>
                  </a:lnTo>
                  <a:lnTo>
                    <a:pt x="1440" y="1244"/>
                  </a:lnTo>
                  <a:lnTo>
                    <a:pt x="1396" y="1251"/>
                  </a:lnTo>
                  <a:lnTo>
                    <a:pt x="1357" y="1255"/>
                  </a:lnTo>
                  <a:lnTo>
                    <a:pt x="1357" y="1255"/>
                  </a:lnTo>
                  <a:lnTo>
                    <a:pt x="1290" y="1261"/>
                  </a:lnTo>
                  <a:lnTo>
                    <a:pt x="1232" y="1268"/>
                  </a:lnTo>
                  <a:lnTo>
                    <a:pt x="1232" y="1268"/>
                  </a:lnTo>
                  <a:lnTo>
                    <a:pt x="1211" y="1271"/>
                  </a:lnTo>
                  <a:lnTo>
                    <a:pt x="1190" y="1275"/>
                  </a:lnTo>
                  <a:lnTo>
                    <a:pt x="1169" y="1281"/>
                  </a:lnTo>
                  <a:lnTo>
                    <a:pt x="1149" y="1284"/>
                  </a:lnTo>
                  <a:lnTo>
                    <a:pt x="1149" y="1284"/>
                  </a:lnTo>
                  <a:lnTo>
                    <a:pt x="1106" y="1288"/>
                  </a:lnTo>
                  <a:lnTo>
                    <a:pt x="1087" y="1290"/>
                  </a:lnTo>
                  <a:lnTo>
                    <a:pt x="1067" y="1293"/>
                  </a:lnTo>
                  <a:lnTo>
                    <a:pt x="1049" y="1298"/>
                  </a:lnTo>
                  <a:lnTo>
                    <a:pt x="1032" y="1303"/>
                  </a:lnTo>
                  <a:lnTo>
                    <a:pt x="1015" y="1311"/>
                  </a:lnTo>
                  <a:lnTo>
                    <a:pt x="999" y="1320"/>
                  </a:lnTo>
                  <a:lnTo>
                    <a:pt x="999" y="1320"/>
                  </a:lnTo>
                  <a:lnTo>
                    <a:pt x="1002" y="1322"/>
                  </a:lnTo>
                  <a:lnTo>
                    <a:pt x="1003" y="1326"/>
                  </a:lnTo>
                  <a:lnTo>
                    <a:pt x="1004" y="1330"/>
                  </a:lnTo>
                  <a:lnTo>
                    <a:pt x="1004" y="1335"/>
                  </a:lnTo>
                  <a:lnTo>
                    <a:pt x="1004" y="1335"/>
                  </a:lnTo>
                  <a:lnTo>
                    <a:pt x="1026" y="1326"/>
                  </a:lnTo>
                  <a:lnTo>
                    <a:pt x="1047" y="1317"/>
                  </a:lnTo>
                  <a:lnTo>
                    <a:pt x="1071" y="1311"/>
                  </a:lnTo>
                  <a:lnTo>
                    <a:pt x="1095" y="1306"/>
                  </a:lnTo>
                  <a:lnTo>
                    <a:pt x="1095" y="1306"/>
                  </a:lnTo>
                  <a:lnTo>
                    <a:pt x="1167" y="1298"/>
                  </a:lnTo>
                  <a:lnTo>
                    <a:pt x="1242" y="1290"/>
                  </a:lnTo>
                  <a:lnTo>
                    <a:pt x="1318" y="1285"/>
                  </a:lnTo>
                  <a:lnTo>
                    <a:pt x="1396" y="1278"/>
                  </a:lnTo>
                  <a:lnTo>
                    <a:pt x="1474" y="1272"/>
                  </a:lnTo>
                  <a:lnTo>
                    <a:pt x="1554" y="1266"/>
                  </a:lnTo>
                  <a:lnTo>
                    <a:pt x="1631" y="1258"/>
                  </a:lnTo>
                  <a:lnTo>
                    <a:pt x="1707" y="1250"/>
                  </a:lnTo>
                  <a:lnTo>
                    <a:pt x="1707" y="1250"/>
                  </a:lnTo>
                  <a:lnTo>
                    <a:pt x="1725" y="1248"/>
                  </a:lnTo>
                  <a:lnTo>
                    <a:pt x="1744" y="1248"/>
                  </a:lnTo>
                  <a:lnTo>
                    <a:pt x="1782" y="1251"/>
                  </a:lnTo>
                  <a:lnTo>
                    <a:pt x="1799" y="1250"/>
                  </a:lnTo>
                  <a:lnTo>
                    <a:pt x="1807" y="1248"/>
                  </a:lnTo>
                  <a:lnTo>
                    <a:pt x="1816" y="1247"/>
                  </a:lnTo>
                  <a:lnTo>
                    <a:pt x="1823" y="1245"/>
                  </a:lnTo>
                  <a:lnTo>
                    <a:pt x="1831" y="1241"/>
                  </a:lnTo>
                  <a:lnTo>
                    <a:pt x="1837" y="1237"/>
                  </a:lnTo>
                  <a:lnTo>
                    <a:pt x="1844" y="1231"/>
                  </a:lnTo>
                  <a:lnTo>
                    <a:pt x="1844" y="1231"/>
                  </a:lnTo>
                  <a:lnTo>
                    <a:pt x="1853" y="1203"/>
                  </a:lnTo>
                  <a:lnTo>
                    <a:pt x="1861" y="1176"/>
                  </a:lnTo>
                  <a:lnTo>
                    <a:pt x="1867" y="1147"/>
                  </a:lnTo>
                  <a:lnTo>
                    <a:pt x="1873" y="1118"/>
                  </a:lnTo>
                  <a:lnTo>
                    <a:pt x="1884" y="1059"/>
                  </a:lnTo>
                  <a:lnTo>
                    <a:pt x="1890" y="1030"/>
                  </a:lnTo>
                  <a:lnTo>
                    <a:pt x="1897" y="1001"/>
                  </a:lnTo>
                  <a:lnTo>
                    <a:pt x="1897" y="1001"/>
                  </a:lnTo>
                  <a:lnTo>
                    <a:pt x="1903" y="982"/>
                  </a:lnTo>
                  <a:lnTo>
                    <a:pt x="1909" y="964"/>
                  </a:lnTo>
                  <a:lnTo>
                    <a:pt x="1915" y="944"/>
                  </a:lnTo>
                  <a:lnTo>
                    <a:pt x="1922" y="926"/>
                  </a:lnTo>
                  <a:lnTo>
                    <a:pt x="1922" y="926"/>
                  </a:lnTo>
                  <a:lnTo>
                    <a:pt x="1933" y="884"/>
                  </a:lnTo>
                  <a:lnTo>
                    <a:pt x="1938" y="863"/>
                  </a:lnTo>
                  <a:lnTo>
                    <a:pt x="1943" y="843"/>
                  </a:lnTo>
                  <a:lnTo>
                    <a:pt x="1943" y="843"/>
                  </a:lnTo>
                  <a:lnTo>
                    <a:pt x="1948" y="822"/>
                  </a:lnTo>
                  <a:lnTo>
                    <a:pt x="1953" y="802"/>
                  </a:lnTo>
                  <a:lnTo>
                    <a:pt x="1958" y="782"/>
                  </a:lnTo>
                  <a:lnTo>
                    <a:pt x="1963" y="760"/>
                  </a:lnTo>
                  <a:lnTo>
                    <a:pt x="1963" y="760"/>
                  </a:lnTo>
                  <a:lnTo>
                    <a:pt x="1972" y="717"/>
                  </a:lnTo>
                  <a:lnTo>
                    <a:pt x="1977" y="696"/>
                  </a:lnTo>
                  <a:lnTo>
                    <a:pt x="1982" y="676"/>
                  </a:lnTo>
                  <a:lnTo>
                    <a:pt x="1982" y="676"/>
                  </a:lnTo>
                  <a:lnTo>
                    <a:pt x="1985" y="667"/>
                  </a:lnTo>
                  <a:lnTo>
                    <a:pt x="1988" y="661"/>
                  </a:lnTo>
                  <a:lnTo>
                    <a:pt x="1993" y="653"/>
                  </a:lnTo>
                  <a:lnTo>
                    <a:pt x="1995" y="645"/>
                  </a:lnTo>
                  <a:lnTo>
                    <a:pt x="1995" y="645"/>
                  </a:lnTo>
                  <a:lnTo>
                    <a:pt x="2000" y="617"/>
                  </a:lnTo>
                  <a:lnTo>
                    <a:pt x="2004" y="588"/>
                  </a:lnTo>
                  <a:lnTo>
                    <a:pt x="2009" y="560"/>
                  </a:lnTo>
                  <a:lnTo>
                    <a:pt x="2011" y="546"/>
                  </a:lnTo>
                  <a:lnTo>
                    <a:pt x="2014" y="533"/>
                  </a:lnTo>
                  <a:lnTo>
                    <a:pt x="2014" y="533"/>
                  </a:lnTo>
                  <a:lnTo>
                    <a:pt x="2014" y="521"/>
                  </a:lnTo>
                  <a:lnTo>
                    <a:pt x="2016" y="510"/>
                  </a:lnTo>
                  <a:lnTo>
                    <a:pt x="2021" y="482"/>
                  </a:lnTo>
                  <a:lnTo>
                    <a:pt x="2024" y="468"/>
                  </a:lnTo>
                  <a:lnTo>
                    <a:pt x="2025" y="454"/>
                  </a:lnTo>
                  <a:lnTo>
                    <a:pt x="2024" y="449"/>
                  </a:lnTo>
                  <a:lnTo>
                    <a:pt x="2021" y="442"/>
                  </a:lnTo>
                  <a:lnTo>
                    <a:pt x="2019" y="437"/>
                  </a:lnTo>
                  <a:lnTo>
                    <a:pt x="2016" y="431"/>
                  </a:lnTo>
                  <a:lnTo>
                    <a:pt x="2016" y="431"/>
                  </a:lnTo>
                  <a:lnTo>
                    <a:pt x="2010" y="429"/>
                  </a:lnTo>
                  <a:lnTo>
                    <a:pt x="2002" y="428"/>
                  </a:lnTo>
                  <a:lnTo>
                    <a:pt x="1995" y="427"/>
                  </a:lnTo>
                  <a:lnTo>
                    <a:pt x="1987" y="427"/>
                  </a:lnTo>
                  <a:lnTo>
                    <a:pt x="1972" y="429"/>
                  </a:lnTo>
                  <a:lnTo>
                    <a:pt x="1957" y="430"/>
                  </a:lnTo>
                  <a:lnTo>
                    <a:pt x="1957" y="430"/>
                  </a:lnTo>
                  <a:close/>
                  <a:moveTo>
                    <a:pt x="1876" y="466"/>
                  </a:moveTo>
                  <a:lnTo>
                    <a:pt x="1876" y="466"/>
                  </a:lnTo>
                  <a:lnTo>
                    <a:pt x="1867" y="496"/>
                  </a:lnTo>
                  <a:lnTo>
                    <a:pt x="1859" y="525"/>
                  </a:lnTo>
                  <a:lnTo>
                    <a:pt x="1845" y="585"/>
                  </a:lnTo>
                  <a:lnTo>
                    <a:pt x="1831" y="645"/>
                  </a:lnTo>
                  <a:lnTo>
                    <a:pt x="1823" y="673"/>
                  </a:lnTo>
                  <a:lnTo>
                    <a:pt x="1815" y="703"/>
                  </a:lnTo>
                  <a:lnTo>
                    <a:pt x="1815" y="703"/>
                  </a:lnTo>
                  <a:lnTo>
                    <a:pt x="1796" y="771"/>
                  </a:lnTo>
                  <a:lnTo>
                    <a:pt x="1796" y="771"/>
                  </a:lnTo>
                  <a:lnTo>
                    <a:pt x="1791" y="789"/>
                  </a:lnTo>
                  <a:lnTo>
                    <a:pt x="1787" y="807"/>
                  </a:lnTo>
                  <a:lnTo>
                    <a:pt x="1780" y="844"/>
                  </a:lnTo>
                  <a:lnTo>
                    <a:pt x="1780" y="844"/>
                  </a:lnTo>
                  <a:lnTo>
                    <a:pt x="1770" y="881"/>
                  </a:lnTo>
                  <a:lnTo>
                    <a:pt x="1759" y="919"/>
                  </a:lnTo>
                  <a:lnTo>
                    <a:pt x="1747" y="955"/>
                  </a:lnTo>
                  <a:lnTo>
                    <a:pt x="1737" y="991"/>
                  </a:lnTo>
                  <a:lnTo>
                    <a:pt x="1737" y="991"/>
                  </a:lnTo>
                  <a:lnTo>
                    <a:pt x="1736" y="999"/>
                  </a:lnTo>
                  <a:lnTo>
                    <a:pt x="1736" y="1008"/>
                  </a:lnTo>
                  <a:lnTo>
                    <a:pt x="1735" y="1011"/>
                  </a:lnTo>
                  <a:lnTo>
                    <a:pt x="1733" y="1015"/>
                  </a:lnTo>
                  <a:lnTo>
                    <a:pt x="1730" y="1017"/>
                  </a:lnTo>
                  <a:lnTo>
                    <a:pt x="1726" y="1020"/>
                  </a:lnTo>
                  <a:lnTo>
                    <a:pt x="1726" y="1020"/>
                  </a:lnTo>
                  <a:lnTo>
                    <a:pt x="1728" y="1025"/>
                  </a:lnTo>
                  <a:lnTo>
                    <a:pt x="1729" y="1029"/>
                  </a:lnTo>
                  <a:lnTo>
                    <a:pt x="1729" y="1032"/>
                  </a:lnTo>
                  <a:lnTo>
                    <a:pt x="1726" y="1036"/>
                  </a:lnTo>
                  <a:lnTo>
                    <a:pt x="1726" y="1036"/>
                  </a:lnTo>
                  <a:lnTo>
                    <a:pt x="1683" y="1038"/>
                  </a:lnTo>
                  <a:lnTo>
                    <a:pt x="1639" y="1042"/>
                  </a:lnTo>
                  <a:lnTo>
                    <a:pt x="1593" y="1046"/>
                  </a:lnTo>
                  <a:lnTo>
                    <a:pt x="1547" y="1054"/>
                  </a:lnTo>
                  <a:lnTo>
                    <a:pt x="1547" y="1054"/>
                  </a:lnTo>
                  <a:lnTo>
                    <a:pt x="1512" y="1061"/>
                  </a:lnTo>
                  <a:lnTo>
                    <a:pt x="1478" y="1069"/>
                  </a:lnTo>
                  <a:lnTo>
                    <a:pt x="1442" y="1076"/>
                  </a:lnTo>
                  <a:lnTo>
                    <a:pt x="1409" y="1085"/>
                  </a:lnTo>
                  <a:lnTo>
                    <a:pt x="1376" y="1095"/>
                  </a:lnTo>
                  <a:lnTo>
                    <a:pt x="1343" y="1106"/>
                  </a:lnTo>
                  <a:lnTo>
                    <a:pt x="1311" y="1118"/>
                  </a:lnTo>
                  <a:lnTo>
                    <a:pt x="1279" y="1131"/>
                  </a:lnTo>
                  <a:lnTo>
                    <a:pt x="1279" y="1131"/>
                  </a:lnTo>
                  <a:lnTo>
                    <a:pt x="1260" y="1139"/>
                  </a:lnTo>
                  <a:lnTo>
                    <a:pt x="1241" y="1149"/>
                  </a:lnTo>
                  <a:lnTo>
                    <a:pt x="1203" y="1170"/>
                  </a:lnTo>
                  <a:lnTo>
                    <a:pt x="1129" y="1212"/>
                  </a:lnTo>
                  <a:lnTo>
                    <a:pt x="1129" y="1212"/>
                  </a:lnTo>
                  <a:lnTo>
                    <a:pt x="1091" y="1233"/>
                  </a:lnTo>
                  <a:lnTo>
                    <a:pt x="1073" y="1244"/>
                  </a:lnTo>
                  <a:lnTo>
                    <a:pt x="1055" y="1255"/>
                  </a:lnTo>
                  <a:lnTo>
                    <a:pt x="1055" y="1255"/>
                  </a:lnTo>
                  <a:lnTo>
                    <a:pt x="1027" y="1271"/>
                  </a:lnTo>
                  <a:lnTo>
                    <a:pt x="1013" y="1280"/>
                  </a:lnTo>
                  <a:lnTo>
                    <a:pt x="1001" y="1289"/>
                  </a:lnTo>
                  <a:lnTo>
                    <a:pt x="1001" y="1289"/>
                  </a:lnTo>
                  <a:lnTo>
                    <a:pt x="995" y="1294"/>
                  </a:lnTo>
                  <a:lnTo>
                    <a:pt x="993" y="1299"/>
                  </a:lnTo>
                  <a:lnTo>
                    <a:pt x="991" y="1301"/>
                  </a:lnTo>
                  <a:lnTo>
                    <a:pt x="993" y="1303"/>
                  </a:lnTo>
                  <a:lnTo>
                    <a:pt x="993" y="1303"/>
                  </a:lnTo>
                  <a:lnTo>
                    <a:pt x="995" y="1303"/>
                  </a:lnTo>
                  <a:lnTo>
                    <a:pt x="998" y="1302"/>
                  </a:lnTo>
                  <a:lnTo>
                    <a:pt x="1003" y="1299"/>
                  </a:lnTo>
                  <a:lnTo>
                    <a:pt x="1009" y="1293"/>
                  </a:lnTo>
                  <a:lnTo>
                    <a:pt x="1013" y="1289"/>
                  </a:lnTo>
                  <a:lnTo>
                    <a:pt x="1013" y="1289"/>
                  </a:lnTo>
                  <a:lnTo>
                    <a:pt x="1025" y="1283"/>
                  </a:lnTo>
                  <a:lnTo>
                    <a:pt x="1036" y="1276"/>
                  </a:lnTo>
                  <a:lnTo>
                    <a:pt x="1061" y="1263"/>
                  </a:lnTo>
                  <a:lnTo>
                    <a:pt x="1061" y="1263"/>
                  </a:lnTo>
                  <a:lnTo>
                    <a:pt x="1087" y="1252"/>
                  </a:lnTo>
                  <a:lnTo>
                    <a:pt x="1111" y="1241"/>
                  </a:lnTo>
                  <a:lnTo>
                    <a:pt x="1111" y="1241"/>
                  </a:lnTo>
                  <a:lnTo>
                    <a:pt x="1131" y="1232"/>
                  </a:lnTo>
                  <a:lnTo>
                    <a:pt x="1150" y="1225"/>
                  </a:lnTo>
                  <a:lnTo>
                    <a:pt x="1170" y="1218"/>
                  </a:lnTo>
                  <a:lnTo>
                    <a:pt x="1191" y="1212"/>
                  </a:lnTo>
                  <a:lnTo>
                    <a:pt x="1211" y="1207"/>
                  </a:lnTo>
                  <a:lnTo>
                    <a:pt x="1232" y="1202"/>
                  </a:lnTo>
                  <a:lnTo>
                    <a:pt x="1275" y="1194"/>
                  </a:lnTo>
                  <a:lnTo>
                    <a:pt x="1320" y="1187"/>
                  </a:lnTo>
                  <a:lnTo>
                    <a:pt x="1365" y="1182"/>
                  </a:lnTo>
                  <a:lnTo>
                    <a:pt x="1456" y="1174"/>
                  </a:lnTo>
                  <a:lnTo>
                    <a:pt x="1456" y="1174"/>
                  </a:lnTo>
                  <a:lnTo>
                    <a:pt x="1529" y="1166"/>
                  </a:lnTo>
                  <a:lnTo>
                    <a:pt x="1565" y="1162"/>
                  </a:lnTo>
                  <a:lnTo>
                    <a:pt x="1603" y="1160"/>
                  </a:lnTo>
                  <a:lnTo>
                    <a:pt x="1639" y="1157"/>
                  </a:lnTo>
                  <a:lnTo>
                    <a:pt x="1677" y="1159"/>
                  </a:lnTo>
                  <a:lnTo>
                    <a:pt x="1714" y="1161"/>
                  </a:lnTo>
                  <a:lnTo>
                    <a:pt x="1732" y="1163"/>
                  </a:lnTo>
                  <a:lnTo>
                    <a:pt x="1751" y="1166"/>
                  </a:lnTo>
                  <a:lnTo>
                    <a:pt x="1751" y="1166"/>
                  </a:lnTo>
                  <a:lnTo>
                    <a:pt x="1775" y="1067"/>
                  </a:lnTo>
                  <a:lnTo>
                    <a:pt x="1801" y="967"/>
                  </a:lnTo>
                  <a:lnTo>
                    <a:pt x="1829" y="867"/>
                  </a:lnTo>
                  <a:lnTo>
                    <a:pt x="1856" y="773"/>
                  </a:lnTo>
                  <a:lnTo>
                    <a:pt x="1856" y="773"/>
                  </a:lnTo>
                  <a:lnTo>
                    <a:pt x="1858" y="766"/>
                  </a:lnTo>
                  <a:lnTo>
                    <a:pt x="1859" y="758"/>
                  </a:lnTo>
                  <a:lnTo>
                    <a:pt x="1861" y="743"/>
                  </a:lnTo>
                  <a:lnTo>
                    <a:pt x="1861" y="743"/>
                  </a:lnTo>
                  <a:lnTo>
                    <a:pt x="1865" y="733"/>
                  </a:lnTo>
                  <a:lnTo>
                    <a:pt x="1869" y="723"/>
                  </a:lnTo>
                  <a:lnTo>
                    <a:pt x="1874" y="713"/>
                  </a:lnTo>
                  <a:lnTo>
                    <a:pt x="1877" y="703"/>
                  </a:lnTo>
                  <a:lnTo>
                    <a:pt x="1877" y="703"/>
                  </a:lnTo>
                  <a:lnTo>
                    <a:pt x="1880" y="692"/>
                  </a:lnTo>
                  <a:lnTo>
                    <a:pt x="1882" y="680"/>
                  </a:lnTo>
                  <a:lnTo>
                    <a:pt x="1884" y="668"/>
                  </a:lnTo>
                  <a:lnTo>
                    <a:pt x="1888" y="655"/>
                  </a:lnTo>
                  <a:lnTo>
                    <a:pt x="1888" y="655"/>
                  </a:lnTo>
                  <a:lnTo>
                    <a:pt x="1903" y="609"/>
                  </a:lnTo>
                  <a:lnTo>
                    <a:pt x="1917" y="563"/>
                  </a:lnTo>
                  <a:lnTo>
                    <a:pt x="1923" y="541"/>
                  </a:lnTo>
                  <a:lnTo>
                    <a:pt x="1928" y="518"/>
                  </a:lnTo>
                  <a:lnTo>
                    <a:pt x="1933" y="497"/>
                  </a:lnTo>
                  <a:lnTo>
                    <a:pt x="1936" y="476"/>
                  </a:lnTo>
                  <a:lnTo>
                    <a:pt x="1936" y="476"/>
                  </a:lnTo>
                  <a:lnTo>
                    <a:pt x="1922" y="473"/>
                  </a:lnTo>
                  <a:lnTo>
                    <a:pt x="1906" y="470"/>
                  </a:lnTo>
                  <a:lnTo>
                    <a:pt x="1891" y="468"/>
                  </a:lnTo>
                  <a:lnTo>
                    <a:pt x="1876" y="466"/>
                  </a:lnTo>
                  <a:lnTo>
                    <a:pt x="1876" y="466"/>
                  </a:lnTo>
                  <a:close/>
                  <a:moveTo>
                    <a:pt x="1783" y="572"/>
                  </a:moveTo>
                  <a:lnTo>
                    <a:pt x="1783" y="572"/>
                  </a:lnTo>
                  <a:lnTo>
                    <a:pt x="1785" y="566"/>
                  </a:lnTo>
                  <a:lnTo>
                    <a:pt x="1786" y="560"/>
                  </a:lnTo>
                  <a:lnTo>
                    <a:pt x="1788" y="554"/>
                  </a:lnTo>
                  <a:lnTo>
                    <a:pt x="1788" y="551"/>
                  </a:lnTo>
                  <a:lnTo>
                    <a:pt x="1787" y="549"/>
                  </a:lnTo>
                  <a:lnTo>
                    <a:pt x="1787" y="549"/>
                  </a:lnTo>
                  <a:lnTo>
                    <a:pt x="1783" y="561"/>
                  </a:lnTo>
                  <a:lnTo>
                    <a:pt x="1782" y="567"/>
                  </a:lnTo>
                  <a:lnTo>
                    <a:pt x="1782" y="570"/>
                  </a:lnTo>
                  <a:lnTo>
                    <a:pt x="1783" y="572"/>
                  </a:lnTo>
                  <a:lnTo>
                    <a:pt x="1783" y="572"/>
                  </a:lnTo>
                  <a:close/>
                  <a:moveTo>
                    <a:pt x="1470" y="862"/>
                  </a:moveTo>
                  <a:lnTo>
                    <a:pt x="1470" y="862"/>
                  </a:lnTo>
                  <a:lnTo>
                    <a:pt x="1458" y="864"/>
                  </a:lnTo>
                  <a:lnTo>
                    <a:pt x="1448" y="866"/>
                  </a:lnTo>
                  <a:lnTo>
                    <a:pt x="1425" y="873"/>
                  </a:lnTo>
                  <a:lnTo>
                    <a:pt x="1405" y="881"/>
                  </a:lnTo>
                  <a:lnTo>
                    <a:pt x="1385" y="892"/>
                  </a:lnTo>
                  <a:lnTo>
                    <a:pt x="1366" y="903"/>
                  </a:lnTo>
                  <a:lnTo>
                    <a:pt x="1348" y="913"/>
                  </a:lnTo>
                  <a:lnTo>
                    <a:pt x="1311" y="937"/>
                  </a:lnTo>
                  <a:lnTo>
                    <a:pt x="1311" y="937"/>
                  </a:lnTo>
                  <a:lnTo>
                    <a:pt x="1282" y="960"/>
                  </a:lnTo>
                  <a:lnTo>
                    <a:pt x="1252" y="983"/>
                  </a:lnTo>
                  <a:lnTo>
                    <a:pt x="1222" y="1005"/>
                  </a:lnTo>
                  <a:lnTo>
                    <a:pt x="1193" y="1029"/>
                  </a:lnTo>
                  <a:lnTo>
                    <a:pt x="1193" y="1029"/>
                  </a:lnTo>
                  <a:lnTo>
                    <a:pt x="1164" y="1059"/>
                  </a:lnTo>
                  <a:lnTo>
                    <a:pt x="1136" y="1089"/>
                  </a:lnTo>
                  <a:lnTo>
                    <a:pt x="1108" y="1121"/>
                  </a:lnTo>
                  <a:lnTo>
                    <a:pt x="1080" y="1152"/>
                  </a:lnTo>
                  <a:lnTo>
                    <a:pt x="1054" y="1185"/>
                  </a:lnTo>
                  <a:lnTo>
                    <a:pt x="1028" y="1218"/>
                  </a:lnTo>
                  <a:lnTo>
                    <a:pt x="1004" y="1252"/>
                  </a:lnTo>
                  <a:lnTo>
                    <a:pt x="982" y="1285"/>
                  </a:lnTo>
                  <a:lnTo>
                    <a:pt x="982" y="1285"/>
                  </a:lnTo>
                  <a:lnTo>
                    <a:pt x="1017" y="1246"/>
                  </a:lnTo>
                  <a:lnTo>
                    <a:pt x="1055" y="1209"/>
                  </a:lnTo>
                  <a:lnTo>
                    <a:pt x="1075" y="1191"/>
                  </a:lnTo>
                  <a:lnTo>
                    <a:pt x="1094" y="1174"/>
                  </a:lnTo>
                  <a:lnTo>
                    <a:pt x="1115" y="1156"/>
                  </a:lnTo>
                  <a:lnTo>
                    <a:pt x="1136" y="1139"/>
                  </a:lnTo>
                  <a:lnTo>
                    <a:pt x="1136" y="1139"/>
                  </a:lnTo>
                  <a:lnTo>
                    <a:pt x="1142" y="1137"/>
                  </a:lnTo>
                  <a:lnTo>
                    <a:pt x="1149" y="1134"/>
                  </a:lnTo>
                  <a:lnTo>
                    <a:pt x="1162" y="1124"/>
                  </a:lnTo>
                  <a:lnTo>
                    <a:pt x="1185" y="1104"/>
                  </a:lnTo>
                  <a:lnTo>
                    <a:pt x="1185" y="1104"/>
                  </a:lnTo>
                  <a:lnTo>
                    <a:pt x="1200" y="1096"/>
                  </a:lnTo>
                  <a:lnTo>
                    <a:pt x="1215" y="1087"/>
                  </a:lnTo>
                  <a:lnTo>
                    <a:pt x="1243" y="1069"/>
                  </a:lnTo>
                  <a:lnTo>
                    <a:pt x="1271" y="1048"/>
                  </a:lnTo>
                  <a:lnTo>
                    <a:pt x="1285" y="1040"/>
                  </a:lnTo>
                  <a:lnTo>
                    <a:pt x="1300" y="1031"/>
                  </a:lnTo>
                  <a:lnTo>
                    <a:pt x="1300" y="1031"/>
                  </a:lnTo>
                  <a:lnTo>
                    <a:pt x="1329" y="1015"/>
                  </a:lnTo>
                  <a:lnTo>
                    <a:pt x="1359" y="999"/>
                  </a:lnTo>
                  <a:lnTo>
                    <a:pt x="1375" y="991"/>
                  </a:lnTo>
                  <a:lnTo>
                    <a:pt x="1391" y="984"/>
                  </a:lnTo>
                  <a:lnTo>
                    <a:pt x="1407" y="978"/>
                  </a:lnTo>
                  <a:lnTo>
                    <a:pt x="1424" y="972"/>
                  </a:lnTo>
                  <a:lnTo>
                    <a:pt x="1424" y="972"/>
                  </a:lnTo>
                  <a:lnTo>
                    <a:pt x="1426" y="969"/>
                  </a:lnTo>
                  <a:lnTo>
                    <a:pt x="1429" y="968"/>
                  </a:lnTo>
                  <a:lnTo>
                    <a:pt x="1433" y="966"/>
                  </a:lnTo>
                  <a:lnTo>
                    <a:pt x="1435" y="964"/>
                  </a:lnTo>
                  <a:lnTo>
                    <a:pt x="1435" y="964"/>
                  </a:lnTo>
                  <a:lnTo>
                    <a:pt x="1485" y="948"/>
                  </a:lnTo>
                  <a:lnTo>
                    <a:pt x="1513" y="939"/>
                  </a:lnTo>
                  <a:lnTo>
                    <a:pt x="1542" y="933"/>
                  </a:lnTo>
                  <a:lnTo>
                    <a:pt x="1572" y="927"/>
                  </a:lnTo>
                  <a:lnTo>
                    <a:pt x="1587" y="925"/>
                  </a:lnTo>
                  <a:lnTo>
                    <a:pt x="1602" y="924"/>
                  </a:lnTo>
                  <a:lnTo>
                    <a:pt x="1617" y="924"/>
                  </a:lnTo>
                  <a:lnTo>
                    <a:pt x="1632" y="925"/>
                  </a:lnTo>
                  <a:lnTo>
                    <a:pt x="1647" y="927"/>
                  </a:lnTo>
                  <a:lnTo>
                    <a:pt x="1661" y="929"/>
                  </a:lnTo>
                  <a:lnTo>
                    <a:pt x="1661" y="929"/>
                  </a:lnTo>
                  <a:lnTo>
                    <a:pt x="1661" y="926"/>
                  </a:lnTo>
                  <a:lnTo>
                    <a:pt x="1661" y="923"/>
                  </a:lnTo>
                  <a:lnTo>
                    <a:pt x="1659" y="919"/>
                  </a:lnTo>
                  <a:lnTo>
                    <a:pt x="1656" y="914"/>
                  </a:lnTo>
                  <a:lnTo>
                    <a:pt x="1655" y="910"/>
                  </a:lnTo>
                  <a:lnTo>
                    <a:pt x="1655" y="910"/>
                  </a:lnTo>
                  <a:lnTo>
                    <a:pt x="1626" y="908"/>
                  </a:lnTo>
                  <a:lnTo>
                    <a:pt x="1626" y="908"/>
                  </a:lnTo>
                  <a:lnTo>
                    <a:pt x="1617" y="904"/>
                  </a:lnTo>
                  <a:lnTo>
                    <a:pt x="1607" y="900"/>
                  </a:lnTo>
                  <a:lnTo>
                    <a:pt x="1596" y="899"/>
                  </a:lnTo>
                  <a:lnTo>
                    <a:pt x="1585" y="898"/>
                  </a:lnTo>
                  <a:lnTo>
                    <a:pt x="1573" y="899"/>
                  </a:lnTo>
                  <a:lnTo>
                    <a:pt x="1561" y="899"/>
                  </a:lnTo>
                  <a:lnTo>
                    <a:pt x="1538" y="903"/>
                  </a:lnTo>
                  <a:lnTo>
                    <a:pt x="1538" y="903"/>
                  </a:lnTo>
                  <a:lnTo>
                    <a:pt x="1505" y="909"/>
                  </a:lnTo>
                  <a:lnTo>
                    <a:pt x="1489" y="913"/>
                  </a:lnTo>
                  <a:lnTo>
                    <a:pt x="1473" y="918"/>
                  </a:lnTo>
                  <a:lnTo>
                    <a:pt x="1458" y="923"/>
                  </a:lnTo>
                  <a:lnTo>
                    <a:pt x="1443" y="928"/>
                  </a:lnTo>
                  <a:lnTo>
                    <a:pt x="1429" y="935"/>
                  </a:lnTo>
                  <a:lnTo>
                    <a:pt x="1417" y="942"/>
                  </a:lnTo>
                  <a:lnTo>
                    <a:pt x="1417" y="942"/>
                  </a:lnTo>
                  <a:lnTo>
                    <a:pt x="1407" y="950"/>
                  </a:lnTo>
                  <a:lnTo>
                    <a:pt x="1397" y="957"/>
                  </a:lnTo>
                  <a:lnTo>
                    <a:pt x="1392" y="960"/>
                  </a:lnTo>
                  <a:lnTo>
                    <a:pt x="1388" y="963"/>
                  </a:lnTo>
                  <a:lnTo>
                    <a:pt x="1382" y="965"/>
                  </a:lnTo>
                  <a:lnTo>
                    <a:pt x="1376" y="965"/>
                  </a:lnTo>
                  <a:lnTo>
                    <a:pt x="1376" y="965"/>
                  </a:lnTo>
                  <a:lnTo>
                    <a:pt x="1380" y="960"/>
                  </a:lnTo>
                  <a:lnTo>
                    <a:pt x="1387" y="957"/>
                  </a:lnTo>
                  <a:lnTo>
                    <a:pt x="1399" y="951"/>
                  </a:lnTo>
                  <a:lnTo>
                    <a:pt x="1399" y="951"/>
                  </a:lnTo>
                  <a:lnTo>
                    <a:pt x="1408" y="942"/>
                  </a:lnTo>
                  <a:lnTo>
                    <a:pt x="1418" y="934"/>
                  </a:lnTo>
                  <a:lnTo>
                    <a:pt x="1428" y="927"/>
                  </a:lnTo>
                  <a:lnTo>
                    <a:pt x="1439" y="921"/>
                  </a:lnTo>
                  <a:lnTo>
                    <a:pt x="1452" y="915"/>
                  </a:lnTo>
                  <a:lnTo>
                    <a:pt x="1465" y="910"/>
                  </a:lnTo>
                  <a:lnTo>
                    <a:pt x="1478" y="906"/>
                  </a:lnTo>
                  <a:lnTo>
                    <a:pt x="1491" y="902"/>
                  </a:lnTo>
                  <a:lnTo>
                    <a:pt x="1520" y="895"/>
                  </a:lnTo>
                  <a:lnTo>
                    <a:pt x="1551" y="891"/>
                  </a:lnTo>
                  <a:lnTo>
                    <a:pt x="1582" y="888"/>
                  </a:lnTo>
                  <a:lnTo>
                    <a:pt x="1612" y="885"/>
                  </a:lnTo>
                  <a:lnTo>
                    <a:pt x="1612" y="885"/>
                  </a:lnTo>
                  <a:lnTo>
                    <a:pt x="1612" y="880"/>
                  </a:lnTo>
                  <a:lnTo>
                    <a:pt x="1612" y="876"/>
                  </a:lnTo>
                  <a:lnTo>
                    <a:pt x="1611" y="872"/>
                  </a:lnTo>
                  <a:lnTo>
                    <a:pt x="1609" y="869"/>
                  </a:lnTo>
                  <a:lnTo>
                    <a:pt x="1609" y="869"/>
                  </a:lnTo>
                  <a:lnTo>
                    <a:pt x="1585" y="869"/>
                  </a:lnTo>
                  <a:lnTo>
                    <a:pt x="1560" y="873"/>
                  </a:lnTo>
                  <a:lnTo>
                    <a:pt x="1535" y="877"/>
                  </a:lnTo>
                  <a:lnTo>
                    <a:pt x="1511" y="882"/>
                  </a:lnTo>
                  <a:lnTo>
                    <a:pt x="1486" y="889"/>
                  </a:lnTo>
                  <a:lnTo>
                    <a:pt x="1464" y="896"/>
                  </a:lnTo>
                  <a:lnTo>
                    <a:pt x="1422" y="910"/>
                  </a:lnTo>
                  <a:lnTo>
                    <a:pt x="1422" y="910"/>
                  </a:lnTo>
                  <a:lnTo>
                    <a:pt x="1436" y="900"/>
                  </a:lnTo>
                  <a:lnTo>
                    <a:pt x="1451" y="892"/>
                  </a:lnTo>
                  <a:lnTo>
                    <a:pt x="1467" y="885"/>
                  </a:lnTo>
                  <a:lnTo>
                    <a:pt x="1484" y="879"/>
                  </a:lnTo>
                  <a:lnTo>
                    <a:pt x="1502" y="874"/>
                  </a:lnTo>
                  <a:lnTo>
                    <a:pt x="1519" y="868"/>
                  </a:lnTo>
                  <a:lnTo>
                    <a:pt x="1554" y="860"/>
                  </a:lnTo>
                  <a:lnTo>
                    <a:pt x="1554" y="860"/>
                  </a:lnTo>
                  <a:lnTo>
                    <a:pt x="1511" y="860"/>
                  </a:lnTo>
                  <a:lnTo>
                    <a:pt x="1490" y="860"/>
                  </a:lnTo>
                  <a:lnTo>
                    <a:pt x="1470" y="862"/>
                  </a:lnTo>
                  <a:lnTo>
                    <a:pt x="1470" y="862"/>
                  </a:lnTo>
                  <a:close/>
                  <a:moveTo>
                    <a:pt x="437" y="1121"/>
                  </a:moveTo>
                  <a:lnTo>
                    <a:pt x="437" y="1121"/>
                  </a:lnTo>
                  <a:lnTo>
                    <a:pt x="430" y="1120"/>
                  </a:lnTo>
                  <a:lnTo>
                    <a:pt x="423" y="1118"/>
                  </a:lnTo>
                  <a:lnTo>
                    <a:pt x="423" y="1118"/>
                  </a:lnTo>
                  <a:lnTo>
                    <a:pt x="336" y="1093"/>
                  </a:lnTo>
                  <a:lnTo>
                    <a:pt x="294" y="1081"/>
                  </a:lnTo>
                  <a:lnTo>
                    <a:pt x="254" y="1072"/>
                  </a:lnTo>
                  <a:lnTo>
                    <a:pt x="254" y="1072"/>
                  </a:lnTo>
                  <a:lnTo>
                    <a:pt x="209" y="1062"/>
                  </a:lnTo>
                  <a:lnTo>
                    <a:pt x="163" y="1054"/>
                  </a:lnTo>
                  <a:lnTo>
                    <a:pt x="76" y="1038"/>
                  </a:lnTo>
                  <a:lnTo>
                    <a:pt x="76" y="1038"/>
                  </a:lnTo>
                  <a:lnTo>
                    <a:pt x="71" y="1041"/>
                  </a:lnTo>
                  <a:lnTo>
                    <a:pt x="65" y="1041"/>
                  </a:lnTo>
                  <a:lnTo>
                    <a:pt x="61" y="1041"/>
                  </a:lnTo>
                  <a:lnTo>
                    <a:pt x="55" y="1042"/>
                  </a:lnTo>
                  <a:lnTo>
                    <a:pt x="55" y="1042"/>
                  </a:lnTo>
                  <a:lnTo>
                    <a:pt x="49" y="1051"/>
                  </a:lnTo>
                  <a:lnTo>
                    <a:pt x="42" y="1061"/>
                  </a:lnTo>
                  <a:lnTo>
                    <a:pt x="35" y="1070"/>
                  </a:lnTo>
                  <a:lnTo>
                    <a:pt x="30" y="1080"/>
                  </a:lnTo>
                  <a:lnTo>
                    <a:pt x="30" y="1080"/>
                  </a:lnTo>
                  <a:lnTo>
                    <a:pt x="51" y="1081"/>
                  </a:lnTo>
                  <a:lnTo>
                    <a:pt x="70" y="1084"/>
                  </a:lnTo>
                  <a:lnTo>
                    <a:pt x="107" y="1088"/>
                  </a:lnTo>
                  <a:lnTo>
                    <a:pt x="107" y="1088"/>
                  </a:lnTo>
                  <a:lnTo>
                    <a:pt x="179" y="1099"/>
                  </a:lnTo>
                  <a:lnTo>
                    <a:pt x="251" y="1110"/>
                  </a:lnTo>
                  <a:lnTo>
                    <a:pt x="321" y="1122"/>
                  </a:lnTo>
                  <a:lnTo>
                    <a:pt x="391" y="1132"/>
                  </a:lnTo>
                  <a:lnTo>
                    <a:pt x="391" y="1132"/>
                  </a:lnTo>
                  <a:lnTo>
                    <a:pt x="454" y="1139"/>
                  </a:lnTo>
                  <a:lnTo>
                    <a:pt x="487" y="1144"/>
                  </a:lnTo>
                  <a:lnTo>
                    <a:pt x="523" y="1148"/>
                  </a:lnTo>
                  <a:lnTo>
                    <a:pt x="523" y="1148"/>
                  </a:lnTo>
                  <a:lnTo>
                    <a:pt x="530" y="1151"/>
                  </a:lnTo>
                  <a:lnTo>
                    <a:pt x="534" y="1151"/>
                  </a:lnTo>
                  <a:lnTo>
                    <a:pt x="535" y="1150"/>
                  </a:lnTo>
                  <a:lnTo>
                    <a:pt x="536" y="1148"/>
                  </a:lnTo>
                  <a:lnTo>
                    <a:pt x="536" y="1148"/>
                  </a:lnTo>
                  <a:lnTo>
                    <a:pt x="487" y="1136"/>
                  </a:lnTo>
                  <a:lnTo>
                    <a:pt x="461" y="1130"/>
                  </a:lnTo>
                  <a:lnTo>
                    <a:pt x="437" y="1121"/>
                  </a:lnTo>
                  <a:lnTo>
                    <a:pt x="437" y="1121"/>
                  </a:lnTo>
                  <a:close/>
                  <a:moveTo>
                    <a:pt x="657" y="1209"/>
                  </a:moveTo>
                  <a:lnTo>
                    <a:pt x="657" y="1209"/>
                  </a:lnTo>
                  <a:lnTo>
                    <a:pt x="624" y="1195"/>
                  </a:lnTo>
                  <a:lnTo>
                    <a:pt x="607" y="1188"/>
                  </a:lnTo>
                  <a:lnTo>
                    <a:pt x="589" y="1182"/>
                  </a:lnTo>
                  <a:lnTo>
                    <a:pt x="589" y="1182"/>
                  </a:lnTo>
                  <a:lnTo>
                    <a:pt x="572" y="1176"/>
                  </a:lnTo>
                  <a:lnTo>
                    <a:pt x="555" y="1169"/>
                  </a:lnTo>
                  <a:lnTo>
                    <a:pt x="555" y="1169"/>
                  </a:lnTo>
                  <a:lnTo>
                    <a:pt x="546" y="1167"/>
                  </a:lnTo>
                  <a:lnTo>
                    <a:pt x="536" y="1166"/>
                  </a:lnTo>
                  <a:lnTo>
                    <a:pt x="515" y="1164"/>
                  </a:lnTo>
                  <a:lnTo>
                    <a:pt x="494" y="1162"/>
                  </a:lnTo>
                  <a:lnTo>
                    <a:pt x="473" y="1159"/>
                  </a:lnTo>
                  <a:lnTo>
                    <a:pt x="473" y="1159"/>
                  </a:lnTo>
                  <a:lnTo>
                    <a:pt x="442" y="1154"/>
                  </a:lnTo>
                  <a:lnTo>
                    <a:pt x="411" y="1150"/>
                  </a:lnTo>
                  <a:lnTo>
                    <a:pt x="347" y="1142"/>
                  </a:lnTo>
                  <a:lnTo>
                    <a:pt x="347" y="1142"/>
                  </a:lnTo>
                  <a:lnTo>
                    <a:pt x="307" y="1138"/>
                  </a:lnTo>
                  <a:lnTo>
                    <a:pt x="269" y="1132"/>
                  </a:lnTo>
                  <a:lnTo>
                    <a:pt x="194" y="1118"/>
                  </a:lnTo>
                  <a:lnTo>
                    <a:pt x="156" y="1111"/>
                  </a:lnTo>
                  <a:lnTo>
                    <a:pt x="119" y="1105"/>
                  </a:lnTo>
                  <a:lnTo>
                    <a:pt x="82" y="1100"/>
                  </a:lnTo>
                  <a:lnTo>
                    <a:pt x="46" y="1096"/>
                  </a:lnTo>
                  <a:lnTo>
                    <a:pt x="46" y="1096"/>
                  </a:lnTo>
                  <a:lnTo>
                    <a:pt x="42" y="1101"/>
                  </a:lnTo>
                  <a:lnTo>
                    <a:pt x="37" y="1105"/>
                  </a:lnTo>
                  <a:lnTo>
                    <a:pt x="30" y="1115"/>
                  </a:lnTo>
                  <a:lnTo>
                    <a:pt x="25" y="1126"/>
                  </a:lnTo>
                  <a:lnTo>
                    <a:pt x="21" y="1136"/>
                  </a:lnTo>
                  <a:lnTo>
                    <a:pt x="21" y="1136"/>
                  </a:lnTo>
                  <a:lnTo>
                    <a:pt x="57" y="1138"/>
                  </a:lnTo>
                  <a:lnTo>
                    <a:pt x="93" y="1142"/>
                  </a:lnTo>
                  <a:lnTo>
                    <a:pt x="131" y="1147"/>
                  </a:lnTo>
                  <a:lnTo>
                    <a:pt x="169" y="1152"/>
                  </a:lnTo>
                  <a:lnTo>
                    <a:pt x="169" y="1152"/>
                  </a:lnTo>
                  <a:lnTo>
                    <a:pt x="215" y="1155"/>
                  </a:lnTo>
                  <a:lnTo>
                    <a:pt x="264" y="1157"/>
                  </a:lnTo>
                  <a:lnTo>
                    <a:pt x="313" y="1160"/>
                  </a:lnTo>
                  <a:lnTo>
                    <a:pt x="335" y="1162"/>
                  </a:lnTo>
                  <a:lnTo>
                    <a:pt x="355" y="1164"/>
                  </a:lnTo>
                  <a:lnTo>
                    <a:pt x="355" y="1164"/>
                  </a:lnTo>
                  <a:lnTo>
                    <a:pt x="393" y="1168"/>
                  </a:lnTo>
                  <a:lnTo>
                    <a:pt x="410" y="1170"/>
                  </a:lnTo>
                  <a:lnTo>
                    <a:pt x="427" y="1174"/>
                  </a:lnTo>
                  <a:lnTo>
                    <a:pt x="427" y="1174"/>
                  </a:lnTo>
                  <a:lnTo>
                    <a:pt x="430" y="1175"/>
                  </a:lnTo>
                  <a:lnTo>
                    <a:pt x="435" y="1177"/>
                  </a:lnTo>
                  <a:lnTo>
                    <a:pt x="439" y="1179"/>
                  </a:lnTo>
                  <a:lnTo>
                    <a:pt x="442" y="1180"/>
                  </a:lnTo>
                  <a:lnTo>
                    <a:pt x="442" y="1180"/>
                  </a:lnTo>
                  <a:lnTo>
                    <a:pt x="455" y="1183"/>
                  </a:lnTo>
                  <a:lnTo>
                    <a:pt x="467" y="1184"/>
                  </a:lnTo>
                  <a:lnTo>
                    <a:pt x="491" y="1186"/>
                  </a:lnTo>
                  <a:lnTo>
                    <a:pt x="516" y="1188"/>
                  </a:lnTo>
                  <a:lnTo>
                    <a:pt x="529" y="1191"/>
                  </a:lnTo>
                  <a:lnTo>
                    <a:pt x="541" y="1193"/>
                  </a:lnTo>
                  <a:lnTo>
                    <a:pt x="541" y="1193"/>
                  </a:lnTo>
                  <a:lnTo>
                    <a:pt x="616" y="1212"/>
                  </a:lnTo>
                  <a:lnTo>
                    <a:pt x="684" y="1231"/>
                  </a:lnTo>
                  <a:lnTo>
                    <a:pt x="684" y="1231"/>
                  </a:lnTo>
                  <a:lnTo>
                    <a:pt x="710" y="1240"/>
                  </a:lnTo>
                  <a:lnTo>
                    <a:pt x="723" y="1243"/>
                  </a:lnTo>
                  <a:lnTo>
                    <a:pt x="729" y="1243"/>
                  </a:lnTo>
                  <a:lnTo>
                    <a:pt x="736" y="1242"/>
                  </a:lnTo>
                  <a:lnTo>
                    <a:pt x="736" y="1242"/>
                  </a:lnTo>
                  <a:lnTo>
                    <a:pt x="725" y="1240"/>
                  </a:lnTo>
                  <a:lnTo>
                    <a:pt x="714" y="1236"/>
                  </a:lnTo>
                  <a:lnTo>
                    <a:pt x="695" y="1226"/>
                  </a:lnTo>
                  <a:lnTo>
                    <a:pt x="676" y="1216"/>
                  </a:lnTo>
                  <a:lnTo>
                    <a:pt x="667" y="1212"/>
                  </a:lnTo>
                  <a:lnTo>
                    <a:pt x="657" y="1209"/>
                  </a:lnTo>
                  <a:lnTo>
                    <a:pt x="657" y="1209"/>
                  </a:lnTo>
                  <a:close/>
                  <a:moveTo>
                    <a:pt x="587" y="1164"/>
                  </a:moveTo>
                  <a:lnTo>
                    <a:pt x="587" y="1164"/>
                  </a:lnTo>
                  <a:lnTo>
                    <a:pt x="564" y="1155"/>
                  </a:lnTo>
                  <a:lnTo>
                    <a:pt x="541" y="1148"/>
                  </a:lnTo>
                  <a:lnTo>
                    <a:pt x="541" y="1148"/>
                  </a:lnTo>
                  <a:lnTo>
                    <a:pt x="545" y="1151"/>
                  </a:lnTo>
                  <a:lnTo>
                    <a:pt x="550" y="1154"/>
                  </a:lnTo>
                  <a:lnTo>
                    <a:pt x="563" y="1159"/>
                  </a:lnTo>
                  <a:lnTo>
                    <a:pt x="576" y="1162"/>
                  </a:lnTo>
                  <a:lnTo>
                    <a:pt x="587" y="1164"/>
                  </a:lnTo>
                  <a:lnTo>
                    <a:pt x="587" y="1164"/>
                  </a:lnTo>
                  <a:close/>
                  <a:moveTo>
                    <a:pt x="474" y="1198"/>
                  </a:moveTo>
                  <a:lnTo>
                    <a:pt x="474" y="1198"/>
                  </a:lnTo>
                  <a:lnTo>
                    <a:pt x="439" y="1193"/>
                  </a:lnTo>
                  <a:lnTo>
                    <a:pt x="421" y="1190"/>
                  </a:lnTo>
                  <a:lnTo>
                    <a:pt x="402" y="1187"/>
                  </a:lnTo>
                  <a:lnTo>
                    <a:pt x="402" y="1187"/>
                  </a:lnTo>
                  <a:lnTo>
                    <a:pt x="370" y="1183"/>
                  </a:lnTo>
                  <a:lnTo>
                    <a:pt x="340" y="1178"/>
                  </a:lnTo>
                  <a:lnTo>
                    <a:pt x="309" y="1172"/>
                  </a:lnTo>
                  <a:lnTo>
                    <a:pt x="296" y="1170"/>
                  </a:lnTo>
                  <a:lnTo>
                    <a:pt x="281" y="1169"/>
                  </a:lnTo>
                  <a:lnTo>
                    <a:pt x="281" y="1169"/>
                  </a:lnTo>
                  <a:lnTo>
                    <a:pt x="199" y="1167"/>
                  </a:lnTo>
                  <a:lnTo>
                    <a:pt x="161" y="1166"/>
                  </a:lnTo>
                  <a:lnTo>
                    <a:pt x="142" y="1165"/>
                  </a:lnTo>
                  <a:lnTo>
                    <a:pt x="124" y="1163"/>
                  </a:lnTo>
                  <a:lnTo>
                    <a:pt x="124" y="1163"/>
                  </a:lnTo>
                  <a:lnTo>
                    <a:pt x="91" y="1159"/>
                  </a:lnTo>
                  <a:lnTo>
                    <a:pt x="91" y="1159"/>
                  </a:lnTo>
                  <a:lnTo>
                    <a:pt x="81" y="1157"/>
                  </a:lnTo>
                  <a:lnTo>
                    <a:pt x="71" y="1155"/>
                  </a:lnTo>
                  <a:lnTo>
                    <a:pt x="61" y="1153"/>
                  </a:lnTo>
                  <a:lnTo>
                    <a:pt x="57" y="1153"/>
                  </a:lnTo>
                  <a:lnTo>
                    <a:pt x="54" y="1153"/>
                  </a:lnTo>
                  <a:lnTo>
                    <a:pt x="54" y="1153"/>
                  </a:lnTo>
                  <a:lnTo>
                    <a:pt x="48" y="1156"/>
                  </a:lnTo>
                  <a:lnTo>
                    <a:pt x="43" y="1161"/>
                  </a:lnTo>
                  <a:lnTo>
                    <a:pt x="40" y="1167"/>
                  </a:lnTo>
                  <a:lnTo>
                    <a:pt x="36" y="1174"/>
                  </a:lnTo>
                  <a:lnTo>
                    <a:pt x="31" y="1188"/>
                  </a:lnTo>
                  <a:lnTo>
                    <a:pt x="29" y="1201"/>
                  </a:lnTo>
                  <a:lnTo>
                    <a:pt x="29" y="1201"/>
                  </a:lnTo>
                  <a:lnTo>
                    <a:pt x="39" y="1199"/>
                  </a:lnTo>
                  <a:lnTo>
                    <a:pt x="50" y="1198"/>
                  </a:lnTo>
                  <a:lnTo>
                    <a:pt x="73" y="1197"/>
                  </a:lnTo>
                  <a:lnTo>
                    <a:pt x="82" y="1196"/>
                  </a:lnTo>
                  <a:lnTo>
                    <a:pt x="92" y="1195"/>
                  </a:lnTo>
                  <a:lnTo>
                    <a:pt x="100" y="1192"/>
                  </a:lnTo>
                  <a:lnTo>
                    <a:pt x="103" y="1190"/>
                  </a:lnTo>
                  <a:lnTo>
                    <a:pt x="105" y="1187"/>
                  </a:lnTo>
                  <a:lnTo>
                    <a:pt x="105" y="1187"/>
                  </a:lnTo>
                  <a:lnTo>
                    <a:pt x="110" y="1192"/>
                  </a:lnTo>
                  <a:lnTo>
                    <a:pt x="118" y="1194"/>
                  </a:lnTo>
                  <a:lnTo>
                    <a:pt x="126" y="1195"/>
                  </a:lnTo>
                  <a:lnTo>
                    <a:pt x="135" y="1194"/>
                  </a:lnTo>
                  <a:lnTo>
                    <a:pt x="153" y="1192"/>
                  </a:lnTo>
                  <a:lnTo>
                    <a:pt x="162" y="1192"/>
                  </a:lnTo>
                  <a:lnTo>
                    <a:pt x="170" y="1191"/>
                  </a:lnTo>
                  <a:lnTo>
                    <a:pt x="170" y="1191"/>
                  </a:lnTo>
                  <a:lnTo>
                    <a:pt x="178" y="1192"/>
                  </a:lnTo>
                  <a:lnTo>
                    <a:pt x="185" y="1194"/>
                  </a:lnTo>
                  <a:lnTo>
                    <a:pt x="193" y="1195"/>
                  </a:lnTo>
                  <a:lnTo>
                    <a:pt x="201" y="1196"/>
                  </a:lnTo>
                  <a:lnTo>
                    <a:pt x="201" y="1196"/>
                  </a:lnTo>
                  <a:lnTo>
                    <a:pt x="275" y="1199"/>
                  </a:lnTo>
                  <a:lnTo>
                    <a:pt x="352" y="1200"/>
                  </a:lnTo>
                  <a:lnTo>
                    <a:pt x="352" y="1200"/>
                  </a:lnTo>
                  <a:lnTo>
                    <a:pt x="372" y="1200"/>
                  </a:lnTo>
                  <a:lnTo>
                    <a:pt x="392" y="1201"/>
                  </a:lnTo>
                  <a:lnTo>
                    <a:pt x="430" y="1205"/>
                  </a:lnTo>
                  <a:lnTo>
                    <a:pt x="469" y="1211"/>
                  </a:lnTo>
                  <a:lnTo>
                    <a:pt x="506" y="1217"/>
                  </a:lnTo>
                  <a:lnTo>
                    <a:pt x="580" y="1230"/>
                  </a:lnTo>
                  <a:lnTo>
                    <a:pt x="616" y="1236"/>
                  </a:lnTo>
                  <a:lnTo>
                    <a:pt x="651" y="1239"/>
                  </a:lnTo>
                  <a:lnTo>
                    <a:pt x="651" y="1239"/>
                  </a:lnTo>
                  <a:lnTo>
                    <a:pt x="610" y="1226"/>
                  </a:lnTo>
                  <a:lnTo>
                    <a:pt x="567" y="1214"/>
                  </a:lnTo>
                  <a:lnTo>
                    <a:pt x="521" y="1205"/>
                  </a:lnTo>
                  <a:lnTo>
                    <a:pt x="498" y="1201"/>
                  </a:lnTo>
                  <a:lnTo>
                    <a:pt x="474" y="1198"/>
                  </a:lnTo>
                  <a:lnTo>
                    <a:pt x="474" y="1198"/>
                  </a:lnTo>
                  <a:close/>
                  <a:moveTo>
                    <a:pt x="770" y="1237"/>
                  </a:moveTo>
                  <a:lnTo>
                    <a:pt x="770" y="1237"/>
                  </a:lnTo>
                  <a:lnTo>
                    <a:pt x="798" y="1250"/>
                  </a:lnTo>
                  <a:lnTo>
                    <a:pt x="827" y="1262"/>
                  </a:lnTo>
                  <a:lnTo>
                    <a:pt x="854" y="1275"/>
                  </a:lnTo>
                  <a:lnTo>
                    <a:pt x="882" y="1285"/>
                  </a:lnTo>
                  <a:lnTo>
                    <a:pt x="882" y="1285"/>
                  </a:lnTo>
                  <a:lnTo>
                    <a:pt x="853" y="1269"/>
                  </a:lnTo>
                  <a:lnTo>
                    <a:pt x="824" y="1255"/>
                  </a:lnTo>
                  <a:lnTo>
                    <a:pt x="794" y="1241"/>
                  </a:lnTo>
                  <a:lnTo>
                    <a:pt x="764" y="1228"/>
                  </a:lnTo>
                  <a:lnTo>
                    <a:pt x="733" y="1216"/>
                  </a:lnTo>
                  <a:lnTo>
                    <a:pt x="702" y="1205"/>
                  </a:lnTo>
                  <a:lnTo>
                    <a:pt x="636" y="1182"/>
                  </a:lnTo>
                  <a:lnTo>
                    <a:pt x="636" y="1182"/>
                  </a:lnTo>
                  <a:lnTo>
                    <a:pt x="669" y="1197"/>
                  </a:lnTo>
                  <a:lnTo>
                    <a:pt x="702" y="1212"/>
                  </a:lnTo>
                  <a:lnTo>
                    <a:pt x="720" y="1220"/>
                  </a:lnTo>
                  <a:lnTo>
                    <a:pt x="736" y="1227"/>
                  </a:lnTo>
                  <a:lnTo>
                    <a:pt x="753" y="1232"/>
                  </a:lnTo>
                  <a:lnTo>
                    <a:pt x="770" y="1237"/>
                  </a:lnTo>
                  <a:lnTo>
                    <a:pt x="770" y="1237"/>
                  </a:lnTo>
                  <a:close/>
                  <a:moveTo>
                    <a:pt x="552" y="1239"/>
                  </a:moveTo>
                  <a:lnTo>
                    <a:pt x="552" y="1239"/>
                  </a:lnTo>
                  <a:lnTo>
                    <a:pt x="516" y="1233"/>
                  </a:lnTo>
                  <a:lnTo>
                    <a:pt x="480" y="1226"/>
                  </a:lnTo>
                  <a:lnTo>
                    <a:pt x="480" y="1226"/>
                  </a:lnTo>
                  <a:lnTo>
                    <a:pt x="441" y="1221"/>
                  </a:lnTo>
                  <a:lnTo>
                    <a:pt x="399" y="1216"/>
                  </a:lnTo>
                  <a:lnTo>
                    <a:pt x="358" y="1213"/>
                  </a:lnTo>
                  <a:lnTo>
                    <a:pt x="314" y="1211"/>
                  </a:lnTo>
                  <a:lnTo>
                    <a:pt x="230" y="1209"/>
                  </a:lnTo>
                  <a:lnTo>
                    <a:pt x="156" y="1207"/>
                  </a:lnTo>
                  <a:lnTo>
                    <a:pt x="156" y="1207"/>
                  </a:lnTo>
                  <a:lnTo>
                    <a:pt x="151" y="1211"/>
                  </a:lnTo>
                  <a:lnTo>
                    <a:pt x="146" y="1216"/>
                  </a:lnTo>
                  <a:lnTo>
                    <a:pt x="142" y="1222"/>
                  </a:lnTo>
                  <a:lnTo>
                    <a:pt x="138" y="1228"/>
                  </a:lnTo>
                  <a:lnTo>
                    <a:pt x="132" y="1241"/>
                  </a:lnTo>
                  <a:lnTo>
                    <a:pt x="127" y="1256"/>
                  </a:lnTo>
                  <a:lnTo>
                    <a:pt x="118" y="1286"/>
                  </a:lnTo>
                  <a:lnTo>
                    <a:pt x="112" y="1300"/>
                  </a:lnTo>
                  <a:lnTo>
                    <a:pt x="109" y="1307"/>
                  </a:lnTo>
                  <a:lnTo>
                    <a:pt x="105" y="1314"/>
                  </a:lnTo>
                  <a:lnTo>
                    <a:pt x="105" y="1314"/>
                  </a:lnTo>
                  <a:lnTo>
                    <a:pt x="132" y="1305"/>
                  </a:lnTo>
                  <a:lnTo>
                    <a:pt x="160" y="1296"/>
                  </a:lnTo>
                  <a:lnTo>
                    <a:pt x="190" y="1288"/>
                  </a:lnTo>
                  <a:lnTo>
                    <a:pt x="219" y="1281"/>
                  </a:lnTo>
                  <a:lnTo>
                    <a:pt x="252" y="1274"/>
                  </a:lnTo>
                  <a:lnTo>
                    <a:pt x="284" y="1268"/>
                  </a:lnTo>
                  <a:lnTo>
                    <a:pt x="317" y="1263"/>
                  </a:lnTo>
                  <a:lnTo>
                    <a:pt x="350" y="1260"/>
                  </a:lnTo>
                  <a:lnTo>
                    <a:pt x="350" y="1260"/>
                  </a:lnTo>
                  <a:lnTo>
                    <a:pt x="379" y="1258"/>
                  </a:lnTo>
                  <a:lnTo>
                    <a:pt x="407" y="1257"/>
                  </a:lnTo>
                  <a:lnTo>
                    <a:pt x="464" y="1257"/>
                  </a:lnTo>
                  <a:lnTo>
                    <a:pt x="520" y="1258"/>
                  </a:lnTo>
                  <a:lnTo>
                    <a:pt x="575" y="1261"/>
                  </a:lnTo>
                  <a:lnTo>
                    <a:pt x="630" y="1267"/>
                  </a:lnTo>
                  <a:lnTo>
                    <a:pt x="682" y="1272"/>
                  </a:lnTo>
                  <a:lnTo>
                    <a:pt x="781" y="1284"/>
                  </a:lnTo>
                  <a:lnTo>
                    <a:pt x="781" y="1284"/>
                  </a:lnTo>
                  <a:lnTo>
                    <a:pt x="752" y="1275"/>
                  </a:lnTo>
                  <a:lnTo>
                    <a:pt x="723" y="1269"/>
                  </a:lnTo>
                  <a:lnTo>
                    <a:pt x="666" y="1257"/>
                  </a:lnTo>
                  <a:lnTo>
                    <a:pt x="609" y="1247"/>
                  </a:lnTo>
                  <a:lnTo>
                    <a:pt x="552" y="1239"/>
                  </a:lnTo>
                  <a:lnTo>
                    <a:pt x="552" y="1239"/>
                  </a:lnTo>
                  <a:close/>
                  <a:moveTo>
                    <a:pt x="116" y="1207"/>
                  </a:moveTo>
                  <a:lnTo>
                    <a:pt x="116" y="1207"/>
                  </a:lnTo>
                  <a:lnTo>
                    <a:pt x="110" y="1211"/>
                  </a:lnTo>
                  <a:lnTo>
                    <a:pt x="105" y="1216"/>
                  </a:lnTo>
                  <a:lnTo>
                    <a:pt x="96" y="1227"/>
                  </a:lnTo>
                  <a:lnTo>
                    <a:pt x="89" y="1239"/>
                  </a:lnTo>
                  <a:lnTo>
                    <a:pt x="80" y="1253"/>
                  </a:lnTo>
                  <a:lnTo>
                    <a:pt x="80" y="1253"/>
                  </a:lnTo>
                  <a:lnTo>
                    <a:pt x="70" y="1271"/>
                  </a:lnTo>
                  <a:lnTo>
                    <a:pt x="59" y="1289"/>
                  </a:lnTo>
                  <a:lnTo>
                    <a:pt x="59" y="1289"/>
                  </a:lnTo>
                  <a:lnTo>
                    <a:pt x="44" y="1316"/>
                  </a:lnTo>
                  <a:lnTo>
                    <a:pt x="37" y="1329"/>
                  </a:lnTo>
                  <a:lnTo>
                    <a:pt x="32" y="1342"/>
                  </a:lnTo>
                  <a:lnTo>
                    <a:pt x="27" y="1354"/>
                  </a:lnTo>
                  <a:lnTo>
                    <a:pt x="24" y="1368"/>
                  </a:lnTo>
                  <a:lnTo>
                    <a:pt x="21" y="1382"/>
                  </a:lnTo>
                  <a:lnTo>
                    <a:pt x="21" y="1397"/>
                  </a:lnTo>
                  <a:lnTo>
                    <a:pt x="21" y="1397"/>
                  </a:lnTo>
                  <a:lnTo>
                    <a:pt x="35" y="1403"/>
                  </a:lnTo>
                  <a:lnTo>
                    <a:pt x="49" y="1406"/>
                  </a:lnTo>
                  <a:lnTo>
                    <a:pt x="64" y="1409"/>
                  </a:lnTo>
                  <a:lnTo>
                    <a:pt x="79" y="1411"/>
                  </a:lnTo>
                  <a:lnTo>
                    <a:pt x="94" y="1412"/>
                  </a:lnTo>
                  <a:lnTo>
                    <a:pt x="109" y="1412"/>
                  </a:lnTo>
                  <a:lnTo>
                    <a:pt x="140" y="1412"/>
                  </a:lnTo>
                  <a:lnTo>
                    <a:pt x="171" y="1410"/>
                  </a:lnTo>
                  <a:lnTo>
                    <a:pt x="201" y="1407"/>
                  </a:lnTo>
                  <a:lnTo>
                    <a:pt x="230" y="1405"/>
                  </a:lnTo>
                  <a:lnTo>
                    <a:pt x="258" y="1404"/>
                  </a:lnTo>
                  <a:lnTo>
                    <a:pt x="258" y="1404"/>
                  </a:lnTo>
                  <a:lnTo>
                    <a:pt x="289" y="1404"/>
                  </a:lnTo>
                  <a:lnTo>
                    <a:pt x="321" y="1402"/>
                  </a:lnTo>
                  <a:lnTo>
                    <a:pt x="352" y="1399"/>
                  </a:lnTo>
                  <a:lnTo>
                    <a:pt x="384" y="1396"/>
                  </a:lnTo>
                  <a:lnTo>
                    <a:pt x="448" y="1389"/>
                  </a:lnTo>
                  <a:lnTo>
                    <a:pt x="511" y="1383"/>
                  </a:lnTo>
                  <a:lnTo>
                    <a:pt x="511" y="1383"/>
                  </a:lnTo>
                  <a:lnTo>
                    <a:pt x="577" y="1377"/>
                  </a:lnTo>
                  <a:lnTo>
                    <a:pt x="610" y="1374"/>
                  </a:lnTo>
                  <a:lnTo>
                    <a:pt x="641" y="1373"/>
                  </a:lnTo>
                  <a:lnTo>
                    <a:pt x="641" y="1373"/>
                  </a:lnTo>
                  <a:lnTo>
                    <a:pt x="667" y="1366"/>
                  </a:lnTo>
                  <a:lnTo>
                    <a:pt x="693" y="1362"/>
                  </a:lnTo>
                  <a:lnTo>
                    <a:pt x="720" y="1359"/>
                  </a:lnTo>
                  <a:lnTo>
                    <a:pt x="746" y="1357"/>
                  </a:lnTo>
                  <a:lnTo>
                    <a:pt x="801" y="1354"/>
                  </a:lnTo>
                  <a:lnTo>
                    <a:pt x="853" y="1352"/>
                  </a:lnTo>
                  <a:lnTo>
                    <a:pt x="853" y="1352"/>
                  </a:lnTo>
                  <a:lnTo>
                    <a:pt x="850" y="1341"/>
                  </a:lnTo>
                  <a:lnTo>
                    <a:pt x="846" y="1330"/>
                  </a:lnTo>
                  <a:lnTo>
                    <a:pt x="846" y="1330"/>
                  </a:lnTo>
                  <a:lnTo>
                    <a:pt x="773" y="1334"/>
                  </a:lnTo>
                  <a:lnTo>
                    <a:pt x="701" y="1338"/>
                  </a:lnTo>
                  <a:lnTo>
                    <a:pt x="666" y="1341"/>
                  </a:lnTo>
                  <a:lnTo>
                    <a:pt x="632" y="1344"/>
                  </a:lnTo>
                  <a:lnTo>
                    <a:pt x="597" y="1348"/>
                  </a:lnTo>
                  <a:lnTo>
                    <a:pt x="563" y="1352"/>
                  </a:lnTo>
                  <a:lnTo>
                    <a:pt x="563" y="1352"/>
                  </a:lnTo>
                  <a:lnTo>
                    <a:pt x="551" y="1356"/>
                  </a:lnTo>
                  <a:lnTo>
                    <a:pt x="541" y="1358"/>
                  </a:lnTo>
                  <a:lnTo>
                    <a:pt x="529" y="1360"/>
                  </a:lnTo>
                  <a:lnTo>
                    <a:pt x="517" y="1362"/>
                  </a:lnTo>
                  <a:lnTo>
                    <a:pt x="517" y="1362"/>
                  </a:lnTo>
                  <a:lnTo>
                    <a:pt x="513" y="1361"/>
                  </a:lnTo>
                  <a:lnTo>
                    <a:pt x="508" y="1361"/>
                  </a:lnTo>
                  <a:lnTo>
                    <a:pt x="502" y="1360"/>
                  </a:lnTo>
                  <a:lnTo>
                    <a:pt x="498" y="1360"/>
                  </a:lnTo>
                  <a:lnTo>
                    <a:pt x="498" y="1360"/>
                  </a:lnTo>
                  <a:lnTo>
                    <a:pt x="469" y="1363"/>
                  </a:lnTo>
                  <a:lnTo>
                    <a:pt x="439" y="1368"/>
                  </a:lnTo>
                  <a:lnTo>
                    <a:pt x="379" y="1378"/>
                  </a:lnTo>
                  <a:lnTo>
                    <a:pt x="348" y="1382"/>
                  </a:lnTo>
                  <a:lnTo>
                    <a:pt x="317" y="1386"/>
                  </a:lnTo>
                  <a:lnTo>
                    <a:pt x="287" y="1388"/>
                  </a:lnTo>
                  <a:lnTo>
                    <a:pt x="256" y="1389"/>
                  </a:lnTo>
                  <a:lnTo>
                    <a:pt x="256" y="1389"/>
                  </a:lnTo>
                  <a:lnTo>
                    <a:pt x="272" y="1383"/>
                  </a:lnTo>
                  <a:lnTo>
                    <a:pt x="287" y="1379"/>
                  </a:lnTo>
                  <a:lnTo>
                    <a:pt x="303" y="1377"/>
                  </a:lnTo>
                  <a:lnTo>
                    <a:pt x="319" y="1375"/>
                  </a:lnTo>
                  <a:lnTo>
                    <a:pt x="352" y="1372"/>
                  </a:lnTo>
                  <a:lnTo>
                    <a:pt x="368" y="1369"/>
                  </a:lnTo>
                  <a:lnTo>
                    <a:pt x="384" y="1367"/>
                  </a:lnTo>
                  <a:lnTo>
                    <a:pt x="384" y="1367"/>
                  </a:lnTo>
                  <a:lnTo>
                    <a:pt x="422" y="1359"/>
                  </a:lnTo>
                  <a:lnTo>
                    <a:pt x="459" y="1351"/>
                  </a:lnTo>
                  <a:lnTo>
                    <a:pt x="498" y="1345"/>
                  </a:lnTo>
                  <a:lnTo>
                    <a:pt x="516" y="1343"/>
                  </a:lnTo>
                  <a:lnTo>
                    <a:pt x="535" y="1342"/>
                  </a:lnTo>
                  <a:lnTo>
                    <a:pt x="535" y="1342"/>
                  </a:lnTo>
                  <a:lnTo>
                    <a:pt x="489" y="1342"/>
                  </a:lnTo>
                  <a:lnTo>
                    <a:pt x="440" y="1342"/>
                  </a:lnTo>
                  <a:lnTo>
                    <a:pt x="389" y="1344"/>
                  </a:lnTo>
                  <a:lnTo>
                    <a:pt x="362" y="1346"/>
                  </a:lnTo>
                  <a:lnTo>
                    <a:pt x="334" y="1349"/>
                  </a:lnTo>
                  <a:lnTo>
                    <a:pt x="334" y="1349"/>
                  </a:lnTo>
                  <a:lnTo>
                    <a:pt x="309" y="1351"/>
                  </a:lnTo>
                  <a:lnTo>
                    <a:pt x="285" y="1352"/>
                  </a:lnTo>
                  <a:lnTo>
                    <a:pt x="285" y="1352"/>
                  </a:lnTo>
                  <a:lnTo>
                    <a:pt x="258" y="1357"/>
                  </a:lnTo>
                  <a:lnTo>
                    <a:pt x="232" y="1361"/>
                  </a:lnTo>
                  <a:lnTo>
                    <a:pt x="208" y="1364"/>
                  </a:lnTo>
                  <a:lnTo>
                    <a:pt x="195" y="1365"/>
                  </a:lnTo>
                  <a:lnTo>
                    <a:pt x="183" y="1365"/>
                  </a:lnTo>
                  <a:lnTo>
                    <a:pt x="183" y="1365"/>
                  </a:lnTo>
                  <a:lnTo>
                    <a:pt x="165" y="1364"/>
                  </a:lnTo>
                  <a:lnTo>
                    <a:pt x="147" y="1363"/>
                  </a:lnTo>
                  <a:lnTo>
                    <a:pt x="130" y="1362"/>
                  </a:lnTo>
                  <a:lnTo>
                    <a:pt x="112" y="1363"/>
                  </a:lnTo>
                  <a:lnTo>
                    <a:pt x="112" y="1363"/>
                  </a:lnTo>
                  <a:lnTo>
                    <a:pt x="105" y="1365"/>
                  </a:lnTo>
                  <a:lnTo>
                    <a:pt x="97" y="1367"/>
                  </a:lnTo>
                  <a:lnTo>
                    <a:pt x="91" y="1369"/>
                  </a:lnTo>
                  <a:lnTo>
                    <a:pt x="87" y="1369"/>
                  </a:lnTo>
                  <a:lnTo>
                    <a:pt x="84" y="1368"/>
                  </a:lnTo>
                  <a:lnTo>
                    <a:pt x="84" y="1368"/>
                  </a:lnTo>
                  <a:lnTo>
                    <a:pt x="82" y="1365"/>
                  </a:lnTo>
                  <a:lnTo>
                    <a:pt x="82" y="1362"/>
                  </a:lnTo>
                  <a:lnTo>
                    <a:pt x="82" y="1356"/>
                  </a:lnTo>
                  <a:lnTo>
                    <a:pt x="86" y="1350"/>
                  </a:lnTo>
                  <a:lnTo>
                    <a:pt x="89" y="1346"/>
                  </a:lnTo>
                  <a:lnTo>
                    <a:pt x="89" y="1346"/>
                  </a:lnTo>
                  <a:lnTo>
                    <a:pt x="88" y="1337"/>
                  </a:lnTo>
                  <a:lnTo>
                    <a:pt x="87" y="1328"/>
                  </a:lnTo>
                  <a:lnTo>
                    <a:pt x="88" y="1320"/>
                  </a:lnTo>
                  <a:lnTo>
                    <a:pt x="89" y="1315"/>
                  </a:lnTo>
                  <a:lnTo>
                    <a:pt x="89" y="1315"/>
                  </a:lnTo>
                  <a:lnTo>
                    <a:pt x="99" y="1293"/>
                  </a:lnTo>
                  <a:lnTo>
                    <a:pt x="110" y="1269"/>
                  </a:lnTo>
                  <a:lnTo>
                    <a:pt x="121" y="1243"/>
                  </a:lnTo>
                  <a:lnTo>
                    <a:pt x="125" y="1230"/>
                  </a:lnTo>
                  <a:lnTo>
                    <a:pt x="128" y="1217"/>
                  </a:lnTo>
                  <a:lnTo>
                    <a:pt x="128" y="1217"/>
                  </a:lnTo>
                  <a:lnTo>
                    <a:pt x="132" y="1215"/>
                  </a:lnTo>
                  <a:lnTo>
                    <a:pt x="137" y="1212"/>
                  </a:lnTo>
                  <a:lnTo>
                    <a:pt x="138" y="1210"/>
                  </a:lnTo>
                  <a:lnTo>
                    <a:pt x="139" y="1209"/>
                  </a:lnTo>
                  <a:lnTo>
                    <a:pt x="139" y="1208"/>
                  </a:lnTo>
                  <a:lnTo>
                    <a:pt x="137" y="1207"/>
                  </a:lnTo>
                  <a:lnTo>
                    <a:pt x="137" y="1207"/>
                  </a:lnTo>
                  <a:lnTo>
                    <a:pt x="126" y="1208"/>
                  </a:lnTo>
                  <a:lnTo>
                    <a:pt x="116" y="1207"/>
                  </a:lnTo>
                  <a:lnTo>
                    <a:pt x="116" y="1207"/>
                  </a:lnTo>
                  <a:close/>
                  <a:moveTo>
                    <a:pt x="380" y="1271"/>
                  </a:moveTo>
                  <a:lnTo>
                    <a:pt x="380" y="1271"/>
                  </a:lnTo>
                  <a:lnTo>
                    <a:pt x="379" y="1271"/>
                  </a:lnTo>
                  <a:lnTo>
                    <a:pt x="379" y="1273"/>
                  </a:lnTo>
                  <a:lnTo>
                    <a:pt x="378" y="1274"/>
                  </a:lnTo>
                  <a:lnTo>
                    <a:pt x="377" y="1274"/>
                  </a:lnTo>
                  <a:lnTo>
                    <a:pt x="377" y="1274"/>
                  </a:lnTo>
                  <a:lnTo>
                    <a:pt x="361" y="1275"/>
                  </a:lnTo>
                  <a:lnTo>
                    <a:pt x="345" y="1276"/>
                  </a:lnTo>
                  <a:lnTo>
                    <a:pt x="311" y="1280"/>
                  </a:lnTo>
                  <a:lnTo>
                    <a:pt x="275" y="1285"/>
                  </a:lnTo>
                  <a:lnTo>
                    <a:pt x="240" y="1290"/>
                  </a:lnTo>
                  <a:lnTo>
                    <a:pt x="240" y="1290"/>
                  </a:lnTo>
                  <a:lnTo>
                    <a:pt x="206" y="1297"/>
                  </a:lnTo>
                  <a:lnTo>
                    <a:pt x="171" y="1306"/>
                  </a:lnTo>
                  <a:lnTo>
                    <a:pt x="155" y="1312"/>
                  </a:lnTo>
                  <a:lnTo>
                    <a:pt x="139" y="1317"/>
                  </a:lnTo>
                  <a:lnTo>
                    <a:pt x="123" y="1324"/>
                  </a:lnTo>
                  <a:lnTo>
                    <a:pt x="108" y="1331"/>
                  </a:lnTo>
                  <a:lnTo>
                    <a:pt x="108" y="1331"/>
                  </a:lnTo>
                  <a:lnTo>
                    <a:pt x="120" y="1331"/>
                  </a:lnTo>
                  <a:lnTo>
                    <a:pt x="132" y="1330"/>
                  </a:lnTo>
                  <a:lnTo>
                    <a:pt x="142" y="1329"/>
                  </a:lnTo>
                  <a:lnTo>
                    <a:pt x="148" y="1330"/>
                  </a:lnTo>
                  <a:lnTo>
                    <a:pt x="153" y="1331"/>
                  </a:lnTo>
                  <a:lnTo>
                    <a:pt x="153" y="1331"/>
                  </a:lnTo>
                  <a:lnTo>
                    <a:pt x="146" y="1334"/>
                  </a:lnTo>
                  <a:lnTo>
                    <a:pt x="138" y="1336"/>
                  </a:lnTo>
                  <a:lnTo>
                    <a:pt x="122" y="1337"/>
                  </a:lnTo>
                  <a:lnTo>
                    <a:pt x="115" y="1338"/>
                  </a:lnTo>
                  <a:lnTo>
                    <a:pt x="109" y="1342"/>
                  </a:lnTo>
                  <a:lnTo>
                    <a:pt x="106" y="1343"/>
                  </a:lnTo>
                  <a:lnTo>
                    <a:pt x="104" y="1345"/>
                  </a:lnTo>
                  <a:lnTo>
                    <a:pt x="103" y="1348"/>
                  </a:lnTo>
                  <a:lnTo>
                    <a:pt x="102" y="1351"/>
                  </a:lnTo>
                  <a:lnTo>
                    <a:pt x="102" y="1351"/>
                  </a:lnTo>
                  <a:lnTo>
                    <a:pt x="155" y="1349"/>
                  </a:lnTo>
                  <a:lnTo>
                    <a:pt x="211" y="1346"/>
                  </a:lnTo>
                  <a:lnTo>
                    <a:pt x="322" y="1336"/>
                  </a:lnTo>
                  <a:lnTo>
                    <a:pt x="377" y="1332"/>
                  </a:lnTo>
                  <a:lnTo>
                    <a:pt x="431" y="1329"/>
                  </a:lnTo>
                  <a:lnTo>
                    <a:pt x="485" y="1327"/>
                  </a:lnTo>
                  <a:lnTo>
                    <a:pt x="536" y="1326"/>
                  </a:lnTo>
                  <a:lnTo>
                    <a:pt x="536" y="1326"/>
                  </a:lnTo>
                  <a:lnTo>
                    <a:pt x="616" y="1327"/>
                  </a:lnTo>
                  <a:lnTo>
                    <a:pt x="685" y="1324"/>
                  </a:lnTo>
                  <a:lnTo>
                    <a:pt x="754" y="1320"/>
                  </a:lnTo>
                  <a:lnTo>
                    <a:pt x="827" y="1314"/>
                  </a:lnTo>
                  <a:lnTo>
                    <a:pt x="827" y="1314"/>
                  </a:lnTo>
                  <a:lnTo>
                    <a:pt x="791" y="1311"/>
                  </a:lnTo>
                  <a:lnTo>
                    <a:pt x="754" y="1307"/>
                  </a:lnTo>
                  <a:lnTo>
                    <a:pt x="713" y="1303"/>
                  </a:lnTo>
                  <a:lnTo>
                    <a:pt x="692" y="1302"/>
                  </a:lnTo>
                  <a:lnTo>
                    <a:pt x="668" y="1301"/>
                  </a:lnTo>
                  <a:lnTo>
                    <a:pt x="668" y="1301"/>
                  </a:lnTo>
                  <a:lnTo>
                    <a:pt x="677" y="1298"/>
                  </a:lnTo>
                  <a:lnTo>
                    <a:pt x="687" y="1294"/>
                  </a:lnTo>
                  <a:lnTo>
                    <a:pt x="698" y="1293"/>
                  </a:lnTo>
                  <a:lnTo>
                    <a:pt x="702" y="1293"/>
                  </a:lnTo>
                  <a:lnTo>
                    <a:pt x="708" y="1294"/>
                  </a:lnTo>
                  <a:lnTo>
                    <a:pt x="708" y="1294"/>
                  </a:lnTo>
                  <a:lnTo>
                    <a:pt x="686" y="1288"/>
                  </a:lnTo>
                  <a:lnTo>
                    <a:pt x="665" y="1284"/>
                  </a:lnTo>
                  <a:lnTo>
                    <a:pt x="642" y="1281"/>
                  </a:lnTo>
                  <a:lnTo>
                    <a:pt x="621" y="1277"/>
                  </a:lnTo>
                  <a:lnTo>
                    <a:pt x="600" y="1275"/>
                  </a:lnTo>
                  <a:lnTo>
                    <a:pt x="578" y="1274"/>
                  </a:lnTo>
                  <a:lnTo>
                    <a:pt x="536" y="1273"/>
                  </a:lnTo>
                  <a:lnTo>
                    <a:pt x="455" y="1273"/>
                  </a:lnTo>
                  <a:lnTo>
                    <a:pt x="417" y="1273"/>
                  </a:lnTo>
                  <a:lnTo>
                    <a:pt x="380" y="1271"/>
                  </a:lnTo>
                  <a:lnTo>
                    <a:pt x="380" y="1271"/>
                  </a:lnTo>
                  <a:close/>
                  <a:moveTo>
                    <a:pt x="789" y="1299"/>
                  </a:moveTo>
                  <a:lnTo>
                    <a:pt x="789" y="1299"/>
                  </a:lnTo>
                  <a:lnTo>
                    <a:pt x="766" y="1296"/>
                  </a:lnTo>
                  <a:lnTo>
                    <a:pt x="754" y="1294"/>
                  </a:lnTo>
                  <a:lnTo>
                    <a:pt x="748" y="1294"/>
                  </a:lnTo>
                  <a:lnTo>
                    <a:pt x="743" y="1296"/>
                  </a:lnTo>
                  <a:lnTo>
                    <a:pt x="743" y="1296"/>
                  </a:lnTo>
                  <a:lnTo>
                    <a:pt x="769" y="1299"/>
                  </a:lnTo>
                  <a:lnTo>
                    <a:pt x="781" y="1300"/>
                  </a:lnTo>
                  <a:lnTo>
                    <a:pt x="786" y="1300"/>
                  </a:lnTo>
                  <a:lnTo>
                    <a:pt x="789" y="1299"/>
                  </a:lnTo>
                  <a:lnTo>
                    <a:pt x="789" y="1299"/>
                  </a:lnTo>
                  <a:close/>
                  <a:moveTo>
                    <a:pt x="926" y="1341"/>
                  </a:moveTo>
                  <a:lnTo>
                    <a:pt x="926" y="1341"/>
                  </a:lnTo>
                  <a:lnTo>
                    <a:pt x="922" y="1341"/>
                  </a:lnTo>
                  <a:lnTo>
                    <a:pt x="917" y="1341"/>
                  </a:lnTo>
                  <a:lnTo>
                    <a:pt x="914" y="1341"/>
                  </a:lnTo>
                  <a:lnTo>
                    <a:pt x="914" y="1342"/>
                  </a:lnTo>
                  <a:lnTo>
                    <a:pt x="915" y="1344"/>
                  </a:lnTo>
                  <a:lnTo>
                    <a:pt x="915" y="1344"/>
                  </a:lnTo>
                  <a:lnTo>
                    <a:pt x="890" y="1337"/>
                  </a:lnTo>
                  <a:lnTo>
                    <a:pt x="862" y="1330"/>
                  </a:lnTo>
                  <a:lnTo>
                    <a:pt x="862" y="1330"/>
                  </a:lnTo>
                  <a:lnTo>
                    <a:pt x="862" y="1335"/>
                  </a:lnTo>
                  <a:lnTo>
                    <a:pt x="863" y="1339"/>
                  </a:lnTo>
                  <a:lnTo>
                    <a:pt x="864" y="1343"/>
                  </a:lnTo>
                  <a:lnTo>
                    <a:pt x="867" y="1346"/>
                  </a:lnTo>
                  <a:lnTo>
                    <a:pt x="873" y="1351"/>
                  </a:lnTo>
                  <a:lnTo>
                    <a:pt x="875" y="1354"/>
                  </a:lnTo>
                  <a:lnTo>
                    <a:pt x="877" y="1358"/>
                  </a:lnTo>
                  <a:lnTo>
                    <a:pt x="877" y="1358"/>
                  </a:lnTo>
                  <a:lnTo>
                    <a:pt x="909" y="1362"/>
                  </a:lnTo>
                  <a:lnTo>
                    <a:pt x="925" y="1363"/>
                  </a:lnTo>
                  <a:lnTo>
                    <a:pt x="941" y="1362"/>
                  </a:lnTo>
                  <a:lnTo>
                    <a:pt x="955" y="1360"/>
                  </a:lnTo>
                  <a:lnTo>
                    <a:pt x="963" y="1358"/>
                  </a:lnTo>
                  <a:lnTo>
                    <a:pt x="969" y="1356"/>
                  </a:lnTo>
                  <a:lnTo>
                    <a:pt x="974" y="1352"/>
                  </a:lnTo>
                  <a:lnTo>
                    <a:pt x="981" y="1348"/>
                  </a:lnTo>
                  <a:lnTo>
                    <a:pt x="986" y="1344"/>
                  </a:lnTo>
                  <a:lnTo>
                    <a:pt x="990" y="1338"/>
                  </a:lnTo>
                  <a:lnTo>
                    <a:pt x="990" y="1338"/>
                  </a:lnTo>
                  <a:lnTo>
                    <a:pt x="989" y="1333"/>
                  </a:lnTo>
                  <a:lnTo>
                    <a:pt x="986" y="1329"/>
                  </a:lnTo>
                  <a:lnTo>
                    <a:pt x="978" y="1317"/>
                  </a:lnTo>
                  <a:lnTo>
                    <a:pt x="978" y="1317"/>
                  </a:lnTo>
                  <a:lnTo>
                    <a:pt x="971" y="1319"/>
                  </a:lnTo>
                  <a:lnTo>
                    <a:pt x="966" y="1322"/>
                  </a:lnTo>
                  <a:lnTo>
                    <a:pt x="960" y="1326"/>
                  </a:lnTo>
                  <a:lnTo>
                    <a:pt x="956" y="1330"/>
                  </a:lnTo>
                  <a:lnTo>
                    <a:pt x="956" y="1330"/>
                  </a:lnTo>
                  <a:lnTo>
                    <a:pt x="954" y="1328"/>
                  </a:lnTo>
                  <a:lnTo>
                    <a:pt x="952" y="1328"/>
                  </a:lnTo>
                  <a:lnTo>
                    <a:pt x="948" y="1329"/>
                  </a:lnTo>
                  <a:lnTo>
                    <a:pt x="944" y="1331"/>
                  </a:lnTo>
                  <a:lnTo>
                    <a:pt x="936" y="1336"/>
                  </a:lnTo>
                  <a:lnTo>
                    <a:pt x="930" y="1338"/>
                  </a:lnTo>
                  <a:lnTo>
                    <a:pt x="926" y="1341"/>
                  </a:lnTo>
                  <a:lnTo>
                    <a:pt x="926" y="13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209190" y="1369777"/>
            <a:ext cx="720000" cy="720222"/>
            <a:chOff x="4209190" y="1369777"/>
            <a:chExt cx="720000" cy="720222"/>
          </a:xfrm>
        </p:grpSpPr>
        <p:sp>
          <p:nvSpPr>
            <p:cNvPr id="32" name="椭圆 9"/>
            <p:cNvSpPr>
              <a:spLocks noChangeArrowheads="1"/>
            </p:cNvSpPr>
            <p:nvPr/>
          </p:nvSpPr>
          <p:spPr bwMode="auto">
            <a:xfrm>
              <a:off x="4209190" y="1369777"/>
              <a:ext cx="720000" cy="720222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" name="组合 34"/>
            <p:cNvGrpSpPr/>
            <p:nvPr/>
          </p:nvGrpSpPr>
          <p:grpSpPr>
            <a:xfrm>
              <a:off x="4286248" y="1589779"/>
              <a:ext cx="642942" cy="357300"/>
              <a:chOff x="2071688" y="881063"/>
              <a:chExt cx="871538" cy="463550"/>
            </a:xfrm>
          </p:grpSpPr>
          <p:sp>
            <p:nvSpPr>
              <p:cNvPr id="36" name="Freeform 149"/>
              <p:cNvSpPr/>
              <p:nvPr/>
            </p:nvSpPr>
            <p:spPr bwMode="auto">
              <a:xfrm>
                <a:off x="2289176" y="990600"/>
                <a:ext cx="120650" cy="115888"/>
              </a:xfrm>
              <a:custGeom>
                <a:avLst/>
                <a:gdLst/>
                <a:ahLst/>
                <a:cxnLst>
                  <a:cxn ang="0">
                    <a:pos x="230" y="40"/>
                  </a:cxn>
                  <a:cxn ang="0">
                    <a:pos x="223" y="41"/>
                  </a:cxn>
                  <a:cxn ang="0">
                    <a:pos x="217" y="38"/>
                  </a:cxn>
                  <a:cxn ang="0">
                    <a:pos x="204" y="31"/>
                  </a:cxn>
                  <a:cxn ang="0">
                    <a:pos x="187" y="26"/>
                  </a:cxn>
                  <a:cxn ang="0">
                    <a:pos x="167" y="23"/>
                  </a:cxn>
                  <a:cxn ang="0">
                    <a:pos x="140" y="18"/>
                  </a:cxn>
                  <a:cxn ang="0">
                    <a:pos x="125" y="18"/>
                  </a:cxn>
                  <a:cxn ang="0">
                    <a:pos x="111" y="23"/>
                  </a:cxn>
                  <a:cxn ang="0">
                    <a:pos x="104" y="27"/>
                  </a:cxn>
                  <a:cxn ang="0">
                    <a:pos x="98" y="35"/>
                  </a:cxn>
                  <a:cxn ang="0">
                    <a:pos x="92" y="43"/>
                  </a:cxn>
                  <a:cxn ang="0">
                    <a:pos x="72" y="68"/>
                  </a:cxn>
                  <a:cxn ang="0">
                    <a:pos x="67" y="78"/>
                  </a:cxn>
                  <a:cxn ang="0">
                    <a:pos x="77" y="82"/>
                  </a:cxn>
                  <a:cxn ang="0">
                    <a:pos x="101" y="85"/>
                  </a:cxn>
                  <a:cxn ang="0">
                    <a:pos x="114" y="87"/>
                  </a:cxn>
                  <a:cxn ang="0">
                    <a:pos x="133" y="94"/>
                  </a:cxn>
                  <a:cxn ang="0">
                    <a:pos x="141" y="100"/>
                  </a:cxn>
                  <a:cxn ang="0">
                    <a:pos x="144" y="110"/>
                  </a:cxn>
                  <a:cxn ang="0">
                    <a:pos x="123" y="103"/>
                  </a:cxn>
                  <a:cxn ang="0">
                    <a:pos x="91" y="95"/>
                  </a:cxn>
                  <a:cxn ang="0">
                    <a:pos x="67" y="93"/>
                  </a:cxn>
                  <a:cxn ang="0">
                    <a:pos x="54" y="94"/>
                  </a:cxn>
                  <a:cxn ang="0">
                    <a:pos x="35" y="119"/>
                  </a:cxn>
                  <a:cxn ang="0">
                    <a:pos x="25" y="133"/>
                  </a:cxn>
                  <a:cxn ang="0">
                    <a:pos x="18" y="146"/>
                  </a:cxn>
                  <a:cxn ang="0">
                    <a:pos x="12" y="161"/>
                  </a:cxn>
                  <a:cxn ang="0">
                    <a:pos x="13" y="170"/>
                  </a:cxn>
                  <a:cxn ang="0">
                    <a:pos x="18" y="181"/>
                  </a:cxn>
                  <a:cxn ang="0">
                    <a:pos x="32" y="191"/>
                  </a:cxn>
                  <a:cxn ang="0">
                    <a:pos x="52" y="198"/>
                  </a:cxn>
                  <a:cxn ang="0">
                    <a:pos x="74" y="203"/>
                  </a:cxn>
                  <a:cxn ang="0">
                    <a:pos x="121" y="208"/>
                  </a:cxn>
                  <a:cxn ang="0">
                    <a:pos x="138" y="210"/>
                  </a:cxn>
                  <a:cxn ang="0">
                    <a:pos x="132" y="218"/>
                  </a:cxn>
                  <a:cxn ang="0">
                    <a:pos x="122" y="220"/>
                  </a:cxn>
                  <a:cxn ang="0">
                    <a:pos x="95" y="217"/>
                  </a:cxn>
                  <a:cxn ang="0">
                    <a:pos x="79" y="216"/>
                  </a:cxn>
                  <a:cxn ang="0">
                    <a:pos x="47" y="209"/>
                  </a:cxn>
                  <a:cxn ang="0">
                    <a:pos x="32" y="204"/>
                  </a:cxn>
                  <a:cxn ang="0">
                    <a:pos x="12" y="194"/>
                  </a:cxn>
                  <a:cxn ang="0">
                    <a:pos x="2" y="183"/>
                  </a:cxn>
                  <a:cxn ang="0">
                    <a:pos x="0" y="167"/>
                  </a:cxn>
                  <a:cxn ang="0">
                    <a:pos x="5" y="144"/>
                  </a:cxn>
                  <a:cxn ang="0">
                    <a:pos x="8" y="136"/>
                  </a:cxn>
                  <a:cxn ang="0">
                    <a:pos x="18" y="121"/>
                  </a:cxn>
                  <a:cxn ang="0">
                    <a:pos x="24" y="116"/>
                  </a:cxn>
                  <a:cxn ang="0">
                    <a:pos x="31" y="101"/>
                  </a:cxn>
                  <a:cxn ang="0">
                    <a:pos x="58" y="61"/>
                  </a:cxn>
                  <a:cxn ang="0">
                    <a:pos x="66" y="51"/>
                  </a:cxn>
                  <a:cxn ang="0">
                    <a:pos x="87" y="27"/>
                  </a:cxn>
                  <a:cxn ang="0">
                    <a:pos x="96" y="17"/>
                  </a:cxn>
                  <a:cxn ang="0">
                    <a:pos x="107" y="7"/>
                  </a:cxn>
                  <a:cxn ang="0">
                    <a:pos x="119" y="1"/>
                  </a:cxn>
                  <a:cxn ang="0">
                    <a:pos x="138" y="1"/>
                  </a:cxn>
                  <a:cxn ang="0">
                    <a:pos x="149" y="4"/>
                  </a:cxn>
                  <a:cxn ang="0">
                    <a:pos x="164" y="8"/>
                  </a:cxn>
                  <a:cxn ang="0">
                    <a:pos x="195" y="15"/>
                  </a:cxn>
                  <a:cxn ang="0">
                    <a:pos x="216" y="22"/>
                  </a:cxn>
                  <a:cxn ang="0">
                    <a:pos x="227" y="30"/>
                  </a:cxn>
                  <a:cxn ang="0">
                    <a:pos x="230" y="36"/>
                  </a:cxn>
                  <a:cxn ang="0">
                    <a:pos x="230" y="40"/>
                  </a:cxn>
                </a:cxnLst>
                <a:rect l="0" t="0" r="r" b="b"/>
                <a:pathLst>
                  <a:path w="230" h="220">
                    <a:moveTo>
                      <a:pt x="230" y="40"/>
                    </a:moveTo>
                    <a:lnTo>
                      <a:pt x="230" y="40"/>
                    </a:lnTo>
                    <a:lnTo>
                      <a:pt x="227" y="41"/>
                    </a:lnTo>
                    <a:lnTo>
                      <a:pt x="223" y="41"/>
                    </a:lnTo>
                    <a:lnTo>
                      <a:pt x="220" y="39"/>
                    </a:lnTo>
                    <a:lnTo>
                      <a:pt x="217" y="38"/>
                    </a:lnTo>
                    <a:lnTo>
                      <a:pt x="210" y="34"/>
                    </a:lnTo>
                    <a:lnTo>
                      <a:pt x="204" y="31"/>
                    </a:lnTo>
                    <a:lnTo>
                      <a:pt x="204" y="31"/>
                    </a:lnTo>
                    <a:lnTo>
                      <a:pt x="187" y="26"/>
                    </a:lnTo>
                    <a:lnTo>
                      <a:pt x="167" y="23"/>
                    </a:lnTo>
                    <a:lnTo>
                      <a:pt x="167" y="23"/>
                    </a:lnTo>
                    <a:lnTo>
                      <a:pt x="148" y="19"/>
                    </a:lnTo>
                    <a:lnTo>
                      <a:pt x="140" y="18"/>
                    </a:lnTo>
                    <a:lnTo>
                      <a:pt x="132" y="18"/>
                    </a:lnTo>
                    <a:lnTo>
                      <a:pt x="125" y="18"/>
                    </a:lnTo>
                    <a:lnTo>
                      <a:pt x="117" y="20"/>
                    </a:lnTo>
                    <a:lnTo>
                      <a:pt x="111" y="23"/>
                    </a:lnTo>
                    <a:lnTo>
                      <a:pt x="104" y="27"/>
                    </a:lnTo>
                    <a:lnTo>
                      <a:pt x="104" y="27"/>
                    </a:lnTo>
                    <a:lnTo>
                      <a:pt x="101" y="31"/>
                    </a:lnTo>
                    <a:lnTo>
                      <a:pt x="98" y="35"/>
                    </a:lnTo>
                    <a:lnTo>
                      <a:pt x="92" y="43"/>
                    </a:lnTo>
                    <a:lnTo>
                      <a:pt x="92" y="43"/>
                    </a:lnTo>
                    <a:lnTo>
                      <a:pt x="78" y="60"/>
                    </a:lnTo>
                    <a:lnTo>
                      <a:pt x="72" y="68"/>
                    </a:lnTo>
                    <a:lnTo>
                      <a:pt x="67" y="78"/>
                    </a:lnTo>
                    <a:lnTo>
                      <a:pt x="67" y="78"/>
                    </a:lnTo>
                    <a:lnTo>
                      <a:pt x="71" y="80"/>
                    </a:lnTo>
                    <a:lnTo>
                      <a:pt x="77" y="82"/>
                    </a:lnTo>
                    <a:lnTo>
                      <a:pt x="89" y="84"/>
                    </a:lnTo>
                    <a:lnTo>
                      <a:pt x="101" y="85"/>
                    </a:lnTo>
                    <a:lnTo>
                      <a:pt x="114" y="87"/>
                    </a:lnTo>
                    <a:lnTo>
                      <a:pt x="114" y="87"/>
                    </a:lnTo>
                    <a:lnTo>
                      <a:pt x="124" y="91"/>
                    </a:lnTo>
                    <a:lnTo>
                      <a:pt x="133" y="94"/>
                    </a:lnTo>
                    <a:lnTo>
                      <a:pt x="138" y="97"/>
                    </a:lnTo>
                    <a:lnTo>
                      <a:pt x="141" y="100"/>
                    </a:lnTo>
                    <a:lnTo>
                      <a:pt x="143" y="104"/>
                    </a:lnTo>
                    <a:lnTo>
                      <a:pt x="144" y="110"/>
                    </a:lnTo>
                    <a:lnTo>
                      <a:pt x="144" y="110"/>
                    </a:lnTo>
                    <a:lnTo>
                      <a:pt x="123" y="103"/>
                    </a:lnTo>
                    <a:lnTo>
                      <a:pt x="101" y="97"/>
                    </a:lnTo>
                    <a:lnTo>
                      <a:pt x="91" y="95"/>
                    </a:lnTo>
                    <a:lnTo>
                      <a:pt x="79" y="94"/>
                    </a:lnTo>
                    <a:lnTo>
                      <a:pt x="67" y="93"/>
                    </a:lnTo>
                    <a:lnTo>
                      <a:pt x="54" y="94"/>
                    </a:lnTo>
                    <a:lnTo>
                      <a:pt x="54" y="94"/>
                    </a:lnTo>
                    <a:lnTo>
                      <a:pt x="45" y="106"/>
                    </a:lnTo>
                    <a:lnTo>
                      <a:pt x="35" y="119"/>
                    </a:lnTo>
                    <a:lnTo>
                      <a:pt x="35" y="119"/>
                    </a:lnTo>
                    <a:lnTo>
                      <a:pt x="25" y="133"/>
                    </a:lnTo>
                    <a:lnTo>
                      <a:pt x="18" y="146"/>
                    </a:lnTo>
                    <a:lnTo>
                      <a:pt x="18" y="146"/>
                    </a:lnTo>
                    <a:lnTo>
                      <a:pt x="13" y="157"/>
                    </a:lnTo>
                    <a:lnTo>
                      <a:pt x="12" y="161"/>
                    </a:lnTo>
                    <a:lnTo>
                      <a:pt x="12" y="166"/>
                    </a:lnTo>
                    <a:lnTo>
                      <a:pt x="13" y="170"/>
                    </a:lnTo>
                    <a:lnTo>
                      <a:pt x="15" y="174"/>
                    </a:lnTo>
                    <a:lnTo>
                      <a:pt x="18" y="181"/>
                    </a:lnTo>
                    <a:lnTo>
                      <a:pt x="24" y="186"/>
                    </a:lnTo>
                    <a:lnTo>
                      <a:pt x="32" y="191"/>
                    </a:lnTo>
                    <a:lnTo>
                      <a:pt x="41" y="194"/>
                    </a:lnTo>
                    <a:lnTo>
                      <a:pt x="52" y="198"/>
                    </a:lnTo>
                    <a:lnTo>
                      <a:pt x="63" y="201"/>
                    </a:lnTo>
                    <a:lnTo>
                      <a:pt x="74" y="203"/>
                    </a:lnTo>
                    <a:lnTo>
                      <a:pt x="98" y="205"/>
                    </a:lnTo>
                    <a:lnTo>
                      <a:pt x="121" y="208"/>
                    </a:lnTo>
                    <a:lnTo>
                      <a:pt x="138" y="210"/>
                    </a:lnTo>
                    <a:lnTo>
                      <a:pt x="138" y="210"/>
                    </a:lnTo>
                    <a:lnTo>
                      <a:pt x="136" y="215"/>
                    </a:lnTo>
                    <a:lnTo>
                      <a:pt x="132" y="218"/>
                    </a:lnTo>
                    <a:lnTo>
                      <a:pt x="127" y="219"/>
                    </a:lnTo>
                    <a:lnTo>
                      <a:pt x="122" y="220"/>
                    </a:lnTo>
                    <a:lnTo>
                      <a:pt x="108" y="219"/>
                    </a:lnTo>
                    <a:lnTo>
                      <a:pt x="95" y="217"/>
                    </a:lnTo>
                    <a:lnTo>
                      <a:pt x="95" y="217"/>
                    </a:lnTo>
                    <a:lnTo>
                      <a:pt x="79" y="216"/>
                    </a:lnTo>
                    <a:lnTo>
                      <a:pt x="63" y="214"/>
                    </a:lnTo>
                    <a:lnTo>
                      <a:pt x="47" y="209"/>
                    </a:lnTo>
                    <a:lnTo>
                      <a:pt x="32" y="204"/>
                    </a:lnTo>
                    <a:lnTo>
                      <a:pt x="32" y="204"/>
                    </a:lnTo>
                    <a:lnTo>
                      <a:pt x="21" y="200"/>
                    </a:lnTo>
                    <a:lnTo>
                      <a:pt x="12" y="194"/>
                    </a:lnTo>
                    <a:lnTo>
                      <a:pt x="6" y="188"/>
                    </a:lnTo>
                    <a:lnTo>
                      <a:pt x="2" y="183"/>
                    </a:lnTo>
                    <a:lnTo>
                      <a:pt x="0" y="175"/>
                    </a:lnTo>
                    <a:lnTo>
                      <a:pt x="0" y="167"/>
                    </a:lnTo>
                    <a:lnTo>
                      <a:pt x="1" y="156"/>
                    </a:lnTo>
                    <a:lnTo>
                      <a:pt x="5" y="144"/>
                    </a:lnTo>
                    <a:lnTo>
                      <a:pt x="5" y="144"/>
                    </a:lnTo>
                    <a:lnTo>
                      <a:pt x="8" y="136"/>
                    </a:lnTo>
                    <a:lnTo>
                      <a:pt x="12" y="128"/>
                    </a:lnTo>
                    <a:lnTo>
                      <a:pt x="18" y="121"/>
                    </a:lnTo>
                    <a:lnTo>
                      <a:pt x="24" y="116"/>
                    </a:lnTo>
                    <a:lnTo>
                      <a:pt x="24" y="116"/>
                    </a:lnTo>
                    <a:lnTo>
                      <a:pt x="26" y="109"/>
                    </a:lnTo>
                    <a:lnTo>
                      <a:pt x="31" y="101"/>
                    </a:lnTo>
                    <a:lnTo>
                      <a:pt x="39" y="87"/>
                    </a:lnTo>
                    <a:lnTo>
                      <a:pt x="58" y="61"/>
                    </a:lnTo>
                    <a:lnTo>
                      <a:pt x="58" y="61"/>
                    </a:lnTo>
                    <a:lnTo>
                      <a:pt x="66" y="51"/>
                    </a:lnTo>
                    <a:lnTo>
                      <a:pt x="72" y="43"/>
                    </a:lnTo>
                    <a:lnTo>
                      <a:pt x="87" y="27"/>
                    </a:lnTo>
                    <a:lnTo>
                      <a:pt x="87" y="27"/>
                    </a:lnTo>
                    <a:lnTo>
                      <a:pt x="96" y="17"/>
                    </a:lnTo>
                    <a:lnTo>
                      <a:pt x="101" y="11"/>
                    </a:lnTo>
                    <a:lnTo>
                      <a:pt x="107" y="7"/>
                    </a:lnTo>
                    <a:lnTo>
                      <a:pt x="112" y="4"/>
                    </a:lnTo>
                    <a:lnTo>
                      <a:pt x="119" y="1"/>
                    </a:lnTo>
                    <a:lnTo>
                      <a:pt x="128" y="0"/>
                    </a:lnTo>
                    <a:lnTo>
                      <a:pt x="138" y="1"/>
                    </a:lnTo>
                    <a:lnTo>
                      <a:pt x="138" y="1"/>
                    </a:lnTo>
                    <a:lnTo>
                      <a:pt x="149" y="4"/>
                    </a:lnTo>
                    <a:lnTo>
                      <a:pt x="164" y="8"/>
                    </a:lnTo>
                    <a:lnTo>
                      <a:pt x="164" y="8"/>
                    </a:lnTo>
                    <a:lnTo>
                      <a:pt x="185" y="12"/>
                    </a:lnTo>
                    <a:lnTo>
                      <a:pt x="195" y="15"/>
                    </a:lnTo>
                    <a:lnTo>
                      <a:pt x="206" y="18"/>
                    </a:lnTo>
                    <a:lnTo>
                      <a:pt x="216" y="22"/>
                    </a:lnTo>
                    <a:lnTo>
                      <a:pt x="223" y="26"/>
                    </a:lnTo>
                    <a:lnTo>
                      <a:pt x="227" y="30"/>
                    </a:lnTo>
                    <a:lnTo>
                      <a:pt x="228" y="33"/>
                    </a:lnTo>
                    <a:lnTo>
                      <a:pt x="230" y="36"/>
                    </a:lnTo>
                    <a:lnTo>
                      <a:pt x="230" y="40"/>
                    </a:lnTo>
                    <a:lnTo>
                      <a:pt x="230" y="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7" name="Freeform 150"/>
              <p:cNvSpPr/>
              <p:nvPr/>
            </p:nvSpPr>
            <p:spPr bwMode="auto">
              <a:xfrm>
                <a:off x="2405063" y="1038225"/>
                <a:ext cx="57150" cy="17463"/>
              </a:xfrm>
              <a:custGeom>
                <a:avLst/>
                <a:gdLst/>
                <a:ahLst/>
                <a:cxnLst>
                  <a:cxn ang="0">
                    <a:pos x="107" y="26"/>
                  </a:cxn>
                  <a:cxn ang="0">
                    <a:pos x="107" y="26"/>
                  </a:cxn>
                  <a:cxn ang="0">
                    <a:pos x="106" y="27"/>
                  </a:cxn>
                  <a:cxn ang="0">
                    <a:pos x="106" y="28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96" y="32"/>
                  </a:cxn>
                  <a:cxn ang="0">
                    <a:pos x="87" y="31"/>
                  </a:cxn>
                  <a:cxn ang="0">
                    <a:pos x="78" y="28"/>
                  </a:cxn>
                  <a:cxn ang="0">
                    <a:pos x="70" y="25"/>
                  </a:cxn>
                  <a:cxn ang="0">
                    <a:pos x="53" y="19"/>
                  </a:cxn>
                  <a:cxn ang="0">
                    <a:pos x="43" y="16"/>
                  </a:cxn>
                  <a:cxn ang="0">
                    <a:pos x="34" y="13"/>
                  </a:cxn>
                  <a:cxn ang="0">
                    <a:pos x="34" y="13"/>
                  </a:cxn>
                  <a:cxn ang="0">
                    <a:pos x="26" y="15"/>
                  </a:cxn>
                  <a:cxn ang="0">
                    <a:pos x="17" y="13"/>
                  </a:cxn>
                  <a:cxn ang="0">
                    <a:pos x="9" y="1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26" y="3"/>
                  </a:cxn>
                  <a:cxn ang="0">
                    <a:pos x="48" y="5"/>
                  </a:cxn>
                  <a:cxn ang="0">
                    <a:pos x="60" y="7"/>
                  </a:cxn>
                  <a:cxn ang="0">
                    <a:pos x="71" y="10"/>
                  </a:cxn>
                  <a:cxn ang="0">
                    <a:pos x="80" y="15"/>
                  </a:cxn>
                  <a:cxn ang="0">
                    <a:pos x="90" y="19"/>
                  </a:cxn>
                  <a:cxn ang="0">
                    <a:pos x="90" y="19"/>
                  </a:cxn>
                  <a:cxn ang="0">
                    <a:pos x="95" y="18"/>
                  </a:cxn>
                  <a:cxn ang="0">
                    <a:pos x="101" y="19"/>
                  </a:cxn>
                  <a:cxn ang="0">
                    <a:pos x="105" y="21"/>
                  </a:cxn>
                  <a:cxn ang="0">
                    <a:pos x="106" y="24"/>
                  </a:cxn>
                  <a:cxn ang="0">
                    <a:pos x="107" y="26"/>
                  </a:cxn>
                  <a:cxn ang="0">
                    <a:pos x="107" y="26"/>
                  </a:cxn>
                </a:cxnLst>
                <a:rect l="0" t="0" r="r" b="b"/>
                <a:pathLst>
                  <a:path w="107" h="32">
                    <a:moveTo>
                      <a:pt x="107" y="26"/>
                    </a:moveTo>
                    <a:lnTo>
                      <a:pt x="107" y="26"/>
                    </a:lnTo>
                    <a:lnTo>
                      <a:pt x="106" y="27"/>
                    </a:lnTo>
                    <a:lnTo>
                      <a:pt x="106" y="28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96" y="32"/>
                    </a:lnTo>
                    <a:lnTo>
                      <a:pt x="87" y="31"/>
                    </a:lnTo>
                    <a:lnTo>
                      <a:pt x="78" y="28"/>
                    </a:lnTo>
                    <a:lnTo>
                      <a:pt x="70" y="25"/>
                    </a:lnTo>
                    <a:lnTo>
                      <a:pt x="53" y="19"/>
                    </a:lnTo>
                    <a:lnTo>
                      <a:pt x="43" y="16"/>
                    </a:lnTo>
                    <a:lnTo>
                      <a:pt x="34" y="13"/>
                    </a:lnTo>
                    <a:lnTo>
                      <a:pt x="34" y="13"/>
                    </a:lnTo>
                    <a:lnTo>
                      <a:pt x="26" y="15"/>
                    </a:lnTo>
                    <a:lnTo>
                      <a:pt x="17" y="13"/>
                    </a:lnTo>
                    <a:lnTo>
                      <a:pt x="9" y="1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26" y="3"/>
                    </a:lnTo>
                    <a:lnTo>
                      <a:pt x="48" y="5"/>
                    </a:lnTo>
                    <a:lnTo>
                      <a:pt x="60" y="7"/>
                    </a:lnTo>
                    <a:lnTo>
                      <a:pt x="71" y="10"/>
                    </a:lnTo>
                    <a:lnTo>
                      <a:pt x="80" y="15"/>
                    </a:lnTo>
                    <a:lnTo>
                      <a:pt x="90" y="19"/>
                    </a:lnTo>
                    <a:lnTo>
                      <a:pt x="90" y="19"/>
                    </a:lnTo>
                    <a:lnTo>
                      <a:pt x="95" y="18"/>
                    </a:lnTo>
                    <a:lnTo>
                      <a:pt x="101" y="19"/>
                    </a:lnTo>
                    <a:lnTo>
                      <a:pt x="105" y="21"/>
                    </a:lnTo>
                    <a:lnTo>
                      <a:pt x="106" y="24"/>
                    </a:lnTo>
                    <a:lnTo>
                      <a:pt x="107" y="26"/>
                    </a:lnTo>
                    <a:lnTo>
                      <a:pt x="107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8" name="Freeform 151"/>
              <p:cNvSpPr/>
              <p:nvPr/>
            </p:nvSpPr>
            <p:spPr bwMode="auto">
              <a:xfrm>
                <a:off x="2719388" y="1049338"/>
                <a:ext cx="61913" cy="61913"/>
              </a:xfrm>
              <a:custGeom>
                <a:avLst/>
                <a:gdLst/>
                <a:ahLst/>
                <a:cxnLst>
                  <a:cxn ang="0">
                    <a:pos x="22" y="82"/>
                  </a:cxn>
                  <a:cxn ang="0">
                    <a:pos x="22" y="90"/>
                  </a:cxn>
                  <a:cxn ang="0">
                    <a:pos x="21" y="95"/>
                  </a:cxn>
                  <a:cxn ang="0">
                    <a:pos x="33" y="100"/>
                  </a:cxn>
                  <a:cxn ang="0">
                    <a:pos x="66" y="104"/>
                  </a:cxn>
                  <a:cxn ang="0">
                    <a:pos x="82" y="105"/>
                  </a:cxn>
                  <a:cxn ang="0">
                    <a:pos x="94" y="104"/>
                  </a:cxn>
                  <a:cxn ang="0">
                    <a:pos x="101" y="105"/>
                  </a:cxn>
                  <a:cxn ang="0">
                    <a:pos x="104" y="110"/>
                  </a:cxn>
                  <a:cxn ang="0">
                    <a:pos x="92" y="113"/>
                  </a:cxn>
                  <a:cxn ang="0">
                    <a:pos x="66" y="117"/>
                  </a:cxn>
                  <a:cxn ang="0">
                    <a:pos x="37" y="115"/>
                  </a:cxn>
                  <a:cxn ang="0">
                    <a:pos x="11" y="106"/>
                  </a:cxn>
                  <a:cxn ang="0">
                    <a:pos x="0" y="101"/>
                  </a:cxn>
                  <a:cxn ang="0">
                    <a:pos x="1" y="91"/>
                  </a:cxn>
                  <a:cxn ang="0">
                    <a:pos x="9" y="76"/>
                  </a:cxn>
                  <a:cxn ang="0">
                    <a:pos x="14" y="69"/>
                  </a:cxn>
                  <a:cxn ang="0">
                    <a:pos x="43" y="64"/>
                  </a:cxn>
                  <a:cxn ang="0">
                    <a:pos x="76" y="58"/>
                  </a:cxn>
                  <a:cxn ang="0">
                    <a:pos x="90" y="52"/>
                  </a:cxn>
                  <a:cxn ang="0">
                    <a:pos x="100" y="44"/>
                  </a:cxn>
                  <a:cxn ang="0">
                    <a:pos x="103" y="31"/>
                  </a:cxn>
                  <a:cxn ang="0">
                    <a:pos x="98" y="15"/>
                  </a:cxn>
                  <a:cxn ang="0">
                    <a:pos x="88" y="13"/>
                  </a:cxn>
                  <a:cxn ang="0">
                    <a:pos x="79" y="12"/>
                  </a:cxn>
                  <a:cxn ang="0">
                    <a:pos x="73" y="13"/>
                  </a:cxn>
                  <a:cxn ang="0">
                    <a:pos x="61" y="24"/>
                  </a:cxn>
                  <a:cxn ang="0">
                    <a:pos x="54" y="29"/>
                  </a:cxn>
                  <a:cxn ang="0">
                    <a:pos x="44" y="31"/>
                  </a:cxn>
                  <a:cxn ang="0">
                    <a:pos x="44" y="26"/>
                  </a:cxn>
                  <a:cxn ang="0">
                    <a:pos x="46" y="16"/>
                  </a:cxn>
                  <a:cxn ang="0">
                    <a:pos x="53" y="10"/>
                  </a:cxn>
                  <a:cxn ang="0">
                    <a:pos x="62" y="4"/>
                  </a:cxn>
                  <a:cxn ang="0">
                    <a:pos x="78" y="0"/>
                  </a:cxn>
                  <a:cxn ang="0">
                    <a:pos x="96" y="1"/>
                  </a:cxn>
                  <a:cxn ang="0">
                    <a:pos x="106" y="4"/>
                  </a:cxn>
                  <a:cxn ang="0">
                    <a:pos x="111" y="7"/>
                  </a:cxn>
                  <a:cxn ang="0">
                    <a:pos x="116" y="22"/>
                  </a:cxn>
                  <a:cxn ang="0">
                    <a:pos x="118" y="35"/>
                  </a:cxn>
                  <a:cxn ang="0">
                    <a:pos x="117" y="43"/>
                  </a:cxn>
                  <a:cxn ang="0">
                    <a:pos x="112" y="55"/>
                  </a:cxn>
                  <a:cxn ang="0">
                    <a:pos x="102" y="63"/>
                  </a:cxn>
                  <a:cxn ang="0">
                    <a:pos x="82" y="72"/>
                  </a:cxn>
                  <a:cxn ang="0">
                    <a:pos x="52" y="78"/>
                  </a:cxn>
                  <a:cxn ang="0">
                    <a:pos x="22" y="82"/>
                  </a:cxn>
                </a:cxnLst>
                <a:rect l="0" t="0" r="r" b="b"/>
                <a:pathLst>
                  <a:path w="118" h="117">
                    <a:moveTo>
                      <a:pt x="22" y="82"/>
                    </a:moveTo>
                    <a:lnTo>
                      <a:pt x="22" y="82"/>
                    </a:lnTo>
                    <a:lnTo>
                      <a:pt x="23" y="87"/>
                    </a:lnTo>
                    <a:lnTo>
                      <a:pt x="22" y="90"/>
                    </a:lnTo>
                    <a:lnTo>
                      <a:pt x="21" y="92"/>
                    </a:lnTo>
                    <a:lnTo>
                      <a:pt x="21" y="95"/>
                    </a:lnTo>
                    <a:lnTo>
                      <a:pt x="21" y="95"/>
                    </a:lnTo>
                    <a:lnTo>
                      <a:pt x="33" y="100"/>
                    </a:lnTo>
                    <a:lnTo>
                      <a:pt x="50" y="103"/>
                    </a:lnTo>
                    <a:lnTo>
                      <a:pt x="66" y="104"/>
                    </a:lnTo>
                    <a:lnTo>
                      <a:pt x="82" y="105"/>
                    </a:lnTo>
                    <a:lnTo>
                      <a:pt x="82" y="105"/>
                    </a:lnTo>
                    <a:lnTo>
                      <a:pt x="88" y="105"/>
                    </a:lnTo>
                    <a:lnTo>
                      <a:pt x="94" y="104"/>
                    </a:lnTo>
                    <a:lnTo>
                      <a:pt x="98" y="104"/>
                    </a:lnTo>
                    <a:lnTo>
                      <a:pt x="101" y="105"/>
                    </a:lnTo>
                    <a:lnTo>
                      <a:pt x="103" y="107"/>
                    </a:lnTo>
                    <a:lnTo>
                      <a:pt x="104" y="110"/>
                    </a:lnTo>
                    <a:lnTo>
                      <a:pt x="104" y="110"/>
                    </a:lnTo>
                    <a:lnTo>
                      <a:pt x="92" y="113"/>
                    </a:lnTo>
                    <a:lnTo>
                      <a:pt x="79" y="117"/>
                    </a:lnTo>
                    <a:lnTo>
                      <a:pt x="66" y="117"/>
                    </a:lnTo>
                    <a:lnTo>
                      <a:pt x="51" y="117"/>
                    </a:lnTo>
                    <a:lnTo>
                      <a:pt x="37" y="115"/>
                    </a:lnTo>
                    <a:lnTo>
                      <a:pt x="23" y="111"/>
                    </a:lnTo>
                    <a:lnTo>
                      <a:pt x="11" y="106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95"/>
                    </a:lnTo>
                    <a:lnTo>
                      <a:pt x="1" y="91"/>
                    </a:lnTo>
                    <a:lnTo>
                      <a:pt x="5" y="83"/>
                    </a:lnTo>
                    <a:lnTo>
                      <a:pt x="9" y="76"/>
                    </a:lnTo>
                    <a:lnTo>
                      <a:pt x="14" y="69"/>
                    </a:lnTo>
                    <a:lnTo>
                      <a:pt x="14" y="69"/>
                    </a:lnTo>
                    <a:lnTo>
                      <a:pt x="27" y="66"/>
                    </a:lnTo>
                    <a:lnTo>
                      <a:pt x="43" y="64"/>
                    </a:lnTo>
                    <a:lnTo>
                      <a:pt x="60" y="62"/>
                    </a:lnTo>
                    <a:lnTo>
                      <a:pt x="76" y="58"/>
                    </a:lnTo>
                    <a:lnTo>
                      <a:pt x="84" y="56"/>
                    </a:lnTo>
                    <a:lnTo>
                      <a:pt x="90" y="52"/>
                    </a:lnTo>
                    <a:lnTo>
                      <a:pt x="96" y="48"/>
                    </a:lnTo>
                    <a:lnTo>
                      <a:pt x="100" y="44"/>
                    </a:lnTo>
                    <a:lnTo>
                      <a:pt x="102" y="39"/>
                    </a:lnTo>
                    <a:lnTo>
                      <a:pt x="103" y="31"/>
                    </a:lnTo>
                    <a:lnTo>
                      <a:pt x="102" y="24"/>
                    </a:lnTo>
                    <a:lnTo>
                      <a:pt x="98" y="15"/>
                    </a:lnTo>
                    <a:lnTo>
                      <a:pt x="98" y="15"/>
                    </a:lnTo>
                    <a:lnTo>
                      <a:pt x="88" y="13"/>
                    </a:lnTo>
                    <a:lnTo>
                      <a:pt x="84" y="12"/>
                    </a:lnTo>
                    <a:lnTo>
                      <a:pt x="79" y="12"/>
                    </a:lnTo>
                    <a:lnTo>
                      <a:pt x="79" y="12"/>
                    </a:lnTo>
                    <a:lnTo>
                      <a:pt x="73" y="13"/>
                    </a:lnTo>
                    <a:lnTo>
                      <a:pt x="69" y="16"/>
                    </a:lnTo>
                    <a:lnTo>
                      <a:pt x="61" y="24"/>
                    </a:lnTo>
                    <a:lnTo>
                      <a:pt x="57" y="27"/>
                    </a:lnTo>
                    <a:lnTo>
                      <a:pt x="54" y="29"/>
                    </a:lnTo>
                    <a:lnTo>
                      <a:pt x="50" y="31"/>
                    </a:lnTo>
                    <a:lnTo>
                      <a:pt x="44" y="31"/>
                    </a:lnTo>
                    <a:lnTo>
                      <a:pt x="44" y="31"/>
                    </a:lnTo>
                    <a:lnTo>
                      <a:pt x="44" y="26"/>
                    </a:lnTo>
                    <a:lnTo>
                      <a:pt x="45" y="20"/>
                    </a:lnTo>
                    <a:lnTo>
                      <a:pt x="46" y="16"/>
                    </a:lnTo>
                    <a:lnTo>
                      <a:pt x="50" y="13"/>
                    </a:lnTo>
                    <a:lnTo>
                      <a:pt x="53" y="10"/>
                    </a:lnTo>
                    <a:lnTo>
                      <a:pt x="57" y="6"/>
                    </a:lnTo>
                    <a:lnTo>
                      <a:pt x="62" y="4"/>
                    </a:lnTo>
                    <a:lnTo>
                      <a:pt x="68" y="2"/>
                    </a:lnTo>
                    <a:lnTo>
                      <a:pt x="78" y="0"/>
                    </a:lnTo>
                    <a:lnTo>
                      <a:pt x="90" y="0"/>
                    </a:lnTo>
                    <a:lnTo>
                      <a:pt x="96" y="1"/>
                    </a:lnTo>
                    <a:lnTo>
                      <a:pt x="101" y="2"/>
                    </a:lnTo>
                    <a:lnTo>
                      <a:pt x="106" y="4"/>
                    </a:lnTo>
                    <a:lnTo>
                      <a:pt x="111" y="7"/>
                    </a:lnTo>
                    <a:lnTo>
                      <a:pt x="111" y="7"/>
                    </a:lnTo>
                    <a:lnTo>
                      <a:pt x="113" y="16"/>
                    </a:lnTo>
                    <a:lnTo>
                      <a:pt x="116" y="22"/>
                    </a:lnTo>
                    <a:lnTo>
                      <a:pt x="118" y="29"/>
                    </a:lnTo>
                    <a:lnTo>
                      <a:pt x="118" y="35"/>
                    </a:lnTo>
                    <a:lnTo>
                      <a:pt x="118" y="35"/>
                    </a:lnTo>
                    <a:lnTo>
                      <a:pt x="117" y="43"/>
                    </a:lnTo>
                    <a:lnTo>
                      <a:pt x="115" y="49"/>
                    </a:lnTo>
                    <a:lnTo>
                      <a:pt x="112" y="55"/>
                    </a:lnTo>
                    <a:lnTo>
                      <a:pt x="106" y="59"/>
                    </a:lnTo>
                    <a:lnTo>
                      <a:pt x="102" y="63"/>
                    </a:lnTo>
                    <a:lnTo>
                      <a:pt x="96" y="66"/>
                    </a:lnTo>
                    <a:lnTo>
                      <a:pt x="82" y="72"/>
                    </a:lnTo>
                    <a:lnTo>
                      <a:pt x="67" y="75"/>
                    </a:lnTo>
                    <a:lnTo>
                      <a:pt x="52" y="78"/>
                    </a:lnTo>
                    <a:lnTo>
                      <a:pt x="22" y="82"/>
                    </a:lnTo>
                    <a:lnTo>
                      <a:pt x="22" y="8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9" name="Freeform 152"/>
              <p:cNvSpPr/>
              <p:nvPr/>
            </p:nvSpPr>
            <p:spPr bwMode="auto">
              <a:xfrm>
                <a:off x="2479676" y="1055688"/>
                <a:ext cx="114300" cy="88900"/>
              </a:xfrm>
              <a:custGeom>
                <a:avLst/>
                <a:gdLst/>
                <a:ahLst/>
                <a:cxnLst>
                  <a:cxn ang="0">
                    <a:pos x="59" y="7"/>
                  </a:cxn>
                  <a:cxn ang="0">
                    <a:pos x="52" y="30"/>
                  </a:cxn>
                  <a:cxn ang="0">
                    <a:pos x="52" y="36"/>
                  </a:cxn>
                  <a:cxn ang="0">
                    <a:pos x="89" y="20"/>
                  </a:cxn>
                  <a:cxn ang="0">
                    <a:pos x="115" y="17"/>
                  </a:cxn>
                  <a:cxn ang="0">
                    <a:pos x="135" y="23"/>
                  </a:cxn>
                  <a:cxn ang="0">
                    <a:pos x="142" y="43"/>
                  </a:cxn>
                  <a:cxn ang="0">
                    <a:pos x="151" y="47"/>
                  </a:cxn>
                  <a:cxn ang="0">
                    <a:pos x="186" y="39"/>
                  </a:cxn>
                  <a:cxn ang="0">
                    <a:pos x="205" y="43"/>
                  </a:cxn>
                  <a:cxn ang="0">
                    <a:pos x="216" y="54"/>
                  </a:cxn>
                  <a:cxn ang="0">
                    <a:pos x="215" y="79"/>
                  </a:cxn>
                  <a:cxn ang="0">
                    <a:pos x="207" y="96"/>
                  </a:cxn>
                  <a:cxn ang="0">
                    <a:pos x="185" y="140"/>
                  </a:cxn>
                  <a:cxn ang="0">
                    <a:pos x="176" y="165"/>
                  </a:cxn>
                  <a:cxn ang="0">
                    <a:pos x="168" y="167"/>
                  </a:cxn>
                  <a:cxn ang="0">
                    <a:pos x="162" y="165"/>
                  </a:cxn>
                  <a:cxn ang="0">
                    <a:pos x="161" y="157"/>
                  </a:cxn>
                  <a:cxn ang="0">
                    <a:pos x="170" y="146"/>
                  </a:cxn>
                  <a:cxn ang="0">
                    <a:pos x="186" y="112"/>
                  </a:cxn>
                  <a:cxn ang="0">
                    <a:pos x="202" y="79"/>
                  </a:cxn>
                  <a:cxn ang="0">
                    <a:pos x="202" y="64"/>
                  </a:cxn>
                  <a:cxn ang="0">
                    <a:pos x="190" y="50"/>
                  </a:cxn>
                  <a:cxn ang="0">
                    <a:pos x="164" y="55"/>
                  </a:cxn>
                  <a:cxn ang="0">
                    <a:pos x="133" y="73"/>
                  </a:cxn>
                  <a:cxn ang="0">
                    <a:pos x="112" y="112"/>
                  </a:cxn>
                  <a:cxn ang="0">
                    <a:pos x="103" y="129"/>
                  </a:cxn>
                  <a:cxn ang="0">
                    <a:pos x="92" y="136"/>
                  </a:cxn>
                  <a:cxn ang="0">
                    <a:pos x="91" y="122"/>
                  </a:cxn>
                  <a:cxn ang="0">
                    <a:pos x="120" y="71"/>
                  </a:cxn>
                  <a:cxn ang="0">
                    <a:pos x="126" y="51"/>
                  </a:cxn>
                  <a:cxn ang="0">
                    <a:pos x="123" y="29"/>
                  </a:cxn>
                  <a:cxn ang="0">
                    <a:pos x="97" y="30"/>
                  </a:cxn>
                  <a:cxn ang="0">
                    <a:pos x="68" y="43"/>
                  </a:cxn>
                  <a:cxn ang="0">
                    <a:pos x="40" y="62"/>
                  </a:cxn>
                  <a:cxn ang="0">
                    <a:pos x="34" y="77"/>
                  </a:cxn>
                  <a:cxn ang="0">
                    <a:pos x="20" y="107"/>
                  </a:cxn>
                  <a:cxn ang="0">
                    <a:pos x="9" y="119"/>
                  </a:cxn>
                  <a:cxn ang="0">
                    <a:pos x="0" y="115"/>
                  </a:cxn>
                  <a:cxn ang="0">
                    <a:pos x="26" y="61"/>
                  </a:cxn>
                  <a:cxn ang="0">
                    <a:pos x="42" y="19"/>
                  </a:cxn>
                  <a:cxn ang="0">
                    <a:pos x="50" y="2"/>
                  </a:cxn>
                  <a:cxn ang="0">
                    <a:pos x="52" y="0"/>
                  </a:cxn>
                  <a:cxn ang="0">
                    <a:pos x="59" y="3"/>
                  </a:cxn>
                </a:cxnLst>
                <a:rect l="0" t="0" r="r" b="b"/>
                <a:pathLst>
                  <a:path w="216" h="168">
                    <a:moveTo>
                      <a:pt x="59" y="3"/>
                    </a:moveTo>
                    <a:lnTo>
                      <a:pt x="59" y="3"/>
                    </a:lnTo>
                    <a:lnTo>
                      <a:pt x="59" y="7"/>
                    </a:lnTo>
                    <a:lnTo>
                      <a:pt x="58" y="13"/>
                    </a:lnTo>
                    <a:lnTo>
                      <a:pt x="55" y="21"/>
                    </a:lnTo>
                    <a:lnTo>
                      <a:pt x="52" y="30"/>
                    </a:lnTo>
                    <a:lnTo>
                      <a:pt x="49" y="39"/>
                    </a:lnTo>
                    <a:lnTo>
                      <a:pt x="49" y="39"/>
                    </a:lnTo>
                    <a:lnTo>
                      <a:pt x="52" y="36"/>
                    </a:lnTo>
                    <a:lnTo>
                      <a:pt x="58" y="32"/>
                    </a:lnTo>
                    <a:lnTo>
                      <a:pt x="72" y="25"/>
                    </a:lnTo>
                    <a:lnTo>
                      <a:pt x="89" y="20"/>
                    </a:lnTo>
                    <a:lnTo>
                      <a:pt x="98" y="18"/>
                    </a:lnTo>
                    <a:lnTo>
                      <a:pt x="106" y="17"/>
                    </a:lnTo>
                    <a:lnTo>
                      <a:pt x="115" y="17"/>
                    </a:lnTo>
                    <a:lnTo>
                      <a:pt x="122" y="18"/>
                    </a:lnTo>
                    <a:lnTo>
                      <a:pt x="130" y="20"/>
                    </a:lnTo>
                    <a:lnTo>
                      <a:pt x="135" y="23"/>
                    </a:lnTo>
                    <a:lnTo>
                      <a:pt x="140" y="28"/>
                    </a:lnTo>
                    <a:lnTo>
                      <a:pt x="142" y="34"/>
                    </a:lnTo>
                    <a:lnTo>
                      <a:pt x="142" y="43"/>
                    </a:lnTo>
                    <a:lnTo>
                      <a:pt x="140" y="52"/>
                    </a:lnTo>
                    <a:lnTo>
                      <a:pt x="140" y="52"/>
                    </a:lnTo>
                    <a:lnTo>
                      <a:pt x="151" y="47"/>
                    </a:lnTo>
                    <a:lnTo>
                      <a:pt x="165" y="43"/>
                    </a:lnTo>
                    <a:lnTo>
                      <a:pt x="179" y="39"/>
                    </a:lnTo>
                    <a:lnTo>
                      <a:pt x="186" y="39"/>
                    </a:lnTo>
                    <a:lnTo>
                      <a:pt x="193" y="39"/>
                    </a:lnTo>
                    <a:lnTo>
                      <a:pt x="200" y="40"/>
                    </a:lnTo>
                    <a:lnTo>
                      <a:pt x="205" y="43"/>
                    </a:lnTo>
                    <a:lnTo>
                      <a:pt x="209" y="45"/>
                    </a:lnTo>
                    <a:lnTo>
                      <a:pt x="213" y="49"/>
                    </a:lnTo>
                    <a:lnTo>
                      <a:pt x="216" y="54"/>
                    </a:lnTo>
                    <a:lnTo>
                      <a:pt x="217" y="61"/>
                    </a:lnTo>
                    <a:lnTo>
                      <a:pt x="217" y="69"/>
                    </a:lnTo>
                    <a:lnTo>
                      <a:pt x="215" y="79"/>
                    </a:lnTo>
                    <a:lnTo>
                      <a:pt x="215" y="79"/>
                    </a:lnTo>
                    <a:lnTo>
                      <a:pt x="211" y="86"/>
                    </a:lnTo>
                    <a:lnTo>
                      <a:pt x="207" y="96"/>
                    </a:lnTo>
                    <a:lnTo>
                      <a:pt x="196" y="115"/>
                    </a:lnTo>
                    <a:lnTo>
                      <a:pt x="196" y="115"/>
                    </a:lnTo>
                    <a:lnTo>
                      <a:pt x="185" y="140"/>
                    </a:lnTo>
                    <a:lnTo>
                      <a:pt x="180" y="152"/>
                    </a:lnTo>
                    <a:lnTo>
                      <a:pt x="176" y="165"/>
                    </a:lnTo>
                    <a:lnTo>
                      <a:pt x="176" y="165"/>
                    </a:lnTo>
                    <a:lnTo>
                      <a:pt x="173" y="165"/>
                    </a:lnTo>
                    <a:lnTo>
                      <a:pt x="171" y="166"/>
                    </a:lnTo>
                    <a:lnTo>
                      <a:pt x="168" y="167"/>
                    </a:lnTo>
                    <a:lnTo>
                      <a:pt x="165" y="168"/>
                    </a:lnTo>
                    <a:lnTo>
                      <a:pt x="165" y="168"/>
                    </a:lnTo>
                    <a:lnTo>
                      <a:pt x="162" y="165"/>
                    </a:lnTo>
                    <a:lnTo>
                      <a:pt x="161" y="163"/>
                    </a:lnTo>
                    <a:lnTo>
                      <a:pt x="160" y="159"/>
                    </a:lnTo>
                    <a:lnTo>
                      <a:pt x="161" y="157"/>
                    </a:lnTo>
                    <a:lnTo>
                      <a:pt x="165" y="153"/>
                    </a:lnTo>
                    <a:lnTo>
                      <a:pt x="170" y="146"/>
                    </a:lnTo>
                    <a:lnTo>
                      <a:pt x="170" y="146"/>
                    </a:lnTo>
                    <a:lnTo>
                      <a:pt x="174" y="140"/>
                    </a:lnTo>
                    <a:lnTo>
                      <a:pt x="178" y="131"/>
                    </a:lnTo>
                    <a:lnTo>
                      <a:pt x="186" y="112"/>
                    </a:lnTo>
                    <a:lnTo>
                      <a:pt x="193" y="93"/>
                    </a:lnTo>
                    <a:lnTo>
                      <a:pt x="197" y="85"/>
                    </a:lnTo>
                    <a:lnTo>
                      <a:pt x="202" y="79"/>
                    </a:lnTo>
                    <a:lnTo>
                      <a:pt x="202" y="79"/>
                    </a:lnTo>
                    <a:lnTo>
                      <a:pt x="202" y="71"/>
                    </a:lnTo>
                    <a:lnTo>
                      <a:pt x="202" y="64"/>
                    </a:lnTo>
                    <a:lnTo>
                      <a:pt x="198" y="52"/>
                    </a:lnTo>
                    <a:lnTo>
                      <a:pt x="198" y="52"/>
                    </a:lnTo>
                    <a:lnTo>
                      <a:pt x="190" y="50"/>
                    </a:lnTo>
                    <a:lnTo>
                      <a:pt x="181" y="50"/>
                    </a:lnTo>
                    <a:lnTo>
                      <a:pt x="173" y="52"/>
                    </a:lnTo>
                    <a:lnTo>
                      <a:pt x="164" y="55"/>
                    </a:lnTo>
                    <a:lnTo>
                      <a:pt x="148" y="64"/>
                    </a:lnTo>
                    <a:lnTo>
                      <a:pt x="133" y="73"/>
                    </a:lnTo>
                    <a:lnTo>
                      <a:pt x="133" y="73"/>
                    </a:lnTo>
                    <a:lnTo>
                      <a:pt x="130" y="82"/>
                    </a:lnTo>
                    <a:lnTo>
                      <a:pt x="123" y="9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07" y="121"/>
                    </a:lnTo>
                    <a:lnTo>
                      <a:pt x="103" y="129"/>
                    </a:lnTo>
                    <a:lnTo>
                      <a:pt x="101" y="134"/>
                    </a:lnTo>
                    <a:lnTo>
                      <a:pt x="97" y="136"/>
                    </a:lnTo>
                    <a:lnTo>
                      <a:pt x="92" y="136"/>
                    </a:lnTo>
                    <a:lnTo>
                      <a:pt x="86" y="135"/>
                    </a:lnTo>
                    <a:lnTo>
                      <a:pt x="86" y="135"/>
                    </a:lnTo>
                    <a:lnTo>
                      <a:pt x="91" y="122"/>
                    </a:lnTo>
                    <a:lnTo>
                      <a:pt x="98" y="109"/>
                    </a:lnTo>
                    <a:lnTo>
                      <a:pt x="114" y="84"/>
                    </a:lnTo>
                    <a:lnTo>
                      <a:pt x="120" y="71"/>
                    </a:lnTo>
                    <a:lnTo>
                      <a:pt x="122" y="65"/>
                    </a:lnTo>
                    <a:lnTo>
                      <a:pt x="125" y="58"/>
                    </a:lnTo>
                    <a:lnTo>
                      <a:pt x="126" y="51"/>
                    </a:lnTo>
                    <a:lnTo>
                      <a:pt x="127" y="44"/>
                    </a:lnTo>
                    <a:lnTo>
                      <a:pt x="126" y="36"/>
                    </a:lnTo>
                    <a:lnTo>
                      <a:pt x="123" y="29"/>
                    </a:lnTo>
                    <a:lnTo>
                      <a:pt x="123" y="29"/>
                    </a:lnTo>
                    <a:lnTo>
                      <a:pt x="109" y="28"/>
                    </a:lnTo>
                    <a:lnTo>
                      <a:pt x="97" y="30"/>
                    </a:lnTo>
                    <a:lnTo>
                      <a:pt x="86" y="33"/>
                    </a:lnTo>
                    <a:lnTo>
                      <a:pt x="76" y="37"/>
                    </a:lnTo>
                    <a:lnTo>
                      <a:pt x="68" y="43"/>
                    </a:lnTo>
                    <a:lnTo>
                      <a:pt x="59" y="49"/>
                    </a:lnTo>
                    <a:lnTo>
                      <a:pt x="51" y="55"/>
                    </a:lnTo>
                    <a:lnTo>
                      <a:pt x="40" y="62"/>
                    </a:lnTo>
                    <a:lnTo>
                      <a:pt x="40" y="62"/>
                    </a:lnTo>
                    <a:lnTo>
                      <a:pt x="37" y="69"/>
                    </a:lnTo>
                    <a:lnTo>
                      <a:pt x="34" y="77"/>
                    </a:lnTo>
                    <a:lnTo>
                      <a:pt x="27" y="93"/>
                    </a:lnTo>
                    <a:lnTo>
                      <a:pt x="24" y="100"/>
                    </a:lnTo>
                    <a:lnTo>
                      <a:pt x="20" y="107"/>
                    </a:lnTo>
                    <a:lnTo>
                      <a:pt x="14" y="113"/>
                    </a:lnTo>
                    <a:lnTo>
                      <a:pt x="9" y="119"/>
                    </a:lnTo>
                    <a:lnTo>
                      <a:pt x="9" y="119"/>
                    </a:lnTo>
                    <a:lnTo>
                      <a:pt x="6" y="119"/>
                    </a:lnTo>
                    <a:lnTo>
                      <a:pt x="5" y="118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13" y="88"/>
                    </a:lnTo>
                    <a:lnTo>
                      <a:pt x="26" y="61"/>
                    </a:lnTo>
                    <a:lnTo>
                      <a:pt x="31" y="48"/>
                    </a:lnTo>
                    <a:lnTo>
                      <a:pt x="38" y="33"/>
                    </a:lnTo>
                    <a:lnTo>
                      <a:pt x="42" y="19"/>
                    </a:lnTo>
                    <a:lnTo>
                      <a:pt x="46" y="3"/>
                    </a:lnTo>
                    <a:lnTo>
                      <a:pt x="46" y="3"/>
                    </a:lnTo>
                    <a:lnTo>
                      <a:pt x="50" y="2"/>
                    </a:lnTo>
                    <a:lnTo>
                      <a:pt x="51" y="1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6" y="1"/>
                    </a:lnTo>
                    <a:lnTo>
                      <a:pt x="59" y="3"/>
                    </a:lnTo>
                    <a:lnTo>
                      <a:pt x="59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0" name="Freeform 153"/>
              <p:cNvSpPr/>
              <p:nvPr/>
            </p:nvSpPr>
            <p:spPr bwMode="auto">
              <a:xfrm>
                <a:off x="2397126" y="1065213"/>
                <a:ext cx="57150" cy="14288"/>
              </a:xfrm>
              <a:custGeom>
                <a:avLst/>
                <a:gdLst/>
                <a:ahLst/>
                <a:cxnLst>
                  <a:cxn ang="0">
                    <a:pos x="106" y="25"/>
                  </a:cxn>
                  <a:cxn ang="0">
                    <a:pos x="106" y="25"/>
                  </a:cxn>
                  <a:cxn ang="0">
                    <a:pos x="103" y="27"/>
                  </a:cxn>
                  <a:cxn ang="0">
                    <a:pos x="100" y="27"/>
                  </a:cxn>
                  <a:cxn ang="0">
                    <a:pos x="97" y="27"/>
                  </a:cxn>
                  <a:cxn ang="0">
                    <a:pos x="93" y="26"/>
                  </a:cxn>
                  <a:cxn ang="0">
                    <a:pos x="87" y="22"/>
                  </a:cxn>
                  <a:cxn ang="0">
                    <a:pos x="80" y="19"/>
                  </a:cxn>
                  <a:cxn ang="0">
                    <a:pos x="80" y="19"/>
                  </a:cxn>
                  <a:cxn ang="0">
                    <a:pos x="77" y="19"/>
                  </a:cxn>
                  <a:cxn ang="0">
                    <a:pos x="73" y="20"/>
                  </a:cxn>
                  <a:cxn ang="0">
                    <a:pos x="70" y="21"/>
                  </a:cxn>
                  <a:cxn ang="0">
                    <a:pos x="67" y="21"/>
                  </a:cxn>
                  <a:cxn ang="0">
                    <a:pos x="67" y="21"/>
                  </a:cxn>
                  <a:cxn ang="0">
                    <a:pos x="61" y="20"/>
                  </a:cxn>
                  <a:cxn ang="0">
                    <a:pos x="56" y="18"/>
                  </a:cxn>
                  <a:cxn ang="0">
                    <a:pos x="45" y="15"/>
                  </a:cxn>
                  <a:cxn ang="0">
                    <a:pos x="45" y="15"/>
                  </a:cxn>
                  <a:cxn ang="0">
                    <a:pos x="32" y="13"/>
                  </a:cxn>
                  <a:cxn ang="0">
                    <a:pos x="19" y="12"/>
                  </a:cxn>
                  <a:cxn ang="0">
                    <a:pos x="13" y="11"/>
                  </a:cxn>
                  <a:cxn ang="0">
                    <a:pos x="8" y="9"/>
                  </a:cxn>
                  <a:cxn ang="0">
                    <a:pos x="2" y="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13" y="0"/>
                  </a:cxn>
                  <a:cxn ang="0">
                    <a:pos x="24" y="0"/>
                  </a:cxn>
                  <a:cxn ang="0">
                    <a:pos x="34" y="1"/>
                  </a:cxn>
                  <a:cxn ang="0">
                    <a:pos x="44" y="2"/>
                  </a:cxn>
                  <a:cxn ang="0">
                    <a:pos x="63" y="7"/>
                  </a:cxn>
                  <a:cxn ang="0">
                    <a:pos x="82" y="11"/>
                  </a:cxn>
                  <a:cxn ang="0">
                    <a:pos x="82" y="11"/>
                  </a:cxn>
                  <a:cxn ang="0">
                    <a:pos x="91" y="11"/>
                  </a:cxn>
                  <a:cxn ang="0">
                    <a:pos x="99" y="13"/>
                  </a:cxn>
                  <a:cxn ang="0">
                    <a:pos x="102" y="14"/>
                  </a:cxn>
                  <a:cxn ang="0">
                    <a:pos x="104" y="16"/>
                  </a:cxn>
                  <a:cxn ang="0">
                    <a:pos x="105" y="20"/>
                  </a:cxn>
                  <a:cxn ang="0">
                    <a:pos x="106" y="25"/>
                  </a:cxn>
                  <a:cxn ang="0">
                    <a:pos x="106" y="25"/>
                  </a:cxn>
                </a:cxnLst>
                <a:rect l="0" t="0" r="r" b="b"/>
                <a:pathLst>
                  <a:path w="105" h="27">
                    <a:moveTo>
                      <a:pt x="106" y="25"/>
                    </a:moveTo>
                    <a:lnTo>
                      <a:pt x="106" y="25"/>
                    </a:lnTo>
                    <a:lnTo>
                      <a:pt x="103" y="27"/>
                    </a:lnTo>
                    <a:lnTo>
                      <a:pt x="100" y="27"/>
                    </a:lnTo>
                    <a:lnTo>
                      <a:pt x="97" y="27"/>
                    </a:lnTo>
                    <a:lnTo>
                      <a:pt x="93" y="26"/>
                    </a:lnTo>
                    <a:lnTo>
                      <a:pt x="87" y="22"/>
                    </a:lnTo>
                    <a:lnTo>
                      <a:pt x="80" y="19"/>
                    </a:lnTo>
                    <a:lnTo>
                      <a:pt x="80" y="19"/>
                    </a:lnTo>
                    <a:lnTo>
                      <a:pt x="77" y="19"/>
                    </a:lnTo>
                    <a:lnTo>
                      <a:pt x="73" y="20"/>
                    </a:lnTo>
                    <a:lnTo>
                      <a:pt x="70" y="21"/>
                    </a:lnTo>
                    <a:lnTo>
                      <a:pt x="67" y="21"/>
                    </a:lnTo>
                    <a:lnTo>
                      <a:pt x="67" y="21"/>
                    </a:lnTo>
                    <a:lnTo>
                      <a:pt x="61" y="20"/>
                    </a:lnTo>
                    <a:lnTo>
                      <a:pt x="56" y="18"/>
                    </a:lnTo>
                    <a:lnTo>
                      <a:pt x="45" y="15"/>
                    </a:lnTo>
                    <a:lnTo>
                      <a:pt x="45" y="15"/>
                    </a:lnTo>
                    <a:lnTo>
                      <a:pt x="32" y="13"/>
                    </a:lnTo>
                    <a:lnTo>
                      <a:pt x="19" y="12"/>
                    </a:lnTo>
                    <a:lnTo>
                      <a:pt x="13" y="11"/>
                    </a:lnTo>
                    <a:lnTo>
                      <a:pt x="8" y="9"/>
                    </a:lnTo>
                    <a:lnTo>
                      <a:pt x="2" y="5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4" y="1"/>
                    </a:lnTo>
                    <a:lnTo>
                      <a:pt x="44" y="2"/>
                    </a:lnTo>
                    <a:lnTo>
                      <a:pt x="63" y="7"/>
                    </a:lnTo>
                    <a:lnTo>
                      <a:pt x="82" y="11"/>
                    </a:lnTo>
                    <a:lnTo>
                      <a:pt x="82" y="11"/>
                    </a:lnTo>
                    <a:lnTo>
                      <a:pt x="91" y="11"/>
                    </a:lnTo>
                    <a:lnTo>
                      <a:pt x="99" y="13"/>
                    </a:lnTo>
                    <a:lnTo>
                      <a:pt x="102" y="14"/>
                    </a:lnTo>
                    <a:lnTo>
                      <a:pt x="104" y="16"/>
                    </a:lnTo>
                    <a:lnTo>
                      <a:pt x="105" y="20"/>
                    </a:lnTo>
                    <a:lnTo>
                      <a:pt x="106" y="25"/>
                    </a:lnTo>
                    <a:lnTo>
                      <a:pt x="106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1" name="Freeform 154"/>
              <p:cNvSpPr/>
              <p:nvPr/>
            </p:nvSpPr>
            <p:spPr bwMode="auto">
              <a:xfrm>
                <a:off x="2686050" y="1093788"/>
                <a:ext cx="63501" cy="69850"/>
              </a:xfrm>
              <a:custGeom>
                <a:avLst/>
                <a:gdLst/>
                <a:ahLst/>
                <a:cxnLst>
                  <a:cxn ang="0">
                    <a:pos x="118" y="22"/>
                  </a:cxn>
                  <a:cxn ang="0">
                    <a:pos x="114" y="26"/>
                  </a:cxn>
                  <a:cxn ang="0">
                    <a:pos x="106" y="28"/>
                  </a:cxn>
                  <a:cxn ang="0">
                    <a:pos x="104" y="26"/>
                  </a:cxn>
                  <a:cxn ang="0">
                    <a:pos x="102" y="21"/>
                  </a:cxn>
                  <a:cxn ang="0">
                    <a:pos x="100" y="15"/>
                  </a:cxn>
                  <a:cxn ang="0">
                    <a:pos x="98" y="12"/>
                  </a:cxn>
                  <a:cxn ang="0">
                    <a:pos x="94" y="10"/>
                  </a:cxn>
                  <a:cxn ang="0">
                    <a:pos x="76" y="11"/>
                  </a:cxn>
                  <a:cxn ang="0">
                    <a:pos x="54" y="15"/>
                  </a:cxn>
                  <a:cxn ang="0">
                    <a:pos x="40" y="20"/>
                  </a:cxn>
                  <a:cxn ang="0">
                    <a:pos x="35" y="25"/>
                  </a:cxn>
                  <a:cxn ang="0">
                    <a:pos x="26" y="33"/>
                  </a:cxn>
                  <a:cxn ang="0">
                    <a:pos x="21" y="45"/>
                  </a:cxn>
                  <a:cxn ang="0">
                    <a:pos x="14" y="71"/>
                  </a:cxn>
                  <a:cxn ang="0">
                    <a:pos x="14" y="85"/>
                  </a:cxn>
                  <a:cxn ang="0">
                    <a:pos x="17" y="98"/>
                  </a:cxn>
                  <a:cxn ang="0">
                    <a:pos x="24" y="108"/>
                  </a:cxn>
                  <a:cxn ang="0">
                    <a:pos x="35" y="115"/>
                  </a:cxn>
                  <a:cxn ang="0">
                    <a:pos x="40" y="117"/>
                  </a:cxn>
                  <a:cxn ang="0">
                    <a:pos x="57" y="119"/>
                  </a:cxn>
                  <a:cxn ang="0">
                    <a:pos x="81" y="115"/>
                  </a:cxn>
                  <a:cxn ang="0">
                    <a:pos x="102" y="106"/>
                  </a:cxn>
                  <a:cxn ang="0">
                    <a:pos x="116" y="90"/>
                  </a:cxn>
                  <a:cxn ang="0">
                    <a:pos x="118" y="94"/>
                  </a:cxn>
                  <a:cxn ang="0">
                    <a:pos x="119" y="100"/>
                  </a:cxn>
                  <a:cxn ang="0">
                    <a:pos x="117" y="107"/>
                  </a:cxn>
                  <a:cxn ang="0">
                    <a:pos x="108" y="116"/>
                  </a:cxn>
                  <a:cxn ang="0">
                    <a:pos x="91" y="126"/>
                  </a:cxn>
                  <a:cxn ang="0">
                    <a:pos x="76" y="131"/>
                  </a:cxn>
                  <a:cxn ang="0">
                    <a:pos x="69" y="132"/>
                  </a:cxn>
                  <a:cxn ang="0">
                    <a:pos x="53" y="132"/>
                  </a:cxn>
                  <a:cxn ang="0">
                    <a:pos x="39" y="129"/>
                  </a:cxn>
                  <a:cxn ang="0">
                    <a:pos x="26" y="124"/>
                  </a:cxn>
                  <a:cxn ang="0">
                    <a:pos x="15" y="115"/>
                  </a:cxn>
                  <a:cxn ang="0">
                    <a:pos x="8" y="104"/>
                  </a:cxn>
                  <a:cxn ang="0">
                    <a:pos x="2" y="91"/>
                  </a:cxn>
                  <a:cxn ang="0">
                    <a:pos x="0" y="73"/>
                  </a:cxn>
                  <a:cxn ang="0">
                    <a:pos x="1" y="65"/>
                  </a:cxn>
                  <a:cxn ang="0">
                    <a:pos x="5" y="49"/>
                  </a:cxn>
                  <a:cxn ang="0">
                    <a:pos x="13" y="33"/>
                  </a:cxn>
                  <a:cxn ang="0">
                    <a:pos x="25" y="18"/>
                  </a:cxn>
                  <a:cxn ang="0">
                    <a:pos x="40" y="7"/>
                  </a:cxn>
                  <a:cxn ang="0">
                    <a:pos x="51" y="4"/>
                  </a:cxn>
                  <a:cxn ang="0">
                    <a:pos x="75" y="0"/>
                  </a:cxn>
                  <a:cxn ang="0">
                    <a:pos x="98" y="2"/>
                  </a:cxn>
                  <a:cxn ang="0">
                    <a:pos x="107" y="6"/>
                  </a:cxn>
                  <a:cxn ang="0">
                    <a:pos x="115" y="12"/>
                  </a:cxn>
                  <a:cxn ang="0">
                    <a:pos x="118" y="22"/>
                  </a:cxn>
                </a:cxnLst>
                <a:rect l="0" t="0" r="r" b="b"/>
                <a:pathLst>
                  <a:path w="119" h="132">
                    <a:moveTo>
                      <a:pt x="118" y="22"/>
                    </a:moveTo>
                    <a:lnTo>
                      <a:pt x="118" y="22"/>
                    </a:lnTo>
                    <a:lnTo>
                      <a:pt x="117" y="24"/>
                    </a:lnTo>
                    <a:lnTo>
                      <a:pt x="114" y="26"/>
                    </a:lnTo>
                    <a:lnTo>
                      <a:pt x="111" y="27"/>
                    </a:lnTo>
                    <a:lnTo>
                      <a:pt x="106" y="28"/>
                    </a:lnTo>
                    <a:lnTo>
                      <a:pt x="106" y="28"/>
                    </a:lnTo>
                    <a:lnTo>
                      <a:pt x="104" y="26"/>
                    </a:lnTo>
                    <a:lnTo>
                      <a:pt x="103" y="25"/>
                    </a:lnTo>
                    <a:lnTo>
                      <a:pt x="102" y="21"/>
                    </a:lnTo>
                    <a:lnTo>
                      <a:pt x="101" y="17"/>
                    </a:lnTo>
                    <a:lnTo>
                      <a:pt x="100" y="15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96" y="12"/>
                    </a:lnTo>
                    <a:lnTo>
                      <a:pt x="94" y="10"/>
                    </a:lnTo>
                    <a:lnTo>
                      <a:pt x="94" y="10"/>
                    </a:lnTo>
                    <a:lnTo>
                      <a:pt x="76" y="11"/>
                    </a:lnTo>
                    <a:lnTo>
                      <a:pt x="60" y="12"/>
                    </a:lnTo>
                    <a:lnTo>
                      <a:pt x="54" y="15"/>
                    </a:lnTo>
                    <a:lnTo>
                      <a:pt x="46" y="17"/>
                    </a:lnTo>
                    <a:lnTo>
                      <a:pt x="40" y="20"/>
                    </a:lnTo>
                    <a:lnTo>
                      <a:pt x="35" y="25"/>
                    </a:lnTo>
                    <a:lnTo>
                      <a:pt x="35" y="25"/>
                    </a:lnTo>
                    <a:lnTo>
                      <a:pt x="30" y="28"/>
                    </a:lnTo>
                    <a:lnTo>
                      <a:pt x="26" y="33"/>
                    </a:lnTo>
                    <a:lnTo>
                      <a:pt x="23" y="38"/>
                    </a:lnTo>
                    <a:lnTo>
                      <a:pt x="21" y="45"/>
                    </a:lnTo>
                    <a:lnTo>
                      <a:pt x="16" y="57"/>
                    </a:lnTo>
                    <a:lnTo>
                      <a:pt x="14" y="71"/>
                    </a:lnTo>
                    <a:lnTo>
                      <a:pt x="14" y="79"/>
                    </a:lnTo>
                    <a:lnTo>
                      <a:pt x="14" y="85"/>
                    </a:lnTo>
                    <a:lnTo>
                      <a:pt x="15" y="92"/>
                    </a:lnTo>
                    <a:lnTo>
                      <a:pt x="17" y="98"/>
                    </a:lnTo>
                    <a:lnTo>
                      <a:pt x="21" y="103"/>
                    </a:lnTo>
                    <a:lnTo>
                      <a:pt x="24" y="108"/>
                    </a:lnTo>
                    <a:lnTo>
                      <a:pt x="29" y="112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40" y="117"/>
                    </a:lnTo>
                    <a:lnTo>
                      <a:pt x="45" y="118"/>
                    </a:lnTo>
                    <a:lnTo>
                      <a:pt x="57" y="119"/>
                    </a:lnTo>
                    <a:lnTo>
                      <a:pt x="69" y="118"/>
                    </a:lnTo>
                    <a:lnTo>
                      <a:pt x="81" y="115"/>
                    </a:lnTo>
                    <a:lnTo>
                      <a:pt x="92" y="111"/>
                    </a:lnTo>
                    <a:lnTo>
                      <a:pt x="102" y="106"/>
                    </a:lnTo>
                    <a:lnTo>
                      <a:pt x="111" y="98"/>
                    </a:lnTo>
                    <a:lnTo>
                      <a:pt x="116" y="90"/>
                    </a:lnTo>
                    <a:lnTo>
                      <a:pt x="116" y="90"/>
                    </a:lnTo>
                    <a:lnTo>
                      <a:pt x="118" y="94"/>
                    </a:lnTo>
                    <a:lnTo>
                      <a:pt x="119" y="97"/>
                    </a:lnTo>
                    <a:lnTo>
                      <a:pt x="119" y="100"/>
                    </a:lnTo>
                    <a:lnTo>
                      <a:pt x="119" y="103"/>
                    </a:lnTo>
                    <a:lnTo>
                      <a:pt x="117" y="107"/>
                    </a:lnTo>
                    <a:lnTo>
                      <a:pt x="115" y="110"/>
                    </a:lnTo>
                    <a:lnTo>
                      <a:pt x="108" y="116"/>
                    </a:lnTo>
                    <a:lnTo>
                      <a:pt x="100" y="122"/>
                    </a:lnTo>
                    <a:lnTo>
                      <a:pt x="91" y="126"/>
                    </a:lnTo>
                    <a:lnTo>
                      <a:pt x="84" y="129"/>
                    </a:lnTo>
                    <a:lnTo>
                      <a:pt x="76" y="131"/>
                    </a:lnTo>
                    <a:lnTo>
                      <a:pt x="76" y="131"/>
                    </a:lnTo>
                    <a:lnTo>
                      <a:pt x="69" y="132"/>
                    </a:lnTo>
                    <a:lnTo>
                      <a:pt x="60" y="132"/>
                    </a:lnTo>
                    <a:lnTo>
                      <a:pt x="53" y="132"/>
                    </a:lnTo>
                    <a:lnTo>
                      <a:pt x="45" y="131"/>
                    </a:lnTo>
                    <a:lnTo>
                      <a:pt x="39" y="129"/>
                    </a:lnTo>
                    <a:lnTo>
                      <a:pt x="31" y="127"/>
                    </a:lnTo>
                    <a:lnTo>
                      <a:pt x="26" y="124"/>
                    </a:lnTo>
                    <a:lnTo>
                      <a:pt x="21" y="119"/>
                    </a:lnTo>
                    <a:lnTo>
                      <a:pt x="15" y="115"/>
                    </a:lnTo>
                    <a:lnTo>
                      <a:pt x="11" y="110"/>
                    </a:lnTo>
                    <a:lnTo>
                      <a:pt x="8" y="104"/>
                    </a:lnTo>
                    <a:lnTo>
                      <a:pt x="5" y="97"/>
                    </a:lnTo>
                    <a:lnTo>
                      <a:pt x="2" y="91"/>
                    </a:lnTo>
                    <a:lnTo>
                      <a:pt x="1" y="82"/>
                    </a:lnTo>
                    <a:lnTo>
                      <a:pt x="0" y="73"/>
                    </a:lnTo>
                    <a:lnTo>
                      <a:pt x="1" y="65"/>
                    </a:lnTo>
                    <a:lnTo>
                      <a:pt x="1" y="65"/>
                    </a:lnTo>
                    <a:lnTo>
                      <a:pt x="2" y="56"/>
                    </a:lnTo>
                    <a:lnTo>
                      <a:pt x="5" y="49"/>
                    </a:lnTo>
                    <a:lnTo>
                      <a:pt x="9" y="40"/>
                    </a:lnTo>
                    <a:lnTo>
                      <a:pt x="13" y="33"/>
                    </a:lnTo>
                    <a:lnTo>
                      <a:pt x="18" y="25"/>
                    </a:lnTo>
                    <a:lnTo>
                      <a:pt x="25" y="18"/>
                    </a:lnTo>
                    <a:lnTo>
                      <a:pt x="32" y="12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51" y="4"/>
                    </a:lnTo>
                    <a:lnTo>
                      <a:pt x="62" y="1"/>
                    </a:lnTo>
                    <a:lnTo>
                      <a:pt x="75" y="0"/>
                    </a:lnTo>
                    <a:lnTo>
                      <a:pt x="87" y="0"/>
                    </a:lnTo>
                    <a:lnTo>
                      <a:pt x="98" y="2"/>
                    </a:lnTo>
                    <a:lnTo>
                      <a:pt x="103" y="4"/>
                    </a:lnTo>
                    <a:lnTo>
                      <a:pt x="107" y="6"/>
                    </a:lnTo>
                    <a:lnTo>
                      <a:pt x="112" y="9"/>
                    </a:lnTo>
                    <a:lnTo>
                      <a:pt x="115" y="12"/>
                    </a:lnTo>
                    <a:lnTo>
                      <a:pt x="117" y="17"/>
                    </a:lnTo>
                    <a:lnTo>
                      <a:pt x="118" y="22"/>
                    </a:lnTo>
                    <a:lnTo>
                      <a:pt x="118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2" name="Freeform 155"/>
              <p:cNvSpPr>
                <a:spLocks noEditPoints="1"/>
              </p:cNvSpPr>
              <p:nvPr/>
            </p:nvSpPr>
            <p:spPr bwMode="auto">
              <a:xfrm>
                <a:off x="2071688" y="881063"/>
                <a:ext cx="871538" cy="463550"/>
              </a:xfrm>
              <a:custGeom>
                <a:avLst/>
                <a:gdLst/>
                <a:ahLst/>
                <a:cxnLst>
                  <a:cxn ang="0">
                    <a:pos x="183" y="382"/>
                  </a:cxn>
                  <a:cxn ang="0">
                    <a:pos x="153" y="348"/>
                  </a:cxn>
                  <a:cxn ang="0">
                    <a:pos x="98" y="335"/>
                  </a:cxn>
                  <a:cxn ang="0">
                    <a:pos x="153" y="232"/>
                  </a:cxn>
                  <a:cxn ang="0">
                    <a:pos x="235" y="258"/>
                  </a:cxn>
                  <a:cxn ang="0">
                    <a:pos x="207" y="213"/>
                  </a:cxn>
                  <a:cxn ang="0">
                    <a:pos x="145" y="196"/>
                  </a:cxn>
                  <a:cxn ang="0">
                    <a:pos x="202" y="123"/>
                  </a:cxn>
                  <a:cxn ang="0">
                    <a:pos x="246" y="152"/>
                  </a:cxn>
                  <a:cxn ang="0">
                    <a:pos x="268" y="82"/>
                  </a:cxn>
                  <a:cxn ang="0">
                    <a:pos x="207" y="66"/>
                  </a:cxn>
                  <a:cxn ang="0">
                    <a:pos x="586" y="64"/>
                  </a:cxn>
                  <a:cxn ang="0">
                    <a:pos x="974" y="140"/>
                  </a:cxn>
                  <a:cxn ang="0">
                    <a:pos x="1637" y="309"/>
                  </a:cxn>
                  <a:cxn ang="0">
                    <a:pos x="1477" y="640"/>
                  </a:cxn>
                  <a:cxn ang="0">
                    <a:pos x="1356" y="868"/>
                  </a:cxn>
                  <a:cxn ang="0">
                    <a:pos x="929" y="811"/>
                  </a:cxn>
                  <a:cxn ang="0">
                    <a:pos x="583" y="739"/>
                  </a:cxn>
                  <a:cxn ang="0">
                    <a:pos x="124" y="634"/>
                  </a:cxn>
                  <a:cxn ang="0">
                    <a:pos x="18" y="563"/>
                  </a:cxn>
                  <a:cxn ang="0">
                    <a:pos x="108" y="506"/>
                  </a:cxn>
                  <a:cxn ang="0">
                    <a:pos x="156" y="484"/>
                  </a:cxn>
                  <a:cxn ang="0">
                    <a:pos x="101" y="475"/>
                  </a:cxn>
                  <a:cxn ang="0">
                    <a:pos x="64" y="435"/>
                  </a:cxn>
                  <a:cxn ang="0">
                    <a:pos x="106" y="455"/>
                  </a:cxn>
                  <a:cxn ang="0">
                    <a:pos x="171" y="482"/>
                  </a:cxn>
                  <a:cxn ang="0">
                    <a:pos x="89" y="517"/>
                  </a:cxn>
                  <a:cxn ang="0">
                    <a:pos x="40" y="593"/>
                  </a:cxn>
                  <a:cxn ang="0">
                    <a:pos x="599" y="730"/>
                  </a:cxn>
                  <a:cxn ang="0">
                    <a:pos x="1098" y="818"/>
                  </a:cxn>
                  <a:cxn ang="0">
                    <a:pos x="1251" y="782"/>
                  </a:cxn>
                  <a:cxn ang="0">
                    <a:pos x="1171" y="710"/>
                  </a:cxn>
                  <a:cxn ang="0">
                    <a:pos x="1133" y="701"/>
                  </a:cxn>
                  <a:cxn ang="0">
                    <a:pos x="1003" y="739"/>
                  </a:cxn>
                  <a:cxn ang="0">
                    <a:pos x="962" y="666"/>
                  </a:cxn>
                  <a:cxn ang="0">
                    <a:pos x="1098" y="611"/>
                  </a:cxn>
                  <a:cxn ang="0">
                    <a:pos x="1185" y="681"/>
                  </a:cxn>
                  <a:cxn ang="0">
                    <a:pos x="1257" y="577"/>
                  </a:cxn>
                  <a:cxn ang="0">
                    <a:pos x="1258" y="611"/>
                  </a:cxn>
                  <a:cxn ang="0">
                    <a:pos x="1338" y="516"/>
                  </a:cxn>
                  <a:cxn ang="0">
                    <a:pos x="1448" y="495"/>
                  </a:cxn>
                  <a:cxn ang="0">
                    <a:pos x="1567" y="438"/>
                  </a:cxn>
                  <a:cxn ang="0">
                    <a:pos x="1482" y="272"/>
                  </a:cxn>
                  <a:cxn ang="0">
                    <a:pos x="1434" y="258"/>
                  </a:cxn>
                  <a:cxn ang="0">
                    <a:pos x="1313" y="222"/>
                  </a:cxn>
                  <a:cxn ang="0">
                    <a:pos x="1162" y="188"/>
                  </a:cxn>
                  <a:cxn ang="0">
                    <a:pos x="827" y="126"/>
                  </a:cxn>
                  <a:cxn ang="0">
                    <a:pos x="526" y="61"/>
                  </a:cxn>
                  <a:cxn ang="0">
                    <a:pos x="243" y="76"/>
                  </a:cxn>
                  <a:cxn ang="0">
                    <a:pos x="298" y="120"/>
                  </a:cxn>
                  <a:cxn ang="0">
                    <a:pos x="222" y="145"/>
                  </a:cxn>
                  <a:cxn ang="0">
                    <a:pos x="188" y="185"/>
                  </a:cxn>
                  <a:cxn ang="0">
                    <a:pos x="258" y="214"/>
                  </a:cxn>
                  <a:cxn ang="0">
                    <a:pos x="194" y="279"/>
                  </a:cxn>
                  <a:cxn ang="0">
                    <a:pos x="143" y="332"/>
                  </a:cxn>
                  <a:cxn ang="0">
                    <a:pos x="208" y="373"/>
                  </a:cxn>
                  <a:cxn ang="0">
                    <a:pos x="134" y="378"/>
                  </a:cxn>
                  <a:cxn ang="0">
                    <a:pos x="1358" y="626"/>
                  </a:cxn>
                  <a:cxn ang="0">
                    <a:pos x="1416" y="538"/>
                  </a:cxn>
                  <a:cxn ang="0">
                    <a:pos x="1340" y="633"/>
                  </a:cxn>
                  <a:cxn ang="0">
                    <a:pos x="1298" y="723"/>
                  </a:cxn>
                  <a:cxn ang="0">
                    <a:pos x="1440" y="650"/>
                  </a:cxn>
                </a:cxnLst>
                <a:rect l="0" t="0" r="r" b="b"/>
                <a:pathLst>
                  <a:path w="1647" h="876">
                    <a:moveTo>
                      <a:pt x="98" y="356"/>
                    </a:moveTo>
                    <a:lnTo>
                      <a:pt x="98" y="356"/>
                    </a:lnTo>
                    <a:lnTo>
                      <a:pt x="112" y="357"/>
                    </a:lnTo>
                    <a:lnTo>
                      <a:pt x="125" y="359"/>
                    </a:lnTo>
                    <a:lnTo>
                      <a:pt x="139" y="362"/>
                    </a:lnTo>
                    <a:lnTo>
                      <a:pt x="153" y="366"/>
                    </a:lnTo>
                    <a:lnTo>
                      <a:pt x="153" y="366"/>
                    </a:lnTo>
                    <a:lnTo>
                      <a:pt x="152" y="375"/>
                    </a:lnTo>
                    <a:lnTo>
                      <a:pt x="153" y="382"/>
                    </a:lnTo>
                    <a:lnTo>
                      <a:pt x="155" y="387"/>
                    </a:lnTo>
                    <a:lnTo>
                      <a:pt x="157" y="389"/>
                    </a:lnTo>
                    <a:lnTo>
                      <a:pt x="161" y="391"/>
                    </a:lnTo>
                    <a:lnTo>
                      <a:pt x="167" y="390"/>
                    </a:lnTo>
                    <a:lnTo>
                      <a:pt x="172" y="389"/>
                    </a:lnTo>
                    <a:lnTo>
                      <a:pt x="177" y="386"/>
                    </a:lnTo>
                    <a:lnTo>
                      <a:pt x="183" y="382"/>
                    </a:lnTo>
                    <a:lnTo>
                      <a:pt x="188" y="378"/>
                    </a:lnTo>
                    <a:lnTo>
                      <a:pt x="192" y="373"/>
                    </a:lnTo>
                    <a:lnTo>
                      <a:pt x="197" y="367"/>
                    </a:lnTo>
                    <a:lnTo>
                      <a:pt x="200" y="361"/>
                    </a:lnTo>
                    <a:lnTo>
                      <a:pt x="201" y="354"/>
                    </a:lnTo>
                    <a:lnTo>
                      <a:pt x="202" y="348"/>
                    </a:lnTo>
                    <a:lnTo>
                      <a:pt x="201" y="342"/>
                    </a:lnTo>
                    <a:lnTo>
                      <a:pt x="201" y="342"/>
                    </a:lnTo>
                    <a:lnTo>
                      <a:pt x="198" y="335"/>
                    </a:lnTo>
                    <a:lnTo>
                      <a:pt x="192" y="331"/>
                    </a:lnTo>
                    <a:lnTo>
                      <a:pt x="179" y="321"/>
                    </a:lnTo>
                    <a:lnTo>
                      <a:pt x="179" y="321"/>
                    </a:lnTo>
                    <a:lnTo>
                      <a:pt x="175" y="322"/>
                    </a:lnTo>
                    <a:lnTo>
                      <a:pt x="171" y="326"/>
                    </a:lnTo>
                    <a:lnTo>
                      <a:pt x="164" y="332"/>
                    </a:lnTo>
                    <a:lnTo>
                      <a:pt x="153" y="348"/>
                    </a:lnTo>
                    <a:lnTo>
                      <a:pt x="153" y="348"/>
                    </a:lnTo>
                    <a:lnTo>
                      <a:pt x="148" y="348"/>
                    </a:lnTo>
                    <a:lnTo>
                      <a:pt x="145" y="347"/>
                    </a:lnTo>
                    <a:lnTo>
                      <a:pt x="141" y="346"/>
                    </a:lnTo>
                    <a:lnTo>
                      <a:pt x="138" y="344"/>
                    </a:lnTo>
                    <a:lnTo>
                      <a:pt x="132" y="339"/>
                    </a:lnTo>
                    <a:lnTo>
                      <a:pt x="129" y="337"/>
                    </a:lnTo>
                    <a:lnTo>
                      <a:pt x="126" y="336"/>
                    </a:lnTo>
                    <a:lnTo>
                      <a:pt x="126" y="336"/>
                    </a:lnTo>
                    <a:lnTo>
                      <a:pt x="123" y="336"/>
                    </a:lnTo>
                    <a:lnTo>
                      <a:pt x="118" y="337"/>
                    </a:lnTo>
                    <a:lnTo>
                      <a:pt x="112" y="338"/>
                    </a:lnTo>
                    <a:lnTo>
                      <a:pt x="108" y="338"/>
                    </a:lnTo>
                    <a:lnTo>
                      <a:pt x="104" y="338"/>
                    </a:lnTo>
                    <a:lnTo>
                      <a:pt x="101" y="337"/>
                    </a:lnTo>
                    <a:lnTo>
                      <a:pt x="98" y="335"/>
                    </a:lnTo>
                    <a:lnTo>
                      <a:pt x="98" y="335"/>
                    </a:lnTo>
                    <a:lnTo>
                      <a:pt x="97" y="332"/>
                    </a:lnTo>
                    <a:lnTo>
                      <a:pt x="97" y="329"/>
                    </a:lnTo>
                    <a:lnTo>
                      <a:pt x="99" y="321"/>
                    </a:lnTo>
                    <a:lnTo>
                      <a:pt x="100" y="315"/>
                    </a:lnTo>
                    <a:lnTo>
                      <a:pt x="100" y="312"/>
                    </a:lnTo>
                    <a:lnTo>
                      <a:pt x="99" y="308"/>
                    </a:lnTo>
                    <a:lnTo>
                      <a:pt x="99" y="308"/>
                    </a:lnTo>
                    <a:lnTo>
                      <a:pt x="107" y="301"/>
                    </a:lnTo>
                    <a:lnTo>
                      <a:pt x="113" y="292"/>
                    </a:lnTo>
                    <a:lnTo>
                      <a:pt x="118" y="283"/>
                    </a:lnTo>
                    <a:lnTo>
                      <a:pt x="123" y="273"/>
                    </a:lnTo>
                    <a:lnTo>
                      <a:pt x="131" y="251"/>
                    </a:lnTo>
                    <a:lnTo>
                      <a:pt x="139" y="229"/>
                    </a:lnTo>
                    <a:lnTo>
                      <a:pt x="139" y="229"/>
                    </a:lnTo>
                    <a:lnTo>
                      <a:pt x="153" y="232"/>
                    </a:lnTo>
                    <a:lnTo>
                      <a:pt x="169" y="235"/>
                    </a:lnTo>
                    <a:lnTo>
                      <a:pt x="201" y="239"/>
                    </a:lnTo>
                    <a:lnTo>
                      <a:pt x="201" y="239"/>
                    </a:lnTo>
                    <a:lnTo>
                      <a:pt x="195" y="245"/>
                    </a:lnTo>
                    <a:lnTo>
                      <a:pt x="192" y="252"/>
                    </a:lnTo>
                    <a:lnTo>
                      <a:pt x="192" y="258"/>
                    </a:lnTo>
                    <a:lnTo>
                      <a:pt x="194" y="263"/>
                    </a:lnTo>
                    <a:lnTo>
                      <a:pt x="198" y="268"/>
                    </a:lnTo>
                    <a:lnTo>
                      <a:pt x="203" y="271"/>
                    </a:lnTo>
                    <a:lnTo>
                      <a:pt x="210" y="272"/>
                    </a:lnTo>
                    <a:lnTo>
                      <a:pt x="219" y="270"/>
                    </a:lnTo>
                    <a:lnTo>
                      <a:pt x="219" y="270"/>
                    </a:lnTo>
                    <a:lnTo>
                      <a:pt x="223" y="269"/>
                    </a:lnTo>
                    <a:lnTo>
                      <a:pt x="228" y="266"/>
                    </a:lnTo>
                    <a:lnTo>
                      <a:pt x="232" y="262"/>
                    </a:lnTo>
                    <a:lnTo>
                      <a:pt x="235" y="258"/>
                    </a:lnTo>
                    <a:lnTo>
                      <a:pt x="240" y="247"/>
                    </a:lnTo>
                    <a:lnTo>
                      <a:pt x="244" y="237"/>
                    </a:lnTo>
                    <a:lnTo>
                      <a:pt x="245" y="226"/>
                    </a:lnTo>
                    <a:lnTo>
                      <a:pt x="245" y="221"/>
                    </a:lnTo>
                    <a:lnTo>
                      <a:pt x="244" y="215"/>
                    </a:lnTo>
                    <a:lnTo>
                      <a:pt x="243" y="211"/>
                    </a:lnTo>
                    <a:lnTo>
                      <a:pt x="240" y="208"/>
                    </a:lnTo>
                    <a:lnTo>
                      <a:pt x="237" y="205"/>
                    </a:lnTo>
                    <a:lnTo>
                      <a:pt x="234" y="202"/>
                    </a:lnTo>
                    <a:lnTo>
                      <a:pt x="234" y="202"/>
                    </a:lnTo>
                    <a:lnTo>
                      <a:pt x="230" y="201"/>
                    </a:lnTo>
                    <a:lnTo>
                      <a:pt x="225" y="201"/>
                    </a:lnTo>
                    <a:lnTo>
                      <a:pt x="222" y="203"/>
                    </a:lnTo>
                    <a:lnTo>
                      <a:pt x="219" y="206"/>
                    </a:lnTo>
                    <a:lnTo>
                      <a:pt x="212" y="211"/>
                    </a:lnTo>
                    <a:lnTo>
                      <a:pt x="207" y="213"/>
                    </a:lnTo>
                    <a:lnTo>
                      <a:pt x="202" y="215"/>
                    </a:lnTo>
                    <a:lnTo>
                      <a:pt x="202" y="215"/>
                    </a:lnTo>
                    <a:lnTo>
                      <a:pt x="198" y="215"/>
                    </a:lnTo>
                    <a:lnTo>
                      <a:pt x="194" y="215"/>
                    </a:lnTo>
                    <a:lnTo>
                      <a:pt x="187" y="212"/>
                    </a:lnTo>
                    <a:lnTo>
                      <a:pt x="180" y="208"/>
                    </a:lnTo>
                    <a:lnTo>
                      <a:pt x="176" y="207"/>
                    </a:lnTo>
                    <a:lnTo>
                      <a:pt x="172" y="206"/>
                    </a:lnTo>
                    <a:lnTo>
                      <a:pt x="172" y="206"/>
                    </a:lnTo>
                    <a:lnTo>
                      <a:pt x="168" y="206"/>
                    </a:lnTo>
                    <a:lnTo>
                      <a:pt x="164" y="206"/>
                    </a:lnTo>
                    <a:lnTo>
                      <a:pt x="156" y="207"/>
                    </a:lnTo>
                    <a:lnTo>
                      <a:pt x="152" y="207"/>
                    </a:lnTo>
                    <a:lnTo>
                      <a:pt x="148" y="205"/>
                    </a:lnTo>
                    <a:lnTo>
                      <a:pt x="146" y="201"/>
                    </a:lnTo>
                    <a:lnTo>
                      <a:pt x="145" y="196"/>
                    </a:lnTo>
                    <a:lnTo>
                      <a:pt x="145" y="196"/>
                    </a:lnTo>
                    <a:lnTo>
                      <a:pt x="145" y="191"/>
                    </a:lnTo>
                    <a:lnTo>
                      <a:pt x="148" y="187"/>
                    </a:lnTo>
                    <a:lnTo>
                      <a:pt x="158" y="182"/>
                    </a:lnTo>
                    <a:lnTo>
                      <a:pt x="158" y="182"/>
                    </a:lnTo>
                    <a:lnTo>
                      <a:pt x="164" y="167"/>
                    </a:lnTo>
                    <a:lnTo>
                      <a:pt x="171" y="153"/>
                    </a:lnTo>
                    <a:lnTo>
                      <a:pt x="177" y="139"/>
                    </a:lnTo>
                    <a:lnTo>
                      <a:pt x="178" y="132"/>
                    </a:lnTo>
                    <a:lnTo>
                      <a:pt x="179" y="123"/>
                    </a:lnTo>
                    <a:lnTo>
                      <a:pt x="179" y="123"/>
                    </a:lnTo>
                    <a:lnTo>
                      <a:pt x="183" y="121"/>
                    </a:lnTo>
                    <a:lnTo>
                      <a:pt x="186" y="120"/>
                    </a:lnTo>
                    <a:lnTo>
                      <a:pt x="190" y="120"/>
                    </a:lnTo>
                    <a:lnTo>
                      <a:pt x="193" y="121"/>
                    </a:lnTo>
                    <a:lnTo>
                      <a:pt x="202" y="123"/>
                    </a:lnTo>
                    <a:lnTo>
                      <a:pt x="207" y="124"/>
                    </a:lnTo>
                    <a:lnTo>
                      <a:pt x="212" y="125"/>
                    </a:lnTo>
                    <a:lnTo>
                      <a:pt x="212" y="125"/>
                    </a:lnTo>
                    <a:lnTo>
                      <a:pt x="218" y="123"/>
                    </a:lnTo>
                    <a:lnTo>
                      <a:pt x="224" y="121"/>
                    </a:lnTo>
                    <a:lnTo>
                      <a:pt x="231" y="119"/>
                    </a:lnTo>
                    <a:lnTo>
                      <a:pt x="234" y="119"/>
                    </a:lnTo>
                    <a:lnTo>
                      <a:pt x="237" y="120"/>
                    </a:lnTo>
                    <a:lnTo>
                      <a:pt x="237" y="120"/>
                    </a:lnTo>
                    <a:lnTo>
                      <a:pt x="240" y="123"/>
                    </a:lnTo>
                    <a:lnTo>
                      <a:pt x="243" y="126"/>
                    </a:lnTo>
                    <a:lnTo>
                      <a:pt x="244" y="130"/>
                    </a:lnTo>
                    <a:lnTo>
                      <a:pt x="243" y="134"/>
                    </a:lnTo>
                    <a:lnTo>
                      <a:pt x="243" y="142"/>
                    </a:lnTo>
                    <a:lnTo>
                      <a:pt x="244" y="147"/>
                    </a:lnTo>
                    <a:lnTo>
                      <a:pt x="246" y="152"/>
                    </a:lnTo>
                    <a:lnTo>
                      <a:pt x="246" y="152"/>
                    </a:lnTo>
                    <a:lnTo>
                      <a:pt x="253" y="151"/>
                    </a:lnTo>
                    <a:lnTo>
                      <a:pt x="260" y="149"/>
                    </a:lnTo>
                    <a:lnTo>
                      <a:pt x="265" y="146"/>
                    </a:lnTo>
                    <a:lnTo>
                      <a:pt x="269" y="142"/>
                    </a:lnTo>
                    <a:lnTo>
                      <a:pt x="274" y="137"/>
                    </a:lnTo>
                    <a:lnTo>
                      <a:pt x="277" y="133"/>
                    </a:lnTo>
                    <a:lnTo>
                      <a:pt x="279" y="126"/>
                    </a:lnTo>
                    <a:lnTo>
                      <a:pt x="280" y="120"/>
                    </a:lnTo>
                    <a:lnTo>
                      <a:pt x="281" y="115"/>
                    </a:lnTo>
                    <a:lnTo>
                      <a:pt x="281" y="108"/>
                    </a:lnTo>
                    <a:lnTo>
                      <a:pt x="280" y="102"/>
                    </a:lnTo>
                    <a:lnTo>
                      <a:pt x="279" y="96"/>
                    </a:lnTo>
                    <a:lnTo>
                      <a:pt x="276" y="91"/>
                    </a:lnTo>
                    <a:lnTo>
                      <a:pt x="273" y="86"/>
                    </a:lnTo>
                    <a:lnTo>
                      <a:pt x="268" y="82"/>
                    </a:lnTo>
                    <a:lnTo>
                      <a:pt x="264" y="79"/>
                    </a:lnTo>
                    <a:lnTo>
                      <a:pt x="264" y="79"/>
                    </a:lnTo>
                    <a:lnTo>
                      <a:pt x="260" y="80"/>
                    </a:lnTo>
                    <a:lnTo>
                      <a:pt x="256" y="82"/>
                    </a:lnTo>
                    <a:lnTo>
                      <a:pt x="252" y="88"/>
                    </a:lnTo>
                    <a:lnTo>
                      <a:pt x="248" y="94"/>
                    </a:lnTo>
                    <a:lnTo>
                      <a:pt x="243" y="100"/>
                    </a:lnTo>
                    <a:lnTo>
                      <a:pt x="243" y="100"/>
                    </a:lnTo>
                    <a:lnTo>
                      <a:pt x="218" y="94"/>
                    </a:lnTo>
                    <a:lnTo>
                      <a:pt x="206" y="92"/>
                    </a:lnTo>
                    <a:lnTo>
                      <a:pt x="195" y="89"/>
                    </a:lnTo>
                    <a:lnTo>
                      <a:pt x="195" y="89"/>
                    </a:lnTo>
                    <a:lnTo>
                      <a:pt x="197" y="84"/>
                    </a:lnTo>
                    <a:lnTo>
                      <a:pt x="198" y="78"/>
                    </a:lnTo>
                    <a:lnTo>
                      <a:pt x="202" y="72"/>
                    </a:lnTo>
                    <a:lnTo>
                      <a:pt x="207" y="66"/>
                    </a:lnTo>
                    <a:lnTo>
                      <a:pt x="212" y="60"/>
                    </a:lnTo>
                    <a:lnTo>
                      <a:pt x="212" y="60"/>
                    </a:lnTo>
                    <a:lnTo>
                      <a:pt x="216" y="42"/>
                    </a:lnTo>
                    <a:lnTo>
                      <a:pt x="221" y="28"/>
                    </a:lnTo>
                    <a:lnTo>
                      <a:pt x="227" y="15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67" y="4"/>
                    </a:lnTo>
                    <a:lnTo>
                      <a:pt x="303" y="10"/>
                    </a:lnTo>
                    <a:lnTo>
                      <a:pt x="373" y="21"/>
                    </a:lnTo>
                    <a:lnTo>
                      <a:pt x="444" y="34"/>
                    </a:lnTo>
                    <a:lnTo>
                      <a:pt x="513" y="47"/>
                    </a:lnTo>
                    <a:lnTo>
                      <a:pt x="513" y="47"/>
                    </a:lnTo>
                    <a:lnTo>
                      <a:pt x="532" y="50"/>
                    </a:lnTo>
                    <a:lnTo>
                      <a:pt x="550" y="55"/>
                    </a:lnTo>
                    <a:lnTo>
                      <a:pt x="586" y="64"/>
                    </a:lnTo>
                    <a:lnTo>
                      <a:pt x="622" y="73"/>
                    </a:lnTo>
                    <a:lnTo>
                      <a:pt x="657" y="80"/>
                    </a:lnTo>
                    <a:lnTo>
                      <a:pt x="657" y="80"/>
                    </a:lnTo>
                    <a:lnTo>
                      <a:pt x="694" y="88"/>
                    </a:lnTo>
                    <a:lnTo>
                      <a:pt x="731" y="95"/>
                    </a:lnTo>
                    <a:lnTo>
                      <a:pt x="801" y="110"/>
                    </a:lnTo>
                    <a:lnTo>
                      <a:pt x="801" y="110"/>
                    </a:lnTo>
                    <a:lnTo>
                      <a:pt x="813" y="112"/>
                    </a:lnTo>
                    <a:lnTo>
                      <a:pt x="825" y="112"/>
                    </a:lnTo>
                    <a:lnTo>
                      <a:pt x="837" y="115"/>
                    </a:lnTo>
                    <a:lnTo>
                      <a:pt x="843" y="117"/>
                    </a:lnTo>
                    <a:lnTo>
                      <a:pt x="849" y="120"/>
                    </a:lnTo>
                    <a:lnTo>
                      <a:pt x="849" y="120"/>
                    </a:lnTo>
                    <a:lnTo>
                      <a:pt x="880" y="124"/>
                    </a:lnTo>
                    <a:lnTo>
                      <a:pt x="911" y="129"/>
                    </a:lnTo>
                    <a:lnTo>
                      <a:pt x="974" y="140"/>
                    </a:lnTo>
                    <a:lnTo>
                      <a:pt x="1038" y="151"/>
                    </a:lnTo>
                    <a:lnTo>
                      <a:pt x="1070" y="156"/>
                    </a:lnTo>
                    <a:lnTo>
                      <a:pt x="1101" y="160"/>
                    </a:lnTo>
                    <a:lnTo>
                      <a:pt x="1101" y="160"/>
                    </a:lnTo>
                    <a:lnTo>
                      <a:pt x="1167" y="173"/>
                    </a:lnTo>
                    <a:lnTo>
                      <a:pt x="1231" y="190"/>
                    </a:lnTo>
                    <a:lnTo>
                      <a:pt x="1295" y="208"/>
                    </a:lnTo>
                    <a:lnTo>
                      <a:pt x="1359" y="226"/>
                    </a:lnTo>
                    <a:lnTo>
                      <a:pt x="1486" y="263"/>
                    </a:lnTo>
                    <a:lnTo>
                      <a:pt x="1549" y="283"/>
                    </a:lnTo>
                    <a:lnTo>
                      <a:pt x="1612" y="300"/>
                    </a:lnTo>
                    <a:lnTo>
                      <a:pt x="1612" y="300"/>
                    </a:lnTo>
                    <a:lnTo>
                      <a:pt x="1617" y="303"/>
                    </a:lnTo>
                    <a:lnTo>
                      <a:pt x="1622" y="305"/>
                    </a:lnTo>
                    <a:lnTo>
                      <a:pt x="1632" y="308"/>
                    </a:lnTo>
                    <a:lnTo>
                      <a:pt x="1637" y="309"/>
                    </a:lnTo>
                    <a:lnTo>
                      <a:pt x="1641" y="312"/>
                    </a:lnTo>
                    <a:lnTo>
                      <a:pt x="1645" y="315"/>
                    </a:lnTo>
                    <a:lnTo>
                      <a:pt x="1647" y="319"/>
                    </a:lnTo>
                    <a:lnTo>
                      <a:pt x="1647" y="319"/>
                    </a:lnTo>
                    <a:lnTo>
                      <a:pt x="1645" y="323"/>
                    </a:lnTo>
                    <a:lnTo>
                      <a:pt x="1642" y="327"/>
                    </a:lnTo>
                    <a:lnTo>
                      <a:pt x="1639" y="329"/>
                    </a:lnTo>
                    <a:lnTo>
                      <a:pt x="1634" y="331"/>
                    </a:lnTo>
                    <a:lnTo>
                      <a:pt x="1634" y="331"/>
                    </a:lnTo>
                    <a:lnTo>
                      <a:pt x="1597" y="402"/>
                    </a:lnTo>
                    <a:lnTo>
                      <a:pt x="1561" y="472"/>
                    </a:lnTo>
                    <a:lnTo>
                      <a:pt x="1525" y="544"/>
                    </a:lnTo>
                    <a:lnTo>
                      <a:pt x="1489" y="618"/>
                    </a:lnTo>
                    <a:lnTo>
                      <a:pt x="1489" y="618"/>
                    </a:lnTo>
                    <a:lnTo>
                      <a:pt x="1484" y="630"/>
                    </a:lnTo>
                    <a:lnTo>
                      <a:pt x="1477" y="640"/>
                    </a:lnTo>
                    <a:lnTo>
                      <a:pt x="1464" y="663"/>
                    </a:lnTo>
                    <a:lnTo>
                      <a:pt x="1464" y="663"/>
                    </a:lnTo>
                    <a:lnTo>
                      <a:pt x="1452" y="685"/>
                    </a:lnTo>
                    <a:lnTo>
                      <a:pt x="1442" y="708"/>
                    </a:lnTo>
                    <a:lnTo>
                      <a:pt x="1431" y="731"/>
                    </a:lnTo>
                    <a:lnTo>
                      <a:pt x="1419" y="754"/>
                    </a:lnTo>
                    <a:lnTo>
                      <a:pt x="1419" y="754"/>
                    </a:lnTo>
                    <a:lnTo>
                      <a:pt x="1406" y="776"/>
                    </a:lnTo>
                    <a:lnTo>
                      <a:pt x="1400" y="787"/>
                    </a:lnTo>
                    <a:lnTo>
                      <a:pt x="1395" y="799"/>
                    </a:lnTo>
                    <a:lnTo>
                      <a:pt x="1395" y="799"/>
                    </a:lnTo>
                    <a:lnTo>
                      <a:pt x="1384" y="820"/>
                    </a:lnTo>
                    <a:lnTo>
                      <a:pt x="1374" y="841"/>
                    </a:lnTo>
                    <a:lnTo>
                      <a:pt x="1369" y="850"/>
                    </a:lnTo>
                    <a:lnTo>
                      <a:pt x="1364" y="859"/>
                    </a:lnTo>
                    <a:lnTo>
                      <a:pt x="1356" y="868"/>
                    </a:lnTo>
                    <a:lnTo>
                      <a:pt x="1349" y="876"/>
                    </a:lnTo>
                    <a:lnTo>
                      <a:pt x="1349" y="876"/>
                    </a:lnTo>
                    <a:lnTo>
                      <a:pt x="1334" y="874"/>
                    </a:lnTo>
                    <a:lnTo>
                      <a:pt x="1316" y="872"/>
                    </a:lnTo>
                    <a:lnTo>
                      <a:pt x="1283" y="864"/>
                    </a:lnTo>
                    <a:lnTo>
                      <a:pt x="1249" y="859"/>
                    </a:lnTo>
                    <a:lnTo>
                      <a:pt x="1234" y="858"/>
                    </a:lnTo>
                    <a:lnTo>
                      <a:pt x="1220" y="857"/>
                    </a:lnTo>
                    <a:lnTo>
                      <a:pt x="1220" y="857"/>
                    </a:lnTo>
                    <a:lnTo>
                      <a:pt x="1201" y="851"/>
                    </a:lnTo>
                    <a:lnTo>
                      <a:pt x="1181" y="846"/>
                    </a:lnTo>
                    <a:lnTo>
                      <a:pt x="1140" y="837"/>
                    </a:lnTo>
                    <a:lnTo>
                      <a:pt x="1099" y="831"/>
                    </a:lnTo>
                    <a:lnTo>
                      <a:pt x="1057" y="826"/>
                    </a:lnTo>
                    <a:lnTo>
                      <a:pt x="972" y="816"/>
                    </a:lnTo>
                    <a:lnTo>
                      <a:pt x="929" y="811"/>
                    </a:lnTo>
                    <a:lnTo>
                      <a:pt x="885" y="803"/>
                    </a:lnTo>
                    <a:lnTo>
                      <a:pt x="885" y="803"/>
                    </a:lnTo>
                    <a:lnTo>
                      <a:pt x="869" y="800"/>
                    </a:lnTo>
                    <a:lnTo>
                      <a:pt x="852" y="796"/>
                    </a:lnTo>
                    <a:lnTo>
                      <a:pt x="819" y="786"/>
                    </a:lnTo>
                    <a:lnTo>
                      <a:pt x="785" y="776"/>
                    </a:lnTo>
                    <a:lnTo>
                      <a:pt x="752" y="769"/>
                    </a:lnTo>
                    <a:lnTo>
                      <a:pt x="752" y="769"/>
                    </a:lnTo>
                    <a:lnTo>
                      <a:pt x="749" y="768"/>
                    </a:lnTo>
                    <a:lnTo>
                      <a:pt x="745" y="769"/>
                    </a:lnTo>
                    <a:lnTo>
                      <a:pt x="738" y="769"/>
                    </a:lnTo>
                    <a:lnTo>
                      <a:pt x="738" y="769"/>
                    </a:lnTo>
                    <a:lnTo>
                      <a:pt x="700" y="761"/>
                    </a:lnTo>
                    <a:lnTo>
                      <a:pt x="661" y="754"/>
                    </a:lnTo>
                    <a:lnTo>
                      <a:pt x="623" y="745"/>
                    </a:lnTo>
                    <a:lnTo>
                      <a:pt x="583" y="739"/>
                    </a:lnTo>
                    <a:lnTo>
                      <a:pt x="583" y="739"/>
                    </a:lnTo>
                    <a:lnTo>
                      <a:pt x="565" y="735"/>
                    </a:lnTo>
                    <a:lnTo>
                      <a:pt x="546" y="731"/>
                    </a:lnTo>
                    <a:lnTo>
                      <a:pt x="509" y="723"/>
                    </a:lnTo>
                    <a:lnTo>
                      <a:pt x="509" y="723"/>
                    </a:lnTo>
                    <a:lnTo>
                      <a:pt x="407" y="700"/>
                    </a:lnTo>
                    <a:lnTo>
                      <a:pt x="356" y="690"/>
                    </a:lnTo>
                    <a:lnTo>
                      <a:pt x="304" y="680"/>
                    </a:lnTo>
                    <a:lnTo>
                      <a:pt x="304" y="680"/>
                    </a:lnTo>
                    <a:lnTo>
                      <a:pt x="286" y="676"/>
                    </a:lnTo>
                    <a:lnTo>
                      <a:pt x="269" y="671"/>
                    </a:lnTo>
                    <a:lnTo>
                      <a:pt x="253" y="667"/>
                    </a:lnTo>
                    <a:lnTo>
                      <a:pt x="237" y="663"/>
                    </a:lnTo>
                    <a:lnTo>
                      <a:pt x="237" y="663"/>
                    </a:lnTo>
                    <a:lnTo>
                      <a:pt x="179" y="649"/>
                    </a:lnTo>
                    <a:lnTo>
                      <a:pt x="124" y="634"/>
                    </a:lnTo>
                    <a:lnTo>
                      <a:pt x="97" y="626"/>
                    </a:lnTo>
                    <a:lnTo>
                      <a:pt x="71" y="618"/>
                    </a:lnTo>
                    <a:lnTo>
                      <a:pt x="46" y="609"/>
                    </a:lnTo>
                    <a:lnTo>
                      <a:pt x="20" y="600"/>
                    </a:lnTo>
                    <a:lnTo>
                      <a:pt x="20" y="600"/>
                    </a:lnTo>
                    <a:lnTo>
                      <a:pt x="9" y="599"/>
                    </a:lnTo>
                    <a:lnTo>
                      <a:pt x="0" y="598"/>
                    </a:lnTo>
                    <a:lnTo>
                      <a:pt x="0" y="598"/>
                    </a:lnTo>
                    <a:lnTo>
                      <a:pt x="0" y="593"/>
                    </a:lnTo>
                    <a:lnTo>
                      <a:pt x="0" y="589"/>
                    </a:lnTo>
                    <a:lnTo>
                      <a:pt x="1" y="586"/>
                    </a:lnTo>
                    <a:lnTo>
                      <a:pt x="3" y="583"/>
                    </a:lnTo>
                    <a:lnTo>
                      <a:pt x="7" y="578"/>
                    </a:lnTo>
                    <a:lnTo>
                      <a:pt x="12" y="574"/>
                    </a:lnTo>
                    <a:lnTo>
                      <a:pt x="12" y="574"/>
                    </a:lnTo>
                    <a:lnTo>
                      <a:pt x="18" y="563"/>
                    </a:lnTo>
                    <a:lnTo>
                      <a:pt x="24" y="554"/>
                    </a:lnTo>
                    <a:lnTo>
                      <a:pt x="38" y="534"/>
                    </a:lnTo>
                    <a:lnTo>
                      <a:pt x="46" y="525"/>
                    </a:lnTo>
                    <a:lnTo>
                      <a:pt x="51" y="514"/>
                    </a:lnTo>
                    <a:lnTo>
                      <a:pt x="56" y="503"/>
                    </a:lnTo>
                    <a:lnTo>
                      <a:pt x="59" y="490"/>
                    </a:lnTo>
                    <a:lnTo>
                      <a:pt x="59" y="490"/>
                    </a:lnTo>
                    <a:lnTo>
                      <a:pt x="76" y="489"/>
                    </a:lnTo>
                    <a:lnTo>
                      <a:pt x="89" y="489"/>
                    </a:lnTo>
                    <a:lnTo>
                      <a:pt x="96" y="489"/>
                    </a:lnTo>
                    <a:lnTo>
                      <a:pt x="101" y="490"/>
                    </a:lnTo>
                    <a:lnTo>
                      <a:pt x="107" y="493"/>
                    </a:lnTo>
                    <a:lnTo>
                      <a:pt x="112" y="497"/>
                    </a:lnTo>
                    <a:lnTo>
                      <a:pt x="112" y="497"/>
                    </a:lnTo>
                    <a:lnTo>
                      <a:pt x="110" y="502"/>
                    </a:lnTo>
                    <a:lnTo>
                      <a:pt x="108" y="506"/>
                    </a:lnTo>
                    <a:lnTo>
                      <a:pt x="104" y="511"/>
                    </a:lnTo>
                    <a:lnTo>
                      <a:pt x="102" y="515"/>
                    </a:lnTo>
                    <a:lnTo>
                      <a:pt x="102" y="515"/>
                    </a:lnTo>
                    <a:lnTo>
                      <a:pt x="106" y="518"/>
                    </a:lnTo>
                    <a:lnTo>
                      <a:pt x="110" y="519"/>
                    </a:lnTo>
                    <a:lnTo>
                      <a:pt x="114" y="520"/>
                    </a:lnTo>
                    <a:lnTo>
                      <a:pt x="118" y="520"/>
                    </a:lnTo>
                    <a:lnTo>
                      <a:pt x="128" y="518"/>
                    </a:lnTo>
                    <a:lnTo>
                      <a:pt x="137" y="515"/>
                    </a:lnTo>
                    <a:lnTo>
                      <a:pt x="145" y="509"/>
                    </a:lnTo>
                    <a:lnTo>
                      <a:pt x="152" y="501"/>
                    </a:lnTo>
                    <a:lnTo>
                      <a:pt x="154" y="497"/>
                    </a:lnTo>
                    <a:lnTo>
                      <a:pt x="156" y="493"/>
                    </a:lnTo>
                    <a:lnTo>
                      <a:pt x="156" y="488"/>
                    </a:lnTo>
                    <a:lnTo>
                      <a:pt x="156" y="484"/>
                    </a:lnTo>
                    <a:lnTo>
                      <a:pt x="156" y="484"/>
                    </a:lnTo>
                    <a:lnTo>
                      <a:pt x="154" y="478"/>
                    </a:lnTo>
                    <a:lnTo>
                      <a:pt x="149" y="471"/>
                    </a:lnTo>
                    <a:lnTo>
                      <a:pt x="144" y="465"/>
                    </a:lnTo>
                    <a:lnTo>
                      <a:pt x="137" y="459"/>
                    </a:lnTo>
                    <a:lnTo>
                      <a:pt x="133" y="457"/>
                    </a:lnTo>
                    <a:lnTo>
                      <a:pt x="130" y="456"/>
                    </a:lnTo>
                    <a:lnTo>
                      <a:pt x="127" y="456"/>
                    </a:lnTo>
                    <a:lnTo>
                      <a:pt x="125" y="457"/>
                    </a:lnTo>
                    <a:lnTo>
                      <a:pt x="122" y="459"/>
                    </a:lnTo>
                    <a:lnTo>
                      <a:pt x="121" y="463"/>
                    </a:lnTo>
                    <a:lnTo>
                      <a:pt x="118" y="467"/>
                    </a:lnTo>
                    <a:lnTo>
                      <a:pt x="118" y="472"/>
                    </a:lnTo>
                    <a:lnTo>
                      <a:pt x="118" y="472"/>
                    </a:lnTo>
                    <a:lnTo>
                      <a:pt x="110" y="474"/>
                    </a:lnTo>
                    <a:lnTo>
                      <a:pt x="101" y="475"/>
                    </a:lnTo>
                    <a:lnTo>
                      <a:pt x="101" y="475"/>
                    </a:lnTo>
                    <a:lnTo>
                      <a:pt x="98" y="470"/>
                    </a:lnTo>
                    <a:lnTo>
                      <a:pt x="94" y="466"/>
                    </a:lnTo>
                    <a:lnTo>
                      <a:pt x="89" y="463"/>
                    </a:lnTo>
                    <a:lnTo>
                      <a:pt x="85" y="459"/>
                    </a:lnTo>
                    <a:lnTo>
                      <a:pt x="73" y="456"/>
                    </a:lnTo>
                    <a:lnTo>
                      <a:pt x="62" y="454"/>
                    </a:lnTo>
                    <a:lnTo>
                      <a:pt x="62" y="454"/>
                    </a:lnTo>
                    <a:lnTo>
                      <a:pt x="59" y="449"/>
                    </a:lnTo>
                    <a:lnTo>
                      <a:pt x="58" y="443"/>
                    </a:lnTo>
                    <a:lnTo>
                      <a:pt x="58" y="440"/>
                    </a:lnTo>
                    <a:lnTo>
                      <a:pt x="59" y="439"/>
                    </a:lnTo>
                    <a:lnTo>
                      <a:pt x="61" y="438"/>
                    </a:lnTo>
                    <a:lnTo>
                      <a:pt x="63" y="438"/>
                    </a:lnTo>
                    <a:lnTo>
                      <a:pt x="63" y="438"/>
                    </a:lnTo>
                    <a:lnTo>
                      <a:pt x="64" y="437"/>
                    </a:lnTo>
                    <a:lnTo>
                      <a:pt x="64" y="435"/>
                    </a:lnTo>
                    <a:lnTo>
                      <a:pt x="65" y="428"/>
                    </a:lnTo>
                    <a:lnTo>
                      <a:pt x="65" y="428"/>
                    </a:lnTo>
                    <a:lnTo>
                      <a:pt x="71" y="421"/>
                    </a:lnTo>
                    <a:lnTo>
                      <a:pt x="78" y="412"/>
                    </a:lnTo>
                    <a:lnTo>
                      <a:pt x="83" y="404"/>
                    </a:lnTo>
                    <a:lnTo>
                      <a:pt x="87" y="395"/>
                    </a:lnTo>
                    <a:lnTo>
                      <a:pt x="91" y="386"/>
                    </a:lnTo>
                    <a:lnTo>
                      <a:pt x="94" y="376"/>
                    </a:lnTo>
                    <a:lnTo>
                      <a:pt x="98" y="356"/>
                    </a:lnTo>
                    <a:lnTo>
                      <a:pt x="98" y="356"/>
                    </a:lnTo>
                    <a:close/>
                    <a:moveTo>
                      <a:pt x="82" y="441"/>
                    </a:moveTo>
                    <a:lnTo>
                      <a:pt x="82" y="441"/>
                    </a:lnTo>
                    <a:lnTo>
                      <a:pt x="87" y="445"/>
                    </a:lnTo>
                    <a:lnTo>
                      <a:pt x="93" y="449"/>
                    </a:lnTo>
                    <a:lnTo>
                      <a:pt x="106" y="455"/>
                    </a:lnTo>
                    <a:lnTo>
                      <a:pt x="106" y="455"/>
                    </a:lnTo>
                    <a:lnTo>
                      <a:pt x="110" y="451"/>
                    </a:lnTo>
                    <a:lnTo>
                      <a:pt x="113" y="448"/>
                    </a:lnTo>
                    <a:lnTo>
                      <a:pt x="117" y="445"/>
                    </a:lnTo>
                    <a:lnTo>
                      <a:pt x="123" y="444"/>
                    </a:lnTo>
                    <a:lnTo>
                      <a:pt x="127" y="443"/>
                    </a:lnTo>
                    <a:lnTo>
                      <a:pt x="132" y="443"/>
                    </a:lnTo>
                    <a:lnTo>
                      <a:pt x="139" y="444"/>
                    </a:lnTo>
                    <a:lnTo>
                      <a:pt x="145" y="445"/>
                    </a:lnTo>
                    <a:lnTo>
                      <a:pt x="145" y="445"/>
                    </a:lnTo>
                    <a:lnTo>
                      <a:pt x="147" y="452"/>
                    </a:lnTo>
                    <a:lnTo>
                      <a:pt x="150" y="456"/>
                    </a:lnTo>
                    <a:lnTo>
                      <a:pt x="159" y="465"/>
                    </a:lnTo>
                    <a:lnTo>
                      <a:pt x="163" y="468"/>
                    </a:lnTo>
                    <a:lnTo>
                      <a:pt x="167" y="472"/>
                    </a:lnTo>
                    <a:lnTo>
                      <a:pt x="169" y="477"/>
                    </a:lnTo>
                    <a:lnTo>
                      <a:pt x="171" y="482"/>
                    </a:lnTo>
                    <a:lnTo>
                      <a:pt x="171" y="482"/>
                    </a:lnTo>
                    <a:lnTo>
                      <a:pt x="170" y="489"/>
                    </a:lnTo>
                    <a:lnTo>
                      <a:pt x="169" y="497"/>
                    </a:lnTo>
                    <a:lnTo>
                      <a:pt x="164" y="503"/>
                    </a:lnTo>
                    <a:lnTo>
                      <a:pt x="160" y="511"/>
                    </a:lnTo>
                    <a:lnTo>
                      <a:pt x="155" y="516"/>
                    </a:lnTo>
                    <a:lnTo>
                      <a:pt x="148" y="523"/>
                    </a:lnTo>
                    <a:lnTo>
                      <a:pt x="141" y="527"/>
                    </a:lnTo>
                    <a:lnTo>
                      <a:pt x="133" y="531"/>
                    </a:lnTo>
                    <a:lnTo>
                      <a:pt x="126" y="533"/>
                    </a:lnTo>
                    <a:lnTo>
                      <a:pt x="118" y="534"/>
                    </a:lnTo>
                    <a:lnTo>
                      <a:pt x="111" y="534"/>
                    </a:lnTo>
                    <a:lnTo>
                      <a:pt x="104" y="533"/>
                    </a:lnTo>
                    <a:lnTo>
                      <a:pt x="98" y="530"/>
                    </a:lnTo>
                    <a:lnTo>
                      <a:pt x="93" y="525"/>
                    </a:lnTo>
                    <a:lnTo>
                      <a:pt x="89" y="517"/>
                    </a:lnTo>
                    <a:lnTo>
                      <a:pt x="86" y="508"/>
                    </a:lnTo>
                    <a:lnTo>
                      <a:pt x="86" y="508"/>
                    </a:lnTo>
                    <a:lnTo>
                      <a:pt x="81" y="505"/>
                    </a:lnTo>
                    <a:lnTo>
                      <a:pt x="73" y="504"/>
                    </a:lnTo>
                    <a:lnTo>
                      <a:pt x="73" y="504"/>
                    </a:lnTo>
                    <a:lnTo>
                      <a:pt x="68" y="515"/>
                    </a:lnTo>
                    <a:lnTo>
                      <a:pt x="61" y="525"/>
                    </a:lnTo>
                    <a:lnTo>
                      <a:pt x="47" y="544"/>
                    </a:lnTo>
                    <a:lnTo>
                      <a:pt x="39" y="554"/>
                    </a:lnTo>
                    <a:lnTo>
                      <a:pt x="33" y="564"/>
                    </a:lnTo>
                    <a:lnTo>
                      <a:pt x="27" y="576"/>
                    </a:lnTo>
                    <a:lnTo>
                      <a:pt x="23" y="588"/>
                    </a:lnTo>
                    <a:lnTo>
                      <a:pt x="23" y="588"/>
                    </a:lnTo>
                    <a:lnTo>
                      <a:pt x="32" y="591"/>
                    </a:lnTo>
                    <a:lnTo>
                      <a:pt x="40" y="593"/>
                    </a:lnTo>
                    <a:lnTo>
                      <a:pt x="40" y="593"/>
                    </a:lnTo>
                    <a:lnTo>
                      <a:pt x="46" y="598"/>
                    </a:lnTo>
                    <a:lnTo>
                      <a:pt x="46" y="598"/>
                    </a:lnTo>
                    <a:lnTo>
                      <a:pt x="93" y="612"/>
                    </a:lnTo>
                    <a:lnTo>
                      <a:pt x="140" y="625"/>
                    </a:lnTo>
                    <a:lnTo>
                      <a:pt x="188" y="638"/>
                    </a:lnTo>
                    <a:lnTo>
                      <a:pt x="237" y="650"/>
                    </a:lnTo>
                    <a:lnTo>
                      <a:pt x="336" y="671"/>
                    </a:lnTo>
                    <a:lnTo>
                      <a:pt x="434" y="691"/>
                    </a:lnTo>
                    <a:lnTo>
                      <a:pt x="434" y="691"/>
                    </a:lnTo>
                    <a:lnTo>
                      <a:pt x="463" y="698"/>
                    </a:lnTo>
                    <a:lnTo>
                      <a:pt x="492" y="706"/>
                    </a:lnTo>
                    <a:lnTo>
                      <a:pt x="521" y="713"/>
                    </a:lnTo>
                    <a:lnTo>
                      <a:pt x="550" y="721"/>
                    </a:lnTo>
                    <a:lnTo>
                      <a:pt x="550" y="721"/>
                    </a:lnTo>
                    <a:lnTo>
                      <a:pt x="574" y="726"/>
                    </a:lnTo>
                    <a:lnTo>
                      <a:pt x="599" y="730"/>
                    </a:lnTo>
                    <a:lnTo>
                      <a:pt x="648" y="739"/>
                    </a:lnTo>
                    <a:lnTo>
                      <a:pt x="698" y="745"/>
                    </a:lnTo>
                    <a:lnTo>
                      <a:pt x="745" y="753"/>
                    </a:lnTo>
                    <a:lnTo>
                      <a:pt x="745" y="753"/>
                    </a:lnTo>
                    <a:lnTo>
                      <a:pt x="763" y="756"/>
                    </a:lnTo>
                    <a:lnTo>
                      <a:pt x="781" y="761"/>
                    </a:lnTo>
                    <a:lnTo>
                      <a:pt x="819" y="772"/>
                    </a:lnTo>
                    <a:lnTo>
                      <a:pt x="855" y="783"/>
                    </a:lnTo>
                    <a:lnTo>
                      <a:pt x="873" y="787"/>
                    </a:lnTo>
                    <a:lnTo>
                      <a:pt x="891" y="790"/>
                    </a:lnTo>
                    <a:lnTo>
                      <a:pt x="891" y="790"/>
                    </a:lnTo>
                    <a:lnTo>
                      <a:pt x="932" y="797"/>
                    </a:lnTo>
                    <a:lnTo>
                      <a:pt x="975" y="802"/>
                    </a:lnTo>
                    <a:lnTo>
                      <a:pt x="1061" y="813"/>
                    </a:lnTo>
                    <a:lnTo>
                      <a:pt x="1061" y="813"/>
                    </a:lnTo>
                    <a:lnTo>
                      <a:pt x="1098" y="818"/>
                    </a:lnTo>
                    <a:lnTo>
                      <a:pt x="1134" y="824"/>
                    </a:lnTo>
                    <a:lnTo>
                      <a:pt x="1207" y="837"/>
                    </a:lnTo>
                    <a:lnTo>
                      <a:pt x="1277" y="851"/>
                    </a:lnTo>
                    <a:lnTo>
                      <a:pt x="1310" y="857"/>
                    </a:lnTo>
                    <a:lnTo>
                      <a:pt x="1342" y="862"/>
                    </a:lnTo>
                    <a:lnTo>
                      <a:pt x="1342" y="862"/>
                    </a:lnTo>
                    <a:lnTo>
                      <a:pt x="1374" y="806"/>
                    </a:lnTo>
                    <a:lnTo>
                      <a:pt x="1405" y="750"/>
                    </a:lnTo>
                    <a:lnTo>
                      <a:pt x="1405" y="750"/>
                    </a:lnTo>
                    <a:lnTo>
                      <a:pt x="1287" y="733"/>
                    </a:lnTo>
                    <a:lnTo>
                      <a:pt x="1287" y="733"/>
                    </a:lnTo>
                    <a:lnTo>
                      <a:pt x="1276" y="750"/>
                    </a:lnTo>
                    <a:lnTo>
                      <a:pt x="1263" y="766"/>
                    </a:lnTo>
                    <a:lnTo>
                      <a:pt x="1263" y="766"/>
                    </a:lnTo>
                    <a:lnTo>
                      <a:pt x="1258" y="773"/>
                    </a:lnTo>
                    <a:lnTo>
                      <a:pt x="1251" y="782"/>
                    </a:lnTo>
                    <a:lnTo>
                      <a:pt x="1247" y="785"/>
                    </a:lnTo>
                    <a:lnTo>
                      <a:pt x="1243" y="788"/>
                    </a:lnTo>
                    <a:lnTo>
                      <a:pt x="1238" y="789"/>
                    </a:lnTo>
                    <a:lnTo>
                      <a:pt x="1233" y="789"/>
                    </a:lnTo>
                    <a:lnTo>
                      <a:pt x="1233" y="789"/>
                    </a:lnTo>
                    <a:lnTo>
                      <a:pt x="1244" y="775"/>
                    </a:lnTo>
                    <a:lnTo>
                      <a:pt x="1255" y="761"/>
                    </a:lnTo>
                    <a:lnTo>
                      <a:pt x="1267" y="747"/>
                    </a:lnTo>
                    <a:lnTo>
                      <a:pt x="1277" y="732"/>
                    </a:lnTo>
                    <a:lnTo>
                      <a:pt x="1277" y="732"/>
                    </a:lnTo>
                    <a:lnTo>
                      <a:pt x="1266" y="728"/>
                    </a:lnTo>
                    <a:lnTo>
                      <a:pt x="1252" y="725"/>
                    </a:lnTo>
                    <a:lnTo>
                      <a:pt x="1224" y="721"/>
                    </a:lnTo>
                    <a:lnTo>
                      <a:pt x="1197" y="715"/>
                    </a:lnTo>
                    <a:lnTo>
                      <a:pt x="1184" y="713"/>
                    </a:lnTo>
                    <a:lnTo>
                      <a:pt x="1171" y="710"/>
                    </a:lnTo>
                    <a:lnTo>
                      <a:pt x="1171" y="710"/>
                    </a:lnTo>
                    <a:lnTo>
                      <a:pt x="1166" y="717"/>
                    </a:lnTo>
                    <a:lnTo>
                      <a:pt x="1159" y="725"/>
                    </a:lnTo>
                    <a:lnTo>
                      <a:pt x="1152" y="732"/>
                    </a:lnTo>
                    <a:lnTo>
                      <a:pt x="1147" y="735"/>
                    </a:lnTo>
                    <a:lnTo>
                      <a:pt x="1143" y="737"/>
                    </a:lnTo>
                    <a:lnTo>
                      <a:pt x="1143" y="737"/>
                    </a:lnTo>
                    <a:lnTo>
                      <a:pt x="1144" y="733"/>
                    </a:lnTo>
                    <a:lnTo>
                      <a:pt x="1147" y="729"/>
                    </a:lnTo>
                    <a:lnTo>
                      <a:pt x="1154" y="721"/>
                    </a:lnTo>
                    <a:lnTo>
                      <a:pt x="1158" y="714"/>
                    </a:lnTo>
                    <a:lnTo>
                      <a:pt x="1159" y="711"/>
                    </a:lnTo>
                    <a:lnTo>
                      <a:pt x="1159" y="708"/>
                    </a:lnTo>
                    <a:lnTo>
                      <a:pt x="1159" y="708"/>
                    </a:lnTo>
                    <a:lnTo>
                      <a:pt x="1146" y="705"/>
                    </a:lnTo>
                    <a:lnTo>
                      <a:pt x="1133" y="701"/>
                    </a:lnTo>
                    <a:lnTo>
                      <a:pt x="1106" y="696"/>
                    </a:lnTo>
                    <a:lnTo>
                      <a:pt x="1078" y="692"/>
                    </a:lnTo>
                    <a:lnTo>
                      <a:pt x="1050" y="686"/>
                    </a:lnTo>
                    <a:lnTo>
                      <a:pt x="1050" y="686"/>
                    </a:lnTo>
                    <a:lnTo>
                      <a:pt x="1037" y="706"/>
                    </a:lnTo>
                    <a:lnTo>
                      <a:pt x="1023" y="724"/>
                    </a:lnTo>
                    <a:lnTo>
                      <a:pt x="1023" y="724"/>
                    </a:lnTo>
                    <a:lnTo>
                      <a:pt x="1017" y="733"/>
                    </a:lnTo>
                    <a:lnTo>
                      <a:pt x="1010" y="744"/>
                    </a:lnTo>
                    <a:lnTo>
                      <a:pt x="1006" y="748"/>
                    </a:lnTo>
                    <a:lnTo>
                      <a:pt x="1003" y="753"/>
                    </a:lnTo>
                    <a:lnTo>
                      <a:pt x="997" y="756"/>
                    </a:lnTo>
                    <a:lnTo>
                      <a:pt x="993" y="759"/>
                    </a:lnTo>
                    <a:lnTo>
                      <a:pt x="993" y="759"/>
                    </a:lnTo>
                    <a:lnTo>
                      <a:pt x="997" y="748"/>
                    </a:lnTo>
                    <a:lnTo>
                      <a:pt x="1003" y="739"/>
                    </a:lnTo>
                    <a:lnTo>
                      <a:pt x="1016" y="722"/>
                    </a:lnTo>
                    <a:lnTo>
                      <a:pt x="1028" y="704"/>
                    </a:lnTo>
                    <a:lnTo>
                      <a:pt x="1035" y="694"/>
                    </a:lnTo>
                    <a:lnTo>
                      <a:pt x="1040" y="684"/>
                    </a:lnTo>
                    <a:lnTo>
                      <a:pt x="1040" y="684"/>
                    </a:lnTo>
                    <a:lnTo>
                      <a:pt x="1017" y="682"/>
                    </a:lnTo>
                    <a:lnTo>
                      <a:pt x="994" y="681"/>
                    </a:lnTo>
                    <a:lnTo>
                      <a:pt x="982" y="680"/>
                    </a:lnTo>
                    <a:lnTo>
                      <a:pt x="972" y="678"/>
                    </a:lnTo>
                    <a:lnTo>
                      <a:pt x="961" y="675"/>
                    </a:lnTo>
                    <a:lnTo>
                      <a:pt x="950" y="670"/>
                    </a:lnTo>
                    <a:lnTo>
                      <a:pt x="950" y="670"/>
                    </a:lnTo>
                    <a:lnTo>
                      <a:pt x="952" y="667"/>
                    </a:lnTo>
                    <a:lnTo>
                      <a:pt x="956" y="666"/>
                    </a:lnTo>
                    <a:lnTo>
                      <a:pt x="959" y="666"/>
                    </a:lnTo>
                    <a:lnTo>
                      <a:pt x="962" y="666"/>
                    </a:lnTo>
                    <a:lnTo>
                      <a:pt x="975" y="669"/>
                    </a:lnTo>
                    <a:lnTo>
                      <a:pt x="975" y="669"/>
                    </a:lnTo>
                    <a:lnTo>
                      <a:pt x="1010" y="672"/>
                    </a:lnTo>
                    <a:lnTo>
                      <a:pt x="1047" y="677"/>
                    </a:lnTo>
                    <a:lnTo>
                      <a:pt x="1047" y="677"/>
                    </a:lnTo>
                    <a:lnTo>
                      <a:pt x="1053" y="668"/>
                    </a:lnTo>
                    <a:lnTo>
                      <a:pt x="1058" y="660"/>
                    </a:lnTo>
                    <a:lnTo>
                      <a:pt x="1070" y="641"/>
                    </a:lnTo>
                    <a:lnTo>
                      <a:pt x="1070" y="641"/>
                    </a:lnTo>
                    <a:lnTo>
                      <a:pt x="1076" y="633"/>
                    </a:lnTo>
                    <a:lnTo>
                      <a:pt x="1082" y="624"/>
                    </a:lnTo>
                    <a:lnTo>
                      <a:pt x="1085" y="620"/>
                    </a:lnTo>
                    <a:lnTo>
                      <a:pt x="1089" y="617"/>
                    </a:lnTo>
                    <a:lnTo>
                      <a:pt x="1094" y="614"/>
                    </a:lnTo>
                    <a:lnTo>
                      <a:pt x="1098" y="611"/>
                    </a:lnTo>
                    <a:lnTo>
                      <a:pt x="1098" y="611"/>
                    </a:lnTo>
                    <a:lnTo>
                      <a:pt x="1099" y="617"/>
                    </a:lnTo>
                    <a:lnTo>
                      <a:pt x="1098" y="621"/>
                    </a:lnTo>
                    <a:lnTo>
                      <a:pt x="1096" y="624"/>
                    </a:lnTo>
                    <a:lnTo>
                      <a:pt x="1094" y="629"/>
                    </a:lnTo>
                    <a:lnTo>
                      <a:pt x="1086" y="636"/>
                    </a:lnTo>
                    <a:lnTo>
                      <a:pt x="1080" y="644"/>
                    </a:lnTo>
                    <a:lnTo>
                      <a:pt x="1080" y="644"/>
                    </a:lnTo>
                    <a:lnTo>
                      <a:pt x="1067" y="661"/>
                    </a:lnTo>
                    <a:lnTo>
                      <a:pt x="1056" y="678"/>
                    </a:lnTo>
                    <a:lnTo>
                      <a:pt x="1056" y="678"/>
                    </a:lnTo>
                    <a:lnTo>
                      <a:pt x="1113" y="689"/>
                    </a:lnTo>
                    <a:lnTo>
                      <a:pt x="1141" y="694"/>
                    </a:lnTo>
                    <a:lnTo>
                      <a:pt x="1168" y="700"/>
                    </a:lnTo>
                    <a:lnTo>
                      <a:pt x="1168" y="700"/>
                    </a:lnTo>
                    <a:lnTo>
                      <a:pt x="1177" y="691"/>
                    </a:lnTo>
                    <a:lnTo>
                      <a:pt x="1185" y="681"/>
                    </a:lnTo>
                    <a:lnTo>
                      <a:pt x="1201" y="660"/>
                    </a:lnTo>
                    <a:lnTo>
                      <a:pt x="1230" y="617"/>
                    </a:lnTo>
                    <a:lnTo>
                      <a:pt x="1230" y="617"/>
                    </a:lnTo>
                    <a:lnTo>
                      <a:pt x="1231" y="615"/>
                    </a:lnTo>
                    <a:lnTo>
                      <a:pt x="1231" y="614"/>
                    </a:lnTo>
                    <a:lnTo>
                      <a:pt x="1231" y="610"/>
                    </a:lnTo>
                    <a:lnTo>
                      <a:pt x="1230" y="608"/>
                    </a:lnTo>
                    <a:lnTo>
                      <a:pt x="1230" y="608"/>
                    </a:lnTo>
                    <a:lnTo>
                      <a:pt x="1230" y="607"/>
                    </a:lnTo>
                    <a:lnTo>
                      <a:pt x="1230" y="607"/>
                    </a:lnTo>
                    <a:lnTo>
                      <a:pt x="1233" y="608"/>
                    </a:lnTo>
                    <a:lnTo>
                      <a:pt x="1236" y="607"/>
                    </a:lnTo>
                    <a:lnTo>
                      <a:pt x="1236" y="607"/>
                    </a:lnTo>
                    <a:lnTo>
                      <a:pt x="1239" y="600"/>
                    </a:lnTo>
                    <a:lnTo>
                      <a:pt x="1245" y="592"/>
                    </a:lnTo>
                    <a:lnTo>
                      <a:pt x="1257" y="577"/>
                    </a:lnTo>
                    <a:lnTo>
                      <a:pt x="1257" y="577"/>
                    </a:lnTo>
                    <a:lnTo>
                      <a:pt x="1262" y="570"/>
                    </a:lnTo>
                    <a:lnTo>
                      <a:pt x="1267" y="562"/>
                    </a:lnTo>
                    <a:lnTo>
                      <a:pt x="1270" y="559"/>
                    </a:lnTo>
                    <a:lnTo>
                      <a:pt x="1274" y="557"/>
                    </a:lnTo>
                    <a:lnTo>
                      <a:pt x="1278" y="555"/>
                    </a:lnTo>
                    <a:lnTo>
                      <a:pt x="1282" y="555"/>
                    </a:lnTo>
                    <a:lnTo>
                      <a:pt x="1282" y="555"/>
                    </a:lnTo>
                    <a:lnTo>
                      <a:pt x="1278" y="562"/>
                    </a:lnTo>
                    <a:lnTo>
                      <a:pt x="1274" y="570"/>
                    </a:lnTo>
                    <a:lnTo>
                      <a:pt x="1264" y="583"/>
                    </a:lnTo>
                    <a:lnTo>
                      <a:pt x="1254" y="594"/>
                    </a:lnTo>
                    <a:lnTo>
                      <a:pt x="1250" y="602"/>
                    </a:lnTo>
                    <a:lnTo>
                      <a:pt x="1246" y="608"/>
                    </a:lnTo>
                    <a:lnTo>
                      <a:pt x="1246" y="608"/>
                    </a:lnTo>
                    <a:lnTo>
                      <a:pt x="1258" y="611"/>
                    </a:lnTo>
                    <a:lnTo>
                      <a:pt x="1270" y="612"/>
                    </a:lnTo>
                    <a:lnTo>
                      <a:pt x="1297" y="616"/>
                    </a:lnTo>
                    <a:lnTo>
                      <a:pt x="1323" y="619"/>
                    </a:lnTo>
                    <a:lnTo>
                      <a:pt x="1336" y="621"/>
                    </a:lnTo>
                    <a:lnTo>
                      <a:pt x="1346" y="624"/>
                    </a:lnTo>
                    <a:lnTo>
                      <a:pt x="1346" y="624"/>
                    </a:lnTo>
                    <a:lnTo>
                      <a:pt x="1360" y="601"/>
                    </a:lnTo>
                    <a:lnTo>
                      <a:pt x="1375" y="578"/>
                    </a:lnTo>
                    <a:lnTo>
                      <a:pt x="1405" y="534"/>
                    </a:lnTo>
                    <a:lnTo>
                      <a:pt x="1405" y="534"/>
                    </a:lnTo>
                    <a:lnTo>
                      <a:pt x="1387" y="531"/>
                    </a:lnTo>
                    <a:lnTo>
                      <a:pt x="1367" y="528"/>
                    </a:lnTo>
                    <a:lnTo>
                      <a:pt x="1346" y="524"/>
                    </a:lnTo>
                    <a:lnTo>
                      <a:pt x="1328" y="518"/>
                    </a:lnTo>
                    <a:lnTo>
                      <a:pt x="1328" y="518"/>
                    </a:lnTo>
                    <a:lnTo>
                      <a:pt x="1338" y="516"/>
                    </a:lnTo>
                    <a:lnTo>
                      <a:pt x="1349" y="516"/>
                    </a:lnTo>
                    <a:lnTo>
                      <a:pt x="1358" y="517"/>
                    </a:lnTo>
                    <a:lnTo>
                      <a:pt x="1369" y="519"/>
                    </a:lnTo>
                    <a:lnTo>
                      <a:pt x="1390" y="524"/>
                    </a:lnTo>
                    <a:lnTo>
                      <a:pt x="1400" y="527"/>
                    </a:lnTo>
                    <a:lnTo>
                      <a:pt x="1410" y="528"/>
                    </a:lnTo>
                    <a:lnTo>
                      <a:pt x="1410" y="528"/>
                    </a:lnTo>
                    <a:lnTo>
                      <a:pt x="1415" y="524"/>
                    </a:lnTo>
                    <a:lnTo>
                      <a:pt x="1420" y="517"/>
                    </a:lnTo>
                    <a:lnTo>
                      <a:pt x="1429" y="505"/>
                    </a:lnTo>
                    <a:lnTo>
                      <a:pt x="1433" y="499"/>
                    </a:lnTo>
                    <a:lnTo>
                      <a:pt x="1437" y="494"/>
                    </a:lnTo>
                    <a:lnTo>
                      <a:pt x="1444" y="490"/>
                    </a:lnTo>
                    <a:lnTo>
                      <a:pt x="1449" y="488"/>
                    </a:lnTo>
                    <a:lnTo>
                      <a:pt x="1449" y="488"/>
                    </a:lnTo>
                    <a:lnTo>
                      <a:pt x="1448" y="495"/>
                    </a:lnTo>
                    <a:lnTo>
                      <a:pt x="1445" y="501"/>
                    </a:lnTo>
                    <a:lnTo>
                      <a:pt x="1441" y="506"/>
                    </a:lnTo>
                    <a:lnTo>
                      <a:pt x="1436" y="512"/>
                    </a:lnTo>
                    <a:lnTo>
                      <a:pt x="1429" y="521"/>
                    </a:lnTo>
                    <a:lnTo>
                      <a:pt x="1427" y="526"/>
                    </a:lnTo>
                    <a:lnTo>
                      <a:pt x="1426" y="530"/>
                    </a:lnTo>
                    <a:lnTo>
                      <a:pt x="1426" y="530"/>
                    </a:lnTo>
                    <a:lnTo>
                      <a:pt x="1447" y="534"/>
                    </a:lnTo>
                    <a:lnTo>
                      <a:pt x="1467" y="540"/>
                    </a:lnTo>
                    <a:lnTo>
                      <a:pt x="1488" y="544"/>
                    </a:lnTo>
                    <a:lnTo>
                      <a:pt x="1497" y="545"/>
                    </a:lnTo>
                    <a:lnTo>
                      <a:pt x="1508" y="545"/>
                    </a:lnTo>
                    <a:lnTo>
                      <a:pt x="1508" y="545"/>
                    </a:lnTo>
                    <a:lnTo>
                      <a:pt x="1522" y="518"/>
                    </a:lnTo>
                    <a:lnTo>
                      <a:pt x="1537" y="492"/>
                    </a:lnTo>
                    <a:lnTo>
                      <a:pt x="1567" y="438"/>
                    </a:lnTo>
                    <a:lnTo>
                      <a:pt x="1582" y="410"/>
                    </a:lnTo>
                    <a:lnTo>
                      <a:pt x="1596" y="383"/>
                    </a:lnTo>
                    <a:lnTo>
                      <a:pt x="1609" y="354"/>
                    </a:lnTo>
                    <a:lnTo>
                      <a:pt x="1621" y="324"/>
                    </a:lnTo>
                    <a:lnTo>
                      <a:pt x="1621" y="324"/>
                    </a:lnTo>
                    <a:lnTo>
                      <a:pt x="1614" y="321"/>
                    </a:lnTo>
                    <a:lnTo>
                      <a:pt x="1608" y="318"/>
                    </a:lnTo>
                    <a:lnTo>
                      <a:pt x="1603" y="315"/>
                    </a:lnTo>
                    <a:lnTo>
                      <a:pt x="1602" y="313"/>
                    </a:lnTo>
                    <a:lnTo>
                      <a:pt x="1601" y="309"/>
                    </a:lnTo>
                    <a:lnTo>
                      <a:pt x="1601" y="309"/>
                    </a:lnTo>
                    <a:lnTo>
                      <a:pt x="1572" y="302"/>
                    </a:lnTo>
                    <a:lnTo>
                      <a:pt x="1541" y="293"/>
                    </a:lnTo>
                    <a:lnTo>
                      <a:pt x="1510" y="284"/>
                    </a:lnTo>
                    <a:lnTo>
                      <a:pt x="1496" y="277"/>
                    </a:lnTo>
                    <a:lnTo>
                      <a:pt x="1482" y="272"/>
                    </a:lnTo>
                    <a:lnTo>
                      <a:pt x="1482" y="272"/>
                    </a:lnTo>
                    <a:lnTo>
                      <a:pt x="1479" y="273"/>
                    </a:lnTo>
                    <a:lnTo>
                      <a:pt x="1477" y="272"/>
                    </a:lnTo>
                    <a:lnTo>
                      <a:pt x="1475" y="271"/>
                    </a:lnTo>
                    <a:lnTo>
                      <a:pt x="1471" y="272"/>
                    </a:lnTo>
                    <a:lnTo>
                      <a:pt x="1471" y="272"/>
                    </a:lnTo>
                    <a:lnTo>
                      <a:pt x="1466" y="269"/>
                    </a:lnTo>
                    <a:lnTo>
                      <a:pt x="1462" y="267"/>
                    </a:lnTo>
                    <a:lnTo>
                      <a:pt x="1451" y="263"/>
                    </a:lnTo>
                    <a:lnTo>
                      <a:pt x="1442" y="260"/>
                    </a:lnTo>
                    <a:lnTo>
                      <a:pt x="1439" y="258"/>
                    </a:lnTo>
                    <a:lnTo>
                      <a:pt x="1439" y="257"/>
                    </a:lnTo>
                    <a:lnTo>
                      <a:pt x="1439" y="256"/>
                    </a:lnTo>
                    <a:lnTo>
                      <a:pt x="1439" y="256"/>
                    </a:lnTo>
                    <a:lnTo>
                      <a:pt x="1436" y="256"/>
                    </a:lnTo>
                    <a:lnTo>
                      <a:pt x="1434" y="258"/>
                    </a:lnTo>
                    <a:lnTo>
                      <a:pt x="1433" y="259"/>
                    </a:lnTo>
                    <a:lnTo>
                      <a:pt x="1431" y="259"/>
                    </a:lnTo>
                    <a:lnTo>
                      <a:pt x="1431" y="259"/>
                    </a:lnTo>
                    <a:lnTo>
                      <a:pt x="1412" y="251"/>
                    </a:lnTo>
                    <a:lnTo>
                      <a:pt x="1403" y="246"/>
                    </a:lnTo>
                    <a:lnTo>
                      <a:pt x="1395" y="243"/>
                    </a:lnTo>
                    <a:lnTo>
                      <a:pt x="1395" y="243"/>
                    </a:lnTo>
                    <a:lnTo>
                      <a:pt x="1384" y="241"/>
                    </a:lnTo>
                    <a:lnTo>
                      <a:pt x="1372" y="240"/>
                    </a:lnTo>
                    <a:lnTo>
                      <a:pt x="1360" y="238"/>
                    </a:lnTo>
                    <a:lnTo>
                      <a:pt x="1349" y="236"/>
                    </a:lnTo>
                    <a:lnTo>
                      <a:pt x="1349" y="236"/>
                    </a:lnTo>
                    <a:lnTo>
                      <a:pt x="1340" y="232"/>
                    </a:lnTo>
                    <a:lnTo>
                      <a:pt x="1331" y="228"/>
                    </a:lnTo>
                    <a:lnTo>
                      <a:pt x="1323" y="224"/>
                    </a:lnTo>
                    <a:lnTo>
                      <a:pt x="1313" y="222"/>
                    </a:lnTo>
                    <a:lnTo>
                      <a:pt x="1313" y="222"/>
                    </a:lnTo>
                    <a:lnTo>
                      <a:pt x="1294" y="217"/>
                    </a:lnTo>
                    <a:lnTo>
                      <a:pt x="1274" y="213"/>
                    </a:lnTo>
                    <a:lnTo>
                      <a:pt x="1274" y="213"/>
                    </a:lnTo>
                    <a:lnTo>
                      <a:pt x="1253" y="207"/>
                    </a:lnTo>
                    <a:lnTo>
                      <a:pt x="1231" y="201"/>
                    </a:lnTo>
                    <a:lnTo>
                      <a:pt x="1220" y="198"/>
                    </a:lnTo>
                    <a:lnTo>
                      <a:pt x="1209" y="196"/>
                    </a:lnTo>
                    <a:lnTo>
                      <a:pt x="1198" y="195"/>
                    </a:lnTo>
                    <a:lnTo>
                      <a:pt x="1187" y="194"/>
                    </a:lnTo>
                    <a:lnTo>
                      <a:pt x="1187" y="194"/>
                    </a:lnTo>
                    <a:lnTo>
                      <a:pt x="1186" y="192"/>
                    </a:lnTo>
                    <a:lnTo>
                      <a:pt x="1185" y="191"/>
                    </a:lnTo>
                    <a:lnTo>
                      <a:pt x="1178" y="190"/>
                    </a:lnTo>
                    <a:lnTo>
                      <a:pt x="1162" y="188"/>
                    </a:lnTo>
                    <a:lnTo>
                      <a:pt x="1162" y="188"/>
                    </a:lnTo>
                    <a:lnTo>
                      <a:pt x="1144" y="183"/>
                    </a:lnTo>
                    <a:lnTo>
                      <a:pt x="1127" y="179"/>
                    </a:lnTo>
                    <a:lnTo>
                      <a:pt x="1092" y="173"/>
                    </a:lnTo>
                    <a:lnTo>
                      <a:pt x="1056" y="169"/>
                    </a:lnTo>
                    <a:lnTo>
                      <a:pt x="1039" y="166"/>
                    </a:lnTo>
                    <a:lnTo>
                      <a:pt x="1021" y="163"/>
                    </a:lnTo>
                    <a:lnTo>
                      <a:pt x="1021" y="163"/>
                    </a:lnTo>
                    <a:lnTo>
                      <a:pt x="977" y="155"/>
                    </a:lnTo>
                    <a:lnTo>
                      <a:pt x="929" y="147"/>
                    </a:lnTo>
                    <a:lnTo>
                      <a:pt x="929" y="147"/>
                    </a:lnTo>
                    <a:lnTo>
                      <a:pt x="916" y="144"/>
                    </a:lnTo>
                    <a:lnTo>
                      <a:pt x="903" y="140"/>
                    </a:lnTo>
                    <a:lnTo>
                      <a:pt x="891" y="137"/>
                    </a:lnTo>
                    <a:lnTo>
                      <a:pt x="879" y="134"/>
                    </a:lnTo>
                    <a:lnTo>
                      <a:pt x="879" y="134"/>
                    </a:lnTo>
                    <a:lnTo>
                      <a:pt x="827" y="126"/>
                    </a:lnTo>
                    <a:lnTo>
                      <a:pt x="778" y="119"/>
                    </a:lnTo>
                    <a:lnTo>
                      <a:pt x="778" y="119"/>
                    </a:lnTo>
                    <a:lnTo>
                      <a:pt x="768" y="117"/>
                    </a:lnTo>
                    <a:lnTo>
                      <a:pt x="759" y="114"/>
                    </a:lnTo>
                    <a:lnTo>
                      <a:pt x="749" y="110"/>
                    </a:lnTo>
                    <a:lnTo>
                      <a:pt x="739" y="107"/>
                    </a:lnTo>
                    <a:lnTo>
                      <a:pt x="739" y="107"/>
                    </a:lnTo>
                    <a:lnTo>
                      <a:pt x="712" y="102"/>
                    </a:lnTo>
                    <a:lnTo>
                      <a:pt x="683" y="96"/>
                    </a:lnTo>
                    <a:lnTo>
                      <a:pt x="654" y="92"/>
                    </a:lnTo>
                    <a:lnTo>
                      <a:pt x="626" y="87"/>
                    </a:lnTo>
                    <a:lnTo>
                      <a:pt x="626" y="87"/>
                    </a:lnTo>
                    <a:lnTo>
                      <a:pt x="600" y="80"/>
                    </a:lnTo>
                    <a:lnTo>
                      <a:pt x="574" y="73"/>
                    </a:lnTo>
                    <a:lnTo>
                      <a:pt x="550" y="66"/>
                    </a:lnTo>
                    <a:lnTo>
                      <a:pt x="526" y="61"/>
                    </a:lnTo>
                    <a:lnTo>
                      <a:pt x="526" y="61"/>
                    </a:lnTo>
                    <a:lnTo>
                      <a:pt x="457" y="50"/>
                    </a:lnTo>
                    <a:lnTo>
                      <a:pt x="386" y="38"/>
                    </a:lnTo>
                    <a:lnTo>
                      <a:pt x="315" y="25"/>
                    </a:lnTo>
                    <a:lnTo>
                      <a:pt x="245" y="11"/>
                    </a:lnTo>
                    <a:lnTo>
                      <a:pt x="245" y="11"/>
                    </a:lnTo>
                    <a:lnTo>
                      <a:pt x="230" y="44"/>
                    </a:lnTo>
                    <a:lnTo>
                      <a:pt x="222" y="61"/>
                    </a:lnTo>
                    <a:lnTo>
                      <a:pt x="216" y="77"/>
                    </a:lnTo>
                    <a:lnTo>
                      <a:pt x="216" y="77"/>
                    </a:lnTo>
                    <a:lnTo>
                      <a:pt x="220" y="80"/>
                    </a:lnTo>
                    <a:lnTo>
                      <a:pt x="225" y="81"/>
                    </a:lnTo>
                    <a:lnTo>
                      <a:pt x="235" y="86"/>
                    </a:lnTo>
                    <a:lnTo>
                      <a:pt x="235" y="86"/>
                    </a:lnTo>
                    <a:lnTo>
                      <a:pt x="238" y="80"/>
                    </a:lnTo>
                    <a:lnTo>
                      <a:pt x="243" y="76"/>
                    </a:lnTo>
                    <a:lnTo>
                      <a:pt x="247" y="72"/>
                    </a:lnTo>
                    <a:lnTo>
                      <a:pt x="249" y="66"/>
                    </a:lnTo>
                    <a:lnTo>
                      <a:pt x="249" y="66"/>
                    </a:lnTo>
                    <a:lnTo>
                      <a:pt x="256" y="63"/>
                    </a:lnTo>
                    <a:lnTo>
                      <a:pt x="263" y="62"/>
                    </a:lnTo>
                    <a:lnTo>
                      <a:pt x="269" y="63"/>
                    </a:lnTo>
                    <a:lnTo>
                      <a:pt x="275" y="64"/>
                    </a:lnTo>
                    <a:lnTo>
                      <a:pt x="280" y="67"/>
                    </a:lnTo>
                    <a:lnTo>
                      <a:pt x="285" y="72"/>
                    </a:lnTo>
                    <a:lnTo>
                      <a:pt x="290" y="77"/>
                    </a:lnTo>
                    <a:lnTo>
                      <a:pt x="293" y="84"/>
                    </a:lnTo>
                    <a:lnTo>
                      <a:pt x="296" y="90"/>
                    </a:lnTo>
                    <a:lnTo>
                      <a:pt x="298" y="97"/>
                    </a:lnTo>
                    <a:lnTo>
                      <a:pt x="299" y="105"/>
                    </a:lnTo>
                    <a:lnTo>
                      <a:pt x="299" y="112"/>
                    </a:lnTo>
                    <a:lnTo>
                      <a:pt x="298" y="120"/>
                    </a:lnTo>
                    <a:lnTo>
                      <a:pt x="297" y="129"/>
                    </a:lnTo>
                    <a:lnTo>
                      <a:pt x="294" y="135"/>
                    </a:lnTo>
                    <a:lnTo>
                      <a:pt x="291" y="142"/>
                    </a:lnTo>
                    <a:lnTo>
                      <a:pt x="291" y="142"/>
                    </a:lnTo>
                    <a:lnTo>
                      <a:pt x="286" y="148"/>
                    </a:lnTo>
                    <a:lnTo>
                      <a:pt x="281" y="152"/>
                    </a:lnTo>
                    <a:lnTo>
                      <a:pt x="274" y="156"/>
                    </a:lnTo>
                    <a:lnTo>
                      <a:pt x="267" y="161"/>
                    </a:lnTo>
                    <a:lnTo>
                      <a:pt x="259" y="163"/>
                    </a:lnTo>
                    <a:lnTo>
                      <a:pt x="251" y="164"/>
                    </a:lnTo>
                    <a:lnTo>
                      <a:pt x="244" y="164"/>
                    </a:lnTo>
                    <a:lnTo>
                      <a:pt x="237" y="163"/>
                    </a:lnTo>
                    <a:lnTo>
                      <a:pt x="237" y="163"/>
                    </a:lnTo>
                    <a:lnTo>
                      <a:pt x="232" y="157"/>
                    </a:lnTo>
                    <a:lnTo>
                      <a:pt x="227" y="152"/>
                    </a:lnTo>
                    <a:lnTo>
                      <a:pt x="222" y="145"/>
                    </a:lnTo>
                    <a:lnTo>
                      <a:pt x="219" y="137"/>
                    </a:lnTo>
                    <a:lnTo>
                      <a:pt x="219" y="137"/>
                    </a:lnTo>
                    <a:lnTo>
                      <a:pt x="213" y="137"/>
                    </a:lnTo>
                    <a:lnTo>
                      <a:pt x="207" y="136"/>
                    </a:lnTo>
                    <a:lnTo>
                      <a:pt x="201" y="135"/>
                    </a:lnTo>
                    <a:lnTo>
                      <a:pt x="194" y="134"/>
                    </a:lnTo>
                    <a:lnTo>
                      <a:pt x="194" y="134"/>
                    </a:lnTo>
                    <a:lnTo>
                      <a:pt x="187" y="146"/>
                    </a:lnTo>
                    <a:lnTo>
                      <a:pt x="182" y="159"/>
                    </a:lnTo>
                    <a:lnTo>
                      <a:pt x="171" y="185"/>
                    </a:lnTo>
                    <a:lnTo>
                      <a:pt x="171" y="185"/>
                    </a:lnTo>
                    <a:lnTo>
                      <a:pt x="173" y="185"/>
                    </a:lnTo>
                    <a:lnTo>
                      <a:pt x="177" y="185"/>
                    </a:lnTo>
                    <a:lnTo>
                      <a:pt x="182" y="185"/>
                    </a:lnTo>
                    <a:lnTo>
                      <a:pt x="188" y="185"/>
                    </a:lnTo>
                    <a:lnTo>
                      <a:pt x="188" y="185"/>
                    </a:lnTo>
                    <a:lnTo>
                      <a:pt x="191" y="188"/>
                    </a:lnTo>
                    <a:lnTo>
                      <a:pt x="194" y="191"/>
                    </a:lnTo>
                    <a:lnTo>
                      <a:pt x="198" y="193"/>
                    </a:lnTo>
                    <a:lnTo>
                      <a:pt x="202" y="193"/>
                    </a:lnTo>
                    <a:lnTo>
                      <a:pt x="209" y="193"/>
                    </a:lnTo>
                    <a:lnTo>
                      <a:pt x="218" y="192"/>
                    </a:lnTo>
                    <a:lnTo>
                      <a:pt x="228" y="190"/>
                    </a:lnTo>
                    <a:lnTo>
                      <a:pt x="236" y="190"/>
                    </a:lnTo>
                    <a:lnTo>
                      <a:pt x="240" y="191"/>
                    </a:lnTo>
                    <a:lnTo>
                      <a:pt x="244" y="192"/>
                    </a:lnTo>
                    <a:lnTo>
                      <a:pt x="248" y="194"/>
                    </a:lnTo>
                    <a:lnTo>
                      <a:pt x="251" y="197"/>
                    </a:lnTo>
                    <a:lnTo>
                      <a:pt x="251" y="197"/>
                    </a:lnTo>
                    <a:lnTo>
                      <a:pt x="254" y="202"/>
                    </a:lnTo>
                    <a:lnTo>
                      <a:pt x="256" y="208"/>
                    </a:lnTo>
                    <a:lnTo>
                      <a:pt x="258" y="214"/>
                    </a:lnTo>
                    <a:lnTo>
                      <a:pt x="258" y="221"/>
                    </a:lnTo>
                    <a:lnTo>
                      <a:pt x="256" y="236"/>
                    </a:lnTo>
                    <a:lnTo>
                      <a:pt x="254" y="252"/>
                    </a:lnTo>
                    <a:lnTo>
                      <a:pt x="254" y="252"/>
                    </a:lnTo>
                    <a:lnTo>
                      <a:pt x="250" y="255"/>
                    </a:lnTo>
                    <a:lnTo>
                      <a:pt x="248" y="258"/>
                    </a:lnTo>
                    <a:lnTo>
                      <a:pt x="243" y="267"/>
                    </a:lnTo>
                    <a:lnTo>
                      <a:pt x="239" y="271"/>
                    </a:lnTo>
                    <a:lnTo>
                      <a:pt x="236" y="275"/>
                    </a:lnTo>
                    <a:lnTo>
                      <a:pt x="232" y="278"/>
                    </a:lnTo>
                    <a:lnTo>
                      <a:pt x="228" y="282"/>
                    </a:lnTo>
                    <a:lnTo>
                      <a:pt x="228" y="282"/>
                    </a:lnTo>
                    <a:lnTo>
                      <a:pt x="219" y="284"/>
                    </a:lnTo>
                    <a:lnTo>
                      <a:pt x="209" y="284"/>
                    </a:lnTo>
                    <a:lnTo>
                      <a:pt x="202" y="283"/>
                    </a:lnTo>
                    <a:lnTo>
                      <a:pt x="194" y="279"/>
                    </a:lnTo>
                    <a:lnTo>
                      <a:pt x="188" y="274"/>
                    </a:lnTo>
                    <a:lnTo>
                      <a:pt x="183" y="267"/>
                    </a:lnTo>
                    <a:lnTo>
                      <a:pt x="179" y="258"/>
                    </a:lnTo>
                    <a:lnTo>
                      <a:pt x="178" y="248"/>
                    </a:lnTo>
                    <a:lnTo>
                      <a:pt x="178" y="248"/>
                    </a:lnTo>
                    <a:lnTo>
                      <a:pt x="167" y="245"/>
                    </a:lnTo>
                    <a:lnTo>
                      <a:pt x="153" y="242"/>
                    </a:lnTo>
                    <a:lnTo>
                      <a:pt x="153" y="242"/>
                    </a:lnTo>
                    <a:lnTo>
                      <a:pt x="142" y="260"/>
                    </a:lnTo>
                    <a:lnTo>
                      <a:pt x="133" y="282"/>
                    </a:lnTo>
                    <a:lnTo>
                      <a:pt x="126" y="303"/>
                    </a:lnTo>
                    <a:lnTo>
                      <a:pt x="119" y="324"/>
                    </a:lnTo>
                    <a:lnTo>
                      <a:pt x="119" y="324"/>
                    </a:lnTo>
                    <a:lnTo>
                      <a:pt x="132" y="328"/>
                    </a:lnTo>
                    <a:lnTo>
                      <a:pt x="143" y="332"/>
                    </a:lnTo>
                    <a:lnTo>
                      <a:pt x="143" y="332"/>
                    </a:lnTo>
                    <a:lnTo>
                      <a:pt x="154" y="322"/>
                    </a:lnTo>
                    <a:lnTo>
                      <a:pt x="162" y="312"/>
                    </a:lnTo>
                    <a:lnTo>
                      <a:pt x="162" y="312"/>
                    </a:lnTo>
                    <a:lnTo>
                      <a:pt x="172" y="309"/>
                    </a:lnTo>
                    <a:lnTo>
                      <a:pt x="179" y="309"/>
                    </a:lnTo>
                    <a:lnTo>
                      <a:pt x="187" y="311"/>
                    </a:lnTo>
                    <a:lnTo>
                      <a:pt x="193" y="314"/>
                    </a:lnTo>
                    <a:lnTo>
                      <a:pt x="199" y="318"/>
                    </a:lnTo>
                    <a:lnTo>
                      <a:pt x="204" y="322"/>
                    </a:lnTo>
                    <a:lnTo>
                      <a:pt x="213" y="333"/>
                    </a:lnTo>
                    <a:lnTo>
                      <a:pt x="213" y="333"/>
                    </a:lnTo>
                    <a:lnTo>
                      <a:pt x="215" y="342"/>
                    </a:lnTo>
                    <a:lnTo>
                      <a:pt x="215" y="350"/>
                    </a:lnTo>
                    <a:lnTo>
                      <a:pt x="214" y="358"/>
                    </a:lnTo>
                    <a:lnTo>
                      <a:pt x="212" y="365"/>
                    </a:lnTo>
                    <a:lnTo>
                      <a:pt x="208" y="373"/>
                    </a:lnTo>
                    <a:lnTo>
                      <a:pt x="204" y="379"/>
                    </a:lnTo>
                    <a:lnTo>
                      <a:pt x="200" y="386"/>
                    </a:lnTo>
                    <a:lnTo>
                      <a:pt x="194" y="391"/>
                    </a:lnTo>
                    <a:lnTo>
                      <a:pt x="189" y="396"/>
                    </a:lnTo>
                    <a:lnTo>
                      <a:pt x="183" y="400"/>
                    </a:lnTo>
                    <a:lnTo>
                      <a:pt x="176" y="403"/>
                    </a:lnTo>
                    <a:lnTo>
                      <a:pt x="170" y="405"/>
                    </a:lnTo>
                    <a:lnTo>
                      <a:pt x="162" y="406"/>
                    </a:lnTo>
                    <a:lnTo>
                      <a:pt x="156" y="405"/>
                    </a:lnTo>
                    <a:lnTo>
                      <a:pt x="148" y="404"/>
                    </a:lnTo>
                    <a:lnTo>
                      <a:pt x="142" y="399"/>
                    </a:lnTo>
                    <a:lnTo>
                      <a:pt x="142" y="399"/>
                    </a:lnTo>
                    <a:lnTo>
                      <a:pt x="140" y="394"/>
                    </a:lnTo>
                    <a:lnTo>
                      <a:pt x="138" y="389"/>
                    </a:lnTo>
                    <a:lnTo>
                      <a:pt x="136" y="383"/>
                    </a:lnTo>
                    <a:lnTo>
                      <a:pt x="134" y="378"/>
                    </a:lnTo>
                    <a:lnTo>
                      <a:pt x="134" y="378"/>
                    </a:lnTo>
                    <a:lnTo>
                      <a:pt x="123" y="375"/>
                    </a:lnTo>
                    <a:lnTo>
                      <a:pt x="116" y="375"/>
                    </a:lnTo>
                    <a:lnTo>
                      <a:pt x="112" y="375"/>
                    </a:lnTo>
                    <a:lnTo>
                      <a:pt x="112" y="375"/>
                    </a:lnTo>
                    <a:lnTo>
                      <a:pt x="97" y="404"/>
                    </a:lnTo>
                    <a:lnTo>
                      <a:pt x="88" y="422"/>
                    </a:lnTo>
                    <a:lnTo>
                      <a:pt x="82" y="441"/>
                    </a:lnTo>
                    <a:lnTo>
                      <a:pt x="82" y="441"/>
                    </a:lnTo>
                    <a:close/>
                    <a:moveTo>
                      <a:pt x="1416" y="538"/>
                    </a:moveTo>
                    <a:lnTo>
                      <a:pt x="1416" y="538"/>
                    </a:lnTo>
                    <a:lnTo>
                      <a:pt x="1401" y="559"/>
                    </a:lnTo>
                    <a:lnTo>
                      <a:pt x="1385" y="580"/>
                    </a:lnTo>
                    <a:lnTo>
                      <a:pt x="1371" y="603"/>
                    </a:lnTo>
                    <a:lnTo>
                      <a:pt x="1358" y="626"/>
                    </a:lnTo>
                    <a:lnTo>
                      <a:pt x="1358" y="626"/>
                    </a:lnTo>
                    <a:lnTo>
                      <a:pt x="1372" y="626"/>
                    </a:lnTo>
                    <a:lnTo>
                      <a:pt x="1385" y="629"/>
                    </a:lnTo>
                    <a:lnTo>
                      <a:pt x="1412" y="633"/>
                    </a:lnTo>
                    <a:lnTo>
                      <a:pt x="1437" y="637"/>
                    </a:lnTo>
                    <a:lnTo>
                      <a:pt x="1449" y="638"/>
                    </a:lnTo>
                    <a:lnTo>
                      <a:pt x="1462" y="638"/>
                    </a:lnTo>
                    <a:lnTo>
                      <a:pt x="1462" y="638"/>
                    </a:lnTo>
                    <a:lnTo>
                      <a:pt x="1484" y="600"/>
                    </a:lnTo>
                    <a:lnTo>
                      <a:pt x="1493" y="580"/>
                    </a:lnTo>
                    <a:lnTo>
                      <a:pt x="1502" y="560"/>
                    </a:lnTo>
                    <a:lnTo>
                      <a:pt x="1502" y="560"/>
                    </a:lnTo>
                    <a:lnTo>
                      <a:pt x="1482" y="553"/>
                    </a:lnTo>
                    <a:lnTo>
                      <a:pt x="1461" y="546"/>
                    </a:lnTo>
                    <a:lnTo>
                      <a:pt x="1440" y="542"/>
                    </a:lnTo>
                    <a:lnTo>
                      <a:pt x="1416" y="538"/>
                    </a:lnTo>
                    <a:lnTo>
                      <a:pt x="1416" y="538"/>
                    </a:lnTo>
                    <a:close/>
                    <a:moveTo>
                      <a:pt x="1240" y="615"/>
                    </a:moveTo>
                    <a:lnTo>
                      <a:pt x="1240" y="615"/>
                    </a:lnTo>
                    <a:lnTo>
                      <a:pt x="1210" y="659"/>
                    </a:lnTo>
                    <a:lnTo>
                      <a:pt x="1179" y="702"/>
                    </a:lnTo>
                    <a:lnTo>
                      <a:pt x="1179" y="702"/>
                    </a:lnTo>
                    <a:lnTo>
                      <a:pt x="1204" y="708"/>
                    </a:lnTo>
                    <a:lnTo>
                      <a:pt x="1231" y="712"/>
                    </a:lnTo>
                    <a:lnTo>
                      <a:pt x="1258" y="716"/>
                    </a:lnTo>
                    <a:lnTo>
                      <a:pt x="1283" y="721"/>
                    </a:lnTo>
                    <a:lnTo>
                      <a:pt x="1283" y="721"/>
                    </a:lnTo>
                    <a:lnTo>
                      <a:pt x="1292" y="711"/>
                    </a:lnTo>
                    <a:lnTo>
                      <a:pt x="1299" y="700"/>
                    </a:lnTo>
                    <a:lnTo>
                      <a:pt x="1312" y="677"/>
                    </a:lnTo>
                    <a:lnTo>
                      <a:pt x="1325" y="653"/>
                    </a:lnTo>
                    <a:lnTo>
                      <a:pt x="1333" y="642"/>
                    </a:lnTo>
                    <a:lnTo>
                      <a:pt x="1340" y="633"/>
                    </a:lnTo>
                    <a:lnTo>
                      <a:pt x="1340" y="633"/>
                    </a:lnTo>
                    <a:lnTo>
                      <a:pt x="1318" y="626"/>
                    </a:lnTo>
                    <a:lnTo>
                      <a:pt x="1292" y="622"/>
                    </a:lnTo>
                    <a:lnTo>
                      <a:pt x="1240" y="615"/>
                    </a:lnTo>
                    <a:lnTo>
                      <a:pt x="1240" y="615"/>
                    </a:lnTo>
                    <a:close/>
                    <a:moveTo>
                      <a:pt x="1350" y="636"/>
                    </a:moveTo>
                    <a:lnTo>
                      <a:pt x="1350" y="636"/>
                    </a:lnTo>
                    <a:lnTo>
                      <a:pt x="1339" y="652"/>
                    </a:lnTo>
                    <a:lnTo>
                      <a:pt x="1329" y="669"/>
                    </a:lnTo>
                    <a:lnTo>
                      <a:pt x="1309" y="704"/>
                    </a:lnTo>
                    <a:lnTo>
                      <a:pt x="1309" y="704"/>
                    </a:lnTo>
                    <a:lnTo>
                      <a:pt x="1305" y="709"/>
                    </a:lnTo>
                    <a:lnTo>
                      <a:pt x="1300" y="714"/>
                    </a:lnTo>
                    <a:lnTo>
                      <a:pt x="1298" y="718"/>
                    </a:lnTo>
                    <a:lnTo>
                      <a:pt x="1297" y="721"/>
                    </a:lnTo>
                    <a:lnTo>
                      <a:pt x="1298" y="723"/>
                    </a:lnTo>
                    <a:lnTo>
                      <a:pt x="1298" y="723"/>
                    </a:lnTo>
                    <a:lnTo>
                      <a:pt x="1311" y="726"/>
                    </a:lnTo>
                    <a:lnTo>
                      <a:pt x="1325" y="728"/>
                    </a:lnTo>
                    <a:lnTo>
                      <a:pt x="1353" y="731"/>
                    </a:lnTo>
                    <a:lnTo>
                      <a:pt x="1382" y="736"/>
                    </a:lnTo>
                    <a:lnTo>
                      <a:pt x="1396" y="738"/>
                    </a:lnTo>
                    <a:lnTo>
                      <a:pt x="1410" y="741"/>
                    </a:lnTo>
                    <a:lnTo>
                      <a:pt x="1410" y="741"/>
                    </a:lnTo>
                    <a:lnTo>
                      <a:pt x="1415" y="730"/>
                    </a:lnTo>
                    <a:lnTo>
                      <a:pt x="1420" y="720"/>
                    </a:lnTo>
                    <a:lnTo>
                      <a:pt x="1432" y="698"/>
                    </a:lnTo>
                    <a:lnTo>
                      <a:pt x="1443" y="677"/>
                    </a:lnTo>
                    <a:lnTo>
                      <a:pt x="1448" y="666"/>
                    </a:lnTo>
                    <a:lnTo>
                      <a:pt x="1452" y="654"/>
                    </a:lnTo>
                    <a:lnTo>
                      <a:pt x="1452" y="654"/>
                    </a:lnTo>
                    <a:lnTo>
                      <a:pt x="1440" y="650"/>
                    </a:lnTo>
                    <a:lnTo>
                      <a:pt x="1428" y="647"/>
                    </a:lnTo>
                    <a:lnTo>
                      <a:pt x="1403" y="641"/>
                    </a:lnTo>
                    <a:lnTo>
                      <a:pt x="1379" y="638"/>
                    </a:lnTo>
                    <a:lnTo>
                      <a:pt x="1350" y="636"/>
                    </a:lnTo>
                    <a:lnTo>
                      <a:pt x="1350" y="6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43" name="椭圆 42"/>
          <p:cNvSpPr/>
          <p:nvPr/>
        </p:nvSpPr>
        <p:spPr>
          <a:xfrm>
            <a:off x="4535438" y="2161459"/>
            <a:ext cx="108000" cy="10803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4535438" y="2339266"/>
            <a:ext cx="108000" cy="10803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4535438" y="3339707"/>
            <a:ext cx="108000" cy="10803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4535438" y="3519200"/>
            <a:ext cx="108000" cy="10803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4535438" y="4519641"/>
            <a:ext cx="108000" cy="10803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4535438" y="4697448"/>
            <a:ext cx="108000" cy="10803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4535438" y="1195905"/>
            <a:ext cx="108000" cy="10803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4535438" y="1018098"/>
            <a:ext cx="108000" cy="108033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510" y="45720"/>
            <a:ext cx="3213100" cy="1038225"/>
          </a:xfrm>
          <a:prstGeom prst="rect">
            <a:avLst/>
          </a:prstGeom>
        </p:spPr>
      </p:pic>
    </p:spTree>
  </p:cSld>
  <p:clrMapOvr>
    <a:masterClrMapping/>
  </p:clrMapOvr>
  <p:transition advClick="0" advTm="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5"/>
          <p:cNvSpPr/>
          <p:nvPr/>
        </p:nvSpPr>
        <p:spPr bwMode="auto">
          <a:xfrm>
            <a:off x="4843450" y="2305153"/>
            <a:ext cx="2459579" cy="176679"/>
          </a:xfrm>
          <a:custGeom>
            <a:avLst/>
            <a:gdLst>
              <a:gd name="T0" fmla="*/ 0 w 1905"/>
              <a:gd name="T1" fmla="*/ 0 h 136"/>
              <a:gd name="T2" fmla="*/ 1905 w 1905"/>
              <a:gd name="T3" fmla="*/ 136 h 136"/>
            </a:gdLst>
            <a:ahLst/>
            <a:cxnLst>
              <a:cxn ang="0">
                <a:pos x="0" y="136"/>
              </a:cxn>
              <a:cxn ang="0">
                <a:pos x="317" y="0"/>
              </a:cxn>
              <a:cxn ang="0">
                <a:pos x="1905" y="0"/>
              </a:cxn>
            </a:cxnLst>
            <a:rect l="T0" t="T1" r="T2" b="T3"/>
            <a:pathLst>
              <a:path w="1905" h="136">
                <a:moveTo>
                  <a:pt x="0" y="136"/>
                </a:moveTo>
                <a:lnTo>
                  <a:pt x="317" y="0"/>
                </a:lnTo>
                <a:lnTo>
                  <a:pt x="1905" y="0"/>
                </a:lnTo>
              </a:path>
            </a:pathLst>
          </a:custGeom>
          <a:noFill/>
          <a:ln w="25400" cap="rnd" cmpd="sng">
            <a:solidFill>
              <a:schemeClr val="tx1">
                <a:lumMod val="75000"/>
                <a:lumOff val="25000"/>
              </a:schemeClr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Freeform 18"/>
          <p:cNvSpPr>
            <a:spLocks noEditPoints="1"/>
          </p:cNvSpPr>
          <p:nvPr/>
        </p:nvSpPr>
        <p:spPr bwMode="auto">
          <a:xfrm>
            <a:off x="6786578" y="1626781"/>
            <a:ext cx="1857388" cy="2786942"/>
          </a:xfrm>
          <a:custGeom>
            <a:avLst/>
            <a:gdLst/>
            <a:ahLst/>
            <a:cxnLst>
              <a:cxn ang="0">
                <a:pos x="1708" y="1519"/>
              </a:cxn>
              <a:cxn ang="0">
                <a:pos x="1498" y="1538"/>
              </a:cxn>
              <a:cxn ang="0">
                <a:pos x="1122" y="1297"/>
              </a:cxn>
              <a:cxn ang="0">
                <a:pos x="1752" y="2807"/>
              </a:cxn>
              <a:cxn ang="0">
                <a:pos x="1610" y="3038"/>
              </a:cxn>
              <a:cxn ang="0">
                <a:pos x="919" y="2695"/>
              </a:cxn>
              <a:cxn ang="0">
                <a:pos x="762" y="2440"/>
              </a:cxn>
              <a:cxn ang="0">
                <a:pos x="142" y="3023"/>
              </a:cxn>
              <a:cxn ang="0">
                <a:pos x="62" y="2765"/>
              </a:cxn>
              <a:cxn ang="0">
                <a:pos x="446" y="1828"/>
              </a:cxn>
              <a:cxn ang="0">
                <a:pos x="716" y="1199"/>
              </a:cxn>
              <a:cxn ang="0">
                <a:pos x="224" y="248"/>
              </a:cxn>
              <a:cxn ang="0">
                <a:pos x="1016" y="544"/>
              </a:cxn>
              <a:cxn ang="0">
                <a:pos x="1380" y="798"/>
              </a:cxn>
              <a:cxn ang="0">
                <a:pos x="1798" y="1157"/>
              </a:cxn>
              <a:cxn ang="0">
                <a:pos x="2122" y="1197"/>
              </a:cxn>
              <a:cxn ang="0">
                <a:pos x="1995" y="1323"/>
              </a:cxn>
              <a:cxn ang="0">
                <a:pos x="2117" y="1563"/>
              </a:cxn>
              <a:cxn ang="0">
                <a:pos x="373" y="58"/>
              </a:cxn>
              <a:cxn ang="0">
                <a:pos x="664" y="308"/>
              </a:cxn>
              <a:cxn ang="0">
                <a:pos x="835" y="453"/>
              </a:cxn>
              <a:cxn ang="0">
                <a:pos x="1115" y="723"/>
              </a:cxn>
              <a:cxn ang="0">
                <a:pos x="968" y="813"/>
              </a:cxn>
              <a:cxn ang="0">
                <a:pos x="1322" y="790"/>
              </a:cxn>
              <a:cxn ang="0">
                <a:pos x="835" y="848"/>
              </a:cxn>
              <a:cxn ang="0">
                <a:pos x="1122" y="1355"/>
              </a:cxn>
              <a:cxn ang="0">
                <a:pos x="864" y="960"/>
              </a:cxn>
              <a:cxn ang="0">
                <a:pos x="980" y="1318"/>
              </a:cxn>
              <a:cxn ang="0">
                <a:pos x="1336" y="939"/>
              </a:cxn>
              <a:cxn ang="0">
                <a:pos x="940" y="994"/>
              </a:cxn>
              <a:cxn ang="0">
                <a:pos x="1051" y="1082"/>
              </a:cxn>
              <a:cxn ang="0">
                <a:pos x="731" y="1126"/>
              </a:cxn>
              <a:cxn ang="0">
                <a:pos x="1329" y="1221"/>
              </a:cxn>
              <a:cxn ang="0">
                <a:pos x="830" y="1141"/>
              </a:cxn>
              <a:cxn ang="0">
                <a:pos x="1119" y="1174"/>
              </a:cxn>
              <a:cxn ang="0">
                <a:pos x="739" y="1202"/>
              </a:cxn>
              <a:cxn ang="0">
                <a:pos x="2048" y="1309"/>
              </a:cxn>
              <a:cxn ang="0">
                <a:pos x="889" y="1308"/>
              </a:cxn>
              <a:cxn ang="0">
                <a:pos x="820" y="1338"/>
              </a:cxn>
              <a:cxn ang="0">
                <a:pos x="550" y="1953"/>
              </a:cxn>
              <a:cxn ang="0">
                <a:pos x="789" y="1369"/>
              </a:cxn>
              <a:cxn ang="0">
                <a:pos x="1074" y="1624"/>
              </a:cxn>
              <a:cxn ang="0">
                <a:pos x="174" y="2631"/>
              </a:cxn>
              <a:cxn ang="0">
                <a:pos x="455" y="2024"/>
              </a:cxn>
              <a:cxn ang="0">
                <a:pos x="467" y="2126"/>
              </a:cxn>
              <a:cxn ang="0">
                <a:pos x="1464" y="2673"/>
              </a:cxn>
              <a:cxn ang="0">
                <a:pos x="1114" y="1510"/>
              </a:cxn>
              <a:cxn ang="0">
                <a:pos x="1265" y="1740"/>
              </a:cxn>
              <a:cxn ang="0">
                <a:pos x="1694" y="1455"/>
              </a:cxn>
              <a:cxn ang="0">
                <a:pos x="1846" y="1491"/>
              </a:cxn>
              <a:cxn ang="0">
                <a:pos x="2097" y="1535"/>
              </a:cxn>
              <a:cxn ang="0">
                <a:pos x="1922" y="1552"/>
              </a:cxn>
              <a:cxn ang="0">
                <a:pos x="1460" y="1621"/>
              </a:cxn>
              <a:cxn ang="0">
                <a:pos x="919" y="2350"/>
              </a:cxn>
              <a:cxn ang="0">
                <a:pos x="1238" y="2292"/>
              </a:cxn>
              <a:cxn ang="0">
                <a:pos x="876" y="2412"/>
              </a:cxn>
              <a:cxn ang="0">
                <a:pos x="729" y="2463"/>
              </a:cxn>
              <a:cxn ang="0">
                <a:pos x="930" y="2625"/>
              </a:cxn>
              <a:cxn ang="0">
                <a:pos x="1610" y="2849"/>
              </a:cxn>
              <a:cxn ang="0">
                <a:pos x="214" y="2843"/>
              </a:cxn>
              <a:cxn ang="0">
                <a:pos x="37" y="2762"/>
              </a:cxn>
              <a:cxn ang="0">
                <a:pos x="1634" y="2863"/>
              </a:cxn>
              <a:cxn ang="0">
                <a:pos x="77" y="3059"/>
              </a:cxn>
            </a:cxnLst>
            <a:rect l="0" t="0" r="r" b="b"/>
            <a:pathLst>
              <a:path w="2147" h="3130">
                <a:moveTo>
                  <a:pt x="2117" y="1563"/>
                </a:moveTo>
                <a:lnTo>
                  <a:pt x="2117" y="1563"/>
                </a:lnTo>
                <a:lnTo>
                  <a:pt x="2111" y="1565"/>
                </a:lnTo>
                <a:lnTo>
                  <a:pt x="2105" y="1567"/>
                </a:lnTo>
                <a:lnTo>
                  <a:pt x="2093" y="1569"/>
                </a:lnTo>
                <a:lnTo>
                  <a:pt x="2082" y="1571"/>
                </a:lnTo>
                <a:lnTo>
                  <a:pt x="2078" y="1575"/>
                </a:lnTo>
                <a:lnTo>
                  <a:pt x="2072" y="1578"/>
                </a:lnTo>
                <a:lnTo>
                  <a:pt x="2072" y="1578"/>
                </a:lnTo>
                <a:lnTo>
                  <a:pt x="2066" y="1585"/>
                </a:lnTo>
                <a:lnTo>
                  <a:pt x="2061" y="1593"/>
                </a:lnTo>
                <a:lnTo>
                  <a:pt x="2056" y="1597"/>
                </a:lnTo>
                <a:lnTo>
                  <a:pt x="2052" y="1600"/>
                </a:lnTo>
                <a:lnTo>
                  <a:pt x="2047" y="1602"/>
                </a:lnTo>
                <a:lnTo>
                  <a:pt x="2040" y="1604"/>
                </a:lnTo>
                <a:lnTo>
                  <a:pt x="2040" y="1604"/>
                </a:lnTo>
                <a:lnTo>
                  <a:pt x="2032" y="1602"/>
                </a:lnTo>
                <a:lnTo>
                  <a:pt x="2023" y="1600"/>
                </a:lnTo>
                <a:lnTo>
                  <a:pt x="2014" y="1595"/>
                </a:lnTo>
                <a:lnTo>
                  <a:pt x="2010" y="1592"/>
                </a:lnTo>
                <a:lnTo>
                  <a:pt x="2007" y="1589"/>
                </a:lnTo>
                <a:lnTo>
                  <a:pt x="2007" y="1589"/>
                </a:lnTo>
                <a:lnTo>
                  <a:pt x="2006" y="1590"/>
                </a:lnTo>
                <a:lnTo>
                  <a:pt x="2005" y="1591"/>
                </a:lnTo>
                <a:lnTo>
                  <a:pt x="2003" y="1591"/>
                </a:lnTo>
                <a:lnTo>
                  <a:pt x="2000" y="1592"/>
                </a:lnTo>
                <a:lnTo>
                  <a:pt x="1999" y="1593"/>
                </a:lnTo>
                <a:lnTo>
                  <a:pt x="1999" y="1593"/>
                </a:lnTo>
                <a:lnTo>
                  <a:pt x="1996" y="1601"/>
                </a:lnTo>
                <a:lnTo>
                  <a:pt x="1994" y="1610"/>
                </a:lnTo>
                <a:lnTo>
                  <a:pt x="1989" y="1617"/>
                </a:lnTo>
                <a:lnTo>
                  <a:pt x="1984" y="1625"/>
                </a:lnTo>
                <a:lnTo>
                  <a:pt x="1977" y="1630"/>
                </a:lnTo>
                <a:lnTo>
                  <a:pt x="1969" y="1636"/>
                </a:lnTo>
                <a:lnTo>
                  <a:pt x="1960" y="1639"/>
                </a:lnTo>
                <a:lnTo>
                  <a:pt x="1949" y="1642"/>
                </a:lnTo>
                <a:lnTo>
                  <a:pt x="1949" y="1642"/>
                </a:lnTo>
                <a:lnTo>
                  <a:pt x="1945" y="1640"/>
                </a:lnTo>
                <a:lnTo>
                  <a:pt x="1941" y="1638"/>
                </a:lnTo>
                <a:lnTo>
                  <a:pt x="1936" y="1635"/>
                </a:lnTo>
                <a:lnTo>
                  <a:pt x="1933" y="1631"/>
                </a:lnTo>
                <a:lnTo>
                  <a:pt x="1930" y="1627"/>
                </a:lnTo>
                <a:lnTo>
                  <a:pt x="1928" y="1623"/>
                </a:lnTo>
                <a:lnTo>
                  <a:pt x="1927" y="1617"/>
                </a:lnTo>
                <a:lnTo>
                  <a:pt x="1926" y="1612"/>
                </a:lnTo>
                <a:lnTo>
                  <a:pt x="1926" y="1612"/>
                </a:lnTo>
                <a:lnTo>
                  <a:pt x="1918" y="1611"/>
                </a:lnTo>
                <a:lnTo>
                  <a:pt x="1911" y="1609"/>
                </a:lnTo>
                <a:lnTo>
                  <a:pt x="1902" y="1605"/>
                </a:lnTo>
                <a:lnTo>
                  <a:pt x="1899" y="1602"/>
                </a:lnTo>
                <a:lnTo>
                  <a:pt x="1897" y="1599"/>
                </a:lnTo>
                <a:lnTo>
                  <a:pt x="1897" y="1599"/>
                </a:lnTo>
                <a:lnTo>
                  <a:pt x="1891" y="1602"/>
                </a:lnTo>
                <a:lnTo>
                  <a:pt x="1887" y="1605"/>
                </a:lnTo>
                <a:lnTo>
                  <a:pt x="1883" y="1606"/>
                </a:lnTo>
                <a:lnTo>
                  <a:pt x="1879" y="1607"/>
                </a:lnTo>
                <a:lnTo>
                  <a:pt x="1873" y="1607"/>
                </a:lnTo>
                <a:lnTo>
                  <a:pt x="1869" y="1606"/>
                </a:lnTo>
                <a:lnTo>
                  <a:pt x="1865" y="1605"/>
                </a:lnTo>
                <a:lnTo>
                  <a:pt x="1861" y="1602"/>
                </a:lnTo>
                <a:lnTo>
                  <a:pt x="1854" y="1597"/>
                </a:lnTo>
                <a:lnTo>
                  <a:pt x="1848" y="1590"/>
                </a:lnTo>
                <a:lnTo>
                  <a:pt x="1843" y="1580"/>
                </a:lnTo>
                <a:lnTo>
                  <a:pt x="1841" y="1569"/>
                </a:lnTo>
                <a:lnTo>
                  <a:pt x="1841" y="1569"/>
                </a:lnTo>
                <a:lnTo>
                  <a:pt x="1820" y="1549"/>
                </a:lnTo>
                <a:lnTo>
                  <a:pt x="1809" y="1539"/>
                </a:lnTo>
                <a:lnTo>
                  <a:pt x="1796" y="1531"/>
                </a:lnTo>
                <a:lnTo>
                  <a:pt x="1796" y="1531"/>
                </a:lnTo>
                <a:lnTo>
                  <a:pt x="1792" y="1534"/>
                </a:lnTo>
                <a:lnTo>
                  <a:pt x="1788" y="1536"/>
                </a:lnTo>
                <a:lnTo>
                  <a:pt x="1783" y="1537"/>
                </a:lnTo>
                <a:lnTo>
                  <a:pt x="1780" y="1538"/>
                </a:lnTo>
                <a:lnTo>
                  <a:pt x="1776" y="1537"/>
                </a:lnTo>
                <a:lnTo>
                  <a:pt x="1772" y="1537"/>
                </a:lnTo>
                <a:lnTo>
                  <a:pt x="1764" y="1534"/>
                </a:lnTo>
                <a:lnTo>
                  <a:pt x="1757" y="1529"/>
                </a:lnTo>
                <a:lnTo>
                  <a:pt x="1750" y="1522"/>
                </a:lnTo>
                <a:lnTo>
                  <a:pt x="1739" y="1510"/>
                </a:lnTo>
                <a:lnTo>
                  <a:pt x="1739" y="1510"/>
                </a:lnTo>
                <a:lnTo>
                  <a:pt x="1729" y="1514"/>
                </a:lnTo>
                <a:lnTo>
                  <a:pt x="1719" y="1517"/>
                </a:lnTo>
                <a:lnTo>
                  <a:pt x="1708" y="1519"/>
                </a:lnTo>
                <a:lnTo>
                  <a:pt x="1698" y="1520"/>
                </a:lnTo>
                <a:lnTo>
                  <a:pt x="1686" y="1520"/>
                </a:lnTo>
                <a:lnTo>
                  <a:pt x="1676" y="1519"/>
                </a:lnTo>
                <a:lnTo>
                  <a:pt x="1666" y="1517"/>
                </a:lnTo>
                <a:lnTo>
                  <a:pt x="1656" y="1513"/>
                </a:lnTo>
                <a:lnTo>
                  <a:pt x="1656" y="1513"/>
                </a:lnTo>
                <a:lnTo>
                  <a:pt x="1653" y="1504"/>
                </a:lnTo>
                <a:lnTo>
                  <a:pt x="1647" y="1496"/>
                </a:lnTo>
                <a:lnTo>
                  <a:pt x="1637" y="1484"/>
                </a:lnTo>
                <a:lnTo>
                  <a:pt x="1624" y="1471"/>
                </a:lnTo>
                <a:lnTo>
                  <a:pt x="1612" y="1459"/>
                </a:lnTo>
                <a:lnTo>
                  <a:pt x="1612" y="1459"/>
                </a:lnTo>
                <a:lnTo>
                  <a:pt x="1614" y="1449"/>
                </a:lnTo>
                <a:lnTo>
                  <a:pt x="1615" y="1445"/>
                </a:lnTo>
                <a:lnTo>
                  <a:pt x="1618" y="1442"/>
                </a:lnTo>
                <a:lnTo>
                  <a:pt x="1618" y="1442"/>
                </a:lnTo>
                <a:lnTo>
                  <a:pt x="1585" y="1417"/>
                </a:lnTo>
                <a:lnTo>
                  <a:pt x="1552" y="1392"/>
                </a:lnTo>
                <a:lnTo>
                  <a:pt x="1519" y="1364"/>
                </a:lnTo>
                <a:lnTo>
                  <a:pt x="1487" y="1336"/>
                </a:lnTo>
                <a:lnTo>
                  <a:pt x="1487" y="1336"/>
                </a:lnTo>
                <a:lnTo>
                  <a:pt x="1478" y="1345"/>
                </a:lnTo>
                <a:lnTo>
                  <a:pt x="1474" y="1350"/>
                </a:lnTo>
                <a:lnTo>
                  <a:pt x="1469" y="1353"/>
                </a:lnTo>
                <a:lnTo>
                  <a:pt x="1463" y="1356"/>
                </a:lnTo>
                <a:lnTo>
                  <a:pt x="1457" y="1358"/>
                </a:lnTo>
                <a:lnTo>
                  <a:pt x="1449" y="1358"/>
                </a:lnTo>
                <a:lnTo>
                  <a:pt x="1442" y="1357"/>
                </a:lnTo>
                <a:lnTo>
                  <a:pt x="1442" y="1357"/>
                </a:lnTo>
                <a:lnTo>
                  <a:pt x="1439" y="1353"/>
                </a:lnTo>
                <a:lnTo>
                  <a:pt x="1435" y="1349"/>
                </a:lnTo>
                <a:lnTo>
                  <a:pt x="1429" y="1340"/>
                </a:lnTo>
                <a:lnTo>
                  <a:pt x="1422" y="1332"/>
                </a:lnTo>
                <a:lnTo>
                  <a:pt x="1418" y="1328"/>
                </a:lnTo>
                <a:lnTo>
                  <a:pt x="1414" y="1325"/>
                </a:lnTo>
                <a:lnTo>
                  <a:pt x="1414" y="1325"/>
                </a:lnTo>
                <a:lnTo>
                  <a:pt x="1407" y="1312"/>
                </a:lnTo>
                <a:lnTo>
                  <a:pt x="1399" y="1302"/>
                </a:lnTo>
                <a:lnTo>
                  <a:pt x="1389" y="1290"/>
                </a:lnTo>
                <a:lnTo>
                  <a:pt x="1380" y="1280"/>
                </a:lnTo>
                <a:lnTo>
                  <a:pt x="1369" y="1271"/>
                </a:lnTo>
                <a:lnTo>
                  <a:pt x="1357" y="1261"/>
                </a:lnTo>
                <a:lnTo>
                  <a:pt x="1344" y="1252"/>
                </a:lnTo>
                <a:lnTo>
                  <a:pt x="1331" y="1244"/>
                </a:lnTo>
                <a:lnTo>
                  <a:pt x="1305" y="1228"/>
                </a:lnTo>
                <a:lnTo>
                  <a:pt x="1276" y="1214"/>
                </a:lnTo>
                <a:lnTo>
                  <a:pt x="1219" y="1187"/>
                </a:lnTo>
                <a:lnTo>
                  <a:pt x="1219" y="1187"/>
                </a:lnTo>
                <a:lnTo>
                  <a:pt x="1212" y="1188"/>
                </a:lnTo>
                <a:lnTo>
                  <a:pt x="1205" y="1187"/>
                </a:lnTo>
                <a:lnTo>
                  <a:pt x="1199" y="1186"/>
                </a:lnTo>
                <a:lnTo>
                  <a:pt x="1192" y="1184"/>
                </a:lnTo>
                <a:lnTo>
                  <a:pt x="1178" y="1178"/>
                </a:lnTo>
                <a:lnTo>
                  <a:pt x="1171" y="1177"/>
                </a:lnTo>
                <a:lnTo>
                  <a:pt x="1163" y="1176"/>
                </a:lnTo>
                <a:lnTo>
                  <a:pt x="1163" y="1176"/>
                </a:lnTo>
                <a:lnTo>
                  <a:pt x="1176" y="1193"/>
                </a:lnTo>
                <a:lnTo>
                  <a:pt x="1190" y="1212"/>
                </a:lnTo>
                <a:lnTo>
                  <a:pt x="1220" y="1247"/>
                </a:lnTo>
                <a:lnTo>
                  <a:pt x="1251" y="1282"/>
                </a:lnTo>
                <a:lnTo>
                  <a:pt x="1266" y="1301"/>
                </a:lnTo>
                <a:lnTo>
                  <a:pt x="1280" y="1319"/>
                </a:lnTo>
                <a:lnTo>
                  <a:pt x="1280" y="1319"/>
                </a:lnTo>
                <a:lnTo>
                  <a:pt x="1284" y="1323"/>
                </a:lnTo>
                <a:lnTo>
                  <a:pt x="1288" y="1324"/>
                </a:lnTo>
                <a:lnTo>
                  <a:pt x="1291" y="1325"/>
                </a:lnTo>
                <a:lnTo>
                  <a:pt x="1291" y="1325"/>
                </a:lnTo>
                <a:lnTo>
                  <a:pt x="1306" y="1348"/>
                </a:lnTo>
                <a:lnTo>
                  <a:pt x="1321" y="1370"/>
                </a:lnTo>
                <a:lnTo>
                  <a:pt x="1352" y="1414"/>
                </a:lnTo>
                <a:lnTo>
                  <a:pt x="1383" y="1458"/>
                </a:lnTo>
                <a:lnTo>
                  <a:pt x="1398" y="1480"/>
                </a:lnTo>
                <a:lnTo>
                  <a:pt x="1412" y="1504"/>
                </a:lnTo>
                <a:lnTo>
                  <a:pt x="1412" y="1504"/>
                </a:lnTo>
                <a:lnTo>
                  <a:pt x="1426" y="1502"/>
                </a:lnTo>
                <a:lnTo>
                  <a:pt x="1437" y="1503"/>
                </a:lnTo>
                <a:lnTo>
                  <a:pt x="1449" y="1504"/>
                </a:lnTo>
                <a:lnTo>
                  <a:pt x="1460" y="1507"/>
                </a:lnTo>
                <a:lnTo>
                  <a:pt x="1471" y="1511"/>
                </a:lnTo>
                <a:lnTo>
                  <a:pt x="1479" y="1517"/>
                </a:lnTo>
                <a:lnTo>
                  <a:pt x="1487" y="1523"/>
                </a:lnTo>
                <a:lnTo>
                  <a:pt x="1493" y="1531"/>
                </a:lnTo>
                <a:lnTo>
                  <a:pt x="1498" y="1538"/>
                </a:lnTo>
                <a:lnTo>
                  <a:pt x="1502" y="1547"/>
                </a:lnTo>
                <a:lnTo>
                  <a:pt x="1504" y="1555"/>
                </a:lnTo>
                <a:lnTo>
                  <a:pt x="1504" y="1564"/>
                </a:lnTo>
                <a:lnTo>
                  <a:pt x="1502" y="1572"/>
                </a:lnTo>
                <a:lnTo>
                  <a:pt x="1498" y="1581"/>
                </a:lnTo>
                <a:lnTo>
                  <a:pt x="1492" y="1590"/>
                </a:lnTo>
                <a:lnTo>
                  <a:pt x="1485" y="1597"/>
                </a:lnTo>
                <a:lnTo>
                  <a:pt x="1485" y="1597"/>
                </a:lnTo>
                <a:lnTo>
                  <a:pt x="1490" y="1604"/>
                </a:lnTo>
                <a:lnTo>
                  <a:pt x="1494" y="1610"/>
                </a:lnTo>
                <a:lnTo>
                  <a:pt x="1496" y="1616"/>
                </a:lnTo>
                <a:lnTo>
                  <a:pt x="1496" y="1623"/>
                </a:lnTo>
                <a:lnTo>
                  <a:pt x="1495" y="1629"/>
                </a:lnTo>
                <a:lnTo>
                  <a:pt x="1492" y="1635"/>
                </a:lnTo>
                <a:lnTo>
                  <a:pt x="1489" y="1640"/>
                </a:lnTo>
                <a:lnTo>
                  <a:pt x="1485" y="1645"/>
                </a:lnTo>
                <a:lnTo>
                  <a:pt x="1479" y="1648"/>
                </a:lnTo>
                <a:lnTo>
                  <a:pt x="1474" y="1652"/>
                </a:lnTo>
                <a:lnTo>
                  <a:pt x="1467" y="1653"/>
                </a:lnTo>
                <a:lnTo>
                  <a:pt x="1462" y="1653"/>
                </a:lnTo>
                <a:lnTo>
                  <a:pt x="1456" y="1651"/>
                </a:lnTo>
                <a:lnTo>
                  <a:pt x="1449" y="1646"/>
                </a:lnTo>
                <a:lnTo>
                  <a:pt x="1444" y="1641"/>
                </a:lnTo>
                <a:lnTo>
                  <a:pt x="1440" y="1634"/>
                </a:lnTo>
                <a:lnTo>
                  <a:pt x="1440" y="1634"/>
                </a:lnTo>
                <a:lnTo>
                  <a:pt x="1427" y="1638"/>
                </a:lnTo>
                <a:lnTo>
                  <a:pt x="1413" y="1641"/>
                </a:lnTo>
                <a:lnTo>
                  <a:pt x="1399" y="1641"/>
                </a:lnTo>
                <a:lnTo>
                  <a:pt x="1385" y="1640"/>
                </a:lnTo>
                <a:lnTo>
                  <a:pt x="1379" y="1638"/>
                </a:lnTo>
                <a:lnTo>
                  <a:pt x="1372" y="1636"/>
                </a:lnTo>
                <a:lnTo>
                  <a:pt x="1367" y="1632"/>
                </a:lnTo>
                <a:lnTo>
                  <a:pt x="1361" y="1629"/>
                </a:lnTo>
                <a:lnTo>
                  <a:pt x="1356" y="1625"/>
                </a:lnTo>
                <a:lnTo>
                  <a:pt x="1352" y="1621"/>
                </a:lnTo>
                <a:lnTo>
                  <a:pt x="1349" y="1615"/>
                </a:lnTo>
                <a:lnTo>
                  <a:pt x="1346" y="1610"/>
                </a:lnTo>
                <a:lnTo>
                  <a:pt x="1346" y="1610"/>
                </a:lnTo>
                <a:lnTo>
                  <a:pt x="1345" y="1605"/>
                </a:lnTo>
                <a:lnTo>
                  <a:pt x="1346" y="1599"/>
                </a:lnTo>
                <a:lnTo>
                  <a:pt x="1348" y="1595"/>
                </a:lnTo>
                <a:lnTo>
                  <a:pt x="1350" y="1590"/>
                </a:lnTo>
                <a:lnTo>
                  <a:pt x="1352" y="1584"/>
                </a:lnTo>
                <a:lnTo>
                  <a:pt x="1354" y="1578"/>
                </a:lnTo>
                <a:lnTo>
                  <a:pt x="1355" y="1571"/>
                </a:lnTo>
                <a:lnTo>
                  <a:pt x="1355" y="1563"/>
                </a:lnTo>
                <a:lnTo>
                  <a:pt x="1355" y="1563"/>
                </a:lnTo>
                <a:lnTo>
                  <a:pt x="1360" y="1555"/>
                </a:lnTo>
                <a:lnTo>
                  <a:pt x="1367" y="1549"/>
                </a:lnTo>
                <a:lnTo>
                  <a:pt x="1381" y="1535"/>
                </a:lnTo>
                <a:lnTo>
                  <a:pt x="1381" y="1535"/>
                </a:lnTo>
                <a:lnTo>
                  <a:pt x="1346" y="1487"/>
                </a:lnTo>
                <a:lnTo>
                  <a:pt x="1311" y="1438"/>
                </a:lnTo>
                <a:lnTo>
                  <a:pt x="1276" y="1390"/>
                </a:lnTo>
                <a:lnTo>
                  <a:pt x="1239" y="1343"/>
                </a:lnTo>
                <a:lnTo>
                  <a:pt x="1203" y="1297"/>
                </a:lnTo>
                <a:lnTo>
                  <a:pt x="1166" y="1251"/>
                </a:lnTo>
                <a:lnTo>
                  <a:pt x="1127" y="1207"/>
                </a:lnTo>
                <a:lnTo>
                  <a:pt x="1087" y="1163"/>
                </a:lnTo>
                <a:lnTo>
                  <a:pt x="1087" y="1163"/>
                </a:lnTo>
                <a:lnTo>
                  <a:pt x="1077" y="1165"/>
                </a:lnTo>
                <a:lnTo>
                  <a:pt x="1066" y="1165"/>
                </a:lnTo>
                <a:lnTo>
                  <a:pt x="1041" y="1163"/>
                </a:lnTo>
                <a:lnTo>
                  <a:pt x="1030" y="1163"/>
                </a:lnTo>
                <a:lnTo>
                  <a:pt x="1017" y="1165"/>
                </a:lnTo>
                <a:lnTo>
                  <a:pt x="1005" y="1166"/>
                </a:lnTo>
                <a:lnTo>
                  <a:pt x="993" y="1168"/>
                </a:lnTo>
                <a:lnTo>
                  <a:pt x="993" y="1168"/>
                </a:lnTo>
                <a:lnTo>
                  <a:pt x="996" y="1173"/>
                </a:lnTo>
                <a:lnTo>
                  <a:pt x="997" y="1178"/>
                </a:lnTo>
                <a:lnTo>
                  <a:pt x="1000" y="1188"/>
                </a:lnTo>
                <a:lnTo>
                  <a:pt x="1002" y="1199"/>
                </a:lnTo>
                <a:lnTo>
                  <a:pt x="1004" y="1203"/>
                </a:lnTo>
                <a:lnTo>
                  <a:pt x="1006" y="1208"/>
                </a:lnTo>
                <a:lnTo>
                  <a:pt x="1006" y="1208"/>
                </a:lnTo>
                <a:lnTo>
                  <a:pt x="1017" y="1214"/>
                </a:lnTo>
                <a:lnTo>
                  <a:pt x="1027" y="1218"/>
                </a:lnTo>
                <a:lnTo>
                  <a:pt x="1049" y="1226"/>
                </a:lnTo>
                <a:lnTo>
                  <a:pt x="1071" y="1231"/>
                </a:lnTo>
                <a:lnTo>
                  <a:pt x="1096" y="1236"/>
                </a:lnTo>
                <a:lnTo>
                  <a:pt x="1096" y="1236"/>
                </a:lnTo>
                <a:lnTo>
                  <a:pt x="1109" y="1266"/>
                </a:lnTo>
                <a:lnTo>
                  <a:pt x="1122" y="1297"/>
                </a:lnTo>
                <a:lnTo>
                  <a:pt x="1133" y="1328"/>
                </a:lnTo>
                <a:lnTo>
                  <a:pt x="1146" y="1359"/>
                </a:lnTo>
                <a:lnTo>
                  <a:pt x="1146" y="1359"/>
                </a:lnTo>
                <a:lnTo>
                  <a:pt x="1144" y="1367"/>
                </a:lnTo>
                <a:lnTo>
                  <a:pt x="1140" y="1374"/>
                </a:lnTo>
                <a:lnTo>
                  <a:pt x="1140" y="1374"/>
                </a:lnTo>
                <a:lnTo>
                  <a:pt x="1157" y="1409"/>
                </a:lnTo>
                <a:lnTo>
                  <a:pt x="1172" y="1444"/>
                </a:lnTo>
                <a:lnTo>
                  <a:pt x="1201" y="1517"/>
                </a:lnTo>
                <a:lnTo>
                  <a:pt x="1216" y="1553"/>
                </a:lnTo>
                <a:lnTo>
                  <a:pt x="1231" y="1590"/>
                </a:lnTo>
                <a:lnTo>
                  <a:pt x="1246" y="1625"/>
                </a:lnTo>
                <a:lnTo>
                  <a:pt x="1263" y="1658"/>
                </a:lnTo>
                <a:lnTo>
                  <a:pt x="1263" y="1658"/>
                </a:lnTo>
                <a:lnTo>
                  <a:pt x="1279" y="1710"/>
                </a:lnTo>
                <a:lnTo>
                  <a:pt x="1295" y="1759"/>
                </a:lnTo>
                <a:lnTo>
                  <a:pt x="1304" y="1782"/>
                </a:lnTo>
                <a:lnTo>
                  <a:pt x="1312" y="1805"/>
                </a:lnTo>
                <a:lnTo>
                  <a:pt x="1322" y="1827"/>
                </a:lnTo>
                <a:lnTo>
                  <a:pt x="1334" y="1850"/>
                </a:lnTo>
                <a:lnTo>
                  <a:pt x="1334" y="1850"/>
                </a:lnTo>
                <a:lnTo>
                  <a:pt x="1338" y="1866"/>
                </a:lnTo>
                <a:lnTo>
                  <a:pt x="1342" y="1882"/>
                </a:lnTo>
                <a:lnTo>
                  <a:pt x="1353" y="1913"/>
                </a:lnTo>
                <a:lnTo>
                  <a:pt x="1365" y="1944"/>
                </a:lnTo>
                <a:lnTo>
                  <a:pt x="1379" y="1977"/>
                </a:lnTo>
                <a:lnTo>
                  <a:pt x="1379" y="1977"/>
                </a:lnTo>
                <a:lnTo>
                  <a:pt x="1391" y="2011"/>
                </a:lnTo>
                <a:lnTo>
                  <a:pt x="1404" y="2047"/>
                </a:lnTo>
                <a:lnTo>
                  <a:pt x="1429" y="2117"/>
                </a:lnTo>
                <a:lnTo>
                  <a:pt x="1455" y="2189"/>
                </a:lnTo>
                <a:lnTo>
                  <a:pt x="1469" y="2223"/>
                </a:lnTo>
                <a:lnTo>
                  <a:pt x="1482" y="2258"/>
                </a:lnTo>
                <a:lnTo>
                  <a:pt x="1482" y="2258"/>
                </a:lnTo>
                <a:lnTo>
                  <a:pt x="1496" y="2310"/>
                </a:lnTo>
                <a:lnTo>
                  <a:pt x="1511" y="2362"/>
                </a:lnTo>
                <a:lnTo>
                  <a:pt x="1527" y="2413"/>
                </a:lnTo>
                <a:lnTo>
                  <a:pt x="1545" y="2463"/>
                </a:lnTo>
                <a:lnTo>
                  <a:pt x="1577" y="2564"/>
                </a:lnTo>
                <a:lnTo>
                  <a:pt x="1593" y="2613"/>
                </a:lnTo>
                <a:lnTo>
                  <a:pt x="1608" y="2664"/>
                </a:lnTo>
                <a:lnTo>
                  <a:pt x="1608" y="2664"/>
                </a:lnTo>
                <a:lnTo>
                  <a:pt x="1613" y="2664"/>
                </a:lnTo>
                <a:lnTo>
                  <a:pt x="1619" y="2666"/>
                </a:lnTo>
                <a:lnTo>
                  <a:pt x="1625" y="2668"/>
                </a:lnTo>
                <a:lnTo>
                  <a:pt x="1629" y="2671"/>
                </a:lnTo>
                <a:lnTo>
                  <a:pt x="1633" y="2674"/>
                </a:lnTo>
                <a:lnTo>
                  <a:pt x="1638" y="2679"/>
                </a:lnTo>
                <a:lnTo>
                  <a:pt x="1644" y="2689"/>
                </a:lnTo>
                <a:lnTo>
                  <a:pt x="1651" y="2700"/>
                </a:lnTo>
                <a:lnTo>
                  <a:pt x="1655" y="2712"/>
                </a:lnTo>
                <a:lnTo>
                  <a:pt x="1662" y="2733"/>
                </a:lnTo>
                <a:lnTo>
                  <a:pt x="1662" y="2733"/>
                </a:lnTo>
                <a:lnTo>
                  <a:pt x="1668" y="2733"/>
                </a:lnTo>
                <a:lnTo>
                  <a:pt x="1672" y="2731"/>
                </a:lnTo>
                <a:lnTo>
                  <a:pt x="1679" y="2728"/>
                </a:lnTo>
                <a:lnTo>
                  <a:pt x="1687" y="2723"/>
                </a:lnTo>
                <a:lnTo>
                  <a:pt x="1694" y="2720"/>
                </a:lnTo>
                <a:lnTo>
                  <a:pt x="1694" y="2720"/>
                </a:lnTo>
                <a:lnTo>
                  <a:pt x="1691" y="2713"/>
                </a:lnTo>
                <a:lnTo>
                  <a:pt x="1687" y="2704"/>
                </a:lnTo>
                <a:lnTo>
                  <a:pt x="1682" y="2687"/>
                </a:lnTo>
                <a:lnTo>
                  <a:pt x="1682" y="2687"/>
                </a:lnTo>
                <a:lnTo>
                  <a:pt x="1683" y="2684"/>
                </a:lnTo>
                <a:lnTo>
                  <a:pt x="1685" y="2681"/>
                </a:lnTo>
                <a:lnTo>
                  <a:pt x="1690" y="2677"/>
                </a:lnTo>
                <a:lnTo>
                  <a:pt x="1696" y="2675"/>
                </a:lnTo>
                <a:lnTo>
                  <a:pt x="1703" y="2674"/>
                </a:lnTo>
                <a:lnTo>
                  <a:pt x="1710" y="2675"/>
                </a:lnTo>
                <a:lnTo>
                  <a:pt x="1717" y="2676"/>
                </a:lnTo>
                <a:lnTo>
                  <a:pt x="1723" y="2679"/>
                </a:lnTo>
                <a:lnTo>
                  <a:pt x="1729" y="2683"/>
                </a:lnTo>
                <a:lnTo>
                  <a:pt x="1729" y="2683"/>
                </a:lnTo>
                <a:lnTo>
                  <a:pt x="1733" y="2698"/>
                </a:lnTo>
                <a:lnTo>
                  <a:pt x="1738" y="2714"/>
                </a:lnTo>
                <a:lnTo>
                  <a:pt x="1750" y="2743"/>
                </a:lnTo>
                <a:lnTo>
                  <a:pt x="1755" y="2758"/>
                </a:lnTo>
                <a:lnTo>
                  <a:pt x="1759" y="2772"/>
                </a:lnTo>
                <a:lnTo>
                  <a:pt x="1762" y="2787"/>
                </a:lnTo>
                <a:lnTo>
                  <a:pt x="1763" y="2802"/>
                </a:lnTo>
                <a:lnTo>
                  <a:pt x="1763" y="2802"/>
                </a:lnTo>
                <a:lnTo>
                  <a:pt x="1757" y="2805"/>
                </a:lnTo>
                <a:lnTo>
                  <a:pt x="1752" y="2807"/>
                </a:lnTo>
                <a:lnTo>
                  <a:pt x="1747" y="2808"/>
                </a:lnTo>
                <a:lnTo>
                  <a:pt x="1742" y="2808"/>
                </a:lnTo>
                <a:lnTo>
                  <a:pt x="1737" y="2808"/>
                </a:lnTo>
                <a:lnTo>
                  <a:pt x="1733" y="2807"/>
                </a:lnTo>
                <a:lnTo>
                  <a:pt x="1729" y="2805"/>
                </a:lnTo>
                <a:lnTo>
                  <a:pt x="1724" y="2803"/>
                </a:lnTo>
                <a:lnTo>
                  <a:pt x="1718" y="2796"/>
                </a:lnTo>
                <a:lnTo>
                  <a:pt x="1712" y="2788"/>
                </a:lnTo>
                <a:lnTo>
                  <a:pt x="1706" y="2779"/>
                </a:lnTo>
                <a:lnTo>
                  <a:pt x="1703" y="2770"/>
                </a:lnTo>
                <a:lnTo>
                  <a:pt x="1703" y="2770"/>
                </a:lnTo>
                <a:lnTo>
                  <a:pt x="1699" y="2771"/>
                </a:lnTo>
                <a:lnTo>
                  <a:pt x="1692" y="2772"/>
                </a:lnTo>
                <a:lnTo>
                  <a:pt x="1687" y="2773"/>
                </a:lnTo>
                <a:lnTo>
                  <a:pt x="1684" y="2772"/>
                </a:lnTo>
                <a:lnTo>
                  <a:pt x="1684" y="2772"/>
                </a:lnTo>
                <a:lnTo>
                  <a:pt x="1684" y="2778"/>
                </a:lnTo>
                <a:lnTo>
                  <a:pt x="1684" y="2783"/>
                </a:lnTo>
                <a:lnTo>
                  <a:pt x="1686" y="2789"/>
                </a:lnTo>
                <a:lnTo>
                  <a:pt x="1688" y="2793"/>
                </a:lnTo>
                <a:lnTo>
                  <a:pt x="1693" y="2802"/>
                </a:lnTo>
                <a:lnTo>
                  <a:pt x="1694" y="2807"/>
                </a:lnTo>
                <a:lnTo>
                  <a:pt x="1694" y="2812"/>
                </a:lnTo>
                <a:lnTo>
                  <a:pt x="1694" y="2812"/>
                </a:lnTo>
                <a:lnTo>
                  <a:pt x="1693" y="2819"/>
                </a:lnTo>
                <a:lnTo>
                  <a:pt x="1690" y="2823"/>
                </a:lnTo>
                <a:lnTo>
                  <a:pt x="1686" y="2825"/>
                </a:lnTo>
                <a:lnTo>
                  <a:pt x="1682" y="2827"/>
                </a:lnTo>
                <a:lnTo>
                  <a:pt x="1673" y="2832"/>
                </a:lnTo>
                <a:lnTo>
                  <a:pt x="1670" y="2835"/>
                </a:lnTo>
                <a:lnTo>
                  <a:pt x="1667" y="2839"/>
                </a:lnTo>
                <a:lnTo>
                  <a:pt x="1667" y="2839"/>
                </a:lnTo>
                <a:lnTo>
                  <a:pt x="1669" y="2846"/>
                </a:lnTo>
                <a:lnTo>
                  <a:pt x="1672" y="2856"/>
                </a:lnTo>
                <a:lnTo>
                  <a:pt x="1682" y="2884"/>
                </a:lnTo>
                <a:lnTo>
                  <a:pt x="1682" y="2884"/>
                </a:lnTo>
                <a:lnTo>
                  <a:pt x="1688" y="2899"/>
                </a:lnTo>
                <a:lnTo>
                  <a:pt x="1694" y="2916"/>
                </a:lnTo>
                <a:lnTo>
                  <a:pt x="1710" y="2949"/>
                </a:lnTo>
                <a:lnTo>
                  <a:pt x="1727" y="2982"/>
                </a:lnTo>
                <a:lnTo>
                  <a:pt x="1734" y="2997"/>
                </a:lnTo>
                <a:lnTo>
                  <a:pt x="1739" y="3009"/>
                </a:lnTo>
                <a:lnTo>
                  <a:pt x="1739" y="3009"/>
                </a:lnTo>
                <a:lnTo>
                  <a:pt x="1744" y="3025"/>
                </a:lnTo>
                <a:lnTo>
                  <a:pt x="1746" y="3033"/>
                </a:lnTo>
                <a:lnTo>
                  <a:pt x="1747" y="3042"/>
                </a:lnTo>
                <a:lnTo>
                  <a:pt x="1746" y="3049"/>
                </a:lnTo>
                <a:lnTo>
                  <a:pt x="1743" y="3055"/>
                </a:lnTo>
                <a:lnTo>
                  <a:pt x="1740" y="3059"/>
                </a:lnTo>
                <a:lnTo>
                  <a:pt x="1737" y="3061"/>
                </a:lnTo>
                <a:lnTo>
                  <a:pt x="1733" y="3063"/>
                </a:lnTo>
                <a:lnTo>
                  <a:pt x="1729" y="3065"/>
                </a:lnTo>
                <a:lnTo>
                  <a:pt x="1729" y="3065"/>
                </a:lnTo>
                <a:lnTo>
                  <a:pt x="1731" y="3077"/>
                </a:lnTo>
                <a:lnTo>
                  <a:pt x="1732" y="3088"/>
                </a:lnTo>
                <a:lnTo>
                  <a:pt x="1733" y="3113"/>
                </a:lnTo>
                <a:lnTo>
                  <a:pt x="1733" y="3113"/>
                </a:lnTo>
                <a:lnTo>
                  <a:pt x="1728" y="3120"/>
                </a:lnTo>
                <a:lnTo>
                  <a:pt x="1722" y="3125"/>
                </a:lnTo>
                <a:lnTo>
                  <a:pt x="1718" y="3128"/>
                </a:lnTo>
                <a:lnTo>
                  <a:pt x="1713" y="3129"/>
                </a:lnTo>
                <a:lnTo>
                  <a:pt x="1707" y="3130"/>
                </a:lnTo>
                <a:lnTo>
                  <a:pt x="1702" y="3129"/>
                </a:lnTo>
                <a:lnTo>
                  <a:pt x="1698" y="3127"/>
                </a:lnTo>
                <a:lnTo>
                  <a:pt x="1692" y="3125"/>
                </a:lnTo>
                <a:lnTo>
                  <a:pt x="1688" y="3121"/>
                </a:lnTo>
                <a:lnTo>
                  <a:pt x="1684" y="3118"/>
                </a:lnTo>
                <a:lnTo>
                  <a:pt x="1675" y="3107"/>
                </a:lnTo>
                <a:lnTo>
                  <a:pt x="1669" y="3096"/>
                </a:lnTo>
                <a:lnTo>
                  <a:pt x="1662" y="3084"/>
                </a:lnTo>
                <a:lnTo>
                  <a:pt x="1662" y="3084"/>
                </a:lnTo>
                <a:lnTo>
                  <a:pt x="1657" y="3084"/>
                </a:lnTo>
                <a:lnTo>
                  <a:pt x="1653" y="3085"/>
                </a:lnTo>
                <a:lnTo>
                  <a:pt x="1646" y="3090"/>
                </a:lnTo>
                <a:lnTo>
                  <a:pt x="1646" y="3090"/>
                </a:lnTo>
                <a:lnTo>
                  <a:pt x="1642" y="3088"/>
                </a:lnTo>
                <a:lnTo>
                  <a:pt x="1638" y="3084"/>
                </a:lnTo>
                <a:lnTo>
                  <a:pt x="1631" y="3078"/>
                </a:lnTo>
                <a:lnTo>
                  <a:pt x="1626" y="3070"/>
                </a:lnTo>
                <a:lnTo>
                  <a:pt x="1623" y="3067"/>
                </a:lnTo>
                <a:lnTo>
                  <a:pt x="1618" y="3065"/>
                </a:lnTo>
                <a:lnTo>
                  <a:pt x="1618" y="3065"/>
                </a:lnTo>
                <a:lnTo>
                  <a:pt x="1610" y="3038"/>
                </a:lnTo>
                <a:lnTo>
                  <a:pt x="1600" y="3013"/>
                </a:lnTo>
                <a:lnTo>
                  <a:pt x="1590" y="2987"/>
                </a:lnTo>
                <a:lnTo>
                  <a:pt x="1579" y="2963"/>
                </a:lnTo>
                <a:lnTo>
                  <a:pt x="1554" y="2916"/>
                </a:lnTo>
                <a:lnTo>
                  <a:pt x="1531" y="2869"/>
                </a:lnTo>
                <a:lnTo>
                  <a:pt x="1531" y="2869"/>
                </a:lnTo>
                <a:lnTo>
                  <a:pt x="1519" y="2869"/>
                </a:lnTo>
                <a:lnTo>
                  <a:pt x="1510" y="2867"/>
                </a:lnTo>
                <a:lnTo>
                  <a:pt x="1510" y="2867"/>
                </a:lnTo>
                <a:lnTo>
                  <a:pt x="1500" y="2850"/>
                </a:lnTo>
                <a:lnTo>
                  <a:pt x="1490" y="2832"/>
                </a:lnTo>
                <a:lnTo>
                  <a:pt x="1481" y="2812"/>
                </a:lnTo>
                <a:lnTo>
                  <a:pt x="1474" y="2793"/>
                </a:lnTo>
                <a:lnTo>
                  <a:pt x="1459" y="2756"/>
                </a:lnTo>
                <a:lnTo>
                  <a:pt x="1451" y="2737"/>
                </a:lnTo>
                <a:lnTo>
                  <a:pt x="1444" y="2720"/>
                </a:lnTo>
                <a:lnTo>
                  <a:pt x="1444" y="2720"/>
                </a:lnTo>
                <a:lnTo>
                  <a:pt x="1445" y="2715"/>
                </a:lnTo>
                <a:lnTo>
                  <a:pt x="1447" y="2711"/>
                </a:lnTo>
                <a:lnTo>
                  <a:pt x="1450" y="2706"/>
                </a:lnTo>
                <a:lnTo>
                  <a:pt x="1457" y="2703"/>
                </a:lnTo>
                <a:lnTo>
                  <a:pt x="1457" y="2703"/>
                </a:lnTo>
                <a:lnTo>
                  <a:pt x="1442" y="2672"/>
                </a:lnTo>
                <a:lnTo>
                  <a:pt x="1429" y="2641"/>
                </a:lnTo>
                <a:lnTo>
                  <a:pt x="1418" y="2610"/>
                </a:lnTo>
                <a:lnTo>
                  <a:pt x="1409" y="2579"/>
                </a:lnTo>
                <a:lnTo>
                  <a:pt x="1390" y="2514"/>
                </a:lnTo>
                <a:lnTo>
                  <a:pt x="1381" y="2480"/>
                </a:lnTo>
                <a:lnTo>
                  <a:pt x="1370" y="2446"/>
                </a:lnTo>
                <a:lnTo>
                  <a:pt x="1370" y="2446"/>
                </a:lnTo>
                <a:lnTo>
                  <a:pt x="1318" y="2431"/>
                </a:lnTo>
                <a:lnTo>
                  <a:pt x="1264" y="2416"/>
                </a:lnTo>
                <a:lnTo>
                  <a:pt x="1155" y="2389"/>
                </a:lnTo>
                <a:lnTo>
                  <a:pt x="1155" y="2389"/>
                </a:lnTo>
                <a:lnTo>
                  <a:pt x="1140" y="2385"/>
                </a:lnTo>
                <a:lnTo>
                  <a:pt x="1125" y="2380"/>
                </a:lnTo>
                <a:lnTo>
                  <a:pt x="1110" y="2376"/>
                </a:lnTo>
                <a:lnTo>
                  <a:pt x="1096" y="2372"/>
                </a:lnTo>
                <a:lnTo>
                  <a:pt x="1096" y="2372"/>
                </a:lnTo>
                <a:lnTo>
                  <a:pt x="1081" y="2371"/>
                </a:lnTo>
                <a:lnTo>
                  <a:pt x="1066" y="2370"/>
                </a:lnTo>
                <a:lnTo>
                  <a:pt x="1035" y="2372"/>
                </a:lnTo>
                <a:lnTo>
                  <a:pt x="1003" y="2374"/>
                </a:lnTo>
                <a:lnTo>
                  <a:pt x="971" y="2377"/>
                </a:lnTo>
                <a:lnTo>
                  <a:pt x="971" y="2377"/>
                </a:lnTo>
                <a:lnTo>
                  <a:pt x="970" y="2382"/>
                </a:lnTo>
                <a:lnTo>
                  <a:pt x="970" y="2388"/>
                </a:lnTo>
                <a:lnTo>
                  <a:pt x="971" y="2404"/>
                </a:lnTo>
                <a:lnTo>
                  <a:pt x="971" y="2404"/>
                </a:lnTo>
                <a:lnTo>
                  <a:pt x="977" y="2409"/>
                </a:lnTo>
                <a:lnTo>
                  <a:pt x="983" y="2415"/>
                </a:lnTo>
                <a:lnTo>
                  <a:pt x="988" y="2423"/>
                </a:lnTo>
                <a:lnTo>
                  <a:pt x="991" y="2430"/>
                </a:lnTo>
                <a:lnTo>
                  <a:pt x="994" y="2440"/>
                </a:lnTo>
                <a:lnTo>
                  <a:pt x="995" y="2449"/>
                </a:lnTo>
                <a:lnTo>
                  <a:pt x="996" y="2459"/>
                </a:lnTo>
                <a:lnTo>
                  <a:pt x="995" y="2469"/>
                </a:lnTo>
                <a:lnTo>
                  <a:pt x="994" y="2477"/>
                </a:lnTo>
                <a:lnTo>
                  <a:pt x="992" y="2487"/>
                </a:lnTo>
                <a:lnTo>
                  <a:pt x="988" y="2494"/>
                </a:lnTo>
                <a:lnTo>
                  <a:pt x="983" y="2502"/>
                </a:lnTo>
                <a:lnTo>
                  <a:pt x="978" y="2507"/>
                </a:lnTo>
                <a:lnTo>
                  <a:pt x="972" y="2511"/>
                </a:lnTo>
                <a:lnTo>
                  <a:pt x="964" y="2514"/>
                </a:lnTo>
                <a:lnTo>
                  <a:pt x="956" y="2515"/>
                </a:lnTo>
                <a:lnTo>
                  <a:pt x="956" y="2515"/>
                </a:lnTo>
                <a:lnTo>
                  <a:pt x="954" y="2524"/>
                </a:lnTo>
                <a:lnTo>
                  <a:pt x="951" y="2535"/>
                </a:lnTo>
                <a:lnTo>
                  <a:pt x="951" y="2546"/>
                </a:lnTo>
                <a:lnTo>
                  <a:pt x="951" y="2558"/>
                </a:lnTo>
                <a:lnTo>
                  <a:pt x="952" y="2603"/>
                </a:lnTo>
                <a:lnTo>
                  <a:pt x="952" y="2613"/>
                </a:lnTo>
                <a:lnTo>
                  <a:pt x="951" y="2624"/>
                </a:lnTo>
                <a:lnTo>
                  <a:pt x="950" y="2635"/>
                </a:lnTo>
                <a:lnTo>
                  <a:pt x="947" y="2644"/>
                </a:lnTo>
                <a:lnTo>
                  <a:pt x="944" y="2653"/>
                </a:lnTo>
                <a:lnTo>
                  <a:pt x="939" y="2660"/>
                </a:lnTo>
                <a:lnTo>
                  <a:pt x="932" y="2668"/>
                </a:lnTo>
                <a:lnTo>
                  <a:pt x="924" y="2674"/>
                </a:lnTo>
                <a:lnTo>
                  <a:pt x="924" y="2674"/>
                </a:lnTo>
                <a:lnTo>
                  <a:pt x="924" y="2682"/>
                </a:lnTo>
                <a:lnTo>
                  <a:pt x="922" y="2688"/>
                </a:lnTo>
                <a:lnTo>
                  <a:pt x="919" y="2695"/>
                </a:lnTo>
                <a:lnTo>
                  <a:pt x="915" y="2701"/>
                </a:lnTo>
                <a:lnTo>
                  <a:pt x="909" y="2705"/>
                </a:lnTo>
                <a:lnTo>
                  <a:pt x="902" y="2710"/>
                </a:lnTo>
                <a:lnTo>
                  <a:pt x="895" y="2713"/>
                </a:lnTo>
                <a:lnTo>
                  <a:pt x="887" y="2715"/>
                </a:lnTo>
                <a:lnTo>
                  <a:pt x="880" y="2716"/>
                </a:lnTo>
                <a:lnTo>
                  <a:pt x="872" y="2715"/>
                </a:lnTo>
                <a:lnTo>
                  <a:pt x="865" y="2713"/>
                </a:lnTo>
                <a:lnTo>
                  <a:pt x="858" y="2710"/>
                </a:lnTo>
                <a:lnTo>
                  <a:pt x="853" y="2705"/>
                </a:lnTo>
                <a:lnTo>
                  <a:pt x="848" y="2699"/>
                </a:lnTo>
                <a:lnTo>
                  <a:pt x="844" y="2690"/>
                </a:lnTo>
                <a:lnTo>
                  <a:pt x="843" y="2681"/>
                </a:lnTo>
                <a:lnTo>
                  <a:pt x="843" y="2681"/>
                </a:lnTo>
                <a:lnTo>
                  <a:pt x="838" y="2680"/>
                </a:lnTo>
                <a:lnTo>
                  <a:pt x="833" y="2679"/>
                </a:lnTo>
                <a:lnTo>
                  <a:pt x="825" y="2676"/>
                </a:lnTo>
                <a:lnTo>
                  <a:pt x="818" y="2676"/>
                </a:lnTo>
                <a:lnTo>
                  <a:pt x="818" y="2676"/>
                </a:lnTo>
                <a:lnTo>
                  <a:pt x="813" y="2670"/>
                </a:lnTo>
                <a:lnTo>
                  <a:pt x="811" y="2662"/>
                </a:lnTo>
                <a:lnTo>
                  <a:pt x="805" y="2649"/>
                </a:lnTo>
                <a:lnTo>
                  <a:pt x="805" y="2649"/>
                </a:lnTo>
                <a:lnTo>
                  <a:pt x="808" y="2641"/>
                </a:lnTo>
                <a:lnTo>
                  <a:pt x="810" y="2634"/>
                </a:lnTo>
                <a:lnTo>
                  <a:pt x="813" y="2616"/>
                </a:lnTo>
                <a:lnTo>
                  <a:pt x="814" y="2597"/>
                </a:lnTo>
                <a:lnTo>
                  <a:pt x="814" y="2579"/>
                </a:lnTo>
                <a:lnTo>
                  <a:pt x="812" y="2541"/>
                </a:lnTo>
                <a:lnTo>
                  <a:pt x="811" y="2510"/>
                </a:lnTo>
                <a:lnTo>
                  <a:pt x="811" y="2510"/>
                </a:lnTo>
                <a:lnTo>
                  <a:pt x="806" y="2505"/>
                </a:lnTo>
                <a:lnTo>
                  <a:pt x="799" y="2499"/>
                </a:lnTo>
                <a:lnTo>
                  <a:pt x="796" y="2494"/>
                </a:lnTo>
                <a:lnTo>
                  <a:pt x="793" y="2489"/>
                </a:lnTo>
                <a:lnTo>
                  <a:pt x="791" y="2484"/>
                </a:lnTo>
                <a:lnTo>
                  <a:pt x="790" y="2478"/>
                </a:lnTo>
                <a:lnTo>
                  <a:pt x="790" y="2478"/>
                </a:lnTo>
                <a:lnTo>
                  <a:pt x="784" y="2480"/>
                </a:lnTo>
                <a:lnTo>
                  <a:pt x="777" y="2480"/>
                </a:lnTo>
                <a:lnTo>
                  <a:pt x="770" y="2482"/>
                </a:lnTo>
                <a:lnTo>
                  <a:pt x="764" y="2483"/>
                </a:lnTo>
                <a:lnTo>
                  <a:pt x="764" y="2483"/>
                </a:lnTo>
                <a:lnTo>
                  <a:pt x="766" y="2491"/>
                </a:lnTo>
                <a:lnTo>
                  <a:pt x="765" y="2500"/>
                </a:lnTo>
                <a:lnTo>
                  <a:pt x="763" y="2506"/>
                </a:lnTo>
                <a:lnTo>
                  <a:pt x="759" y="2511"/>
                </a:lnTo>
                <a:lnTo>
                  <a:pt x="752" y="2516"/>
                </a:lnTo>
                <a:lnTo>
                  <a:pt x="744" y="2519"/>
                </a:lnTo>
                <a:lnTo>
                  <a:pt x="735" y="2521"/>
                </a:lnTo>
                <a:lnTo>
                  <a:pt x="724" y="2521"/>
                </a:lnTo>
                <a:lnTo>
                  <a:pt x="724" y="2521"/>
                </a:lnTo>
                <a:lnTo>
                  <a:pt x="718" y="2517"/>
                </a:lnTo>
                <a:lnTo>
                  <a:pt x="714" y="2513"/>
                </a:lnTo>
                <a:lnTo>
                  <a:pt x="710" y="2507"/>
                </a:lnTo>
                <a:lnTo>
                  <a:pt x="708" y="2501"/>
                </a:lnTo>
                <a:lnTo>
                  <a:pt x="707" y="2494"/>
                </a:lnTo>
                <a:lnTo>
                  <a:pt x="706" y="2487"/>
                </a:lnTo>
                <a:lnTo>
                  <a:pt x="706" y="2472"/>
                </a:lnTo>
                <a:lnTo>
                  <a:pt x="709" y="2440"/>
                </a:lnTo>
                <a:lnTo>
                  <a:pt x="709" y="2425"/>
                </a:lnTo>
                <a:lnTo>
                  <a:pt x="708" y="2417"/>
                </a:lnTo>
                <a:lnTo>
                  <a:pt x="707" y="2411"/>
                </a:lnTo>
                <a:lnTo>
                  <a:pt x="707" y="2411"/>
                </a:lnTo>
                <a:lnTo>
                  <a:pt x="710" y="2409"/>
                </a:lnTo>
                <a:lnTo>
                  <a:pt x="710" y="2407"/>
                </a:lnTo>
                <a:lnTo>
                  <a:pt x="712" y="2404"/>
                </a:lnTo>
                <a:lnTo>
                  <a:pt x="712" y="2404"/>
                </a:lnTo>
                <a:lnTo>
                  <a:pt x="716" y="2402"/>
                </a:lnTo>
                <a:lnTo>
                  <a:pt x="721" y="2400"/>
                </a:lnTo>
                <a:lnTo>
                  <a:pt x="727" y="2400"/>
                </a:lnTo>
                <a:lnTo>
                  <a:pt x="732" y="2400"/>
                </a:lnTo>
                <a:lnTo>
                  <a:pt x="736" y="2401"/>
                </a:lnTo>
                <a:lnTo>
                  <a:pt x="742" y="2402"/>
                </a:lnTo>
                <a:lnTo>
                  <a:pt x="749" y="2407"/>
                </a:lnTo>
                <a:lnTo>
                  <a:pt x="756" y="2414"/>
                </a:lnTo>
                <a:lnTo>
                  <a:pt x="759" y="2417"/>
                </a:lnTo>
                <a:lnTo>
                  <a:pt x="761" y="2422"/>
                </a:lnTo>
                <a:lnTo>
                  <a:pt x="762" y="2426"/>
                </a:lnTo>
                <a:lnTo>
                  <a:pt x="763" y="2430"/>
                </a:lnTo>
                <a:lnTo>
                  <a:pt x="763" y="2435"/>
                </a:lnTo>
                <a:lnTo>
                  <a:pt x="762" y="2440"/>
                </a:lnTo>
                <a:lnTo>
                  <a:pt x="762" y="2440"/>
                </a:lnTo>
                <a:lnTo>
                  <a:pt x="766" y="2441"/>
                </a:lnTo>
                <a:lnTo>
                  <a:pt x="769" y="2440"/>
                </a:lnTo>
                <a:lnTo>
                  <a:pt x="775" y="2438"/>
                </a:lnTo>
                <a:lnTo>
                  <a:pt x="779" y="2434"/>
                </a:lnTo>
                <a:lnTo>
                  <a:pt x="782" y="2434"/>
                </a:lnTo>
                <a:lnTo>
                  <a:pt x="785" y="2433"/>
                </a:lnTo>
                <a:lnTo>
                  <a:pt x="785" y="2433"/>
                </a:lnTo>
                <a:lnTo>
                  <a:pt x="784" y="2428"/>
                </a:lnTo>
                <a:lnTo>
                  <a:pt x="785" y="2423"/>
                </a:lnTo>
                <a:lnTo>
                  <a:pt x="788" y="2417"/>
                </a:lnTo>
                <a:lnTo>
                  <a:pt x="790" y="2411"/>
                </a:lnTo>
                <a:lnTo>
                  <a:pt x="790" y="2411"/>
                </a:lnTo>
                <a:lnTo>
                  <a:pt x="792" y="2409"/>
                </a:lnTo>
                <a:lnTo>
                  <a:pt x="794" y="2407"/>
                </a:lnTo>
                <a:lnTo>
                  <a:pt x="798" y="2405"/>
                </a:lnTo>
                <a:lnTo>
                  <a:pt x="804" y="2405"/>
                </a:lnTo>
                <a:lnTo>
                  <a:pt x="809" y="2404"/>
                </a:lnTo>
                <a:lnTo>
                  <a:pt x="809" y="2404"/>
                </a:lnTo>
                <a:lnTo>
                  <a:pt x="807" y="2391"/>
                </a:lnTo>
                <a:lnTo>
                  <a:pt x="806" y="2383"/>
                </a:lnTo>
                <a:lnTo>
                  <a:pt x="803" y="2377"/>
                </a:lnTo>
                <a:lnTo>
                  <a:pt x="803" y="2377"/>
                </a:lnTo>
                <a:lnTo>
                  <a:pt x="781" y="2378"/>
                </a:lnTo>
                <a:lnTo>
                  <a:pt x="762" y="2379"/>
                </a:lnTo>
                <a:lnTo>
                  <a:pt x="753" y="2380"/>
                </a:lnTo>
                <a:lnTo>
                  <a:pt x="746" y="2382"/>
                </a:lnTo>
                <a:lnTo>
                  <a:pt x="738" y="2385"/>
                </a:lnTo>
                <a:lnTo>
                  <a:pt x="732" y="2389"/>
                </a:lnTo>
                <a:lnTo>
                  <a:pt x="732" y="2389"/>
                </a:lnTo>
                <a:lnTo>
                  <a:pt x="709" y="2391"/>
                </a:lnTo>
                <a:lnTo>
                  <a:pt x="686" y="2392"/>
                </a:lnTo>
                <a:lnTo>
                  <a:pt x="662" y="2395"/>
                </a:lnTo>
                <a:lnTo>
                  <a:pt x="639" y="2398"/>
                </a:lnTo>
                <a:lnTo>
                  <a:pt x="592" y="2407"/>
                </a:lnTo>
                <a:lnTo>
                  <a:pt x="543" y="2415"/>
                </a:lnTo>
                <a:lnTo>
                  <a:pt x="543" y="2415"/>
                </a:lnTo>
                <a:lnTo>
                  <a:pt x="523" y="2419"/>
                </a:lnTo>
                <a:lnTo>
                  <a:pt x="502" y="2424"/>
                </a:lnTo>
                <a:lnTo>
                  <a:pt x="457" y="2430"/>
                </a:lnTo>
                <a:lnTo>
                  <a:pt x="411" y="2437"/>
                </a:lnTo>
                <a:lnTo>
                  <a:pt x="367" y="2442"/>
                </a:lnTo>
                <a:lnTo>
                  <a:pt x="367" y="2442"/>
                </a:lnTo>
                <a:lnTo>
                  <a:pt x="357" y="2477"/>
                </a:lnTo>
                <a:lnTo>
                  <a:pt x="344" y="2513"/>
                </a:lnTo>
                <a:lnTo>
                  <a:pt x="329" y="2549"/>
                </a:lnTo>
                <a:lnTo>
                  <a:pt x="314" y="2584"/>
                </a:lnTo>
                <a:lnTo>
                  <a:pt x="299" y="2621"/>
                </a:lnTo>
                <a:lnTo>
                  <a:pt x="284" y="2656"/>
                </a:lnTo>
                <a:lnTo>
                  <a:pt x="271" y="2691"/>
                </a:lnTo>
                <a:lnTo>
                  <a:pt x="261" y="2725"/>
                </a:lnTo>
                <a:lnTo>
                  <a:pt x="261" y="2725"/>
                </a:lnTo>
                <a:lnTo>
                  <a:pt x="266" y="2728"/>
                </a:lnTo>
                <a:lnTo>
                  <a:pt x="269" y="2731"/>
                </a:lnTo>
                <a:lnTo>
                  <a:pt x="274" y="2735"/>
                </a:lnTo>
                <a:lnTo>
                  <a:pt x="276" y="2740"/>
                </a:lnTo>
                <a:lnTo>
                  <a:pt x="276" y="2740"/>
                </a:lnTo>
                <a:lnTo>
                  <a:pt x="269" y="2752"/>
                </a:lnTo>
                <a:lnTo>
                  <a:pt x="264" y="2766"/>
                </a:lnTo>
                <a:lnTo>
                  <a:pt x="253" y="2796"/>
                </a:lnTo>
                <a:lnTo>
                  <a:pt x="244" y="2827"/>
                </a:lnTo>
                <a:lnTo>
                  <a:pt x="235" y="2856"/>
                </a:lnTo>
                <a:lnTo>
                  <a:pt x="235" y="2856"/>
                </a:lnTo>
                <a:lnTo>
                  <a:pt x="230" y="2859"/>
                </a:lnTo>
                <a:lnTo>
                  <a:pt x="225" y="2863"/>
                </a:lnTo>
                <a:lnTo>
                  <a:pt x="220" y="2864"/>
                </a:lnTo>
                <a:lnTo>
                  <a:pt x="217" y="2864"/>
                </a:lnTo>
                <a:lnTo>
                  <a:pt x="214" y="2863"/>
                </a:lnTo>
                <a:lnTo>
                  <a:pt x="214" y="2863"/>
                </a:lnTo>
                <a:lnTo>
                  <a:pt x="206" y="2873"/>
                </a:lnTo>
                <a:lnTo>
                  <a:pt x="200" y="2884"/>
                </a:lnTo>
                <a:lnTo>
                  <a:pt x="194" y="2896"/>
                </a:lnTo>
                <a:lnTo>
                  <a:pt x="189" y="2908"/>
                </a:lnTo>
                <a:lnTo>
                  <a:pt x="179" y="2933"/>
                </a:lnTo>
                <a:lnTo>
                  <a:pt x="168" y="2960"/>
                </a:lnTo>
                <a:lnTo>
                  <a:pt x="168" y="2960"/>
                </a:lnTo>
                <a:lnTo>
                  <a:pt x="165" y="2963"/>
                </a:lnTo>
                <a:lnTo>
                  <a:pt x="162" y="2967"/>
                </a:lnTo>
                <a:lnTo>
                  <a:pt x="159" y="2970"/>
                </a:lnTo>
                <a:lnTo>
                  <a:pt x="157" y="2973"/>
                </a:lnTo>
                <a:lnTo>
                  <a:pt x="157" y="2973"/>
                </a:lnTo>
                <a:lnTo>
                  <a:pt x="153" y="2986"/>
                </a:lnTo>
                <a:lnTo>
                  <a:pt x="148" y="2999"/>
                </a:lnTo>
                <a:lnTo>
                  <a:pt x="142" y="3023"/>
                </a:lnTo>
                <a:lnTo>
                  <a:pt x="138" y="3034"/>
                </a:lnTo>
                <a:lnTo>
                  <a:pt x="133" y="3045"/>
                </a:lnTo>
                <a:lnTo>
                  <a:pt x="127" y="3054"/>
                </a:lnTo>
                <a:lnTo>
                  <a:pt x="123" y="3059"/>
                </a:lnTo>
                <a:lnTo>
                  <a:pt x="118" y="3063"/>
                </a:lnTo>
                <a:lnTo>
                  <a:pt x="118" y="3063"/>
                </a:lnTo>
                <a:lnTo>
                  <a:pt x="113" y="3063"/>
                </a:lnTo>
                <a:lnTo>
                  <a:pt x="108" y="3064"/>
                </a:lnTo>
                <a:lnTo>
                  <a:pt x="104" y="3064"/>
                </a:lnTo>
                <a:lnTo>
                  <a:pt x="99" y="3063"/>
                </a:lnTo>
                <a:lnTo>
                  <a:pt x="99" y="3063"/>
                </a:lnTo>
                <a:lnTo>
                  <a:pt x="95" y="3068"/>
                </a:lnTo>
                <a:lnTo>
                  <a:pt x="91" y="3076"/>
                </a:lnTo>
                <a:lnTo>
                  <a:pt x="82" y="3091"/>
                </a:lnTo>
                <a:lnTo>
                  <a:pt x="79" y="3098"/>
                </a:lnTo>
                <a:lnTo>
                  <a:pt x="74" y="3104"/>
                </a:lnTo>
                <a:lnTo>
                  <a:pt x="69" y="3109"/>
                </a:lnTo>
                <a:lnTo>
                  <a:pt x="64" y="3111"/>
                </a:lnTo>
                <a:lnTo>
                  <a:pt x="64" y="3111"/>
                </a:lnTo>
                <a:lnTo>
                  <a:pt x="52" y="3108"/>
                </a:lnTo>
                <a:lnTo>
                  <a:pt x="41" y="3104"/>
                </a:lnTo>
                <a:lnTo>
                  <a:pt x="33" y="3098"/>
                </a:lnTo>
                <a:lnTo>
                  <a:pt x="28" y="3094"/>
                </a:lnTo>
                <a:lnTo>
                  <a:pt x="25" y="3090"/>
                </a:lnTo>
                <a:lnTo>
                  <a:pt x="25" y="3090"/>
                </a:lnTo>
                <a:lnTo>
                  <a:pt x="26" y="3083"/>
                </a:lnTo>
                <a:lnTo>
                  <a:pt x="27" y="3077"/>
                </a:lnTo>
                <a:lnTo>
                  <a:pt x="29" y="3071"/>
                </a:lnTo>
                <a:lnTo>
                  <a:pt x="33" y="3066"/>
                </a:lnTo>
                <a:lnTo>
                  <a:pt x="38" y="3058"/>
                </a:lnTo>
                <a:lnTo>
                  <a:pt x="44" y="3048"/>
                </a:lnTo>
                <a:lnTo>
                  <a:pt x="44" y="3048"/>
                </a:lnTo>
                <a:lnTo>
                  <a:pt x="38" y="3046"/>
                </a:lnTo>
                <a:lnTo>
                  <a:pt x="33" y="3044"/>
                </a:lnTo>
                <a:lnTo>
                  <a:pt x="28" y="3042"/>
                </a:lnTo>
                <a:lnTo>
                  <a:pt x="25" y="3038"/>
                </a:lnTo>
                <a:lnTo>
                  <a:pt x="23" y="3034"/>
                </a:lnTo>
                <a:lnTo>
                  <a:pt x="21" y="3031"/>
                </a:lnTo>
                <a:lnTo>
                  <a:pt x="21" y="3027"/>
                </a:lnTo>
                <a:lnTo>
                  <a:pt x="20" y="3022"/>
                </a:lnTo>
                <a:lnTo>
                  <a:pt x="21" y="3012"/>
                </a:lnTo>
                <a:lnTo>
                  <a:pt x="24" y="3001"/>
                </a:lnTo>
                <a:lnTo>
                  <a:pt x="29" y="2975"/>
                </a:lnTo>
                <a:lnTo>
                  <a:pt x="29" y="2975"/>
                </a:lnTo>
                <a:lnTo>
                  <a:pt x="29" y="2970"/>
                </a:lnTo>
                <a:lnTo>
                  <a:pt x="29" y="2964"/>
                </a:lnTo>
                <a:lnTo>
                  <a:pt x="29" y="2960"/>
                </a:lnTo>
                <a:lnTo>
                  <a:pt x="29" y="2957"/>
                </a:lnTo>
                <a:lnTo>
                  <a:pt x="29" y="2957"/>
                </a:lnTo>
                <a:lnTo>
                  <a:pt x="31" y="2955"/>
                </a:lnTo>
                <a:lnTo>
                  <a:pt x="33" y="2953"/>
                </a:lnTo>
                <a:lnTo>
                  <a:pt x="36" y="2950"/>
                </a:lnTo>
                <a:lnTo>
                  <a:pt x="38" y="2948"/>
                </a:lnTo>
                <a:lnTo>
                  <a:pt x="38" y="2948"/>
                </a:lnTo>
                <a:lnTo>
                  <a:pt x="40" y="2940"/>
                </a:lnTo>
                <a:lnTo>
                  <a:pt x="42" y="2930"/>
                </a:lnTo>
                <a:lnTo>
                  <a:pt x="46" y="2921"/>
                </a:lnTo>
                <a:lnTo>
                  <a:pt x="49" y="2912"/>
                </a:lnTo>
                <a:lnTo>
                  <a:pt x="49" y="2912"/>
                </a:lnTo>
                <a:lnTo>
                  <a:pt x="69" y="2876"/>
                </a:lnTo>
                <a:lnTo>
                  <a:pt x="79" y="2856"/>
                </a:lnTo>
                <a:lnTo>
                  <a:pt x="82" y="2847"/>
                </a:lnTo>
                <a:lnTo>
                  <a:pt x="84" y="2837"/>
                </a:lnTo>
                <a:lnTo>
                  <a:pt x="84" y="2837"/>
                </a:lnTo>
                <a:lnTo>
                  <a:pt x="83" y="2835"/>
                </a:lnTo>
                <a:lnTo>
                  <a:pt x="82" y="2833"/>
                </a:lnTo>
                <a:lnTo>
                  <a:pt x="77" y="2831"/>
                </a:lnTo>
                <a:lnTo>
                  <a:pt x="72" y="2827"/>
                </a:lnTo>
                <a:lnTo>
                  <a:pt x="70" y="2825"/>
                </a:lnTo>
                <a:lnTo>
                  <a:pt x="70" y="2823"/>
                </a:lnTo>
                <a:lnTo>
                  <a:pt x="70" y="2823"/>
                </a:lnTo>
                <a:lnTo>
                  <a:pt x="69" y="2818"/>
                </a:lnTo>
                <a:lnTo>
                  <a:pt x="70" y="2812"/>
                </a:lnTo>
                <a:lnTo>
                  <a:pt x="72" y="2808"/>
                </a:lnTo>
                <a:lnTo>
                  <a:pt x="76" y="2803"/>
                </a:lnTo>
                <a:lnTo>
                  <a:pt x="81" y="2793"/>
                </a:lnTo>
                <a:lnTo>
                  <a:pt x="83" y="2788"/>
                </a:lnTo>
                <a:lnTo>
                  <a:pt x="84" y="2782"/>
                </a:lnTo>
                <a:lnTo>
                  <a:pt x="84" y="2782"/>
                </a:lnTo>
                <a:lnTo>
                  <a:pt x="80" y="2776"/>
                </a:lnTo>
                <a:lnTo>
                  <a:pt x="74" y="2772"/>
                </a:lnTo>
                <a:lnTo>
                  <a:pt x="68" y="2768"/>
                </a:lnTo>
                <a:lnTo>
                  <a:pt x="62" y="2765"/>
                </a:lnTo>
                <a:lnTo>
                  <a:pt x="62" y="2765"/>
                </a:lnTo>
                <a:lnTo>
                  <a:pt x="58" y="2773"/>
                </a:lnTo>
                <a:lnTo>
                  <a:pt x="55" y="2780"/>
                </a:lnTo>
                <a:lnTo>
                  <a:pt x="52" y="2788"/>
                </a:lnTo>
                <a:lnTo>
                  <a:pt x="51" y="2792"/>
                </a:lnTo>
                <a:lnTo>
                  <a:pt x="51" y="2797"/>
                </a:lnTo>
                <a:lnTo>
                  <a:pt x="51" y="2797"/>
                </a:lnTo>
                <a:lnTo>
                  <a:pt x="39" y="2802"/>
                </a:lnTo>
                <a:lnTo>
                  <a:pt x="26" y="2805"/>
                </a:lnTo>
                <a:lnTo>
                  <a:pt x="20" y="2807"/>
                </a:lnTo>
                <a:lnTo>
                  <a:pt x="13" y="2807"/>
                </a:lnTo>
                <a:lnTo>
                  <a:pt x="6" y="2807"/>
                </a:lnTo>
                <a:lnTo>
                  <a:pt x="0" y="2806"/>
                </a:lnTo>
                <a:lnTo>
                  <a:pt x="0" y="2806"/>
                </a:lnTo>
                <a:lnTo>
                  <a:pt x="1" y="2786"/>
                </a:lnTo>
                <a:lnTo>
                  <a:pt x="4" y="2766"/>
                </a:lnTo>
                <a:lnTo>
                  <a:pt x="8" y="2748"/>
                </a:lnTo>
                <a:lnTo>
                  <a:pt x="13" y="2730"/>
                </a:lnTo>
                <a:lnTo>
                  <a:pt x="20" y="2712"/>
                </a:lnTo>
                <a:lnTo>
                  <a:pt x="26" y="2695"/>
                </a:lnTo>
                <a:lnTo>
                  <a:pt x="40" y="2661"/>
                </a:lnTo>
                <a:lnTo>
                  <a:pt x="40" y="2661"/>
                </a:lnTo>
                <a:lnTo>
                  <a:pt x="48" y="2661"/>
                </a:lnTo>
                <a:lnTo>
                  <a:pt x="56" y="2662"/>
                </a:lnTo>
                <a:lnTo>
                  <a:pt x="64" y="2665"/>
                </a:lnTo>
                <a:lnTo>
                  <a:pt x="70" y="2667"/>
                </a:lnTo>
                <a:lnTo>
                  <a:pt x="76" y="2671"/>
                </a:lnTo>
                <a:lnTo>
                  <a:pt x="81" y="2675"/>
                </a:lnTo>
                <a:lnTo>
                  <a:pt x="83" y="2682"/>
                </a:lnTo>
                <a:lnTo>
                  <a:pt x="84" y="2689"/>
                </a:lnTo>
                <a:lnTo>
                  <a:pt x="84" y="2689"/>
                </a:lnTo>
                <a:lnTo>
                  <a:pt x="84" y="2694"/>
                </a:lnTo>
                <a:lnTo>
                  <a:pt x="82" y="2699"/>
                </a:lnTo>
                <a:lnTo>
                  <a:pt x="77" y="2709"/>
                </a:lnTo>
                <a:lnTo>
                  <a:pt x="74" y="2714"/>
                </a:lnTo>
                <a:lnTo>
                  <a:pt x="72" y="2719"/>
                </a:lnTo>
                <a:lnTo>
                  <a:pt x="71" y="2725"/>
                </a:lnTo>
                <a:lnTo>
                  <a:pt x="72" y="2731"/>
                </a:lnTo>
                <a:lnTo>
                  <a:pt x="72" y="2731"/>
                </a:lnTo>
                <a:lnTo>
                  <a:pt x="85" y="2735"/>
                </a:lnTo>
                <a:lnTo>
                  <a:pt x="92" y="2737"/>
                </a:lnTo>
                <a:lnTo>
                  <a:pt x="97" y="2740"/>
                </a:lnTo>
                <a:lnTo>
                  <a:pt x="97" y="2740"/>
                </a:lnTo>
                <a:lnTo>
                  <a:pt x="101" y="2727"/>
                </a:lnTo>
                <a:lnTo>
                  <a:pt x="103" y="2714"/>
                </a:lnTo>
                <a:lnTo>
                  <a:pt x="106" y="2694"/>
                </a:lnTo>
                <a:lnTo>
                  <a:pt x="106" y="2694"/>
                </a:lnTo>
                <a:lnTo>
                  <a:pt x="112" y="2689"/>
                </a:lnTo>
                <a:lnTo>
                  <a:pt x="119" y="2687"/>
                </a:lnTo>
                <a:lnTo>
                  <a:pt x="127" y="2688"/>
                </a:lnTo>
                <a:lnTo>
                  <a:pt x="130" y="2689"/>
                </a:lnTo>
                <a:lnTo>
                  <a:pt x="133" y="2691"/>
                </a:lnTo>
                <a:lnTo>
                  <a:pt x="133" y="2691"/>
                </a:lnTo>
                <a:lnTo>
                  <a:pt x="162" y="2614"/>
                </a:lnTo>
                <a:lnTo>
                  <a:pt x="192" y="2537"/>
                </a:lnTo>
                <a:lnTo>
                  <a:pt x="221" y="2460"/>
                </a:lnTo>
                <a:lnTo>
                  <a:pt x="235" y="2422"/>
                </a:lnTo>
                <a:lnTo>
                  <a:pt x="248" y="2383"/>
                </a:lnTo>
                <a:lnTo>
                  <a:pt x="248" y="2383"/>
                </a:lnTo>
                <a:lnTo>
                  <a:pt x="262" y="2339"/>
                </a:lnTo>
                <a:lnTo>
                  <a:pt x="267" y="2318"/>
                </a:lnTo>
                <a:lnTo>
                  <a:pt x="271" y="2296"/>
                </a:lnTo>
                <a:lnTo>
                  <a:pt x="271" y="2296"/>
                </a:lnTo>
                <a:lnTo>
                  <a:pt x="274" y="2285"/>
                </a:lnTo>
                <a:lnTo>
                  <a:pt x="277" y="2273"/>
                </a:lnTo>
                <a:lnTo>
                  <a:pt x="285" y="2250"/>
                </a:lnTo>
                <a:lnTo>
                  <a:pt x="295" y="2229"/>
                </a:lnTo>
                <a:lnTo>
                  <a:pt x="304" y="2208"/>
                </a:lnTo>
                <a:lnTo>
                  <a:pt x="304" y="2208"/>
                </a:lnTo>
                <a:lnTo>
                  <a:pt x="314" y="2179"/>
                </a:lnTo>
                <a:lnTo>
                  <a:pt x="324" y="2147"/>
                </a:lnTo>
                <a:lnTo>
                  <a:pt x="335" y="2116"/>
                </a:lnTo>
                <a:lnTo>
                  <a:pt x="345" y="2085"/>
                </a:lnTo>
                <a:lnTo>
                  <a:pt x="345" y="2085"/>
                </a:lnTo>
                <a:lnTo>
                  <a:pt x="371" y="2021"/>
                </a:lnTo>
                <a:lnTo>
                  <a:pt x="397" y="1954"/>
                </a:lnTo>
                <a:lnTo>
                  <a:pt x="397" y="1954"/>
                </a:lnTo>
                <a:lnTo>
                  <a:pt x="407" y="1926"/>
                </a:lnTo>
                <a:lnTo>
                  <a:pt x="418" y="1897"/>
                </a:lnTo>
                <a:lnTo>
                  <a:pt x="428" y="1869"/>
                </a:lnTo>
                <a:lnTo>
                  <a:pt x="440" y="1841"/>
                </a:lnTo>
                <a:lnTo>
                  <a:pt x="440" y="1841"/>
                </a:lnTo>
                <a:lnTo>
                  <a:pt x="446" y="1828"/>
                </a:lnTo>
                <a:lnTo>
                  <a:pt x="452" y="1816"/>
                </a:lnTo>
                <a:lnTo>
                  <a:pt x="459" y="1804"/>
                </a:lnTo>
                <a:lnTo>
                  <a:pt x="465" y="1790"/>
                </a:lnTo>
                <a:lnTo>
                  <a:pt x="465" y="1790"/>
                </a:lnTo>
                <a:lnTo>
                  <a:pt x="481" y="1743"/>
                </a:lnTo>
                <a:lnTo>
                  <a:pt x="498" y="1695"/>
                </a:lnTo>
                <a:lnTo>
                  <a:pt x="498" y="1695"/>
                </a:lnTo>
                <a:lnTo>
                  <a:pt x="513" y="1652"/>
                </a:lnTo>
                <a:lnTo>
                  <a:pt x="521" y="1630"/>
                </a:lnTo>
                <a:lnTo>
                  <a:pt x="528" y="1610"/>
                </a:lnTo>
                <a:lnTo>
                  <a:pt x="528" y="1610"/>
                </a:lnTo>
                <a:lnTo>
                  <a:pt x="532" y="1602"/>
                </a:lnTo>
                <a:lnTo>
                  <a:pt x="536" y="1596"/>
                </a:lnTo>
                <a:lnTo>
                  <a:pt x="540" y="1590"/>
                </a:lnTo>
                <a:lnTo>
                  <a:pt x="543" y="1582"/>
                </a:lnTo>
                <a:lnTo>
                  <a:pt x="543" y="1582"/>
                </a:lnTo>
                <a:lnTo>
                  <a:pt x="546" y="1574"/>
                </a:lnTo>
                <a:lnTo>
                  <a:pt x="547" y="1565"/>
                </a:lnTo>
                <a:lnTo>
                  <a:pt x="548" y="1556"/>
                </a:lnTo>
                <a:lnTo>
                  <a:pt x="550" y="1548"/>
                </a:lnTo>
                <a:lnTo>
                  <a:pt x="550" y="1548"/>
                </a:lnTo>
                <a:lnTo>
                  <a:pt x="553" y="1541"/>
                </a:lnTo>
                <a:lnTo>
                  <a:pt x="557" y="1534"/>
                </a:lnTo>
                <a:lnTo>
                  <a:pt x="562" y="1528"/>
                </a:lnTo>
                <a:lnTo>
                  <a:pt x="565" y="1520"/>
                </a:lnTo>
                <a:lnTo>
                  <a:pt x="565" y="1520"/>
                </a:lnTo>
                <a:lnTo>
                  <a:pt x="572" y="1501"/>
                </a:lnTo>
                <a:lnTo>
                  <a:pt x="579" y="1480"/>
                </a:lnTo>
                <a:lnTo>
                  <a:pt x="585" y="1460"/>
                </a:lnTo>
                <a:lnTo>
                  <a:pt x="593" y="1440"/>
                </a:lnTo>
                <a:lnTo>
                  <a:pt x="593" y="1440"/>
                </a:lnTo>
                <a:lnTo>
                  <a:pt x="609" y="1397"/>
                </a:lnTo>
                <a:lnTo>
                  <a:pt x="617" y="1378"/>
                </a:lnTo>
                <a:lnTo>
                  <a:pt x="628" y="1357"/>
                </a:lnTo>
                <a:lnTo>
                  <a:pt x="628" y="1357"/>
                </a:lnTo>
                <a:lnTo>
                  <a:pt x="628" y="1353"/>
                </a:lnTo>
                <a:lnTo>
                  <a:pt x="627" y="1351"/>
                </a:lnTo>
                <a:lnTo>
                  <a:pt x="626" y="1348"/>
                </a:lnTo>
                <a:lnTo>
                  <a:pt x="626" y="1344"/>
                </a:lnTo>
                <a:lnTo>
                  <a:pt x="626" y="1344"/>
                </a:lnTo>
                <a:lnTo>
                  <a:pt x="643" y="1305"/>
                </a:lnTo>
                <a:lnTo>
                  <a:pt x="658" y="1267"/>
                </a:lnTo>
                <a:lnTo>
                  <a:pt x="658" y="1267"/>
                </a:lnTo>
                <a:lnTo>
                  <a:pt x="671" y="1261"/>
                </a:lnTo>
                <a:lnTo>
                  <a:pt x="687" y="1256"/>
                </a:lnTo>
                <a:lnTo>
                  <a:pt x="704" y="1251"/>
                </a:lnTo>
                <a:lnTo>
                  <a:pt x="723" y="1248"/>
                </a:lnTo>
                <a:lnTo>
                  <a:pt x="761" y="1242"/>
                </a:lnTo>
                <a:lnTo>
                  <a:pt x="779" y="1237"/>
                </a:lnTo>
                <a:lnTo>
                  <a:pt x="796" y="1234"/>
                </a:lnTo>
                <a:lnTo>
                  <a:pt x="796" y="1234"/>
                </a:lnTo>
                <a:lnTo>
                  <a:pt x="805" y="1231"/>
                </a:lnTo>
                <a:lnTo>
                  <a:pt x="812" y="1226"/>
                </a:lnTo>
                <a:lnTo>
                  <a:pt x="818" y="1219"/>
                </a:lnTo>
                <a:lnTo>
                  <a:pt x="823" y="1213"/>
                </a:lnTo>
                <a:lnTo>
                  <a:pt x="827" y="1204"/>
                </a:lnTo>
                <a:lnTo>
                  <a:pt x="830" y="1195"/>
                </a:lnTo>
                <a:lnTo>
                  <a:pt x="837" y="1174"/>
                </a:lnTo>
                <a:lnTo>
                  <a:pt x="837" y="1174"/>
                </a:lnTo>
                <a:lnTo>
                  <a:pt x="833" y="1175"/>
                </a:lnTo>
                <a:lnTo>
                  <a:pt x="827" y="1176"/>
                </a:lnTo>
                <a:lnTo>
                  <a:pt x="814" y="1175"/>
                </a:lnTo>
                <a:lnTo>
                  <a:pt x="800" y="1174"/>
                </a:lnTo>
                <a:lnTo>
                  <a:pt x="785" y="1174"/>
                </a:lnTo>
                <a:lnTo>
                  <a:pt x="785" y="1174"/>
                </a:lnTo>
                <a:lnTo>
                  <a:pt x="784" y="1176"/>
                </a:lnTo>
                <a:lnTo>
                  <a:pt x="783" y="1178"/>
                </a:lnTo>
                <a:lnTo>
                  <a:pt x="783" y="1185"/>
                </a:lnTo>
                <a:lnTo>
                  <a:pt x="783" y="1198"/>
                </a:lnTo>
                <a:lnTo>
                  <a:pt x="783" y="1198"/>
                </a:lnTo>
                <a:lnTo>
                  <a:pt x="778" y="1206"/>
                </a:lnTo>
                <a:lnTo>
                  <a:pt x="770" y="1213"/>
                </a:lnTo>
                <a:lnTo>
                  <a:pt x="763" y="1218"/>
                </a:lnTo>
                <a:lnTo>
                  <a:pt x="753" y="1221"/>
                </a:lnTo>
                <a:lnTo>
                  <a:pt x="745" y="1222"/>
                </a:lnTo>
                <a:lnTo>
                  <a:pt x="736" y="1220"/>
                </a:lnTo>
                <a:lnTo>
                  <a:pt x="732" y="1219"/>
                </a:lnTo>
                <a:lnTo>
                  <a:pt x="728" y="1217"/>
                </a:lnTo>
                <a:lnTo>
                  <a:pt x="724" y="1214"/>
                </a:lnTo>
                <a:lnTo>
                  <a:pt x="722" y="1211"/>
                </a:lnTo>
                <a:lnTo>
                  <a:pt x="722" y="1211"/>
                </a:lnTo>
                <a:lnTo>
                  <a:pt x="719" y="1204"/>
                </a:lnTo>
                <a:lnTo>
                  <a:pt x="716" y="1199"/>
                </a:lnTo>
                <a:lnTo>
                  <a:pt x="715" y="1191"/>
                </a:lnTo>
                <a:lnTo>
                  <a:pt x="714" y="1185"/>
                </a:lnTo>
                <a:lnTo>
                  <a:pt x="714" y="1169"/>
                </a:lnTo>
                <a:lnTo>
                  <a:pt x="715" y="1153"/>
                </a:lnTo>
                <a:lnTo>
                  <a:pt x="718" y="1121"/>
                </a:lnTo>
                <a:lnTo>
                  <a:pt x="720" y="1106"/>
                </a:lnTo>
                <a:lnTo>
                  <a:pt x="720" y="1092"/>
                </a:lnTo>
                <a:lnTo>
                  <a:pt x="720" y="1092"/>
                </a:lnTo>
                <a:lnTo>
                  <a:pt x="722" y="1092"/>
                </a:lnTo>
                <a:lnTo>
                  <a:pt x="724" y="1091"/>
                </a:lnTo>
                <a:lnTo>
                  <a:pt x="725" y="1089"/>
                </a:lnTo>
                <a:lnTo>
                  <a:pt x="727" y="1085"/>
                </a:lnTo>
                <a:lnTo>
                  <a:pt x="727" y="1085"/>
                </a:lnTo>
                <a:lnTo>
                  <a:pt x="734" y="1084"/>
                </a:lnTo>
                <a:lnTo>
                  <a:pt x="742" y="1085"/>
                </a:lnTo>
                <a:lnTo>
                  <a:pt x="749" y="1085"/>
                </a:lnTo>
                <a:lnTo>
                  <a:pt x="754" y="1087"/>
                </a:lnTo>
                <a:lnTo>
                  <a:pt x="765" y="1092"/>
                </a:lnTo>
                <a:lnTo>
                  <a:pt x="775" y="1098"/>
                </a:lnTo>
                <a:lnTo>
                  <a:pt x="775" y="1098"/>
                </a:lnTo>
                <a:lnTo>
                  <a:pt x="774" y="1101"/>
                </a:lnTo>
                <a:lnTo>
                  <a:pt x="774" y="1106"/>
                </a:lnTo>
                <a:lnTo>
                  <a:pt x="775" y="1112"/>
                </a:lnTo>
                <a:lnTo>
                  <a:pt x="778" y="1120"/>
                </a:lnTo>
                <a:lnTo>
                  <a:pt x="781" y="1126"/>
                </a:lnTo>
                <a:lnTo>
                  <a:pt x="781" y="1126"/>
                </a:lnTo>
                <a:lnTo>
                  <a:pt x="796" y="1127"/>
                </a:lnTo>
                <a:lnTo>
                  <a:pt x="811" y="1127"/>
                </a:lnTo>
                <a:lnTo>
                  <a:pt x="845" y="1126"/>
                </a:lnTo>
                <a:lnTo>
                  <a:pt x="845" y="1126"/>
                </a:lnTo>
                <a:lnTo>
                  <a:pt x="848" y="1114"/>
                </a:lnTo>
                <a:lnTo>
                  <a:pt x="849" y="1103"/>
                </a:lnTo>
                <a:lnTo>
                  <a:pt x="851" y="1093"/>
                </a:lnTo>
                <a:lnTo>
                  <a:pt x="854" y="1081"/>
                </a:lnTo>
                <a:lnTo>
                  <a:pt x="854" y="1081"/>
                </a:lnTo>
                <a:lnTo>
                  <a:pt x="840" y="1066"/>
                </a:lnTo>
                <a:lnTo>
                  <a:pt x="826" y="1050"/>
                </a:lnTo>
                <a:lnTo>
                  <a:pt x="820" y="1041"/>
                </a:lnTo>
                <a:lnTo>
                  <a:pt x="814" y="1033"/>
                </a:lnTo>
                <a:lnTo>
                  <a:pt x="810" y="1023"/>
                </a:lnTo>
                <a:lnTo>
                  <a:pt x="807" y="1012"/>
                </a:lnTo>
                <a:lnTo>
                  <a:pt x="807" y="1012"/>
                </a:lnTo>
                <a:lnTo>
                  <a:pt x="806" y="1004"/>
                </a:lnTo>
                <a:lnTo>
                  <a:pt x="805" y="995"/>
                </a:lnTo>
                <a:lnTo>
                  <a:pt x="806" y="987"/>
                </a:lnTo>
                <a:lnTo>
                  <a:pt x="807" y="978"/>
                </a:lnTo>
                <a:lnTo>
                  <a:pt x="809" y="970"/>
                </a:lnTo>
                <a:lnTo>
                  <a:pt x="811" y="961"/>
                </a:lnTo>
                <a:lnTo>
                  <a:pt x="818" y="945"/>
                </a:lnTo>
                <a:lnTo>
                  <a:pt x="825" y="930"/>
                </a:lnTo>
                <a:lnTo>
                  <a:pt x="835" y="917"/>
                </a:lnTo>
                <a:lnTo>
                  <a:pt x="844" y="904"/>
                </a:lnTo>
                <a:lnTo>
                  <a:pt x="854" y="894"/>
                </a:lnTo>
                <a:lnTo>
                  <a:pt x="854" y="894"/>
                </a:lnTo>
                <a:lnTo>
                  <a:pt x="831" y="875"/>
                </a:lnTo>
                <a:lnTo>
                  <a:pt x="821" y="866"/>
                </a:lnTo>
                <a:lnTo>
                  <a:pt x="816" y="860"/>
                </a:lnTo>
                <a:lnTo>
                  <a:pt x="813" y="854"/>
                </a:lnTo>
                <a:lnTo>
                  <a:pt x="813" y="854"/>
                </a:lnTo>
                <a:lnTo>
                  <a:pt x="823" y="834"/>
                </a:lnTo>
                <a:lnTo>
                  <a:pt x="831" y="813"/>
                </a:lnTo>
                <a:lnTo>
                  <a:pt x="848" y="771"/>
                </a:lnTo>
                <a:lnTo>
                  <a:pt x="848" y="771"/>
                </a:lnTo>
                <a:lnTo>
                  <a:pt x="807" y="736"/>
                </a:lnTo>
                <a:lnTo>
                  <a:pt x="766" y="702"/>
                </a:lnTo>
                <a:lnTo>
                  <a:pt x="723" y="669"/>
                </a:lnTo>
                <a:lnTo>
                  <a:pt x="682" y="637"/>
                </a:lnTo>
                <a:lnTo>
                  <a:pt x="596" y="571"/>
                </a:lnTo>
                <a:lnTo>
                  <a:pt x="553" y="538"/>
                </a:lnTo>
                <a:lnTo>
                  <a:pt x="511" y="505"/>
                </a:lnTo>
                <a:lnTo>
                  <a:pt x="511" y="505"/>
                </a:lnTo>
                <a:lnTo>
                  <a:pt x="512" y="503"/>
                </a:lnTo>
                <a:lnTo>
                  <a:pt x="512" y="501"/>
                </a:lnTo>
                <a:lnTo>
                  <a:pt x="512" y="499"/>
                </a:lnTo>
                <a:lnTo>
                  <a:pt x="513" y="494"/>
                </a:lnTo>
                <a:lnTo>
                  <a:pt x="513" y="494"/>
                </a:lnTo>
                <a:lnTo>
                  <a:pt x="443" y="432"/>
                </a:lnTo>
                <a:lnTo>
                  <a:pt x="372" y="369"/>
                </a:lnTo>
                <a:lnTo>
                  <a:pt x="336" y="338"/>
                </a:lnTo>
                <a:lnTo>
                  <a:pt x="299" y="307"/>
                </a:lnTo>
                <a:lnTo>
                  <a:pt x="263" y="277"/>
                </a:lnTo>
                <a:lnTo>
                  <a:pt x="224" y="248"/>
                </a:lnTo>
                <a:lnTo>
                  <a:pt x="224" y="248"/>
                </a:lnTo>
                <a:lnTo>
                  <a:pt x="208" y="248"/>
                </a:lnTo>
                <a:lnTo>
                  <a:pt x="208" y="248"/>
                </a:lnTo>
                <a:lnTo>
                  <a:pt x="203" y="244"/>
                </a:lnTo>
                <a:lnTo>
                  <a:pt x="197" y="239"/>
                </a:lnTo>
                <a:lnTo>
                  <a:pt x="185" y="231"/>
                </a:lnTo>
                <a:lnTo>
                  <a:pt x="185" y="231"/>
                </a:lnTo>
                <a:lnTo>
                  <a:pt x="185" y="224"/>
                </a:lnTo>
                <a:lnTo>
                  <a:pt x="184" y="219"/>
                </a:lnTo>
                <a:lnTo>
                  <a:pt x="182" y="216"/>
                </a:lnTo>
                <a:lnTo>
                  <a:pt x="178" y="213"/>
                </a:lnTo>
                <a:lnTo>
                  <a:pt x="178" y="213"/>
                </a:lnTo>
                <a:lnTo>
                  <a:pt x="187" y="182"/>
                </a:lnTo>
                <a:lnTo>
                  <a:pt x="198" y="153"/>
                </a:lnTo>
                <a:lnTo>
                  <a:pt x="204" y="139"/>
                </a:lnTo>
                <a:lnTo>
                  <a:pt x="212" y="125"/>
                </a:lnTo>
                <a:lnTo>
                  <a:pt x="218" y="112"/>
                </a:lnTo>
                <a:lnTo>
                  <a:pt x="226" y="99"/>
                </a:lnTo>
                <a:lnTo>
                  <a:pt x="235" y="86"/>
                </a:lnTo>
                <a:lnTo>
                  <a:pt x="245" y="75"/>
                </a:lnTo>
                <a:lnTo>
                  <a:pt x="254" y="64"/>
                </a:lnTo>
                <a:lnTo>
                  <a:pt x="266" y="53"/>
                </a:lnTo>
                <a:lnTo>
                  <a:pt x="278" y="42"/>
                </a:lnTo>
                <a:lnTo>
                  <a:pt x="290" y="34"/>
                </a:lnTo>
                <a:lnTo>
                  <a:pt x="304" y="25"/>
                </a:lnTo>
                <a:lnTo>
                  <a:pt x="319" y="17"/>
                </a:lnTo>
                <a:lnTo>
                  <a:pt x="319" y="17"/>
                </a:lnTo>
                <a:lnTo>
                  <a:pt x="327" y="14"/>
                </a:lnTo>
                <a:lnTo>
                  <a:pt x="337" y="10"/>
                </a:lnTo>
                <a:lnTo>
                  <a:pt x="345" y="6"/>
                </a:lnTo>
                <a:lnTo>
                  <a:pt x="350" y="3"/>
                </a:lnTo>
                <a:lnTo>
                  <a:pt x="354" y="0"/>
                </a:lnTo>
                <a:lnTo>
                  <a:pt x="354" y="0"/>
                </a:lnTo>
                <a:lnTo>
                  <a:pt x="362" y="2"/>
                </a:lnTo>
                <a:lnTo>
                  <a:pt x="371" y="5"/>
                </a:lnTo>
                <a:lnTo>
                  <a:pt x="379" y="8"/>
                </a:lnTo>
                <a:lnTo>
                  <a:pt x="384" y="14"/>
                </a:lnTo>
                <a:lnTo>
                  <a:pt x="389" y="19"/>
                </a:lnTo>
                <a:lnTo>
                  <a:pt x="394" y="25"/>
                </a:lnTo>
                <a:lnTo>
                  <a:pt x="396" y="33"/>
                </a:lnTo>
                <a:lnTo>
                  <a:pt x="397" y="40"/>
                </a:lnTo>
                <a:lnTo>
                  <a:pt x="397" y="40"/>
                </a:lnTo>
                <a:lnTo>
                  <a:pt x="433" y="71"/>
                </a:lnTo>
                <a:lnTo>
                  <a:pt x="471" y="103"/>
                </a:lnTo>
                <a:lnTo>
                  <a:pt x="544" y="166"/>
                </a:lnTo>
                <a:lnTo>
                  <a:pt x="580" y="198"/>
                </a:lnTo>
                <a:lnTo>
                  <a:pt x="615" y="231"/>
                </a:lnTo>
                <a:lnTo>
                  <a:pt x="649" y="265"/>
                </a:lnTo>
                <a:lnTo>
                  <a:pt x="665" y="283"/>
                </a:lnTo>
                <a:lnTo>
                  <a:pt x="682" y="302"/>
                </a:lnTo>
                <a:lnTo>
                  <a:pt x="682" y="302"/>
                </a:lnTo>
                <a:lnTo>
                  <a:pt x="689" y="300"/>
                </a:lnTo>
                <a:lnTo>
                  <a:pt x="697" y="302"/>
                </a:lnTo>
                <a:lnTo>
                  <a:pt x="697" y="302"/>
                </a:lnTo>
                <a:lnTo>
                  <a:pt x="717" y="318"/>
                </a:lnTo>
                <a:lnTo>
                  <a:pt x="737" y="335"/>
                </a:lnTo>
                <a:lnTo>
                  <a:pt x="778" y="369"/>
                </a:lnTo>
                <a:lnTo>
                  <a:pt x="816" y="405"/>
                </a:lnTo>
                <a:lnTo>
                  <a:pt x="854" y="442"/>
                </a:lnTo>
                <a:lnTo>
                  <a:pt x="892" y="478"/>
                </a:lnTo>
                <a:lnTo>
                  <a:pt x="931" y="515"/>
                </a:lnTo>
                <a:lnTo>
                  <a:pt x="971" y="549"/>
                </a:lnTo>
                <a:lnTo>
                  <a:pt x="992" y="566"/>
                </a:lnTo>
                <a:lnTo>
                  <a:pt x="1012" y="582"/>
                </a:lnTo>
                <a:lnTo>
                  <a:pt x="1012" y="582"/>
                </a:lnTo>
                <a:lnTo>
                  <a:pt x="1018" y="591"/>
                </a:lnTo>
                <a:lnTo>
                  <a:pt x="1022" y="600"/>
                </a:lnTo>
                <a:lnTo>
                  <a:pt x="1024" y="605"/>
                </a:lnTo>
                <a:lnTo>
                  <a:pt x="1028" y="608"/>
                </a:lnTo>
                <a:lnTo>
                  <a:pt x="1033" y="610"/>
                </a:lnTo>
                <a:lnTo>
                  <a:pt x="1038" y="611"/>
                </a:lnTo>
                <a:lnTo>
                  <a:pt x="1038" y="611"/>
                </a:lnTo>
                <a:lnTo>
                  <a:pt x="1039" y="602"/>
                </a:lnTo>
                <a:lnTo>
                  <a:pt x="1038" y="595"/>
                </a:lnTo>
                <a:lnTo>
                  <a:pt x="1037" y="586"/>
                </a:lnTo>
                <a:lnTo>
                  <a:pt x="1034" y="579"/>
                </a:lnTo>
                <a:lnTo>
                  <a:pt x="1030" y="571"/>
                </a:lnTo>
                <a:lnTo>
                  <a:pt x="1025" y="565"/>
                </a:lnTo>
                <a:lnTo>
                  <a:pt x="1019" y="560"/>
                </a:lnTo>
                <a:lnTo>
                  <a:pt x="1012" y="556"/>
                </a:lnTo>
                <a:lnTo>
                  <a:pt x="1012" y="556"/>
                </a:lnTo>
                <a:lnTo>
                  <a:pt x="1015" y="552"/>
                </a:lnTo>
                <a:lnTo>
                  <a:pt x="1016" y="548"/>
                </a:lnTo>
                <a:lnTo>
                  <a:pt x="1016" y="544"/>
                </a:lnTo>
                <a:lnTo>
                  <a:pt x="1017" y="539"/>
                </a:lnTo>
                <a:lnTo>
                  <a:pt x="1017" y="539"/>
                </a:lnTo>
                <a:lnTo>
                  <a:pt x="1026" y="532"/>
                </a:lnTo>
                <a:lnTo>
                  <a:pt x="1036" y="526"/>
                </a:lnTo>
                <a:lnTo>
                  <a:pt x="1047" y="523"/>
                </a:lnTo>
                <a:lnTo>
                  <a:pt x="1057" y="521"/>
                </a:lnTo>
                <a:lnTo>
                  <a:pt x="1068" y="520"/>
                </a:lnTo>
                <a:lnTo>
                  <a:pt x="1080" y="521"/>
                </a:lnTo>
                <a:lnTo>
                  <a:pt x="1091" y="523"/>
                </a:lnTo>
                <a:lnTo>
                  <a:pt x="1100" y="527"/>
                </a:lnTo>
                <a:lnTo>
                  <a:pt x="1110" y="532"/>
                </a:lnTo>
                <a:lnTo>
                  <a:pt x="1118" y="538"/>
                </a:lnTo>
                <a:lnTo>
                  <a:pt x="1126" y="545"/>
                </a:lnTo>
                <a:lnTo>
                  <a:pt x="1131" y="552"/>
                </a:lnTo>
                <a:lnTo>
                  <a:pt x="1136" y="561"/>
                </a:lnTo>
                <a:lnTo>
                  <a:pt x="1138" y="570"/>
                </a:lnTo>
                <a:lnTo>
                  <a:pt x="1138" y="580"/>
                </a:lnTo>
                <a:lnTo>
                  <a:pt x="1136" y="591"/>
                </a:lnTo>
                <a:lnTo>
                  <a:pt x="1136" y="591"/>
                </a:lnTo>
                <a:lnTo>
                  <a:pt x="1126" y="596"/>
                </a:lnTo>
                <a:lnTo>
                  <a:pt x="1121" y="598"/>
                </a:lnTo>
                <a:lnTo>
                  <a:pt x="1115" y="600"/>
                </a:lnTo>
                <a:lnTo>
                  <a:pt x="1110" y="601"/>
                </a:lnTo>
                <a:lnTo>
                  <a:pt x="1103" y="601"/>
                </a:lnTo>
                <a:lnTo>
                  <a:pt x="1097" y="600"/>
                </a:lnTo>
                <a:lnTo>
                  <a:pt x="1089" y="599"/>
                </a:lnTo>
                <a:lnTo>
                  <a:pt x="1089" y="599"/>
                </a:lnTo>
                <a:lnTo>
                  <a:pt x="1085" y="603"/>
                </a:lnTo>
                <a:lnTo>
                  <a:pt x="1083" y="609"/>
                </a:lnTo>
                <a:lnTo>
                  <a:pt x="1079" y="618"/>
                </a:lnTo>
                <a:lnTo>
                  <a:pt x="1076" y="629"/>
                </a:lnTo>
                <a:lnTo>
                  <a:pt x="1073" y="633"/>
                </a:lnTo>
                <a:lnTo>
                  <a:pt x="1070" y="637"/>
                </a:lnTo>
                <a:lnTo>
                  <a:pt x="1070" y="637"/>
                </a:lnTo>
                <a:lnTo>
                  <a:pt x="1081" y="647"/>
                </a:lnTo>
                <a:lnTo>
                  <a:pt x="1091" y="658"/>
                </a:lnTo>
                <a:lnTo>
                  <a:pt x="1095" y="665"/>
                </a:lnTo>
                <a:lnTo>
                  <a:pt x="1098" y="671"/>
                </a:lnTo>
                <a:lnTo>
                  <a:pt x="1101" y="678"/>
                </a:lnTo>
                <a:lnTo>
                  <a:pt x="1104" y="686"/>
                </a:lnTo>
                <a:lnTo>
                  <a:pt x="1104" y="686"/>
                </a:lnTo>
                <a:lnTo>
                  <a:pt x="1117" y="701"/>
                </a:lnTo>
                <a:lnTo>
                  <a:pt x="1131" y="716"/>
                </a:lnTo>
                <a:lnTo>
                  <a:pt x="1146" y="730"/>
                </a:lnTo>
                <a:lnTo>
                  <a:pt x="1161" y="743"/>
                </a:lnTo>
                <a:lnTo>
                  <a:pt x="1193" y="769"/>
                </a:lnTo>
                <a:lnTo>
                  <a:pt x="1209" y="782"/>
                </a:lnTo>
                <a:lnTo>
                  <a:pt x="1225" y="796"/>
                </a:lnTo>
                <a:lnTo>
                  <a:pt x="1225" y="796"/>
                </a:lnTo>
                <a:lnTo>
                  <a:pt x="1242" y="810"/>
                </a:lnTo>
                <a:lnTo>
                  <a:pt x="1258" y="824"/>
                </a:lnTo>
                <a:lnTo>
                  <a:pt x="1276" y="836"/>
                </a:lnTo>
                <a:lnTo>
                  <a:pt x="1285" y="841"/>
                </a:lnTo>
                <a:lnTo>
                  <a:pt x="1295" y="845"/>
                </a:lnTo>
                <a:lnTo>
                  <a:pt x="1295" y="845"/>
                </a:lnTo>
                <a:lnTo>
                  <a:pt x="1296" y="839"/>
                </a:lnTo>
                <a:lnTo>
                  <a:pt x="1295" y="835"/>
                </a:lnTo>
                <a:lnTo>
                  <a:pt x="1294" y="830"/>
                </a:lnTo>
                <a:lnTo>
                  <a:pt x="1292" y="826"/>
                </a:lnTo>
                <a:lnTo>
                  <a:pt x="1286" y="820"/>
                </a:lnTo>
                <a:lnTo>
                  <a:pt x="1279" y="814"/>
                </a:lnTo>
                <a:lnTo>
                  <a:pt x="1272" y="808"/>
                </a:lnTo>
                <a:lnTo>
                  <a:pt x="1265" y="802"/>
                </a:lnTo>
                <a:lnTo>
                  <a:pt x="1262" y="797"/>
                </a:lnTo>
                <a:lnTo>
                  <a:pt x="1261" y="793"/>
                </a:lnTo>
                <a:lnTo>
                  <a:pt x="1260" y="788"/>
                </a:lnTo>
                <a:lnTo>
                  <a:pt x="1259" y="781"/>
                </a:lnTo>
                <a:lnTo>
                  <a:pt x="1259" y="781"/>
                </a:lnTo>
                <a:lnTo>
                  <a:pt x="1265" y="775"/>
                </a:lnTo>
                <a:lnTo>
                  <a:pt x="1272" y="769"/>
                </a:lnTo>
                <a:lnTo>
                  <a:pt x="1279" y="765"/>
                </a:lnTo>
                <a:lnTo>
                  <a:pt x="1286" y="762"/>
                </a:lnTo>
                <a:lnTo>
                  <a:pt x="1295" y="761"/>
                </a:lnTo>
                <a:lnTo>
                  <a:pt x="1303" y="760"/>
                </a:lnTo>
                <a:lnTo>
                  <a:pt x="1311" y="760"/>
                </a:lnTo>
                <a:lnTo>
                  <a:pt x="1320" y="761"/>
                </a:lnTo>
                <a:lnTo>
                  <a:pt x="1328" y="763"/>
                </a:lnTo>
                <a:lnTo>
                  <a:pt x="1336" y="766"/>
                </a:lnTo>
                <a:lnTo>
                  <a:pt x="1352" y="773"/>
                </a:lnTo>
                <a:lnTo>
                  <a:pt x="1366" y="782"/>
                </a:lnTo>
                <a:lnTo>
                  <a:pt x="1379" y="792"/>
                </a:lnTo>
                <a:lnTo>
                  <a:pt x="1379" y="792"/>
                </a:lnTo>
                <a:lnTo>
                  <a:pt x="1380" y="798"/>
                </a:lnTo>
                <a:lnTo>
                  <a:pt x="1380" y="804"/>
                </a:lnTo>
                <a:lnTo>
                  <a:pt x="1379" y="814"/>
                </a:lnTo>
                <a:lnTo>
                  <a:pt x="1374" y="833"/>
                </a:lnTo>
                <a:lnTo>
                  <a:pt x="1374" y="833"/>
                </a:lnTo>
                <a:lnTo>
                  <a:pt x="1366" y="835"/>
                </a:lnTo>
                <a:lnTo>
                  <a:pt x="1356" y="837"/>
                </a:lnTo>
                <a:lnTo>
                  <a:pt x="1346" y="837"/>
                </a:lnTo>
                <a:lnTo>
                  <a:pt x="1336" y="837"/>
                </a:lnTo>
                <a:lnTo>
                  <a:pt x="1336" y="837"/>
                </a:lnTo>
                <a:lnTo>
                  <a:pt x="1329" y="851"/>
                </a:lnTo>
                <a:lnTo>
                  <a:pt x="1325" y="858"/>
                </a:lnTo>
                <a:lnTo>
                  <a:pt x="1321" y="865"/>
                </a:lnTo>
                <a:lnTo>
                  <a:pt x="1321" y="865"/>
                </a:lnTo>
                <a:lnTo>
                  <a:pt x="1323" y="869"/>
                </a:lnTo>
                <a:lnTo>
                  <a:pt x="1325" y="873"/>
                </a:lnTo>
                <a:lnTo>
                  <a:pt x="1333" y="882"/>
                </a:lnTo>
                <a:lnTo>
                  <a:pt x="1339" y="889"/>
                </a:lnTo>
                <a:lnTo>
                  <a:pt x="1342" y="894"/>
                </a:lnTo>
                <a:lnTo>
                  <a:pt x="1344" y="898"/>
                </a:lnTo>
                <a:lnTo>
                  <a:pt x="1344" y="898"/>
                </a:lnTo>
                <a:lnTo>
                  <a:pt x="1345" y="903"/>
                </a:lnTo>
                <a:lnTo>
                  <a:pt x="1345" y="908"/>
                </a:lnTo>
                <a:lnTo>
                  <a:pt x="1345" y="913"/>
                </a:lnTo>
                <a:lnTo>
                  <a:pt x="1346" y="917"/>
                </a:lnTo>
                <a:lnTo>
                  <a:pt x="1346" y="917"/>
                </a:lnTo>
                <a:lnTo>
                  <a:pt x="1350" y="923"/>
                </a:lnTo>
                <a:lnTo>
                  <a:pt x="1353" y="928"/>
                </a:lnTo>
                <a:lnTo>
                  <a:pt x="1361" y="939"/>
                </a:lnTo>
                <a:lnTo>
                  <a:pt x="1381" y="958"/>
                </a:lnTo>
                <a:lnTo>
                  <a:pt x="1381" y="958"/>
                </a:lnTo>
                <a:lnTo>
                  <a:pt x="1397" y="976"/>
                </a:lnTo>
                <a:lnTo>
                  <a:pt x="1415" y="993"/>
                </a:lnTo>
                <a:lnTo>
                  <a:pt x="1452" y="1029"/>
                </a:lnTo>
                <a:lnTo>
                  <a:pt x="1492" y="1063"/>
                </a:lnTo>
                <a:lnTo>
                  <a:pt x="1532" y="1097"/>
                </a:lnTo>
                <a:lnTo>
                  <a:pt x="1571" y="1131"/>
                </a:lnTo>
                <a:lnTo>
                  <a:pt x="1610" y="1167"/>
                </a:lnTo>
                <a:lnTo>
                  <a:pt x="1628" y="1184"/>
                </a:lnTo>
                <a:lnTo>
                  <a:pt x="1645" y="1203"/>
                </a:lnTo>
                <a:lnTo>
                  <a:pt x="1662" y="1221"/>
                </a:lnTo>
                <a:lnTo>
                  <a:pt x="1677" y="1241"/>
                </a:lnTo>
                <a:lnTo>
                  <a:pt x="1677" y="1241"/>
                </a:lnTo>
                <a:lnTo>
                  <a:pt x="1690" y="1249"/>
                </a:lnTo>
                <a:lnTo>
                  <a:pt x="1703" y="1261"/>
                </a:lnTo>
                <a:lnTo>
                  <a:pt x="1727" y="1287"/>
                </a:lnTo>
                <a:lnTo>
                  <a:pt x="1739" y="1299"/>
                </a:lnTo>
                <a:lnTo>
                  <a:pt x="1753" y="1312"/>
                </a:lnTo>
                <a:lnTo>
                  <a:pt x="1767" y="1323"/>
                </a:lnTo>
                <a:lnTo>
                  <a:pt x="1776" y="1327"/>
                </a:lnTo>
                <a:lnTo>
                  <a:pt x="1783" y="1332"/>
                </a:lnTo>
                <a:lnTo>
                  <a:pt x="1783" y="1332"/>
                </a:lnTo>
                <a:lnTo>
                  <a:pt x="1816" y="1312"/>
                </a:lnTo>
                <a:lnTo>
                  <a:pt x="1849" y="1293"/>
                </a:lnTo>
                <a:lnTo>
                  <a:pt x="1881" y="1274"/>
                </a:lnTo>
                <a:lnTo>
                  <a:pt x="1898" y="1265"/>
                </a:lnTo>
                <a:lnTo>
                  <a:pt x="1915" y="1258"/>
                </a:lnTo>
                <a:lnTo>
                  <a:pt x="1915" y="1258"/>
                </a:lnTo>
                <a:lnTo>
                  <a:pt x="1913" y="1253"/>
                </a:lnTo>
                <a:lnTo>
                  <a:pt x="1910" y="1250"/>
                </a:lnTo>
                <a:lnTo>
                  <a:pt x="1908" y="1246"/>
                </a:lnTo>
                <a:lnTo>
                  <a:pt x="1905" y="1243"/>
                </a:lnTo>
                <a:lnTo>
                  <a:pt x="1905" y="1243"/>
                </a:lnTo>
                <a:lnTo>
                  <a:pt x="1906" y="1236"/>
                </a:lnTo>
                <a:lnTo>
                  <a:pt x="1908" y="1230"/>
                </a:lnTo>
                <a:lnTo>
                  <a:pt x="1911" y="1219"/>
                </a:lnTo>
                <a:lnTo>
                  <a:pt x="1911" y="1219"/>
                </a:lnTo>
                <a:lnTo>
                  <a:pt x="1899" y="1209"/>
                </a:lnTo>
                <a:lnTo>
                  <a:pt x="1887" y="1201"/>
                </a:lnTo>
                <a:lnTo>
                  <a:pt x="1863" y="1183"/>
                </a:lnTo>
                <a:lnTo>
                  <a:pt x="1863" y="1183"/>
                </a:lnTo>
                <a:lnTo>
                  <a:pt x="1851" y="1188"/>
                </a:lnTo>
                <a:lnTo>
                  <a:pt x="1837" y="1191"/>
                </a:lnTo>
                <a:lnTo>
                  <a:pt x="1829" y="1192"/>
                </a:lnTo>
                <a:lnTo>
                  <a:pt x="1823" y="1192"/>
                </a:lnTo>
                <a:lnTo>
                  <a:pt x="1815" y="1191"/>
                </a:lnTo>
                <a:lnTo>
                  <a:pt x="1809" y="1189"/>
                </a:lnTo>
                <a:lnTo>
                  <a:pt x="1809" y="1189"/>
                </a:lnTo>
                <a:lnTo>
                  <a:pt x="1807" y="1182"/>
                </a:lnTo>
                <a:lnTo>
                  <a:pt x="1804" y="1173"/>
                </a:lnTo>
                <a:lnTo>
                  <a:pt x="1800" y="1166"/>
                </a:lnTo>
                <a:lnTo>
                  <a:pt x="1799" y="1161"/>
                </a:lnTo>
                <a:lnTo>
                  <a:pt x="1798" y="1157"/>
                </a:lnTo>
                <a:lnTo>
                  <a:pt x="1798" y="1157"/>
                </a:lnTo>
                <a:lnTo>
                  <a:pt x="1799" y="1151"/>
                </a:lnTo>
                <a:lnTo>
                  <a:pt x="1800" y="1143"/>
                </a:lnTo>
                <a:lnTo>
                  <a:pt x="1804" y="1135"/>
                </a:lnTo>
                <a:lnTo>
                  <a:pt x="1807" y="1127"/>
                </a:lnTo>
                <a:lnTo>
                  <a:pt x="1816" y="1110"/>
                </a:lnTo>
                <a:lnTo>
                  <a:pt x="1829" y="1093"/>
                </a:lnTo>
                <a:lnTo>
                  <a:pt x="1843" y="1079"/>
                </a:lnTo>
                <a:lnTo>
                  <a:pt x="1850" y="1072"/>
                </a:lnTo>
                <a:lnTo>
                  <a:pt x="1857" y="1067"/>
                </a:lnTo>
                <a:lnTo>
                  <a:pt x="1865" y="1063"/>
                </a:lnTo>
                <a:lnTo>
                  <a:pt x="1871" y="1060"/>
                </a:lnTo>
                <a:lnTo>
                  <a:pt x="1878" y="1057"/>
                </a:lnTo>
                <a:lnTo>
                  <a:pt x="1884" y="1057"/>
                </a:lnTo>
                <a:lnTo>
                  <a:pt x="1884" y="1057"/>
                </a:lnTo>
                <a:lnTo>
                  <a:pt x="1890" y="1059"/>
                </a:lnTo>
                <a:lnTo>
                  <a:pt x="1897" y="1062"/>
                </a:lnTo>
                <a:lnTo>
                  <a:pt x="1904" y="1065"/>
                </a:lnTo>
                <a:lnTo>
                  <a:pt x="1912" y="1069"/>
                </a:lnTo>
                <a:lnTo>
                  <a:pt x="1918" y="1075"/>
                </a:lnTo>
                <a:lnTo>
                  <a:pt x="1924" y="1080"/>
                </a:lnTo>
                <a:lnTo>
                  <a:pt x="1928" y="1086"/>
                </a:lnTo>
                <a:lnTo>
                  <a:pt x="1930" y="1092"/>
                </a:lnTo>
                <a:lnTo>
                  <a:pt x="1930" y="1092"/>
                </a:lnTo>
                <a:lnTo>
                  <a:pt x="1931" y="1095"/>
                </a:lnTo>
                <a:lnTo>
                  <a:pt x="1930" y="1098"/>
                </a:lnTo>
                <a:lnTo>
                  <a:pt x="1928" y="1105"/>
                </a:lnTo>
                <a:lnTo>
                  <a:pt x="1926" y="1111"/>
                </a:lnTo>
                <a:lnTo>
                  <a:pt x="1926" y="1114"/>
                </a:lnTo>
                <a:lnTo>
                  <a:pt x="1926" y="1117"/>
                </a:lnTo>
                <a:lnTo>
                  <a:pt x="1926" y="1117"/>
                </a:lnTo>
                <a:lnTo>
                  <a:pt x="1928" y="1123"/>
                </a:lnTo>
                <a:lnTo>
                  <a:pt x="1931" y="1127"/>
                </a:lnTo>
                <a:lnTo>
                  <a:pt x="1934" y="1131"/>
                </a:lnTo>
                <a:lnTo>
                  <a:pt x="1939" y="1135"/>
                </a:lnTo>
                <a:lnTo>
                  <a:pt x="1949" y="1142"/>
                </a:lnTo>
                <a:lnTo>
                  <a:pt x="1955" y="1146"/>
                </a:lnTo>
                <a:lnTo>
                  <a:pt x="1960" y="1151"/>
                </a:lnTo>
                <a:lnTo>
                  <a:pt x="1960" y="1151"/>
                </a:lnTo>
                <a:lnTo>
                  <a:pt x="1965" y="1150"/>
                </a:lnTo>
                <a:lnTo>
                  <a:pt x="1971" y="1148"/>
                </a:lnTo>
                <a:lnTo>
                  <a:pt x="1976" y="1148"/>
                </a:lnTo>
                <a:lnTo>
                  <a:pt x="1980" y="1148"/>
                </a:lnTo>
                <a:lnTo>
                  <a:pt x="1986" y="1150"/>
                </a:lnTo>
                <a:lnTo>
                  <a:pt x="1990" y="1152"/>
                </a:lnTo>
                <a:lnTo>
                  <a:pt x="1994" y="1154"/>
                </a:lnTo>
                <a:lnTo>
                  <a:pt x="1997" y="1156"/>
                </a:lnTo>
                <a:lnTo>
                  <a:pt x="2001" y="1160"/>
                </a:lnTo>
                <a:lnTo>
                  <a:pt x="2004" y="1163"/>
                </a:lnTo>
                <a:lnTo>
                  <a:pt x="2006" y="1168"/>
                </a:lnTo>
                <a:lnTo>
                  <a:pt x="2008" y="1172"/>
                </a:lnTo>
                <a:lnTo>
                  <a:pt x="2009" y="1177"/>
                </a:lnTo>
                <a:lnTo>
                  <a:pt x="2010" y="1183"/>
                </a:lnTo>
                <a:lnTo>
                  <a:pt x="2010" y="1188"/>
                </a:lnTo>
                <a:lnTo>
                  <a:pt x="2009" y="1193"/>
                </a:lnTo>
                <a:lnTo>
                  <a:pt x="2009" y="1193"/>
                </a:lnTo>
                <a:lnTo>
                  <a:pt x="2016" y="1201"/>
                </a:lnTo>
                <a:lnTo>
                  <a:pt x="2022" y="1211"/>
                </a:lnTo>
                <a:lnTo>
                  <a:pt x="2022" y="1211"/>
                </a:lnTo>
                <a:lnTo>
                  <a:pt x="2036" y="1202"/>
                </a:lnTo>
                <a:lnTo>
                  <a:pt x="2036" y="1202"/>
                </a:lnTo>
                <a:lnTo>
                  <a:pt x="2034" y="1195"/>
                </a:lnTo>
                <a:lnTo>
                  <a:pt x="2030" y="1187"/>
                </a:lnTo>
                <a:lnTo>
                  <a:pt x="2021" y="1174"/>
                </a:lnTo>
                <a:lnTo>
                  <a:pt x="2017" y="1167"/>
                </a:lnTo>
                <a:lnTo>
                  <a:pt x="2014" y="1159"/>
                </a:lnTo>
                <a:lnTo>
                  <a:pt x="2014" y="1155"/>
                </a:lnTo>
                <a:lnTo>
                  <a:pt x="2014" y="1151"/>
                </a:lnTo>
                <a:lnTo>
                  <a:pt x="2014" y="1145"/>
                </a:lnTo>
                <a:lnTo>
                  <a:pt x="2016" y="1140"/>
                </a:lnTo>
                <a:lnTo>
                  <a:pt x="2016" y="1140"/>
                </a:lnTo>
                <a:lnTo>
                  <a:pt x="2024" y="1139"/>
                </a:lnTo>
                <a:lnTo>
                  <a:pt x="2034" y="1138"/>
                </a:lnTo>
                <a:lnTo>
                  <a:pt x="2043" y="1139"/>
                </a:lnTo>
                <a:lnTo>
                  <a:pt x="2054" y="1141"/>
                </a:lnTo>
                <a:lnTo>
                  <a:pt x="2064" y="1144"/>
                </a:lnTo>
                <a:lnTo>
                  <a:pt x="2075" y="1148"/>
                </a:lnTo>
                <a:lnTo>
                  <a:pt x="2084" y="1154"/>
                </a:lnTo>
                <a:lnTo>
                  <a:pt x="2093" y="1160"/>
                </a:lnTo>
                <a:lnTo>
                  <a:pt x="2101" y="1167"/>
                </a:lnTo>
                <a:lnTo>
                  <a:pt x="2109" y="1174"/>
                </a:lnTo>
                <a:lnTo>
                  <a:pt x="2114" y="1182"/>
                </a:lnTo>
                <a:lnTo>
                  <a:pt x="2118" y="1189"/>
                </a:lnTo>
                <a:lnTo>
                  <a:pt x="2122" y="1197"/>
                </a:lnTo>
                <a:lnTo>
                  <a:pt x="2123" y="1204"/>
                </a:lnTo>
                <a:lnTo>
                  <a:pt x="2121" y="1212"/>
                </a:lnTo>
                <a:lnTo>
                  <a:pt x="2117" y="1219"/>
                </a:lnTo>
                <a:lnTo>
                  <a:pt x="2117" y="1219"/>
                </a:lnTo>
                <a:lnTo>
                  <a:pt x="2115" y="1222"/>
                </a:lnTo>
                <a:lnTo>
                  <a:pt x="2112" y="1224"/>
                </a:lnTo>
                <a:lnTo>
                  <a:pt x="2105" y="1228"/>
                </a:lnTo>
                <a:lnTo>
                  <a:pt x="2097" y="1229"/>
                </a:lnTo>
                <a:lnTo>
                  <a:pt x="2088" y="1229"/>
                </a:lnTo>
                <a:lnTo>
                  <a:pt x="2080" y="1227"/>
                </a:lnTo>
                <a:lnTo>
                  <a:pt x="2072" y="1223"/>
                </a:lnTo>
                <a:lnTo>
                  <a:pt x="2064" y="1219"/>
                </a:lnTo>
                <a:lnTo>
                  <a:pt x="2057" y="1215"/>
                </a:lnTo>
                <a:lnTo>
                  <a:pt x="2057" y="1215"/>
                </a:lnTo>
                <a:lnTo>
                  <a:pt x="2055" y="1216"/>
                </a:lnTo>
                <a:lnTo>
                  <a:pt x="2053" y="1217"/>
                </a:lnTo>
                <a:lnTo>
                  <a:pt x="2051" y="1220"/>
                </a:lnTo>
                <a:lnTo>
                  <a:pt x="2050" y="1222"/>
                </a:lnTo>
                <a:lnTo>
                  <a:pt x="2048" y="1224"/>
                </a:lnTo>
                <a:lnTo>
                  <a:pt x="2046" y="1226"/>
                </a:lnTo>
                <a:lnTo>
                  <a:pt x="2040" y="1226"/>
                </a:lnTo>
                <a:lnTo>
                  <a:pt x="2040" y="1226"/>
                </a:lnTo>
                <a:lnTo>
                  <a:pt x="2043" y="1229"/>
                </a:lnTo>
                <a:lnTo>
                  <a:pt x="2046" y="1231"/>
                </a:lnTo>
                <a:lnTo>
                  <a:pt x="2050" y="1233"/>
                </a:lnTo>
                <a:lnTo>
                  <a:pt x="2053" y="1234"/>
                </a:lnTo>
                <a:lnTo>
                  <a:pt x="2053" y="1234"/>
                </a:lnTo>
                <a:lnTo>
                  <a:pt x="2056" y="1232"/>
                </a:lnTo>
                <a:lnTo>
                  <a:pt x="2058" y="1231"/>
                </a:lnTo>
                <a:lnTo>
                  <a:pt x="2062" y="1229"/>
                </a:lnTo>
                <a:lnTo>
                  <a:pt x="2064" y="1226"/>
                </a:lnTo>
                <a:lnTo>
                  <a:pt x="2064" y="1226"/>
                </a:lnTo>
                <a:lnTo>
                  <a:pt x="2072" y="1227"/>
                </a:lnTo>
                <a:lnTo>
                  <a:pt x="2080" y="1230"/>
                </a:lnTo>
                <a:lnTo>
                  <a:pt x="2086" y="1235"/>
                </a:lnTo>
                <a:lnTo>
                  <a:pt x="2092" y="1241"/>
                </a:lnTo>
                <a:lnTo>
                  <a:pt x="2095" y="1248"/>
                </a:lnTo>
                <a:lnTo>
                  <a:pt x="2097" y="1256"/>
                </a:lnTo>
                <a:lnTo>
                  <a:pt x="2098" y="1265"/>
                </a:lnTo>
                <a:lnTo>
                  <a:pt x="2096" y="1274"/>
                </a:lnTo>
                <a:lnTo>
                  <a:pt x="2096" y="1274"/>
                </a:lnTo>
                <a:lnTo>
                  <a:pt x="2101" y="1281"/>
                </a:lnTo>
                <a:lnTo>
                  <a:pt x="2108" y="1289"/>
                </a:lnTo>
                <a:lnTo>
                  <a:pt x="2125" y="1303"/>
                </a:lnTo>
                <a:lnTo>
                  <a:pt x="2133" y="1309"/>
                </a:lnTo>
                <a:lnTo>
                  <a:pt x="2141" y="1317"/>
                </a:lnTo>
                <a:lnTo>
                  <a:pt x="2145" y="1323"/>
                </a:lnTo>
                <a:lnTo>
                  <a:pt x="2146" y="1326"/>
                </a:lnTo>
                <a:lnTo>
                  <a:pt x="2147" y="1329"/>
                </a:lnTo>
                <a:lnTo>
                  <a:pt x="2147" y="1329"/>
                </a:lnTo>
                <a:lnTo>
                  <a:pt x="2146" y="1336"/>
                </a:lnTo>
                <a:lnTo>
                  <a:pt x="2143" y="1342"/>
                </a:lnTo>
                <a:lnTo>
                  <a:pt x="2139" y="1348"/>
                </a:lnTo>
                <a:lnTo>
                  <a:pt x="2133" y="1354"/>
                </a:lnTo>
                <a:lnTo>
                  <a:pt x="2122" y="1365"/>
                </a:lnTo>
                <a:lnTo>
                  <a:pt x="2111" y="1377"/>
                </a:lnTo>
                <a:lnTo>
                  <a:pt x="2111" y="1377"/>
                </a:lnTo>
                <a:lnTo>
                  <a:pt x="2105" y="1377"/>
                </a:lnTo>
                <a:lnTo>
                  <a:pt x="2099" y="1377"/>
                </a:lnTo>
                <a:lnTo>
                  <a:pt x="2094" y="1375"/>
                </a:lnTo>
                <a:lnTo>
                  <a:pt x="2088" y="1374"/>
                </a:lnTo>
                <a:lnTo>
                  <a:pt x="2081" y="1370"/>
                </a:lnTo>
                <a:lnTo>
                  <a:pt x="2075" y="1364"/>
                </a:lnTo>
                <a:lnTo>
                  <a:pt x="2068" y="1356"/>
                </a:lnTo>
                <a:lnTo>
                  <a:pt x="2063" y="1349"/>
                </a:lnTo>
                <a:lnTo>
                  <a:pt x="2056" y="1341"/>
                </a:lnTo>
                <a:lnTo>
                  <a:pt x="2049" y="1334"/>
                </a:lnTo>
                <a:lnTo>
                  <a:pt x="2049" y="1334"/>
                </a:lnTo>
                <a:lnTo>
                  <a:pt x="2043" y="1335"/>
                </a:lnTo>
                <a:lnTo>
                  <a:pt x="2038" y="1338"/>
                </a:lnTo>
                <a:lnTo>
                  <a:pt x="2030" y="1344"/>
                </a:lnTo>
                <a:lnTo>
                  <a:pt x="2025" y="1347"/>
                </a:lnTo>
                <a:lnTo>
                  <a:pt x="2021" y="1350"/>
                </a:lnTo>
                <a:lnTo>
                  <a:pt x="2017" y="1351"/>
                </a:lnTo>
                <a:lnTo>
                  <a:pt x="2011" y="1351"/>
                </a:lnTo>
                <a:lnTo>
                  <a:pt x="2011" y="1351"/>
                </a:lnTo>
                <a:lnTo>
                  <a:pt x="2007" y="1350"/>
                </a:lnTo>
                <a:lnTo>
                  <a:pt x="2004" y="1349"/>
                </a:lnTo>
                <a:lnTo>
                  <a:pt x="2001" y="1347"/>
                </a:lnTo>
                <a:lnTo>
                  <a:pt x="1999" y="1343"/>
                </a:lnTo>
                <a:lnTo>
                  <a:pt x="1995" y="1338"/>
                </a:lnTo>
                <a:lnTo>
                  <a:pt x="1994" y="1330"/>
                </a:lnTo>
                <a:lnTo>
                  <a:pt x="1995" y="1323"/>
                </a:lnTo>
                <a:lnTo>
                  <a:pt x="1997" y="1316"/>
                </a:lnTo>
                <a:lnTo>
                  <a:pt x="2002" y="1309"/>
                </a:lnTo>
                <a:lnTo>
                  <a:pt x="2007" y="1304"/>
                </a:lnTo>
                <a:lnTo>
                  <a:pt x="2007" y="1304"/>
                </a:lnTo>
                <a:lnTo>
                  <a:pt x="1999" y="1297"/>
                </a:lnTo>
                <a:lnTo>
                  <a:pt x="1991" y="1291"/>
                </a:lnTo>
                <a:lnTo>
                  <a:pt x="1984" y="1284"/>
                </a:lnTo>
                <a:lnTo>
                  <a:pt x="1975" y="1278"/>
                </a:lnTo>
                <a:lnTo>
                  <a:pt x="1975" y="1278"/>
                </a:lnTo>
                <a:lnTo>
                  <a:pt x="1934" y="1302"/>
                </a:lnTo>
                <a:lnTo>
                  <a:pt x="1895" y="1326"/>
                </a:lnTo>
                <a:lnTo>
                  <a:pt x="1856" y="1351"/>
                </a:lnTo>
                <a:lnTo>
                  <a:pt x="1815" y="1374"/>
                </a:lnTo>
                <a:lnTo>
                  <a:pt x="1815" y="1374"/>
                </a:lnTo>
                <a:lnTo>
                  <a:pt x="1814" y="1386"/>
                </a:lnTo>
                <a:lnTo>
                  <a:pt x="1814" y="1398"/>
                </a:lnTo>
                <a:lnTo>
                  <a:pt x="1816" y="1409"/>
                </a:lnTo>
                <a:lnTo>
                  <a:pt x="1820" y="1418"/>
                </a:lnTo>
                <a:lnTo>
                  <a:pt x="1825" y="1428"/>
                </a:lnTo>
                <a:lnTo>
                  <a:pt x="1831" y="1435"/>
                </a:lnTo>
                <a:lnTo>
                  <a:pt x="1839" y="1443"/>
                </a:lnTo>
                <a:lnTo>
                  <a:pt x="1848" y="1448"/>
                </a:lnTo>
                <a:lnTo>
                  <a:pt x="1848" y="1448"/>
                </a:lnTo>
                <a:lnTo>
                  <a:pt x="1850" y="1458"/>
                </a:lnTo>
                <a:lnTo>
                  <a:pt x="1852" y="1465"/>
                </a:lnTo>
                <a:lnTo>
                  <a:pt x="1856" y="1472"/>
                </a:lnTo>
                <a:lnTo>
                  <a:pt x="1861" y="1478"/>
                </a:lnTo>
                <a:lnTo>
                  <a:pt x="1872" y="1489"/>
                </a:lnTo>
                <a:lnTo>
                  <a:pt x="1884" y="1500"/>
                </a:lnTo>
                <a:lnTo>
                  <a:pt x="1884" y="1500"/>
                </a:lnTo>
                <a:lnTo>
                  <a:pt x="1893" y="1499"/>
                </a:lnTo>
                <a:lnTo>
                  <a:pt x="1901" y="1500"/>
                </a:lnTo>
                <a:lnTo>
                  <a:pt x="1909" y="1503"/>
                </a:lnTo>
                <a:lnTo>
                  <a:pt x="1915" y="1508"/>
                </a:lnTo>
                <a:lnTo>
                  <a:pt x="1920" y="1515"/>
                </a:lnTo>
                <a:lnTo>
                  <a:pt x="1926" y="1522"/>
                </a:lnTo>
                <a:lnTo>
                  <a:pt x="1929" y="1531"/>
                </a:lnTo>
                <a:lnTo>
                  <a:pt x="1932" y="1539"/>
                </a:lnTo>
                <a:lnTo>
                  <a:pt x="1932" y="1539"/>
                </a:lnTo>
                <a:lnTo>
                  <a:pt x="1934" y="1536"/>
                </a:lnTo>
                <a:lnTo>
                  <a:pt x="1937" y="1533"/>
                </a:lnTo>
                <a:lnTo>
                  <a:pt x="1941" y="1531"/>
                </a:lnTo>
                <a:lnTo>
                  <a:pt x="1944" y="1529"/>
                </a:lnTo>
                <a:lnTo>
                  <a:pt x="1952" y="1526"/>
                </a:lnTo>
                <a:lnTo>
                  <a:pt x="1961" y="1526"/>
                </a:lnTo>
                <a:lnTo>
                  <a:pt x="1971" y="1528"/>
                </a:lnTo>
                <a:lnTo>
                  <a:pt x="1979" y="1530"/>
                </a:lnTo>
                <a:lnTo>
                  <a:pt x="1986" y="1532"/>
                </a:lnTo>
                <a:lnTo>
                  <a:pt x="1992" y="1535"/>
                </a:lnTo>
                <a:lnTo>
                  <a:pt x="1992" y="1535"/>
                </a:lnTo>
                <a:lnTo>
                  <a:pt x="1996" y="1533"/>
                </a:lnTo>
                <a:lnTo>
                  <a:pt x="2001" y="1529"/>
                </a:lnTo>
                <a:lnTo>
                  <a:pt x="2009" y="1520"/>
                </a:lnTo>
                <a:lnTo>
                  <a:pt x="2014" y="1515"/>
                </a:lnTo>
                <a:lnTo>
                  <a:pt x="2019" y="1511"/>
                </a:lnTo>
                <a:lnTo>
                  <a:pt x="2025" y="1507"/>
                </a:lnTo>
                <a:lnTo>
                  <a:pt x="2033" y="1506"/>
                </a:lnTo>
                <a:lnTo>
                  <a:pt x="2033" y="1506"/>
                </a:lnTo>
                <a:lnTo>
                  <a:pt x="2035" y="1506"/>
                </a:lnTo>
                <a:lnTo>
                  <a:pt x="2037" y="1508"/>
                </a:lnTo>
                <a:lnTo>
                  <a:pt x="2041" y="1511"/>
                </a:lnTo>
                <a:lnTo>
                  <a:pt x="2046" y="1515"/>
                </a:lnTo>
                <a:lnTo>
                  <a:pt x="2048" y="1516"/>
                </a:lnTo>
                <a:lnTo>
                  <a:pt x="2051" y="1517"/>
                </a:lnTo>
                <a:lnTo>
                  <a:pt x="2051" y="1517"/>
                </a:lnTo>
                <a:lnTo>
                  <a:pt x="2056" y="1515"/>
                </a:lnTo>
                <a:lnTo>
                  <a:pt x="2063" y="1513"/>
                </a:lnTo>
                <a:lnTo>
                  <a:pt x="2076" y="1505"/>
                </a:lnTo>
                <a:lnTo>
                  <a:pt x="2082" y="1502"/>
                </a:lnTo>
                <a:lnTo>
                  <a:pt x="2090" y="1501"/>
                </a:lnTo>
                <a:lnTo>
                  <a:pt x="2097" y="1501"/>
                </a:lnTo>
                <a:lnTo>
                  <a:pt x="2100" y="1502"/>
                </a:lnTo>
                <a:lnTo>
                  <a:pt x="2105" y="1504"/>
                </a:lnTo>
                <a:lnTo>
                  <a:pt x="2105" y="1504"/>
                </a:lnTo>
                <a:lnTo>
                  <a:pt x="2110" y="1508"/>
                </a:lnTo>
                <a:lnTo>
                  <a:pt x="2114" y="1514"/>
                </a:lnTo>
                <a:lnTo>
                  <a:pt x="2117" y="1521"/>
                </a:lnTo>
                <a:lnTo>
                  <a:pt x="2120" y="1529"/>
                </a:lnTo>
                <a:lnTo>
                  <a:pt x="2121" y="1537"/>
                </a:lnTo>
                <a:lnTo>
                  <a:pt x="2121" y="1546"/>
                </a:lnTo>
                <a:lnTo>
                  <a:pt x="2120" y="1554"/>
                </a:lnTo>
                <a:lnTo>
                  <a:pt x="2117" y="1563"/>
                </a:lnTo>
                <a:lnTo>
                  <a:pt x="2117" y="1563"/>
                </a:lnTo>
                <a:close/>
                <a:moveTo>
                  <a:pt x="1117" y="580"/>
                </a:moveTo>
                <a:lnTo>
                  <a:pt x="1117" y="580"/>
                </a:lnTo>
                <a:lnTo>
                  <a:pt x="1117" y="571"/>
                </a:lnTo>
                <a:lnTo>
                  <a:pt x="1116" y="566"/>
                </a:lnTo>
                <a:lnTo>
                  <a:pt x="1116" y="563"/>
                </a:lnTo>
                <a:lnTo>
                  <a:pt x="1114" y="561"/>
                </a:lnTo>
                <a:lnTo>
                  <a:pt x="1109" y="556"/>
                </a:lnTo>
                <a:lnTo>
                  <a:pt x="1109" y="556"/>
                </a:lnTo>
                <a:lnTo>
                  <a:pt x="1106" y="561"/>
                </a:lnTo>
                <a:lnTo>
                  <a:pt x="1102" y="565"/>
                </a:lnTo>
                <a:lnTo>
                  <a:pt x="1099" y="567"/>
                </a:lnTo>
                <a:lnTo>
                  <a:pt x="1096" y="569"/>
                </a:lnTo>
                <a:lnTo>
                  <a:pt x="1092" y="569"/>
                </a:lnTo>
                <a:lnTo>
                  <a:pt x="1087" y="569"/>
                </a:lnTo>
                <a:lnTo>
                  <a:pt x="1083" y="569"/>
                </a:lnTo>
                <a:lnTo>
                  <a:pt x="1079" y="568"/>
                </a:lnTo>
                <a:lnTo>
                  <a:pt x="1070" y="564"/>
                </a:lnTo>
                <a:lnTo>
                  <a:pt x="1064" y="557"/>
                </a:lnTo>
                <a:lnTo>
                  <a:pt x="1058" y="550"/>
                </a:lnTo>
                <a:lnTo>
                  <a:pt x="1056" y="546"/>
                </a:lnTo>
                <a:lnTo>
                  <a:pt x="1055" y="541"/>
                </a:lnTo>
                <a:lnTo>
                  <a:pt x="1055" y="541"/>
                </a:lnTo>
                <a:lnTo>
                  <a:pt x="1051" y="541"/>
                </a:lnTo>
                <a:lnTo>
                  <a:pt x="1048" y="542"/>
                </a:lnTo>
                <a:lnTo>
                  <a:pt x="1045" y="544"/>
                </a:lnTo>
                <a:lnTo>
                  <a:pt x="1041" y="546"/>
                </a:lnTo>
                <a:lnTo>
                  <a:pt x="1039" y="548"/>
                </a:lnTo>
                <a:lnTo>
                  <a:pt x="1038" y="550"/>
                </a:lnTo>
                <a:lnTo>
                  <a:pt x="1038" y="552"/>
                </a:lnTo>
                <a:lnTo>
                  <a:pt x="1038" y="554"/>
                </a:lnTo>
                <a:lnTo>
                  <a:pt x="1038" y="554"/>
                </a:lnTo>
                <a:lnTo>
                  <a:pt x="1042" y="559"/>
                </a:lnTo>
                <a:lnTo>
                  <a:pt x="1049" y="564"/>
                </a:lnTo>
                <a:lnTo>
                  <a:pt x="1057" y="570"/>
                </a:lnTo>
                <a:lnTo>
                  <a:pt x="1068" y="576"/>
                </a:lnTo>
                <a:lnTo>
                  <a:pt x="1080" y="580"/>
                </a:lnTo>
                <a:lnTo>
                  <a:pt x="1093" y="583"/>
                </a:lnTo>
                <a:lnTo>
                  <a:pt x="1099" y="583"/>
                </a:lnTo>
                <a:lnTo>
                  <a:pt x="1104" y="583"/>
                </a:lnTo>
                <a:lnTo>
                  <a:pt x="1111" y="582"/>
                </a:lnTo>
                <a:lnTo>
                  <a:pt x="1117" y="580"/>
                </a:lnTo>
                <a:lnTo>
                  <a:pt x="1117" y="580"/>
                </a:lnTo>
                <a:close/>
                <a:moveTo>
                  <a:pt x="341" y="66"/>
                </a:moveTo>
                <a:lnTo>
                  <a:pt x="341" y="66"/>
                </a:lnTo>
                <a:lnTo>
                  <a:pt x="330" y="90"/>
                </a:lnTo>
                <a:lnTo>
                  <a:pt x="319" y="112"/>
                </a:lnTo>
                <a:lnTo>
                  <a:pt x="306" y="133"/>
                </a:lnTo>
                <a:lnTo>
                  <a:pt x="292" y="153"/>
                </a:lnTo>
                <a:lnTo>
                  <a:pt x="277" y="171"/>
                </a:lnTo>
                <a:lnTo>
                  <a:pt x="260" y="187"/>
                </a:lnTo>
                <a:lnTo>
                  <a:pt x="251" y="194"/>
                </a:lnTo>
                <a:lnTo>
                  <a:pt x="241" y="202"/>
                </a:lnTo>
                <a:lnTo>
                  <a:pt x="231" y="208"/>
                </a:lnTo>
                <a:lnTo>
                  <a:pt x="220" y="215"/>
                </a:lnTo>
                <a:lnTo>
                  <a:pt x="220" y="215"/>
                </a:lnTo>
                <a:lnTo>
                  <a:pt x="222" y="217"/>
                </a:lnTo>
                <a:lnTo>
                  <a:pt x="222" y="219"/>
                </a:lnTo>
                <a:lnTo>
                  <a:pt x="220" y="220"/>
                </a:lnTo>
                <a:lnTo>
                  <a:pt x="218" y="221"/>
                </a:lnTo>
                <a:lnTo>
                  <a:pt x="216" y="222"/>
                </a:lnTo>
                <a:lnTo>
                  <a:pt x="214" y="223"/>
                </a:lnTo>
                <a:lnTo>
                  <a:pt x="213" y="226"/>
                </a:lnTo>
                <a:lnTo>
                  <a:pt x="212" y="229"/>
                </a:lnTo>
                <a:lnTo>
                  <a:pt x="212" y="229"/>
                </a:lnTo>
                <a:lnTo>
                  <a:pt x="215" y="231"/>
                </a:lnTo>
                <a:lnTo>
                  <a:pt x="217" y="231"/>
                </a:lnTo>
                <a:lnTo>
                  <a:pt x="223" y="230"/>
                </a:lnTo>
                <a:lnTo>
                  <a:pt x="230" y="230"/>
                </a:lnTo>
                <a:lnTo>
                  <a:pt x="233" y="230"/>
                </a:lnTo>
                <a:lnTo>
                  <a:pt x="235" y="231"/>
                </a:lnTo>
                <a:lnTo>
                  <a:pt x="235" y="231"/>
                </a:lnTo>
                <a:lnTo>
                  <a:pt x="260" y="215"/>
                </a:lnTo>
                <a:lnTo>
                  <a:pt x="284" y="196"/>
                </a:lnTo>
                <a:lnTo>
                  <a:pt x="308" y="176"/>
                </a:lnTo>
                <a:lnTo>
                  <a:pt x="319" y="166"/>
                </a:lnTo>
                <a:lnTo>
                  <a:pt x="329" y="154"/>
                </a:lnTo>
                <a:lnTo>
                  <a:pt x="339" y="142"/>
                </a:lnTo>
                <a:lnTo>
                  <a:pt x="347" y="130"/>
                </a:lnTo>
                <a:lnTo>
                  <a:pt x="355" y="117"/>
                </a:lnTo>
                <a:lnTo>
                  <a:pt x="361" y="103"/>
                </a:lnTo>
                <a:lnTo>
                  <a:pt x="367" y="90"/>
                </a:lnTo>
                <a:lnTo>
                  <a:pt x="371" y="75"/>
                </a:lnTo>
                <a:lnTo>
                  <a:pt x="373" y="58"/>
                </a:lnTo>
                <a:lnTo>
                  <a:pt x="373" y="42"/>
                </a:lnTo>
                <a:lnTo>
                  <a:pt x="373" y="42"/>
                </a:lnTo>
                <a:lnTo>
                  <a:pt x="374" y="39"/>
                </a:lnTo>
                <a:lnTo>
                  <a:pt x="375" y="38"/>
                </a:lnTo>
                <a:lnTo>
                  <a:pt x="377" y="38"/>
                </a:lnTo>
                <a:lnTo>
                  <a:pt x="377" y="38"/>
                </a:lnTo>
                <a:lnTo>
                  <a:pt x="374" y="32"/>
                </a:lnTo>
                <a:lnTo>
                  <a:pt x="370" y="26"/>
                </a:lnTo>
                <a:lnTo>
                  <a:pt x="364" y="23"/>
                </a:lnTo>
                <a:lnTo>
                  <a:pt x="356" y="21"/>
                </a:lnTo>
                <a:lnTo>
                  <a:pt x="356" y="21"/>
                </a:lnTo>
                <a:lnTo>
                  <a:pt x="356" y="26"/>
                </a:lnTo>
                <a:lnTo>
                  <a:pt x="354" y="31"/>
                </a:lnTo>
                <a:lnTo>
                  <a:pt x="347" y="41"/>
                </a:lnTo>
                <a:lnTo>
                  <a:pt x="344" y="48"/>
                </a:lnTo>
                <a:lnTo>
                  <a:pt x="342" y="53"/>
                </a:lnTo>
                <a:lnTo>
                  <a:pt x="341" y="60"/>
                </a:lnTo>
                <a:lnTo>
                  <a:pt x="341" y="66"/>
                </a:lnTo>
                <a:lnTo>
                  <a:pt x="341" y="66"/>
                </a:lnTo>
                <a:close/>
                <a:moveTo>
                  <a:pt x="200" y="206"/>
                </a:moveTo>
                <a:lnTo>
                  <a:pt x="200" y="206"/>
                </a:lnTo>
                <a:lnTo>
                  <a:pt x="222" y="191"/>
                </a:lnTo>
                <a:lnTo>
                  <a:pt x="245" y="174"/>
                </a:lnTo>
                <a:lnTo>
                  <a:pt x="254" y="166"/>
                </a:lnTo>
                <a:lnTo>
                  <a:pt x="265" y="156"/>
                </a:lnTo>
                <a:lnTo>
                  <a:pt x="274" y="145"/>
                </a:lnTo>
                <a:lnTo>
                  <a:pt x="283" y="134"/>
                </a:lnTo>
                <a:lnTo>
                  <a:pt x="291" y="124"/>
                </a:lnTo>
                <a:lnTo>
                  <a:pt x="298" y="112"/>
                </a:lnTo>
                <a:lnTo>
                  <a:pt x="306" y="100"/>
                </a:lnTo>
                <a:lnTo>
                  <a:pt x="312" y="87"/>
                </a:lnTo>
                <a:lnTo>
                  <a:pt x="318" y="75"/>
                </a:lnTo>
                <a:lnTo>
                  <a:pt x="322" y="61"/>
                </a:lnTo>
                <a:lnTo>
                  <a:pt x="326" y="47"/>
                </a:lnTo>
                <a:lnTo>
                  <a:pt x="329" y="32"/>
                </a:lnTo>
                <a:lnTo>
                  <a:pt x="329" y="32"/>
                </a:lnTo>
                <a:lnTo>
                  <a:pt x="315" y="37"/>
                </a:lnTo>
                <a:lnTo>
                  <a:pt x="304" y="45"/>
                </a:lnTo>
                <a:lnTo>
                  <a:pt x="292" y="52"/>
                </a:lnTo>
                <a:lnTo>
                  <a:pt x="281" y="61"/>
                </a:lnTo>
                <a:lnTo>
                  <a:pt x="270" y="70"/>
                </a:lnTo>
                <a:lnTo>
                  <a:pt x="262" y="80"/>
                </a:lnTo>
                <a:lnTo>
                  <a:pt x="252" y="91"/>
                </a:lnTo>
                <a:lnTo>
                  <a:pt x="245" y="101"/>
                </a:lnTo>
                <a:lnTo>
                  <a:pt x="237" y="113"/>
                </a:lnTo>
                <a:lnTo>
                  <a:pt x="230" y="126"/>
                </a:lnTo>
                <a:lnTo>
                  <a:pt x="223" y="138"/>
                </a:lnTo>
                <a:lnTo>
                  <a:pt x="218" y="152"/>
                </a:lnTo>
                <a:lnTo>
                  <a:pt x="207" y="178"/>
                </a:lnTo>
                <a:lnTo>
                  <a:pt x="200" y="206"/>
                </a:lnTo>
                <a:lnTo>
                  <a:pt x="200" y="206"/>
                </a:lnTo>
                <a:close/>
                <a:moveTo>
                  <a:pt x="250" y="242"/>
                </a:moveTo>
                <a:lnTo>
                  <a:pt x="250" y="242"/>
                </a:lnTo>
                <a:lnTo>
                  <a:pt x="263" y="255"/>
                </a:lnTo>
                <a:lnTo>
                  <a:pt x="277" y="268"/>
                </a:lnTo>
                <a:lnTo>
                  <a:pt x="291" y="280"/>
                </a:lnTo>
                <a:lnTo>
                  <a:pt x="305" y="292"/>
                </a:lnTo>
                <a:lnTo>
                  <a:pt x="334" y="314"/>
                </a:lnTo>
                <a:lnTo>
                  <a:pt x="362" y="338"/>
                </a:lnTo>
                <a:lnTo>
                  <a:pt x="362" y="338"/>
                </a:lnTo>
                <a:lnTo>
                  <a:pt x="384" y="355"/>
                </a:lnTo>
                <a:lnTo>
                  <a:pt x="404" y="374"/>
                </a:lnTo>
                <a:lnTo>
                  <a:pt x="445" y="412"/>
                </a:lnTo>
                <a:lnTo>
                  <a:pt x="466" y="431"/>
                </a:lnTo>
                <a:lnTo>
                  <a:pt x="487" y="448"/>
                </a:lnTo>
                <a:lnTo>
                  <a:pt x="508" y="466"/>
                </a:lnTo>
                <a:lnTo>
                  <a:pt x="531" y="481"/>
                </a:lnTo>
                <a:lnTo>
                  <a:pt x="531" y="481"/>
                </a:lnTo>
                <a:lnTo>
                  <a:pt x="555" y="469"/>
                </a:lnTo>
                <a:lnTo>
                  <a:pt x="578" y="454"/>
                </a:lnTo>
                <a:lnTo>
                  <a:pt x="589" y="445"/>
                </a:lnTo>
                <a:lnTo>
                  <a:pt x="599" y="435"/>
                </a:lnTo>
                <a:lnTo>
                  <a:pt x="610" y="426"/>
                </a:lnTo>
                <a:lnTo>
                  <a:pt x="619" y="416"/>
                </a:lnTo>
                <a:lnTo>
                  <a:pt x="628" y="405"/>
                </a:lnTo>
                <a:lnTo>
                  <a:pt x="637" y="394"/>
                </a:lnTo>
                <a:lnTo>
                  <a:pt x="643" y="381"/>
                </a:lnTo>
                <a:lnTo>
                  <a:pt x="649" y="368"/>
                </a:lnTo>
                <a:lnTo>
                  <a:pt x="655" y="354"/>
                </a:lnTo>
                <a:lnTo>
                  <a:pt x="659" y="340"/>
                </a:lnTo>
                <a:lnTo>
                  <a:pt x="662" y="324"/>
                </a:lnTo>
                <a:lnTo>
                  <a:pt x="664" y="308"/>
                </a:lnTo>
                <a:lnTo>
                  <a:pt x="664" y="308"/>
                </a:lnTo>
                <a:lnTo>
                  <a:pt x="633" y="275"/>
                </a:lnTo>
                <a:lnTo>
                  <a:pt x="601" y="242"/>
                </a:lnTo>
                <a:lnTo>
                  <a:pt x="569" y="211"/>
                </a:lnTo>
                <a:lnTo>
                  <a:pt x="536" y="179"/>
                </a:lnTo>
                <a:lnTo>
                  <a:pt x="502" y="149"/>
                </a:lnTo>
                <a:lnTo>
                  <a:pt x="466" y="120"/>
                </a:lnTo>
                <a:lnTo>
                  <a:pt x="430" y="92"/>
                </a:lnTo>
                <a:lnTo>
                  <a:pt x="392" y="66"/>
                </a:lnTo>
                <a:lnTo>
                  <a:pt x="392" y="66"/>
                </a:lnTo>
                <a:lnTo>
                  <a:pt x="387" y="81"/>
                </a:lnTo>
                <a:lnTo>
                  <a:pt x="382" y="95"/>
                </a:lnTo>
                <a:lnTo>
                  <a:pt x="376" y="109"/>
                </a:lnTo>
                <a:lnTo>
                  <a:pt x="369" y="122"/>
                </a:lnTo>
                <a:lnTo>
                  <a:pt x="362" y="134"/>
                </a:lnTo>
                <a:lnTo>
                  <a:pt x="354" y="147"/>
                </a:lnTo>
                <a:lnTo>
                  <a:pt x="346" y="158"/>
                </a:lnTo>
                <a:lnTo>
                  <a:pt x="337" y="170"/>
                </a:lnTo>
                <a:lnTo>
                  <a:pt x="328" y="181"/>
                </a:lnTo>
                <a:lnTo>
                  <a:pt x="319" y="190"/>
                </a:lnTo>
                <a:lnTo>
                  <a:pt x="308" y="200"/>
                </a:lnTo>
                <a:lnTo>
                  <a:pt x="297" y="209"/>
                </a:lnTo>
                <a:lnTo>
                  <a:pt x="275" y="227"/>
                </a:lnTo>
                <a:lnTo>
                  <a:pt x="250" y="242"/>
                </a:lnTo>
                <a:lnTo>
                  <a:pt x="250" y="242"/>
                </a:lnTo>
                <a:close/>
                <a:moveTo>
                  <a:pt x="537" y="499"/>
                </a:moveTo>
                <a:lnTo>
                  <a:pt x="537" y="499"/>
                </a:lnTo>
                <a:lnTo>
                  <a:pt x="557" y="518"/>
                </a:lnTo>
                <a:lnTo>
                  <a:pt x="579" y="536"/>
                </a:lnTo>
                <a:lnTo>
                  <a:pt x="623" y="572"/>
                </a:lnTo>
                <a:lnTo>
                  <a:pt x="668" y="608"/>
                </a:lnTo>
                <a:lnTo>
                  <a:pt x="713" y="642"/>
                </a:lnTo>
                <a:lnTo>
                  <a:pt x="804" y="711"/>
                </a:lnTo>
                <a:lnTo>
                  <a:pt x="849" y="745"/>
                </a:lnTo>
                <a:lnTo>
                  <a:pt x="891" y="781"/>
                </a:lnTo>
                <a:lnTo>
                  <a:pt x="891" y="781"/>
                </a:lnTo>
                <a:lnTo>
                  <a:pt x="914" y="772"/>
                </a:lnTo>
                <a:lnTo>
                  <a:pt x="926" y="765"/>
                </a:lnTo>
                <a:lnTo>
                  <a:pt x="936" y="758"/>
                </a:lnTo>
                <a:lnTo>
                  <a:pt x="936" y="758"/>
                </a:lnTo>
                <a:lnTo>
                  <a:pt x="950" y="746"/>
                </a:lnTo>
                <a:lnTo>
                  <a:pt x="966" y="729"/>
                </a:lnTo>
                <a:lnTo>
                  <a:pt x="981" y="712"/>
                </a:lnTo>
                <a:lnTo>
                  <a:pt x="986" y="703"/>
                </a:lnTo>
                <a:lnTo>
                  <a:pt x="990" y="697"/>
                </a:lnTo>
                <a:lnTo>
                  <a:pt x="990" y="697"/>
                </a:lnTo>
                <a:lnTo>
                  <a:pt x="990" y="693"/>
                </a:lnTo>
                <a:lnTo>
                  <a:pt x="989" y="690"/>
                </a:lnTo>
                <a:lnTo>
                  <a:pt x="988" y="686"/>
                </a:lnTo>
                <a:lnTo>
                  <a:pt x="988" y="684"/>
                </a:lnTo>
                <a:lnTo>
                  <a:pt x="988" y="684"/>
                </a:lnTo>
                <a:lnTo>
                  <a:pt x="989" y="677"/>
                </a:lnTo>
                <a:lnTo>
                  <a:pt x="992" y="671"/>
                </a:lnTo>
                <a:lnTo>
                  <a:pt x="1001" y="659"/>
                </a:lnTo>
                <a:lnTo>
                  <a:pt x="1009" y="647"/>
                </a:lnTo>
                <a:lnTo>
                  <a:pt x="1012" y="642"/>
                </a:lnTo>
                <a:lnTo>
                  <a:pt x="1015" y="635"/>
                </a:lnTo>
                <a:lnTo>
                  <a:pt x="1015" y="635"/>
                </a:lnTo>
                <a:lnTo>
                  <a:pt x="1012" y="627"/>
                </a:lnTo>
                <a:lnTo>
                  <a:pt x="1008" y="621"/>
                </a:lnTo>
                <a:lnTo>
                  <a:pt x="1001" y="608"/>
                </a:lnTo>
                <a:lnTo>
                  <a:pt x="991" y="597"/>
                </a:lnTo>
                <a:lnTo>
                  <a:pt x="980" y="586"/>
                </a:lnTo>
                <a:lnTo>
                  <a:pt x="971" y="576"/>
                </a:lnTo>
                <a:lnTo>
                  <a:pt x="960" y="566"/>
                </a:lnTo>
                <a:lnTo>
                  <a:pt x="950" y="554"/>
                </a:lnTo>
                <a:lnTo>
                  <a:pt x="943" y="541"/>
                </a:lnTo>
                <a:lnTo>
                  <a:pt x="943" y="541"/>
                </a:lnTo>
                <a:lnTo>
                  <a:pt x="937" y="539"/>
                </a:lnTo>
                <a:lnTo>
                  <a:pt x="933" y="536"/>
                </a:lnTo>
                <a:lnTo>
                  <a:pt x="926" y="531"/>
                </a:lnTo>
                <a:lnTo>
                  <a:pt x="922" y="527"/>
                </a:lnTo>
                <a:lnTo>
                  <a:pt x="919" y="525"/>
                </a:lnTo>
                <a:lnTo>
                  <a:pt x="914" y="523"/>
                </a:lnTo>
                <a:lnTo>
                  <a:pt x="909" y="522"/>
                </a:lnTo>
                <a:lnTo>
                  <a:pt x="909" y="522"/>
                </a:lnTo>
                <a:lnTo>
                  <a:pt x="900" y="514"/>
                </a:lnTo>
                <a:lnTo>
                  <a:pt x="891" y="504"/>
                </a:lnTo>
                <a:lnTo>
                  <a:pt x="874" y="485"/>
                </a:lnTo>
                <a:lnTo>
                  <a:pt x="866" y="475"/>
                </a:lnTo>
                <a:lnTo>
                  <a:pt x="856" y="466"/>
                </a:lnTo>
                <a:lnTo>
                  <a:pt x="845" y="459"/>
                </a:lnTo>
                <a:lnTo>
                  <a:pt x="835" y="453"/>
                </a:lnTo>
                <a:lnTo>
                  <a:pt x="835" y="453"/>
                </a:lnTo>
                <a:lnTo>
                  <a:pt x="819" y="433"/>
                </a:lnTo>
                <a:lnTo>
                  <a:pt x="803" y="415"/>
                </a:lnTo>
                <a:lnTo>
                  <a:pt x="785" y="398"/>
                </a:lnTo>
                <a:lnTo>
                  <a:pt x="767" y="381"/>
                </a:lnTo>
                <a:lnTo>
                  <a:pt x="749" y="365"/>
                </a:lnTo>
                <a:lnTo>
                  <a:pt x="730" y="350"/>
                </a:lnTo>
                <a:lnTo>
                  <a:pt x="709" y="336"/>
                </a:lnTo>
                <a:lnTo>
                  <a:pt x="688" y="323"/>
                </a:lnTo>
                <a:lnTo>
                  <a:pt x="688" y="323"/>
                </a:lnTo>
                <a:lnTo>
                  <a:pt x="684" y="338"/>
                </a:lnTo>
                <a:lnTo>
                  <a:pt x="678" y="352"/>
                </a:lnTo>
                <a:lnTo>
                  <a:pt x="672" y="367"/>
                </a:lnTo>
                <a:lnTo>
                  <a:pt x="667" y="381"/>
                </a:lnTo>
                <a:lnTo>
                  <a:pt x="659" y="394"/>
                </a:lnTo>
                <a:lnTo>
                  <a:pt x="652" y="406"/>
                </a:lnTo>
                <a:lnTo>
                  <a:pt x="643" y="419"/>
                </a:lnTo>
                <a:lnTo>
                  <a:pt x="634" y="430"/>
                </a:lnTo>
                <a:lnTo>
                  <a:pt x="625" y="442"/>
                </a:lnTo>
                <a:lnTo>
                  <a:pt x="614" y="451"/>
                </a:lnTo>
                <a:lnTo>
                  <a:pt x="603" y="462"/>
                </a:lnTo>
                <a:lnTo>
                  <a:pt x="592" y="471"/>
                </a:lnTo>
                <a:lnTo>
                  <a:pt x="579" y="479"/>
                </a:lnTo>
                <a:lnTo>
                  <a:pt x="566" y="487"/>
                </a:lnTo>
                <a:lnTo>
                  <a:pt x="552" y="493"/>
                </a:lnTo>
                <a:lnTo>
                  <a:pt x="537" y="499"/>
                </a:lnTo>
                <a:lnTo>
                  <a:pt x="537" y="499"/>
                </a:lnTo>
                <a:close/>
                <a:moveTo>
                  <a:pt x="1055" y="624"/>
                </a:moveTo>
                <a:lnTo>
                  <a:pt x="1055" y="624"/>
                </a:lnTo>
                <a:lnTo>
                  <a:pt x="1058" y="622"/>
                </a:lnTo>
                <a:lnTo>
                  <a:pt x="1062" y="618"/>
                </a:lnTo>
                <a:lnTo>
                  <a:pt x="1063" y="614"/>
                </a:lnTo>
                <a:lnTo>
                  <a:pt x="1064" y="611"/>
                </a:lnTo>
                <a:lnTo>
                  <a:pt x="1066" y="595"/>
                </a:lnTo>
                <a:lnTo>
                  <a:pt x="1066" y="595"/>
                </a:lnTo>
                <a:lnTo>
                  <a:pt x="1063" y="594"/>
                </a:lnTo>
                <a:lnTo>
                  <a:pt x="1061" y="592"/>
                </a:lnTo>
                <a:lnTo>
                  <a:pt x="1058" y="591"/>
                </a:lnTo>
                <a:lnTo>
                  <a:pt x="1055" y="591"/>
                </a:lnTo>
                <a:lnTo>
                  <a:pt x="1055" y="591"/>
                </a:lnTo>
                <a:lnTo>
                  <a:pt x="1055" y="624"/>
                </a:lnTo>
                <a:lnTo>
                  <a:pt x="1055" y="624"/>
                </a:lnTo>
                <a:close/>
                <a:moveTo>
                  <a:pt x="1129" y="997"/>
                </a:moveTo>
                <a:lnTo>
                  <a:pt x="1129" y="997"/>
                </a:lnTo>
                <a:lnTo>
                  <a:pt x="1148" y="997"/>
                </a:lnTo>
                <a:lnTo>
                  <a:pt x="1169" y="994"/>
                </a:lnTo>
                <a:lnTo>
                  <a:pt x="1178" y="992"/>
                </a:lnTo>
                <a:lnTo>
                  <a:pt x="1188" y="989"/>
                </a:lnTo>
                <a:lnTo>
                  <a:pt x="1197" y="986"/>
                </a:lnTo>
                <a:lnTo>
                  <a:pt x="1204" y="981"/>
                </a:lnTo>
                <a:lnTo>
                  <a:pt x="1204" y="981"/>
                </a:lnTo>
                <a:lnTo>
                  <a:pt x="1210" y="977"/>
                </a:lnTo>
                <a:lnTo>
                  <a:pt x="1217" y="971"/>
                </a:lnTo>
                <a:lnTo>
                  <a:pt x="1232" y="957"/>
                </a:lnTo>
                <a:lnTo>
                  <a:pt x="1247" y="940"/>
                </a:lnTo>
                <a:lnTo>
                  <a:pt x="1252" y="931"/>
                </a:lnTo>
                <a:lnTo>
                  <a:pt x="1257" y="924"/>
                </a:lnTo>
                <a:lnTo>
                  <a:pt x="1257" y="924"/>
                </a:lnTo>
                <a:lnTo>
                  <a:pt x="1263" y="911"/>
                </a:lnTo>
                <a:lnTo>
                  <a:pt x="1268" y="893"/>
                </a:lnTo>
                <a:lnTo>
                  <a:pt x="1270" y="883"/>
                </a:lnTo>
                <a:lnTo>
                  <a:pt x="1272" y="873"/>
                </a:lnTo>
                <a:lnTo>
                  <a:pt x="1272" y="865"/>
                </a:lnTo>
                <a:lnTo>
                  <a:pt x="1269" y="858"/>
                </a:lnTo>
                <a:lnTo>
                  <a:pt x="1269" y="858"/>
                </a:lnTo>
                <a:lnTo>
                  <a:pt x="1266" y="851"/>
                </a:lnTo>
                <a:lnTo>
                  <a:pt x="1260" y="843"/>
                </a:lnTo>
                <a:lnTo>
                  <a:pt x="1251" y="837"/>
                </a:lnTo>
                <a:lnTo>
                  <a:pt x="1242" y="830"/>
                </a:lnTo>
                <a:lnTo>
                  <a:pt x="1222" y="818"/>
                </a:lnTo>
                <a:lnTo>
                  <a:pt x="1214" y="811"/>
                </a:lnTo>
                <a:lnTo>
                  <a:pt x="1206" y="805"/>
                </a:lnTo>
                <a:lnTo>
                  <a:pt x="1206" y="805"/>
                </a:lnTo>
                <a:lnTo>
                  <a:pt x="1203" y="802"/>
                </a:lnTo>
                <a:lnTo>
                  <a:pt x="1201" y="797"/>
                </a:lnTo>
                <a:lnTo>
                  <a:pt x="1198" y="793"/>
                </a:lnTo>
                <a:lnTo>
                  <a:pt x="1195" y="790"/>
                </a:lnTo>
                <a:lnTo>
                  <a:pt x="1195" y="790"/>
                </a:lnTo>
                <a:lnTo>
                  <a:pt x="1188" y="784"/>
                </a:lnTo>
                <a:lnTo>
                  <a:pt x="1180" y="779"/>
                </a:lnTo>
                <a:lnTo>
                  <a:pt x="1180" y="779"/>
                </a:lnTo>
                <a:lnTo>
                  <a:pt x="1159" y="761"/>
                </a:lnTo>
                <a:lnTo>
                  <a:pt x="1137" y="742"/>
                </a:lnTo>
                <a:lnTo>
                  <a:pt x="1115" y="723"/>
                </a:lnTo>
                <a:lnTo>
                  <a:pt x="1104" y="715"/>
                </a:lnTo>
                <a:lnTo>
                  <a:pt x="1096" y="709"/>
                </a:lnTo>
                <a:lnTo>
                  <a:pt x="1096" y="709"/>
                </a:lnTo>
                <a:lnTo>
                  <a:pt x="1092" y="721"/>
                </a:lnTo>
                <a:lnTo>
                  <a:pt x="1086" y="733"/>
                </a:lnTo>
                <a:lnTo>
                  <a:pt x="1081" y="745"/>
                </a:lnTo>
                <a:lnTo>
                  <a:pt x="1074" y="756"/>
                </a:lnTo>
                <a:lnTo>
                  <a:pt x="1067" y="766"/>
                </a:lnTo>
                <a:lnTo>
                  <a:pt x="1060" y="776"/>
                </a:lnTo>
                <a:lnTo>
                  <a:pt x="1052" y="785"/>
                </a:lnTo>
                <a:lnTo>
                  <a:pt x="1042" y="794"/>
                </a:lnTo>
                <a:lnTo>
                  <a:pt x="1034" y="804"/>
                </a:lnTo>
                <a:lnTo>
                  <a:pt x="1024" y="811"/>
                </a:lnTo>
                <a:lnTo>
                  <a:pt x="1013" y="819"/>
                </a:lnTo>
                <a:lnTo>
                  <a:pt x="1003" y="825"/>
                </a:lnTo>
                <a:lnTo>
                  <a:pt x="992" y="832"/>
                </a:lnTo>
                <a:lnTo>
                  <a:pt x="981" y="838"/>
                </a:lnTo>
                <a:lnTo>
                  <a:pt x="970" y="843"/>
                </a:lnTo>
                <a:lnTo>
                  <a:pt x="958" y="848"/>
                </a:lnTo>
                <a:lnTo>
                  <a:pt x="958" y="848"/>
                </a:lnTo>
                <a:lnTo>
                  <a:pt x="998" y="886"/>
                </a:lnTo>
                <a:lnTo>
                  <a:pt x="1040" y="926"/>
                </a:lnTo>
                <a:lnTo>
                  <a:pt x="1061" y="945"/>
                </a:lnTo>
                <a:lnTo>
                  <a:pt x="1083" y="964"/>
                </a:lnTo>
                <a:lnTo>
                  <a:pt x="1106" y="981"/>
                </a:lnTo>
                <a:lnTo>
                  <a:pt x="1129" y="997"/>
                </a:lnTo>
                <a:lnTo>
                  <a:pt x="1129" y="997"/>
                </a:lnTo>
                <a:close/>
                <a:moveTo>
                  <a:pt x="997" y="737"/>
                </a:moveTo>
                <a:lnTo>
                  <a:pt x="997" y="737"/>
                </a:lnTo>
                <a:lnTo>
                  <a:pt x="995" y="737"/>
                </a:lnTo>
                <a:lnTo>
                  <a:pt x="994" y="739"/>
                </a:lnTo>
                <a:lnTo>
                  <a:pt x="992" y="741"/>
                </a:lnTo>
                <a:lnTo>
                  <a:pt x="990" y="741"/>
                </a:lnTo>
                <a:lnTo>
                  <a:pt x="990" y="741"/>
                </a:lnTo>
                <a:lnTo>
                  <a:pt x="991" y="738"/>
                </a:lnTo>
                <a:lnTo>
                  <a:pt x="993" y="736"/>
                </a:lnTo>
                <a:lnTo>
                  <a:pt x="994" y="733"/>
                </a:lnTo>
                <a:lnTo>
                  <a:pt x="993" y="732"/>
                </a:lnTo>
                <a:lnTo>
                  <a:pt x="992" y="731"/>
                </a:lnTo>
                <a:lnTo>
                  <a:pt x="992" y="731"/>
                </a:lnTo>
                <a:lnTo>
                  <a:pt x="971" y="752"/>
                </a:lnTo>
                <a:lnTo>
                  <a:pt x="959" y="763"/>
                </a:lnTo>
                <a:lnTo>
                  <a:pt x="947" y="773"/>
                </a:lnTo>
                <a:lnTo>
                  <a:pt x="947" y="773"/>
                </a:lnTo>
                <a:lnTo>
                  <a:pt x="948" y="777"/>
                </a:lnTo>
                <a:lnTo>
                  <a:pt x="948" y="778"/>
                </a:lnTo>
                <a:lnTo>
                  <a:pt x="947" y="779"/>
                </a:lnTo>
                <a:lnTo>
                  <a:pt x="945" y="780"/>
                </a:lnTo>
                <a:lnTo>
                  <a:pt x="943" y="783"/>
                </a:lnTo>
                <a:lnTo>
                  <a:pt x="943" y="783"/>
                </a:lnTo>
                <a:lnTo>
                  <a:pt x="948" y="784"/>
                </a:lnTo>
                <a:lnTo>
                  <a:pt x="951" y="785"/>
                </a:lnTo>
                <a:lnTo>
                  <a:pt x="952" y="785"/>
                </a:lnTo>
                <a:lnTo>
                  <a:pt x="951" y="787"/>
                </a:lnTo>
                <a:lnTo>
                  <a:pt x="947" y="790"/>
                </a:lnTo>
                <a:lnTo>
                  <a:pt x="947" y="790"/>
                </a:lnTo>
                <a:lnTo>
                  <a:pt x="949" y="791"/>
                </a:lnTo>
                <a:lnTo>
                  <a:pt x="950" y="790"/>
                </a:lnTo>
                <a:lnTo>
                  <a:pt x="954" y="789"/>
                </a:lnTo>
                <a:lnTo>
                  <a:pt x="956" y="788"/>
                </a:lnTo>
                <a:lnTo>
                  <a:pt x="957" y="789"/>
                </a:lnTo>
                <a:lnTo>
                  <a:pt x="958" y="790"/>
                </a:lnTo>
                <a:lnTo>
                  <a:pt x="958" y="790"/>
                </a:lnTo>
                <a:lnTo>
                  <a:pt x="956" y="794"/>
                </a:lnTo>
                <a:lnTo>
                  <a:pt x="957" y="796"/>
                </a:lnTo>
                <a:lnTo>
                  <a:pt x="959" y="798"/>
                </a:lnTo>
                <a:lnTo>
                  <a:pt x="962" y="799"/>
                </a:lnTo>
                <a:lnTo>
                  <a:pt x="970" y="802"/>
                </a:lnTo>
                <a:lnTo>
                  <a:pt x="974" y="804"/>
                </a:lnTo>
                <a:lnTo>
                  <a:pt x="977" y="805"/>
                </a:lnTo>
                <a:lnTo>
                  <a:pt x="977" y="805"/>
                </a:lnTo>
                <a:lnTo>
                  <a:pt x="975" y="805"/>
                </a:lnTo>
                <a:lnTo>
                  <a:pt x="974" y="806"/>
                </a:lnTo>
                <a:lnTo>
                  <a:pt x="974" y="808"/>
                </a:lnTo>
                <a:lnTo>
                  <a:pt x="974" y="810"/>
                </a:lnTo>
                <a:lnTo>
                  <a:pt x="974" y="811"/>
                </a:lnTo>
                <a:lnTo>
                  <a:pt x="973" y="811"/>
                </a:lnTo>
                <a:lnTo>
                  <a:pt x="973" y="811"/>
                </a:lnTo>
                <a:lnTo>
                  <a:pt x="965" y="814"/>
                </a:lnTo>
                <a:lnTo>
                  <a:pt x="962" y="815"/>
                </a:lnTo>
                <a:lnTo>
                  <a:pt x="963" y="814"/>
                </a:lnTo>
                <a:lnTo>
                  <a:pt x="968" y="813"/>
                </a:lnTo>
                <a:lnTo>
                  <a:pt x="968" y="813"/>
                </a:lnTo>
                <a:lnTo>
                  <a:pt x="979" y="810"/>
                </a:lnTo>
                <a:lnTo>
                  <a:pt x="990" y="806"/>
                </a:lnTo>
                <a:lnTo>
                  <a:pt x="1010" y="796"/>
                </a:lnTo>
                <a:lnTo>
                  <a:pt x="1010" y="796"/>
                </a:lnTo>
                <a:lnTo>
                  <a:pt x="1016" y="790"/>
                </a:lnTo>
                <a:lnTo>
                  <a:pt x="1021" y="785"/>
                </a:lnTo>
                <a:lnTo>
                  <a:pt x="1025" y="779"/>
                </a:lnTo>
                <a:lnTo>
                  <a:pt x="1030" y="773"/>
                </a:lnTo>
                <a:lnTo>
                  <a:pt x="1030" y="773"/>
                </a:lnTo>
                <a:lnTo>
                  <a:pt x="1027" y="773"/>
                </a:lnTo>
                <a:lnTo>
                  <a:pt x="1026" y="773"/>
                </a:lnTo>
                <a:lnTo>
                  <a:pt x="1024" y="775"/>
                </a:lnTo>
                <a:lnTo>
                  <a:pt x="1023" y="777"/>
                </a:lnTo>
                <a:lnTo>
                  <a:pt x="1021" y="777"/>
                </a:lnTo>
                <a:lnTo>
                  <a:pt x="1019" y="777"/>
                </a:lnTo>
                <a:lnTo>
                  <a:pt x="1019" y="777"/>
                </a:lnTo>
                <a:lnTo>
                  <a:pt x="1019" y="774"/>
                </a:lnTo>
                <a:lnTo>
                  <a:pt x="1018" y="773"/>
                </a:lnTo>
                <a:lnTo>
                  <a:pt x="1016" y="771"/>
                </a:lnTo>
                <a:lnTo>
                  <a:pt x="1015" y="768"/>
                </a:lnTo>
                <a:lnTo>
                  <a:pt x="1015" y="768"/>
                </a:lnTo>
                <a:lnTo>
                  <a:pt x="1019" y="766"/>
                </a:lnTo>
                <a:lnTo>
                  <a:pt x="1019" y="766"/>
                </a:lnTo>
                <a:lnTo>
                  <a:pt x="1018" y="766"/>
                </a:lnTo>
                <a:lnTo>
                  <a:pt x="1016" y="766"/>
                </a:lnTo>
                <a:lnTo>
                  <a:pt x="1013" y="765"/>
                </a:lnTo>
                <a:lnTo>
                  <a:pt x="1012" y="764"/>
                </a:lnTo>
                <a:lnTo>
                  <a:pt x="1012" y="764"/>
                </a:lnTo>
                <a:lnTo>
                  <a:pt x="1013" y="760"/>
                </a:lnTo>
                <a:lnTo>
                  <a:pt x="1013" y="754"/>
                </a:lnTo>
                <a:lnTo>
                  <a:pt x="1012" y="750"/>
                </a:lnTo>
                <a:lnTo>
                  <a:pt x="1012" y="747"/>
                </a:lnTo>
                <a:lnTo>
                  <a:pt x="1012" y="747"/>
                </a:lnTo>
                <a:lnTo>
                  <a:pt x="1010" y="749"/>
                </a:lnTo>
                <a:lnTo>
                  <a:pt x="1007" y="750"/>
                </a:lnTo>
                <a:lnTo>
                  <a:pt x="998" y="751"/>
                </a:lnTo>
                <a:lnTo>
                  <a:pt x="995" y="750"/>
                </a:lnTo>
                <a:lnTo>
                  <a:pt x="992" y="749"/>
                </a:lnTo>
                <a:lnTo>
                  <a:pt x="989" y="748"/>
                </a:lnTo>
                <a:lnTo>
                  <a:pt x="988" y="745"/>
                </a:lnTo>
                <a:lnTo>
                  <a:pt x="988" y="745"/>
                </a:lnTo>
                <a:lnTo>
                  <a:pt x="991" y="744"/>
                </a:lnTo>
                <a:lnTo>
                  <a:pt x="995" y="742"/>
                </a:lnTo>
                <a:lnTo>
                  <a:pt x="998" y="738"/>
                </a:lnTo>
                <a:lnTo>
                  <a:pt x="998" y="737"/>
                </a:lnTo>
                <a:lnTo>
                  <a:pt x="997" y="737"/>
                </a:lnTo>
                <a:lnTo>
                  <a:pt x="997" y="737"/>
                </a:lnTo>
                <a:close/>
                <a:moveTo>
                  <a:pt x="1282" y="792"/>
                </a:moveTo>
                <a:lnTo>
                  <a:pt x="1282" y="792"/>
                </a:lnTo>
                <a:lnTo>
                  <a:pt x="1285" y="798"/>
                </a:lnTo>
                <a:lnTo>
                  <a:pt x="1291" y="804"/>
                </a:lnTo>
                <a:lnTo>
                  <a:pt x="1296" y="809"/>
                </a:lnTo>
                <a:lnTo>
                  <a:pt x="1304" y="812"/>
                </a:lnTo>
                <a:lnTo>
                  <a:pt x="1310" y="815"/>
                </a:lnTo>
                <a:lnTo>
                  <a:pt x="1318" y="815"/>
                </a:lnTo>
                <a:lnTo>
                  <a:pt x="1325" y="814"/>
                </a:lnTo>
                <a:lnTo>
                  <a:pt x="1331" y="811"/>
                </a:lnTo>
                <a:lnTo>
                  <a:pt x="1331" y="811"/>
                </a:lnTo>
                <a:lnTo>
                  <a:pt x="1324" y="809"/>
                </a:lnTo>
                <a:lnTo>
                  <a:pt x="1318" y="807"/>
                </a:lnTo>
                <a:lnTo>
                  <a:pt x="1312" y="803"/>
                </a:lnTo>
                <a:lnTo>
                  <a:pt x="1308" y="798"/>
                </a:lnTo>
                <a:lnTo>
                  <a:pt x="1299" y="789"/>
                </a:lnTo>
                <a:lnTo>
                  <a:pt x="1291" y="779"/>
                </a:lnTo>
                <a:lnTo>
                  <a:pt x="1291" y="779"/>
                </a:lnTo>
                <a:lnTo>
                  <a:pt x="1291" y="781"/>
                </a:lnTo>
                <a:lnTo>
                  <a:pt x="1289" y="782"/>
                </a:lnTo>
                <a:lnTo>
                  <a:pt x="1286" y="785"/>
                </a:lnTo>
                <a:lnTo>
                  <a:pt x="1283" y="788"/>
                </a:lnTo>
                <a:lnTo>
                  <a:pt x="1283" y="790"/>
                </a:lnTo>
                <a:lnTo>
                  <a:pt x="1282" y="792"/>
                </a:lnTo>
                <a:lnTo>
                  <a:pt x="1282" y="792"/>
                </a:lnTo>
                <a:close/>
                <a:moveTo>
                  <a:pt x="1336" y="794"/>
                </a:moveTo>
                <a:lnTo>
                  <a:pt x="1336" y="794"/>
                </a:lnTo>
                <a:lnTo>
                  <a:pt x="1335" y="791"/>
                </a:lnTo>
                <a:lnTo>
                  <a:pt x="1333" y="788"/>
                </a:lnTo>
                <a:lnTo>
                  <a:pt x="1330" y="785"/>
                </a:lnTo>
                <a:lnTo>
                  <a:pt x="1327" y="784"/>
                </a:lnTo>
                <a:lnTo>
                  <a:pt x="1321" y="781"/>
                </a:lnTo>
                <a:lnTo>
                  <a:pt x="1314" y="779"/>
                </a:lnTo>
                <a:lnTo>
                  <a:pt x="1314" y="779"/>
                </a:lnTo>
                <a:lnTo>
                  <a:pt x="1318" y="785"/>
                </a:lnTo>
                <a:lnTo>
                  <a:pt x="1322" y="790"/>
                </a:lnTo>
                <a:lnTo>
                  <a:pt x="1324" y="792"/>
                </a:lnTo>
                <a:lnTo>
                  <a:pt x="1327" y="793"/>
                </a:lnTo>
                <a:lnTo>
                  <a:pt x="1331" y="794"/>
                </a:lnTo>
                <a:lnTo>
                  <a:pt x="1336" y="794"/>
                </a:lnTo>
                <a:lnTo>
                  <a:pt x="1336" y="794"/>
                </a:lnTo>
                <a:close/>
                <a:moveTo>
                  <a:pt x="835" y="848"/>
                </a:moveTo>
                <a:lnTo>
                  <a:pt x="835" y="848"/>
                </a:lnTo>
                <a:lnTo>
                  <a:pt x="836" y="851"/>
                </a:lnTo>
                <a:lnTo>
                  <a:pt x="838" y="855"/>
                </a:lnTo>
                <a:lnTo>
                  <a:pt x="841" y="859"/>
                </a:lnTo>
                <a:lnTo>
                  <a:pt x="845" y="863"/>
                </a:lnTo>
                <a:lnTo>
                  <a:pt x="855" y="870"/>
                </a:lnTo>
                <a:lnTo>
                  <a:pt x="864" y="877"/>
                </a:lnTo>
                <a:lnTo>
                  <a:pt x="864" y="877"/>
                </a:lnTo>
                <a:lnTo>
                  <a:pt x="892" y="898"/>
                </a:lnTo>
                <a:lnTo>
                  <a:pt x="921" y="919"/>
                </a:lnTo>
                <a:lnTo>
                  <a:pt x="977" y="964"/>
                </a:lnTo>
                <a:lnTo>
                  <a:pt x="1006" y="987"/>
                </a:lnTo>
                <a:lnTo>
                  <a:pt x="1034" y="1007"/>
                </a:lnTo>
                <a:lnTo>
                  <a:pt x="1063" y="1026"/>
                </a:lnTo>
                <a:lnTo>
                  <a:pt x="1077" y="1035"/>
                </a:lnTo>
                <a:lnTo>
                  <a:pt x="1092" y="1042"/>
                </a:lnTo>
                <a:lnTo>
                  <a:pt x="1092" y="1042"/>
                </a:lnTo>
                <a:lnTo>
                  <a:pt x="1098" y="1037"/>
                </a:lnTo>
                <a:lnTo>
                  <a:pt x="1103" y="1031"/>
                </a:lnTo>
                <a:lnTo>
                  <a:pt x="1109" y="1023"/>
                </a:lnTo>
                <a:lnTo>
                  <a:pt x="1113" y="1015"/>
                </a:lnTo>
                <a:lnTo>
                  <a:pt x="1113" y="1015"/>
                </a:lnTo>
                <a:lnTo>
                  <a:pt x="1110" y="1012"/>
                </a:lnTo>
                <a:lnTo>
                  <a:pt x="1108" y="1009"/>
                </a:lnTo>
                <a:lnTo>
                  <a:pt x="1106" y="1006"/>
                </a:lnTo>
                <a:lnTo>
                  <a:pt x="1104" y="1002"/>
                </a:lnTo>
                <a:lnTo>
                  <a:pt x="1104" y="1002"/>
                </a:lnTo>
                <a:lnTo>
                  <a:pt x="1098" y="1006"/>
                </a:lnTo>
                <a:lnTo>
                  <a:pt x="1092" y="1008"/>
                </a:lnTo>
                <a:lnTo>
                  <a:pt x="1086" y="1010"/>
                </a:lnTo>
                <a:lnTo>
                  <a:pt x="1081" y="1010"/>
                </a:lnTo>
                <a:lnTo>
                  <a:pt x="1076" y="1010"/>
                </a:lnTo>
                <a:lnTo>
                  <a:pt x="1071" y="1009"/>
                </a:lnTo>
                <a:lnTo>
                  <a:pt x="1063" y="1005"/>
                </a:lnTo>
                <a:lnTo>
                  <a:pt x="1055" y="999"/>
                </a:lnTo>
                <a:lnTo>
                  <a:pt x="1047" y="992"/>
                </a:lnTo>
                <a:lnTo>
                  <a:pt x="1038" y="985"/>
                </a:lnTo>
                <a:lnTo>
                  <a:pt x="1030" y="977"/>
                </a:lnTo>
                <a:lnTo>
                  <a:pt x="1030" y="977"/>
                </a:lnTo>
                <a:lnTo>
                  <a:pt x="1001" y="955"/>
                </a:lnTo>
                <a:lnTo>
                  <a:pt x="971" y="931"/>
                </a:lnTo>
                <a:lnTo>
                  <a:pt x="943" y="909"/>
                </a:lnTo>
                <a:lnTo>
                  <a:pt x="931" y="897"/>
                </a:lnTo>
                <a:lnTo>
                  <a:pt x="919" y="885"/>
                </a:lnTo>
                <a:lnTo>
                  <a:pt x="919" y="885"/>
                </a:lnTo>
                <a:lnTo>
                  <a:pt x="914" y="883"/>
                </a:lnTo>
                <a:lnTo>
                  <a:pt x="907" y="880"/>
                </a:lnTo>
                <a:lnTo>
                  <a:pt x="901" y="877"/>
                </a:lnTo>
                <a:lnTo>
                  <a:pt x="895" y="871"/>
                </a:lnTo>
                <a:lnTo>
                  <a:pt x="888" y="866"/>
                </a:lnTo>
                <a:lnTo>
                  <a:pt x="883" y="860"/>
                </a:lnTo>
                <a:lnTo>
                  <a:pt x="879" y="854"/>
                </a:lnTo>
                <a:lnTo>
                  <a:pt x="874" y="848"/>
                </a:lnTo>
                <a:lnTo>
                  <a:pt x="874" y="848"/>
                </a:lnTo>
                <a:lnTo>
                  <a:pt x="875" y="843"/>
                </a:lnTo>
                <a:lnTo>
                  <a:pt x="877" y="841"/>
                </a:lnTo>
                <a:lnTo>
                  <a:pt x="881" y="837"/>
                </a:lnTo>
                <a:lnTo>
                  <a:pt x="883" y="835"/>
                </a:lnTo>
                <a:lnTo>
                  <a:pt x="885" y="832"/>
                </a:lnTo>
                <a:lnTo>
                  <a:pt x="885" y="828"/>
                </a:lnTo>
                <a:lnTo>
                  <a:pt x="885" y="824"/>
                </a:lnTo>
                <a:lnTo>
                  <a:pt x="885" y="824"/>
                </a:lnTo>
                <a:lnTo>
                  <a:pt x="883" y="820"/>
                </a:lnTo>
                <a:lnTo>
                  <a:pt x="881" y="817"/>
                </a:lnTo>
                <a:lnTo>
                  <a:pt x="873" y="809"/>
                </a:lnTo>
                <a:lnTo>
                  <a:pt x="864" y="802"/>
                </a:lnTo>
                <a:lnTo>
                  <a:pt x="854" y="796"/>
                </a:lnTo>
                <a:lnTo>
                  <a:pt x="854" y="796"/>
                </a:lnTo>
                <a:lnTo>
                  <a:pt x="853" y="803"/>
                </a:lnTo>
                <a:lnTo>
                  <a:pt x="851" y="809"/>
                </a:lnTo>
                <a:lnTo>
                  <a:pt x="848" y="815"/>
                </a:lnTo>
                <a:lnTo>
                  <a:pt x="844" y="821"/>
                </a:lnTo>
                <a:lnTo>
                  <a:pt x="840" y="827"/>
                </a:lnTo>
                <a:lnTo>
                  <a:pt x="837" y="834"/>
                </a:lnTo>
                <a:lnTo>
                  <a:pt x="835" y="840"/>
                </a:lnTo>
                <a:lnTo>
                  <a:pt x="835" y="848"/>
                </a:lnTo>
                <a:lnTo>
                  <a:pt x="835" y="848"/>
                </a:lnTo>
                <a:close/>
                <a:moveTo>
                  <a:pt x="1334" y="811"/>
                </a:moveTo>
                <a:lnTo>
                  <a:pt x="1334" y="811"/>
                </a:lnTo>
                <a:lnTo>
                  <a:pt x="1335" y="815"/>
                </a:lnTo>
                <a:lnTo>
                  <a:pt x="1337" y="819"/>
                </a:lnTo>
                <a:lnTo>
                  <a:pt x="1339" y="820"/>
                </a:lnTo>
                <a:lnTo>
                  <a:pt x="1342" y="821"/>
                </a:lnTo>
                <a:lnTo>
                  <a:pt x="1350" y="821"/>
                </a:lnTo>
                <a:lnTo>
                  <a:pt x="1359" y="820"/>
                </a:lnTo>
                <a:lnTo>
                  <a:pt x="1359" y="820"/>
                </a:lnTo>
                <a:lnTo>
                  <a:pt x="1360" y="813"/>
                </a:lnTo>
                <a:lnTo>
                  <a:pt x="1360" y="809"/>
                </a:lnTo>
                <a:lnTo>
                  <a:pt x="1358" y="804"/>
                </a:lnTo>
                <a:lnTo>
                  <a:pt x="1357" y="803"/>
                </a:lnTo>
                <a:lnTo>
                  <a:pt x="1355" y="800"/>
                </a:lnTo>
                <a:lnTo>
                  <a:pt x="1355" y="800"/>
                </a:lnTo>
                <a:lnTo>
                  <a:pt x="1351" y="805"/>
                </a:lnTo>
                <a:lnTo>
                  <a:pt x="1346" y="809"/>
                </a:lnTo>
                <a:lnTo>
                  <a:pt x="1341" y="811"/>
                </a:lnTo>
                <a:lnTo>
                  <a:pt x="1334" y="811"/>
                </a:lnTo>
                <a:lnTo>
                  <a:pt x="1334" y="811"/>
                </a:lnTo>
                <a:close/>
                <a:moveTo>
                  <a:pt x="913" y="841"/>
                </a:moveTo>
                <a:lnTo>
                  <a:pt x="913" y="841"/>
                </a:lnTo>
                <a:lnTo>
                  <a:pt x="909" y="843"/>
                </a:lnTo>
                <a:lnTo>
                  <a:pt x="904" y="844"/>
                </a:lnTo>
                <a:lnTo>
                  <a:pt x="900" y="843"/>
                </a:lnTo>
                <a:lnTo>
                  <a:pt x="896" y="843"/>
                </a:lnTo>
                <a:lnTo>
                  <a:pt x="896" y="843"/>
                </a:lnTo>
                <a:lnTo>
                  <a:pt x="914" y="862"/>
                </a:lnTo>
                <a:lnTo>
                  <a:pt x="933" y="880"/>
                </a:lnTo>
                <a:lnTo>
                  <a:pt x="952" y="896"/>
                </a:lnTo>
                <a:lnTo>
                  <a:pt x="974" y="912"/>
                </a:lnTo>
                <a:lnTo>
                  <a:pt x="1016" y="943"/>
                </a:lnTo>
                <a:lnTo>
                  <a:pt x="1036" y="960"/>
                </a:lnTo>
                <a:lnTo>
                  <a:pt x="1055" y="977"/>
                </a:lnTo>
                <a:lnTo>
                  <a:pt x="1055" y="977"/>
                </a:lnTo>
                <a:lnTo>
                  <a:pt x="1061" y="977"/>
                </a:lnTo>
                <a:lnTo>
                  <a:pt x="1065" y="978"/>
                </a:lnTo>
                <a:lnTo>
                  <a:pt x="1068" y="981"/>
                </a:lnTo>
                <a:lnTo>
                  <a:pt x="1072" y="986"/>
                </a:lnTo>
                <a:lnTo>
                  <a:pt x="1074" y="989"/>
                </a:lnTo>
                <a:lnTo>
                  <a:pt x="1078" y="991"/>
                </a:lnTo>
                <a:lnTo>
                  <a:pt x="1080" y="992"/>
                </a:lnTo>
                <a:lnTo>
                  <a:pt x="1083" y="990"/>
                </a:lnTo>
                <a:lnTo>
                  <a:pt x="1083" y="990"/>
                </a:lnTo>
                <a:lnTo>
                  <a:pt x="1062" y="971"/>
                </a:lnTo>
                <a:lnTo>
                  <a:pt x="1041" y="950"/>
                </a:lnTo>
                <a:lnTo>
                  <a:pt x="1002" y="912"/>
                </a:lnTo>
                <a:lnTo>
                  <a:pt x="980" y="893"/>
                </a:lnTo>
                <a:lnTo>
                  <a:pt x="959" y="874"/>
                </a:lnTo>
                <a:lnTo>
                  <a:pt x="936" y="857"/>
                </a:lnTo>
                <a:lnTo>
                  <a:pt x="913" y="841"/>
                </a:lnTo>
                <a:lnTo>
                  <a:pt x="913" y="841"/>
                </a:lnTo>
                <a:close/>
                <a:moveTo>
                  <a:pt x="868" y="904"/>
                </a:moveTo>
                <a:lnTo>
                  <a:pt x="868" y="904"/>
                </a:lnTo>
                <a:lnTo>
                  <a:pt x="862" y="909"/>
                </a:lnTo>
                <a:lnTo>
                  <a:pt x="858" y="913"/>
                </a:lnTo>
                <a:lnTo>
                  <a:pt x="849" y="925"/>
                </a:lnTo>
                <a:lnTo>
                  <a:pt x="840" y="939"/>
                </a:lnTo>
                <a:lnTo>
                  <a:pt x="833" y="954"/>
                </a:lnTo>
                <a:lnTo>
                  <a:pt x="828" y="970"/>
                </a:lnTo>
                <a:lnTo>
                  <a:pt x="827" y="978"/>
                </a:lnTo>
                <a:lnTo>
                  <a:pt x="826" y="987"/>
                </a:lnTo>
                <a:lnTo>
                  <a:pt x="826" y="995"/>
                </a:lnTo>
                <a:lnTo>
                  <a:pt x="826" y="1003"/>
                </a:lnTo>
                <a:lnTo>
                  <a:pt x="828" y="1011"/>
                </a:lnTo>
                <a:lnTo>
                  <a:pt x="830" y="1019"/>
                </a:lnTo>
                <a:lnTo>
                  <a:pt x="830" y="1019"/>
                </a:lnTo>
                <a:lnTo>
                  <a:pt x="830" y="1009"/>
                </a:lnTo>
                <a:lnTo>
                  <a:pt x="830" y="1001"/>
                </a:lnTo>
                <a:lnTo>
                  <a:pt x="833" y="991"/>
                </a:lnTo>
                <a:lnTo>
                  <a:pt x="835" y="984"/>
                </a:lnTo>
                <a:lnTo>
                  <a:pt x="840" y="969"/>
                </a:lnTo>
                <a:lnTo>
                  <a:pt x="846" y="955"/>
                </a:lnTo>
                <a:lnTo>
                  <a:pt x="855" y="943"/>
                </a:lnTo>
                <a:lnTo>
                  <a:pt x="864" y="932"/>
                </a:lnTo>
                <a:lnTo>
                  <a:pt x="881" y="913"/>
                </a:lnTo>
                <a:lnTo>
                  <a:pt x="881" y="913"/>
                </a:lnTo>
                <a:lnTo>
                  <a:pt x="879" y="911"/>
                </a:lnTo>
                <a:lnTo>
                  <a:pt x="875" y="909"/>
                </a:lnTo>
                <a:lnTo>
                  <a:pt x="871" y="906"/>
                </a:lnTo>
                <a:lnTo>
                  <a:pt x="868" y="904"/>
                </a:lnTo>
                <a:lnTo>
                  <a:pt x="868" y="904"/>
                </a:lnTo>
                <a:close/>
                <a:moveTo>
                  <a:pt x="1122" y="1355"/>
                </a:moveTo>
                <a:lnTo>
                  <a:pt x="1122" y="1355"/>
                </a:lnTo>
                <a:lnTo>
                  <a:pt x="1116" y="1344"/>
                </a:lnTo>
                <a:lnTo>
                  <a:pt x="1113" y="1333"/>
                </a:lnTo>
                <a:lnTo>
                  <a:pt x="1104" y="1307"/>
                </a:lnTo>
                <a:lnTo>
                  <a:pt x="1096" y="1280"/>
                </a:lnTo>
                <a:lnTo>
                  <a:pt x="1091" y="1268"/>
                </a:lnTo>
                <a:lnTo>
                  <a:pt x="1085" y="1258"/>
                </a:lnTo>
                <a:lnTo>
                  <a:pt x="1085" y="1258"/>
                </a:lnTo>
                <a:lnTo>
                  <a:pt x="1079" y="1253"/>
                </a:lnTo>
                <a:lnTo>
                  <a:pt x="1072" y="1251"/>
                </a:lnTo>
                <a:lnTo>
                  <a:pt x="1058" y="1247"/>
                </a:lnTo>
                <a:lnTo>
                  <a:pt x="1031" y="1241"/>
                </a:lnTo>
                <a:lnTo>
                  <a:pt x="1018" y="1237"/>
                </a:lnTo>
                <a:lnTo>
                  <a:pt x="1006" y="1232"/>
                </a:lnTo>
                <a:lnTo>
                  <a:pt x="1001" y="1229"/>
                </a:lnTo>
                <a:lnTo>
                  <a:pt x="995" y="1226"/>
                </a:lnTo>
                <a:lnTo>
                  <a:pt x="991" y="1220"/>
                </a:lnTo>
                <a:lnTo>
                  <a:pt x="988" y="1215"/>
                </a:lnTo>
                <a:lnTo>
                  <a:pt x="988" y="1215"/>
                </a:lnTo>
                <a:lnTo>
                  <a:pt x="982" y="1203"/>
                </a:lnTo>
                <a:lnTo>
                  <a:pt x="978" y="1191"/>
                </a:lnTo>
                <a:lnTo>
                  <a:pt x="976" y="1177"/>
                </a:lnTo>
                <a:lnTo>
                  <a:pt x="974" y="1165"/>
                </a:lnTo>
                <a:lnTo>
                  <a:pt x="972" y="1137"/>
                </a:lnTo>
                <a:lnTo>
                  <a:pt x="971" y="1113"/>
                </a:lnTo>
                <a:lnTo>
                  <a:pt x="971" y="1113"/>
                </a:lnTo>
                <a:lnTo>
                  <a:pt x="985" y="1108"/>
                </a:lnTo>
                <a:lnTo>
                  <a:pt x="997" y="1101"/>
                </a:lnTo>
                <a:lnTo>
                  <a:pt x="1009" y="1094"/>
                </a:lnTo>
                <a:lnTo>
                  <a:pt x="1020" y="1083"/>
                </a:lnTo>
                <a:lnTo>
                  <a:pt x="1024" y="1078"/>
                </a:lnTo>
                <a:lnTo>
                  <a:pt x="1028" y="1071"/>
                </a:lnTo>
                <a:lnTo>
                  <a:pt x="1032" y="1065"/>
                </a:lnTo>
                <a:lnTo>
                  <a:pt x="1034" y="1059"/>
                </a:lnTo>
                <a:lnTo>
                  <a:pt x="1036" y="1051"/>
                </a:lnTo>
                <a:lnTo>
                  <a:pt x="1037" y="1044"/>
                </a:lnTo>
                <a:lnTo>
                  <a:pt x="1037" y="1036"/>
                </a:lnTo>
                <a:lnTo>
                  <a:pt x="1036" y="1027"/>
                </a:lnTo>
                <a:lnTo>
                  <a:pt x="1036" y="1027"/>
                </a:lnTo>
                <a:lnTo>
                  <a:pt x="1032" y="1026"/>
                </a:lnTo>
                <a:lnTo>
                  <a:pt x="1028" y="1023"/>
                </a:lnTo>
                <a:lnTo>
                  <a:pt x="1020" y="1018"/>
                </a:lnTo>
                <a:lnTo>
                  <a:pt x="1017" y="1015"/>
                </a:lnTo>
                <a:lnTo>
                  <a:pt x="1012" y="1014"/>
                </a:lnTo>
                <a:lnTo>
                  <a:pt x="1008" y="1012"/>
                </a:lnTo>
                <a:lnTo>
                  <a:pt x="1004" y="1012"/>
                </a:lnTo>
                <a:lnTo>
                  <a:pt x="1004" y="1012"/>
                </a:lnTo>
                <a:lnTo>
                  <a:pt x="1006" y="1025"/>
                </a:lnTo>
                <a:lnTo>
                  <a:pt x="1005" y="1036"/>
                </a:lnTo>
                <a:lnTo>
                  <a:pt x="1003" y="1046"/>
                </a:lnTo>
                <a:lnTo>
                  <a:pt x="997" y="1054"/>
                </a:lnTo>
                <a:lnTo>
                  <a:pt x="992" y="1061"/>
                </a:lnTo>
                <a:lnTo>
                  <a:pt x="985" y="1066"/>
                </a:lnTo>
                <a:lnTo>
                  <a:pt x="976" y="1070"/>
                </a:lnTo>
                <a:lnTo>
                  <a:pt x="966" y="1072"/>
                </a:lnTo>
                <a:lnTo>
                  <a:pt x="958" y="1074"/>
                </a:lnTo>
                <a:lnTo>
                  <a:pt x="947" y="1074"/>
                </a:lnTo>
                <a:lnTo>
                  <a:pt x="937" y="1071"/>
                </a:lnTo>
                <a:lnTo>
                  <a:pt x="929" y="1068"/>
                </a:lnTo>
                <a:lnTo>
                  <a:pt x="920" y="1063"/>
                </a:lnTo>
                <a:lnTo>
                  <a:pt x="912" y="1056"/>
                </a:lnTo>
                <a:lnTo>
                  <a:pt x="905" y="1048"/>
                </a:lnTo>
                <a:lnTo>
                  <a:pt x="900" y="1038"/>
                </a:lnTo>
                <a:lnTo>
                  <a:pt x="900" y="1038"/>
                </a:lnTo>
                <a:lnTo>
                  <a:pt x="899" y="1033"/>
                </a:lnTo>
                <a:lnTo>
                  <a:pt x="899" y="1026"/>
                </a:lnTo>
                <a:lnTo>
                  <a:pt x="901" y="1015"/>
                </a:lnTo>
                <a:lnTo>
                  <a:pt x="905" y="1005"/>
                </a:lnTo>
                <a:lnTo>
                  <a:pt x="911" y="995"/>
                </a:lnTo>
                <a:lnTo>
                  <a:pt x="919" y="988"/>
                </a:lnTo>
                <a:lnTo>
                  <a:pt x="928" y="980"/>
                </a:lnTo>
                <a:lnTo>
                  <a:pt x="940" y="976"/>
                </a:lnTo>
                <a:lnTo>
                  <a:pt x="951" y="973"/>
                </a:lnTo>
                <a:lnTo>
                  <a:pt x="951" y="973"/>
                </a:lnTo>
                <a:lnTo>
                  <a:pt x="945" y="966"/>
                </a:lnTo>
                <a:lnTo>
                  <a:pt x="937" y="961"/>
                </a:lnTo>
                <a:lnTo>
                  <a:pt x="922" y="950"/>
                </a:lnTo>
                <a:lnTo>
                  <a:pt x="891" y="930"/>
                </a:lnTo>
                <a:lnTo>
                  <a:pt x="891" y="930"/>
                </a:lnTo>
                <a:lnTo>
                  <a:pt x="884" y="935"/>
                </a:lnTo>
                <a:lnTo>
                  <a:pt x="875" y="943"/>
                </a:lnTo>
                <a:lnTo>
                  <a:pt x="869" y="950"/>
                </a:lnTo>
                <a:lnTo>
                  <a:pt x="864" y="960"/>
                </a:lnTo>
                <a:lnTo>
                  <a:pt x="858" y="970"/>
                </a:lnTo>
                <a:lnTo>
                  <a:pt x="854" y="979"/>
                </a:lnTo>
                <a:lnTo>
                  <a:pt x="851" y="990"/>
                </a:lnTo>
                <a:lnTo>
                  <a:pt x="849" y="1002"/>
                </a:lnTo>
                <a:lnTo>
                  <a:pt x="848" y="1012"/>
                </a:lnTo>
                <a:lnTo>
                  <a:pt x="848" y="1023"/>
                </a:lnTo>
                <a:lnTo>
                  <a:pt x="850" y="1035"/>
                </a:lnTo>
                <a:lnTo>
                  <a:pt x="852" y="1045"/>
                </a:lnTo>
                <a:lnTo>
                  <a:pt x="856" y="1054"/>
                </a:lnTo>
                <a:lnTo>
                  <a:pt x="861" y="1064"/>
                </a:lnTo>
                <a:lnTo>
                  <a:pt x="869" y="1071"/>
                </a:lnTo>
                <a:lnTo>
                  <a:pt x="876" y="1079"/>
                </a:lnTo>
                <a:lnTo>
                  <a:pt x="876" y="1079"/>
                </a:lnTo>
                <a:lnTo>
                  <a:pt x="873" y="1087"/>
                </a:lnTo>
                <a:lnTo>
                  <a:pt x="870" y="1098"/>
                </a:lnTo>
                <a:lnTo>
                  <a:pt x="865" y="1120"/>
                </a:lnTo>
                <a:lnTo>
                  <a:pt x="856" y="1168"/>
                </a:lnTo>
                <a:lnTo>
                  <a:pt x="851" y="1191"/>
                </a:lnTo>
                <a:lnTo>
                  <a:pt x="848" y="1202"/>
                </a:lnTo>
                <a:lnTo>
                  <a:pt x="844" y="1212"/>
                </a:lnTo>
                <a:lnTo>
                  <a:pt x="840" y="1220"/>
                </a:lnTo>
                <a:lnTo>
                  <a:pt x="835" y="1229"/>
                </a:lnTo>
                <a:lnTo>
                  <a:pt x="828" y="1235"/>
                </a:lnTo>
                <a:lnTo>
                  <a:pt x="822" y="1241"/>
                </a:lnTo>
                <a:lnTo>
                  <a:pt x="822" y="1241"/>
                </a:lnTo>
                <a:lnTo>
                  <a:pt x="815" y="1244"/>
                </a:lnTo>
                <a:lnTo>
                  <a:pt x="808" y="1246"/>
                </a:lnTo>
                <a:lnTo>
                  <a:pt x="792" y="1248"/>
                </a:lnTo>
                <a:lnTo>
                  <a:pt x="776" y="1250"/>
                </a:lnTo>
                <a:lnTo>
                  <a:pt x="767" y="1251"/>
                </a:lnTo>
                <a:lnTo>
                  <a:pt x="760" y="1253"/>
                </a:lnTo>
                <a:lnTo>
                  <a:pt x="760" y="1253"/>
                </a:lnTo>
                <a:lnTo>
                  <a:pt x="756" y="1254"/>
                </a:lnTo>
                <a:lnTo>
                  <a:pt x="752" y="1258"/>
                </a:lnTo>
                <a:lnTo>
                  <a:pt x="749" y="1260"/>
                </a:lnTo>
                <a:lnTo>
                  <a:pt x="745" y="1262"/>
                </a:lnTo>
                <a:lnTo>
                  <a:pt x="745" y="1262"/>
                </a:lnTo>
                <a:lnTo>
                  <a:pt x="736" y="1264"/>
                </a:lnTo>
                <a:lnTo>
                  <a:pt x="727" y="1265"/>
                </a:lnTo>
                <a:lnTo>
                  <a:pt x="707" y="1267"/>
                </a:lnTo>
                <a:lnTo>
                  <a:pt x="699" y="1268"/>
                </a:lnTo>
                <a:lnTo>
                  <a:pt x="689" y="1271"/>
                </a:lnTo>
                <a:lnTo>
                  <a:pt x="679" y="1274"/>
                </a:lnTo>
                <a:lnTo>
                  <a:pt x="671" y="1278"/>
                </a:lnTo>
                <a:lnTo>
                  <a:pt x="671" y="1278"/>
                </a:lnTo>
                <a:lnTo>
                  <a:pt x="663" y="1293"/>
                </a:lnTo>
                <a:lnTo>
                  <a:pt x="656" y="1308"/>
                </a:lnTo>
                <a:lnTo>
                  <a:pt x="650" y="1325"/>
                </a:lnTo>
                <a:lnTo>
                  <a:pt x="645" y="1342"/>
                </a:lnTo>
                <a:lnTo>
                  <a:pt x="645" y="1342"/>
                </a:lnTo>
                <a:lnTo>
                  <a:pt x="654" y="1342"/>
                </a:lnTo>
                <a:lnTo>
                  <a:pt x="662" y="1342"/>
                </a:lnTo>
                <a:lnTo>
                  <a:pt x="678" y="1345"/>
                </a:lnTo>
                <a:lnTo>
                  <a:pt x="712" y="1353"/>
                </a:lnTo>
                <a:lnTo>
                  <a:pt x="728" y="1357"/>
                </a:lnTo>
                <a:lnTo>
                  <a:pt x="745" y="1358"/>
                </a:lnTo>
                <a:lnTo>
                  <a:pt x="753" y="1359"/>
                </a:lnTo>
                <a:lnTo>
                  <a:pt x="762" y="1358"/>
                </a:lnTo>
                <a:lnTo>
                  <a:pt x="770" y="1357"/>
                </a:lnTo>
                <a:lnTo>
                  <a:pt x="779" y="1355"/>
                </a:lnTo>
                <a:lnTo>
                  <a:pt x="779" y="1355"/>
                </a:lnTo>
                <a:lnTo>
                  <a:pt x="785" y="1339"/>
                </a:lnTo>
                <a:lnTo>
                  <a:pt x="790" y="1330"/>
                </a:lnTo>
                <a:lnTo>
                  <a:pt x="794" y="1322"/>
                </a:lnTo>
                <a:lnTo>
                  <a:pt x="800" y="1314"/>
                </a:lnTo>
                <a:lnTo>
                  <a:pt x="808" y="1308"/>
                </a:lnTo>
                <a:lnTo>
                  <a:pt x="816" y="1303"/>
                </a:lnTo>
                <a:lnTo>
                  <a:pt x="826" y="1297"/>
                </a:lnTo>
                <a:lnTo>
                  <a:pt x="826" y="1297"/>
                </a:lnTo>
                <a:lnTo>
                  <a:pt x="837" y="1294"/>
                </a:lnTo>
                <a:lnTo>
                  <a:pt x="851" y="1292"/>
                </a:lnTo>
                <a:lnTo>
                  <a:pt x="867" y="1291"/>
                </a:lnTo>
                <a:lnTo>
                  <a:pt x="884" y="1290"/>
                </a:lnTo>
                <a:lnTo>
                  <a:pt x="901" y="1290"/>
                </a:lnTo>
                <a:lnTo>
                  <a:pt x="917" y="1290"/>
                </a:lnTo>
                <a:lnTo>
                  <a:pt x="932" y="1291"/>
                </a:lnTo>
                <a:lnTo>
                  <a:pt x="945" y="1293"/>
                </a:lnTo>
                <a:lnTo>
                  <a:pt x="945" y="1293"/>
                </a:lnTo>
                <a:lnTo>
                  <a:pt x="951" y="1295"/>
                </a:lnTo>
                <a:lnTo>
                  <a:pt x="957" y="1297"/>
                </a:lnTo>
                <a:lnTo>
                  <a:pt x="966" y="1303"/>
                </a:lnTo>
                <a:lnTo>
                  <a:pt x="974" y="1309"/>
                </a:lnTo>
                <a:lnTo>
                  <a:pt x="980" y="1318"/>
                </a:lnTo>
                <a:lnTo>
                  <a:pt x="986" y="1326"/>
                </a:lnTo>
                <a:lnTo>
                  <a:pt x="991" y="1335"/>
                </a:lnTo>
                <a:lnTo>
                  <a:pt x="1000" y="1353"/>
                </a:lnTo>
                <a:lnTo>
                  <a:pt x="1000" y="1353"/>
                </a:lnTo>
                <a:lnTo>
                  <a:pt x="1018" y="1355"/>
                </a:lnTo>
                <a:lnTo>
                  <a:pt x="1035" y="1357"/>
                </a:lnTo>
                <a:lnTo>
                  <a:pt x="1068" y="1358"/>
                </a:lnTo>
                <a:lnTo>
                  <a:pt x="1099" y="1358"/>
                </a:lnTo>
                <a:lnTo>
                  <a:pt x="1125" y="1359"/>
                </a:lnTo>
                <a:lnTo>
                  <a:pt x="1125" y="1359"/>
                </a:lnTo>
                <a:lnTo>
                  <a:pt x="1126" y="1356"/>
                </a:lnTo>
                <a:lnTo>
                  <a:pt x="1126" y="1355"/>
                </a:lnTo>
                <a:lnTo>
                  <a:pt x="1127" y="1354"/>
                </a:lnTo>
                <a:lnTo>
                  <a:pt x="1125" y="1353"/>
                </a:lnTo>
                <a:lnTo>
                  <a:pt x="1125" y="1353"/>
                </a:lnTo>
                <a:lnTo>
                  <a:pt x="1124" y="1354"/>
                </a:lnTo>
                <a:lnTo>
                  <a:pt x="1122" y="1355"/>
                </a:lnTo>
                <a:lnTo>
                  <a:pt x="1122" y="1355"/>
                </a:lnTo>
                <a:close/>
                <a:moveTo>
                  <a:pt x="1215" y="1077"/>
                </a:moveTo>
                <a:lnTo>
                  <a:pt x="1215" y="1077"/>
                </a:lnTo>
                <a:lnTo>
                  <a:pt x="1222" y="1089"/>
                </a:lnTo>
                <a:lnTo>
                  <a:pt x="1232" y="1099"/>
                </a:lnTo>
                <a:lnTo>
                  <a:pt x="1242" y="1110"/>
                </a:lnTo>
                <a:lnTo>
                  <a:pt x="1252" y="1120"/>
                </a:lnTo>
                <a:lnTo>
                  <a:pt x="1276" y="1138"/>
                </a:lnTo>
                <a:lnTo>
                  <a:pt x="1299" y="1155"/>
                </a:lnTo>
                <a:lnTo>
                  <a:pt x="1299" y="1155"/>
                </a:lnTo>
                <a:lnTo>
                  <a:pt x="1335" y="1183"/>
                </a:lnTo>
                <a:lnTo>
                  <a:pt x="1368" y="1211"/>
                </a:lnTo>
                <a:lnTo>
                  <a:pt x="1368" y="1211"/>
                </a:lnTo>
                <a:lnTo>
                  <a:pt x="1373" y="1216"/>
                </a:lnTo>
                <a:lnTo>
                  <a:pt x="1379" y="1221"/>
                </a:lnTo>
                <a:lnTo>
                  <a:pt x="1383" y="1227"/>
                </a:lnTo>
                <a:lnTo>
                  <a:pt x="1388" y="1232"/>
                </a:lnTo>
                <a:lnTo>
                  <a:pt x="1388" y="1232"/>
                </a:lnTo>
                <a:lnTo>
                  <a:pt x="1397" y="1237"/>
                </a:lnTo>
                <a:lnTo>
                  <a:pt x="1405" y="1242"/>
                </a:lnTo>
                <a:lnTo>
                  <a:pt x="1413" y="1246"/>
                </a:lnTo>
                <a:lnTo>
                  <a:pt x="1420" y="1251"/>
                </a:lnTo>
                <a:lnTo>
                  <a:pt x="1420" y="1251"/>
                </a:lnTo>
                <a:lnTo>
                  <a:pt x="1433" y="1263"/>
                </a:lnTo>
                <a:lnTo>
                  <a:pt x="1446" y="1276"/>
                </a:lnTo>
                <a:lnTo>
                  <a:pt x="1460" y="1289"/>
                </a:lnTo>
                <a:lnTo>
                  <a:pt x="1474" y="1302"/>
                </a:lnTo>
                <a:lnTo>
                  <a:pt x="1474" y="1302"/>
                </a:lnTo>
                <a:lnTo>
                  <a:pt x="1502" y="1326"/>
                </a:lnTo>
                <a:lnTo>
                  <a:pt x="1530" y="1349"/>
                </a:lnTo>
                <a:lnTo>
                  <a:pt x="1588" y="1395"/>
                </a:lnTo>
                <a:lnTo>
                  <a:pt x="1588" y="1395"/>
                </a:lnTo>
                <a:lnTo>
                  <a:pt x="1602" y="1408"/>
                </a:lnTo>
                <a:lnTo>
                  <a:pt x="1619" y="1422"/>
                </a:lnTo>
                <a:lnTo>
                  <a:pt x="1628" y="1428"/>
                </a:lnTo>
                <a:lnTo>
                  <a:pt x="1636" y="1433"/>
                </a:lnTo>
                <a:lnTo>
                  <a:pt x="1643" y="1436"/>
                </a:lnTo>
                <a:lnTo>
                  <a:pt x="1646" y="1438"/>
                </a:lnTo>
                <a:lnTo>
                  <a:pt x="1649" y="1438"/>
                </a:lnTo>
                <a:lnTo>
                  <a:pt x="1649" y="1438"/>
                </a:lnTo>
                <a:lnTo>
                  <a:pt x="1653" y="1436"/>
                </a:lnTo>
                <a:lnTo>
                  <a:pt x="1656" y="1435"/>
                </a:lnTo>
                <a:lnTo>
                  <a:pt x="1662" y="1430"/>
                </a:lnTo>
                <a:lnTo>
                  <a:pt x="1677" y="1416"/>
                </a:lnTo>
                <a:lnTo>
                  <a:pt x="1677" y="1416"/>
                </a:lnTo>
                <a:lnTo>
                  <a:pt x="1693" y="1402"/>
                </a:lnTo>
                <a:lnTo>
                  <a:pt x="1709" y="1387"/>
                </a:lnTo>
                <a:lnTo>
                  <a:pt x="1717" y="1379"/>
                </a:lnTo>
                <a:lnTo>
                  <a:pt x="1722" y="1370"/>
                </a:lnTo>
                <a:lnTo>
                  <a:pt x="1728" y="1362"/>
                </a:lnTo>
                <a:lnTo>
                  <a:pt x="1731" y="1353"/>
                </a:lnTo>
                <a:lnTo>
                  <a:pt x="1731" y="1353"/>
                </a:lnTo>
                <a:lnTo>
                  <a:pt x="1732" y="1344"/>
                </a:lnTo>
                <a:lnTo>
                  <a:pt x="1732" y="1336"/>
                </a:lnTo>
                <a:lnTo>
                  <a:pt x="1733" y="1329"/>
                </a:lnTo>
                <a:lnTo>
                  <a:pt x="1734" y="1326"/>
                </a:lnTo>
                <a:lnTo>
                  <a:pt x="1737" y="1323"/>
                </a:lnTo>
                <a:lnTo>
                  <a:pt x="1737" y="1323"/>
                </a:lnTo>
                <a:lnTo>
                  <a:pt x="1714" y="1297"/>
                </a:lnTo>
                <a:lnTo>
                  <a:pt x="1689" y="1273"/>
                </a:lnTo>
                <a:lnTo>
                  <a:pt x="1641" y="1223"/>
                </a:lnTo>
                <a:lnTo>
                  <a:pt x="1590" y="1175"/>
                </a:lnTo>
                <a:lnTo>
                  <a:pt x="1539" y="1128"/>
                </a:lnTo>
                <a:lnTo>
                  <a:pt x="1436" y="1035"/>
                </a:lnTo>
                <a:lnTo>
                  <a:pt x="1385" y="987"/>
                </a:lnTo>
                <a:lnTo>
                  <a:pt x="1336" y="939"/>
                </a:lnTo>
                <a:lnTo>
                  <a:pt x="1336" y="939"/>
                </a:lnTo>
                <a:lnTo>
                  <a:pt x="1324" y="960"/>
                </a:lnTo>
                <a:lnTo>
                  <a:pt x="1312" y="980"/>
                </a:lnTo>
                <a:lnTo>
                  <a:pt x="1300" y="1000"/>
                </a:lnTo>
                <a:lnTo>
                  <a:pt x="1286" y="1019"/>
                </a:lnTo>
                <a:lnTo>
                  <a:pt x="1272" y="1036"/>
                </a:lnTo>
                <a:lnTo>
                  <a:pt x="1263" y="1045"/>
                </a:lnTo>
                <a:lnTo>
                  <a:pt x="1254" y="1052"/>
                </a:lnTo>
                <a:lnTo>
                  <a:pt x="1246" y="1059"/>
                </a:lnTo>
                <a:lnTo>
                  <a:pt x="1236" y="1065"/>
                </a:lnTo>
                <a:lnTo>
                  <a:pt x="1225" y="1071"/>
                </a:lnTo>
                <a:lnTo>
                  <a:pt x="1215" y="1077"/>
                </a:lnTo>
                <a:lnTo>
                  <a:pt x="1215" y="1077"/>
                </a:lnTo>
                <a:close/>
                <a:moveTo>
                  <a:pt x="1221" y="1042"/>
                </a:moveTo>
                <a:lnTo>
                  <a:pt x="1221" y="1042"/>
                </a:lnTo>
                <a:lnTo>
                  <a:pt x="1224" y="1041"/>
                </a:lnTo>
                <a:lnTo>
                  <a:pt x="1224" y="1042"/>
                </a:lnTo>
                <a:lnTo>
                  <a:pt x="1225" y="1045"/>
                </a:lnTo>
                <a:lnTo>
                  <a:pt x="1225" y="1045"/>
                </a:lnTo>
                <a:lnTo>
                  <a:pt x="1238" y="1035"/>
                </a:lnTo>
                <a:lnTo>
                  <a:pt x="1251" y="1025"/>
                </a:lnTo>
                <a:lnTo>
                  <a:pt x="1257" y="1019"/>
                </a:lnTo>
                <a:lnTo>
                  <a:pt x="1262" y="1014"/>
                </a:lnTo>
                <a:lnTo>
                  <a:pt x="1266" y="1006"/>
                </a:lnTo>
                <a:lnTo>
                  <a:pt x="1269" y="997"/>
                </a:lnTo>
                <a:lnTo>
                  <a:pt x="1269" y="997"/>
                </a:lnTo>
                <a:lnTo>
                  <a:pt x="1267" y="996"/>
                </a:lnTo>
                <a:lnTo>
                  <a:pt x="1266" y="996"/>
                </a:lnTo>
                <a:lnTo>
                  <a:pt x="1263" y="1000"/>
                </a:lnTo>
                <a:lnTo>
                  <a:pt x="1260" y="1003"/>
                </a:lnTo>
                <a:lnTo>
                  <a:pt x="1258" y="1004"/>
                </a:lnTo>
                <a:lnTo>
                  <a:pt x="1254" y="1004"/>
                </a:lnTo>
                <a:lnTo>
                  <a:pt x="1254" y="1004"/>
                </a:lnTo>
                <a:lnTo>
                  <a:pt x="1252" y="1002"/>
                </a:lnTo>
                <a:lnTo>
                  <a:pt x="1249" y="997"/>
                </a:lnTo>
                <a:lnTo>
                  <a:pt x="1246" y="990"/>
                </a:lnTo>
                <a:lnTo>
                  <a:pt x="1245" y="980"/>
                </a:lnTo>
                <a:lnTo>
                  <a:pt x="1245" y="973"/>
                </a:lnTo>
                <a:lnTo>
                  <a:pt x="1245" y="973"/>
                </a:lnTo>
                <a:lnTo>
                  <a:pt x="1238" y="980"/>
                </a:lnTo>
                <a:lnTo>
                  <a:pt x="1231" y="987"/>
                </a:lnTo>
                <a:lnTo>
                  <a:pt x="1223" y="992"/>
                </a:lnTo>
                <a:lnTo>
                  <a:pt x="1215" y="997"/>
                </a:lnTo>
                <a:lnTo>
                  <a:pt x="1195" y="1005"/>
                </a:lnTo>
                <a:lnTo>
                  <a:pt x="1174" y="1012"/>
                </a:lnTo>
                <a:lnTo>
                  <a:pt x="1174" y="1012"/>
                </a:lnTo>
                <a:lnTo>
                  <a:pt x="1182" y="1014"/>
                </a:lnTo>
                <a:lnTo>
                  <a:pt x="1187" y="1015"/>
                </a:lnTo>
                <a:lnTo>
                  <a:pt x="1191" y="1017"/>
                </a:lnTo>
                <a:lnTo>
                  <a:pt x="1195" y="1017"/>
                </a:lnTo>
                <a:lnTo>
                  <a:pt x="1195" y="1017"/>
                </a:lnTo>
                <a:lnTo>
                  <a:pt x="1194" y="1019"/>
                </a:lnTo>
                <a:lnTo>
                  <a:pt x="1193" y="1020"/>
                </a:lnTo>
                <a:lnTo>
                  <a:pt x="1192" y="1022"/>
                </a:lnTo>
                <a:lnTo>
                  <a:pt x="1191" y="1023"/>
                </a:lnTo>
                <a:lnTo>
                  <a:pt x="1191" y="1023"/>
                </a:lnTo>
                <a:lnTo>
                  <a:pt x="1195" y="1023"/>
                </a:lnTo>
                <a:lnTo>
                  <a:pt x="1199" y="1025"/>
                </a:lnTo>
                <a:lnTo>
                  <a:pt x="1202" y="1027"/>
                </a:lnTo>
                <a:lnTo>
                  <a:pt x="1204" y="1031"/>
                </a:lnTo>
                <a:lnTo>
                  <a:pt x="1207" y="1034"/>
                </a:lnTo>
                <a:lnTo>
                  <a:pt x="1209" y="1035"/>
                </a:lnTo>
                <a:lnTo>
                  <a:pt x="1213" y="1035"/>
                </a:lnTo>
                <a:lnTo>
                  <a:pt x="1217" y="1032"/>
                </a:lnTo>
                <a:lnTo>
                  <a:pt x="1217" y="1032"/>
                </a:lnTo>
                <a:lnTo>
                  <a:pt x="1221" y="1038"/>
                </a:lnTo>
                <a:lnTo>
                  <a:pt x="1221" y="1040"/>
                </a:lnTo>
                <a:lnTo>
                  <a:pt x="1221" y="1042"/>
                </a:lnTo>
                <a:lnTo>
                  <a:pt x="1221" y="1042"/>
                </a:lnTo>
                <a:close/>
                <a:moveTo>
                  <a:pt x="988" y="1030"/>
                </a:moveTo>
                <a:lnTo>
                  <a:pt x="988" y="1030"/>
                </a:lnTo>
                <a:lnTo>
                  <a:pt x="987" y="1023"/>
                </a:lnTo>
                <a:lnTo>
                  <a:pt x="986" y="1017"/>
                </a:lnTo>
                <a:lnTo>
                  <a:pt x="983" y="1011"/>
                </a:lnTo>
                <a:lnTo>
                  <a:pt x="980" y="1007"/>
                </a:lnTo>
                <a:lnTo>
                  <a:pt x="977" y="1003"/>
                </a:lnTo>
                <a:lnTo>
                  <a:pt x="973" y="999"/>
                </a:lnTo>
                <a:lnTo>
                  <a:pt x="967" y="995"/>
                </a:lnTo>
                <a:lnTo>
                  <a:pt x="962" y="993"/>
                </a:lnTo>
                <a:lnTo>
                  <a:pt x="957" y="992"/>
                </a:lnTo>
                <a:lnTo>
                  <a:pt x="951" y="992"/>
                </a:lnTo>
                <a:lnTo>
                  <a:pt x="946" y="992"/>
                </a:lnTo>
                <a:lnTo>
                  <a:pt x="940" y="994"/>
                </a:lnTo>
                <a:lnTo>
                  <a:pt x="935" y="996"/>
                </a:lnTo>
                <a:lnTo>
                  <a:pt x="930" y="1000"/>
                </a:lnTo>
                <a:lnTo>
                  <a:pt x="926" y="1005"/>
                </a:lnTo>
                <a:lnTo>
                  <a:pt x="921" y="1010"/>
                </a:lnTo>
                <a:lnTo>
                  <a:pt x="921" y="1010"/>
                </a:lnTo>
                <a:lnTo>
                  <a:pt x="920" y="1020"/>
                </a:lnTo>
                <a:lnTo>
                  <a:pt x="920" y="1027"/>
                </a:lnTo>
                <a:lnTo>
                  <a:pt x="922" y="1035"/>
                </a:lnTo>
                <a:lnTo>
                  <a:pt x="927" y="1040"/>
                </a:lnTo>
                <a:lnTo>
                  <a:pt x="931" y="1046"/>
                </a:lnTo>
                <a:lnTo>
                  <a:pt x="936" y="1050"/>
                </a:lnTo>
                <a:lnTo>
                  <a:pt x="943" y="1053"/>
                </a:lnTo>
                <a:lnTo>
                  <a:pt x="949" y="1055"/>
                </a:lnTo>
                <a:lnTo>
                  <a:pt x="956" y="1056"/>
                </a:lnTo>
                <a:lnTo>
                  <a:pt x="962" y="1056"/>
                </a:lnTo>
                <a:lnTo>
                  <a:pt x="968" y="1055"/>
                </a:lnTo>
                <a:lnTo>
                  <a:pt x="974" y="1052"/>
                </a:lnTo>
                <a:lnTo>
                  <a:pt x="979" y="1049"/>
                </a:lnTo>
                <a:lnTo>
                  <a:pt x="983" y="1044"/>
                </a:lnTo>
                <a:lnTo>
                  <a:pt x="986" y="1037"/>
                </a:lnTo>
                <a:lnTo>
                  <a:pt x="988" y="1030"/>
                </a:lnTo>
                <a:lnTo>
                  <a:pt x="988" y="1030"/>
                </a:lnTo>
                <a:close/>
                <a:moveTo>
                  <a:pt x="1123" y="1124"/>
                </a:moveTo>
                <a:lnTo>
                  <a:pt x="1123" y="1124"/>
                </a:lnTo>
                <a:lnTo>
                  <a:pt x="1144" y="1124"/>
                </a:lnTo>
                <a:lnTo>
                  <a:pt x="1163" y="1126"/>
                </a:lnTo>
                <a:lnTo>
                  <a:pt x="1183" y="1129"/>
                </a:lnTo>
                <a:lnTo>
                  <a:pt x="1202" y="1133"/>
                </a:lnTo>
                <a:lnTo>
                  <a:pt x="1236" y="1142"/>
                </a:lnTo>
                <a:lnTo>
                  <a:pt x="1251" y="1146"/>
                </a:lnTo>
                <a:lnTo>
                  <a:pt x="1265" y="1148"/>
                </a:lnTo>
                <a:lnTo>
                  <a:pt x="1265" y="1148"/>
                </a:lnTo>
                <a:lnTo>
                  <a:pt x="1255" y="1142"/>
                </a:lnTo>
                <a:lnTo>
                  <a:pt x="1245" y="1133"/>
                </a:lnTo>
                <a:lnTo>
                  <a:pt x="1227" y="1117"/>
                </a:lnTo>
                <a:lnTo>
                  <a:pt x="1208" y="1099"/>
                </a:lnTo>
                <a:lnTo>
                  <a:pt x="1189" y="1083"/>
                </a:lnTo>
                <a:lnTo>
                  <a:pt x="1189" y="1083"/>
                </a:lnTo>
                <a:lnTo>
                  <a:pt x="1177" y="1085"/>
                </a:lnTo>
                <a:lnTo>
                  <a:pt x="1170" y="1086"/>
                </a:lnTo>
                <a:lnTo>
                  <a:pt x="1146" y="1085"/>
                </a:lnTo>
                <a:lnTo>
                  <a:pt x="1146" y="1085"/>
                </a:lnTo>
                <a:lnTo>
                  <a:pt x="1144" y="1079"/>
                </a:lnTo>
                <a:lnTo>
                  <a:pt x="1141" y="1074"/>
                </a:lnTo>
                <a:lnTo>
                  <a:pt x="1137" y="1069"/>
                </a:lnTo>
                <a:lnTo>
                  <a:pt x="1133" y="1065"/>
                </a:lnTo>
                <a:lnTo>
                  <a:pt x="1124" y="1057"/>
                </a:lnTo>
                <a:lnTo>
                  <a:pt x="1115" y="1049"/>
                </a:lnTo>
                <a:lnTo>
                  <a:pt x="1115" y="1049"/>
                </a:lnTo>
                <a:lnTo>
                  <a:pt x="1109" y="1056"/>
                </a:lnTo>
                <a:lnTo>
                  <a:pt x="1102" y="1061"/>
                </a:lnTo>
                <a:lnTo>
                  <a:pt x="1096" y="1063"/>
                </a:lnTo>
                <a:lnTo>
                  <a:pt x="1088" y="1063"/>
                </a:lnTo>
                <a:lnTo>
                  <a:pt x="1082" y="1062"/>
                </a:lnTo>
                <a:lnTo>
                  <a:pt x="1074" y="1059"/>
                </a:lnTo>
                <a:lnTo>
                  <a:pt x="1069" y="1055"/>
                </a:lnTo>
                <a:lnTo>
                  <a:pt x="1064" y="1051"/>
                </a:lnTo>
                <a:lnTo>
                  <a:pt x="1064" y="1051"/>
                </a:lnTo>
                <a:lnTo>
                  <a:pt x="1080" y="1068"/>
                </a:lnTo>
                <a:lnTo>
                  <a:pt x="1095" y="1085"/>
                </a:lnTo>
                <a:lnTo>
                  <a:pt x="1110" y="1103"/>
                </a:lnTo>
                <a:lnTo>
                  <a:pt x="1123" y="1124"/>
                </a:lnTo>
                <a:lnTo>
                  <a:pt x="1123" y="1124"/>
                </a:lnTo>
                <a:close/>
                <a:moveTo>
                  <a:pt x="1074" y="1120"/>
                </a:moveTo>
                <a:lnTo>
                  <a:pt x="1074" y="1120"/>
                </a:lnTo>
                <a:lnTo>
                  <a:pt x="1081" y="1118"/>
                </a:lnTo>
                <a:lnTo>
                  <a:pt x="1088" y="1120"/>
                </a:lnTo>
                <a:lnTo>
                  <a:pt x="1095" y="1120"/>
                </a:lnTo>
                <a:lnTo>
                  <a:pt x="1098" y="1118"/>
                </a:lnTo>
                <a:lnTo>
                  <a:pt x="1100" y="1117"/>
                </a:lnTo>
                <a:lnTo>
                  <a:pt x="1100" y="1117"/>
                </a:lnTo>
                <a:lnTo>
                  <a:pt x="1094" y="1111"/>
                </a:lnTo>
                <a:lnTo>
                  <a:pt x="1087" y="1105"/>
                </a:lnTo>
                <a:lnTo>
                  <a:pt x="1078" y="1091"/>
                </a:lnTo>
                <a:lnTo>
                  <a:pt x="1072" y="1084"/>
                </a:lnTo>
                <a:lnTo>
                  <a:pt x="1066" y="1077"/>
                </a:lnTo>
                <a:lnTo>
                  <a:pt x="1061" y="1071"/>
                </a:lnTo>
                <a:lnTo>
                  <a:pt x="1053" y="1066"/>
                </a:lnTo>
                <a:lnTo>
                  <a:pt x="1053" y="1066"/>
                </a:lnTo>
                <a:lnTo>
                  <a:pt x="1051" y="1070"/>
                </a:lnTo>
                <a:lnTo>
                  <a:pt x="1050" y="1075"/>
                </a:lnTo>
                <a:lnTo>
                  <a:pt x="1050" y="1078"/>
                </a:lnTo>
                <a:lnTo>
                  <a:pt x="1051" y="1082"/>
                </a:lnTo>
                <a:lnTo>
                  <a:pt x="1052" y="1085"/>
                </a:lnTo>
                <a:lnTo>
                  <a:pt x="1054" y="1089"/>
                </a:lnTo>
                <a:lnTo>
                  <a:pt x="1060" y="1094"/>
                </a:lnTo>
                <a:lnTo>
                  <a:pt x="1066" y="1099"/>
                </a:lnTo>
                <a:lnTo>
                  <a:pt x="1071" y="1106"/>
                </a:lnTo>
                <a:lnTo>
                  <a:pt x="1073" y="1109"/>
                </a:lnTo>
                <a:lnTo>
                  <a:pt x="1074" y="1112"/>
                </a:lnTo>
                <a:lnTo>
                  <a:pt x="1074" y="1115"/>
                </a:lnTo>
                <a:lnTo>
                  <a:pt x="1074" y="1120"/>
                </a:lnTo>
                <a:lnTo>
                  <a:pt x="1074" y="1120"/>
                </a:lnTo>
                <a:close/>
                <a:moveTo>
                  <a:pt x="1822" y="1163"/>
                </a:moveTo>
                <a:lnTo>
                  <a:pt x="1822" y="1163"/>
                </a:lnTo>
                <a:lnTo>
                  <a:pt x="1827" y="1163"/>
                </a:lnTo>
                <a:lnTo>
                  <a:pt x="1833" y="1161"/>
                </a:lnTo>
                <a:lnTo>
                  <a:pt x="1837" y="1158"/>
                </a:lnTo>
                <a:lnTo>
                  <a:pt x="1841" y="1154"/>
                </a:lnTo>
                <a:lnTo>
                  <a:pt x="1849" y="1143"/>
                </a:lnTo>
                <a:lnTo>
                  <a:pt x="1854" y="1133"/>
                </a:lnTo>
                <a:lnTo>
                  <a:pt x="1854" y="1133"/>
                </a:lnTo>
                <a:lnTo>
                  <a:pt x="1859" y="1126"/>
                </a:lnTo>
                <a:lnTo>
                  <a:pt x="1866" y="1118"/>
                </a:lnTo>
                <a:lnTo>
                  <a:pt x="1871" y="1112"/>
                </a:lnTo>
                <a:lnTo>
                  <a:pt x="1876" y="1106"/>
                </a:lnTo>
                <a:lnTo>
                  <a:pt x="1880" y="1099"/>
                </a:lnTo>
                <a:lnTo>
                  <a:pt x="1880" y="1094"/>
                </a:lnTo>
                <a:lnTo>
                  <a:pt x="1880" y="1091"/>
                </a:lnTo>
                <a:lnTo>
                  <a:pt x="1879" y="1089"/>
                </a:lnTo>
                <a:lnTo>
                  <a:pt x="1876" y="1085"/>
                </a:lnTo>
                <a:lnTo>
                  <a:pt x="1873" y="1083"/>
                </a:lnTo>
                <a:lnTo>
                  <a:pt x="1873" y="1083"/>
                </a:lnTo>
                <a:lnTo>
                  <a:pt x="1856" y="1096"/>
                </a:lnTo>
                <a:lnTo>
                  <a:pt x="1848" y="1105"/>
                </a:lnTo>
                <a:lnTo>
                  <a:pt x="1839" y="1114"/>
                </a:lnTo>
                <a:lnTo>
                  <a:pt x="1831" y="1125"/>
                </a:lnTo>
                <a:lnTo>
                  <a:pt x="1825" y="1137"/>
                </a:lnTo>
                <a:lnTo>
                  <a:pt x="1823" y="1143"/>
                </a:lnTo>
                <a:lnTo>
                  <a:pt x="1822" y="1150"/>
                </a:lnTo>
                <a:lnTo>
                  <a:pt x="1822" y="1157"/>
                </a:lnTo>
                <a:lnTo>
                  <a:pt x="1822" y="1163"/>
                </a:lnTo>
                <a:lnTo>
                  <a:pt x="1822" y="1163"/>
                </a:lnTo>
                <a:close/>
                <a:moveTo>
                  <a:pt x="1899" y="1117"/>
                </a:moveTo>
                <a:lnTo>
                  <a:pt x="1899" y="1117"/>
                </a:lnTo>
                <a:lnTo>
                  <a:pt x="1888" y="1127"/>
                </a:lnTo>
                <a:lnTo>
                  <a:pt x="1880" y="1139"/>
                </a:lnTo>
                <a:lnTo>
                  <a:pt x="1872" y="1151"/>
                </a:lnTo>
                <a:lnTo>
                  <a:pt x="1865" y="1163"/>
                </a:lnTo>
                <a:lnTo>
                  <a:pt x="1865" y="1163"/>
                </a:lnTo>
                <a:lnTo>
                  <a:pt x="1873" y="1158"/>
                </a:lnTo>
                <a:lnTo>
                  <a:pt x="1881" y="1151"/>
                </a:lnTo>
                <a:lnTo>
                  <a:pt x="1887" y="1143"/>
                </a:lnTo>
                <a:lnTo>
                  <a:pt x="1893" y="1136"/>
                </a:lnTo>
                <a:lnTo>
                  <a:pt x="1902" y="1117"/>
                </a:lnTo>
                <a:lnTo>
                  <a:pt x="1911" y="1100"/>
                </a:lnTo>
                <a:lnTo>
                  <a:pt x="1911" y="1100"/>
                </a:lnTo>
                <a:lnTo>
                  <a:pt x="1906" y="1093"/>
                </a:lnTo>
                <a:lnTo>
                  <a:pt x="1904" y="1090"/>
                </a:lnTo>
                <a:lnTo>
                  <a:pt x="1901" y="1087"/>
                </a:lnTo>
                <a:lnTo>
                  <a:pt x="1901" y="1087"/>
                </a:lnTo>
                <a:lnTo>
                  <a:pt x="1900" y="1091"/>
                </a:lnTo>
                <a:lnTo>
                  <a:pt x="1900" y="1095"/>
                </a:lnTo>
                <a:lnTo>
                  <a:pt x="1898" y="1101"/>
                </a:lnTo>
                <a:lnTo>
                  <a:pt x="1897" y="1109"/>
                </a:lnTo>
                <a:lnTo>
                  <a:pt x="1897" y="1112"/>
                </a:lnTo>
                <a:lnTo>
                  <a:pt x="1899" y="1117"/>
                </a:lnTo>
                <a:lnTo>
                  <a:pt x="1899" y="1117"/>
                </a:lnTo>
                <a:close/>
                <a:moveTo>
                  <a:pt x="1036" y="1090"/>
                </a:moveTo>
                <a:lnTo>
                  <a:pt x="1036" y="1090"/>
                </a:lnTo>
                <a:lnTo>
                  <a:pt x="1025" y="1102"/>
                </a:lnTo>
                <a:lnTo>
                  <a:pt x="1012" y="1115"/>
                </a:lnTo>
                <a:lnTo>
                  <a:pt x="1012" y="1115"/>
                </a:lnTo>
                <a:lnTo>
                  <a:pt x="1018" y="1114"/>
                </a:lnTo>
                <a:lnTo>
                  <a:pt x="1023" y="1114"/>
                </a:lnTo>
                <a:lnTo>
                  <a:pt x="1036" y="1115"/>
                </a:lnTo>
                <a:lnTo>
                  <a:pt x="1064" y="1120"/>
                </a:lnTo>
                <a:lnTo>
                  <a:pt x="1064" y="1120"/>
                </a:lnTo>
                <a:lnTo>
                  <a:pt x="1060" y="1110"/>
                </a:lnTo>
                <a:lnTo>
                  <a:pt x="1053" y="1101"/>
                </a:lnTo>
                <a:lnTo>
                  <a:pt x="1050" y="1097"/>
                </a:lnTo>
                <a:lnTo>
                  <a:pt x="1046" y="1094"/>
                </a:lnTo>
                <a:lnTo>
                  <a:pt x="1041" y="1092"/>
                </a:lnTo>
                <a:lnTo>
                  <a:pt x="1036" y="1090"/>
                </a:lnTo>
                <a:lnTo>
                  <a:pt x="1036" y="1090"/>
                </a:lnTo>
                <a:close/>
                <a:moveTo>
                  <a:pt x="731" y="1126"/>
                </a:moveTo>
                <a:lnTo>
                  <a:pt x="731" y="1126"/>
                </a:lnTo>
                <a:lnTo>
                  <a:pt x="736" y="1126"/>
                </a:lnTo>
                <a:lnTo>
                  <a:pt x="745" y="1125"/>
                </a:lnTo>
                <a:lnTo>
                  <a:pt x="753" y="1124"/>
                </a:lnTo>
                <a:lnTo>
                  <a:pt x="760" y="1122"/>
                </a:lnTo>
                <a:lnTo>
                  <a:pt x="760" y="1122"/>
                </a:lnTo>
                <a:lnTo>
                  <a:pt x="760" y="1116"/>
                </a:lnTo>
                <a:lnTo>
                  <a:pt x="759" y="1112"/>
                </a:lnTo>
                <a:lnTo>
                  <a:pt x="756" y="1109"/>
                </a:lnTo>
                <a:lnTo>
                  <a:pt x="754" y="1107"/>
                </a:lnTo>
                <a:lnTo>
                  <a:pt x="752" y="1105"/>
                </a:lnTo>
                <a:lnTo>
                  <a:pt x="749" y="1103"/>
                </a:lnTo>
                <a:lnTo>
                  <a:pt x="746" y="1103"/>
                </a:lnTo>
                <a:lnTo>
                  <a:pt x="744" y="1103"/>
                </a:lnTo>
                <a:lnTo>
                  <a:pt x="740" y="1103"/>
                </a:lnTo>
                <a:lnTo>
                  <a:pt x="737" y="1105"/>
                </a:lnTo>
                <a:lnTo>
                  <a:pt x="735" y="1107"/>
                </a:lnTo>
                <a:lnTo>
                  <a:pt x="733" y="1110"/>
                </a:lnTo>
                <a:lnTo>
                  <a:pt x="731" y="1113"/>
                </a:lnTo>
                <a:lnTo>
                  <a:pt x="730" y="1116"/>
                </a:lnTo>
                <a:lnTo>
                  <a:pt x="730" y="1121"/>
                </a:lnTo>
                <a:lnTo>
                  <a:pt x="731" y="1126"/>
                </a:lnTo>
                <a:lnTo>
                  <a:pt x="731" y="1126"/>
                </a:lnTo>
                <a:close/>
                <a:moveTo>
                  <a:pt x="1427" y="1295"/>
                </a:moveTo>
                <a:lnTo>
                  <a:pt x="1427" y="1295"/>
                </a:lnTo>
                <a:lnTo>
                  <a:pt x="1420" y="1286"/>
                </a:lnTo>
                <a:lnTo>
                  <a:pt x="1414" y="1276"/>
                </a:lnTo>
                <a:lnTo>
                  <a:pt x="1405" y="1267"/>
                </a:lnTo>
                <a:lnTo>
                  <a:pt x="1396" y="1259"/>
                </a:lnTo>
                <a:lnTo>
                  <a:pt x="1376" y="1244"/>
                </a:lnTo>
                <a:lnTo>
                  <a:pt x="1357" y="1230"/>
                </a:lnTo>
                <a:lnTo>
                  <a:pt x="1357" y="1230"/>
                </a:lnTo>
                <a:lnTo>
                  <a:pt x="1343" y="1220"/>
                </a:lnTo>
                <a:lnTo>
                  <a:pt x="1329" y="1213"/>
                </a:lnTo>
                <a:lnTo>
                  <a:pt x="1301" y="1196"/>
                </a:lnTo>
                <a:lnTo>
                  <a:pt x="1301" y="1196"/>
                </a:lnTo>
                <a:lnTo>
                  <a:pt x="1275" y="1180"/>
                </a:lnTo>
                <a:lnTo>
                  <a:pt x="1260" y="1172"/>
                </a:lnTo>
                <a:lnTo>
                  <a:pt x="1245" y="1165"/>
                </a:lnTo>
                <a:lnTo>
                  <a:pt x="1229" y="1158"/>
                </a:lnTo>
                <a:lnTo>
                  <a:pt x="1212" y="1153"/>
                </a:lnTo>
                <a:lnTo>
                  <a:pt x="1195" y="1147"/>
                </a:lnTo>
                <a:lnTo>
                  <a:pt x="1178" y="1144"/>
                </a:lnTo>
                <a:lnTo>
                  <a:pt x="1178" y="1144"/>
                </a:lnTo>
                <a:lnTo>
                  <a:pt x="1163" y="1143"/>
                </a:lnTo>
                <a:lnTo>
                  <a:pt x="1147" y="1142"/>
                </a:lnTo>
                <a:lnTo>
                  <a:pt x="1131" y="1142"/>
                </a:lnTo>
                <a:lnTo>
                  <a:pt x="1115" y="1140"/>
                </a:lnTo>
                <a:lnTo>
                  <a:pt x="1115" y="1140"/>
                </a:lnTo>
                <a:lnTo>
                  <a:pt x="1071" y="1135"/>
                </a:lnTo>
                <a:lnTo>
                  <a:pt x="1050" y="1132"/>
                </a:lnTo>
                <a:lnTo>
                  <a:pt x="1027" y="1131"/>
                </a:lnTo>
                <a:lnTo>
                  <a:pt x="1027" y="1131"/>
                </a:lnTo>
                <a:lnTo>
                  <a:pt x="1020" y="1131"/>
                </a:lnTo>
                <a:lnTo>
                  <a:pt x="1007" y="1131"/>
                </a:lnTo>
                <a:lnTo>
                  <a:pt x="1002" y="1132"/>
                </a:lnTo>
                <a:lnTo>
                  <a:pt x="996" y="1136"/>
                </a:lnTo>
                <a:lnTo>
                  <a:pt x="994" y="1137"/>
                </a:lnTo>
                <a:lnTo>
                  <a:pt x="993" y="1139"/>
                </a:lnTo>
                <a:lnTo>
                  <a:pt x="992" y="1142"/>
                </a:lnTo>
                <a:lnTo>
                  <a:pt x="992" y="1144"/>
                </a:lnTo>
                <a:lnTo>
                  <a:pt x="992" y="1144"/>
                </a:lnTo>
                <a:lnTo>
                  <a:pt x="1027" y="1144"/>
                </a:lnTo>
                <a:lnTo>
                  <a:pt x="1064" y="1145"/>
                </a:lnTo>
                <a:lnTo>
                  <a:pt x="1101" y="1147"/>
                </a:lnTo>
                <a:lnTo>
                  <a:pt x="1138" y="1152"/>
                </a:lnTo>
                <a:lnTo>
                  <a:pt x="1174" y="1157"/>
                </a:lnTo>
                <a:lnTo>
                  <a:pt x="1208" y="1166"/>
                </a:lnTo>
                <a:lnTo>
                  <a:pt x="1224" y="1170"/>
                </a:lnTo>
                <a:lnTo>
                  <a:pt x="1240" y="1175"/>
                </a:lnTo>
                <a:lnTo>
                  <a:pt x="1255" y="1181"/>
                </a:lnTo>
                <a:lnTo>
                  <a:pt x="1269" y="1187"/>
                </a:lnTo>
                <a:lnTo>
                  <a:pt x="1269" y="1187"/>
                </a:lnTo>
                <a:lnTo>
                  <a:pt x="1274" y="1190"/>
                </a:lnTo>
                <a:lnTo>
                  <a:pt x="1278" y="1193"/>
                </a:lnTo>
                <a:lnTo>
                  <a:pt x="1281" y="1197"/>
                </a:lnTo>
                <a:lnTo>
                  <a:pt x="1284" y="1200"/>
                </a:lnTo>
                <a:lnTo>
                  <a:pt x="1284" y="1200"/>
                </a:lnTo>
                <a:lnTo>
                  <a:pt x="1296" y="1205"/>
                </a:lnTo>
                <a:lnTo>
                  <a:pt x="1307" y="1209"/>
                </a:lnTo>
                <a:lnTo>
                  <a:pt x="1319" y="1215"/>
                </a:lnTo>
                <a:lnTo>
                  <a:pt x="1329" y="1221"/>
                </a:lnTo>
                <a:lnTo>
                  <a:pt x="1329" y="1221"/>
                </a:lnTo>
                <a:lnTo>
                  <a:pt x="1344" y="1232"/>
                </a:lnTo>
                <a:lnTo>
                  <a:pt x="1358" y="1243"/>
                </a:lnTo>
                <a:lnTo>
                  <a:pt x="1384" y="1263"/>
                </a:lnTo>
                <a:lnTo>
                  <a:pt x="1384" y="1263"/>
                </a:lnTo>
                <a:lnTo>
                  <a:pt x="1390" y="1267"/>
                </a:lnTo>
                <a:lnTo>
                  <a:pt x="1397" y="1269"/>
                </a:lnTo>
                <a:lnTo>
                  <a:pt x="1402" y="1273"/>
                </a:lnTo>
                <a:lnTo>
                  <a:pt x="1407" y="1276"/>
                </a:lnTo>
                <a:lnTo>
                  <a:pt x="1407" y="1276"/>
                </a:lnTo>
                <a:lnTo>
                  <a:pt x="1415" y="1284"/>
                </a:lnTo>
                <a:lnTo>
                  <a:pt x="1421" y="1293"/>
                </a:lnTo>
                <a:lnTo>
                  <a:pt x="1433" y="1311"/>
                </a:lnTo>
                <a:lnTo>
                  <a:pt x="1439" y="1320"/>
                </a:lnTo>
                <a:lnTo>
                  <a:pt x="1446" y="1327"/>
                </a:lnTo>
                <a:lnTo>
                  <a:pt x="1450" y="1330"/>
                </a:lnTo>
                <a:lnTo>
                  <a:pt x="1455" y="1333"/>
                </a:lnTo>
                <a:lnTo>
                  <a:pt x="1460" y="1335"/>
                </a:lnTo>
                <a:lnTo>
                  <a:pt x="1465" y="1336"/>
                </a:lnTo>
                <a:lnTo>
                  <a:pt x="1465" y="1336"/>
                </a:lnTo>
                <a:lnTo>
                  <a:pt x="1457" y="1324"/>
                </a:lnTo>
                <a:lnTo>
                  <a:pt x="1449" y="1312"/>
                </a:lnTo>
                <a:lnTo>
                  <a:pt x="1445" y="1307"/>
                </a:lnTo>
                <a:lnTo>
                  <a:pt x="1440" y="1303"/>
                </a:lnTo>
                <a:lnTo>
                  <a:pt x="1433" y="1298"/>
                </a:lnTo>
                <a:lnTo>
                  <a:pt x="1427" y="1295"/>
                </a:lnTo>
                <a:lnTo>
                  <a:pt x="1427" y="1295"/>
                </a:lnTo>
                <a:close/>
                <a:moveTo>
                  <a:pt x="731" y="1159"/>
                </a:moveTo>
                <a:lnTo>
                  <a:pt x="731" y="1159"/>
                </a:lnTo>
                <a:lnTo>
                  <a:pt x="735" y="1161"/>
                </a:lnTo>
                <a:lnTo>
                  <a:pt x="739" y="1161"/>
                </a:lnTo>
                <a:lnTo>
                  <a:pt x="749" y="1161"/>
                </a:lnTo>
                <a:lnTo>
                  <a:pt x="764" y="1159"/>
                </a:lnTo>
                <a:lnTo>
                  <a:pt x="764" y="1159"/>
                </a:lnTo>
                <a:lnTo>
                  <a:pt x="765" y="1153"/>
                </a:lnTo>
                <a:lnTo>
                  <a:pt x="764" y="1147"/>
                </a:lnTo>
                <a:lnTo>
                  <a:pt x="762" y="1144"/>
                </a:lnTo>
                <a:lnTo>
                  <a:pt x="758" y="1141"/>
                </a:lnTo>
                <a:lnTo>
                  <a:pt x="753" y="1139"/>
                </a:lnTo>
                <a:lnTo>
                  <a:pt x="748" y="1138"/>
                </a:lnTo>
                <a:lnTo>
                  <a:pt x="734" y="1136"/>
                </a:lnTo>
                <a:lnTo>
                  <a:pt x="734" y="1136"/>
                </a:lnTo>
                <a:lnTo>
                  <a:pt x="732" y="1141"/>
                </a:lnTo>
                <a:lnTo>
                  <a:pt x="731" y="1146"/>
                </a:lnTo>
                <a:lnTo>
                  <a:pt x="731" y="1152"/>
                </a:lnTo>
                <a:lnTo>
                  <a:pt x="731" y="1159"/>
                </a:lnTo>
                <a:lnTo>
                  <a:pt x="731" y="1159"/>
                </a:lnTo>
                <a:close/>
                <a:moveTo>
                  <a:pt x="1913" y="1138"/>
                </a:moveTo>
                <a:lnTo>
                  <a:pt x="1913" y="1138"/>
                </a:lnTo>
                <a:lnTo>
                  <a:pt x="1906" y="1148"/>
                </a:lnTo>
                <a:lnTo>
                  <a:pt x="1898" y="1158"/>
                </a:lnTo>
                <a:lnTo>
                  <a:pt x="1882" y="1176"/>
                </a:lnTo>
                <a:lnTo>
                  <a:pt x="1882" y="1176"/>
                </a:lnTo>
                <a:lnTo>
                  <a:pt x="1887" y="1181"/>
                </a:lnTo>
                <a:lnTo>
                  <a:pt x="1893" y="1184"/>
                </a:lnTo>
                <a:lnTo>
                  <a:pt x="1903" y="1193"/>
                </a:lnTo>
                <a:lnTo>
                  <a:pt x="1909" y="1197"/>
                </a:lnTo>
                <a:lnTo>
                  <a:pt x="1915" y="1200"/>
                </a:lnTo>
                <a:lnTo>
                  <a:pt x="1922" y="1203"/>
                </a:lnTo>
                <a:lnTo>
                  <a:pt x="1930" y="1204"/>
                </a:lnTo>
                <a:lnTo>
                  <a:pt x="1930" y="1204"/>
                </a:lnTo>
                <a:lnTo>
                  <a:pt x="1936" y="1198"/>
                </a:lnTo>
                <a:lnTo>
                  <a:pt x="1943" y="1190"/>
                </a:lnTo>
                <a:lnTo>
                  <a:pt x="1948" y="1183"/>
                </a:lnTo>
                <a:lnTo>
                  <a:pt x="1954" y="1174"/>
                </a:lnTo>
                <a:lnTo>
                  <a:pt x="1954" y="1174"/>
                </a:lnTo>
                <a:lnTo>
                  <a:pt x="1945" y="1163"/>
                </a:lnTo>
                <a:lnTo>
                  <a:pt x="1935" y="1154"/>
                </a:lnTo>
                <a:lnTo>
                  <a:pt x="1926" y="1145"/>
                </a:lnTo>
                <a:lnTo>
                  <a:pt x="1919" y="1141"/>
                </a:lnTo>
                <a:lnTo>
                  <a:pt x="1913" y="1138"/>
                </a:lnTo>
                <a:lnTo>
                  <a:pt x="1913" y="1138"/>
                </a:lnTo>
                <a:close/>
                <a:moveTo>
                  <a:pt x="809" y="1155"/>
                </a:moveTo>
                <a:lnTo>
                  <a:pt x="809" y="1155"/>
                </a:lnTo>
                <a:lnTo>
                  <a:pt x="821" y="1157"/>
                </a:lnTo>
                <a:lnTo>
                  <a:pt x="827" y="1157"/>
                </a:lnTo>
                <a:lnTo>
                  <a:pt x="833" y="1157"/>
                </a:lnTo>
                <a:lnTo>
                  <a:pt x="838" y="1156"/>
                </a:lnTo>
                <a:lnTo>
                  <a:pt x="842" y="1153"/>
                </a:lnTo>
                <a:lnTo>
                  <a:pt x="844" y="1148"/>
                </a:lnTo>
                <a:lnTo>
                  <a:pt x="845" y="1142"/>
                </a:lnTo>
                <a:lnTo>
                  <a:pt x="845" y="1142"/>
                </a:lnTo>
                <a:lnTo>
                  <a:pt x="837" y="1141"/>
                </a:lnTo>
                <a:lnTo>
                  <a:pt x="830" y="1141"/>
                </a:lnTo>
                <a:lnTo>
                  <a:pt x="816" y="1142"/>
                </a:lnTo>
                <a:lnTo>
                  <a:pt x="801" y="1144"/>
                </a:lnTo>
                <a:lnTo>
                  <a:pt x="793" y="1145"/>
                </a:lnTo>
                <a:lnTo>
                  <a:pt x="783" y="1144"/>
                </a:lnTo>
                <a:lnTo>
                  <a:pt x="783" y="1144"/>
                </a:lnTo>
                <a:lnTo>
                  <a:pt x="784" y="1154"/>
                </a:lnTo>
                <a:lnTo>
                  <a:pt x="784" y="1157"/>
                </a:lnTo>
                <a:lnTo>
                  <a:pt x="783" y="1161"/>
                </a:lnTo>
                <a:lnTo>
                  <a:pt x="783" y="1161"/>
                </a:lnTo>
                <a:lnTo>
                  <a:pt x="790" y="1160"/>
                </a:lnTo>
                <a:lnTo>
                  <a:pt x="797" y="1160"/>
                </a:lnTo>
                <a:lnTo>
                  <a:pt x="800" y="1159"/>
                </a:lnTo>
                <a:lnTo>
                  <a:pt x="803" y="1159"/>
                </a:lnTo>
                <a:lnTo>
                  <a:pt x="803" y="1157"/>
                </a:lnTo>
                <a:lnTo>
                  <a:pt x="800" y="1155"/>
                </a:lnTo>
                <a:lnTo>
                  <a:pt x="800" y="1155"/>
                </a:lnTo>
                <a:lnTo>
                  <a:pt x="803" y="1155"/>
                </a:lnTo>
                <a:lnTo>
                  <a:pt x="806" y="1156"/>
                </a:lnTo>
                <a:lnTo>
                  <a:pt x="809" y="1158"/>
                </a:lnTo>
                <a:lnTo>
                  <a:pt x="810" y="1159"/>
                </a:lnTo>
                <a:lnTo>
                  <a:pt x="809" y="1155"/>
                </a:lnTo>
                <a:lnTo>
                  <a:pt x="809" y="1155"/>
                </a:lnTo>
                <a:close/>
                <a:moveTo>
                  <a:pt x="2028" y="1155"/>
                </a:moveTo>
                <a:lnTo>
                  <a:pt x="2028" y="1155"/>
                </a:lnTo>
                <a:lnTo>
                  <a:pt x="2033" y="1166"/>
                </a:lnTo>
                <a:lnTo>
                  <a:pt x="2039" y="1174"/>
                </a:lnTo>
                <a:lnTo>
                  <a:pt x="2046" y="1183"/>
                </a:lnTo>
                <a:lnTo>
                  <a:pt x="2053" y="1190"/>
                </a:lnTo>
                <a:lnTo>
                  <a:pt x="2062" y="1197"/>
                </a:lnTo>
                <a:lnTo>
                  <a:pt x="2071" y="1203"/>
                </a:lnTo>
                <a:lnTo>
                  <a:pt x="2082" y="1207"/>
                </a:lnTo>
                <a:lnTo>
                  <a:pt x="2094" y="1211"/>
                </a:lnTo>
                <a:lnTo>
                  <a:pt x="2094" y="1211"/>
                </a:lnTo>
                <a:lnTo>
                  <a:pt x="2098" y="1200"/>
                </a:lnTo>
                <a:lnTo>
                  <a:pt x="2102" y="1187"/>
                </a:lnTo>
                <a:lnTo>
                  <a:pt x="2102" y="1187"/>
                </a:lnTo>
                <a:lnTo>
                  <a:pt x="2099" y="1187"/>
                </a:lnTo>
                <a:lnTo>
                  <a:pt x="2098" y="1186"/>
                </a:lnTo>
                <a:lnTo>
                  <a:pt x="2098" y="1185"/>
                </a:lnTo>
                <a:lnTo>
                  <a:pt x="2098" y="1185"/>
                </a:lnTo>
                <a:lnTo>
                  <a:pt x="2095" y="1187"/>
                </a:lnTo>
                <a:lnTo>
                  <a:pt x="2093" y="1189"/>
                </a:lnTo>
                <a:lnTo>
                  <a:pt x="2088" y="1195"/>
                </a:lnTo>
                <a:lnTo>
                  <a:pt x="2084" y="1200"/>
                </a:lnTo>
                <a:lnTo>
                  <a:pt x="2081" y="1201"/>
                </a:lnTo>
                <a:lnTo>
                  <a:pt x="2077" y="1202"/>
                </a:lnTo>
                <a:lnTo>
                  <a:pt x="2077" y="1202"/>
                </a:lnTo>
                <a:lnTo>
                  <a:pt x="2072" y="1200"/>
                </a:lnTo>
                <a:lnTo>
                  <a:pt x="2068" y="1197"/>
                </a:lnTo>
                <a:lnTo>
                  <a:pt x="2062" y="1190"/>
                </a:lnTo>
                <a:lnTo>
                  <a:pt x="2057" y="1182"/>
                </a:lnTo>
                <a:lnTo>
                  <a:pt x="2053" y="1172"/>
                </a:lnTo>
                <a:lnTo>
                  <a:pt x="2053" y="1172"/>
                </a:lnTo>
                <a:lnTo>
                  <a:pt x="2054" y="1170"/>
                </a:lnTo>
                <a:lnTo>
                  <a:pt x="2055" y="1169"/>
                </a:lnTo>
                <a:lnTo>
                  <a:pt x="2058" y="1168"/>
                </a:lnTo>
                <a:lnTo>
                  <a:pt x="2062" y="1167"/>
                </a:lnTo>
                <a:lnTo>
                  <a:pt x="2063" y="1166"/>
                </a:lnTo>
                <a:lnTo>
                  <a:pt x="2064" y="1163"/>
                </a:lnTo>
                <a:lnTo>
                  <a:pt x="2064" y="1163"/>
                </a:lnTo>
                <a:lnTo>
                  <a:pt x="2056" y="1158"/>
                </a:lnTo>
                <a:lnTo>
                  <a:pt x="2047" y="1154"/>
                </a:lnTo>
                <a:lnTo>
                  <a:pt x="2042" y="1153"/>
                </a:lnTo>
                <a:lnTo>
                  <a:pt x="2037" y="1153"/>
                </a:lnTo>
                <a:lnTo>
                  <a:pt x="2033" y="1153"/>
                </a:lnTo>
                <a:lnTo>
                  <a:pt x="2028" y="1155"/>
                </a:lnTo>
                <a:lnTo>
                  <a:pt x="2028" y="1155"/>
                </a:lnTo>
                <a:close/>
                <a:moveTo>
                  <a:pt x="2079" y="1176"/>
                </a:moveTo>
                <a:lnTo>
                  <a:pt x="2079" y="1176"/>
                </a:lnTo>
                <a:lnTo>
                  <a:pt x="2076" y="1174"/>
                </a:lnTo>
                <a:lnTo>
                  <a:pt x="2072" y="1172"/>
                </a:lnTo>
                <a:lnTo>
                  <a:pt x="2069" y="1169"/>
                </a:lnTo>
                <a:lnTo>
                  <a:pt x="2066" y="1166"/>
                </a:lnTo>
                <a:lnTo>
                  <a:pt x="2066" y="1166"/>
                </a:lnTo>
                <a:lnTo>
                  <a:pt x="2068" y="1171"/>
                </a:lnTo>
                <a:lnTo>
                  <a:pt x="2071" y="1175"/>
                </a:lnTo>
                <a:lnTo>
                  <a:pt x="2073" y="1176"/>
                </a:lnTo>
                <a:lnTo>
                  <a:pt x="2076" y="1177"/>
                </a:lnTo>
                <a:lnTo>
                  <a:pt x="2078" y="1177"/>
                </a:lnTo>
                <a:lnTo>
                  <a:pt x="2079" y="1176"/>
                </a:lnTo>
                <a:lnTo>
                  <a:pt x="2079" y="1176"/>
                </a:lnTo>
                <a:close/>
                <a:moveTo>
                  <a:pt x="1119" y="1174"/>
                </a:moveTo>
                <a:lnTo>
                  <a:pt x="1119" y="1174"/>
                </a:lnTo>
                <a:lnTo>
                  <a:pt x="1147" y="1206"/>
                </a:lnTo>
                <a:lnTo>
                  <a:pt x="1176" y="1238"/>
                </a:lnTo>
                <a:lnTo>
                  <a:pt x="1203" y="1271"/>
                </a:lnTo>
                <a:lnTo>
                  <a:pt x="1230" y="1304"/>
                </a:lnTo>
                <a:lnTo>
                  <a:pt x="1283" y="1371"/>
                </a:lnTo>
                <a:lnTo>
                  <a:pt x="1338" y="1438"/>
                </a:lnTo>
                <a:lnTo>
                  <a:pt x="1338" y="1438"/>
                </a:lnTo>
                <a:lnTo>
                  <a:pt x="1354" y="1464"/>
                </a:lnTo>
                <a:lnTo>
                  <a:pt x="1371" y="1491"/>
                </a:lnTo>
                <a:lnTo>
                  <a:pt x="1380" y="1504"/>
                </a:lnTo>
                <a:lnTo>
                  <a:pt x="1389" y="1515"/>
                </a:lnTo>
                <a:lnTo>
                  <a:pt x="1400" y="1524"/>
                </a:lnTo>
                <a:lnTo>
                  <a:pt x="1406" y="1529"/>
                </a:lnTo>
                <a:lnTo>
                  <a:pt x="1412" y="1531"/>
                </a:lnTo>
                <a:lnTo>
                  <a:pt x="1412" y="1531"/>
                </a:lnTo>
                <a:lnTo>
                  <a:pt x="1385" y="1492"/>
                </a:lnTo>
                <a:lnTo>
                  <a:pt x="1357" y="1454"/>
                </a:lnTo>
                <a:lnTo>
                  <a:pt x="1301" y="1379"/>
                </a:lnTo>
                <a:lnTo>
                  <a:pt x="1301" y="1379"/>
                </a:lnTo>
                <a:lnTo>
                  <a:pt x="1280" y="1351"/>
                </a:lnTo>
                <a:lnTo>
                  <a:pt x="1272" y="1338"/>
                </a:lnTo>
                <a:lnTo>
                  <a:pt x="1267" y="1330"/>
                </a:lnTo>
                <a:lnTo>
                  <a:pt x="1263" y="1323"/>
                </a:lnTo>
                <a:lnTo>
                  <a:pt x="1263" y="1323"/>
                </a:lnTo>
                <a:lnTo>
                  <a:pt x="1249" y="1309"/>
                </a:lnTo>
                <a:lnTo>
                  <a:pt x="1236" y="1294"/>
                </a:lnTo>
                <a:lnTo>
                  <a:pt x="1212" y="1263"/>
                </a:lnTo>
                <a:lnTo>
                  <a:pt x="1187" y="1231"/>
                </a:lnTo>
                <a:lnTo>
                  <a:pt x="1174" y="1216"/>
                </a:lnTo>
                <a:lnTo>
                  <a:pt x="1161" y="1202"/>
                </a:lnTo>
                <a:lnTo>
                  <a:pt x="1161" y="1202"/>
                </a:lnTo>
                <a:lnTo>
                  <a:pt x="1153" y="1192"/>
                </a:lnTo>
                <a:lnTo>
                  <a:pt x="1143" y="1183"/>
                </a:lnTo>
                <a:lnTo>
                  <a:pt x="1139" y="1177"/>
                </a:lnTo>
                <a:lnTo>
                  <a:pt x="1133" y="1174"/>
                </a:lnTo>
                <a:lnTo>
                  <a:pt x="1127" y="1170"/>
                </a:lnTo>
                <a:lnTo>
                  <a:pt x="1122" y="1168"/>
                </a:lnTo>
                <a:lnTo>
                  <a:pt x="1122" y="1168"/>
                </a:lnTo>
                <a:lnTo>
                  <a:pt x="1117" y="1168"/>
                </a:lnTo>
                <a:lnTo>
                  <a:pt x="1117" y="1168"/>
                </a:lnTo>
                <a:lnTo>
                  <a:pt x="1117" y="1172"/>
                </a:lnTo>
                <a:lnTo>
                  <a:pt x="1117" y="1173"/>
                </a:lnTo>
                <a:lnTo>
                  <a:pt x="1119" y="1174"/>
                </a:lnTo>
                <a:lnTo>
                  <a:pt x="1119" y="1174"/>
                </a:lnTo>
                <a:close/>
                <a:moveTo>
                  <a:pt x="1926" y="1230"/>
                </a:moveTo>
                <a:lnTo>
                  <a:pt x="1926" y="1230"/>
                </a:lnTo>
                <a:lnTo>
                  <a:pt x="1927" y="1233"/>
                </a:lnTo>
                <a:lnTo>
                  <a:pt x="1928" y="1234"/>
                </a:lnTo>
                <a:lnTo>
                  <a:pt x="1929" y="1236"/>
                </a:lnTo>
                <a:lnTo>
                  <a:pt x="1928" y="1241"/>
                </a:lnTo>
                <a:lnTo>
                  <a:pt x="1928" y="1241"/>
                </a:lnTo>
                <a:lnTo>
                  <a:pt x="1937" y="1237"/>
                </a:lnTo>
                <a:lnTo>
                  <a:pt x="1947" y="1233"/>
                </a:lnTo>
                <a:lnTo>
                  <a:pt x="1956" y="1229"/>
                </a:lnTo>
                <a:lnTo>
                  <a:pt x="1963" y="1222"/>
                </a:lnTo>
                <a:lnTo>
                  <a:pt x="1970" y="1216"/>
                </a:lnTo>
                <a:lnTo>
                  <a:pt x="1974" y="1208"/>
                </a:lnTo>
                <a:lnTo>
                  <a:pt x="1977" y="1199"/>
                </a:lnTo>
                <a:lnTo>
                  <a:pt x="1977" y="1189"/>
                </a:lnTo>
                <a:lnTo>
                  <a:pt x="1977" y="1189"/>
                </a:lnTo>
                <a:lnTo>
                  <a:pt x="1980" y="1187"/>
                </a:lnTo>
                <a:lnTo>
                  <a:pt x="1984" y="1185"/>
                </a:lnTo>
                <a:lnTo>
                  <a:pt x="1987" y="1183"/>
                </a:lnTo>
                <a:lnTo>
                  <a:pt x="1992" y="1183"/>
                </a:lnTo>
                <a:lnTo>
                  <a:pt x="1992" y="1183"/>
                </a:lnTo>
                <a:lnTo>
                  <a:pt x="1992" y="1180"/>
                </a:lnTo>
                <a:lnTo>
                  <a:pt x="1991" y="1177"/>
                </a:lnTo>
                <a:lnTo>
                  <a:pt x="1988" y="1174"/>
                </a:lnTo>
                <a:lnTo>
                  <a:pt x="1985" y="1171"/>
                </a:lnTo>
                <a:lnTo>
                  <a:pt x="1981" y="1168"/>
                </a:lnTo>
                <a:lnTo>
                  <a:pt x="1981" y="1168"/>
                </a:lnTo>
                <a:lnTo>
                  <a:pt x="1970" y="1184"/>
                </a:lnTo>
                <a:lnTo>
                  <a:pt x="1957" y="1200"/>
                </a:lnTo>
                <a:lnTo>
                  <a:pt x="1943" y="1216"/>
                </a:lnTo>
                <a:lnTo>
                  <a:pt x="1934" y="1223"/>
                </a:lnTo>
                <a:lnTo>
                  <a:pt x="1926" y="1230"/>
                </a:lnTo>
                <a:lnTo>
                  <a:pt x="1926" y="1230"/>
                </a:lnTo>
                <a:close/>
                <a:moveTo>
                  <a:pt x="736" y="1202"/>
                </a:moveTo>
                <a:lnTo>
                  <a:pt x="736" y="1202"/>
                </a:lnTo>
                <a:lnTo>
                  <a:pt x="737" y="1204"/>
                </a:lnTo>
                <a:lnTo>
                  <a:pt x="738" y="1204"/>
                </a:lnTo>
                <a:lnTo>
                  <a:pt x="738" y="1204"/>
                </a:lnTo>
                <a:lnTo>
                  <a:pt x="739" y="1202"/>
                </a:lnTo>
                <a:lnTo>
                  <a:pt x="742" y="1201"/>
                </a:lnTo>
                <a:lnTo>
                  <a:pt x="743" y="1200"/>
                </a:lnTo>
                <a:lnTo>
                  <a:pt x="745" y="1201"/>
                </a:lnTo>
                <a:lnTo>
                  <a:pt x="750" y="1202"/>
                </a:lnTo>
                <a:lnTo>
                  <a:pt x="752" y="1202"/>
                </a:lnTo>
                <a:lnTo>
                  <a:pt x="755" y="1202"/>
                </a:lnTo>
                <a:lnTo>
                  <a:pt x="755" y="1202"/>
                </a:lnTo>
                <a:lnTo>
                  <a:pt x="758" y="1196"/>
                </a:lnTo>
                <a:lnTo>
                  <a:pt x="761" y="1190"/>
                </a:lnTo>
                <a:lnTo>
                  <a:pt x="763" y="1184"/>
                </a:lnTo>
                <a:lnTo>
                  <a:pt x="764" y="1176"/>
                </a:lnTo>
                <a:lnTo>
                  <a:pt x="764" y="1176"/>
                </a:lnTo>
                <a:lnTo>
                  <a:pt x="754" y="1176"/>
                </a:lnTo>
                <a:lnTo>
                  <a:pt x="746" y="1175"/>
                </a:lnTo>
                <a:lnTo>
                  <a:pt x="738" y="1172"/>
                </a:lnTo>
                <a:lnTo>
                  <a:pt x="731" y="1170"/>
                </a:lnTo>
                <a:lnTo>
                  <a:pt x="731" y="1170"/>
                </a:lnTo>
                <a:lnTo>
                  <a:pt x="729" y="1176"/>
                </a:lnTo>
                <a:lnTo>
                  <a:pt x="730" y="1182"/>
                </a:lnTo>
                <a:lnTo>
                  <a:pt x="732" y="1186"/>
                </a:lnTo>
                <a:lnTo>
                  <a:pt x="734" y="1190"/>
                </a:lnTo>
                <a:lnTo>
                  <a:pt x="738" y="1197"/>
                </a:lnTo>
                <a:lnTo>
                  <a:pt x="738" y="1200"/>
                </a:lnTo>
                <a:lnTo>
                  <a:pt x="736" y="1202"/>
                </a:lnTo>
                <a:lnTo>
                  <a:pt x="736" y="1202"/>
                </a:lnTo>
                <a:close/>
                <a:moveTo>
                  <a:pt x="1966" y="1245"/>
                </a:moveTo>
                <a:lnTo>
                  <a:pt x="1966" y="1245"/>
                </a:lnTo>
                <a:lnTo>
                  <a:pt x="1973" y="1251"/>
                </a:lnTo>
                <a:lnTo>
                  <a:pt x="1979" y="1258"/>
                </a:lnTo>
                <a:lnTo>
                  <a:pt x="1987" y="1263"/>
                </a:lnTo>
                <a:lnTo>
                  <a:pt x="1994" y="1268"/>
                </a:lnTo>
                <a:lnTo>
                  <a:pt x="2010" y="1278"/>
                </a:lnTo>
                <a:lnTo>
                  <a:pt x="2019" y="1283"/>
                </a:lnTo>
                <a:lnTo>
                  <a:pt x="2026" y="1289"/>
                </a:lnTo>
                <a:lnTo>
                  <a:pt x="2026" y="1289"/>
                </a:lnTo>
                <a:lnTo>
                  <a:pt x="2032" y="1281"/>
                </a:lnTo>
                <a:lnTo>
                  <a:pt x="2038" y="1274"/>
                </a:lnTo>
                <a:lnTo>
                  <a:pt x="2041" y="1271"/>
                </a:lnTo>
                <a:lnTo>
                  <a:pt x="2043" y="1266"/>
                </a:lnTo>
                <a:lnTo>
                  <a:pt x="2046" y="1261"/>
                </a:lnTo>
                <a:lnTo>
                  <a:pt x="2047" y="1256"/>
                </a:lnTo>
                <a:lnTo>
                  <a:pt x="2047" y="1256"/>
                </a:lnTo>
                <a:lnTo>
                  <a:pt x="2035" y="1243"/>
                </a:lnTo>
                <a:lnTo>
                  <a:pt x="2022" y="1232"/>
                </a:lnTo>
                <a:lnTo>
                  <a:pt x="1994" y="1211"/>
                </a:lnTo>
                <a:lnTo>
                  <a:pt x="1994" y="1211"/>
                </a:lnTo>
                <a:lnTo>
                  <a:pt x="1991" y="1215"/>
                </a:lnTo>
                <a:lnTo>
                  <a:pt x="1987" y="1219"/>
                </a:lnTo>
                <a:lnTo>
                  <a:pt x="1979" y="1227"/>
                </a:lnTo>
                <a:lnTo>
                  <a:pt x="1972" y="1234"/>
                </a:lnTo>
                <a:lnTo>
                  <a:pt x="1969" y="1239"/>
                </a:lnTo>
                <a:lnTo>
                  <a:pt x="1966" y="1245"/>
                </a:lnTo>
                <a:lnTo>
                  <a:pt x="1966" y="1245"/>
                </a:lnTo>
                <a:close/>
                <a:moveTo>
                  <a:pt x="2072" y="1287"/>
                </a:moveTo>
                <a:lnTo>
                  <a:pt x="2072" y="1287"/>
                </a:lnTo>
                <a:lnTo>
                  <a:pt x="2073" y="1289"/>
                </a:lnTo>
                <a:lnTo>
                  <a:pt x="2075" y="1289"/>
                </a:lnTo>
                <a:lnTo>
                  <a:pt x="2076" y="1287"/>
                </a:lnTo>
                <a:lnTo>
                  <a:pt x="2077" y="1286"/>
                </a:lnTo>
                <a:lnTo>
                  <a:pt x="2076" y="1286"/>
                </a:lnTo>
                <a:lnTo>
                  <a:pt x="2075" y="1286"/>
                </a:lnTo>
                <a:lnTo>
                  <a:pt x="2072" y="1287"/>
                </a:lnTo>
                <a:lnTo>
                  <a:pt x="2072" y="1287"/>
                </a:lnTo>
                <a:lnTo>
                  <a:pt x="2076" y="1279"/>
                </a:lnTo>
                <a:lnTo>
                  <a:pt x="2079" y="1269"/>
                </a:lnTo>
                <a:lnTo>
                  <a:pt x="2079" y="1265"/>
                </a:lnTo>
                <a:lnTo>
                  <a:pt x="2079" y="1261"/>
                </a:lnTo>
                <a:lnTo>
                  <a:pt x="2077" y="1258"/>
                </a:lnTo>
                <a:lnTo>
                  <a:pt x="2072" y="1256"/>
                </a:lnTo>
                <a:lnTo>
                  <a:pt x="2072" y="1256"/>
                </a:lnTo>
                <a:lnTo>
                  <a:pt x="2064" y="1267"/>
                </a:lnTo>
                <a:lnTo>
                  <a:pt x="2054" y="1279"/>
                </a:lnTo>
                <a:lnTo>
                  <a:pt x="2045" y="1291"/>
                </a:lnTo>
                <a:lnTo>
                  <a:pt x="2036" y="1304"/>
                </a:lnTo>
                <a:lnTo>
                  <a:pt x="2036" y="1304"/>
                </a:lnTo>
                <a:lnTo>
                  <a:pt x="2024" y="1313"/>
                </a:lnTo>
                <a:lnTo>
                  <a:pt x="2021" y="1316"/>
                </a:lnTo>
                <a:lnTo>
                  <a:pt x="2020" y="1319"/>
                </a:lnTo>
                <a:lnTo>
                  <a:pt x="2019" y="1322"/>
                </a:lnTo>
                <a:lnTo>
                  <a:pt x="2020" y="1325"/>
                </a:lnTo>
                <a:lnTo>
                  <a:pt x="2020" y="1325"/>
                </a:lnTo>
                <a:lnTo>
                  <a:pt x="2035" y="1318"/>
                </a:lnTo>
                <a:lnTo>
                  <a:pt x="2048" y="1309"/>
                </a:lnTo>
                <a:lnTo>
                  <a:pt x="2061" y="1298"/>
                </a:lnTo>
                <a:lnTo>
                  <a:pt x="2072" y="1287"/>
                </a:lnTo>
                <a:lnTo>
                  <a:pt x="2072" y="1287"/>
                </a:lnTo>
                <a:close/>
                <a:moveTo>
                  <a:pt x="1915" y="1272"/>
                </a:moveTo>
                <a:lnTo>
                  <a:pt x="1915" y="1272"/>
                </a:lnTo>
                <a:lnTo>
                  <a:pt x="1884" y="1291"/>
                </a:lnTo>
                <a:lnTo>
                  <a:pt x="1852" y="1310"/>
                </a:lnTo>
                <a:lnTo>
                  <a:pt x="1822" y="1328"/>
                </a:lnTo>
                <a:lnTo>
                  <a:pt x="1808" y="1338"/>
                </a:lnTo>
                <a:lnTo>
                  <a:pt x="1796" y="1347"/>
                </a:lnTo>
                <a:lnTo>
                  <a:pt x="1796" y="1347"/>
                </a:lnTo>
                <a:lnTo>
                  <a:pt x="1800" y="1352"/>
                </a:lnTo>
                <a:lnTo>
                  <a:pt x="1805" y="1357"/>
                </a:lnTo>
                <a:lnTo>
                  <a:pt x="1805" y="1357"/>
                </a:lnTo>
                <a:lnTo>
                  <a:pt x="1826" y="1348"/>
                </a:lnTo>
                <a:lnTo>
                  <a:pt x="1845" y="1337"/>
                </a:lnTo>
                <a:lnTo>
                  <a:pt x="1884" y="1314"/>
                </a:lnTo>
                <a:lnTo>
                  <a:pt x="1921" y="1291"/>
                </a:lnTo>
                <a:lnTo>
                  <a:pt x="1960" y="1267"/>
                </a:lnTo>
                <a:lnTo>
                  <a:pt x="1960" y="1267"/>
                </a:lnTo>
                <a:lnTo>
                  <a:pt x="1956" y="1262"/>
                </a:lnTo>
                <a:lnTo>
                  <a:pt x="1954" y="1260"/>
                </a:lnTo>
                <a:lnTo>
                  <a:pt x="1951" y="1259"/>
                </a:lnTo>
                <a:lnTo>
                  <a:pt x="1946" y="1258"/>
                </a:lnTo>
                <a:lnTo>
                  <a:pt x="1940" y="1259"/>
                </a:lnTo>
                <a:lnTo>
                  <a:pt x="1933" y="1261"/>
                </a:lnTo>
                <a:lnTo>
                  <a:pt x="1928" y="1264"/>
                </a:lnTo>
                <a:lnTo>
                  <a:pt x="1915" y="1272"/>
                </a:lnTo>
                <a:lnTo>
                  <a:pt x="1915" y="1272"/>
                </a:lnTo>
                <a:close/>
                <a:moveTo>
                  <a:pt x="2100" y="1355"/>
                </a:moveTo>
                <a:lnTo>
                  <a:pt x="2100" y="1355"/>
                </a:lnTo>
                <a:lnTo>
                  <a:pt x="2103" y="1354"/>
                </a:lnTo>
                <a:lnTo>
                  <a:pt x="2108" y="1353"/>
                </a:lnTo>
                <a:lnTo>
                  <a:pt x="2115" y="1348"/>
                </a:lnTo>
                <a:lnTo>
                  <a:pt x="2118" y="1344"/>
                </a:lnTo>
                <a:lnTo>
                  <a:pt x="2122" y="1340"/>
                </a:lnTo>
                <a:lnTo>
                  <a:pt x="2123" y="1337"/>
                </a:lnTo>
                <a:lnTo>
                  <a:pt x="2124" y="1334"/>
                </a:lnTo>
                <a:lnTo>
                  <a:pt x="2124" y="1334"/>
                </a:lnTo>
                <a:lnTo>
                  <a:pt x="2123" y="1330"/>
                </a:lnTo>
                <a:lnTo>
                  <a:pt x="2118" y="1326"/>
                </a:lnTo>
                <a:lnTo>
                  <a:pt x="2107" y="1313"/>
                </a:lnTo>
                <a:lnTo>
                  <a:pt x="2094" y="1302"/>
                </a:lnTo>
                <a:lnTo>
                  <a:pt x="2087" y="1297"/>
                </a:lnTo>
                <a:lnTo>
                  <a:pt x="2083" y="1295"/>
                </a:lnTo>
                <a:lnTo>
                  <a:pt x="2083" y="1295"/>
                </a:lnTo>
                <a:lnTo>
                  <a:pt x="2078" y="1302"/>
                </a:lnTo>
                <a:lnTo>
                  <a:pt x="2072" y="1308"/>
                </a:lnTo>
                <a:lnTo>
                  <a:pt x="2067" y="1314"/>
                </a:lnTo>
                <a:lnTo>
                  <a:pt x="2062" y="1321"/>
                </a:lnTo>
                <a:lnTo>
                  <a:pt x="2062" y="1321"/>
                </a:lnTo>
                <a:lnTo>
                  <a:pt x="2066" y="1324"/>
                </a:lnTo>
                <a:lnTo>
                  <a:pt x="2070" y="1328"/>
                </a:lnTo>
                <a:lnTo>
                  <a:pt x="2079" y="1340"/>
                </a:lnTo>
                <a:lnTo>
                  <a:pt x="2083" y="1345"/>
                </a:lnTo>
                <a:lnTo>
                  <a:pt x="2088" y="1351"/>
                </a:lnTo>
                <a:lnTo>
                  <a:pt x="2094" y="1354"/>
                </a:lnTo>
                <a:lnTo>
                  <a:pt x="2100" y="1355"/>
                </a:lnTo>
                <a:lnTo>
                  <a:pt x="2100" y="1355"/>
                </a:lnTo>
                <a:close/>
                <a:moveTo>
                  <a:pt x="889" y="1308"/>
                </a:moveTo>
                <a:lnTo>
                  <a:pt x="889" y="1308"/>
                </a:lnTo>
                <a:lnTo>
                  <a:pt x="871" y="1308"/>
                </a:lnTo>
                <a:lnTo>
                  <a:pt x="853" y="1307"/>
                </a:lnTo>
                <a:lnTo>
                  <a:pt x="844" y="1308"/>
                </a:lnTo>
                <a:lnTo>
                  <a:pt x="836" y="1310"/>
                </a:lnTo>
                <a:lnTo>
                  <a:pt x="828" y="1313"/>
                </a:lnTo>
                <a:lnTo>
                  <a:pt x="822" y="1319"/>
                </a:lnTo>
                <a:lnTo>
                  <a:pt x="822" y="1319"/>
                </a:lnTo>
                <a:lnTo>
                  <a:pt x="858" y="1322"/>
                </a:lnTo>
                <a:lnTo>
                  <a:pt x="895" y="1326"/>
                </a:lnTo>
                <a:lnTo>
                  <a:pt x="931" y="1329"/>
                </a:lnTo>
                <a:lnTo>
                  <a:pt x="949" y="1329"/>
                </a:lnTo>
                <a:lnTo>
                  <a:pt x="968" y="1329"/>
                </a:lnTo>
                <a:lnTo>
                  <a:pt x="968" y="1329"/>
                </a:lnTo>
                <a:lnTo>
                  <a:pt x="965" y="1324"/>
                </a:lnTo>
                <a:lnTo>
                  <a:pt x="962" y="1321"/>
                </a:lnTo>
                <a:lnTo>
                  <a:pt x="958" y="1317"/>
                </a:lnTo>
                <a:lnTo>
                  <a:pt x="954" y="1314"/>
                </a:lnTo>
                <a:lnTo>
                  <a:pt x="944" y="1310"/>
                </a:lnTo>
                <a:lnTo>
                  <a:pt x="934" y="1308"/>
                </a:lnTo>
                <a:lnTo>
                  <a:pt x="924" y="1307"/>
                </a:lnTo>
                <a:lnTo>
                  <a:pt x="912" y="1307"/>
                </a:lnTo>
                <a:lnTo>
                  <a:pt x="889" y="1308"/>
                </a:lnTo>
                <a:lnTo>
                  <a:pt x="889" y="1308"/>
                </a:lnTo>
                <a:close/>
                <a:moveTo>
                  <a:pt x="820" y="1338"/>
                </a:moveTo>
                <a:lnTo>
                  <a:pt x="820" y="1338"/>
                </a:lnTo>
                <a:lnTo>
                  <a:pt x="819" y="1369"/>
                </a:lnTo>
                <a:lnTo>
                  <a:pt x="818" y="1399"/>
                </a:lnTo>
                <a:lnTo>
                  <a:pt x="818" y="1455"/>
                </a:lnTo>
                <a:lnTo>
                  <a:pt x="818" y="1455"/>
                </a:lnTo>
                <a:lnTo>
                  <a:pt x="821" y="1476"/>
                </a:lnTo>
                <a:lnTo>
                  <a:pt x="824" y="1499"/>
                </a:lnTo>
                <a:lnTo>
                  <a:pt x="825" y="1522"/>
                </a:lnTo>
                <a:lnTo>
                  <a:pt x="826" y="1546"/>
                </a:lnTo>
                <a:lnTo>
                  <a:pt x="827" y="1594"/>
                </a:lnTo>
                <a:lnTo>
                  <a:pt x="827" y="1644"/>
                </a:lnTo>
                <a:lnTo>
                  <a:pt x="826" y="1696"/>
                </a:lnTo>
                <a:lnTo>
                  <a:pt x="826" y="1747"/>
                </a:lnTo>
                <a:lnTo>
                  <a:pt x="827" y="1798"/>
                </a:lnTo>
                <a:lnTo>
                  <a:pt x="828" y="1824"/>
                </a:lnTo>
                <a:lnTo>
                  <a:pt x="830" y="1850"/>
                </a:lnTo>
                <a:lnTo>
                  <a:pt x="830" y="1850"/>
                </a:lnTo>
                <a:lnTo>
                  <a:pt x="827" y="1857"/>
                </a:lnTo>
                <a:lnTo>
                  <a:pt x="826" y="1865"/>
                </a:lnTo>
                <a:lnTo>
                  <a:pt x="825" y="1872"/>
                </a:lnTo>
                <a:lnTo>
                  <a:pt x="824" y="1881"/>
                </a:lnTo>
                <a:lnTo>
                  <a:pt x="825" y="1899"/>
                </a:lnTo>
                <a:lnTo>
                  <a:pt x="826" y="1917"/>
                </a:lnTo>
                <a:lnTo>
                  <a:pt x="826" y="1917"/>
                </a:lnTo>
                <a:lnTo>
                  <a:pt x="836" y="2037"/>
                </a:lnTo>
                <a:lnTo>
                  <a:pt x="840" y="2096"/>
                </a:lnTo>
                <a:lnTo>
                  <a:pt x="843" y="2154"/>
                </a:lnTo>
                <a:lnTo>
                  <a:pt x="843" y="2154"/>
                </a:lnTo>
                <a:lnTo>
                  <a:pt x="849" y="2152"/>
                </a:lnTo>
                <a:lnTo>
                  <a:pt x="855" y="2151"/>
                </a:lnTo>
                <a:lnTo>
                  <a:pt x="861" y="2151"/>
                </a:lnTo>
                <a:lnTo>
                  <a:pt x="869" y="2151"/>
                </a:lnTo>
                <a:lnTo>
                  <a:pt x="881" y="2153"/>
                </a:lnTo>
                <a:lnTo>
                  <a:pt x="886" y="2154"/>
                </a:lnTo>
                <a:lnTo>
                  <a:pt x="891" y="2154"/>
                </a:lnTo>
                <a:lnTo>
                  <a:pt x="891" y="2154"/>
                </a:lnTo>
                <a:lnTo>
                  <a:pt x="889" y="2128"/>
                </a:lnTo>
                <a:lnTo>
                  <a:pt x="888" y="2101"/>
                </a:lnTo>
                <a:lnTo>
                  <a:pt x="888" y="2045"/>
                </a:lnTo>
                <a:lnTo>
                  <a:pt x="887" y="2016"/>
                </a:lnTo>
                <a:lnTo>
                  <a:pt x="886" y="1988"/>
                </a:lnTo>
                <a:lnTo>
                  <a:pt x="884" y="1961"/>
                </a:lnTo>
                <a:lnTo>
                  <a:pt x="881" y="1937"/>
                </a:lnTo>
                <a:lnTo>
                  <a:pt x="881" y="1937"/>
                </a:lnTo>
                <a:lnTo>
                  <a:pt x="884" y="1926"/>
                </a:lnTo>
                <a:lnTo>
                  <a:pt x="885" y="1915"/>
                </a:lnTo>
                <a:lnTo>
                  <a:pt x="886" y="1902"/>
                </a:lnTo>
                <a:lnTo>
                  <a:pt x="886" y="1890"/>
                </a:lnTo>
                <a:lnTo>
                  <a:pt x="885" y="1867"/>
                </a:lnTo>
                <a:lnTo>
                  <a:pt x="883" y="1848"/>
                </a:lnTo>
                <a:lnTo>
                  <a:pt x="883" y="1848"/>
                </a:lnTo>
                <a:lnTo>
                  <a:pt x="884" y="1841"/>
                </a:lnTo>
                <a:lnTo>
                  <a:pt x="885" y="1836"/>
                </a:lnTo>
                <a:lnTo>
                  <a:pt x="887" y="1829"/>
                </a:lnTo>
                <a:lnTo>
                  <a:pt x="887" y="1824"/>
                </a:lnTo>
                <a:lnTo>
                  <a:pt x="887" y="1824"/>
                </a:lnTo>
                <a:lnTo>
                  <a:pt x="886" y="1819"/>
                </a:lnTo>
                <a:lnTo>
                  <a:pt x="884" y="1813"/>
                </a:lnTo>
                <a:lnTo>
                  <a:pt x="883" y="1808"/>
                </a:lnTo>
                <a:lnTo>
                  <a:pt x="881" y="1803"/>
                </a:lnTo>
                <a:lnTo>
                  <a:pt x="881" y="1803"/>
                </a:lnTo>
                <a:lnTo>
                  <a:pt x="879" y="1779"/>
                </a:lnTo>
                <a:lnTo>
                  <a:pt x="877" y="1754"/>
                </a:lnTo>
                <a:lnTo>
                  <a:pt x="876" y="1703"/>
                </a:lnTo>
                <a:lnTo>
                  <a:pt x="876" y="1703"/>
                </a:lnTo>
                <a:lnTo>
                  <a:pt x="877" y="1607"/>
                </a:lnTo>
                <a:lnTo>
                  <a:pt x="879" y="1517"/>
                </a:lnTo>
                <a:lnTo>
                  <a:pt x="880" y="1432"/>
                </a:lnTo>
                <a:lnTo>
                  <a:pt x="879" y="1351"/>
                </a:lnTo>
                <a:lnTo>
                  <a:pt x="879" y="1351"/>
                </a:lnTo>
                <a:lnTo>
                  <a:pt x="882" y="1349"/>
                </a:lnTo>
                <a:lnTo>
                  <a:pt x="885" y="1348"/>
                </a:lnTo>
                <a:lnTo>
                  <a:pt x="889" y="1347"/>
                </a:lnTo>
                <a:lnTo>
                  <a:pt x="891" y="1344"/>
                </a:lnTo>
                <a:lnTo>
                  <a:pt x="891" y="1344"/>
                </a:lnTo>
                <a:lnTo>
                  <a:pt x="881" y="1344"/>
                </a:lnTo>
                <a:lnTo>
                  <a:pt x="871" y="1344"/>
                </a:lnTo>
                <a:lnTo>
                  <a:pt x="854" y="1341"/>
                </a:lnTo>
                <a:lnTo>
                  <a:pt x="838" y="1338"/>
                </a:lnTo>
                <a:lnTo>
                  <a:pt x="829" y="1338"/>
                </a:lnTo>
                <a:lnTo>
                  <a:pt x="820" y="1338"/>
                </a:lnTo>
                <a:lnTo>
                  <a:pt x="820" y="1338"/>
                </a:lnTo>
                <a:close/>
                <a:moveTo>
                  <a:pt x="900" y="1351"/>
                </a:moveTo>
                <a:lnTo>
                  <a:pt x="900" y="1351"/>
                </a:lnTo>
                <a:lnTo>
                  <a:pt x="900" y="1383"/>
                </a:lnTo>
                <a:lnTo>
                  <a:pt x="898" y="1414"/>
                </a:lnTo>
                <a:lnTo>
                  <a:pt x="894" y="1474"/>
                </a:lnTo>
                <a:lnTo>
                  <a:pt x="894" y="1474"/>
                </a:lnTo>
                <a:lnTo>
                  <a:pt x="892" y="1504"/>
                </a:lnTo>
                <a:lnTo>
                  <a:pt x="894" y="1534"/>
                </a:lnTo>
                <a:lnTo>
                  <a:pt x="894" y="1595"/>
                </a:lnTo>
                <a:lnTo>
                  <a:pt x="894" y="1595"/>
                </a:lnTo>
                <a:lnTo>
                  <a:pt x="892" y="1668"/>
                </a:lnTo>
                <a:lnTo>
                  <a:pt x="892" y="1703"/>
                </a:lnTo>
                <a:lnTo>
                  <a:pt x="894" y="1740"/>
                </a:lnTo>
                <a:lnTo>
                  <a:pt x="894" y="1740"/>
                </a:lnTo>
                <a:lnTo>
                  <a:pt x="899" y="1805"/>
                </a:lnTo>
                <a:lnTo>
                  <a:pt x="904" y="1871"/>
                </a:lnTo>
                <a:lnTo>
                  <a:pt x="907" y="1939"/>
                </a:lnTo>
                <a:lnTo>
                  <a:pt x="909" y="1972"/>
                </a:lnTo>
                <a:lnTo>
                  <a:pt x="909" y="2007"/>
                </a:lnTo>
                <a:lnTo>
                  <a:pt x="909" y="2007"/>
                </a:lnTo>
                <a:lnTo>
                  <a:pt x="907" y="2026"/>
                </a:lnTo>
                <a:lnTo>
                  <a:pt x="906" y="2045"/>
                </a:lnTo>
                <a:lnTo>
                  <a:pt x="904" y="2064"/>
                </a:lnTo>
                <a:lnTo>
                  <a:pt x="904" y="2083"/>
                </a:lnTo>
                <a:lnTo>
                  <a:pt x="904" y="2083"/>
                </a:lnTo>
                <a:lnTo>
                  <a:pt x="906" y="2102"/>
                </a:lnTo>
                <a:lnTo>
                  <a:pt x="909" y="2122"/>
                </a:lnTo>
                <a:lnTo>
                  <a:pt x="909" y="2131"/>
                </a:lnTo>
                <a:lnTo>
                  <a:pt x="910" y="2140"/>
                </a:lnTo>
                <a:lnTo>
                  <a:pt x="909" y="2150"/>
                </a:lnTo>
                <a:lnTo>
                  <a:pt x="906" y="2158"/>
                </a:lnTo>
                <a:lnTo>
                  <a:pt x="906" y="2158"/>
                </a:lnTo>
                <a:lnTo>
                  <a:pt x="920" y="2159"/>
                </a:lnTo>
                <a:lnTo>
                  <a:pt x="935" y="2161"/>
                </a:lnTo>
                <a:lnTo>
                  <a:pt x="948" y="2162"/>
                </a:lnTo>
                <a:lnTo>
                  <a:pt x="952" y="2162"/>
                </a:lnTo>
                <a:lnTo>
                  <a:pt x="956" y="2162"/>
                </a:lnTo>
                <a:lnTo>
                  <a:pt x="956" y="2162"/>
                </a:lnTo>
                <a:lnTo>
                  <a:pt x="952" y="2134"/>
                </a:lnTo>
                <a:lnTo>
                  <a:pt x="951" y="2106"/>
                </a:lnTo>
                <a:lnTo>
                  <a:pt x="950" y="2078"/>
                </a:lnTo>
                <a:lnTo>
                  <a:pt x="950" y="2050"/>
                </a:lnTo>
                <a:lnTo>
                  <a:pt x="952" y="1995"/>
                </a:lnTo>
                <a:lnTo>
                  <a:pt x="954" y="1943"/>
                </a:lnTo>
                <a:lnTo>
                  <a:pt x="954" y="1943"/>
                </a:lnTo>
                <a:lnTo>
                  <a:pt x="952" y="1922"/>
                </a:lnTo>
                <a:lnTo>
                  <a:pt x="952" y="1900"/>
                </a:lnTo>
                <a:lnTo>
                  <a:pt x="951" y="1879"/>
                </a:lnTo>
                <a:lnTo>
                  <a:pt x="951" y="1856"/>
                </a:lnTo>
                <a:lnTo>
                  <a:pt x="951" y="1856"/>
                </a:lnTo>
                <a:lnTo>
                  <a:pt x="951" y="1832"/>
                </a:lnTo>
                <a:lnTo>
                  <a:pt x="950" y="1807"/>
                </a:lnTo>
                <a:lnTo>
                  <a:pt x="948" y="1758"/>
                </a:lnTo>
                <a:lnTo>
                  <a:pt x="946" y="1707"/>
                </a:lnTo>
                <a:lnTo>
                  <a:pt x="945" y="1682"/>
                </a:lnTo>
                <a:lnTo>
                  <a:pt x="945" y="1656"/>
                </a:lnTo>
                <a:lnTo>
                  <a:pt x="945" y="1656"/>
                </a:lnTo>
                <a:lnTo>
                  <a:pt x="945" y="1499"/>
                </a:lnTo>
                <a:lnTo>
                  <a:pt x="945" y="1349"/>
                </a:lnTo>
                <a:lnTo>
                  <a:pt x="945" y="1349"/>
                </a:lnTo>
                <a:lnTo>
                  <a:pt x="920" y="1347"/>
                </a:lnTo>
                <a:lnTo>
                  <a:pt x="894" y="1347"/>
                </a:lnTo>
                <a:lnTo>
                  <a:pt x="894" y="1347"/>
                </a:lnTo>
                <a:lnTo>
                  <a:pt x="896" y="1348"/>
                </a:lnTo>
                <a:lnTo>
                  <a:pt x="897" y="1349"/>
                </a:lnTo>
                <a:lnTo>
                  <a:pt x="899" y="1350"/>
                </a:lnTo>
                <a:lnTo>
                  <a:pt x="900" y="1351"/>
                </a:lnTo>
                <a:lnTo>
                  <a:pt x="900" y="1351"/>
                </a:lnTo>
                <a:close/>
                <a:moveTo>
                  <a:pt x="768" y="1377"/>
                </a:moveTo>
                <a:lnTo>
                  <a:pt x="768" y="1377"/>
                </a:lnTo>
                <a:lnTo>
                  <a:pt x="755" y="1410"/>
                </a:lnTo>
                <a:lnTo>
                  <a:pt x="742" y="1444"/>
                </a:lnTo>
                <a:lnTo>
                  <a:pt x="712" y="1514"/>
                </a:lnTo>
                <a:lnTo>
                  <a:pt x="698" y="1549"/>
                </a:lnTo>
                <a:lnTo>
                  <a:pt x="685" y="1584"/>
                </a:lnTo>
                <a:lnTo>
                  <a:pt x="673" y="1620"/>
                </a:lnTo>
                <a:lnTo>
                  <a:pt x="662" y="1656"/>
                </a:lnTo>
                <a:lnTo>
                  <a:pt x="662" y="1656"/>
                </a:lnTo>
                <a:lnTo>
                  <a:pt x="640" y="1717"/>
                </a:lnTo>
                <a:lnTo>
                  <a:pt x="617" y="1776"/>
                </a:lnTo>
                <a:lnTo>
                  <a:pt x="571" y="1894"/>
                </a:lnTo>
                <a:lnTo>
                  <a:pt x="550" y="1953"/>
                </a:lnTo>
                <a:lnTo>
                  <a:pt x="527" y="2011"/>
                </a:lnTo>
                <a:lnTo>
                  <a:pt x="507" y="2071"/>
                </a:lnTo>
                <a:lnTo>
                  <a:pt x="488" y="2132"/>
                </a:lnTo>
                <a:lnTo>
                  <a:pt x="488" y="2132"/>
                </a:lnTo>
                <a:lnTo>
                  <a:pt x="475" y="2161"/>
                </a:lnTo>
                <a:lnTo>
                  <a:pt x="462" y="2190"/>
                </a:lnTo>
                <a:lnTo>
                  <a:pt x="440" y="2247"/>
                </a:lnTo>
                <a:lnTo>
                  <a:pt x="418" y="2304"/>
                </a:lnTo>
                <a:lnTo>
                  <a:pt x="406" y="2333"/>
                </a:lnTo>
                <a:lnTo>
                  <a:pt x="395" y="2362"/>
                </a:lnTo>
                <a:lnTo>
                  <a:pt x="395" y="2362"/>
                </a:lnTo>
                <a:lnTo>
                  <a:pt x="462" y="2350"/>
                </a:lnTo>
                <a:lnTo>
                  <a:pt x="493" y="2344"/>
                </a:lnTo>
                <a:lnTo>
                  <a:pt x="526" y="2340"/>
                </a:lnTo>
                <a:lnTo>
                  <a:pt x="526" y="2340"/>
                </a:lnTo>
                <a:lnTo>
                  <a:pt x="524" y="2333"/>
                </a:lnTo>
                <a:lnTo>
                  <a:pt x="522" y="2326"/>
                </a:lnTo>
                <a:lnTo>
                  <a:pt x="522" y="2319"/>
                </a:lnTo>
                <a:lnTo>
                  <a:pt x="522" y="2312"/>
                </a:lnTo>
                <a:lnTo>
                  <a:pt x="522" y="2305"/>
                </a:lnTo>
                <a:lnTo>
                  <a:pt x="523" y="2298"/>
                </a:lnTo>
                <a:lnTo>
                  <a:pt x="525" y="2292"/>
                </a:lnTo>
                <a:lnTo>
                  <a:pt x="528" y="2286"/>
                </a:lnTo>
                <a:lnTo>
                  <a:pt x="532" y="2280"/>
                </a:lnTo>
                <a:lnTo>
                  <a:pt x="535" y="2275"/>
                </a:lnTo>
                <a:lnTo>
                  <a:pt x="544" y="2264"/>
                </a:lnTo>
                <a:lnTo>
                  <a:pt x="555" y="2256"/>
                </a:lnTo>
                <a:lnTo>
                  <a:pt x="569" y="2249"/>
                </a:lnTo>
                <a:lnTo>
                  <a:pt x="569" y="2249"/>
                </a:lnTo>
                <a:lnTo>
                  <a:pt x="596" y="2238"/>
                </a:lnTo>
                <a:lnTo>
                  <a:pt x="625" y="2228"/>
                </a:lnTo>
                <a:lnTo>
                  <a:pt x="684" y="2206"/>
                </a:lnTo>
                <a:lnTo>
                  <a:pt x="745" y="2187"/>
                </a:lnTo>
                <a:lnTo>
                  <a:pt x="803" y="2169"/>
                </a:lnTo>
                <a:lnTo>
                  <a:pt x="803" y="2169"/>
                </a:lnTo>
                <a:lnTo>
                  <a:pt x="809" y="2165"/>
                </a:lnTo>
                <a:lnTo>
                  <a:pt x="814" y="2159"/>
                </a:lnTo>
                <a:lnTo>
                  <a:pt x="818" y="2158"/>
                </a:lnTo>
                <a:lnTo>
                  <a:pt x="821" y="2157"/>
                </a:lnTo>
                <a:lnTo>
                  <a:pt x="824" y="2156"/>
                </a:lnTo>
                <a:lnTo>
                  <a:pt x="828" y="2158"/>
                </a:lnTo>
                <a:lnTo>
                  <a:pt x="828" y="2158"/>
                </a:lnTo>
                <a:lnTo>
                  <a:pt x="825" y="2137"/>
                </a:lnTo>
                <a:lnTo>
                  <a:pt x="823" y="2115"/>
                </a:lnTo>
                <a:lnTo>
                  <a:pt x="821" y="2094"/>
                </a:lnTo>
                <a:lnTo>
                  <a:pt x="821" y="2073"/>
                </a:lnTo>
                <a:lnTo>
                  <a:pt x="820" y="2028"/>
                </a:lnTo>
                <a:lnTo>
                  <a:pt x="818" y="1981"/>
                </a:lnTo>
                <a:lnTo>
                  <a:pt x="818" y="1981"/>
                </a:lnTo>
                <a:lnTo>
                  <a:pt x="814" y="1952"/>
                </a:lnTo>
                <a:lnTo>
                  <a:pt x="810" y="1922"/>
                </a:lnTo>
                <a:lnTo>
                  <a:pt x="808" y="1907"/>
                </a:lnTo>
                <a:lnTo>
                  <a:pt x="807" y="1892"/>
                </a:lnTo>
                <a:lnTo>
                  <a:pt x="806" y="1875"/>
                </a:lnTo>
                <a:lnTo>
                  <a:pt x="807" y="1860"/>
                </a:lnTo>
                <a:lnTo>
                  <a:pt x="807" y="1860"/>
                </a:lnTo>
                <a:lnTo>
                  <a:pt x="808" y="1850"/>
                </a:lnTo>
                <a:lnTo>
                  <a:pt x="810" y="1839"/>
                </a:lnTo>
                <a:lnTo>
                  <a:pt x="812" y="1828"/>
                </a:lnTo>
                <a:lnTo>
                  <a:pt x="813" y="1818"/>
                </a:lnTo>
                <a:lnTo>
                  <a:pt x="813" y="1818"/>
                </a:lnTo>
                <a:lnTo>
                  <a:pt x="812" y="1796"/>
                </a:lnTo>
                <a:lnTo>
                  <a:pt x="810" y="1776"/>
                </a:lnTo>
                <a:lnTo>
                  <a:pt x="808" y="1754"/>
                </a:lnTo>
                <a:lnTo>
                  <a:pt x="807" y="1733"/>
                </a:lnTo>
                <a:lnTo>
                  <a:pt x="807" y="1733"/>
                </a:lnTo>
                <a:lnTo>
                  <a:pt x="807" y="1710"/>
                </a:lnTo>
                <a:lnTo>
                  <a:pt x="808" y="1687"/>
                </a:lnTo>
                <a:lnTo>
                  <a:pt x="809" y="1642"/>
                </a:lnTo>
                <a:lnTo>
                  <a:pt x="809" y="1642"/>
                </a:lnTo>
                <a:lnTo>
                  <a:pt x="809" y="1607"/>
                </a:lnTo>
                <a:lnTo>
                  <a:pt x="807" y="1570"/>
                </a:lnTo>
                <a:lnTo>
                  <a:pt x="804" y="1500"/>
                </a:lnTo>
                <a:lnTo>
                  <a:pt x="800" y="1426"/>
                </a:lnTo>
                <a:lnTo>
                  <a:pt x="800" y="1388"/>
                </a:lnTo>
                <a:lnTo>
                  <a:pt x="800" y="1351"/>
                </a:lnTo>
                <a:lnTo>
                  <a:pt x="800" y="1351"/>
                </a:lnTo>
                <a:lnTo>
                  <a:pt x="799" y="1349"/>
                </a:lnTo>
                <a:lnTo>
                  <a:pt x="796" y="1349"/>
                </a:lnTo>
                <a:lnTo>
                  <a:pt x="796" y="1349"/>
                </a:lnTo>
                <a:lnTo>
                  <a:pt x="793" y="1359"/>
                </a:lnTo>
                <a:lnTo>
                  <a:pt x="791" y="1365"/>
                </a:lnTo>
                <a:lnTo>
                  <a:pt x="789" y="1369"/>
                </a:lnTo>
                <a:lnTo>
                  <a:pt x="785" y="1372"/>
                </a:lnTo>
                <a:lnTo>
                  <a:pt x="781" y="1374"/>
                </a:lnTo>
                <a:lnTo>
                  <a:pt x="775" y="1375"/>
                </a:lnTo>
                <a:lnTo>
                  <a:pt x="768" y="1377"/>
                </a:lnTo>
                <a:lnTo>
                  <a:pt x="768" y="1377"/>
                </a:lnTo>
                <a:close/>
                <a:moveTo>
                  <a:pt x="968" y="1349"/>
                </a:moveTo>
                <a:lnTo>
                  <a:pt x="968" y="1349"/>
                </a:lnTo>
                <a:lnTo>
                  <a:pt x="964" y="1353"/>
                </a:lnTo>
                <a:lnTo>
                  <a:pt x="962" y="1358"/>
                </a:lnTo>
                <a:lnTo>
                  <a:pt x="961" y="1366"/>
                </a:lnTo>
                <a:lnTo>
                  <a:pt x="960" y="1372"/>
                </a:lnTo>
                <a:lnTo>
                  <a:pt x="960" y="1372"/>
                </a:lnTo>
                <a:lnTo>
                  <a:pt x="958" y="1396"/>
                </a:lnTo>
                <a:lnTo>
                  <a:pt x="957" y="1422"/>
                </a:lnTo>
                <a:lnTo>
                  <a:pt x="957" y="1446"/>
                </a:lnTo>
                <a:lnTo>
                  <a:pt x="958" y="1472"/>
                </a:lnTo>
                <a:lnTo>
                  <a:pt x="960" y="1522"/>
                </a:lnTo>
                <a:lnTo>
                  <a:pt x="964" y="1569"/>
                </a:lnTo>
                <a:lnTo>
                  <a:pt x="964" y="1569"/>
                </a:lnTo>
                <a:lnTo>
                  <a:pt x="964" y="1599"/>
                </a:lnTo>
                <a:lnTo>
                  <a:pt x="964" y="1628"/>
                </a:lnTo>
                <a:lnTo>
                  <a:pt x="962" y="1657"/>
                </a:lnTo>
                <a:lnTo>
                  <a:pt x="962" y="1686"/>
                </a:lnTo>
                <a:lnTo>
                  <a:pt x="962" y="1686"/>
                </a:lnTo>
                <a:lnTo>
                  <a:pt x="962" y="1714"/>
                </a:lnTo>
                <a:lnTo>
                  <a:pt x="964" y="1742"/>
                </a:lnTo>
                <a:lnTo>
                  <a:pt x="967" y="1796"/>
                </a:lnTo>
                <a:lnTo>
                  <a:pt x="970" y="1824"/>
                </a:lnTo>
                <a:lnTo>
                  <a:pt x="971" y="1851"/>
                </a:lnTo>
                <a:lnTo>
                  <a:pt x="972" y="1879"/>
                </a:lnTo>
                <a:lnTo>
                  <a:pt x="971" y="1905"/>
                </a:lnTo>
                <a:lnTo>
                  <a:pt x="971" y="1905"/>
                </a:lnTo>
                <a:lnTo>
                  <a:pt x="970" y="1925"/>
                </a:lnTo>
                <a:lnTo>
                  <a:pt x="970" y="1943"/>
                </a:lnTo>
                <a:lnTo>
                  <a:pt x="971" y="1977"/>
                </a:lnTo>
                <a:lnTo>
                  <a:pt x="971" y="1977"/>
                </a:lnTo>
                <a:lnTo>
                  <a:pt x="971" y="2020"/>
                </a:lnTo>
                <a:lnTo>
                  <a:pt x="971" y="2040"/>
                </a:lnTo>
                <a:lnTo>
                  <a:pt x="973" y="2060"/>
                </a:lnTo>
                <a:lnTo>
                  <a:pt x="973" y="2060"/>
                </a:lnTo>
                <a:lnTo>
                  <a:pt x="974" y="2065"/>
                </a:lnTo>
                <a:lnTo>
                  <a:pt x="976" y="2069"/>
                </a:lnTo>
                <a:lnTo>
                  <a:pt x="977" y="2075"/>
                </a:lnTo>
                <a:lnTo>
                  <a:pt x="979" y="2079"/>
                </a:lnTo>
                <a:lnTo>
                  <a:pt x="979" y="2079"/>
                </a:lnTo>
                <a:lnTo>
                  <a:pt x="979" y="2090"/>
                </a:lnTo>
                <a:lnTo>
                  <a:pt x="979" y="2100"/>
                </a:lnTo>
                <a:lnTo>
                  <a:pt x="978" y="2124"/>
                </a:lnTo>
                <a:lnTo>
                  <a:pt x="977" y="2146"/>
                </a:lnTo>
                <a:lnTo>
                  <a:pt x="978" y="2158"/>
                </a:lnTo>
                <a:lnTo>
                  <a:pt x="979" y="2169"/>
                </a:lnTo>
                <a:lnTo>
                  <a:pt x="979" y="2169"/>
                </a:lnTo>
                <a:lnTo>
                  <a:pt x="1108" y="2215"/>
                </a:lnTo>
                <a:lnTo>
                  <a:pt x="1174" y="2240"/>
                </a:lnTo>
                <a:lnTo>
                  <a:pt x="1205" y="2252"/>
                </a:lnTo>
                <a:lnTo>
                  <a:pt x="1234" y="2264"/>
                </a:lnTo>
                <a:lnTo>
                  <a:pt x="1234" y="2264"/>
                </a:lnTo>
                <a:lnTo>
                  <a:pt x="1238" y="2266"/>
                </a:lnTo>
                <a:lnTo>
                  <a:pt x="1243" y="2270"/>
                </a:lnTo>
                <a:lnTo>
                  <a:pt x="1249" y="2276"/>
                </a:lnTo>
                <a:lnTo>
                  <a:pt x="1255" y="2285"/>
                </a:lnTo>
                <a:lnTo>
                  <a:pt x="1260" y="2295"/>
                </a:lnTo>
                <a:lnTo>
                  <a:pt x="1263" y="2306"/>
                </a:lnTo>
                <a:lnTo>
                  <a:pt x="1264" y="2318"/>
                </a:lnTo>
                <a:lnTo>
                  <a:pt x="1265" y="2328"/>
                </a:lnTo>
                <a:lnTo>
                  <a:pt x="1263" y="2340"/>
                </a:lnTo>
                <a:lnTo>
                  <a:pt x="1263" y="2340"/>
                </a:lnTo>
                <a:lnTo>
                  <a:pt x="1274" y="2341"/>
                </a:lnTo>
                <a:lnTo>
                  <a:pt x="1284" y="2343"/>
                </a:lnTo>
                <a:lnTo>
                  <a:pt x="1305" y="2349"/>
                </a:lnTo>
                <a:lnTo>
                  <a:pt x="1324" y="2353"/>
                </a:lnTo>
                <a:lnTo>
                  <a:pt x="1334" y="2355"/>
                </a:lnTo>
                <a:lnTo>
                  <a:pt x="1342" y="2355"/>
                </a:lnTo>
                <a:lnTo>
                  <a:pt x="1342" y="2355"/>
                </a:lnTo>
                <a:lnTo>
                  <a:pt x="1278" y="2179"/>
                </a:lnTo>
                <a:lnTo>
                  <a:pt x="1215" y="2002"/>
                </a:lnTo>
                <a:lnTo>
                  <a:pt x="1183" y="1913"/>
                </a:lnTo>
                <a:lnTo>
                  <a:pt x="1149" y="1826"/>
                </a:lnTo>
                <a:lnTo>
                  <a:pt x="1116" y="1740"/>
                </a:lnTo>
                <a:lnTo>
                  <a:pt x="1081" y="1654"/>
                </a:lnTo>
                <a:lnTo>
                  <a:pt x="1081" y="1654"/>
                </a:lnTo>
                <a:lnTo>
                  <a:pt x="1078" y="1639"/>
                </a:lnTo>
                <a:lnTo>
                  <a:pt x="1074" y="1624"/>
                </a:lnTo>
                <a:lnTo>
                  <a:pt x="1070" y="1611"/>
                </a:lnTo>
                <a:lnTo>
                  <a:pt x="1065" y="1598"/>
                </a:lnTo>
                <a:lnTo>
                  <a:pt x="1055" y="1572"/>
                </a:lnTo>
                <a:lnTo>
                  <a:pt x="1045" y="1548"/>
                </a:lnTo>
                <a:lnTo>
                  <a:pt x="1045" y="1548"/>
                </a:lnTo>
                <a:lnTo>
                  <a:pt x="1039" y="1531"/>
                </a:lnTo>
                <a:lnTo>
                  <a:pt x="1034" y="1513"/>
                </a:lnTo>
                <a:lnTo>
                  <a:pt x="1030" y="1495"/>
                </a:lnTo>
                <a:lnTo>
                  <a:pt x="1023" y="1478"/>
                </a:lnTo>
                <a:lnTo>
                  <a:pt x="1023" y="1478"/>
                </a:lnTo>
                <a:lnTo>
                  <a:pt x="1019" y="1466"/>
                </a:lnTo>
                <a:lnTo>
                  <a:pt x="1012" y="1456"/>
                </a:lnTo>
                <a:lnTo>
                  <a:pt x="1007" y="1445"/>
                </a:lnTo>
                <a:lnTo>
                  <a:pt x="1002" y="1433"/>
                </a:lnTo>
                <a:lnTo>
                  <a:pt x="1002" y="1433"/>
                </a:lnTo>
                <a:lnTo>
                  <a:pt x="1000" y="1425"/>
                </a:lnTo>
                <a:lnTo>
                  <a:pt x="996" y="1415"/>
                </a:lnTo>
                <a:lnTo>
                  <a:pt x="992" y="1397"/>
                </a:lnTo>
                <a:lnTo>
                  <a:pt x="990" y="1388"/>
                </a:lnTo>
                <a:lnTo>
                  <a:pt x="987" y="1381"/>
                </a:lnTo>
                <a:lnTo>
                  <a:pt x="982" y="1373"/>
                </a:lnTo>
                <a:lnTo>
                  <a:pt x="977" y="1368"/>
                </a:lnTo>
                <a:lnTo>
                  <a:pt x="977" y="1368"/>
                </a:lnTo>
                <a:lnTo>
                  <a:pt x="978" y="1359"/>
                </a:lnTo>
                <a:lnTo>
                  <a:pt x="979" y="1354"/>
                </a:lnTo>
                <a:lnTo>
                  <a:pt x="979" y="1352"/>
                </a:lnTo>
                <a:lnTo>
                  <a:pt x="977" y="1350"/>
                </a:lnTo>
                <a:lnTo>
                  <a:pt x="974" y="1349"/>
                </a:lnTo>
                <a:lnTo>
                  <a:pt x="968" y="1349"/>
                </a:lnTo>
                <a:lnTo>
                  <a:pt x="968" y="1349"/>
                </a:lnTo>
                <a:close/>
                <a:moveTo>
                  <a:pt x="641" y="1364"/>
                </a:moveTo>
                <a:lnTo>
                  <a:pt x="641" y="1364"/>
                </a:lnTo>
                <a:lnTo>
                  <a:pt x="637" y="1380"/>
                </a:lnTo>
                <a:lnTo>
                  <a:pt x="631" y="1395"/>
                </a:lnTo>
                <a:lnTo>
                  <a:pt x="619" y="1420"/>
                </a:lnTo>
                <a:lnTo>
                  <a:pt x="614" y="1434"/>
                </a:lnTo>
                <a:lnTo>
                  <a:pt x="609" y="1448"/>
                </a:lnTo>
                <a:lnTo>
                  <a:pt x="604" y="1463"/>
                </a:lnTo>
                <a:lnTo>
                  <a:pt x="600" y="1480"/>
                </a:lnTo>
                <a:lnTo>
                  <a:pt x="600" y="1480"/>
                </a:lnTo>
                <a:lnTo>
                  <a:pt x="593" y="1495"/>
                </a:lnTo>
                <a:lnTo>
                  <a:pt x="585" y="1510"/>
                </a:lnTo>
                <a:lnTo>
                  <a:pt x="579" y="1526"/>
                </a:lnTo>
                <a:lnTo>
                  <a:pt x="573" y="1542"/>
                </a:lnTo>
                <a:lnTo>
                  <a:pt x="563" y="1575"/>
                </a:lnTo>
                <a:lnTo>
                  <a:pt x="552" y="1608"/>
                </a:lnTo>
                <a:lnTo>
                  <a:pt x="552" y="1608"/>
                </a:lnTo>
                <a:lnTo>
                  <a:pt x="528" y="1669"/>
                </a:lnTo>
                <a:lnTo>
                  <a:pt x="504" y="1731"/>
                </a:lnTo>
                <a:lnTo>
                  <a:pt x="480" y="1792"/>
                </a:lnTo>
                <a:lnTo>
                  <a:pt x="459" y="1854"/>
                </a:lnTo>
                <a:lnTo>
                  <a:pt x="459" y="1854"/>
                </a:lnTo>
                <a:lnTo>
                  <a:pt x="447" y="1878"/>
                </a:lnTo>
                <a:lnTo>
                  <a:pt x="436" y="1901"/>
                </a:lnTo>
                <a:lnTo>
                  <a:pt x="416" y="1950"/>
                </a:lnTo>
                <a:lnTo>
                  <a:pt x="397" y="2001"/>
                </a:lnTo>
                <a:lnTo>
                  <a:pt x="379" y="2052"/>
                </a:lnTo>
                <a:lnTo>
                  <a:pt x="360" y="2102"/>
                </a:lnTo>
                <a:lnTo>
                  <a:pt x="342" y="2154"/>
                </a:lnTo>
                <a:lnTo>
                  <a:pt x="323" y="2203"/>
                </a:lnTo>
                <a:lnTo>
                  <a:pt x="312" y="2228"/>
                </a:lnTo>
                <a:lnTo>
                  <a:pt x="301" y="2251"/>
                </a:lnTo>
                <a:lnTo>
                  <a:pt x="301" y="2251"/>
                </a:lnTo>
                <a:lnTo>
                  <a:pt x="299" y="2264"/>
                </a:lnTo>
                <a:lnTo>
                  <a:pt x="297" y="2276"/>
                </a:lnTo>
                <a:lnTo>
                  <a:pt x="291" y="2296"/>
                </a:lnTo>
                <a:lnTo>
                  <a:pt x="285" y="2317"/>
                </a:lnTo>
                <a:lnTo>
                  <a:pt x="283" y="2327"/>
                </a:lnTo>
                <a:lnTo>
                  <a:pt x="282" y="2340"/>
                </a:lnTo>
                <a:lnTo>
                  <a:pt x="282" y="2340"/>
                </a:lnTo>
                <a:lnTo>
                  <a:pt x="265" y="2380"/>
                </a:lnTo>
                <a:lnTo>
                  <a:pt x="250" y="2423"/>
                </a:lnTo>
                <a:lnTo>
                  <a:pt x="236" y="2467"/>
                </a:lnTo>
                <a:lnTo>
                  <a:pt x="222" y="2513"/>
                </a:lnTo>
                <a:lnTo>
                  <a:pt x="222" y="2513"/>
                </a:lnTo>
                <a:lnTo>
                  <a:pt x="216" y="2523"/>
                </a:lnTo>
                <a:lnTo>
                  <a:pt x="210" y="2535"/>
                </a:lnTo>
                <a:lnTo>
                  <a:pt x="205" y="2547"/>
                </a:lnTo>
                <a:lnTo>
                  <a:pt x="201" y="2559"/>
                </a:lnTo>
                <a:lnTo>
                  <a:pt x="193" y="2583"/>
                </a:lnTo>
                <a:lnTo>
                  <a:pt x="185" y="2608"/>
                </a:lnTo>
                <a:lnTo>
                  <a:pt x="185" y="2608"/>
                </a:lnTo>
                <a:lnTo>
                  <a:pt x="174" y="2631"/>
                </a:lnTo>
                <a:lnTo>
                  <a:pt x="163" y="2654"/>
                </a:lnTo>
                <a:lnTo>
                  <a:pt x="154" y="2676"/>
                </a:lnTo>
                <a:lnTo>
                  <a:pt x="149" y="2687"/>
                </a:lnTo>
                <a:lnTo>
                  <a:pt x="146" y="2699"/>
                </a:lnTo>
                <a:lnTo>
                  <a:pt x="146" y="2699"/>
                </a:lnTo>
                <a:lnTo>
                  <a:pt x="156" y="2704"/>
                </a:lnTo>
                <a:lnTo>
                  <a:pt x="168" y="2710"/>
                </a:lnTo>
                <a:lnTo>
                  <a:pt x="178" y="2713"/>
                </a:lnTo>
                <a:lnTo>
                  <a:pt x="184" y="2714"/>
                </a:lnTo>
                <a:lnTo>
                  <a:pt x="189" y="2714"/>
                </a:lnTo>
                <a:lnTo>
                  <a:pt x="189" y="2714"/>
                </a:lnTo>
                <a:lnTo>
                  <a:pt x="190" y="2701"/>
                </a:lnTo>
                <a:lnTo>
                  <a:pt x="193" y="2689"/>
                </a:lnTo>
                <a:lnTo>
                  <a:pt x="198" y="2677"/>
                </a:lnTo>
                <a:lnTo>
                  <a:pt x="202" y="2667"/>
                </a:lnTo>
                <a:lnTo>
                  <a:pt x="212" y="2645"/>
                </a:lnTo>
                <a:lnTo>
                  <a:pt x="220" y="2623"/>
                </a:lnTo>
                <a:lnTo>
                  <a:pt x="220" y="2623"/>
                </a:lnTo>
                <a:lnTo>
                  <a:pt x="231" y="2592"/>
                </a:lnTo>
                <a:lnTo>
                  <a:pt x="241" y="2560"/>
                </a:lnTo>
                <a:lnTo>
                  <a:pt x="241" y="2560"/>
                </a:lnTo>
                <a:lnTo>
                  <a:pt x="263" y="2501"/>
                </a:lnTo>
                <a:lnTo>
                  <a:pt x="284" y="2442"/>
                </a:lnTo>
                <a:lnTo>
                  <a:pt x="294" y="2412"/>
                </a:lnTo>
                <a:lnTo>
                  <a:pt x="304" y="2381"/>
                </a:lnTo>
                <a:lnTo>
                  <a:pt x="313" y="2350"/>
                </a:lnTo>
                <a:lnTo>
                  <a:pt x="321" y="2317"/>
                </a:lnTo>
                <a:lnTo>
                  <a:pt x="321" y="2317"/>
                </a:lnTo>
                <a:lnTo>
                  <a:pt x="343" y="2263"/>
                </a:lnTo>
                <a:lnTo>
                  <a:pt x="365" y="2210"/>
                </a:lnTo>
                <a:lnTo>
                  <a:pt x="405" y="2101"/>
                </a:lnTo>
                <a:lnTo>
                  <a:pt x="445" y="1992"/>
                </a:lnTo>
                <a:lnTo>
                  <a:pt x="486" y="1884"/>
                </a:lnTo>
                <a:lnTo>
                  <a:pt x="486" y="1884"/>
                </a:lnTo>
                <a:lnTo>
                  <a:pt x="511" y="1818"/>
                </a:lnTo>
                <a:lnTo>
                  <a:pt x="536" y="1752"/>
                </a:lnTo>
                <a:lnTo>
                  <a:pt x="584" y="1621"/>
                </a:lnTo>
                <a:lnTo>
                  <a:pt x="609" y="1556"/>
                </a:lnTo>
                <a:lnTo>
                  <a:pt x="633" y="1492"/>
                </a:lnTo>
                <a:lnTo>
                  <a:pt x="659" y="1428"/>
                </a:lnTo>
                <a:lnTo>
                  <a:pt x="686" y="1366"/>
                </a:lnTo>
                <a:lnTo>
                  <a:pt x="686" y="1366"/>
                </a:lnTo>
                <a:lnTo>
                  <a:pt x="675" y="1362"/>
                </a:lnTo>
                <a:lnTo>
                  <a:pt x="662" y="1359"/>
                </a:lnTo>
                <a:lnTo>
                  <a:pt x="656" y="1358"/>
                </a:lnTo>
                <a:lnTo>
                  <a:pt x="649" y="1359"/>
                </a:lnTo>
                <a:lnTo>
                  <a:pt x="645" y="1360"/>
                </a:lnTo>
                <a:lnTo>
                  <a:pt x="641" y="1364"/>
                </a:lnTo>
                <a:lnTo>
                  <a:pt x="641" y="1364"/>
                </a:lnTo>
                <a:close/>
                <a:moveTo>
                  <a:pt x="703" y="1368"/>
                </a:moveTo>
                <a:lnTo>
                  <a:pt x="703" y="1368"/>
                </a:lnTo>
                <a:lnTo>
                  <a:pt x="692" y="1389"/>
                </a:lnTo>
                <a:lnTo>
                  <a:pt x="685" y="1411"/>
                </a:lnTo>
                <a:lnTo>
                  <a:pt x="677" y="1432"/>
                </a:lnTo>
                <a:lnTo>
                  <a:pt x="669" y="1455"/>
                </a:lnTo>
                <a:lnTo>
                  <a:pt x="669" y="1455"/>
                </a:lnTo>
                <a:lnTo>
                  <a:pt x="663" y="1466"/>
                </a:lnTo>
                <a:lnTo>
                  <a:pt x="657" y="1478"/>
                </a:lnTo>
                <a:lnTo>
                  <a:pt x="650" y="1490"/>
                </a:lnTo>
                <a:lnTo>
                  <a:pt x="645" y="1502"/>
                </a:lnTo>
                <a:lnTo>
                  <a:pt x="645" y="1502"/>
                </a:lnTo>
                <a:lnTo>
                  <a:pt x="632" y="1538"/>
                </a:lnTo>
                <a:lnTo>
                  <a:pt x="621" y="1576"/>
                </a:lnTo>
                <a:lnTo>
                  <a:pt x="608" y="1613"/>
                </a:lnTo>
                <a:lnTo>
                  <a:pt x="595" y="1651"/>
                </a:lnTo>
                <a:lnTo>
                  <a:pt x="595" y="1651"/>
                </a:lnTo>
                <a:lnTo>
                  <a:pt x="576" y="1699"/>
                </a:lnTo>
                <a:lnTo>
                  <a:pt x="558" y="1746"/>
                </a:lnTo>
                <a:lnTo>
                  <a:pt x="542" y="1791"/>
                </a:lnTo>
                <a:lnTo>
                  <a:pt x="524" y="1837"/>
                </a:lnTo>
                <a:lnTo>
                  <a:pt x="524" y="1837"/>
                </a:lnTo>
                <a:lnTo>
                  <a:pt x="516" y="1860"/>
                </a:lnTo>
                <a:lnTo>
                  <a:pt x="507" y="1884"/>
                </a:lnTo>
                <a:lnTo>
                  <a:pt x="507" y="1884"/>
                </a:lnTo>
                <a:lnTo>
                  <a:pt x="498" y="1907"/>
                </a:lnTo>
                <a:lnTo>
                  <a:pt x="489" y="1929"/>
                </a:lnTo>
                <a:lnTo>
                  <a:pt x="478" y="1952"/>
                </a:lnTo>
                <a:lnTo>
                  <a:pt x="468" y="1973"/>
                </a:lnTo>
                <a:lnTo>
                  <a:pt x="468" y="1973"/>
                </a:lnTo>
                <a:lnTo>
                  <a:pt x="464" y="1986"/>
                </a:lnTo>
                <a:lnTo>
                  <a:pt x="462" y="1999"/>
                </a:lnTo>
                <a:lnTo>
                  <a:pt x="459" y="2011"/>
                </a:lnTo>
                <a:lnTo>
                  <a:pt x="455" y="2024"/>
                </a:lnTo>
                <a:lnTo>
                  <a:pt x="455" y="2024"/>
                </a:lnTo>
                <a:lnTo>
                  <a:pt x="441" y="2055"/>
                </a:lnTo>
                <a:lnTo>
                  <a:pt x="429" y="2090"/>
                </a:lnTo>
                <a:lnTo>
                  <a:pt x="429" y="2090"/>
                </a:lnTo>
                <a:lnTo>
                  <a:pt x="425" y="2099"/>
                </a:lnTo>
                <a:lnTo>
                  <a:pt x="419" y="2109"/>
                </a:lnTo>
                <a:lnTo>
                  <a:pt x="414" y="2119"/>
                </a:lnTo>
                <a:lnTo>
                  <a:pt x="410" y="2128"/>
                </a:lnTo>
                <a:lnTo>
                  <a:pt x="410" y="2128"/>
                </a:lnTo>
                <a:lnTo>
                  <a:pt x="409" y="2131"/>
                </a:lnTo>
                <a:lnTo>
                  <a:pt x="410" y="2136"/>
                </a:lnTo>
                <a:lnTo>
                  <a:pt x="410" y="2139"/>
                </a:lnTo>
                <a:lnTo>
                  <a:pt x="410" y="2143"/>
                </a:lnTo>
                <a:lnTo>
                  <a:pt x="410" y="2143"/>
                </a:lnTo>
                <a:lnTo>
                  <a:pt x="405" y="2154"/>
                </a:lnTo>
                <a:lnTo>
                  <a:pt x="399" y="2165"/>
                </a:lnTo>
                <a:lnTo>
                  <a:pt x="394" y="2176"/>
                </a:lnTo>
                <a:lnTo>
                  <a:pt x="388" y="2187"/>
                </a:lnTo>
                <a:lnTo>
                  <a:pt x="388" y="2187"/>
                </a:lnTo>
                <a:lnTo>
                  <a:pt x="381" y="2213"/>
                </a:lnTo>
                <a:lnTo>
                  <a:pt x="373" y="2236"/>
                </a:lnTo>
                <a:lnTo>
                  <a:pt x="373" y="2236"/>
                </a:lnTo>
                <a:lnTo>
                  <a:pt x="354" y="2288"/>
                </a:lnTo>
                <a:lnTo>
                  <a:pt x="335" y="2340"/>
                </a:lnTo>
                <a:lnTo>
                  <a:pt x="326" y="2367"/>
                </a:lnTo>
                <a:lnTo>
                  <a:pt x="316" y="2394"/>
                </a:lnTo>
                <a:lnTo>
                  <a:pt x="309" y="2422"/>
                </a:lnTo>
                <a:lnTo>
                  <a:pt x="301" y="2450"/>
                </a:lnTo>
                <a:lnTo>
                  <a:pt x="301" y="2450"/>
                </a:lnTo>
                <a:lnTo>
                  <a:pt x="292" y="2470"/>
                </a:lnTo>
                <a:lnTo>
                  <a:pt x="284" y="2488"/>
                </a:lnTo>
                <a:lnTo>
                  <a:pt x="271" y="2523"/>
                </a:lnTo>
                <a:lnTo>
                  <a:pt x="271" y="2523"/>
                </a:lnTo>
                <a:lnTo>
                  <a:pt x="271" y="2526"/>
                </a:lnTo>
                <a:lnTo>
                  <a:pt x="271" y="2531"/>
                </a:lnTo>
                <a:lnTo>
                  <a:pt x="271" y="2534"/>
                </a:lnTo>
                <a:lnTo>
                  <a:pt x="271" y="2538"/>
                </a:lnTo>
                <a:lnTo>
                  <a:pt x="271" y="2538"/>
                </a:lnTo>
                <a:lnTo>
                  <a:pt x="267" y="2549"/>
                </a:lnTo>
                <a:lnTo>
                  <a:pt x="262" y="2561"/>
                </a:lnTo>
                <a:lnTo>
                  <a:pt x="256" y="2573"/>
                </a:lnTo>
                <a:lnTo>
                  <a:pt x="252" y="2584"/>
                </a:lnTo>
                <a:lnTo>
                  <a:pt x="252" y="2584"/>
                </a:lnTo>
                <a:lnTo>
                  <a:pt x="240" y="2621"/>
                </a:lnTo>
                <a:lnTo>
                  <a:pt x="229" y="2654"/>
                </a:lnTo>
                <a:lnTo>
                  <a:pt x="217" y="2686"/>
                </a:lnTo>
                <a:lnTo>
                  <a:pt x="204" y="2718"/>
                </a:lnTo>
                <a:lnTo>
                  <a:pt x="204" y="2718"/>
                </a:lnTo>
                <a:lnTo>
                  <a:pt x="208" y="2717"/>
                </a:lnTo>
                <a:lnTo>
                  <a:pt x="213" y="2716"/>
                </a:lnTo>
                <a:lnTo>
                  <a:pt x="222" y="2717"/>
                </a:lnTo>
                <a:lnTo>
                  <a:pt x="233" y="2718"/>
                </a:lnTo>
                <a:lnTo>
                  <a:pt x="238" y="2719"/>
                </a:lnTo>
                <a:lnTo>
                  <a:pt x="244" y="2718"/>
                </a:lnTo>
                <a:lnTo>
                  <a:pt x="244" y="2718"/>
                </a:lnTo>
                <a:lnTo>
                  <a:pt x="246" y="2711"/>
                </a:lnTo>
                <a:lnTo>
                  <a:pt x="248" y="2703"/>
                </a:lnTo>
                <a:lnTo>
                  <a:pt x="254" y="2688"/>
                </a:lnTo>
                <a:lnTo>
                  <a:pt x="261" y="2673"/>
                </a:lnTo>
                <a:lnTo>
                  <a:pt x="267" y="2659"/>
                </a:lnTo>
                <a:lnTo>
                  <a:pt x="267" y="2659"/>
                </a:lnTo>
                <a:lnTo>
                  <a:pt x="279" y="2628"/>
                </a:lnTo>
                <a:lnTo>
                  <a:pt x="290" y="2598"/>
                </a:lnTo>
                <a:lnTo>
                  <a:pt x="312" y="2538"/>
                </a:lnTo>
                <a:lnTo>
                  <a:pt x="312" y="2538"/>
                </a:lnTo>
                <a:lnTo>
                  <a:pt x="319" y="2524"/>
                </a:lnTo>
                <a:lnTo>
                  <a:pt x="325" y="2510"/>
                </a:lnTo>
                <a:lnTo>
                  <a:pt x="332" y="2497"/>
                </a:lnTo>
                <a:lnTo>
                  <a:pt x="335" y="2490"/>
                </a:lnTo>
                <a:lnTo>
                  <a:pt x="338" y="2483"/>
                </a:lnTo>
                <a:lnTo>
                  <a:pt x="338" y="2483"/>
                </a:lnTo>
                <a:lnTo>
                  <a:pt x="351" y="2433"/>
                </a:lnTo>
                <a:lnTo>
                  <a:pt x="357" y="2412"/>
                </a:lnTo>
                <a:lnTo>
                  <a:pt x="365" y="2389"/>
                </a:lnTo>
                <a:lnTo>
                  <a:pt x="365" y="2389"/>
                </a:lnTo>
                <a:lnTo>
                  <a:pt x="376" y="2359"/>
                </a:lnTo>
                <a:lnTo>
                  <a:pt x="388" y="2332"/>
                </a:lnTo>
                <a:lnTo>
                  <a:pt x="412" y="2275"/>
                </a:lnTo>
                <a:lnTo>
                  <a:pt x="412" y="2275"/>
                </a:lnTo>
                <a:lnTo>
                  <a:pt x="433" y="2220"/>
                </a:lnTo>
                <a:lnTo>
                  <a:pt x="452" y="2169"/>
                </a:lnTo>
                <a:lnTo>
                  <a:pt x="452" y="2169"/>
                </a:lnTo>
                <a:lnTo>
                  <a:pt x="467" y="2126"/>
                </a:lnTo>
                <a:lnTo>
                  <a:pt x="485" y="2085"/>
                </a:lnTo>
                <a:lnTo>
                  <a:pt x="492" y="2064"/>
                </a:lnTo>
                <a:lnTo>
                  <a:pt x="498" y="2044"/>
                </a:lnTo>
                <a:lnTo>
                  <a:pt x="505" y="2022"/>
                </a:lnTo>
                <a:lnTo>
                  <a:pt x="509" y="2001"/>
                </a:lnTo>
                <a:lnTo>
                  <a:pt x="509" y="2001"/>
                </a:lnTo>
                <a:lnTo>
                  <a:pt x="534" y="1944"/>
                </a:lnTo>
                <a:lnTo>
                  <a:pt x="557" y="1886"/>
                </a:lnTo>
                <a:lnTo>
                  <a:pt x="580" y="1826"/>
                </a:lnTo>
                <a:lnTo>
                  <a:pt x="602" y="1766"/>
                </a:lnTo>
                <a:lnTo>
                  <a:pt x="645" y="1645"/>
                </a:lnTo>
                <a:lnTo>
                  <a:pt x="667" y="1586"/>
                </a:lnTo>
                <a:lnTo>
                  <a:pt x="688" y="1526"/>
                </a:lnTo>
                <a:lnTo>
                  <a:pt x="688" y="1526"/>
                </a:lnTo>
                <a:lnTo>
                  <a:pt x="703" y="1489"/>
                </a:lnTo>
                <a:lnTo>
                  <a:pt x="720" y="1451"/>
                </a:lnTo>
                <a:lnTo>
                  <a:pt x="735" y="1414"/>
                </a:lnTo>
                <a:lnTo>
                  <a:pt x="742" y="1395"/>
                </a:lnTo>
                <a:lnTo>
                  <a:pt x="747" y="1377"/>
                </a:lnTo>
                <a:lnTo>
                  <a:pt x="747" y="1377"/>
                </a:lnTo>
                <a:lnTo>
                  <a:pt x="743" y="1375"/>
                </a:lnTo>
                <a:lnTo>
                  <a:pt x="737" y="1374"/>
                </a:lnTo>
                <a:lnTo>
                  <a:pt x="727" y="1372"/>
                </a:lnTo>
                <a:lnTo>
                  <a:pt x="716" y="1369"/>
                </a:lnTo>
                <a:lnTo>
                  <a:pt x="709" y="1368"/>
                </a:lnTo>
                <a:lnTo>
                  <a:pt x="703" y="1368"/>
                </a:lnTo>
                <a:lnTo>
                  <a:pt x="703" y="1368"/>
                </a:lnTo>
                <a:close/>
                <a:moveTo>
                  <a:pt x="1000" y="1374"/>
                </a:moveTo>
                <a:lnTo>
                  <a:pt x="1000" y="1374"/>
                </a:lnTo>
                <a:lnTo>
                  <a:pt x="1009" y="1401"/>
                </a:lnTo>
                <a:lnTo>
                  <a:pt x="1019" y="1429"/>
                </a:lnTo>
                <a:lnTo>
                  <a:pt x="1024" y="1442"/>
                </a:lnTo>
                <a:lnTo>
                  <a:pt x="1030" y="1455"/>
                </a:lnTo>
                <a:lnTo>
                  <a:pt x="1035" y="1466"/>
                </a:lnTo>
                <a:lnTo>
                  <a:pt x="1042" y="1478"/>
                </a:lnTo>
                <a:lnTo>
                  <a:pt x="1042" y="1478"/>
                </a:lnTo>
                <a:lnTo>
                  <a:pt x="1046" y="1496"/>
                </a:lnTo>
                <a:lnTo>
                  <a:pt x="1051" y="1514"/>
                </a:lnTo>
                <a:lnTo>
                  <a:pt x="1057" y="1532"/>
                </a:lnTo>
                <a:lnTo>
                  <a:pt x="1064" y="1550"/>
                </a:lnTo>
                <a:lnTo>
                  <a:pt x="1079" y="1586"/>
                </a:lnTo>
                <a:lnTo>
                  <a:pt x="1086" y="1605"/>
                </a:lnTo>
                <a:lnTo>
                  <a:pt x="1092" y="1625"/>
                </a:lnTo>
                <a:lnTo>
                  <a:pt x="1092" y="1625"/>
                </a:lnTo>
                <a:lnTo>
                  <a:pt x="1095" y="1627"/>
                </a:lnTo>
                <a:lnTo>
                  <a:pt x="1097" y="1630"/>
                </a:lnTo>
                <a:lnTo>
                  <a:pt x="1099" y="1637"/>
                </a:lnTo>
                <a:lnTo>
                  <a:pt x="1101" y="1643"/>
                </a:lnTo>
                <a:lnTo>
                  <a:pt x="1103" y="1645"/>
                </a:lnTo>
                <a:lnTo>
                  <a:pt x="1107" y="1648"/>
                </a:lnTo>
                <a:lnTo>
                  <a:pt x="1107" y="1648"/>
                </a:lnTo>
                <a:lnTo>
                  <a:pt x="1111" y="1673"/>
                </a:lnTo>
                <a:lnTo>
                  <a:pt x="1117" y="1699"/>
                </a:lnTo>
                <a:lnTo>
                  <a:pt x="1122" y="1712"/>
                </a:lnTo>
                <a:lnTo>
                  <a:pt x="1127" y="1725"/>
                </a:lnTo>
                <a:lnTo>
                  <a:pt x="1132" y="1735"/>
                </a:lnTo>
                <a:lnTo>
                  <a:pt x="1138" y="1746"/>
                </a:lnTo>
                <a:lnTo>
                  <a:pt x="1138" y="1746"/>
                </a:lnTo>
                <a:lnTo>
                  <a:pt x="1174" y="1843"/>
                </a:lnTo>
                <a:lnTo>
                  <a:pt x="1210" y="1941"/>
                </a:lnTo>
                <a:lnTo>
                  <a:pt x="1248" y="2039"/>
                </a:lnTo>
                <a:lnTo>
                  <a:pt x="1284" y="2139"/>
                </a:lnTo>
                <a:lnTo>
                  <a:pt x="1284" y="2139"/>
                </a:lnTo>
                <a:lnTo>
                  <a:pt x="1299" y="2182"/>
                </a:lnTo>
                <a:lnTo>
                  <a:pt x="1313" y="2226"/>
                </a:lnTo>
                <a:lnTo>
                  <a:pt x="1327" y="2270"/>
                </a:lnTo>
                <a:lnTo>
                  <a:pt x="1342" y="2312"/>
                </a:lnTo>
                <a:lnTo>
                  <a:pt x="1342" y="2312"/>
                </a:lnTo>
                <a:lnTo>
                  <a:pt x="1349" y="2326"/>
                </a:lnTo>
                <a:lnTo>
                  <a:pt x="1355" y="2340"/>
                </a:lnTo>
                <a:lnTo>
                  <a:pt x="1361" y="2354"/>
                </a:lnTo>
                <a:lnTo>
                  <a:pt x="1368" y="2368"/>
                </a:lnTo>
                <a:lnTo>
                  <a:pt x="1368" y="2368"/>
                </a:lnTo>
                <a:lnTo>
                  <a:pt x="1371" y="2383"/>
                </a:lnTo>
                <a:lnTo>
                  <a:pt x="1375" y="2399"/>
                </a:lnTo>
                <a:lnTo>
                  <a:pt x="1379" y="2414"/>
                </a:lnTo>
                <a:lnTo>
                  <a:pt x="1383" y="2430"/>
                </a:lnTo>
                <a:lnTo>
                  <a:pt x="1383" y="2430"/>
                </a:lnTo>
                <a:lnTo>
                  <a:pt x="1404" y="2502"/>
                </a:lnTo>
                <a:lnTo>
                  <a:pt x="1426" y="2571"/>
                </a:lnTo>
                <a:lnTo>
                  <a:pt x="1437" y="2606"/>
                </a:lnTo>
                <a:lnTo>
                  <a:pt x="1450" y="2639"/>
                </a:lnTo>
                <a:lnTo>
                  <a:pt x="1464" y="2673"/>
                </a:lnTo>
                <a:lnTo>
                  <a:pt x="1480" y="2705"/>
                </a:lnTo>
                <a:lnTo>
                  <a:pt x="1480" y="2705"/>
                </a:lnTo>
                <a:lnTo>
                  <a:pt x="1488" y="2704"/>
                </a:lnTo>
                <a:lnTo>
                  <a:pt x="1494" y="2704"/>
                </a:lnTo>
                <a:lnTo>
                  <a:pt x="1508" y="2704"/>
                </a:lnTo>
                <a:lnTo>
                  <a:pt x="1521" y="2703"/>
                </a:lnTo>
                <a:lnTo>
                  <a:pt x="1528" y="2703"/>
                </a:lnTo>
                <a:lnTo>
                  <a:pt x="1535" y="2701"/>
                </a:lnTo>
                <a:lnTo>
                  <a:pt x="1535" y="2701"/>
                </a:lnTo>
                <a:lnTo>
                  <a:pt x="1534" y="2694"/>
                </a:lnTo>
                <a:lnTo>
                  <a:pt x="1532" y="2686"/>
                </a:lnTo>
                <a:lnTo>
                  <a:pt x="1525" y="2671"/>
                </a:lnTo>
                <a:lnTo>
                  <a:pt x="1523" y="2664"/>
                </a:lnTo>
                <a:lnTo>
                  <a:pt x="1522" y="2657"/>
                </a:lnTo>
                <a:lnTo>
                  <a:pt x="1522" y="2651"/>
                </a:lnTo>
                <a:lnTo>
                  <a:pt x="1523" y="2649"/>
                </a:lnTo>
                <a:lnTo>
                  <a:pt x="1524" y="2646"/>
                </a:lnTo>
                <a:lnTo>
                  <a:pt x="1524" y="2646"/>
                </a:lnTo>
                <a:lnTo>
                  <a:pt x="1511" y="2619"/>
                </a:lnTo>
                <a:lnTo>
                  <a:pt x="1500" y="2593"/>
                </a:lnTo>
                <a:lnTo>
                  <a:pt x="1500" y="2593"/>
                </a:lnTo>
                <a:lnTo>
                  <a:pt x="1496" y="2584"/>
                </a:lnTo>
                <a:lnTo>
                  <a:pt x="1494" y="2576"/>
                </a:lnTo>
                <a:lnTo>
                  <a:pt x="1493" y="2566"/>
                </a:lnTo>
                <a:lnTo>
                  <a:pt x="1491" y="2558"/>
                </a:lnTo>
                <a:lnTo>
                  <a:pt x="1491" y="2558"/>
                </a:lnTo>
                <a:lnTo>
                  <a:pt x="1486" y="2544"/>
                </a:lnTo>
                <a:lnTo>
                  <a:pt x="1479" y="2531"/>
                </a:lnTo>
                <a:lnTo>
                  <a:pt x="1473" y="2518"/>
                </a:lnTo>
                <a:lnTo>
                  <a:pt x="1467" y="2504"/>
                </a:lnTo>
                <a:lnTo>
                  <a:pt x="1467" y="2504"/>
                </a:lnTo>
                <a:lnTo>
                  <a:pt x="1461" y="2488"/>
                </a:lnTo>
                <a:lnTo>
                  <a:pt x="1456" y="2471"/>
                </a:lnTo>
                <a:lnTo>
                  <a:pt x="1451" y="2453"/>
                </a:lnTo>
                <a:lnTo>
                  <a:pt x="1448" y="2433"/>
                </a:lnTo>
                <a:lnTo>
                  <a:pt x="1448" y="2433"/>
                </a:lnTo>
                <a:lnTo>
                  <a:pt x="1433" y="2402"/>
                </a:lnTo>
                <a:lnTo>
                  <a:pt x="1418" y="2371"/>
                </a:lnTo>
                <a:lnTo>
                  <a:pt x="1403" y="2340"/>
                </a:lnTo>
                <a:lnTo>
                  <a:pt x="1388" y="2308"/>
                </a:lnTo>
                <a:lnTo>
                  <a:pt x="1374" y="2275"/>
                </a:lnTo>
                <a:lnTo>
                  <a:pt x="1363" y="2241"/>
                </a:lnTo>
                <a:lnTo>
                  <a:pt x="1357" y="2223"/>
                </a:lnTo>
                <a:lnTo>
                  <a:pt x="1353" y="2205"/>
                </a:lnTo>
                <a:lnTo>
                  <a:pt x="1350" y="2187"/>
                </a:lnTo>
                <a:lnTo>
                  <a:pt x="1346" y="2169"/>
                </a:lnTo>
                <a:lnTo>
                  <a:pt x="1346" y="2169"/>
                </a:lnTo>
                <a:lnTo>
                  <a:pt x="1285" y="1998"/>
                </a:lnTo>
                <a:lnTo>
                  <a:pt x="1255" y="1913"/>
                </a:lnTo>
                <a:lnTo>
                  <a:pt x="1225" y="1831"/>
                </a:lnTo>
                <a:lnTo>
                  <a:pt x="1225" y="1831"/>
                </a:lnTo>
                <a:lnTo>
                  <a:pt x="1220" y="1819"/>
                </a:lnTo>
                <a:lnTo>
                  <a:pt x="1215" y="1807"/>
                </a:lnTo>
                <a:lnTo>
                  <a:pt x="1204" y="1783"/>
                </a:lnTo>
                <a:lnTo>
                  <a:pt x="1204" y="1783"/>
                </a:lnTo>
                <a:lnTo>
                  <a:pt x="1195" y="1762"/>
                </a:lnTo>
                <a:lnTo>
                  <a:pt x="1187" y="1738"/>
                </a:lnTo>
                <a:lnTo>
                  <a:pt x="1171" y="1690"/>
                </a:lnTo>
                <a:lnTo>
                  <a:pt x="1162" y="1666"/>
                </a:lnTo>
                <a:lnTo>
                  <a:pt x="1154" y="1642"/>
                </a:lnTo>
                <a:lnTo>
                  <a:pt x="1144" y="1620"/>
                </a:lnTo>
                <a:lnTo>
                  <a:pt x="1133" y="1599"/>
                </a:lnTo>
                <a:lnTo>
                  <a:pt x="1133" y="1599"/>
                </a:lnTo>
                <a:lnTo>
                  <a:pt x="1121" y="1571"/>
                </a:lnTo>
                <a:lnTo>
                  <a:pt x="1108" y="1544"/>
                </a:lnTo>
                <a:lnTo>
                  <a:pt x="1097" y="1516"/>
                </a:lnTo>
                <a:lnTo>
                  <a:pt x="1087" y="1487"/>
                </a:lnTo>
                <a:lnTo>
                  <a:pt x="1068" y="1430"/>
                </a:lnTo>
                <a:lnTo>
                  <a:pt x="1058" y="1402"/>
                </a:lnTo>
                <a:lnTo>
                  <a:pt x="1047" y="1374"/>
                </a:lnTo>
                <a:lnTo>
                  <a:pt x="1047" y="1374"/>
                </a:lnTo>
                <a:lnTo>
                  <a:pt x="1036" y="1372"/>
                </a:lnTo>
                <a:lnTo>
                  <a:pt x="1024" y="1369"/>
                </a:lnTo>
                <a:lnTo>
                  <a:pt x="1018" y="1369"/>
                </a:lnTo>
                <a:lnTo>
                  <a:pt x="1011" y="1369"/>
                </a:lnTo>
                <a:lnTo>
                  <a:pt x="1006" y="1371"/>
                </a:lnTo>
                <a:lnTo>
                  <a:pt x="1000" y="1374"/>
                </a:lnTo>
                <a:lnTo>
                  <a:pt x="1000" y="1374"/>
                </a:lnTo>
                <a:close/>
                <a:moveTo>
                  <a:pt x="1068" y="1377"/>
                </a:moveTo>
                <a:lnTo>
                  <a:pt x="1068" y="1377"/>
                </a:lnTo>
                <a:lnTo>
                  <a:pt x="1085" y="1428"/>
                </a:lnTo>
                <a:lnTo>
                  <a:pt x="1104" y="1483"/>
                </a:lnTo>
                <a:lnTo>
                  <a:pt x="1114" y="1510"/>
                </a:lnTo>
                <a:lnTo>
                  <a:pt x="1125" y="1537"/>
                </a:lnTo>
                <a:lnTo>
                  <a:pt x="1137" y="1562"/>
                </a:lnTo>
                <a:lnTo>
                  <a:pt x="1148" y="1586"/>
                </a:lnTo>
                <a:lnTo>
                  <a:pt x="1148" y="1586"/>
                </a:lnTo>
                <a:lnTo>
                  <a:pt x="1183" y="1681"/>
                </a:lnTo>
                <a:lnTo>
                  <a:pt x="1201" y="1727"/>
                </a:lnTo>
                <a:lnTo>
                  <a:pt x="1219" y="1772"/>
                </a:lnTo>
                <a:lnTo>
                  <a:pt x="1219" y="1772"/>
                </a:lnTo>
                <a:lnTo>
                  <a:pt x="1243" y="1829"/>
                </a:lnTo>
                <a:lnTo>
                  <a:pt x="1265" y="1888"/>
                </a:lnTo>
                <a:lnTo>
                  <a:pt x="1285" y="1947"/>
                </a:lnTo>
                <a:lnTo>
                  <a:pt x="1306" y="2007"/>
                </a:lnTo>
                <a:lnTo>
                  <a:pt x="1306" y="2007"/>
                </a:lnTo>
                <a:lnTo>
                  <a:pt x="1329" y="2073"/>
                </a:lnTo>
                <a:lnTo>
                  <a:pt x="1353" y="2139"/>
                </a:lnTo>
                <a:lnTo>
                  <a:pt x="1376" y="2206"/>
                </a:lnTo>
                <a:lnTo>
                  <a:pt x="1387" y="2241"/>
                </a:lnTo>
                <a:lnTo>
                  <a:pt x="1397" y="2275"/>
                </a:lnTo>
                <a:lnTo>
                  <a:pt x="1397" y="2275"/>
                </a:lnTo>
                <a:lnTo>
                  <a:pt x="1405" y="2295"/>
                </a:lnTo>
                <a:lnTo>
                  <a:pt x="1413" y="2317"/>
                </a:lnTo>
                <a:lnTo>
                  <a:pt x="1432" y="2357"/>
                </a:lnTo>
                <a:lnTo>
                  <a:pt x="1472" y="2438"/>
                </a:lnTo>
                <a:lnTo>
                  <a:pt x="1472" y="2438"/>
                </a:lnTo>
                <a:lnTo>
                  <a:pt x="1477" y="2452"/>
                </a:lnTo>
                <a:lnTo>
                  <a:pt x="1481" y="2465"/>
                </a:lnTo>
                <a:lnTo>
                  <a:pt x="1486" y="2479"/>
                </a:lnTo>
                <a:lnTo>
                  <a:pt x="1491" y="2493"/>
                </a:lnTo>
                <a:lnTo>
                  <a:pt x="1491" y="2493"/>
                </a:lnTo>
                <a:lnTo>
                  <a:pt x="1495" y="2501"/>
                </a:lnTo>
                <a:lnTo>
                  <a:pt x="1500" y="2508"/>
                </a:lnTo>
                <a:lnTo>
                  <a:pt x="1504" y="2516"/>
                </a:lnTo>
                <a:lnTo>
                  <a:pt x="1508" y="2523"/>
                </a:lnTo>
                <a:lnTo>
                  <a:pt x="1508" y="2523"/>
                </a:lnTo>
                <a:lnTo>
                  <a:pt x="1513" y="2543"/>
                </a:lnTo>
                <a:lnTo>
                  <a:pt x="1520" y="2562"/>
                </a:lnTo>
                <a:lnTo>
                  <a:pt x="1531" y="2601"/>
                </a:lnTo>
                <a:lnTo>
                  <a:pt x="1537" y="2622"/>
                </a:lnTo>
                <a:lnTo>
                  <a:pt x="1543" y="2641"/>
                </a:lnTo>
                <a:lnTo>
                  <a:pt x="1550" y="2661"/>
                </a:lnTo>
                <a:lnTo>
                  <a:pt x="1558" y="2681"/>
                </a:lnTo>
                <a:lnTo>
                  <a:pt x="1558" y="2681"/>
                </a:lnTo>
                <a:lnTo>
                  <a:pt x="1558" y="2684"/>
                </a:lnTo>
                <a:lnTo>
                  <a:pt x="1558" y="2686"/>
                </a:lnTo>
                <a:lnTo>
                  <a:pt x="1555" y="2690"/>
                </a:lnTo>
                <a:lnTo>
                  <a:pt x="1553" y="2691"/>
                </a:lnTo>
                <a:lnTo>
                  <a:pt x="1553" y="2694"/>
                </a:lnTo>
                <a:lnTo>
                  <a:pt x="1553" y="2695"/>
                </a:lnTo>
                <a:lnTo>
                  <a:pt x="1554" y="2697"/>
                </a:lnTo>
                <a:lnTo>
                  <a:pt x="1554" y="2697"/>
                </a:lnTo>
                <a:lnTo>
                  <a:pt x="1568" y="2694"/>
                </a:lnTo>
                <a:lnTo>
                  <a:pt x="1579" y="2688"/>
                </a:lnTo>
                <a:lnTo>
                  <a:pt x="1584" y="2685"/>
                </a:lnTo>
                <a:lnTo>
                  <a:pt x="1590" y="2681"/>
                </a:lnTo>
                <a:lnTo>
                  <a:pt x="1594" y="2676"/>
                </a:lnTo>
                <a:lnTo>
                  <a:pt x="1597" y="2672"/>
                </a:lnTo>
                <a:lnTo>
                  <a:pt x="1597" y="2672"/>
                </a:lnTo>
                <a:lnTo>
                  <a:pt x="1595" y="2662"/>
                </a:lnTo>
                <a:lnTo>
                  <a:pt x="1592" y="2653"/>
                </a:lnTo>
                <a:lnTo>
                  <a:pt x="1583" y="2634"/>
                </a:lnTo>
                <a:lnTo>
                  <a:pt x="1575" y="2614"/>
                </a:lnTo>
                <a:lnTo>
                  <a:pt x="1567" y="2597"/>
                </a:lnTo>
                <a:lnTo>
                  <a:pt x="1567" y="2597"/>
                </a:lnTo>
                <a:lnTo>
                  <a:pt x="1564" y="2589"/>
                </a:lnTo>
                <a:lnTo>
                  <a:pt x="1562" y="2580"/>
                </a:lnTo>
                <a:lnTo>
                  <a:pt x="1556" y="2562"/>
                </a:lnTo>
                <a:lnTo>
                  <a:pt x="1556" y="2562"/>
                </a:lnTo>
                <a:lnTo>
                  <a:pt x="1521" y="2455"/>
                </a:lnTo>
                <a:lnTo>
                  <a:pt x="1504" y="2402"/>
                </a:lnTo>
                <a:lnTo>
                  <a:pt x="1489" y="2349"/>
                </a:lnTo>
                <a:lnTo>
                  <a:pt x="1489" y="2349"/>
                </a:lnTo>
                <a:lnTo>
                  <a:pt x="1478" y="2312"/>
                </a:lnTo>
                <a:lnTo>
                  <a:pt x="1466" y="2277"/>
                </a:lnTo>
                <a:lnTo>
                  <a:pt x="1441" y="2206"/>
                </a:lnTo>
                <a:lnTo>
                  <a:pt x="1415" y="2137"/>
                </a:lnTo>
                <a:lnTo>
                  <a:pt x="1402" y="2101"/>
                </a:lnTo>
                <a:lnTo>
                  <a:pt x="1390" y="2066"/>
                </a:lnTo>
                <a:lnTo>
                  <a:pt x="1390" y="2066"/>
                </a:lnTo>
                <a:lnTo>
                  <a:pt x="1376" y="2023"/>
                </a:lnTo>
                <a:lnTo>
                  <a:pt x="1361" y="1981"/>
                </a:lnTo>
                <a:lnTo>
                  <a:pt x="1329" y="1899"/>
                </a:lnTo>
                <a:lnTo>
                  <a:pt x="1296" y="1819"/>
                </a:lnTo>
                <a:lnTo>
                  <a:pt x="1265" y="1740"/>
                </a:lnTo>
                <a:lnTo>
                  <a:pt x="1265" y="1740"/>
                </a:lnTo>
                <a:lnTo>
                  <a:pt x="1266" y="1734"/>
                </a:lnTo>
                <a:lnTo>
                  <a:pt x="1266" y="1730"/>
                </a:lnTo>
                <a:lnTo>
                  <a:pt x="1267" y="1727"/>
                </a:lnTo>
                <a:lnTo>
                  <a:pt x="1265" y="1722"/>
                </a:lnTo>
                <a:lnTo>
                  <a:pt x="1265" y="1722"/>
                </a:lnTo>
                <a:lnTo>
                  <a:pt x="1255" y="1693"/>
                </a:lnTo>
                <a:lnTo>
                  <a:pt x="1245" y="1665"/>
                </a:lnTo>
                <a:lnTo>
                  <a:pt x="1220" y="1609"/>
                </a:lnTo>
                <a:lnTo>
                  <a:pt x="1195" y="1554"/>
                </a:lnTo>
                <a:lnTo>
                  <a:pt x="1172" y="1504"/>
                </a:lnTo>
                <a:lnTo>
                  <a:pt x="1172" y="1504"/>
                </a:lnTo>
                <a:lnTo>
                  <a:pt x="1169" y="1487"/>
                </a:lnTo>
                <a:lnTo>
                  <a:pt x="1163" y="1471"/>
                </a:lnTo>
                <a:lnTo>
                  <a:pt x="1158" y="1455"/>
                </a:lnTo>
                <a:lnTo>
                  <a:pt x="1151" y="1440"/>
                </a:lnTo>
                <a:lnTo>
                  <a:pt x="1134" y="1408"/>
                </a:lnTo>
                <a:lnTo>
                  <a:pt x="1126" y="1393"/>
                </a:lnTo>
                <a:lnTo>
                  <a:pt x="1119" y="1377"/>
                </a:lnTo>
                <a:lnTo>
                  <a:pt x="1119" y="1377"/>
                </a:lnTo>
                <a:lnTo>
                  <a:pt x="1111" y="1378"/>
                </a:lnTo>
                <a:lnTo>
                  <a:pt x="1104" y="1378"/>
                </a:lnTo>
                <a:lnTo>
                  <a:pt x="1099" y="1377"/>
                </a:lnTo>
                <a:lnTo>
                  <a:pt x="1094" y="1375"/>
                </a:lnTo>
                <a:lnTo>
                  <a:pt x="1088" y="1374"/>
                </a:lnTo>
                <a:lnTo>
                  <a:pt x="1083" y="1373"/>
                </a:lnTo>
                <a:lnTo>
                  <a:pt x="1076" y="1374"/>
                </a:lnTo>
                <a:lnTo>
                  <a:pt x="1068" y="1377"/>
                </a:lnTo>
                <a:lnTo>
                  <a:pt x="1068" y="1377"/>
                </a:lnTo>
                <a:close/>
                <a:moveTo>
                  <a:pt x="1748" y="1453"/>
                </a:moveTo>
                <a:lnTo>
                  <a:pt x="1748" y="1453"/>
                </a:lnTo>
                <a:lnTo>
                  <a:pt x="1748" y="1450"/>
                </a:lnTo>
                <a:lnTo>
                  <a:pt x="1749" y="1449"/>
                </a:lnTo>
                <a:lnTo>
                  <a:pt x="1750" y="1448"/>
                </a:lnTo>
                <a:lnTo>
                  <a:pt x="1750" y="1446"/>
                </a:lnTo>
                <a:lnTo>
                  <a:pt x="1750" y="1446"/>
                </a:lnTo>
                <a:lnTo>
                  <a:pt x="1747" y="1446"/>
                </a:lnTo>
                <a:lnTo>
                  <a:pt x="1744" y="1446"/>
                </a:lnTo>
                <a:lnTo>
                  <a:pt x="1743" y="1444"/>
                </a:lnTo>
                <a:lnTo>
                  <a:pt x="1742" y="1442"/>
                </a:lnTo>
                <a:lnTo>
                  <a:pt x="1742" y="1442"/>
                </a:lnTo>
                <a:lnTo>
                  <a:pt x="1736" y="1444"/>
                </a:lnTo>
                <a:lnTo>
                  <a:pt x="1731" y="1445"/>
                </a:lnTo>
                <a:lnTo>
                  <a:pt x="1729" y="1444"/>
                </a:lnTo>
                <a:lnTo>
                  <a:pt x="1728" y="1443"/>
                </a:lnTo>
                <a:lnTo>
                  <a:pt x="1728" y="1441"/>
                </a:lnTo>
                <a:lnTo>
                  <a:pt x="1729" y="1438"/>
                </a:lnTo>
                <a:lnTo>
                  <a:pt x="1729" y="1438"/>
                </a:lnTo>
                <a:lnTo>
                  <a:pt x="1724" y="1439"/>
                </a:lnTo>
                <a:lnTo>
                  <a:pt x="1721" y="1439"/>
                </a:lnTo>
                <a:lnTo>
                  <a:pt x="1717" y="1438"/>
                </a:lnTo>
                <a:lnTo>
                  <a:pt x="1712" y="1438"/>
                </a:lnTo>
                <a:lnTo>
                  <a:pt x="1712" y="1438"/>
                </a:lnTo>
                <a:lnTo>
                  <a:pt x="1710" y="1436"/>
                </a:lnTo>
                <a:lnTo>
                  <a:pt x="1709" y="1433"/>
                </a:lnTo>
                <a:lnTo>
                  <a:pt x="1708" y="1429"/>
                </a:lnTo>
                <a:lnTo>
                  <a:pt x="1706" y="1424"/>
                </a:lnTo>
                <a:lnTo>
                  <a:pt x="1705" y="1422"/>
                </a:lnTo>
                <a:lnTo>
                  <a:pt x="1703" y="1420"/>
                </a:lnTo>
                <a:lnTo>
                  <a:pt x="1703" y="1420"/>
                </a:lnTo>
                <a:lnTo>
                  <a:pt x="1700" y="1425"/>
                </a:lnTo>
                <a:lnTo>
                  <a:pt x="1696" y="1428"/>
                </a:lnTo>
                <a:lnTo>
                  <a:pt x="1687" y="1433"/>
                </a:lnTo>
                <a:lnTo>
                  <a:pt x="1684" y="1436"/>
                </a:lnTo>
                <a:lnTo>
                  <a:pt x="1681" y="1440"/>
                </a:lnTo>
                <a:lnTo>
                  <a:pt x="1678" y="1443"/>
                </a:lnTo>
                <a:lnTo>
                  <a:pt x="1677" y="1448"/>
                </a:lnTo>
                <a:lnTo>
                  <a:pt x="1677" y="1448"/>
                </a:lnTo>
                <a:lnTo>
                  <a:pt x="1678" y="1450"/>
                </a:lnTo>
                <a:lnTo>
                  <a:pt x="1679" y="1450"/>
                </a:lnTo>
                <a:lnTo>
                  <a:pt x="1681" y="1448"/>
                </a:lnTo>
                <a:lnTo>
                  <a:pt x="1683" y="1446"/>
                </a:lnTo>
                <a:lnTo>
                  <a:pt x="1684" y="1446"/>
                </a:lnTo>
                <a:lnTo>
                  <a:pt x="1686" y="1446"/>
                </a:lnTo>
                <a:lnTo>
                  <a:pt x="1686" y="1446"/>
                </a:lnTo>
                <a:lnTo>
                  <a:pt x="1686" y="1448"/>
                </a:lnTo>
                <a:lnTo>
                  <a:pt x="1686" y="1450"/>
                </a:lnTo>
                <a:lnTo>
                  <a:pt x="1687" y="1451"/>
                </a:lnTo>
                <a:lnTo>
                  <a:pt x="1689" y="1451"/>
                </a:lnTo>
                <a:lnTo>
                  <a:pt x="1692" y="1453"/>
                </a:lnTo>
                <a:lnTo>
                  <a:pt x="1693" y="1454"/>
                </a:lnTo>
                <a:lnTo>
                  <a:pt x="1694" y="1455"/>
                </a:lnTo>
                <a:lnTo>
                  <a:pt x="1694" y="1455"/>
                </a:lnTo>
                <a:lnTo>
                  <a:pt x="1692" y="1456"/>
                </a:lnTo>
                <a:lnTo>
                  <a:pt x="1691" y="1457"/>
                </a:lnTo>
                <a:lnTo>
                  <a:pt x="1690" y="1460"/>
                </a:lnTo>
                <a:lnTo>
                  <a:pt x="1690" y="1463"/>
                </a:lnTo>
                <a:lnTo>
                  <a:pt x="1690" y="1463"/>
                </a:lnTo>
                <a:lnTo>
                  <a:pt x="1693" y="1465"/>
                </a:lnTo>
                <a:lnTo>
                  <a:pt x="1697" y="1468"/>
                </a:lnTo>
                <a:lnTo>
                  <a:pt x="1703" y="1470"/>
                </a:lnTo>
                <a:lnTo>
                  <a:pt x="1710" y="1471"/>
                </a:lnTo>
                <a:lnTo>
                  <a:pt x="1718" y="1472"/>
                </a:lnTo>
                <a:lnTo>
                  <a:pt x="1725" y="1472"/>
                </a:lnTo>
                <a:lnTo>
                  <a:pt x="1732" y="1474"/>
                </a:lnTo>
                <a:lnTo>
                  <a:pt x="1734" y="1476"/>
                </a:lnTo>
                <a:lnTo>
                  <a:pt x="1737" y="1478"/>
                </a:lnTo>
                <a:lnTo>
                  <a:pt x="1739" y="1480"/>
                </a:lnTo>
                <a:lnTo>
                  <a:pt x="1742" y="1485"/>
                </a:lnTo>
                <a:lnTo>
                  <a:pt x="1742" y="1485"/>
                </a:lnTo>
                <a:lnTo>
                  <a:pt x="1746" y="1481"/>
                </a:lnTo>
                <a:lnTo>
                  <a:pt x="1751" y="1478"/>
                </a:lnTo>
                <a:lnTo>
                  <a:pt x="1759" y="1470"/>
                </a:lnTo>
                <a:lnTo>
                  <a:pt x="1765" y="1460"/>
                </a:lnTo>
                <a:lnTo>
                  <a:pt x="1772" y="1450"/>
                </a:lnTo>
                <a:lnTo>
                  <a:pt x="1772" y="1450"/>
                </a:lnTo>
                <a:lnTo>
                  <a:pt x="1767" y="1450"/>
                </a:lnTo>
                <a:lnTo>
                  <a:pt x="1765" y="1449"/>
                </a:lnTo>
                <a:lnTo>
                  <a:pt x="1765" y="1448"/>
                </a:lnTo>
                <a:lnTo>
                  <a:pt x="1765" y="1448"/>
                </a:lnTo>
                <a:lnTo>
                  <a:pt x="1767" y="1446"/>
                </a:lnTo>
                <a:lnTo>
                  <a:pt x="1770" y="1444"/>
                </a:lnTo>
                <a:lnTo>
                  <a:pt x="1773" y="1441"/>
                </a:lnTo>
                <a:lnTo>
                  <a:pt x="1773" y="1439"/>
                </a:lnTo>
                <a:lnTo>
                  <a:pt x="1772" y="1438"/>
                </a:lnTo>
                <a:lnTo>
                  <a:pt x="1772" y="1438"/>
                </a:lnTo>
                <a:lnTo>
                  <a:pt x="1766" y="1444"/>
                </a:lnTo>
                <a:lnTo>
                  <a:pt x="1761" y="1448"/>
                </a:lnTo>
                <a:lnTo>
                  <a:pt x="1755" y="1450"/>
                </a:lnTo>
                <a:lnTo>
                  <a:pt x="1748" y="1453"/>
                </a:lnTo>
                <a:lnTo>
                  <a:pt x="1748" y="1453"/>
                </a:lnTo>
                <a:close/>
                <a:moveTo>
                  <a:pt x="1759" y="1502"/>
                </a:moveTo>
                <a:lnTo>
                  <a:pt x="1759" y="1502"/>
                </a:lnTo>
                <a:lnTo>
                  <a:pt x="1766" y="1507"/>
                </a:lnTo>
                <a:lnTo>
                  <a:pt x="1775" y="1510"/>
                </a:lnTo>
                <a:lnTo>
                  <a:pt x="1783" y="1511"/>
                </a:lnTo>
                <a:lnTo>
                  <a:pt x="1792" y="1510"/>
                </a:lnTo>
                <a:lnTo>
                  <a:pt x="1799" y="1507"/>
                </a:lnTo>
                <a:lnTo>
                  <a:pt x="1807" y="1503"/>
                </a:lnTo>
                <a:lnTo>
                  <a:pt x="1813" y="1498"/>
                </a:lnTo>
                <a:lnTo>
                  <a:pt x="1819" y="1491"/>
                </a:lnTo>
                <a:lnTo>
                  <a:pt x="1823" y="1484"/>
                </a:lnTo>
                <a:lnTo>
                  <a:pt x="1826" y="1476"/>
                </a:lnTo>
                <a:lnTo>
                  <a:pt x="1827" y="1469"/>
                </a:lnTo>
                <a:lnTo>
                  <a:pt x="1827" y="1461"/>
                </a:lnTo>
                <a:lnTo>
                  <a:pt x="1825" y="1454"/>
                </a:lnTo>
                <a:lnTo>
                  <a:pt x="1821" y="1446"/>
                </a:lnTo>
                <a:lnTo>
                  <a:pt x="1814" y="1441"/>
                </a:lnTo>
                <a:lnTo>
                  <a:pt x="1805" y="1435"/>
                </a:lnTo>
                <a:lnTo>
                  <a:pt x="1805" y="1435"/>
                </a:lnTo>
                <a:lnTo>
                  <a:pt x="1795" y="1454"/>
                </a:lnTo>
                <a:lnTo>
                  <a:pt x="1783" y="1470"/>
                </a:lnTo>
                <a:lnTo>
                  <a:pt x="1759" y="1502"/>
                </a:lnTo>
                <a:lnTo>
                  <a:pt x="1759" y="1502"/>
                </a:lnTo>
                <a:close/>
                <a:moveTo>
                  <a:pt x="1841" y="1489"/>
                </a:moveTo>
                <a:lnTo>
                  <a:pt x="1841" y="1489"/>
                </a:lnTo>
                <a:lnTo>
                  <a:pt x="1826" y="1504"/>
                </a:lnTo>
                <a:lnTo>
                  <a:pt x="1811" y="1520"/>
                </a:lnTo>
                <a:lnTo>
                  <a:pt x="1811" y="1520"/>
                </a:lnTo>
                <a:lnTo>
                  <a:pt x="1820" y="1526"/>
                </a:lnTo>
                <a:lnTo>
                  <a:pt x="1828" y="1534"/>
                </a:lnTo>
                <a:lnTo>
                  <a:pt x="1836" y="1541"/>
                </a:lnTo>
                <a:lnTo>
                  <a:pt x="1843" y="1548"/>
                </a:lnTo>
                <a:lnTo>
                  <a:pt x="1843" y="1548"/>
                </a:lnTo>
                <a:lnTo>
                  <a:pt x="1861" y="1534"/>
                </a:lnTo>
                <a:lnTo>
                  <a:pt x="1865" y="1530"/>
                </a:lnTo>
                <a:lnTo>
                  <a:pt x="1868" y="1525"/>
                </a:lnTo>
                <a:lnTo>
                  <a:pt x="1870" y="1521"/>
                </a:lnTo>
                <a:lnTo>
                  <a:pt x="1871" y="1517"/>
                </a:lnTo>
                <a:lnTo>
                  <a:pt x="1871" y="1517"/>
                </a:lnTo>
                <a:lnTo>
                  <a:pt x="1867" y="1516"/>
                </a:lnTo>
                <a:lnTo>
                  <a:pt x="1864" y="1513"/>
                </a:lnTo>
                <a:lnTo>
                  <a:pt x="1857" y="1504"/>
                </a:lnTo>
                <a:lnTo>
                  <a:pt x="1854" y="1499"/>
                </a:lnTo>
                <a:lnTo>
                  <a:pt x="1851" y="1494"/>
                </a:lnTo>
                <a:lnTo>
                  <a:pt x="1846" y="1491"/>
                </a:lnTo>
                <a:lnTo>
                  <a:pt x="1841" y="1489"/>
                </a:lnTo>
                <a:lnTo>
                  <a:pt x="1841" y="1489"/>
                </a:lnTo>
                <a:close/>
                <a:moveTo>
                  <a:pt x="1427" y="1522"/>
                </a:moveTo>
                <a:lnTo>
                  <a:pt x="1427" y="1522"/>
                </a:lnTo>
                <a:lnTo>
                  <a:pt x="1427" y="1529"/>
                </a:lnTo>
                <a:lnTo>
                  <a:pt x="1428" y="1533"/>
                </a:lnTo>
                <a:lnTo>
                  <a:pt x="1429" y="1537"/>
                </a:lnTo>
                <a:lnTo>
                  <a:pt x="1429" y="1541"/>
                </a:lnTo>
                <a:lnTo>
                  <a:pt x="1429" y="1541"/>
                </a:lnTo>
                <a:lnTo>
                  <a:pt x="1426" y="1546"/>
                </a:lnTo>
                <a:lnTo>
                  <a:pt x="1422" y="1549"/>
                </a:lnTo>
                <a:lnTo>
                  <a:pt x="1417" y="1550"/>
                </a:lnTo>
                <a:lnTo>
                  <a:pt x="1413" y="1551"/>
                </a:lnTo>
                <a:lnTo>
                  <a:pt x="1407" y="1551"/>
                </a:lnTo>
                <a:lnTo>
                  <a:pt x="1402" y="1550"/>
                </a:lnTo>
                <a:lnTo>
                  <a:pt x="1396" y="1548"/>
                </a:lnTo>
                <a:lnTo>
                  <a:pt x="1390" y="1546"/>
                </a:lnTo>
                <a:lnTo>
                  <a:pt x="1390" y="1546"/>
                </a:lnTo>
                <a:lnTo>
                  <a:pt x="1388" y="1550"/>
                </a:lnTo>
                <a:lnTo>
                  <a:pt x="1385" y="1554"/>
                </a:lnTo>
                <a:lnTo>
                  <a:pt x="1379" y="1561"/>
                </a:lnTo>
                <a:lnTo>
                  <a:pt x="1376" y="1564"/>
                </a:lnTo>
                <a:lnTo>
                  <a:pt x="1373" y="1568"/>
                </a:lnTo>
                <a:lnTo>
                  <a:pt x="1372" y="1574"/>
                </a:lnTo>
                <a:lnTo>
                  <a:pt x="1372" y="1580"/>
                </a:lnTo>
                <a:lnTo>
                  <a:pt x="1372" y="1580"/>
                </a:lnTo>
                <a:lnTo>
                  <a:pt x="1379" y="1582"/>
                </a:lnTo>
                <a:lnTo>
                  <a:pt x="1385" y="1584"/>
                </a:lnTo>
                <a:lnTo>
                  <a:pt x="1392" y="1584"/>
                </a:lnTo>
                <a:lnTo>
                  <a:pt x="1399" y="1584"/>
                </a:lnTo>
                <a:lnTo>
                  <a:pt x="1405" y="1583"/>
                </a:lnTo>
                <a:lnTo>
                  <a:pt x="1412" y="1581"/>
                </a:lnTo>
                <a:lnTo>
                  <a:pt x="1424" y="1577"/>
                </a:lnTo>
                <a:lnTo>
                  <a:pt x="1434" y="1569"/>
                </a:lnTo>
                <a:lnTo>
                  <a:pt x="1444" y="1562"/>
                </a:lnTo>
                <a:lnTo>
                  <a:pt x="1454" y="1552"/>
                </a:lnTo>
                <a:lnTo>
                  <a:pt x="1461" y="1544"/>
                </a:lnTo>
                <a:lnTo>
                  <a:pt x="1461" y="1544"/>
                </a:lnTo>
                <a:lnTo>
                  <a:pt x="1461" y="1540"/>
                </a:lnTo>
                <a:lnTo>
                  <a:pt x="1460" y="1538"/>
                </a:lnTo>
                <a:lnTo>
                  <a:pt x="1457" y="1533"/>
                </a:lnTo>
                <a:lnTo>
                  <a:pt x="1455" y="1532"/>
                </a:lnTo>
                <a:lnTo>
                  <a:pt x="1454" y="1530"/>
                </a:lnTo>
                <a:lnTo>
                  <a:pt x="1454" y="1528"/>
                </a:lnTo>
                <a:lnTo>
                  <a:pt x="1455" y="1524"/>
                </a:lnTo>
                <a:lnTo>
                  <a:pt x="1455" y="1524"/>
                </a:lnTo>
                <a:lnTo>
                  <a:pt x="1447" y="1523"/>
                </a:lnTo>
                <a:lnTo>
                  <a:pt x="1442" y="1522"/>
                </a:lnTo>
                <a:lnTo>
                  <a:pt x="1435" y="1522"/>
                </a:lnTo>
                <a:lnTo>
                  <a:pt x="1427" y="1522"/>
                </a:lnTo>
                <a:lnTo>
                  <a:pt x="1427" y="1522"/>
                </a:lnTo>
                <a:close/>
                <a:moveTo>
                  <a:pt x="1856" y="1571"/>
                </a:moveTo>
                <a:lnTo>
                  <a:pt x="1856" y="1571"/>
                </a:lnTo>
                <a:lnTo>
                  <a:pt x="1859" y="1576"/>
                </a:lnTo>
                <a:lnTo>
                  <a:pt x="1865" y="1579"/>
                </a:lnTo>
                <a:lnTo>
                  <a:pt x="1870" y="1581"/>
                </a:lnTo>
                <a:lnTo>
                  <a:pt x="1873" y="1581"/>
                </a:lnTo>
                <a:lnTo>
                  <a:pt x="1875" y="1580"/>
                </a:lnTo>
                <a:lnTo>
                  <a:pt x="1875" y="1580"/>
                </a:lnTo>
                <a:lnTo>
                  <a:pt x="1883" y="1568"/>
                </a:lnTo>
                <a:lnTo>
                  <a:pt x="1891" y="1553"/>
                </a:lnTo>
                <a:lnTo>
                  <a:pt x="1896" y="1546"/>
                </a:lnTo>
                <a:lnTo>
                  <a:pt x="1899" y="1537"/>
                </a:lnTo>
                <a:lnTo>
                  <a:pt x="1900" y="1529"/>
                </a:lnTo>
                <a:lnTo>
                  <a:pt x="1901" y="1520"/>
                </a:lnTo>
                <a:lnTo>
                  <a:pt x="1901" y="1520"/>
                </a:lnTo>
                <a:lnTo>
                  <a:pt x="1887" y="1532"/>
                </a:lnTo>
                <a:lnTo>
                  <a:pt x="1874" y="1545"/>
                </a:lnTo>
                <a:lnTo>
                  <a:pt x="1868" y="1551"/>
                </a:lnTo>
                <a:lnTo>
                  <a:pt x="1864" y="1557"/>
                </a:lnTo>
                <a:lnTo>
                  <a:pt x="1859" y="1564"/>
                </a:lnTo>
                <a:lnTo>
                  <a:pt x="1856" y="1571"/>
                </a:lnTo>
                <a:lnTo>
                  <a:pt x="1856" y="1571"/>
                </a:lnTo>
                <a:close/>
                <a:moveTo>
                  <a:pt x="2102" y="1535"/>
                </a:moveTo>
                <a:lnTo>
                  <a:pt x="2102" y="1535"/>
                </a:lnTo>
                <a:lnTo>
                  <a:pt x="2099" y="1533"/>
                </a:lnTo>
                <a:lnTo>
                  <a:pt x="2098" y="1531"/>
                </a:lnTo>
                <a:lnTo>
                  <a:pt x="2094" y="1524"/>
                </a:lnTo>
                <a:lnTo>
                  <a:pt x="2094" y="1524"/>
                </a:lnTo>
                <a:lnTo>
                  <a:pt x="2093" y="1526"/>
                </a:lnTo>
                <a:lnTo>
                  <a:pt x="2093" y="1529"/>
                </a:lnTo>
                <a:lnTo>
                  <a:pt x="2095" y="1533"/>
                </a:lnTo>
                <a:lnTo>
                  <a:pt x="2097" y="1535"/>
                </a:lnTo>
                <a:lnTo>
                  <a:pt x="2099" y="1536"/>
                </a:lnTo>
                <a:lnTo>
                  <a:pt x="2100" y="1537"/>
                </a:lnTo>
                <a:lnTo>
                  <a:pt x="2102" y="1535"/>
                </a:lnTo>
                <a:lnTo>
                  <a:pt x="2102" y="1535"/>
                </a:lnTo>
                <a:close/>
                <a:moveTo>
                  <a:pt x="2051" y="1539"/>
                </a:moveTo>
                <a:lnTo>
                  <a:pt x="2051" y="1539"/>
                </a:lnTo>
                <a:lnTo>
                  <a:pt x="2054" y="1547"/>
                </a:lnTo>
                <a:lnTo>
                  <a:pt x="2056" y="1554"/>
                </a:lnTo>
                <a:lnTo>
                  <a:pt x="2058" y="1557"/>
                </a:lnTo>
                <a:lnTo>
                  <a:pt x="2061" y="1560"/>
                </a:lnTo>
                <a:lnTo>
                  <a:pt x="2063" y="1562"/>
                </a:lnTo>
                <a:lnTo>
                  <a:pt x="2066" y="1563"/>
                </a:lnTo>
                <a:lnTo>
                  <a:pt x="2066" y="1563"/>
                </a:lnTo>
                <a:lnTo>
                  <a:pt x="2069" y="1562"/>
                </a:lnTo>
                <a:lnTo>
                  <a:pt x="2072" y="1560"/>
                </a:lnTo>
                <a:lnTo>
                  <a:pt x="2077" y="1555"/>
                </a:lnTo>
                <a:lnTo>
                  <a:pt x="2082" y="1551"/>
                </a:lnTo>
                <a:lnTo>
                  <a:pt x="2084" y="1550"/>
                </a:lnTo>
                <a:lnTo>
                  <a:pt x="2087" y="1548"/>
                </a:lnTo>
                <a:lnTo>
                  <a:pt x="2087" y="1548"/>
                </a:lnTo>
                <a:lnTo>
                  <a:pt x="2085" y="1541"/>
                </a:lnTo>
                <a:lnTo>
                  <a:pt x="2082" y="1537"/>
                </a:lnTo>
                <a:lnTo>
                  <a:pt x="2079" y="1534"/>
                </a:lnTo>
                <a:lnTo>
                  <a:pt x="2075" y="1534"/>
                </a:lnTo>
                <a:lnTo>
                  <a:pt x="2069" y="1535"/>
                </a:lnTo>
                <a:lnTo>
                  <a:pt x="2064" y="1536"/>
                </a:lnTo>
                <a:lnTo>
                  <a:pt x="2051" y="1539"/>
                </a:lnTo>
                <a:lnTo>
                  <a:pt x="2051" y="1539"/>
                </a:lnTo>
                <a:close/>
                <a:moveTo>
                  <a:pt x="2040" y="1576"/>
                </a:moveTo>
                <a:lnTo>
                  <a:pt x="2040" y="1576"/>
                </a:lnTo>
                <a:lnTo>
                  <a:pt x="2041" y="1570"/>
                </a:lnTo>
                <a:lnTo>
                  <a:pt x="2041" y="1564"/>
                </a:lnTo>
                <a:lnTo>
                  <a:pt x="2039" y="1559"/>
                </a:lnTo>
                <a:lnTo>
                  <a:pt x="2037" y="1553"/>
                </a:lnTo>
                <a:lnTo>
                  <a:pt x="2032" y="1542"/>
                </a:lnTo>
                <a:lnTo>
                  <a:pt x="2026" y="1533"/>
                </a:lnTo>
                <a:lnTo>
                  <a:pt x="2026" y="1533"/>
                </a:lnTo>
                <a:lnTo>
                  <a:pt x="2025" y="1546"/>
                </a:lnTo>
                <a:lnTo>
                  <a:pt x="2025" y="1552"/>
                </a:lnTo>
                <a:lnTo>
                  <a:pt x="2026" y="1560"/>
                </a:lnTo>
                <a:lnTo>
                  <a:pt x="2027" y="1566"/>
                </a:lnTo>
                <a:lnTo>
                  <a:pt x="2031" y="1570"/>
                </a:lnTo>
                <a:lnTo>
                  <a:pt x="2035" y="1575"/>
                </a:lnTo>
                <a:lnTo>
                  <a:pt x="2037" y="1576"/>
                </a:lnTo>
                <a:lnTo>
                  <a:pt x="2040" y="1576"/>
                </a:lnTo>
                <a:lnTo>
                  <a:pt x="2040" y="1576"/>
                </a:lnTo>
                <a:close/>
                <a:moveTo>
                  <a:pt x="1954" y="1548"/>
                </a:moveTo>
                <a:lnTo>
                  <a:pt x="1954" y="1548"/>
                </a:lnTo>
                <a:lnTo>
                  <a:pt x="1954" y="1557"/>
                </a:lnTo>
                <a:lnTo>
                  <a:pt x="1951" y="1568"/>
                </a:lnTo>
                <a:lnTo>
                  <a:pt x="1946" y="1589"/>
                </a:lnTo>
                <a:lnTo>
                  <a:pt x="1945" y="1597"/>
                </a:lnTo>
                <a:lnTo>
                  <a:pt x="1945" y="1602"/>
                </a:lnTo>
                <a:lnTo>
                  <a:pt x="1946" y="1607"/>
                </a:lnTo>
                <a:lnTo>
                  <a:pt x="1947" y="1610"/>
                </a:lnTo>
                <a:lnTo>
                  <a:pt x="1950" y="1614"/>
                </a:lnTo>
                <a:lnTo>
                  <a:pt x="1954" y="1617"/>
                </a:lnTo>
                <a:lnTo>
                  <a:pt x="1958" y="1621"/>
                </a:lnTo>
                <a:lnTo>
                  <a:pt x="1958" y="1621"/>
                </a:lnTo>
                <a:lnTo>
                  <a:pt x="1961" y="1616"/>
                </a:lnTo>
                <a:lnTo>
                  <a:pt x="1963" y="1613"/>
                </a:lnTo>
                <a:lnTo>
                  <a:pt x="1966" y="1605"/>
                </a:lnTo>
                <a:lnTo>
                  <a:pt x="1966" y="1596"/>
                </a:lnTo>
                <a:lnTo>
                  <a:pt x="1965" y="1586"/>
                </a:lnTo>
                <a:lnTo>
                  <a:pt x="1963" y="1578"/>
                </a:lnTo>
                <a:lnTo>
                  <a:pt x="1960" y="1568"/>
                </a:lnTo>
                <a:lnTo>
                  <a:pt x="1954" y="1548"/>
                </a:lnTo>
                <a:lnTo>
                  <a:pt x="1954" y="1548"/>
                </a:lnTo>
                <a:close/>
                <a:moveTo>
                  <a:pt x="1901" y="1586"/>
                </a:moveTo>
                <a:lnTo>
                  <a:pt x="1901" y="1586"/>
                </a:lnTo>
                <a:lnTo>
                  <a:pt x="1906" y="1590"/>
                </a:lnTo>
                <a:lnTo>
                  <a:pt x="1912" y="1592"/>
                </a:lnTo>
                <a:lnTo>
                  <a:pt x="1926" y="1595"/>
                </a:lnTo>
                <a:lnTo>
                  <a:pt x="1926" y="1595"/>
                </a:lnTo>
                <a:lnTo>
                  <a:pt x="1928" y="1586"/>
                </a:lnTo>
                <a:lnTo>
                  <a:pt x="1928" y="1578"/>
                </a:lnTo>
                <a:lnTo>
                  <a:pt x="1929" y="1570"/>
                </a:lnTo>
                <a:lnTo>
                  <a:pt x="1932" y="1561"/>
                </a:lnTo>
                <a:lnTo>
                  <a:pt x="1932" y="1561"/>
                </a:lnTo>
                <a:lnTo>
                  <a:pt x="1930" y="1560"/>
                </a:lnTo>
                <a:lnTo>
                  <a:pt x="1928" y="1559"/>
                </a:lnTo>
                <a:lnTo>
                  <a:pt x="1926" y="1555"/>
                </a:lnTo>
                <a:lnTo>
                  <a:pt x="1922" y="1552"/>
                </a:lnTo>
                <a:lnTo>
                  <a:pt x="1920" y="1551"/>
                </a:lnTo>
                <a:lnTo>
                  <a:pt x="1917" y="1550"/>
                </a:lnTo>
                <a:lnTo>
                  <a:pt x="1917" y="1550"/>
                </a:lnTo>
                <a:lnTo>
                  <a:pt x="1916" y="1555"/>
                </a:lnTo>
                <a:lnTo>
                  <a:pt x="1913" y="1560"/>
                </a:lnTo>
                <a:lnTo>
                  <a:pt x="1908" y="1567"/>
                </a:lnTo>
                <a:lnTo>
                  <a:pt x="1904" y="1570"/>
                </a:lnTo>
                <a:lnTo>
                  <a:pt x="1902" y="1575"/>
                </a:lnTo>
                <a:lnTo>
                  <a:pt x="1901" y="1580"/>
                </a:lnTo>
                <a:lnTo>
                  <a:pt x="1901" y="1586"/>
                </a:lnTo>
                <a:lnTo>
                  <a:pt x="1901" y="1586"/>
                </a:lnTo>
                <a:close/>
                <a:moveTo>
                  <a:pt x="1374" y="1616"/>
                </a:moveTo>
                <a:lnTo>
                  <a:pt x="1374" y="1616"/>
                </a:lnTo>
                <a:lnTo>
                  <a:pt x="1383" y="1620"/>
                </a:lnTo>
                <a:lnTo>
                  <a:pt x="1392" y="1622"/>
                </a:lnTo>
                <a:lnTo>
                  <a:pt x="1401" y="1623"/>
                </a:lnTo>
                <a:lnTo>
                  <a:pt x="1410" y="1623"/>
                </a:lnTo>
                <a:lnTo>
                  <a:pt x="1418" y="1622"/>
                </a:lnTo>
                <a:lnTo>
                  <a:pt x="1426" y="1619"/>
                </a:lnTo>
                <a:lnTo>
                  <a:pt x="1433" y="1615"/>
                </a:lnTo>
                <a:lnTo>
                  <a:pt x="1440" y="1612"/>
                </a:lnTo>
                <a:lnTo>
                  <a:pt x="1452" y="1602"/>
                </a:lnTo>
                <a:lnTo>
                  <a:pt x="1464" y="1591"/>
                </a:lnTo>
                <a:lnTo>
                  <a:pt x="1475" y="1579"/>
                </a:lnTo>
                <a:lnTo>
                  <a:pt x="1485" y="1567"/>
                </a:lnTo>
                <a:lnTo>
                  <a:pt x="1485" y="1567"/>
                </a:lnTo>
                <a:lnTo>
                  <a:pt x="1484" y="1565"/>
                </a:lnTo>
                <a:lnTo>
                  <a:pt x="1482" y="1563"/>
                </a:lnTo>
                <a:lnTo>
                  <a:pt x="1484" y="1559"/>
                </a:lnTo>
                <a:lnTo>
                  <a:pt x="1484" y="1554"/>
                </a:lnTo>
                <a:lnTo>
                  <a:pt x="1482" y="1553"/>
                </a:lnTo>
                <a:lnTo>
                  <a:pt x="1480" y="1552"/>
                </a:lnTo>
                <a:lnTo>
                  <a:pt x="1480" y="1552"/>
                </a:lnTo>
                <a:lnTo>
                  <a:pt x="1469" y="1564"/>
                </a:lnTo>
                <a:lnTo>
                  <a:pt x="1457" y="1575"/>
                </a:lnTo>
                <a:lnTo>
                  <a:pt x="1433" y="1595"/>
                </a:lnTo>
                <a:lnTo>
                  <a:pt x="1433" y="1595"/>
                </a:lnTo>
                <a:lnTo>
                  <a:pt x="1412" y="1599"/>
                </a:lnTo>
                <a:lnTo>
                  <a:pt x="1392" y="1604"/>
                </a:lnTo>
                <a:lnTo>
                  <a:pt x="1384" y="1604"/>
                </a:lnTo>
                <a:lnTo>
                  <a:pt x="1375" y="1604"/>
                </a:lnTo>
                <a:lnTo>
                  <a:pt x="1368" y="1602"/>
                </a:lnTo>
                <a:lnTo>
                  <a:pt x="1361" y="1599"/>
                </a:lnTo>
                <a:lnTo>
                  <a:pt x="1361" y="1599"/>
                </a:lnTo>
                <a:lnTo>
                  <a:pt x="1364" y="1600"/>
                </a:lnTo>
                <a:lnTo>
                  <a:pt x="1366" y="1602"/>
                </a:lnTo>
                <a:lnTo>
                  <a:pt x="1368" y="1607"/>
                </a:lnTo>
                <a:lnTo>
                  <a:pt x="1371" y="1612"/>
                </a:lnTo>
                <a:lnTo>
                  <a:pt x="1374" y="1616"/>
                </a:lnTo>
                <a:lnTo>
                  <a:pt x="1374" y="1616"/>
                </a:lnTo>
                <a:close/>
                <a:moveTo>
                  <a:pt x="1977" y="1561"/>
                </a:moveTo>
                <a:lnTo>
                  <a:pt x="1977" y="1561"/>
                </a:lnTo>
                <a:lnTo>
                  <a:pt x="1979" y="1564"/>
                </a:lnTo>
                <a:lnTo>
                  <a:pt x="1980" y="1568"/>
                </a:lnTo>
                <a:lnTo>
                  <a:pt x="1981" y="1572"/>
                </a:lnTo>
                <a:lnTo>
                  <a:pt x="1984" y="1576"/>
                </a:lnTo>
                <a:lnTo>
                  <a:pt x="1984" y="1576"/>
                </a:lnTo>
                <a:lnTo>
                  <a:pt x="1992" y="1576"/>
                </a:lnTo>
                <a:lnTo>
                  <a:pt x="1999" y="1575"/>
                </a:lnTo>
                <a:lnTo>
                  <a:pt x="2011" y="1569"/>
                </a:lnTo>
                <a:lnTo>
                  <a:pt x="2011" y="1569"/>
                </a:lnTo>
                <a:lnTo>
                  <a:pt x="2011" y="1564"/>
                </a:lnTo>
                <a:lnTo>
                  <a:pt x="2009" y="1560"/>
                </a:lnTo>
                <a:lnTo>
                  <a:pt x="2005" y="1552"/>
                </a:lnTo>
                <a:lnTo>
                  <a:pt x="2005" y="1552"/>
                </a:lnTo>
                <a:lnTo>
                  <a:pt x="1996" y="1553"/>
                </a:lnTo>
                <a:lnTo>
                  <a:pt x="1989" y="1553"/>
                </a:lnTo>
                <a:lnTo>
                  <a:pt x="1986" y="1554"/>
                </a:lnTo>
                <a:lnTo>
                  <a:pt x="1982" y="1555"/>
                </a:lnTo>
                <a:lnTo>
                  <a:pt x="1979" y="1557"/>
                </a:lnTo>
                <a:lnTo>
                  <a:pt x="1977" y="1561"/>
                </a:lnTo>
                <a:lnTo>
                  <a:pt x="1977" y="1561"/>
                </a:lnTo>
                <a:close/>
                <a:moveTo>
                  <a:pt x="1476" y="1627"/>
                </a:moveTo>
                <a:lnTo>
                  <a:pt x="1476" y="1627"/>
                </a:lnTo>
                <a:lnTo>
                  <a:pt x="1474" y="1626"/>
                </a:lnTo>
                <a:lnTo>
                  <a:pt x="1473" y="1624"/>
                </a:lnTo>
                <a:lnTo>
                  <a:pt x="1472" y="1619"/>
                </a:lnTo>
                <a:lnTo>
                  <a:pt x="1471" y="1614"/>
                </a:lnTo>
                <a:lnTo>
                  <a:pt x="1470" y="1613"/>
                </a:lnTo>
                <a:lnTo>
                  <a:pt x="1467" y="1612"/>
                </a:lnTo>
                <a:lnTo>
                  <a:pt x="1467" y="1612"/>
                </a:lnTo>
                <a:lnTo>
                  <a:pt x="1463" y="1616"/>
                </a:lnTo>
                <a:lnTo>
                  <a:pt x="1460" y="1621"/>
                </a:lnTo>
                <a:lnTo>
                  <a:pt x="1460" y="1625"/>
                </a:lnTo>
                <a:lnTo>
                  <a:pt x="1461" y="1629"/>
                </a:lnTo>
                <a:lnTo>
                  <a:pt x="1463" y="1631"/>
                </a:lnTo>
                <a:lnTo>
                  <a:pt x="1466" y="1632"/>
                </a:lnTo>
                <a:lnTo>
                  <a:pt x="1471" y="1631"/>
                </a:lnTo>
                <a:lnTo>
                  <a:pt x="1476" y="1627"/>
                </a:lnTo>
                <a:lnTo>
                  <a:pt x="1476" y="1627"/>
                </a:lnTo>
                <a:close/>
                <a:moveTo>
                  <a:pt x="1151" y="2298"/>
                </a:moveTo>
                <a:lnTo>
                  <a:pt x="1151" y="2298"/>
                </a:lnTo>
                <a:lnTo>
                  <a:pt x="1153" y="2298"/>
                </a:lnTo>
                <a:lnTo>
                  <a:pt x="1153" y="2301"/>
                </a:lnTo>
                <a:lnTo>
                  <a:pt x="1153" y="2301"/>
                </a:lnTo>
                <a:lnTo>
                  <a:pt x="1147" y="2297"/>
                </a:lnTo>
                <a:lnTo>
                  <a:pt x="1142" y="2297"/>
                </a:lnTo>
                <a:lnTo>
                  <a:pt x="1137" y="2297"/>
                </a:lnTo>
                <a:lnTo>
                  <a:pt x="1131" y="2297"/>
                </a:lnTo>
                <a:lnTo>
                  <a:pt x="1119" y="2299"/>
                </a:lnTo>
                <a:lnTo>
                  <a:pt x="1107" y="2303"/>
                </a:lnTo>
                <a:lnTo>
                  <a:pt x="1107" y="2303"/>
                </a:lnTo>
                <a:lnTo>
                  <a:pt x="1094" y="2303"/>
                </a:lnTo>
                <a:lnTo>
                  <a:pt x="1082" y="2304"/>
                </a:lnTo>
                <a:lnTo>
                  <a:pt x="1058" y="2303"/>
                </a:lnTo>
                <a:lnTo>
                  <a:pt x="1035" y="2303"/>
                </a:lnTo>
                <a:lnTo>
                  <a:pt x="1012" y="2303"/>
                </a:lnTo>
                <a:lnTo>
                  <a:pt x="1012" y="2303"/>
                </a:lnTo>
                <a:lnTo>
                  <a:pt x="886" y="2307"/>
                </a:lnTo>
                <a:lnTo>
                  <a:pt x="760" y="2310"/>
                </a:lnTo>
                <a:lnTo>
                  <a:pt x="760" y="2310"/>
                </a:lnTo>
                <a:lnTo>
                  <a:pt x="714" y="2311"/>
                </a:lnTo>
                <a:lnTo>
                  <a:pt x="669" y="2311"/>
                </a:lnTo>
                <a:lnTo>
                  <a:pt x="625" y="2309"/>
                </a:lnTo>
                <a:lnTo>
                  <a:pt x="586" y="2306"/>
                </a:lnTo>
                <a:lnTo>
                  <a:pt x="586" y="2306"/>
                </a:lnTo>
                <a:lnTo>
                  <a:pt x="588" y="2309"/>
                </a:lnTo>
                <a:lnTo>
                  <a:pt x="592" y="2311"/>
                </a:lnTo>
                <a:lnTo>
                  <a:pt x="600" y="2314"/>
                </a:lnTo>
                <a:lnTo>
                  <a:pt x="612" y="2318"/>
                </a:lnTo>
                <a:lnTo>
                  <a:pt x="624" y="2319"/>
                </a:lnTo>
                <a:lnTo>
                  <a:pt x="643" y="2322"/>
                </a:lnTo>
                <a:lnTo>
                  <a:pt x="645" y="2322"/>
                </a:lnTo>
                <a:lnTo>
                  <a:pt x="646" y="2323"/>
                </a:lnTo>
                <a:lnTo>
                  <a:pt x="645" y="2324"/>
                </a:lnTo>
                <a:lnTo>
                  <a:pt x="643" y="2325"/>
                </a:lnTo>
                <a:lnTo>
                  <a:pt x="643" y="2325"/>
                </a:lnTo>
                <a:lnTo>
                  <a:pt x="665" y="2326"/>
                </a:lnTo>
                <a:lnTo>
                  <a:pt x="689" y="2329"/>
                </a:lnTo>
                <a:lnTo>
                  <a:pt x="738" y="2336"/>
                </a:lnTo>
                <a:lnTo>
                  <a:pt x="738" y="2336"/>
                </a:lnTo>
                <a:lnTo>
                  <a:pt x="735" y="2338"/>
                </a:lnTo>
                <a:lnTo>
                  <a:pt x="730" y="2339"/>
                </a:lnTo>
                <a:lnTo>
                  <a:pt x="720" y="2338"/>
                </a:lnTo>
                <a:lnTo>
                  <a:pt x="712" y="2337"/>
                </a:lnTo>
                <a:lnTo>
                  <a:pt x="707" y="2338"/>
                </a:lnTo>
                <a:lnTo>
                  <a:pt x="705" y="2340"/>
                </a:lnTo>
                <a:lnTo>
                  <a:pt x="705" y="2340"/>
                </a:lnTo>
                <a:lnTo>
                  <a:pt x="709" y="2342"/>
                </a:lnTo>
                <a:lnTo>
                  <a:pt x="715" y="2344"/>
                </a:lnTo>
                <a:lnTo>
                  <a:pt x="721" y="2344"/>
                </a:lnTo>
                <a:lnTo>
                  <a:pt x="723" y="2344"/>
                </a:lnTo>
                <a:lnTo>
                  <a:pt x="727" y="2342"/>
                </a:lnTo>
                <a:lnTo>
                  <a:pt x="727" y="2342"/>
                </a:lnTo>
                <a:lnTo>
                  <a:pt x="727" y="2347"/>
                </a:lnTo>
                <a:lnTo>
                  <a:pt x="729" y="2349"/>
                </a:lnTo>
                <a:lnTo>
                  <a:pt x="729" y="2349"/>
                </a:lnTo>
                <a:lnTo>
                  <a:pt x="750" y="2352"/>
                </a:lnTo>
                <a:lnTo>
                  <a:pt x="771" y="2353"/>
                </a:lnTo>
                <a:lnTo>
                  <a:pt x="793" y="2354"/>
                </a:lnTo>
                <a:lnTo>
                  <a:pt x="813" y="2355"/>
                </a:lnTo>
                <a:lnTo>
                  <a:pt x="855" y="2354"/>
                </a:lnTo>
                <a:lnTo>
                  <a:pt x="898" y="2353"/>
                </a:lnTo>
                <a:lnTo>
                  <a:pt x="898" y="2353"/>
                </a:lnTo>
                <a:lnTo>
                  <a:pt x="897" y="2355"/>
                </a:lnTo>
                <a:lnTo>
                  <a:pt x="897" y="2356"/>
                </a:lnTo>
                <a:lnTo>
                  <a:pt x="898" y="2356"/>
                </a:lnTo>
                <a:lnTo>
                  <a:pt x="901" y="2357"/>
                </a:lnTo>
                <a:lnTo>
                  <a:pt x="906" y="2357"/>
                </a:lnTo>
                <a:lnTo>
                  <a:pt x="911" y="2355"/>
                </a:lnTo>
                <a:lnTo>
                  <a:pt x="911" y="2355"/>
                </a:lnTo>
                <a:lnTo>
                  <a:pt x="907" y="2354"/>
                </a:lnTo>
                <a:lnTo>
                  <a:pt x="907" y="2353"/>
                </a:lnTo>
                <a:lnTo>
                  <a:pt x="909" y="2352"/>
                </a:lnTo>
                <a:lnTo>
                  <a:pt x="913" y="2351"/>
                </a:lnTo>
                <a:lnTo>
                  <a:pt x="919" y="2350"/>
                </a:lnTo>
                <a:lnTo>
                  <a:pt x="934" y="2348"/>
                </a:lnTo>
                <a:lnTo>
                  <a:pt x="947" y="2344"/>
                </a:lnTo>
                <a:lnTo>
                  <a:pt x="947" y="2344"/>
                </a:lnTo>
                <a:lnTo>
                  <a:pt x="945" y="2349"/>
                </a:lnTo>
                <a:lnTo>
                  <a:pt x="945" y="2350"/>
                </a:lnTo>
                <a:lnTo>
                  <a:pt x="947" y="2351"/>
                </a:lnTo>
                <a:lnTo>
                  <a:pt x="947" y="2351"/>
                </a:lnTo>
                <a:lnTo>
                  <a:pt x="948" y="2350"/>
                </a:lnTo>
                <a:lnTo>
                  <a:pt x="950" y="2349"/>
                </a:lnTo>
                <a:lnTo>
                  <a:pt x="956" y="2350"/>
                </a:lnTo>
                <a:lnTo>
                  <a:pt x="960" y="2351"/>
                </a:lnTo>
                <a:lnTo>
                  <a:pt x="963" y="2352"/>
                </a:lnTo>
                <a:lnTo>
                  <a:pt x="966" y="2351"/>
                </a:lnTo>
                <a:lnTo>
                  <a:pt x="966" y="2351"/>
                </a:lnTo>
                <a:lnTo>
                  <a:pt x="965" y="2349"/>
                </a:lnTo>
                <a:lnTo>
                  <a:pt x="966" y="2347"/>
                </a:lnTo>
                <a:lnTo>
                  <a:pt x="967" y="2346"/>
                </a:lnTo>
                <a:lnTo>
                  <a:pt x="970" y="2344"/>
                </a:lnTo>
                <a:lnTo>
                  <a:pt x="975" y="2343"/>
                </a:lnTo>
                <a:lnTo>
                  <a:pt x="981" y="2342"/>
                </a:lnTo>
                <a:lnTo>
                  <a:pt x="996" y="2342"/>
                </a:lnTo>
                <a:lnTo>
                  <a:pt x="1004" y="2342"/>
                </a:lnTo>
                <a:lnTo>
                  <a:pt x="1008" y="2340"/>
                </a:lnTo>
                <a:lnTo>
                  <a:pt x="1008" y="2340"/>
                </a:lnTo>
                <a:lnTo>
                  <a:pt x="1005" y="2340"/>
                </a:lnTo>
                <a:lnTo>
                  <a:pt x="1003" y="2339"/>
                </a:lnTo>
                <a:lnTo>
                  <a:pt x="1002" y="2338"/>
                </a:lnTo>
                <a:lnTo>
                  <a:pt x="1002" y="2338"/>
                </a:lnTo>
                <a:lnTo>
                  <a:pt x="1006" y="2339"/>
                </a:lnTo>
                <a:lnTo>
                  <a:pt x="1008" y="2338"/>
                </a:lnTo>
                <a:lnTo>
                  <a:pt x="1015" y="2337"/>
                </a:lnTo>
                <a:lnTo>
                  <a:pt x="1017" y="2337"/>
                </a:lnTo>
                <a:lnTo>
                  <a:pt x="1019" y="2337"/>
                </a:lnTo>
                <a:lnTo>
                  <a:pt x="1020" y="2338"/>
                </a:lnTo>
                <a:lnTo>
                  <a:pt x="1021" y="2340"/>
                </a:lnTo>
                <a:lnTo>
                  <a:pt x="1021" y="2340"/>
                </a:lnTo>
                <a:lnTo>
                  <a:pt x="1018" y="2340"/>
                </a:lnTo>
                <a:lnTo>
                  <a:pt x="1015" y="2340"/>
                </a:lnTo>
                <a:lnTo>
                  <a:pt x="1011" y="2340"/>
                </a:lnTo>
                <a:lnTo>
                  <a:pt x="1011" y="2341"/>
                </a:lnTo>
                <a:lnTo>
                  <a:pt x="1010" y="2342"/>
                </a:lnTo>
                <a:lnTo>
                  <a:pt x="1010" y="2342"/>
                </a:lnTo>
                <a:lnTo>
                  <a:pt x="1025" y="2341"/>
                </a:lnTo>
                <a:lnTo>
                  <a:pt x="1033" y="2340"/>
                </a:lnTo>
                <a:lnTo>
                  <a:pt x="1038" y="2338"/>
                </a:lnTo>
                <a:lnTo>
                  <a:pt x="1038" y="2338"/>
                </a:lnTo>
                <a:lnTo>
                  <a:pt x="1032" y="2338"/>
                </a:lnTo>
                <a:lnTo>
                  <a:pt x="1030" y="2337"/>
                </a:lnTo>
                <a:lnTo>
                  <a:pt x="1030" y="2336"/>
                </a:lnTo>
                <a:lnTo>
                  <a:pt x="1030" y="2334"/>
                </a:lnTo>
                <a:lnTo>
                  <a:pt x="1030" y="2334"/>
                </a:lnTo>
                <a:lnTo>
                  <a:pt x="1027" y="2336"/>
                </a:lnTo>
                <a:lnTo>
                  <a:pt x="1025" y="2337"/>
                </a:lnTo>
                <a:lnTo>
                  <a:pt x="1022" y="2337"/>
                </a:lnTo>
                <a:lnTo>
                  <a:pt x="1020" y="2336"/>
                </a:lnTo>
                <a:lnTo>
                  <a:pt x="1013" y="2334"/>
                </a:lnTo>
                <a:lnTo>
                  <a:pt x="1008" y="2329"/>
                </a:lnTo>
                <a:lnTo>
                  <a:pt x="1008" y="2329"/>
                </a:lnTo>
                <a:lnTo>
                  <a:pt x="1027" y="2328"/>
                </a:lnTo>
                <a:lnTo>
                  <a:pt x="1047" y="2327"/>
                </a:lnTo>
                <a:lnTo>
                  <a:pt x="1083" y="2323"/>
                </a:lnTo>
                <a:lnTo>
                  <a:pt x="1119" y="2319"/>
                </a:lnTo>
                <a:lnTo>
                  <a:pt x="1155" y="2314"/>
                </a:lnTo>
                <a:lnTo>
                  <a:pt x="1155" y="2314"/>
                </a:lnTo>
                <a:lnTo>
                  <a:pt x="1152" y="2314"/>
                </a:lnTo>
                <a:lnTo>
                  <a:pt x="1148" y="2316"/>
                </a:lnTo>
                <a:lnTo>
                  <a:pt x="1145" y="2314"/>
                </a:lnTo>
                <a:lnTo>
                  <a:pt x="1145" y="2314"/>
                </a:lnTo>
                <a:lnTo>
                  <a:pt x="1144" y="2312"/>
                </a:lnTo>
                <a:lnTo>
                  <a:pt x="1144" y="2312"/>
                </a:lnTo>
                <a:lnTo>
                  <a:pt x="1155" y="2310"/>
                </a:lnTo>
                <a:lnTo>
                  <a:pt x="1166" y="2307"/>
                </a:lnTo>
                <a:lnTo>
                  <a:pt x="1188" y="2304"/>
                </a:lnTo>
                <a:lnTo>
                  <a:pt x="1199" y="2301"/>
                </a:lnTo>
                <a:lnTo>
                  <a:pt x="1209" y="2297"/>
                </a:lnTo>
                <a:lnTo>
                  <a:pt x="1218" y="2293"/>
                </a:lnTo>
                <a:lnTo>
                  <a:pt x="1222" y="2291"/>
                </a:lnTo>
                <a:lnTo>
                  <a:pt x="1225" y="2288"/>
                </a:lnTo>
                <a:lnTo>
                  <a:pt x="1225" y="2288"/>
                </a:lnTo>
                <a:lnTo>
                  <a:pt x="1233" y="2291"/>
                </a:lnTo>
                <a:lnTo>
                  <a:pt x="1236" y="2292"/>
                </a:lnTo>
                <a:lnTo>
                  <a:pt x="1237" y="2292"/>
                </a:lnTo>
                <a:lnTo>
                  <a:pt x="1238" y="2292"/>
                </a:lnTo>
                <a:lnTo>
                  <a:pt x="1238" y="2292"/>
                </a:lnTo>
                <a:lnTo>
                  <a:pt x="1230" y="2285"/>
                </a:lnTo>
                <a:lnTo>
                  <a:pt x="1224" y="2282"/>
                </a:lnTo>
                <a:lnTo>
                  <a:pt x="1219" y="2281"/>
                </a:lnTo>
                <a:lnTo>
                  <a:pt x="1219" y="2281"/>
                </a:lnTo>
                <a:lnTo>
                  <a:pt x="1217" y="2285"/>
                </a:lnTo>
                <a:lnTo>
                  <a:pt x="1215" y="2289"/>
                </a:lnTo>
                <a:lnTo>
                  <a:pt x="1213" y="2291"/>
                </a:lnTo>
                <a:lnTo>
                  <a:pt x="1208" y="2293"/>
                </a:lnTo>
                <a:lnTo>
                  <a:pt x="1200" y="2296"/>
                </a:lnTo>
                <a:lnTo>
                  <a:pt x="1190" y="2298"/>
                </a:lnTo>
                <a:lnTo>
                  <a:pt x="1179" y="2299"/>
                </a:lnTo>
                <a:lnTo>
                  <a:pt x="1170" y="2298"/>
                </a:lnTo>
                <a:lnTo>
                  <a:pt x="1151" y="2298"/>
                </a:lnTo>
                <a:lnTo>
                  <a:pt x="1151" y="2298"/>
                </a:lnTo>
                <a:close/>
                <a:moveTo>
                  <a:pt x="1213" y="2355"/>
                </a:moveTo>
                <a:lnTo>
                  <a:pt x="1213" y="2355"/>
                </a:lnTo>
                <a:lnTo>
                  <a:pt x="1205" y="2358"/>
                </a:lnTo>
                <a:lnTo>
                  <a:pt x="1197" y="2361"/>
                </a:lnTo>
                <a:lnTo>
                  <a:pt x="1178" y="2364"/>
                </a:lnTo>
                <a:lnTo>
                  <a:pt x="1159" y="2366"/>
                </a:lnTo>
                <a:lnTo>
                  <a:pt x="1151" y="2368"/>
                </a:lnTo>
                <a:lnTo>
                  <a:pt x="1142" y="2370"/>
                </a:lnTo>
                <a:lnTo>
                  <a:pt x="1142" y="2370"/>
                </a:lnTo>
                <a:lnTo>
                  <a:pt x="1197" y="2384"/>
                </a:lnTo>
                <a:lnTo>
                  <a:pt x="1250" y="2398"/>
                </a:lnTo>
                <a:lnTo>
                  <a:pt x="1305" y="2412"/>
                </a:lnTo>
                <a:lnTo>
                  <a:pt x="1333" y="2418"/>
                </a:lnTo>
                <a:lnTo>
                  <a:pt x="1361" y="2424"/>
                </a:lnTo>
                <a:lnTo>
                  <a:pt x="1361" y="2424"/>
                </a:lnTo>
                <a:lnTo>
                  <a:pt x="1354" y="2400"/>
                </a:lnTo>
                <a:lnTo>
                  <a:pt x="1349" y="2377"/>
                </a:lnTo>
                <a:lnTo>
                  <a:pt x="1349" y="2377"/>
                </a:lnTo>
                <a:lnTo>
                  <a:pt x="1316" y="2367"/>
                </a:lnTo>
                <a:lnTo>
                  <a:pt x="1299" y="2363"/>
                </a:lnTo>
                <a:lnTo>
                  <a:pt x="1282" y="2358"/>
                </a:lnTo>
                <a:lnTo>
                  <a:pt x="1265" y="2355"/>
                </a:lnTo>
                <a:lnTo>
                  <a:pt x="1247" y="2353"/>
                </a:lnTo>
                <a:lnTo>
                  <a:pt x="1230" y="2353"/>
                </a:lnTo>
                <a:lnTo>
                  <a:pt x="1213" y="2355"/>
                </a:lnTo>
                <a:lnTo>
                  <a:pt x="1213" y="2355"/>
                </a:lnTo>
                <a:close/>
                <a:moveTo>
                  <a:pt x="652" y="2381"/>
                </a:moveTo>
                <a:lnTo>
                  <a:pt x="652" y="2381"/>
                </a:lnTo>
                <a:lnTo>
                  <a:pt x="655" y="2380"/>
                </a:lnTo>
                <a:lnTo>
                  <a:pt x="655" y="2380"/>
                </a:lnTo>
                <a:lnTo>
                  <a:pt x="654" y="2379"/>
                </a:lnTo>
                <a:lnTo>
                  <a:pt x="654" y="2379"/>
                </a:lnTo>
                <a:lnTo>
                  <a:pt x="641" y="2376"/>
                </a:lnTo>
                <a:lnTo>
                  <a:pt x="626" y="2373"/>
                </a:lnTo>
                <a:lnTo>
                  <a:pt x="596" y="2369"/>
                </a:lnTo>
                <a:lnTo>
                  <a:pt x="580" y="2367"/>
                </a:lnTo>
                <a:lnTo>
                  <a:pt x="565" y="2364"/>
                </a:lnTo>
                <a:lnTo>
                  <a:pt x="551" y="2359"/>
                </a:lnTo>
                <a:lnTo>
                  <a:pt x="539" y="2353"/>
                </a:lnTo>
                <a:lnTo>
                  <a:pt x="539" y="2353"/>
                </a:lnTo>
                <a:lnTo>
                  <a:pt x="500" y="2359"/>
                </a:lnTo>
                <a:lnTo>
                  <a:pt x="460" y="2366"/>
                </a:lnTo>
                <a:lnTo>
                  <a:pt x="421" y="2373"/>
                </a:lnTo>
                <a:lnTo>
                  <a:pt x="402" y="2378"/>
                </a:lnTo>
                <a:lnTo>
                  <a:pt x="384" y="2383"/>
                </a:lnTo>
                <a:lnTo>
                  <a:pt x="384" y="2383"/>
                </a:lnTo>
                <a:lnTo>
                  <a:pt x="384" y="2387"/>
                </a:lnTo>
                <a:lnTo>
                  <a:pt x="383" y="2393"/>
                </a:lnTo>
                <a:lnTo>
                  <a:pt x="380" y="2402"/>
                </a:lnTo>
                <a:lnTo>
                  <a:pt x="374" y="2412"/>
                </a:lnTo>
                <a:lnTo>
                  <a:pt x="372" y="2417"/>
                </a:lnTo>
                <a:lnTo>
                  <a:pt x="371" y="2424"/>
                </a:lnTo>
                <a:lnTo>
                  <a:pt x="371" y="2424"/>
                </a:lnTo>
                <a:lnTo>
                  <a:pt x="442" y="2414"/>
                </a:lnTo>
                <a:lnTo>
                  <a:pt x="513" y="2404"/>
                </a:lnTo>
                <a:lnTo>
                  <a:pt x="583" y="2393"/>
                </a:lnTo>
                <a:lnTo>
                  <a:pt x="652" y="2381"/>
                </a:lnTo>
                <a:lnTo>
                  <a:pt x="652" y="2381"/>
                </a:lnTo>
                <a:close/>
                <a:moveTo>
                  <a:pt x="826" y="2377"/>
                </a:moveTo>
                <a:lnTo>
                  <a:pt x="826" y="2377"/>
                </a:lnTo>
                <a:lnTo>
                  <a:pt x="826" y="2402"/>
                </a:lnTo>
                <a:lnTo>
                  <a:pt x="826" y="2402"/>
                </a:lnTo>
                <a:lnTo>
                  <a:pt x="833" y="2405"/>
                </a:lnTo>
                <a:lnTo>
                  <a:pt x="839" y="2408"/>
                </a:lnTo>
                <a:lnTo>
                  <a:pt x="846" y="2409"/>
                </a:lnTo>
                <a:lnTo>
                  <a:pt x="854" y="2410"/>
                </a:lnTo>
                <a:lnTo>
                  <a:pt x="869" y="2411"/>
                </a:lnTo>
                <a:lnTo>
                  <a:pt x="876" y="2412"/>
                </a:lnTo>
                <a:lnTo>
                  <a:pt x="883" y="2415"/>
                </a:lnTo>
                <a:lnTo>
                  <a:pt x="883" y="2415"/>
                </a:lnTo>
                <a:lnTo>
                  <a:pt x="883" y="2403"/>
                </a:lnTo>
                <a:lnTo>
                  <a:pt x="883" y="2393"/>
                </a:lnTo>
                <a:lnTo>
                  <a:pt x="881" y="2383"/>
                </a:lnTo>
                <a:lnTo>
                  <a:pt x="876" y="2374"/>
                </a:lnTo>
                <a:lnTo>
                  <a:pt x="876" y="2374"/>
                </a:lnTo>
                <a:lnTo>
                  <a:pt x="868" y="2376"/>
                </a:lnTo>
                <a:lnTo>
                  <a:pt x="854" y="2377"/>
                </a:lnTo>
                <a:lnTo>
                  <a:pt x="826" y="2377"/>
                </a:lnTo>
                <a:lnTo>
                  <a:pt x="826" y="2377"/>
                </a:lnTo>
                <a:close/>
                <a:moveTo>
                  <a:pt x="900" y="2415"/>
                </a:moveTo>
                <a:lnTo>
                  <a:pt x="900" y="2415"/>
                </a:lnTo>
                <a:lnTo>
                  <a:pt x="926" y="2416"/>
                </a:lnTo>
                <a:lnTo>
                  <a:pt x="937" y="2415"/>
                </a:lnTo>
                <a:lnTo>
                  <a:pt x="944" y="2414"/>
                </a:lnTo>
                <a:lnTo>
                  <a:pt x="949" y="2413"/>
                </a:lnTo>
                <a:lnTo>
                  <a:pt x="949" y="2413"/>
                </a:lnTo>
                <a:lnTo>
                  <a:pt x="949" y="2402"/>
                </a:lnTo>
                <a:lnTo>
                  <a:pt x="950" y="2394"/>
                </a:lnTo>
                <a:lnTo>
                  <a:pt x="950" y="2385"/>
                </a:lnTo>
                <a:lnTo>
                  <a:pt x="949" y="2377"/>
                </a:lnTo>
                <a:lnTo>
                  <a:pt x="949" y="2377"/>
                </a:lnTo>
                <a:lnTo>
                  <a:pt x="927" y="2376"/>
                </a:lnTo>
                <a:lnTo>
                  <a:pt x="902" y="2374"/>
                </a:lnTo>
                <a:lnTo>
                  <a:pt x="902" y="2374"/>
                </a:lnTo>
                <a:lnTo>
                  <a:pt x="901" y="2380"/>
                </a:lnTo>
                <a:lnTo>
                  <a:pt x="900" y="2384"/>
                </a:lnTo>
                <a:lnTo>
                  <a:pt x="900" y="2394"/>
                </a:lnTo>
                <a:lnTo>
                  <a:pt x="901" y="2403"/>
                </a:lnTo>
                <a:lnTo>
                  <a:pt x="900" y="2415"/>
                </a:lnTo>
                <a:lnTo>
                  <a:pt x="900" y="2415"/>
                </a:lnTo>
                <a:close/>
                <a:moveTo>
                  <a:pt x="807" y="2433"/>
                </a:moveTo>
                <a:lnTo>
                  <a:pt x="807" y="2433"/>
                </a:lnTo>
                <a:lnTo>
                  <a:pt x="808" y="2448"/>
                </a:lnTo>
                <a:lnTo>
                  <a:pt x="811" y="2463"/>
                </a:lnTo>
                <a:lnTo>
                  <a:pt x="815" y="2478"/>
                </a:lnTo>
                <a:lnTo>
                  <a:pt x="822" y="2491"/>
                </a:lnTo>
                <a:lnTo>
                  <a:pt x="822" y="2491"/>
                </a:lnTo>
                <a:lnTo>
                  <a:pt x="829" y="2494"/>
                </a:lnTo>
                <a:lnTo>
                  <a:pt x="838" y="2498"/>
                </a:lnTo>
                <a:lnTo>
                  <a:pt x="857" y="2503"/>
                </a:lnTo>
                <a:lnTo>
                  <a:pt x="879" y="2506"/>
                </a:lnTo>
                <a:lnTo>
                  <a:pt x="900" y="2506"/>
                </a:lnTo>
                <a:lnTo>
                  <a:pt x="920" y="2505"/>
                </a:lnTo>
                <a:lnTo>
                  <a:pt x="931" y="2504"/>
                </a:lnTo>
                <a:lnTo>
                  <a:pt x="941" y="2501"/>
                </a:lnTo>
                <a:lnTo>
                  <a:pt x="950" y="2499"/>
                </a:lnTo>
                <a:lnTo>
                  <a:pt x="958" y="2494"/>
                </a:lnTo>
                <a:lnTo>
                  <a:pt x="965" y="2490"/>
                </a:lnTo>
                <a:lnTo>
                  <a:pt x="973" y="2485"/>
                </a:lnTo>
                <a:lnTo>
                  <a:pt x="973" y="2485"/>
                </a:lnTo>
                <a:lnTo>
                  <a:pt x="972" y="2478"/>
                </a:lnTo>
                <a:lnTo>
                  <a:pt x="973" y="2472"/>
                </a:lnTo>
                <a:lnTo>
                  <a:pt x="974" y="2457"/>
                </a:lnTo>
                <a:lnTo>
                  <a:pt x="974" y="2450"/>
                </a:lnTo>
                <a:lnTo>
                  <a:pt x="974" y="2443"/>
                </a:lnTo>
                <a:lnTo>
                  <a:pt x="973" y="2437"/>
                </a:lnTo>
                <a:lnTo>
                  <a:pt x="971" y="2430"/>
                </a:lnTo>
                <a:lnTo>
                  <a:pt x="971" y="2430"/>
                </a:lnTo>
                <a:lnTo>
                  <a:pt x="950" y="2433"/>
                </a:lnTo>
                <a:lnTo>
                  <a:pt x="930" y="2434"/>
                </a:lnTo>
                <a:lnTo>
                  <a:pt x="909" y="2435"/>
                </a:lnTo>
                <a:lnTo>
                  <a:pt x="887" y="2437"/>
                </a:lnTo>
                <a:lnTo>
                  <a:pt x="845" y="2435"/>
                </a:lnTo>
                <a:lnTo>
                  <a:pt x="807" y="2433"/>
                </a:lnTo>
                <a:lnTo>
                  <a:pt x="807" y="2433"/>
                </a:lnTo>
                <a:close/>
                <a:moveTo>
                  <a:pt x="745" y="2461"/>
                </a:moveTo>
                <a:lnTo>
                  <a:pt x="745" y="2461"/>
                </a:lnTo>
                <a:lnTo>
                  <a:pt x="744" y="2460"/>
                </a:lnTo>
                <a:lnTo>
                  <a:pt x="744" y="2458"/>
                </a:lnTo>
                <a:lnTo>
                  <a:pt x="745" y="2454"/>
                </a:lnTo>
                <a:lnTo>
                  <a:pt x="745" y="2449"/>
                </a:lnTo>
                <a:lnTo>
                  <a:pt x="745" y="2446"/>
                </a:lnTo>
                <a:lnTo>
                  <a:pt x="743" y="2444"/>
                </a:lnTo>
                <a:lnTo>
                  <a:pt x="743" y="2444"/>
                </a:lnTo>
                <a:lnTo>
                  <a:pt x="739" y="2445"/>
                </a:lnTo>
                <a:lnTo>
                  <a:pt x="736" y="2446"/>
                </a:lnTo>
                <a:lnTo>
                  <a:pt x="733" y="2447"/>
                </a:lnTo>
                <a:lnTo>
                  <a:pt x="729" y="2446"/>
                </a:lnTo>
                <a:lnTo>
                  <a:pt x="729" y="2446"/>
                </a:lnTo>
                <a:lnTo>
                  <a:pt x="729" y="2463"/>
                </a:lnTo>
                <a:lnTo>
                  <a:pt x="729" y="2463"/>
                </a:lnTo>
                <a:lnTo>
                  <a:pt x="739" y="2463"/>
                </a:lnTo>
                <a:lnTo>
                  <a:pt x="743" y="2462"/>
                </a:lnTo>
                <a:lnTo>
                  <a:pt x="745" y="2461"/>
                </a:lnTo>
                <a:lnTo>
                  <a:pt x="745" y="2461"/>
                </a:lnTo>
                <a:close/>
                <a:moveTo>
                  <a:pt x="764" y="2457"/>
                </a:moveTo>
                <a:lnTo>
                  <a:pt x="764" y="2457"/>
                </a:lnTo>
                <a:lnTo>
                  <a:pt x="764" y="2468"/>
                </a:lnTo>
                <a:lnTo>
                  <a:pt x="764" y="2468"/>
                </a:lnTo>
                <a:lnTo>
                  <a:pt x="770" y="2465"/>
                </a:lnTo>
                <a:lnTo>
                  <a:pt x="777" y="2464"/>
                </a:lnTo>
                <a:lnTo>
                  <a:pt x="783" y="2461"/>
                </a:lnTo>
                <a:lnTo>
                  <a:pt x="785" y="2460"/>
                </a:lnTo>
                <a:lnTo>
                  <a:pt x="788" y="2457"/>
                </a:lnTo>
                <a:lnTo>
                  <a:pt x="788" y="2457"/>
                </a:lnTo>
                <a:lnTo>
                  <a:pt x="783" y="2456"/>
                </a:lnTo>
                <a:lnTo>
                  <a:pt x="778" y="2456"/>
                </a:lnTo>
                <a:lnTo>
                  <a:pt x="764" y="2457"/>
                </a:lnTo>
                <a:lnTo>
                  <a:pt x="764" y="2457"/>
                </a:lnTo>
                <a:close/>
                <a:moveTo>
                  <a:pt x="734" y="2502"/>
                </a:moveTo>
                <a:lnTo>
                  <a:pt x="734" y="2502"/>
                </a:lnTo>
                <a:lnTo>
                  <a:pt x="738" y="2501"/>
                </a:lnTo>
                <a:lnTo>
                  <a:pt x="740" y="2499"/>
                </a:lnTo>
                <a:lnTo>
                  <a:pt x="742" y="2498"/>
                </a:lnTo>
                <a:lnTo>
                  <a:pt x="743" y="2495"/>
                </a:lnTo>
                <a:lnTo>
                  <a:pt x="744" y="2490"/>
                </a:lnTo>
                <a:lnTo>
                  <a:pt x="745" y="2483"/>
                </a:lnTo>
                <a:lnTo>
                  <a:pt x="745" y="2483"/>
                </a:lnTo>
                <a:lnTo>
                  <a:pt x="743" y="2483"/>
                </a:lnTo>
                <a:lnTo>
                  <a:pt x="739" y="2482"/>
                </a:lnTo>
                <a:lnTo>
                  <a:pt x="735" y="2480"/>
                </a:lnTo>
                <a:lnTo>
                  <a:pt x="731" y="2478"/>
                </a:lnTo>
                <a:lnTo>
                  <a:pt x="728" y="2478"/>
                </a:lnTo>
                <a:lnTo>
                  <a:pt x="724" y="2478"/>
                </a:lnTo>
                <a:lnTo>
                  <a:pt x="724" y="2478"/>
                </a:lnTo>
                <a:lnTo>
                  <a:pt x="724" y="2487"/>
                </a:lnTo>
                <a:lnTo>
                  <a:pt x="725" y="2493"/>
                </a:lnTo>
                <a:lnTo>
                  <a:pt x="730" y="2499"/>
                </a:lnTo>
                <a:lnTo>
                  <a:pt x="734" y="2502"/>
                </a:lnTo>
                <a:lnTo>
                  <a:pt x="734" y="2502"/>
                </a:lnTo>
                <a:close/>
                <a:moveTo>
                  <a:pt x="924" y="2604"/>
                </a:moveTo>
                <a:lnTo>
                  <a:pt x="924" y="2604"/>
                </a:lnTo>
                <a:lnTo>
                  <a:pt x="925" y="2592"/>
                </a:lnTo>
                <a:lnTo>
                  <a:pt x="927" y="2581"/>
                </a:lnTo>
                <a:lnTo>
                  <a:pt x="930" y="2562"/>
                </a:lnTo>
                <a:lnTo>
                  <a:pt x="931" y="2553"/>
                </a:lnTo>
                <a:lnTo>
                  <a:pt x="931" y="2544"/>
                </a:lnTo>
                <a:lnTo>
                  <a:pt x="930" y="2533"/>
                </a:lnTo>
                <a:lnTo>
                  <a:pt x="928" y="2521"/>
                </a:lnTo>
                <a:lnTo>
                  <a:pt x="928" y="2521"/>
                </a:lnTo>
                <a:lnTo>
                  <a:pt x="905" y="2523"/>
                </a:lnTo>
                <a:lnTo>
                  <a:pt x="885" y="2523"/>
                </a:lnTo>
                <a:lnTo>
                  <a:pt x="864" y="2521"/>
                </a:lnTo>
                <a:lnTo>
                  <a:pt x="853" y="2519"/>
                </a:lnTo>
                <a:lnTo>
                  <a:pt x="841" y="2517"/>
                </a:lnTo>
                <a:lnTo>
                  <a:pt x="841" y="2517"/>
                </a:lnTo>
                <a:lnTo>
                  <a:pt x="841" y="2562"/>
                </a:lnTo>
                <a:lnTo>
                  <a:pt x="841" y="2584"/>
                </a:lnTo>
                <a:lnTo>
                  <a:pt x="839" y="2610"/>
                </a:lnTo>
                <a:lnTo>
                  <a:pt x="839" y="2610"/>
                </a:lnTo>
                <a:lnTo>
                  <a:pt x="851" y="2613"/>
                </a:lnTo>
                <a:lnTo>
                  <a:pt x="861" y="2614"/>
                </a:lnTo>
                <a:lnTo>
                  <a:pt x="872" y="2615"/>
                </a:lnTo>
                <a:lnTo>
                  <a:pt x="882" y="2615"/>
                </a:lnTo>
                <a:lnTo>
                  <a:pt x="891" y="2614"/>
                </a:lnTo>
                <a:lnTo>
                  <a:pt x="902" y="2612"/>
                </a:lnTo>
                <a:lnTo>
                  <a:pt x="913" y="2609"/>
                </a:lnTo>
                <a:lnTo>
                  <a:pt x="924" y="2604"/>
                </a:lnTo>
                <a:lnTo>
                  <a:pt x="924" y="2604"/>
                </a:lnTo>
                <a:close/>
                <a:moveTo>
                  <a:pt x="830" y="2657"/>
                </a:moveTo>
                <a:lnTo>
                  <a:pt x="830" y="2657"/>
                </a:lnTo>
                <a:lnTo>
                  <a:pt x="843" y="2660"/>
                </a:lnTo>
                <a:lnTo>
                  <a:pt x="858" y="2662"/>
                </a:lnTo>
                <a:lnTo>
                  <a:pt x="875" y="2664"/>
                </a:lnTo>
                <a:lnTo>
                  <a:pt x="891" y="2662"/>
                </a:lnTo>
                <a:lnTo>
                  <a:pt x="900" y="2660"/>
                </a:lnTo>
                <a:lnTo>
                  <a:pt x="906" y="2658"/>
                </a:lnTo>
                <a:lnTo>
                  <a:pt x="913" y="2655"/>
                </a:lnTo>
                <a:lnTo>
                  <a:pt x="919" y="2651"/>
                </a:lnTo>
                <a:lnTo>
                  <a:pt x="924" y="2646"/>
                </a:lnTo>
                <a:lnTo>
                  <a:pt x="927" y="2640"/>
                </a:lnTo>
                <a:lnTo>
                  <a:pt x="929" y="2634"/>
                </a:lnTo>
                <a:lnTo>
                  <a:pt x="930" y="2625"/>
                </a:lnTo>
                <a:lnTo>
                  <a:pt x="930" y="2625"/>
                </a:lnTo>
                <a:lnTo>
                  <a:pt x="904" y="2631"/>
                </a:lnTo>
                <a:lnTo>
                  <a:pt x="891" y="2634"/>
                </a:lnTo>
                <a:lnTo>
                  <a:pt x="880" y="2635"/>
                </a:lnTo>
                <a:lnTo>
                  <a:pt x="867" y="2635"/>
                </a:lnTo>
                <a:lnTo>
                  <a:pt x="855" y="2632"/>
                </a:lnTo>
                <a:lnTo>
                  <a:pt x="843" y="2629"/>
                </a:lnTo>
                <a:lnTo>
                  <a:pt x="830" y="2625"/>
                </a:lnTo>
                <a:lnTo>
                  <a:pt x="830" y="2625"/>
                </a:lnTo>
                <a:lnTo>
                  <a:pt x="830" y="2657"/>
                </a:lnTo>
                <a:lnTo>
                  <a:pt x="830" y="2657"/>
                </a:lnTo>
                <a:close/>
                <a:moveTo>
                  <a:pt x="42" y="2694"/>
                </a:moveTo>
                <a:lnTo>
                  <a:pt x="42" y="2694"/>
                </a:lnTo>
                <a:lnTo>
                  <a:pt x="46" y="2692"/>
                </a:lnTo>
                <a:lnTo>
                  <a:pt x="49" y="2694"/>
                </a:lnTo>
                <a:lnTo>
                  <a:pt x="55" y="2695"/>
                </a:lnTo>
                <a:lnTo>
                  <a:pt x="61" y="2696"/>
                </a:lnTo>
                <a:lnTo>
                  <a:pt x="63" y="2695"/>
                </a:lnTo>
                <a:lnTo>
                  <a:pt x="66" y="2694"/>
                </a:lnTo>
                <a:lnTo>
                  <a:pt x="66" y="2694"/>
                </a:lnTo>
                <a:lnTo>
                  <a:pt x="63" y="2687"/>
                </a:lnTo>
                <a:lnTo>
                  <a:pt x="61" y="2683"/>
                </a:lnTo>
                <a:lnTo>
                  <a:pt x="56" y="2679"/>
                </a:lnTo>
                <a:lnTo>
                  <a:pt x="51" y="2676"/>
                </a:lnTo>
                <a:lnTo>
                  <a:pt x="51" y="2676"/>
                </a:lnTo>
                <a:lnTo>
                  <a:pt x="42" y="2694"/>
                </a:lnTo>
                <a:lnTo>
                  <a:pt x="42" y="2694"/>
                </a:lnTo>
                <a:close/>
                <a:moveTo>
                  <a:pt x="861" y="2681"/>
                </a:moveTo>
                <a:lnTo>
                  <a:pt x="861" y="2681"/>
                </a:lnTo>
                <a:lnTo>
                  <a:pt x="862" y="2684"/>
                </a:lnTo>
                <a:lnTo>
                  <a:pt x="864" y="2688"/>
                </a:lnTo>
                <a:lnTo>
                  <a:pt x="866" y="2690"/>
                </a:lnTo>
                <a:lnTo>
                  <a:pt x="868" y="2692"/>
                </a:lnTo>
                <a:lnTo>
                  <a:pt x="872" y="2695"/>
                </a:lnTo>
                <a:lnTo>
                  <a:pt x="879" y="2695"/>
                </a:lnTo>
                <a:lnTo>
                  <a:pt x="884" y="2694"/>
                </a:lnTo>
                <a:lnTo>
                  <a:pt x="888" y="2690"/>
                </a:lnTo>
                <a:lnTo>
                  <a:pt x="891" y="2686"/>
                </a:lnTo>
                <a:lnTo>
                  <a:pt x="891" y="2683"/>
                </a:lnTo>
                <a:lnTo>
                  <a:pt x="891" y="2681"/>
                </a:lnTo>
                <a:lnTo>
                  <a:pt x="891" y="2681"/>
                </a:lnTo>
                <a:lnTo>
                  <a:pt x="884" y="2680"/>
                </a:lnTo>
                <a:lnTo>
                  <a:pt x="877" y="2680"/>
                </a:lnTo>
                <a:lnTo>
                  <a:pt x="871" y="2681"/>
                </a:lnTo>
                <a:lnTo>
                  <a:pt x="861" y="2681"/>
                </a:lnTo>
                <a:lnTo>
                  <a:pt x="861" y="2681"/>
                </a:lnTo>
                <a:close/>
                <a:moveTo>
                  <a:pt x="1625" y="2699"/>
                </a:moveTo>
                <a:lnTo>
                  <a:pt x="1625" y="2699"/>
                </a:lnTo>
                <a:lnTo>
                  <a:pt x="1622" y="2700"/>
                </a:lnTo>
                <a:lnTo>
                  <a:pt x="1618" y="2700"/>
                </a:lnTo>
                <a:lnTo>
                  <a:pt x="1613" y="2698"/>
                </a:lnTo>
                <a:lnTo>
                  <a:pt x="1607" y="2696"/>
                </a:lnTo>
                <a:lnTo>
                  <a:pt x="1602" y="2695"/>
                </a:lnTo>
                <a:lnTo>
                  <a:pt x="1599" y="2696"/>
                </a:lnTo>
                <a:lnTo>
                  <a:pt x="1599" y="2696"/>
                </a:lnTo>
                <a:lnTo>
                  <a:pt x="1595" y="2700"/>
                </a:lnTo>
                <a:lnTo>
                  <a:pt x="1590" y="2705"/>
                </a:lnTo>
                <a:lnTo>
                  <a:pt x="1583" y="2709"/>
                </a:lnTo>
                <a:lnTo>
                  <a:pt x="1577" y="2712"/>
                </a:lnTo>
                <a:lnTo>
                  <a:pt x="1562" y="2716"/>
                </a:lnTo>
                <a:lnTo>
                  <a:pt x="1545" y="2718"/>
                </a:lnTo>
                <a:lnTo>
                  <a:pt x="1510" y="2723"/>
                </a:lnTo>
                <a:lnTo>
                  <a:pt x="1494" y="2727"/>
                </a:lnTo>
                <a:lnTo>
                  <a:pt x="1487" y="2729"/>
                </a:lnTo>
                <a:lnTo>
                  <a:pt x="1480" y="2731"/>
                </a:lnTo>
                <a:lnTo>
                  <a:pt x="1480" y="2731"/>
                </a:lnTo>
                <a:lnTo>
                  <a:pt x="1479" y="2729"/>
                </a:lnTo>
                <a:lnTo>
                  <a:pt x="1479" y="2728"/>
                </a:lnTo>
                <a:lnTo>
                  <a:pt x="1478" y="2727"/>
                </a:lnTo>
                <a:lnTo>
                  <a:pt x="1476" y="2728"/>
                </a:lnTo>
                <a:lnTo>
                  <a:pt x="1473" y="2728"/>
                </a:lnTo>
                <a:lnTo>
                  <a:pt x="1472" y="2728"/>
                </a:lnTo>
                <a:lnTo>
                  <a:pt x="1470" y="2727"/>
                </a:lnTo>
                <a:lnTo>
                  <a:pt x="1470" y="2727"/>
                </a:lnTo>
                <a:lnTo>
                  <a:pt x="1482" y="2759"/>
                </a:lnTo>
                <a:lnTo>
                  <a:pt x="1494" y="2790"/>
                </a:lnTo>
                <a:lnTo>
                  <a:pt x="1506" y="2819"/>
                </a:lnTo>
                <a:lnTo>
                  <a:pt x="1512" y="2833"/>
                </a:lnTo>
                <a:lnTo>
                  <a:pt x="1520" y="2846"/>
                </a:lnTo>
                <a:lnTo>
                  <a:pt x="1520" y="2846"/>
                </a:lnTo>
                <a:lnTo>
                  <a:pt x="1556" y="2850"/>
                </a:lnTo>
                <a:lnTo>
                  <a:pt x="1575" y="2851"/>
                </a:lnTo>
                <a:lnTo>
                  <a:pt x="1593" y="2851"/>
                </a:lnTo>
                <a:lnTo>
                  <a:pt x="1610" y="2849"/>
                </a:lnTo>
                <a:lnTo>
                  <a:pt x="1617" y="2847"/>
                </a:lnTo>
                <a:lnTo>
                  <a:pt x="1625" y="2844"/>
                </a:lnTo>
                <a:lnTo>
                  <a:pt x="1631" y="2840"/>
                </a:lnTo>
                <a:lnTo>
                  <a:pt x="1638" y="2836"/>
                </a:lnTo>
                <a:lnTo>
                  <a:pt x="1643" y="2831"/>
                </a:lnTo>
                <a:lnTo>
                  <a:pt x="1647" y="2825"/>
                </a:lnTo>
                <a:lnTo>
                  <a:pt x="1647" y="2825"/>
                </a:lnTo>
                <a:lnTo>
                  <a:pt x="1654" y="2823"/>
                </a:lnTo>
                <a:lnTo>
                  <a:pt x="1657" y="2823"/>
                </a:lnTo>
                <a:lnTo>
                  <a:pt x="1660" y="2825"/>
                </a:lnTo>
                <a:lnTo>
                  <a:pt x="1660" y="2825"/>
                </a:lnTo>
                <a:lnTo>
                  <a:pt x="1662" y="2818"/>
                </a:lnTo>
                <a:lnTo>
                  <a:pt x="1663" y="2810"/>
                </a:lnTo>
                <a:lnTo>
                  <a:pt x="1663" y="2803"/>
                </a:lnTo>
                <a:lnTo>
                  <a:pt x="1662" y="2794"/>
                </a:lnTo>
                <a:lnTo>
                  <a:pt x="1659" y="2778"/>
                </a:lnTo>
                <a:lnTo>
                  <a:pt x="1655" y="2762"/>
                </a:lnTo>
                <a:lnTo>
                  <a:pt x="1648" y="2746"/>
                </a:lnTo>
                <a:lnTo>
                  <a:pt x="1641" y="2730"/>
                </a:lnTo>
                <a:lnTo>
                  <a:pt x="1625" y="2699"/>
                </a:lnTo>
                <a:lnTo>
                  <a:pt x="1625" y="2699"/>
                </a:lnTo>
                <a:close/>
                <a:moveTo>
                  <a:pt x="1709" y="2720"/>
                </a:moveTo>
                <a:lnTo>
                  <a:pt x="1709" y="2720"/>
                </a:lnTo>
                <a:lnTo>
                  <a:pt x="1713" y="2720"/>
                </a:lnTo>
                <a:lnTo>
                  <a:pt x="1716" y="2718"/>
                </a:lnTo>
                <a:lnTo>
                  <a:pt x="1718" y="2717"/>
                </a:lnTo>
                <a:lnTo>
                  <a:pt x="1722" y="2716"/>
                </a:lnTo>
                <a:lnTo>
                  <a:pt x="1722" y="2716"/>
                </a:lnTo>
                <a:lnTo>
                  <a:pt x="1720" y="2710"/>
                </a:lnTo>
                <a:lnTo>
                  <a:pt x="1717" y="2703"/>
                </a:lnTo>
                <a:lnTo>
                  <a:pt x="1715" y="2700"/>
                </a:lnTo>
                <a:lnTo>
                  <a:pt x="1712" y="2698"/>
                </a:lnTo>
                <a:lnTo>
                  <a:pt x="1709" y="2696"/>
                </a:lnTo>
                <a:lnTo>
                  <a:pt x="1705" y="2696"/>
                </a:lnTo>
                <a:lnTo>
                  <a:pt x="1705" y="2696"/>
                </a:lnTo>
                <a:lnTo>
                  <a:pt x="1704" y="2700"/>
                </a:lnTo>
                <a:lnTo>
                  <a:pt x="1705" y="2707"/>
                </a:lnTo>
                <a:lnTo>
                  <a:pt x="1707" y="2715"/>
                </a:lnTo>
                <a:lnTo>
                  <a:pt x="1709" y="2720"/>
                </a:lnTo>
                <a:lnTo>
                  <a:pt x="1709" y="2720"/>
                </a:lnTo>
                <a:close/>
                <a:moveTo>
                  <a:pt x="25" y="2746"/>
                </a:moveTo>
                <a:lnTo>
                  <a:pt x="25" y="2746"/>
                </a:lnTo>
                <a:lnTo>
                  <a:pt x="39" y="2746"/>
                </a:lnTo>
                <a:lnTo>
                  <a:pt x="46" y="2747"/>
                </a:lnTo>
                <a:lnTo>
                  <a:pt x="51" y="2748"/>
                </a:lnTo>
                <a:lnTo>
                  <a:pt x="51" y="2748"/>
                </a:lnTo>
                <a:lnTo>
                  <a:pt x="51" y="2743"/>
                </a:lnTo>
                <a:lnTo>
                  <a:pt x="51" y="2737"/>
                </a:lnTo>
                <a:lnTo>
                  <a:pt x="54" y="2730"/>
                </a:lnTo>
                <a:lnTo>
                  <a:pt x="57" y="2721"/>
                </a:lnTo>
                <a:lnTo>
                  <a:pt x="59" y="2712"/>
                </a:lnTo>
                <a:lnTo>
                  <a:pt x="59" y="2712"/>
                </a:lnTo>
                <a:lnTo>
                  <a:pt x="48" y="2709"/>
                </a:lnTo>
                <a:lnTo>
                  <a:pt x="36" y="2705"/>
                </a:lnTo>
                <a:lnTo>
                  <a:pt x="36" y="2705"/>
                </a:lnTo>
                <a:lnTo>
                  <a:pt x="33" y="2716"/>
                </a:lnTo>
                <a:lnTo>
                  <a:pt x="29" y="2727"/>
                </a:lnTo>
                <a:lnTo>
                  <a:pt x="25" y="2737"/>
                </a:lnTo>
                <a:lnTo>
                  <a:pt x="25" y="2742"/>
                </a:lnTo>
                <a:lnTo>
                  <a:pt x="25" y="2746"/>
                </a:lnTo>
                <a:lnTo>
                  <a:pt x="25" y="2746"/>
                </a:lnTo>
                <a:close/>
                <a:moveTo>
                  <a:pt x="125" y="2714"/>
                </a:moveTo>
                <a:lnTo>
                  <a:pt x="125" y="2714"/>
                </a:lnTo>
                <a:lnTo>
                  <a:pt x="116" y="2738"/>
                </a:lnTo>
                <a:lnTo>
                  <a:pt x="109" y="2763"/>
                </a:lnTo>
                <a:lnTo>
                  <a:pt x="101" y="2789"/>
                </a:lnTo>
                <a:lnTo>
                  <a:pt x="93" y="2815"/>
                </a:lnTo>
                <a:lnTo>
                  <a:pt x="93" y="2815"/>
                </a:lnTo>
                <a:lnTo>
                  <a:pt x="101" y="2822"/>
                </a:lnTo>
                <a:lnTo>
                  <a:pt x="111" y="2828"/>
                </a:lnTo>
                <a:lnTo>
                  <a:pt x="122" y="2834"/>
                </a:lnTo>
                <a:lnTo>
                  <a:pt x="133" y="2838"/>
                </a:lnTo>
                <a:lnTo>
                  <a:pt x="146" y="2842"/>
                </a:lnTo>
                <a:lnTo>
                  <a:pt x="160" y="2844"/>
                </a:lnTo>
                <a:lnTo>
                  <a:pt x="189" y="2848"/>
                </a:lnTo>
                <a:lnTo>
                  <a:pt x="189" y="2848"/>
                </a:lnTo>
                <a:lnTo>
                  <a:pt x="195" y="2844"/>
                </a:lnTo>
                <a:lnTo>
                  <a:pt x="201" y="2842"/>
                </a:lnTo>
                <a:lnTo>
                  <a:pt x="204" y="2841"/>
                </a:lnTo>
                <a:lnTo>
                  <a:pt x="207" y="2841"/>
                </a:lnTo>
                <a:lnTo>
                  <a:pt x="210" y="2842"/>
                </a:lnTo>
                <a:lnTo>
                  <a:pt x="214" y="2843"/>
                </a:lnTo>
                <a:lnTo>
                  <a:pt x="214" y="2843"/>
                </a:lnTo>
                <a:lnTo>
                  <a:pt x="225" y="2821"/>
                </a:lnTo>
                <a:lnTo>
                  <a:pt x="236" y="2796"/>
                </a:lnTo>
                <a:lnTo>
                  <a:pt x="240" y="2783"/>
                </a:lnTo>
                <a:lnTo>
                  <a:pt x="245" y="2771"/>
                </a:lnTo>
                <a:lnTo>
                  <a:pt x="248" y="2757"/>
                </a:lnTo>
                <a:lnTo>
                  <a:pt x="250" y="2742"/>
                </a:lnTo>
                <a:lnTo>
                  <a:pt x="250" y="2742"/>
                </a:lnTo>
                <a:lnTo>
                  <a:pt x="235" y="2742"/>
                </a:lnTo>
                <a:lnTo>
                  <a:pt x="219" y="2741"/>
                </a:lnTo>
                <a:lnTo>
                  <a:pt x="203" y="2737"/>
                </a:lnTo>
                <a:lnTo>
                  <a:pt x="188" y="2734"/>
                </a:lnTo>
                <a:lnTo>
                  <a:pt x="156" y="2725"/>
                </a:lnTo>
                <a:lnTo>
                  <a:pt x="125" y="2714"/>
                </a:lnTo>
                <a:lnTo>
                  <a:pt x="125" y="2714"/>
                </a:lnTo>
                <a:close/>
                <a:moveTo>
                  <a:pt x="1716" y="2737"/>
                </a:moveTo>
                <a:lnTo>
                  <a:pt x="1716" y="2737"/>
                </a:lnTo>
                <a:lnTo>
                  <a:pt x="1716" y="2742"/>
                </a:lnTo>
                <a:lnTo>
                  <a:pt x="1716" y="2745"/>
                </a:lnTo>
                <a:lnTo>
                  <a:pt x="1717" y="2747"/>
                </a:lnTo>
                <a:lnTo>
                  <a:pt x="1718" y="2750"/>
                </a:lnTo>
                <a:lnTo>
                  <a:pt x="1718" y="2750"/>
                </a:lnTo>
                <a:lnTo>
                  <a:pt x="1722" y="2750"/>
                </a:lnTo>
                <a:lnTo>
                  <a:pt x="1727" y="2749"/>
                </a:lnTo>
                <a:lnTo>
                  <a:pt x="1730" y="2748"/>
                </a:lnTo>
                <a:lnTo>
                  <a:pt x="1735" y="2748"/>
                </a:lnTo>
                <a:lnTo>
                  <a:pt x="1735" y="2748"/>
                </a:lnTo>
                <a:lnTo>
                  <a:pt x="1735" y="2744"/>
                </a:lnTo>
                <a:lnTo>
                  <a:pt x="1734" y="2741"/>
                </a:lnTo>
                <a:lnTo>
                  <a:pt x="1733" y="2737"/>
                </a:lnTo>
                <a:lnTo>
                  <a:pt x="1733" y="2733"/>
                </a:lnTo>
                <a:lnTo>
                  <a:pt x="1733" y="2733"/>
                </a:lnTo>
                <a:lnTo>
                  <a:pt x="1728" y="2733"/>
                </a:lnTo>
                <a:lnTo>
                  <a:pt x="1723" y="2734"/>
                </a:lnTo>
                <a:lnTo>
                  <a:pt x="1716" y="2737"/>
                </a:lnTo>
                <a:lnTo>
                  <a:pt x="1716" y="2737"/>
                </a:lnTo>
                <a:close/>
                <a:moveTo>
                  <a:pt x="1669" y="2748"/>
                </a:moveTo>
                <a:lnTo>
                  <a:pt x="1669" y="2748"/>
                </a:lnTo>
                <a:lnTo>
                  <a:pt x="1672" y="2750"/>
                </a:lnTo>
                <a:lnTo>
                  <a:pt x="1673" y="2752"/>
                </a:lnTo>
                <a:lnTo>
                  <a:pt x="1675" y="2756"/>
                </a:lnTo>
                <a:lnTo>
                  <a:pt x="1675" y="2759"/>
                </a:lnTo>
                <a:lnTo>
                  <a:pt x="1675" y="2759"/>
                </a:lnTo>
                <a:lnTo>
                  <a:pt x="1683" y="2758"/>
                </a:lnTo>
                <a:lnTo>
                  <a:pt x="1688" y="2756"/>
                </a:lnTo>
                <a:lnTo>
                  <a:pt x="1696" y="2755"/>
                </a:lnTo>
                <a:lnTo>
                  <a:pt x="1703" y="2755"/>
                </a:lnTo>
                <a:lnTo>
                  <a:pt x="1703" y="2755"/>
                </a:lnTo>
                <a:lnTo>
                  <a:pt x="1703" y="2750"/>
                </a:lnTo>
                <a:lnTo>
                  <a:pt x="1703" y="2747"/>
                </a:lnTo>
                <a:lnTo>
                  <a:pt x="1701" y="2744"/>
                </a:lnTo>
                <a:lnTo>
                  <a:pt x="1699" y="2742"/>
                </a:lnTo>
                <a:lnTo>
                  <a:pt x="1699" y="2742"/>
                </a:lnTo>
                <a:lnTo>
                  <a:pt x="1692" y="2742"/>
                </a:lnTo>
                <a:lnTo>
                  <a:pt x="1684" y="2743"/>
                </a:lnTo>
                <a:lnTo>
                  <a:pt x="1675" y="2745"/>
                </a:lnTo>
                <a:lnTo>
                  <a:pt x="1672" y="2746"/>
                </a:lnTo>
                <a:lnTo>
                  <a:pt x="1669" y="2748"/>
                </a:lnTo>
                <a:lnTo>
                  <a:pt x="1669" y="2748"/>
                </a:lnTo>
                <a:close/>
                <a:moveTo>
                  <a:pt x="95" y="2757"/>
                </a:moveTo>
                <a:lnTo>
                  <a:pt x="95" y="2757"/>
                </a:lnTo>
                <a:lnTo>
                  <a:pt x="87" y="2753"/>
                </a:lnTo>
                <a:lnTo>
                  <a:pt x="82" y="2751"/>
                </a:lnTo>
                <a:lnTo>
                  <a:pt x="76" y="2749"/>
                </a:lnTo>
                <a:lnTo>
                  <a:pt x="66" y="2748"/>
                </a:lnTo>
                <a:lnTo>
                  <a:pt x="66" y="2748"/>
                </a:lnTo>
                <a:lnTo>
                  <a:pt x="72" y="2752"/>
                </a:lnTo>
                <a:lnTo>
                  <a:pt x="81" y="2757"/>
                </a:lnTo>
                <a:lnTo>
                  <a:pt x="85" y="2759"/>
                </a:lnTo>
                <a:lnTo>
                  <a:pt x="89" y="2759"/>
                </a:lnTo>
                <a:lnTo>
                  <a:pt x="93" y="2759"/>
                </a:lnTo>
                <a:lnTo>
                  <a:pt x="95" y="2757"/>
                </a:lnTo>
                <a:lnTo>
                  <a:pt x="95" y="2757"/>
                </a:lnTo>
                <a:close/>
                <a:moveTo>
                  <a:pt x="17" y="2789"/>
                </a:moveTo>
                <a:lnTo>
                  <a:pt x="17" y="2789"/>
                </a:lnTo>
                <a:lnTo>
                  <a:pt x="23" y="2788"/>
                </a:lnTo>
                <a:lnTo>
                  <a:pt x="28" y="2787"/>
                </a:lnTo>
                <a:lnTo>
                  <a:pt x="33" y="2785"/>
                </a:lnTo>
                <a:lnTo>
                  <a:pt x="36" y="2781"/>
                </a:lnTo>
                <a:lnTo>
                  <a:pt x="39" y="2777"/>
                </a:lnTo>
                <a:lnTo>
                  <a:pt x="41" y="2773"/>
                </a:lnTo>
                <a:lnTo>
                  <a:pt x="44" y="2763"/>
                </a:lnTo>
                <a:lnTo>
                  <a:pt x="44" y="2763"/>
                </a:lnTo>
                <a:lnTo>
                  <a:pt x="37" y="2762"/>
                </a:lnTo>
                <a:lnTo>
                  <a:pt x="32" y="2761"/>
                </a:lnTo>
                <a:lnTo>
                  <a:pt x="25" y="2760"/>
                </a:lnTo>
                <a:lnTo>
                  <a:pt x="19" y="2759"/>
                </a:lnTo>
                <a:lnTo>
                  <a:pt x="19" y="2759"/>
                </a:lnTo>
                <a:lnTo>
                  <a:pt x="19" y="2766"/>
                </a:lnTo>
                <a:lnTo>
                  <a:pt x="18" y="2774"/>
                </a:lnTo>
                <a:lnTo>
                  <a:pt x="17" y="2780"/>
                </a:lnTo>
                <a:lnTo>
                  <a:pt x="17" y="2789"/>
                </a:lnTo>
                <a:lnTo>
                  <a:pt x="17" y="2789"/>
                </a:lnTo>
                <a:close/>
                <a:moveTo>
                  <a:pt x="1731" y="2765"/>
                </a:moveTo>
                <a:lnTo>
                  <a:pt x="1731" y="2765"/>
                </a:lnTo>
                <a:lnTo>
                  <a:pt x="1730" y="2768"/>
                </a:lnTo>
                <a:lnTo>
                  <a:pt x="1731" y="2772"/>
                </a:lnTo>
                <a:lnTo>
                  <a:pt x="1732" y="2775"/>
                </a:lnTo>
                <a:lnTo>
                  <a:pt x="1735" y="2778"/>
                </a:lnTo>
                <a:lnTo>
                  <a:pt x="1739" y="2780"/>
                </a:lnTo>
                <a:lnTo>
                  <a:pt x="1739" y="2780"/>
                </a:lnTo>
                <a:lnTo>
                  <a:pt x="1739" y="2775"/>
                </a:lnTo>
                <a:lnTo>
                  <a:pt x="1742" y="2770"/>
                </a:lnTo>
                <a:lnTo>
                  <a:pt x="1742" y="2767"/>
                </a:lnTo>
                <a:lnTo>
                  <a:pt x="1740" y="2765"/>
                </a:lnTo>
                <a:lnTo>
                  <a:pt x="1739" y="2764"/>
                </a:lnTo>
                <a:lnTo>
                  <a:pt x="1737" y="2763"/>
                </a:lnTo>
                <a:lnTo>
                  <a:pt x="1737" y="2763"/>
                </a:lnTo>
                <a:lnTo>
                  <a:pt x="1736" y="2764"/>
                </a:lnTo>
                <a:lnTo>
                  <a:pt x="1735" y="2765"/>
                </a:lnTo>
                <a:lnTo>
                  <a:pt x="1731" y="2765"/>
                </a:lnTo>
                <a:lnTo>
                  <a:pt x="1731" y="2765"/>
                </a:lnTo>
                <a:close/>
                <a:moveTo>
                  <a:pt x="55" y="2950"/>
                </a:moveTo>
                <a:lnTo>
                  <a:pt x="55" y="2950"/>
                </a:lnTo>
                <a:lnTo>
                  <a:pt x="66" y="2953"/>
                </a:lnTo>
                <a:lnTo>
                  <a:pt x="77" y="2957"/>
                </a:lnTo>
                <a:lnTo>
                  <a:pt x="98" y="2965"/>
                </a:lnTo>
                <a:lnTo>
                  <a:pt x="109" y="2969"/>
                </a:lnTo>
                <a:lnTo>
                  <a:pt x="118" y="2971"/>
                </a:lnTo>
                <a:lnTo>
                  <a:pt x="129" y="2972"/>
                </a:lnTo>
                <a:lnTo>
                  <a:pt x="140" y="2971"/>
                </a:lnTo>
                <a:lnTo>
                  <a:pt x="140" y="2971"/>
                </a:lnTo>
                <a:lnTo>
                  <a:pt x="144" y="2958"/>
                </a:lnTo>
                <a:lnTo>
                  <a:pt x="149" y="2945"/>
                </a:lnTo>
                <a:lnTo>
                  <a:pt x="161" y="2919"/>
                </a:lnTo>
                <a:lnTo>
                  <a:pt x="174" y="2893"/>
                </a:lnTo>
                <a:lnTo>
                  <a:pt x="187" y="2865"/>
                </a:lnTo>
                <a:lnTo>
                  <a:pt x="187" y="2865"/>
                </a:lnTo>
                <a:lnTo>
                  <a:pt x="161" y="2863"/>
                </a:lnTo>
                <a:lnTo>
                  <a:pt x="138" y="2859"/>
                </a:lnTo>
                <a:lnTo>
                  <a:pt x="127" y="2857"/>
                </a:lnTo>
                <a:lnTo>
                  <a:pt x="116" y="2853"/>
                </a:lnTo>
                <a:lnTo>
                  <a:pt x="106" y="2849"/>
                </a:lnTo>
                <a:lnTo>
                  <a:pt x="95" y="2843"/>
                </a:lnTo>
                <a:lnTo>
                  <a:pt x="95" y="2843"/>
                </a:lnTo>
                <a:lnTo>
                  <a:pt x="87" y="2872"/>
                </a:lnTo>
                <a:lnTo>
                  <a:pt x="78" y="2899"/>
                </a:lnTo>
                <a:lnTo>
                  <a:pt x="67" y="2926"/>
                </a:lnTo>
                <a:lnTo>
                  <a:pt x="55" y="2950"/>
                </a:lnTo>
                <a:lnTo>
                  <a:pt x="55" y="2950"/>
                </a:lnTo>
                <a:close/>
                <a:moveTo>
                  <a:pt x="1552" y="2873"/>
                </a:moveTo>
                <a:lnTo>
                  <a:pt x="1552" y="2873"/>
                </a:lnTo>
                <a:lnTo>
                  <a:pt x="1560" y="2887"/>
                </a:lnTo>
                <a:lnTo>
                  <a:pt x="1566" y="2900"/>
                </a:lnTo>
                <a:lnTo>
                  <a:pt x="1579" y="2929"/>
                </a:lnTo>
                <a:lnTo>
                  <a:pt x="1591" y="2957"/>
                </a:lnTo>
                <a:lnTo>
                  <a:pt x="1598" y="2971"/>
                </a:lnTo>
                <a:lnTo>
                  <a:pt x="1606" y="2984"/>
                </a:lnTo>
                <a:lnTo>
                  <a:pt x="1606" y="2984"/>
                </a:lnTo>
                <a:lnTo>
                  <a:pt x="1615" y="2980"/>
                </a:lnTo>
                <a:lnTo>
                  <a:pt x="1627" y="2977"/>
                </a:lnTo>
                <a:lnTo>
                  <a:pt x="1652" y="2974"/>
                </a:lnTo>
                <a:lnTo>
                  <a:pt x="1664" y="2972"/>
                </a:lnTo>
                <a:lnTo>
                  <a:pt x="1675" y="2970"/>
                </a:lnTo>
                <a:lnTo>
                  <a:pt x="1686" y="2967"/>
                </a:lnTo>
                <a:lnTo>
                  <a:pt x="1690" y="2963"/>
                </a:lnTo>
                <a:lnTo>
                  <a:pt x="1694" y="2960"/>
                </a:lnTo>
                <a:lnTo>
                  <a:pt x="1694" y="2960"/>
                </a:lnTo>
                <a:lnTo>
                  <a:pt x="1684" y="2932"/>
                </a:lnTo>
                <a:lnTo>
                  <a:pt x="1674" y="2903"/>
                </a:lnTo>
                <a:lnTo>
                  <a:pt x="1663" y="2876"/>
                </a:lnTo>
                <a:lnTo>
                  <a:pt x="1657" y="2863"/>
                </a:lnTo>
                <a:lnTo>
                  <a:pt x="1649" y="2850"/>
                </a:lnTo>
                <a:lnTo>
                  <a:pt x="1649" y="2850"/>
                </a:lnTo>
                <a:lnTo>
                  <a:pt x="1645" y="2855"/>
                </a:lnTo>
                <a:lnTo>
                  <a:pt x="1640" y="2859"/>
                </a:lnTo>
                <a:lnTo>
                  <a:pt x="1634" y="2863"/>
                </a:lnTo>
                <a:lnTo>
                  <a:pt x="1629" y="2865"/>
                </a:lnTo>
                <a:lnTo>
                  <a:pt x="1617" y="2868"/>
                </a:lnTo>
                <a:lnTo>
                  <a:pt x="1606" y="2870"/>
                </a:lnTo>
                <a:lnTo>
                  <a:pt x="1580" y="2871"/>
                </a:lnTo>
                <a:lnTo>
                  <a:pt x="1566" y="2872"/>
                </a:lnTo>
                <a:lnTo>
                  <a:pt x="1552" y="2873"/>
                </a:lnTo>
                <a:lnTo>
                  <a:pt x="1552" y="2873"/>
                </a:lnTo>
                <a:close/>
                <a:moveTo>
                  <a:pt x="51" y="3027"/>
                </a:moveTo>
                <a:lnTo>
                  <a:pt x="51" y="3027"/>
                </a:lnTo>
                <a:lnTo>
                  <a:pt x="55" y="3024"/>
                </a:lnTo>
                <a:lnTo>
                  <a:pt x="61" y="3023"/>
                </a:lnTo>
                <a:lnTo>
                  <a:pt x="65" y="3023"/>
                </a:lnTo>
                <a:lnTo>
                  <a:pt x="68" y="3024"/>
                </a:lnTo>
                <a:lnTo>
                  <a:pt x="70" y="3027"/>
                </a:lnTo>
                <a:lnTo>
                  <a:pt x="70" y="3027"/>
                </a:lnTo>
                <a:lnTo>
                  <a:pt x="69" y="3029"/>
                </a:lnTo>
                <a:lnTo>
                  <a:pt x="69" y="3031"/>
                </a:lnTo>
                <a:lnTo>
                  <a:pt x="68" y="3033"/>
                </a:lnTo>
                <a:lnTo>
                  <a:pt x="68" y="3035"/>
                </a:lnTo>
                <a:lnTo>
                  <a:pt x="68" y="3035"/>
                </a:lnTo>
                <a:lnTo>
                  <a:pt x="76" y="3038"/>
                </a:lnTo>
                <a:lnTo>
                  <a:pt x="85" y="3042"/>
                </a:lnTo>
                <a:lnTo>
                  <a:pt x="103" y="3046"/>
                </a:lnTo>
                <a:lnTo>
                  <a:pt x="103" y="3046"/>
                </a:lnTo>
                <a:lnTo>
                  <a:pt x="120" y="3019"/>
                </a:lnTo>
                <a:lnTo>
                  <a:pt x="127" y="3005"/>
                </a:lnTo>
                <a:lnTo>
                  <a:pt x="133" y="2990"/>
                </a:lnTo>
                <a:lnTo>
                  <a:pt x="133" y="2990"/>
                </a:lnTo>
                <a:lnTo>
                  <a:pt x="124" y="2990"/>
                </a:lnTo>
                <a:lnTo>
                  <a:pt x="113" y="2988"/>
                </a:lnTo>
                <a:lnTo>
                  <a:pt x="91" y="2982"/>
                </a:lnTo>
                <a:lnTo>
                  <a:pt x="68" y="2975"/>
                </a:lnTo>
                <a:lnTo>
                  <a:pt x="57" y="2973"/>
                </a:lnTo>
                <a:lnTo>
                  <a:pt x="47" y="2971"/>
                </a:lnTo>
                <a:lnTo>
                  <a:pt x="47" y="2971"/>
                </a:lnTo>
                <a:lnTo>
                  <a:pt x="42" y="2987"/>
                </a:lnTo>
                <a:lnTo>
                  <a:pt x="40" y="2995"/>
                </a:lnTo>
                <a:lnTo>
                  <a:pt x="39" y="3004"/>
                </a:lnTo>
                <a:lnTo>
                  <a:pt x="39" y="3012"/>
                </a:lnTo>
                <a:lnTo>
                  <a:pt x="40" y="3019"/>
                </a:lnTo>
                <a:lnTo>
                  <a:pt x="42" y="3021"/>
                </a:lnTo>
                <a:lnTo>
                  <a:pt x="44" y="3023"/>
                </a:lnTo>
                <a:lnTo>
                  <a:pt x="47" y="3025"/>
                </a:lnTo>
                <a:lnTo>
                  <a:pt x="51" y="3027"/>
                </a:lnTo>
                <a:lnTo>
                  <a:pt x="51" y="3027"/>
                </a:lnTo>
                <a:close/>
                <a:moveTo>
                  <a:pt x="1705" y="2982"/>
                </a:moveTo>
                <a:lnTo>
                  <a:pt x="1705" y="2982"/>
                </a:lnTo>
                <a:lnTo>
                  <a:pt x="1694" y="2986"/>
                </a:lnTo>
                <a:lnTo>
                  <a:pt x="1684" y="2989"/>
                </a:lnTo>
                <a:lnTo>
                  <a:pt x="1661" y="2992"/>
                </a:lnTo>
                <a:lnTo>
                  <a:pt x="1639" y="2995"/>
                </a:lnTo>
                <a:lnTo>
                  <a:pt x="1627" y="2998"/>
                </a:lnTo>
                <a:lnTo>
                  <a:pt x="1616" y="3001"/>
                </a:lnTo>
                <a:lnTo>
                  <a:pt x="1616" y="3001"/>
                </a:lnTo>
                <a:lnTo>
                  <a:pt x="1630" y="3035"/>
                </a:lnTo>
                <a:lnTo>
                  <a:pt x="1638" y="3052"/>
                </a:lnTo>
                <a:lnTo>
                  <a:pt x="1643" y="3060"/>
                </a:lnTo>
                <a:lnTo>
                  <a:pt x="1647" y="3067"/>
                </a:lnTo>
                <a:lnTo>
                  <a:pt x="1647" y="3067"/>
                </a:lnTo>
                <a:lnTo>
                  <a:pt x="1669" y="3062"/>
                </a:lnTo>
                <a:lnTo>
                  <a:pt x="1690" y="3058"/>
                </a:lnTo>
                <a:lnTo>
                  <a:pt x="1700" y="3054"/>
                </a:lnTo>
                <a:lnTo>
                  <a:pt x="1708" y="3051"/>
                </a:lnTo>
                <a:lnTo>
                  <a:pt x="1716" y="3046"/>
                </a:lnTo>
                <a:lnTo>
                  <a:pt x="1722" y="3039"/>
                </a:lnTo>
                <a:lnTo>
                  <a:pt x="1722" y="3039"/>
                </a:lnTo>
                <a:lnTo>
                  <a:pt x="1720" y="3023"/>
                </a:lnTo>
                <a:lnTo>
                  <a:pt x="1716" y="3008"/>
                </a:lnTo>
                <a:lnTo>
                  <a:pt x="1710" y="2994"/>
                </a:lnTo>
                <a:lnTo>
                  <a:pt x="1705" y="2982"/>
                </a:lnTo>
                <a:lnTo>
                  <a:pt x="1705" y="2982"/>
                </a:lnTo>
                <a:close/>
                <a:moveTo>
                  <a:pt x="47" y="3085"/>
                </a:moveTo>
                <a:lnTo>
                  <a:pt x="47" y="3085"/>
                </a:lnTo>
                <a:lnTo>
                  <a:pt x="49" y="3086"/>
                </a:lnTo>
                <a:lnTo>
                  <a:pt x="50" y="3086"/>
                </a:lnTo>
                <a:lnTo>
                  <a:pt x="53" y="3089"/>
                </a:lnTo>
                <a:lnTo>
                  <a:pt x="56" y="3091"/>
                </a:lnTo>
                <a:lnTo>
                  <a:pt x="58" y="3091"/>
                </a:lnTo>
                <a:lnTo>
                  <a:pt x="62" y="3090"/>
                </a:lnTo>
                <a:lnTo>
                  <a:pt x="62" y="3090"/>
                </a:lnTo>
                <a:lnTo>
                  <a:pt x="66" y="3083"/>
                </a:lnTo>
                <a:lnTo>
                  <a:pt x="69" y="3075"/>
                </a:lnTo>
                <a:lnTo>
                  <a:pt x="77" y="3059"/>
                </a:lnTo>
                <a:lnTo>
                  <a:pt x="77" y="3059"/>
                </a:lnTo>
                <a:lnTo>
                  <a:pt x="71" y="3056"/>
                </a:lnTo>
                <a:lnTo>
                  <a:pt x="67" y="3054"/>
                </a:lnTo>
                <a:lnTo>
                  <a:pt x="64" y="3053"/>
                </a:lnTo>
                <a:lnTo>
                  <a:pt x="59" y="3050"/>
                </a:lnTo>
                <a:lnTo>
                  <a:pt x="59" y="3050"/>
                </a:lnTo>
                <a:lnTo>
                  <a:pt x="55" y="3059"/>
                </a:lnTo>
                <a:lnTo>
                  <a:pt x="52" y="3066"/>
                </a:lnTo>
                <a:lnTo>
                  <a:pt x="48" y="3076"/>
                </a:lnTo>
                <a:lnTo>
                  <a:pt x="47" y="3080"/>
                </a:lnTo>
                <a:lnTo>
                  <a:pt x="47" y="3085"/>
                </a:lnTo>
                <a:lnTo>
                  <a:pt x="47" y="3085"/>
                </a:lnTo>
                <a:close/>
                <a:moveTo>
                  <a:pt x="1686" y="3080"/>
                </a:moveTo>
                <a:lnTo>
                  <a:pt x="1686" y="3080"/>
                </a:lnTo>
                <a:lnTo>
                  <a:pt x="1687" y="3084"/>
                </a:lnTo>
                <a:lnTo>
                  <a:pt x="1687" y="3089"/>
                </a:lnTo>
                <a:lnTo>
                  <a:pt x="1691" y="3098"/>
                </a:lnTo>
                <a:lnTo>
                  <a:pt x="1697" y="3106"/>
                </a:lnTo>
                <a:lnTo>
                  <a:pt x="1703" y="3113"/>
                </a:lnTo>
                <a:lnTo>
                  <a:pt x="1703" y="3113"/>
                </a:lnTo>
                <a:lnTo>
                  <a:pt x="1706" y="3104"/>
                </a:lnTo>
                <a:lnTo>
                  <a:pt x="1710" y="3094"/>
                </a:lnTo>
                <a:lnTo>
                  <a:pt x="1710" y="3089"/>
                </a:lnTo>
                <a:lnTo>
                  <a:pt x="1710" y="3083"/>
                </a:lnTo>
                <a:lnTo>
                  <a:pt x="1709" y="3078"/>
                </a:lnTo>
                <a:lnTo>
                  <a:pt x="1707" y="3074"/>
                </a:lnTo>
                <a:lnTo>
                  <a:pt x="1707" y="3074"/>
                </a:lnTo>
                <a:lnTo>
                  <a:pt x="1698" y="3077"/>
                </a:lnTo>
                <a:lnTo>
                  <a:pt x="1686" y="3080"/>
                </a:lnTo>
                <a:lnTo>
                  <a:pt x="1686" y="308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9845" y="-55880"/>
            <a:ext cx="9203055" cy="5257165"/>
          </a:xfrm>
          <a:prstGeom prst="rect">
            <a:avLst/>
          </a:prstGeom>
        </p:spPr>
      </p:pic>
    </p:spTree>
  </p:cSld>
  <p:clrMapOvr>
    <a:masterClrMapping/>
  </p:clrMapOvr>
  <p:transition advClick="0" advTm="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/>
          <p:cNvSpPr txBox="1">
            <a:spLocks noChangeArrowheads="1"/>
          </p:cNvSpPr>
          <p:nvPr/>
        </p:nvSpPr>
        <p:spPr bwMode="auto">
          <a:xfrm>
            <a:off x="1330370" y="1221177"/>
            <a:ext cx="353943" cy="31378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charset="0"/>
            </a:endParaRPr>
          </a:p>
        </p:txBody>
      </p:sp>
      <p:grpSp>
        <p:nvGrpSpPr>
          <p:cNvPr id="58" name="Group 2"/>
          <p:cNvGrpSpPr/>
          <p:nvPr/>
        </p:nvGrpSpPr>
        <p:grpSpPr bwMode="auto">
          <a:xfrm>
            <a:off x="358062" y="1204393"/>
            <a:ext cx="2125706" cy="3024336"/>
            <a:chOff x="0" y="0"/>
            <a:chExt cx="1312863" cy="2505075"/>
          </a:xfrm>
        </p:grpSpPr>
        <p:sp>
          <p:nvSpPr>
            <p:cNvPr id="59" name="Freeform 6"/>
            <p:cNvSpPr>
              <a:spLocks noChangeArrowheads="1"/>
            </p:cNvSpPr>
            <p:nvPr/>
          </p:nvSpPr>
          <p:spPr bwMode="auto">
            <a:xfrm>
              <a:off x="1057275" y="457200"/>
              <a:ext cx="30163" cy="44450"/>
            </a:xfrm>
            <a:custGeom>
              <a:avLst/>
              <a:gdLst>
                <a:gd name="T0" fmla="*/ 4 w 11"/>
                <a:gd name="T1" fmla="*/ 0 h 16"/>
                <a:gd name="T2" fmla="*/ 9 w 11"/>
                <a:gd name="T3" fmla="*/ 7 h 16"/>
                <a:gd name="T4" fmla="*/ 4 w 11"/>
                <a:gd name="T5" fmla="*/ 7 h 16"/>
                <a:gd name="T6" fmla="*/ 9 w 11"/>
                <a:gd name="T7" fmla="*/ 8 h 16"/>
                <a:gd name="T8" fmla="*/ 7 w 11"/>
                <a:gd name="T9" fmla="*/ 11 h 16"/>
                <a:gd name="T10" fmla="*/ 10 w 11"/>
                <a:gd name="T11" fmla="*/ 12 h 16"/>
                <a:gd name="T12" fmla="*/ 8 w 11"/>
                <a:gd name="T13" fmla="*/ 13 h 16"/>
                <a:gd name="T14" fmla="*/ 2 w 11"/>
                <a:gd name="T15" fmla="*/ 14 h 16"/>
                <a:gd name="T16" fmla="*/ 6 w 11"/>
                <a:gd name="T17" fmla="*/ 10 h 16"/>
                <a:gd name="T18" fmla="*/ 2 w 11"/>
                <a:gd name="T19" fmla="*/ 9 h 16"/>
                <a:gd name="T20" fmla="*/ 7 w 11"/>
                <a:gd name="T21" fmla="*/ 5 h 16"/>
                <a:gd name="T22" fmla="*/ 4 w 11"/>
                <a:gd name="T23" fmla="*/ 0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16"/>
                <a:gd name="T38" fmla="*/ 11 w 11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16">
                  <a:moveTo>
                    <a:pt x="4" y="0"/>
                  </a:moveTo>
                  <a:cubicBezTo>
                    <a:pt x="7" y="1"/>
                    <a:pt x="8" y="4"/>
                    <a:pt x="9" y="7"/>
                  </a:cubicBezTo>
                  <a:cubicBezTo>
                    <a:pt x="7" y="7"/>
                    <a:pt x="6" y="7"/>
                    <a:pt x="4" y="7"/>
                  </a:cubicBezTo>
                  <a:cubicBezTo>
                    <a:pt x="5" y="9"/>
                    <a:pt x="9" y="7"/>
                    <a:pt x="9" y="8"/>
                  </a:cubicBezTo>
                  <a:cubicBezTo>
                    <a:pt x="9" y="10"/>
                    <a:pt x="8" y="11"/>
                    <a:pt x="7" y="11"/>
                  </a:cubicBezTo>
                  <a:cubicBezTo>
                    <a:pt x="7" y="12"/>
                    <a:pt x="9" y="12"/>
                    <a:pt x="10" y="12"/>
                  </a:cubicBezTo>
                  <a:cubicBezTo>
                    <a:pt x="11" y="14"/>
                    <a:pt x="7" y="16"/>
                    <a:pt x="8" y="13"/>
                  </a:cubicBezTo>
                  <a:cubicBezTo>
                    <a:pt x="6" y="13"/>
                    <a:pt x="4" y="14"/>
                    <a:pt x="2" y="14"/>
                  </a:cubicBezTo>
                  <a:cubicBezTo>
                    <a:pt x="3" y="12"/>
                    <a:pt x="4" y="11"/>
                    <a:pt x="6" y="10"/>
                  </a:cubicBezTo>
                  <a:cubicBezTo>
                    <a:pt x="6" y="8"/>
                    <a:pt x="3" y="10"/>
                    <a:pt x="2" y="9"/>
                  </a:cubicBezTo>
                  <a:cubicBezTo>
                    <a:pt x="0" y="5"/>
                    <a:pt x="5" y="6"/>
                    <a:pt x="7" y="5"/>
                  </a:cubicBezTo>
                  <a:cubicBezTo>
                    <a:pt x="6" y="3"/>
                    <a:pt x="2" y="2"/>
                    <a:pt x="4" y="0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60" name="Freeform 7"/>
            <p:cNvSpPr>
              <a:spLocks noChangeArrowheads="1"/>
            </p:cNvSpPr>
            <p:nvPr/>
          </p:nvSpPr>
          <p:spPr bwMode="auto">
            <a:xfrm>
              <a:off x="212725" y="452437"/>
              <a:ext cx="31750" cy="57150"/>
            </a:xfrm>
            <a:custGeom>
              <a:avLst/>
              <a:gdLst>
                <a:gd name="T0" fmla="*/ 11 w 11"/>
                <a:gd name="T1" fmla="*/ 5 h 21"/>
                <a:gd name="T2" fmla="*/ 7 w 11"/>
                <a:gd name="T3" fmla="*/ 10 h 21"/>
                <a:gd name="T4" fmla="*/ 10 w 11"/>
                <a:gd name="T5" fmla="*/ 17 h 21"/>
                <a:gd name="T6" fmla="*/ 0 w 11"/>
                <a:gd name="T7" fmla="*/ 16 h 21"/>
                <a:gd name="T8" fmla="*/ 2 w 11"/>
                <a:gd name="T9" fmla="*/ 17 h 21"/>
                <a:gd name="T10" fmla="*/ 9 w 11"/>
                <a:gd name="T11" fmla="*/ 16 h 21"/>
                <a:gd name="T12" fmla="*/ 5 w 11"/>
                <a:gd name="T13" fmla="*/ 10 h 21"/>
                <a:gd name="T14" fmla="*/ 9 w 11"/>
                <a:gd name="T15" fmla="*/ 5 h 21"/>
                <a:gd name="T16" fmla="*/ 4 w 11"/>
                <a:gd name="T17" fmla="*/ 7 h 21"/>
                <a:gd name="T18" fmla="*/ 11 w 11"/>
                <a:gd name="T19" fmla="*/ 5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21"/>
                <a:gd name="T32" fmla="*/ 11 w 11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21">
                  <a:moveTo>
                    <a:pt x="11" y="5"/>
                  </a:moveTo>
                  <a:cubicBezTo>
                    <a:pt x="11" y="8"/>
                    <a:pt x="9" y="9"/>
                    <a:pt x="7" y="10"/>
                  </a:cubicBezTo>
                  <a:cubicBezTo>
                    <a:pt x="8" y="13"/>
                    <a:pt x="11" y="13"/>
                    <a:pt x="10" y="17"/>
                  </a:cubicBezTo>
                  <a:cubicBezTo>
                    <a:pt x="6" y="18"/>
                    <a:pt x="1" y="21"/>
                    <a:pt x="0" y="16"/>
                  </a:cubicBezTo>
                  <a:cubicBezTo>
                    <a:pt x="2" y="15"/>
                    <a:pt x="2" y="17"/>
                    <a:pt x="2" y="17"/>
                  </a:cubicBezTo>
                  <a:cubicBezTo>
                    <a:pt x="4" y="18"/>
                    <a:pt x="7" y="17"/>
                    <a:pt x="9" y="16"/>
                  </a:cubicBezTo>
                  <a:cubicBezTo>
                    <a:pt x="9" y="13"/>
                    <a:pt x="6" y="13"/>
                    <a:pt x="5" y="10"/>
                  </a:cubicBezTo>
                  <a:cubicBezTo>
                    <a:pt x="8" y="9"/>
                    <a:pt x="9" y="8"/>
                    <a:pt x="9" y="5"/>
                  </a:cubicBezTo>
                  <a:cubicBezTo>
                    <a:pt x="8" y="3"/>
                    <a:pt x="4" y="5"/>
                    <a:pt x="4" y="7"/>
                  </a:cubicBezTo>
                  <a:cubicBezTo>
                    <a:pt x="1" y="4"/>
                    <a:pt x="10" y="0"/>
                    <a:pt x="11" y="5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61" name="Freeform 8"/>
            <p:cNvSpPr>
              <a:spLocks noEditPoints="1" noChangeArrowheads="1"/>
            </p:cNvSpPr>
            <p:nvPr/>
          </p:nvSpPr>
          <p:spPr bwMode="auto">
            <a:xfrm>
              <a:off x="663575" y="457200"/>
              <a:ext cx="26988" cy="41275"/>
            </a:xfrm>
            <a:custGeom>
              <a:avLst/>
              <a:gdLst>
                <a:gd name="T0" fmla="*/ 8 w 10"/>
                <a:gd name="T1" fmla="*/ 1 h 15"/>
                <a:gd name="T2" fmla="*/ 10 w 10"/>
                <a:gd name="T3" fmla="*/ 8 h 15"/>
                <a:gd name="T4" fmla="*/ 7 w 10"/>
                <a:gd name="T5" fmla="*/ 9 h 15"/>
                <a:gd name="T6" fmla="*/ 7 w 10"/>
                <a:gd name="T7" fmla="*/ 15 h 15"/>
                <a:gd name="T8" fmla="*/ 5 w 10"/>
                <a:gd name="T9" fmla="*/ 10 h 15"/>
                <a:gd name="T10" fmla="*/ 0 w 10"/>
                <a:gd name="T11" fmla="*/ 10 h 15"/>
                <a:gd name="T12" fmla="*/ 4 w 10"/>
                <a:gd name="T13" fmla="*/ 3 h 15"/>
                <a:gd name="T14" fmla="*/ 8 w 10"/>
                <a:gd name="T15" fmla="*/ 1 h 15"/>
                <a:gd name="T16" fmla="*/ 2 w 10"/>
                <a:gd name="T17" fmla="*/ 8 h 15"/>
                <a:gd name="T18" fmla="*/ 5 w 10"/>
                <a:gd name="T19" fmla="*/ 8 h 15"/>
                <a:gd name="T20" fmla="*/ 4 w 10"/>
                <a:gd name="T21" fmla="*/ 4 h 15"/>
                <a:gd name="T22" fmla="*/ 2 w 10"/>
                <a:gd name="T23" fmla="*/ 8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"/>
                <a:gd name="T37" fmla="*/ 0 h 15"/>
                <a:gd name="T38" fmla="*/ 10 w 10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" h="15">
                  <a:moveTo>
                    <a:pt x="8" y="1"/>
                  </a:moveTo>
                  <a:cubicBezTo>
                    <a:pt x="8" y="3"/>
                    <a:pt x="5" y="9"/>
                    <a:pt x="10" y="8"/>
                  </a:cubicBezTo>
                  <a:cubicBezTo>
                    <a:pt x="10" y="9"/>
                    <a:pt x="9" y="10"/>
                    <a:pt x="7" y="9"/>
                  </a:cubicBezTo>
                  <a:cubicBezTo>
                    <a:pt x="7" y="11"/>
                    <a:pt x="7" y="13"/>
                    <a:pt x="7" y="15"/>
                  </a:cubicBezTo>
                  <a:cubicBezTo>
                    <a:pt x="5" y="15"/>
                    <a:pt x="5" y="12"/>
                    <a:pt x="5" y="10"/>
                  </a:cubicBezTo>
                  <a:cubicBezTo>
                    <a:pt x="4" y="10"/>
                    <a:pt x="2" y="10"/>
                    <a:pt x="0" y="10"/>
                  </a:cubicBezTo>
                  <a:cubicBezTo>
                    <a:pt x="0" y="6"/>
                    <a:pt x="3" y="5"/>
                    <a:pt x="4" y="3"/>
                  </a:cubicBezTo>
                  <a:cubicBezTo>
                    <a:pt x="5" y="2"/>
                    <a:pt x="4" y="0"/>
                    <a:pt x="8" y="1"/>
                  </a:cubicBezTo>
                  <a:close/>
                  <a:moveTo>
                    <a:pt x="2" y="8"/>
                  </a:moveTo>
                  <a:cubicBezTo>
                    <a:pt x="3" y="8"/>
                    <a:pt x="4" y="8"/>
                    <a:pt x="5" y="8"/>
                  </a:cubicBezTo>
                  <a:cubicBezTo>
                    <a:pt x="5" y="7"/>
                    <a:pt x="6" y="4"/>
                    <a:pt x="4" y="4"/>
                  </a:cubicBezTo>
                  <a:cubicBezTo>
                    <a:pt x="4" y="6"/>
                    <a:pt x="1" y="6"/>
                    <a:pt x="2" y="8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62" name="Freeform 9"/>
            <p:cNvSpPr>
              <a:spLocks noChangeArrowheads="1"/>
            </p:cNvSpPr>
            <p:nvPr/>
          </p:nvSpPr>
          <p:spPr bwMode="auto">
            <a:xfrm>
              <a:off x="696912" y="457200"/>
              <a:ext cx="11113" cy="41275"/>
            </a:xfrm>
            <a:custGeom>
              <a:avLst/>
              <a:gdLst>
                <a:gd name="T0" fmla="*/ 1 w 4"/>
                <a:gd name="T1" fmla="*/ 1 h 15"/>
                <a:gd name="T2" fmla="*/ 2 w 4"/>
                <a:gd name="T3" fmla="*/ 8 h 15"/>
                <a:gd name="T4" fmla="*/ 2 w 4"/>
                <a:gd name="T5" fmla="*/ 14 h 15"/>
                <a:gd name="T6" fmla="*/ 1 w 4"/>
                <a:gd name="T7" fmla="*/ 13 h 15"/>
                <a:gd name="T8" fmla="*/ 1 w 4"/>
                <a:gd name="T9" fmla="*/ 10 h 15"/>
                <a:gd name="T10" fmla="*/ 1 w 4"/>
                <a:gd name="T11" fmla="*/ 1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15"/>
                <a:gd name="T20" fmla="*/ 4 w 4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15">
                  <a:moveTo>
                    <a:pt x="1" y="1"/>
                  </a:moveTo>
                  <a:cubicBezTo>
                    <a:pt x="4" y="0"/>
                    <a:pt x="3" y="7"/>
                    <a:pt x="2" y="8"/>
                  </a:cubicBezTo>
                  <a:cubicBezTo>
                    <a:pt x="2" y="10"/>
                    <a:pt x="2" y="12"/>
                    <a:pt x="2" y="14"/>
                  </a:cubicBezTo>
                  <a:cubicBezTo>
                    <a:pt x="2" y="15"/>
                    <a:pt x="1" y="14"/>
                    <a:pt x="1" y="13"/>
                  </a:cubicBezTo>
                  <a:cubicBezTo>
                    <a:pt x="1" y="12"/>
                    <a:pt x="1" y="11"/>
                    <a:pt x="1" y="10"/>
                  </a:cubicBezTo>
                  <a:cubicBezTo>
                    <a:pt x="2" y="6"/>
                    <a:pt x="0" y="2"/>
                    <a:pt x="1" y="1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63" name="Freeform 10"/>
            <p:cNvSpPr>
              <a:spLocks noChangeArrowheads="1"/>
            </p:cNvSpPr>
            <p:nvPr/>
          </p:nvSpPr>
          <p:spPr bwMode="auto">
            <a:xfrm>
              <a:off x="188912" y="460375"/>
              <a:ext cx="11113" cy="38100"/>
            </a:xfrm>
            <a:custGeom>
              <a:avLst/>
              <a:gdLst>
                <a:gd name="T0" fmla="*/ 1 w 4"/>
                <a:gd name="T1" fmla="*/ 0 h 14"/>
                <a:gd name="T2" fmla="*/ 4 w 4"/>
                <a:gd name="T3" fmla="*/ 1 h 14"/>
                <a:gd name="T4" fmla="*/ 3 w 4"/>
                <a:gd name="T5" fmla="*/ 13 h 14"/>
                <a:gd name="T6" fmla="*/ 1 w 4"/>
                <a:gd name="T7" fmla="*/ 8 h 14"/>
                <a:gd name="T8" fmla="*/ 1 w 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4"/>
                <a:gd name="T17" fmla="*/ 4 w 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4">
                  <a:moveTo>
                    <a:pt x="1" y="0"/>
                  </a:moveTo>
                  <a:cubicBezTo>
                    <a:pt x="3" y="0"/>
                    <a:pt x="3" y="1"/>
                    <a:pt x="4" y="1"/>
                  </a:cubicBezTo>
                  <a:cubicBezTo>
                    <a:pt x="4" y="5"/>
                    <a:pt x="3" y="9"/>
                    <a:pt x="3" y="13"/>
                  </a:cubicBezTo>
                  <a:cubicBezTo>
                    <a:pt x="0" y="14"/>
                    <a:pt x="1" y="10"/>
                    <a:pt x="1" y="8"/>
                  </a:cubicBezTo>
                  <a:cubicBezTo>
                    <a:pt x="1" y="6"/>
                    <a:pt x="1" y="3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64" name="Freeform 11"/>
            <p:cNvSpPr>
              <a:spLocks noEditPoints="1" noChangeArrowheads="1"/>
            </p:cNvSpPr>
            <p:nvPr/>
          </p:nvSpPr>
          <p:spPr bwMode="auto">
            <a:xfrm>
              <a:off x="593725" y="460375"/>
              <a:ext cx="38100" cy="49213"/>
            </a:xfrm>
            <a:custGeom>
              <a:avLst/>
              <a:gdLst>
                <a:gd name="T0" fmla="*/ 9 w 14"/>
                <a:gd name="T1" fmla="*/ 0 h 18"/>
                <a:gd name="T2" fmla="*/ 4 w 14"/>
                <a:gd name="T3" fmla="*/ 18 h 18"/>
                <a:gd name="T4" fmla="*/ 2 w 14"/>
                <a:gd name="T5" fmla="*/ 15 h 18"/>
                <a:gd name="T6" fmla="*/ 2 w 14"/>
                <a:gd name="T7" fmla="*/ 7 h 18"/>
                <a:gd name="T8" fmla="*/ 3 w 14"/>
                <a:gd name="T9" fmla="*/ 3 h 18"/>
                <a:gd name="T10" fmla="*/ 5 w 14"/>
                <a:gd name="T11" fmla="*/ 0 h 18"/>
                <a:gd name="T12" fmla="*/ 9 w 14"/>
                <a:gd name="T13" fmla="*/ 0 h 18"/>
                <a:gd name="T14" fmla="*/ 3 w 14"/>
                <a:gd name="T15" fmla="*/ 16 h 18"/>
                <a:gd name="T16" fmla="*/ 9 w 14"/>
                <a:gd name="T17" fmla="*/ 13 h 18"/>
                <a:gd name="T18" fmla="*/ 5 w 14"/>
                <a:gd name="T19" fmla="*/ 3 h 18"/>
                <a:gd name="T20" fmla="*/ 3 w 14"/>
                <a:gd name="T21" fmla="*/ 16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8"/>
                <a:gd name="T35" fmla="*/ 14 w 14"/>
                <a:gd name="T36" fmla="*/ 18 h 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8">
                  <a:moveTo>
                    <a:pt x="9" y="0"/>
                  </a:moveTo>
                  <a:cubicBezTo>
                    <a:pt x="7" y="4"/>
                    <a:pt x="14" y="17"/>
                    <a:pt x="4" y="18"/>
                  </a:cubicBezTo>
                  <a:cubicBezTo>
                    <a:pt x="4" y="17"/>
                    <a:pt x="2" y="17"/>
                    <a:pt x="2" y="15"/>
                  </a:cubicBezTo>
                  <a:cubicBezTo>
                    <a:pt x="0" y="14"/>
                    <a:pt x="2" y="9"/>
                    <a:pt x="2" y="7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4" y="2"/>
                    <a:pt x="5" y="2"/>
                    <a:pt x="5" y="0"/>
                  </a:cubicBezTo>
                  <a:cubicBezTo>
                    <a:pt x="6" y="0"/>
                    <a:pt x="7" y="0"/>
                    <a:pt x="9" y="0"/>
                  </a:cubicBezTo>
                  <a:close/>
                  <a:moveTo>
                    <a:pt x="3" y="16"/>
                  </a:moveTo>
                  <a:cubicBezTo>
                    <a:pt x="7" y="17"/>
                    <a:pt x="7" y="14"/>
                    <a:pt x="9" y="13"/>
                  </a:cubicBezTo>
                  <a:cubicBezTo>
                    <a:pt x="7" y="10"/>
                    <a:pt x="9" y="3"/>
                    <a:pt x="5" y="3"/>
                  </a:cubicBezTo>
                  <a:cubicBezTo>
                    <a:pt x="3" y="6"/>
                    <a:pt x="3" y="11"/>
                    <a:pt x="3" y="16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65" name="Freeform 12"/>
            <p:cNvSpPr>
              <a:spLocks noEditPoints="1" noChangeArrowheads="1"/>
            </p:cNvSpPr>
            <p:nvPr/>
          </p:nvSpPr>
          <p:spPr bwMode="auto">
            <a:xfrm>
              <a:off x="615950" y="452437"/>
              <a:ext cx="26988" cy="52388"/>
            </a:xfrm>
            <a:custGeom>
              <a:avLst/>
              <a:gdLst>
                <a:gd name="T0" fmla="*/ 10 w 10"/>
                <a:gd name="T1" fmla="*/ 4 h 19"/>
                <a:gd name="T2" fmla="*/ 10 w 10"/>
                <a:gd name="T3" fmla="*/ 18 h 19"/>
                <a:gd name="T4" fmla="*/ 8 w 10"/>
                <a:gd name="T5" fmla="*/ 11 h 19"/>
                <a:gd name="T6" fmla="*/ 3 w 10"/>
                <a:gd name="T7" fmla="*/ 13 h 19"/>
                <a:gd name="T8" fmla="*/ 10 w 10"/>
                <a:gd name="T9" fmla="*/ 4 h 19"/>
                <a:gd name="T10" fmla="*/ 4 w 10"/>
                <a:gd name="T11" fmla="*/ 11 h 19"/>
                <a:gd name="T12" fmla="*/ 7 w 10"/>
                <a:gd name="T13" fmla="*/ 5 h 19"/>
                <a:gd name="T14" fmla="*/ 4 w 10"/>
                <a:gd name="T15" fmla="*/ 11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19"/>
                <a:gd name="T26" fmla="*/ 10 w 10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19">
                  <a:moveTo>
                    <a:pt x="10" y="4"/>
                  </a:moveTo>
                  <a:cubicBezTo>
                    <a:pt x="10" y="9"/>
                    <a:pt x="10" y="14"/>
                    <a:pt x="10" y="18"/>
                  </a:cubicBezTo>
                  <a:cubicBezTo>
                    <a:pt x="7" y="19"/>
                    <a:pt x="9" y="13"/>
                    <a:pt x="8" y="11"/>
                  </a:cubicBezTo>
                  <a:cubicBezTo>
                    <a:pt x="7" y="9"/>
                    <a:pt x="6" y="14"/>
                    <a:pt x="3" y="13"/>
                  </a:cubicBezTo>
                  <a:cubicBezTo>
                    <a:pt x="0" y="8"/>
                    <a:pt x="4" y="0"/>
                    <a:pt x="10" y="4"/>
                  </a:cubicBezTo>
                  <a:close/>
                  <a:moveTo>
                    <a:pt x="4" y="11"/>
                  </a:moveTo>
                  <a:cubicBezTo>
                    <a:pt x="7" y="11"/>
                    <a:pt x="7" y="8"/>
                    <a:pt x="7" y="5"/>
                  </a:cubicBezTo>
                  <a:cubicBezTo>
                    <a:pt x="3" y="4"/>
                    <a:pt x="4" y="8"/>
                    <a:pt x="4" y="11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66" name="Freeform 13"/>
            <p:cNvSpPr>
              <a:spLocks noChangeArrowheads="1"/>
            </p:cNvSpPr>
            <p:nvPr/>
          </p:nvSpPr>
          <p:spPr bwMode="auto">
            <a:xfrm>
              <a:off x="241300" y="463550"/>
              <a:ext cx="38100" cy="44450"/>
            </a:xfrm>
            <a:custGeom>
              <a:avLst/>
              <a:gdLst>
                <a:gd name="T0" fmla="*/ 9 w 14"/>
                <a:gd name="T1" fmla="*/ 2 h 16"/>
                <a:gd name="T2" fmla="*/ 6 w 14"/>
                <a:gd name="T3" fmla="*/ 2 h 16"/>
                <a:gd name="T4" fmla="*/ 2 w 14"/>
                <a:gd name="T5" fmla="*/ 12 h 16"/>
                <a:gd name="T6" fmla="*/ 9 w 14"/>
                <a:gd name="T7" fmla="*/ 12 h 16"/>
                <a:gd name="T8" fmla="*/ 4 w 14"/>
                <a:gd name="T9" fmla="*/ 8 h 16"/>
                <a:gd name="T10" fmla="*/ 12 w 14"/>
                <a:gd name="T11" fmla="*/ 8 h 16"/>
                <a:gd name="T12" fmla="*/ 10 w 14"/>
                <a:gd name="T13" fmla="*/ 11 h 16"/>
                <a:gd name="T14" fmla="*/ 9 w 14"/>
                <a:gd name="T15" fmla="*/ 15 h 16"/>
                <a:gd name="T16" fmla="*/ 2 w 14"/>
                <a:gd name="T17" fmla="*/ 12 h 16"/>
                <a:gd name="T18" fmla="*/ 5 w 14"/>
                <a:gd name="T19" fmla="*/ 0 h 16"/>
                <a:gd name="T20" fmla="*/ 9 w 14"/>
                <a:gd name="T21" fmla="*/ 2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6"/>
                <a:gd name="T35" fmla="*/ 14 w 14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6">
                  <a:moveTo>
                    <a:pt x="9" y="2"/>
                  </a:moveTo>
                  <a:cubicBezTo>
                    <a:pt x="9" y="6"/>
                    <a:pt x="8" y="1"/>
                    <a:pt x="6" y="2"/>
                  </a:cubicBezTo>
                  <a:cubicBezTo>
                    <a:pt x="3" y="4"/>
                    <a:pt x="2" y="7"/>
                    <a:pt x="2" y="12"/>
                  </a:cubicBezTo>
                  <a:cubicBezTo>
                    <a:pt x="3" y="13"/>
                    <a:pt x="7" y="15"/>
                    <a:pt x="9" y="12"/>
                  </a:cubicBezTo>
                  <a:cubicBezTo>
                    <a:pt x="9" y="9"/>
                    <a:pt x="3" y="12"/>
                    <a:pt x="4" y="8"/>
                  </a:cubicBezTo>
                  <a:cubicBezTo>
                    <a:pt x="7" y="6"/>
                    <a:pt x="10" y="11"/>
                    <a:pt x="12" y="8"/>
                  </a:cubicBezTo>
                  <a:cubicBezTo>
                    <a:pt x="14" y="8"/>
                    <a:pt x="12" y="12"/>
                    <a:pt x="10" y="11"/>
                  </a:cubicBezTo>
                  <a:cubicBezTo>
                    <a:pt x="10" y="13"/>
                    <a:pt x="9" y="13"/>
                    <a:pt x="9" y="15"/>
                  </a:cubicBezTo>
                  <a:cubicBezTo>
                    <a:pt x="5" y="16"/>
                    <a:pt x="4" y="14"/>
                    <a:pt x="2" y="12"/>
                  </a:cubicBezTo>
                  <a:cubicBezTo>
                    <a:pt x="0" y="9"/>
                    <a:pt x="2" y="3"/>
                    <a:pt x="5" y="0"/>
                  </a:cubicBezTo>
                  <a:cubicBezTo>
                    <a:pt x="7" y="0"/>
                    <a:pt x="9" y="1"/>
                    <a:pt x="9" y="2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67" name="Freeform 14"/>
            <p:cNvSpPr>
              <a:spLocks noChangeArrowheads="1"/>
            </p:cNvSpPr>
            <p:nvPr/>
          </p:nvSpPr>
          <p:spPr bwMode="auto">
            <a:xfrm>
              <a:off x="174625" y="465137"/>
              <a:ext cx="15875" cy="36513"/>
            </a:xfrm>
            <a:custGeom>
              <a:avLst/>
              <a:gdLst>
                <a:gd name="T0" fmla="*/ 1 w 6"/>
                <a:gd name="T1" fmla="*/ 0 h 13"/>
                <a:gd name="T2" fmla="*/ 4 w 6"/>
                <a:gd name="T3" fmla="*/ 11 h 13"/>
                <a:gd name="T4" fmla="*/ 0 w 6"/>
                <a:gd name="T5" fmla="*/ 4 h 13"/>
                <a:gd name="T6" fmla="*/ 1 w 6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3"/>
                <a:gd name="T14" fmla="*/ 6 w 6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3">
                  <a:moveTo>
                    <a:pt x="1" y="0"/>
                  </a:moveTo>
                  <a:cubicBezTo>
                    <a:pt x="6" y="0"/>
                    <a:pt x="1" y="9"/>
                    <a:pt x="4" y="11"/>
                  </a:cubicBezTo>
                  <a:cubicBezTo>
                    <a:pt x="1" y="13"/>
                    <a:pt x="0" y="7"/>
                    <a:pt x="0" y="4"/>
                  </a:cubicBez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68" name="Freeform 15"/>
            <p:cNvSpPr>
              <a:spLocks noChangeArrowheads="1"/>
            </p:cNvSpPr>
            <p:nvPr/>
          </p:nvSpPr>
          <p:spPr bwMode="auto">
            <a:xfrm>
              <a:off x="649287" y="468312"/>
              <a:ext cx="11113" cy="11113"/>
            </a:xfrm>
            <a:custGeom>
              <a:avLst/>
              <a:gdLst>
                <a:gd name="T0" fmla="*/ 4 w 4"/>
                <a:gd name="T1" fmla="*/ 1 h 4"/>
                <a:gd name="T2" fmla="*/ 2 w 4"/>
                <a:gd name="T3" fmla="*/ 4 h 4"/>
                <a:gd name="T4" fmla="*/ 4 w 4"/>
                <a:gd name="T5" fmla="*/ 1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4" y="1"/>
                  </a:moveTo>
                  <a:cubicBezTo>
                    <a:pt x="4" y="3"/>
                    <a:pt x="2" y="2"/>
                    <a:pt x="2" y="4"/>
                  </a:cubicBezTo>
                  <a:cubicBezTo>
                    <a:pt x="0" y="4"/>
                    <a:pt x="2" y="0"/>
                    <a:pt x="4" y="1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69" name="Freeform 16"/>
            <p:cNvSpPr>
              <a:spLocks noChangeArrowheads="1"/>
            </p:cNvSpPr>
            <p:nvPr/>
          </p:nvSpPr>
          <p:spPr bwMode="auto">
            <a:xfrm>
              <a:off x="163512" y="474662"/>
              <a:ext cx="11113" cy="22225"/>
            </a:xfrm>
            <a:custGeom>
              <a:avLst/>
              <a:gdLst>
                <a:gd name="T0" fmla="*/ 0 w 4"/>
                <a:gd name="T1" fmla="*/ 0 h 8"/>
                <a:gd name="T2" fmla="*/ 3 w 4"/>
                <a:gd name="T3" fmla="*/ 0 h 8"/>
                <a:gd name="T4" fmla="*/ 0 w 4"/>
                <a:gd name="T5" fmla="*/ 8 h 8"/>
                <a:gd name="T6" fmla="*/ 0 w 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8"/>
                <a:gd name="T14" fmla="*/ 4 w 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8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4" y="2"/>
                    <a:pt x="3" y="8"/>
                    <a:pt x="0" y="8"/>
                  </a:cubicBezTo>
                  <a:cubicBezTo>
                    <a:pt x="0" y="5"/>
                    <a:pt x="0" y="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70" name="Freeform 17"/>
            <p:cNvSpPr>
              <a:spLocks noChangeArrowheads="1"/>
            </p:cNvSpPr>
            <p:nvPr/>
          </p:nvSpPr>
          <p:spPr bwMode="auto">
            <a:xfrm>
              <a:off x="152400" y="474662"/>
              <a:ext cx="11113" cy="22225"/>
            </a:xfrm>
            <a:custGeom>
              <a:avLst/>
              <a:gdLst>
                <a:gd name="T0" fmla="*/ 0 w 4"/>
                <a:gd name="T1" fmla="*/ 1 h 8"/>
                <a:gd name="T2" fmla="*/ 3 w 4"/>
                <a:gd name="T3" fmla="*/ 2 h 8"/>
                <a:gd name="T4" fmla="*/ 2 w 4"/>
                <a:gd name="T5" fmla="*/ 8 h 8"/>
                <a:gd name="T6" fmla="*/ 0 w 4"/>
                <a:gd name="T7" fmla="*/ 1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8"/>
                <a:gd name="T14" fmla="*/ 4 w 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8">
                  <a:moveTo>
                    <a:pt x="0" y="1"/>
                  </a:moveTo>
                  <a:cubicBezTo>
                    <a:pt x="2" y="0"/>
                    <a:pt x="1" y="2"/>
                    <a:pt x="3" y="2"/>
                  </a:cubicBezTo>
                  <a:cubicBezTo>
                    <a:pt x="4" y="5"/>
                    <a:pt x="3" y="6"/>
                    <a:pt x="2" y="8"/>
                  </a:cubicBezTo>
                  <a:cubicBezTo>
                    <a:pt x="1" y="7"/>
                    <a:pt x="0" y="4"/>
                    <a:pt x="0" y="1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71" name="Freeform 18"/>
            <p:cNvSpPr>
              <a:spLocks noEditPoints="1" noChangeArrowheads="1"/>
            </p:cNvSpPr>
            <p:nvPr/>
          </p:nvSpPr>
          <p:spPr bwMode="auto">
            <a:xfrm>
              <a:off x="430212" y="541337"/>
              <a:ext cx="201613" cy="212725"/>
            </a:xfrm>
            <a:custGeom>
              <a:avLst/>
              <a:gdLst>
                <a:gd name="T0" fmla="*/ 68 w 73"/>
                <a:gd name="T1" fmla="*/ 8 h 77"/>
                <a:gd name="T2" fmla="*/ 72 w 73"/>
                <a:gd name="T3" fmla="*/ 45 h 77"/>
                <a:gd name="T4" fmla="*/ 73 w 73"/>
                <a:gd name="T5" fmla="*/ 48 h 77"/>
                <a:gd name="T6" fmla="*/ 72 w 73"/>
                <a:gd name="T7" fmla="*/ 49 h 77"/>
                <a:gd name="T8" fmla="*/ 70 w 73"/>
                <a:gd name="T9" fmla="*/ 66 h 77"/>
                <a:gd name="T10" fmla="*/ 69 w 73"/>
                <a:gd name="T11" fmla="*/ 67 h 77"/>
                <a:gd name="T12" fmla="*/ 65 w 73"/>
                <a:gd name="T13" fmla="*/ 73 h 77"/>
                <a:gd name="T14" fmla="*/ 63 w 73"/>
                <a:gd name="T15" fmla="*/ 73 h 77"/>
                <a:gd name="T16" fmla="*/ 63 w 73"/>
                <a:gd name="T17" fmla="*/ 74 h 77"/>
                <a:gd name="T18" fmla="*/ 61 w 73"/>
                <a:gd name="T19" fmla="*/ 74 h 77"/>
                <a:gd name="T20" fmla="*/ 47 w 73"/>
                <a:gd name="T21" fmla="*/ 76 h 77"/>
                <a:gd name="T22" fmla="*/ 43 w 73"/>
                <a:gd name="T23" fmla="*/ 77 h 77"/>
                <a:gd name="T24" fmla="*/ 28 w 73"/>
                <a:gd name="T25" fmla="*/ 76 h 77"/>
                <a:gd name="T26" fmla="*/ 17 w 73"/>
                <a:gd name="T27" fmla="*/ 76 h 77"/>
                <a:gd name="T28" fmla="*/ 2 w 73"/>
                <a:gd name="T29" fmla="*/ 71 h 77"/>
                <a:gd name="T30" fmla="*/ 1 w 73"/>
                <a:gd name="T31" fmla="*/ 68 h 77"/>
                <a:gd name="T32" fmla="*/ 1 w 73"/>
                <a:gd name="T33" fmla="*/ 67 h 77"/>
                <a:gd name="T34" fmla="*/ 0 w 73"/>
                <a:gd name="T35" fmla="*/ 51 h 77"/>
                <a:gd name="T36" fmla="*/ 1 w 73"/>
                <a:gd name="T37" fmla="*/ 11 h 77"/>
                <a:gd name="T38" fmla="*/ 9 w 73"/>
                <a:gd name="T39" fmla="*/ 4 h 77"/>
                <a:gd name="T40" fmla="*/ 68 w 73"/>
                <a:gd name="T41" fmla="*/ 8 h 77"/>
                <a:gd name="T42" fmla="*/ 9 w 73"/>
                <a:gd name="T43" fmla="*/ 6 h 77"/>
                <a:gd name="T44" fmla="*/ 7 w 73"/>
                <a:gd name="T45" fmla="*/ 9 h 77"/>
                <a:gd name="T46" fmla="*/ 5 w 73"/>
                <a:gd name="T47" fmla="*/ 11 h 77"/>
                <a:gd name="T48" fmla="*/ 3 w 73"/>
                <a:gd name="T49" fmla="*/ 11 h 77"/>
                <a:gd name="T50" fmla="*/ 2 w 73"/>
                <a:gd name="T51" fmla="*/ 17 h 77"/>
                <a:gd name="T52" fmla="*/ 1 w 73"/>
                <a:gd name="T53" fmla="*/ 18 h 77"/>
                <a:gd name="T54" fmla="*/ 1 w 73"/>
                <a:gd name="T55" fmla="*/ 23 h 77"/>
                <a:gd name="T56" fmla="*/ 69 w 73"/>
                <a:gd name="T57" fmla="*/ 23 h 77"/>
                <a:gd name="T58" fmla="*/ 68 w 73"/>
                <a:gd name="T59" fmla="*/ 9 h 77"/>
                <a:gd name="T60" fmla="*/ 9 w 73"/>
                <a:gd name="T61" fmla="*/ 6 h 77"/>
                <a:gd name="T62" fmla="*/ 2 w 73"/>
                <a:gd name="T63" fmla="*/ 24 h 77"/>
                <a:gd name="T64" fmla="*/ 1 w 73"/>
                <a:gd name="T65" fmla="*/ 29 h 77"/>
                <a:gd name="T66" fmla="*/ 1 w 73"/>
                <a:gd name="T67" fmla="*/ 66 h 77"/>
                <a:gd name="T68" fmla="*/ 7 w 73"/>
                <a:gd name="T69" fmla="*/ 72 h 77"/>
                <a:gd name="T70" fmla="*/ 10 w 73"/>
                <a:gd name="T71" fmla="*/ 73 h 77"/>
                <a:gd name="T72" fmla="*/ 14 w 73"/>
                <a:gd name="T73" fmla="*/ 74 h 77"/>
                <a:gd name="T74" fmla="*/ 34 w 73"/>
                <a:gd name="T75" fmla="*/ 74 h 77"/>
                <a:gd name="T76" fmla="*/ 44 w 73"/>
                <a:gd name="T77" fmla="*/ 75 h 77"/>
                <a:gd name="T78" fmla="*/ 54 w 73"/>
                <a:gd name="T79" fmla="*/ 74 h 77"/>
                <a:gd name="T80" fmla="*/ 56 w 73"/>
                <a:gd name="T81" fmla="*/ 75 h 77"/>
                <a:gd name="T82" fmla="*/ 57 w 73"/>
                <a:gd name="T83" fmla="*/ 74 h 77"/>
                <a:gd name="T84" fmla="*/ 64 w 73"/>
                <a:gd name="T85" fmla="*/ 71 h 77"/>
                <a:gd name="T86" fmla="*/ 68 w 73"/>
                <a:gd name="T87" fmla="*/ 66 h 77"/>
                <a:gd name="T88" fmla="*/ 69 w 73"/>
                <a:gd name="T89" fmla="*/ 65 h 77"/>
                <a:gd name="T90" fmla="*/ 70 w 73"/>
                <a:gd name="T91" fmla="*/ 59 h 77"/>
                <a:gd name="T92" fmla="*/ 71 w 73"/>
                <a:gd name="T93" fmla="*/ 58 h 77"/>
                <a:gd name="T94" fmla="*/ 70 w 73"/>
                <a:gd name="T95" fmla="*/ 24 h 77"/>
                <a:gd name="T96" fmla="*/ 2 w 73"/>
                <a:gd name="T97" fmla="*/ 24 h 7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3"/>
                <a:gd name="T148" fmla="*/ 0 h 77"/>
                <a:gd name="T149" fmla="*/ 73 w 73"/>
                <a:gd name="T150" fmla="*/ 77 h 7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3" h="77">
                  <a:moveTo>
                    <a:pt x="68" y="8"/>
                  </a:moveTo>
                  <a:cubicBezTo>
                    <a:pt x="72" y="20"/>
                    <a:pt x="71" y="30"/>
                    <a:pt x="72" y="45"/>
                  </a:cubicBezTo>
                  <a:cubicBezTo>
                    <a:pt x="72" y="45"/>
                    <a:pt x="73" y="46"/>
                    <a:pt x="73" y="48"/>
                  </a:cubicBezTo>
                  <a:cubicBezTo>
                    <a:pt x="73" y="48"/>
                    <a:pt x="72" y="49"/>
                    <a:pt x="72" y="49"/>
                  </a:cubicBezTo>
                  <a:cubicBezTo>
                    <a:pt x="71" y="53"/>
                    <a:pt x="73" y="62"/>
                    <a:pt x="70" y="66"/>
                  </a:cubicBezTo>
                  <a:cubicBezTo>
                    <a:pt x="70" y="67"/>
                    <a:pt x="69" y="67"/>
                    <a:pt x="69" y="67"/>
                  </a:cubicBezTo>
                  <a:cubicBezTo>
                    <a:pt x="68" y="69"/>
                    <a:pt x="67" y="72"/>
                    <a:pt x="65" y="73"/>
                  </a:cubicBezTo>
                  <a:cubicBezTo>
                    <a:pt x="65" y="73"/>
                    <a:pt x="63" y="73"/>
                    <a:pt x="63" y="73"/>
                  </a:cubicBezTo>
                  <a:cubicBezTo>
                    <a:pt x="63" y="73"/>
                    <a:pt x="63" y="74"/>
                    <a:pt x="63" y="74"/>
                  </a:cubicBezTo>
                  <a:cubicBezTo>
                    <a:pt x="63" y="74"/>
                    <a:pt x="62" y="74"/>
                    <a:pt x="61" y="74"/>
                  </a:cubicBezTo>
                  <a:cubicBezTo>
                    <a:pt x="60" y="76"/>
                    <a:pt x="53" y="76"/>
                    <a:pt x="47" y="76"/>
                  </a:cubicBezTo>
                  <a:cubicBezTo>
                    <a:pt x="46" y="76"/>
                    <a:pt x="45" y="77"/>
                    <a:pt x="43" y="77"/>
                  </a:cubicBezTo>
                  <a:cubicBezTo>
                    <a:pt x="40" y="76"/>
                    <a:pt x="33" y="75"/>
                    <a:pt x="28" y="76"/>
                  </a:cubicBezTo>
                  <a:cubicBezTo>
                    <a:pt x="24" y="76"/>
                    <a:pt x="22" y="76"/>
                    <a:pt x="17" y="76"/>
                  </a:cubicBezTo>
                  <a:cubicBezTo>
                    <a:pt x="12" y="75"/>
                    <a:pt x="5" y="74"/>
                    <a:pt x="2" y="71"/>
                  </a:cubicBezTo>
                  <a:cubicBezTo>
                    <a:pt x="2" y="70"/>
                    <a:pt x="2" y="69"/>
                    <a:pt x="1" y="68"/>
                  </a:cubicBezTo>
                  <a:cubicBezTo>
                    <a:pt x="1" y="68"/>
                    <a:pt x="1" y="68"/>
                    <a:pt x="1" y="67"/>
                  </a:cubicBezTo>
                  <a:cubicBezTo>
                    <a:pt x="0" y="63"/>
                    <a:pt x="0" y="57"/>
                    <a:pt x="0" y="51"/>
                  </a:cubicBezTo>
                  <a:cubicBezTo>
                    <a:pt x="0" y="37"/>
                    <a:pt x="0" y="24"/>
                    <a:pt x="1" y="11"/>
                  </a:cubicBezTo>
                  <a:cubicBezTo>
                    <a:pt x="4" y="9"/>
                    <a:pt x="7" y="7"/>
                    <a:pt x="9" y="4"/>
                  </a:cubicBezTo>
                  <a:cubicBezTo>
                    <a:pt x="28" y="7"/>
                    <a:pt x="53" y="0"/>
                    <a:pt x="68" y="8"/>
                  </a:cubicBezTo>
                  <a:close/>
                  <a:moveTo>
                    <a:pt x="9" y="6"/>
                  </a:moveTo>
                  <a:cubicBezTo>
                    <a:pt x="9" y="7"/>
                    <a:pt x="8" y="8"/>
                    <a:pt x="7" y="9"/>
                  </a:cubicBezTo>
                  <a:cubicBezTo>
                    <a:pt x="6" y="10"/>
                    <a:pt x="6" y="10"/>
                    <a:pt x="5" y="11"/>
                  </a:cubicBezTo>
                  <a:cubicBezTo>
                    <a:pt x="5" y="11"/>
                    <a:pt x="3" y="10"/>
                    <a:pt x="3" y="11"/>
                  </a:cubicBezTo>
                  <a:cubicBezTo>
                    <a:pt x="2" y="12"/>
                    <a:pt x="3" y="14"/>
                    <a:pt x="2" y="17"/>
                  </a:cubicBezTo>
                  <a:cubicBezTo>
                    <a:pt x="2" y="17"/>
                    <a:pt x="2" y="17"/>
                    <a:pt x="1" y="18"/>
                  </a:cubicBezTo>
                  <a:cubicBezTo>
                    <a:pt x="1" y="20"/>
                    <a:pt x="2" y="21"/>
                    <a:pt x="1" y="23"/>
                  </a:cubicBezTo>
                  <a:cubicBezTo>
                    <a:pt x="24" y="21"/>
                    <a:pt x="47" y="22"/>
                    <a:pt x="69" y="23"/>
                  </a:cubicBezTo>
                  <a:cubicBezTo>
                    <a:pt x="70" y="17"/>
                    <a:pt x="68" y="14"/>
                    <a:pt x="68" y="9"/>
                  </a:cubicBezTo>
                  <a:cubicBezTo>
                    <a:pt x="52" y="2"/>
                    <a:pt x="29" y="8"/>
                    <a:pt x="9" y="6"/>
                  </a:cubicBezTo>
                  <a:close/>
                  <a:moveTo>
                    <a:pt x="2" y="24"/>
                  </a:moveTo>
                  <a:cubicBezTo>
                    <a:pt x="1" y="25"/>
                    <a:pt x="1" y="28"/>
                    <a:pt x="1" y="29"/>
                  </a:cubicBezTo>
                  <a:cubicBezTo>
                    <a:pt x="1" y="42"/>
                    <a:pt x="2" y="55"/>
                    <a:pt x="1" y="66"/>
                  </a:cubicBezTo>
                  <a:cubicBezTo>
                    <a:pt x="3" y="68"/>
                    <a:pt x="6" y="72"/>
                    <a:pt x="7" y="72"/>
                  </a:cubicBezTo>
                  <a:cubicBezTo>
                    <a:pt x="9" y="73"/>
                    <a:pt x="9" y="73"/>
                    <a:pt x="10" y="73"/>
                  </a:cubicBezTo>
                  <a:cubicBezTo>
                    <a:pt x="12" y="74"/>
                    <a:pt x="12" y="74"/>
                    <a:pt x="14" y="74"/>
                  </a:cubicBezTo>
                  <a:cubicBezTo>
                    <a:pt x="21" y="75"/>
                    <a:pt x="27" y="74"/>
                    <a:pt x="34" y="74"/>
                  </a:cubicBezTo>
                  <a:cubicBezTo>
                    <a:pt x="37" y="74"/>
                    <a:pt x="40" y="75"/>
                    <a:pt x="44" y="75"/>
                  </a:cubicBezTo>
                  <a:cubicBezTo>
                    <a:pt x="47" y="75"/>
                    <a:pt x="50" y="74"/>
                    <a:pt x="54" y="74"/>
                  </a:cubicBezTo>
                  <a:cubicBezTo>
                    <a:pt x="55" y="74"/>
                    <a:pt x="55" y="75"/>
                    <a:pt x="56" y="75"/>
                  </a:cubicBezTo>
                  <a:cubicBezTo>
                    <a:pt x="57" y="75"/>
                    <a:pt x="57" y="74"/>
                    <a:pt x="57" y="74"/>
                  </a:cubicBezTo>
                  <a:cubicBezTo>
                    <a:pt x="61" y="73"/>
                    <a:pt x="62" y="73"/>
                    <a:pt x="64" y="71"/>
                  </a:cubicBezTo>
                  <a:cubicBezTo>
                    <a:pt x="65" y="70"/>
                    <a:pt x="68" y="67"/>
                    <a:pt x="68" y="66"/>
                  </a:cubicBezTo>
                  <a:cubicBezTo>
                    <a:pt x="68" y="65"/>
                    <a:pt x="69" y="66"/>
                    <a:pt x="69" y="65"/>
                  </a:cubicBezTo>
                  <a:cubicBezTo>
                    <a:pt x="70" y="63"/>
                    <a:pt x="70" y="61"/>
                    <a:pt x="70" y="59"/>
                  </a:cubicBezTo>
                  <a:cubicBezTo>
                    <a:pt x="70" y="59"/>
                    <a:pt x="71" y="58"/>
                    <a:pt x="71" y="58"/>
                  </a:cubicBezTo>
                  <a:cubicBezTo>
                    <a:pt x="72" y="49"/>
                    <a:pt x="71" y="35"/>
                    <a:pt x="70" y="24"/>
                  </a:cubicBezTo>
                  <a:cubicBezTo>
                    <a:pt x="49" y="24"/>
                    <a:pt x="24" y="23"/>
                    <a:pt x="2" y="24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72" name="Freeform 19"/>
            <p:cNvSpPr>
              <a:spLocks noEditPoints="1" noChangeArrowheads="1"/>
            </p:cNvSpPr>
            <p:nvPr/>
          </p:nvSpPr>
          <p:spPr bwMode="auto">
            <a:xfrm>
              <a:off x="938212" y="552450"/>
              <a:ext cx="198438" cy="207963"/>
            </a:xfrm>
            <a:custGeom>
              <a:avLst/>
              <a:gdLst>
                <a:gd name="T0" fmla="*/ 69 w 72"/>
                <a:gd name="T1" fmla="*/ 7 h 75"/>
                <a:gd name="T2" fmla="*/ 69 w 72"/>
                <a:gd name="T3" fmla="*/ 22 h 75"/>
                <a:gd name="T4" fmla="*/ 71 w 72"/>
                <a:gd name="T5" fmla="*/ 47 h 75"/>
                <a:gd name="T6" fmla="*/ 67 w 72"/>
                <a:gd name="T7" fmla="*/ 72 h 75"/>
                <a:gd name="T8" fmla="*/ 60 w 72"/>
                <a:gd name="T9" fmla="*/ 74 h 75"/>
                <a:gd name="T10" fmla="*/ 51 w 72"/>
                <a:gd name="T11" fmla="*/ 74 h 75"/>
                <a:gd name="T12" fmla="*/ 50 w 72"/>
                <a:gd name="T13" fmla="*/ 74 h 75"/>
                <a:gd name="T14" fmla="*/ 42 w 72"/>
                <a:gd name="T15" fmla="*/ 74 h 75"/>
                <a:gd name="T16" fmla="*/ 34 w 72"/>
                <a:gd name="T17" fmla="*/ 73 h 75"/>
                <a:gd name="T18" fmla="*/ 8 w 72"/>
                <a:gd name="T19" fmla="*/ 71 h 75"/>
                <a:gd name="T20" fmla="*/ 7 w 72"/>
                <a:gd name="T21" fmla="*/ 70 h 75"/>
                <a:gd name="T22" fmla="*/ 3 w 72"/>
                <a:gd name="T23" fmla="*/ 67 h 75"/>
                <a:gd name="T24" fmla="*/ 0 w 72"/>
                <a:gd name="T25" fmla="*/ 11 h 75"/>
                <a:gd name="T26" fmla="*/ 3 w 72"/>
                <a:gd name="T27" fmla="*/ 7 h 75"/>
                <a:gd name="T28" fmla="*/ 5 w 72"/>
                <a:gd name="T29" fmla="*/ 4 h 75"/>
                <a:gd name="T30" fmla="*/ 6 w 72"/>
                <a:gd name="T31" fmla="*/ 4 h 75"/>
                <a:gd name="T32" fmla="*/ 11 w 72"/>
                <a:gd name="T33" fmla="*/ 1 h 75"/>
                <a:gd name="T34" fmla="*/ 35 w 72"/>
                <a:gd name="T35" fmla="*/ 2 h 75"/>
                <a:gd name="T36" fmla="*/ 63 w 72"/>
                <a:gd name="T37" fmla="*/ 3 h 75"/>
                <a:gd name="T38" fmla="*/ 69 w 72"/>
                <a:gd name="T39" fmla="*/ 7 h 75"/>
                <a:gd name="T40" fmla="*/ 64 w 72"/>
                <a:gd name="T41" fmla="*/ 5 h 75"/>
                <a:gd name="T42" fmla="*/ 58 w 72"/>
                <a:gd name="T43" fmla="*/ 3 h 75"/>
                <a:gd name="T44" fmla="*/ 40 w 72"/>
                <a:gd name="T45" fmla="*/ 3 h 75"/>
                <a:gd name="T46" fmla="*/ 13 w 72"/>
                <a:gd name="T47" fmla="*/ 3 h 75"/>
                <a:gd name="T48" fmla="*/ 6 w 72"/>
                <a:gd name="T49" fmla="*/ 5 h 75"/>
                <a:gd name="T50" fmla="*/ 2 w 72"/>
                <a:gd name="T51" fmla="*/ 10 h 75"/>
                <a:gd name="T52" fmla="*/ 3 w 72"/>
                <a:gd name="T53" fmla="*/ 44 h 75"/>
                <a:gd name="T54" fmla="*/ 5 w 72"/>
                <a:gd name="T55" fmla="*/ 67 h 75"/>
                <a:gd name="T56" fmla="*/ 8 w 72"/>
                <a:gd name="T57" fmla="*/ 69 h 75"/>
                <a:gd name="T58" fmla="*/ 10 w 72"/>
                <a:gd name="T59" fmla="*/ 69 h 75"/>
                <a:gd name="T60" fmla="*/ 11 w 72"/>
                <a:gd name="T61" fmla="*/ 71 h 75"/>
                <a:gd name="T62" fmla="*/ 16 w 72"/>
                <a:gd name="T63" fmla="*/ 71 h 75"/>
                <a:gd name="T64" fmla="*/ 20 w 72"/>
                <a:gd name="T65" fmla="*/ 72 h 75"/>
                <a:gd name="T66" fmla="*/ 31 w 72"/>
                <a:gd name="T67" fmla="*/ 71 h 75"/>
                <a:gd name="T68" fmla="*/ 38 w 72"/>
                <a:gd name="T69" fmla="*/ 72 h 75"/>
                <a:gd name="T70" fmla="*/ 47 w 72"/>
                <a:gd name="T71" fmla="*/ 72 h 75"/>
                <a:gd name="T72" fmla="*/ 57 w 72"/>
                <a:gd name="T73" fmla="*/ 74 h 75"/>
                <a:gd name="T74" fmla="*/ 65 w 72"/>
                <a:gd name="T75" fmla="*/ 71 h 75"/>
                <a:gd name="T76" fmla="*/ 69 w 72"/>
                <a:gd name="T77" fmla="*/ 47 h 75"/>
                <a:gd name="T78" fmla="*/ 69 w 72"/>
                <a:gd name="T79" fmla="*/ 41 h 75"/>
                <a:gd name="T80" fmla="*/ 68 w 72"/>
                <a:gd name="T81" fmla="*/ 8 h 75"/>
                <a:gd name="T82" fmla="*/ 64 w 72"/>
                <a:gd name="T83" fmla="*/ 5 h 7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2"/>
                <a:gd name="T127" fmla="*/ 0 h 75"/>
                <a:gd name="T128" fmla="*/ 72 w 72"/>
                <a:gd name="T129" fmla="*/ 75 h 7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2" h="75">
                  <a:moveTo>
                    <a:pt x="69" y="7"/>
                  </a:moveTo>
                  <a:cubicBezTo>
                    <a:pt x="70" y="12"/>
                    <a:pt x="69" y="17"/>
                    <a:pt x="69" y="22"/>
                  </a:cubicBezTo>
                  <a:cubicBezTo>
                    <a:pt x="69" y="30"/>
                    <a:pt x="70" y="39"/>
                    <a:pt x="71" y="47"/>
                  </a:cubicBezTo>
                  <a:cubicBezTo>
                    <a:pt x="71" y="56"/>
                    <a:pt x="72" y="65"/>
                    <a:pt x="67" y="72"/>
                  </a:cubicBezTo>
                  <a:cubicBezTo>
                    <a:pt x="65" y="72"/>
                    <a:pt x="63" y="74"/>
                    <a:pt x="60" y="74"/>
                  </a:cubicBezTo>
                  <a:cubicBezTo>
                    <a:pt x="57" y="75"/>
                    <a:pt x="54" y="75"/>
                    <a:pt x="51" y="74"/>
                  </a:cubicBezTo>
                  <a:cubicBezTo>
                    <a:pt x="51" y="74"/>
                    <a:pt x="50" y="74"/>
                    <a:pt x="50" y="74"/>
                  </a:cubicBezTo>
                  <a:cubicBezTo>
                    <a:pt x="48" y="73"/>
                    <a:pt x="45" y="74"/>
                    <a:pt x="42" y="74"/>
                  </a:cubicBezTo>
                  <a:cubicBezTo>
                    <a:pt x="39" y="73"/>
                    <a:pt x="37" y="73"/>
                    <a:pt x="34" y="73"/>
                  </a:cubicBezTo>
                  <a:cubicBezTo>
                    <a:pt x="25" y="72"/>
                    <a:pt x="15" y="74"/>
                    <a:pt x="8" y="71"/>
                  </a:cubicBezTo>
                  <a:cubicBezTo>
                    <a:pt x="8" y="71"/>
                    <a:pt x="8" y="70"/>
                    <a:pt x="7" y="70"/>
                  </a:cubicBezTo>
                  <a:cubicBezTo>
                    <a:pt x="6" y="70"/>
                    <a:pt x="4" y="68"/>
                    <a:pt x="3" y="67"/>
                  </a:cubicBezTo>
                  <a:cubicBezTo>
                    <a:pt x="1" y="50"/>
                    <a:pt x="0" y="31"/>
                    <a:pt x="0" y="11"/>
                  </a:cubicBezTo>
                  <a:cubicBezTo>
                    <a:pt x="1" y="10"/>
                    <a:pt x="2" y="9"/>
                    <a:pt x="3" y="7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7" y="3"/>
                    <a:pt x="8" y="2"/>
                    <a:pt x="11" y="1"/>
                  </a:cubicBezTo>
                  <a:cubicBezTo>
                    <a:pt x="17" y="0"/>
                    <a:pt x="26" y="2"/>
                    <a:pt x="35" y="2"/>
                  </a:cubicBezTo>
                  <a:cubicBezTo>
                    <a:pt x="45" y="2"/>
                    <a:pt x="55" y="0"/>
                    <a:pt x="63" y="3"/>
                  </a:cubicBezTo>
                  <a:cubicBezTo>
                    <a:pt x="65" y="4"/>
                    <a:pt x="67" y="6"/>
                    <a:pt x="69" y="7"/>
                  </a:cubicBezTo>
                  <a:close/>
                  <a:moveTo>
                    <a:pt x="64" y="5"/>
                  </a:moveTo>
                  <a:cubicBezTo>
                    <a:pt x="62" y="4"/>
                    <a:pt x="60" y="4"/>
                    <a:pt x="58" y="3"/>
                  </a:cubicBezTo>
                  <a:cubicBezTo>
                    <a:pt x="52" y="2"/>
                    <a:pt x="47" y="3"/>
                    <a:pt x="40" y="3"/>
                  </a:cubicBezTo>
                  <a:cubicBezTo>
                    <a:pt x="31" y="3"/>
                    <a:pt x="19" y="2"/>
                    <a:pt x="13" y="3"/>
                  </a:cubicBezTo>
                  <a:cubicBezTo>
                    <a:pt x="10" y="4"/>
                    <a:pt x="8" y="3"/>
                    <a:pt x="6" y="5"/>
                  </a:cubicBezTo>
                  <a:cubicBezTo>
                    <a:pt x="4" y="6"/>
                    <a:pt x="4" y="9"/>
                    <a:pt x="2" y="10"/>
                  </a:cubicBezTo>
                  <a:cubicBezTo>
                    <a:pt x="1" y="22"/>
                    <a:pt x="2" y="33"/>
                    <a:pt x="3" y="44"/>
                  </a:cubicBezTo>
                  <a:cubicBezTo>
                    <a:pt x="3" y="52"/>
                    <a:pt x="2" y="60"/>
                    <a:pt x="5" y="67"/>
                  </a:cubicBezTo>
                  <a:cubicBezTo>
                    <a:pt x="6" y="68"/>
                    <a:pt x="8" y="69"/>
                    <a:pt x="8" y="69"/>
                  </a:cubicBezTo>
                  <a:cubicBezTo>
                    <a:pt x="8" y="69"/>
                    <a:pt x="9" y="69"/>
                    <a:pt x="10" y="69"/>
                  </a:cubicBezTo>
                  <a:cubicBezTo>
                    <a:pt x="10" y="69"/>
                    <a:pt x="10" y="71"/>
                    <a:pt x="11" y="71"/>
                  </a:cubicBezTo>
                  <a:cubicBezTo>
                    <a:pt x="12" y="71"/>
                    <a:pt x="14" y="71"/>
                    <a:pt x="16" y="71"/>
                  </a:cubicBezTo>
                  <a:cubicBezTo>
                    <a:pt x="17" y="71"/>
                    <a:pt x="19" y="72"/>
                    <a:pt x="20" y="72"/>
                  </a:cubicBezTo>
                  <a:cubicBezTo>
                    <a:pt x="23" y="72"/>
                    <a:pt x="27" y="71"/>
                    <a:pt x="31" y="71"/>
                  </a:cubicBezTo>
                  <a:cubicBezTo>
                    <a:pt x="33" y="71"/>
                    <a:pt x="36" y="72"/>
                    <a:pt x="38" y="72"/>
                  </a:cubicBezTo>
                  <a:cubicBezTo>
                    <a:pt x="42" y="72"/>
                    <a:pt x="45" y="72"/>
                    <a:pt x="47" y="72"/>
                  </a:cubicBezTo>
                  <a:cubicBezTo>
                    <a:pt x="51" y="72"/>
                    <a:pt x="54" y="74"/>
                    <a:pt x="57" y="74"/>
                  </a:cubicBezTo>
                  <a:cubicBezTo>
                    <a:pt x="60" y="73"/>
                    <a:pt x="64" y="72"/>
                    <a:pt x="65" y="71"/>
                  </a:cubicBezTo>
                  <a:cubicBezTo>
                    <a:pt x="71" y="66"/>
                    <a:pt x="70" y="54"/>
                    <a:pt x="69" y="47"/>
                  </a:cubicBezTo>
                  <a:cubicBezTo>
                    <a:pt x="69" y="45"/>
                    <a:pt x="69" y="43"/>
                    <a:pt x="69" y="41"/>
                  </a:cubicBezTo>
                  <a:cubicBezTo>
                    <a:pt x="68" y="31"/>
                    <a:pt x="68" y="20"/>
                    <a:pt x="68" y="8"/>
                  </a:cubicBezTo>
                  <a:cubicBezTo>
                    <a:pt x="66" y="7"/>
                    <a:pt x="65" y="5"/>
                    <a:pt x="64" y="5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73" name="Freeform 20"/>
            <p:cNvSpPr>
              <a:spLocks noChangeArrowheads="1"/>
            </p:cNvSpPr>
            <p:nvPr/>
          </p:nvSpPr>
          <p:spPr bwMode="auto">
            <a:xfrm>
              <a:off x="465137" y="571500"/>
              <a:ext cx="65088" cy="19050"/>
            </a:xfrm>
            <a:custGeom>
              <a:avLst/>
              <a:gdLst>
                <a:gd name="T0" fmla="*/ 5 w 23"/>
                <a:gd name="T1" fmla="*/ 0 h 7"/>
                <a:gd name="T2" fmla="*/ 8 w 23"/>
                <a:gd name="T3" fmla="*/ 0 h 7"/>
                <a:gd name="T4" fmla="*/ 10 w 23"/>
                <a:gd name="T5" fmla="*/ 5 h 7"/>
                <a:gd name="T6" fmla="*/ 12 w 23"/>
                <a:gd name="T7" fmla="*/ 0 h 7"/>
                <a:gd name="T8" fmla="*/ 16 w 23"/>
                <a:gd name="T9" fmla="*/ 0 h 7"/>
                <a:gd name="T10" fmla="*/ 19 w 23"/>
                <a:gd name="T11" fmla="*/ 3 h 7"/>
                <a:gd name="T12" fmla="*/ 21 w 23"/>
                <a:gd name="T13" fmla="*/ 0 h 7"/>
                <a:gd name="T14" fmla="*/ 21 w 23"/>
                <a:gd name="T15" fmla="*/ 7 h 7"/>
                <a:gd name="T16" fmla="*/ 19 w 23"/>
                <a:gd name="T17" fmla="*/ 5 h 7"/>
                <a:gd name="T18" fmla="*/ 17 w 23"/>
                <a:gd name="T19" fmla="*/ 7 h 7"/>
                <a:gd name="T20" fmla="*/ 16 w 23"/>
                <a:gd name="T21" fmla="*/ 2 h 7"/>
                <a:gd name="T22" fmla="*/ 14 w 23"/>
                <a:gd name="T23" fmla="*/ 7 h 7"/>
                <a:gd name="T24" fmla="*/ 9 w 23"/>
                <a:gd name="T25" fmla="*/ 7 h 7"/>
                <a:gd name="T26" fmla="*/ 8 w 23"/>
                <a:gd name="T27" fmla="*/ 3 h 7"/>
                <a:gd name="T28" fmla="*/ 8 w 23"/>
                <a:gd name="T29" fmla="*/ 6 h 7"/>
                <a:gd name="T30" fmla="*/ 6 w 23"/>
                <a:gd name="T31" fmla="*/ 3 h 7"/>
                <a:gd name="T32" fmla="*/ 4 w 23"/>
                <a:gd name="T33" fmla="*/ 7 h 7"/>
                <a:gd name="T34" fmla="*/ 5 w 23"/>
                <a:gd name="T35" fmla="*/ 0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7"/>
                <a:gd name="T56" fmla="*/ 23 w 23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7">
                  <a:moveTo>
                    <a:pt x="5" y="0"/>
                  </a:moveTo>
                  <a:cubicBezTo>
                    <a:pt x="6" y="0"/>
                    <a:pt x="7" y="1"/>
                    <a:pt x="8" y="0"/>
                  </a:cubicBezTo>
                  <a:cubicBezTo>
                    <a:pt x="10" y="0"/>
                    <a:pt x="9" y="4"/>
                    <a:pt x="10" y="5"/>
                  </a:cubicBezTo>
                  <a:cubicBezTo>
                    <a:pt x="12" y="5"/>
                    <a:pt x="10" y="1"/>
                    <a:pt x="12" y="0"/>
                  </a:cubicBezTo>
                  <a:cubicBezTo>
                    <a:pt x="13" y="0"/>
                    <a:pt x="16" y="1"/>
                    <a:pt x="16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20" y="2"/>
                    <a:pt x="20" y="1"/>
                    <a:pt x="21" y="0"/>
                  </a:cubicBezTo>
                  <a:cubicBezTo>
                    <a:pt x="23" y="2"/>
                    <a:pt x="19" y="4"/>
                    <a:pt x="21" y="7"/>
                  </a:cubicBezTo>
                  <a:cubicBezTo>
                    <a:pt x="20" y="7"/>
                    <a:pt x="19" y="6"/>
                    <a:pt x="19" y="5"/>
                  </a:cubicBezTo>
                  <a:cubicBezTo>
                    <a:pt x="18" y="5"/>
                    <a:pt x="18" y="6"/>
                    <a:pt x="17" y="7"/>
                  </a:cubicBezTo>
                  <a:cubicBezTo>
                    <a:pt x="15" y="7"/>
                    <a:pt x="17" y="4"/>
                    <a:pt x="16" y="2"/>
                  </a:cubicBezTo>
                  <a:cubicBezTo>
                    <a:pt x="14" y="2"/>
                    <a:pt x="15" y="5"/>
                    <a:pt x="14" y="7"/>
                  </a:cubicBezTo>
                  <a:cubicBezTo>
                    <a:pt x="12" y="7"/>
                    <a:pt x="11" y="7"/>
                    <a:pt x="9" y="7"/>
                  </a:cubicBezTo>
                  <a:cubicBezTo>
                    <a:pt x="9" y="6"/>
                    <a:pt x="8" y="5"/>
                    <a:pt x="8" y="3"/>
                  </a:cubicBezTo>
                  <a:cubicBezTo>
                    <a:pt x="7" y="3"/>
                    <a:pt x="8" y="5"/>
                    <a:pt x="8" y="6"/>
                  </a:cubicBezTo>
                  <a:cubicBezTo>
                    <a:pt x="6" y="6"/>
                    <a:pt x="6" y="4"/>
                    <a:pt x="6" y="3"/>
                  </a:cubicBezTo>
                  <a:cubicBezTo>
                    <a:pt x="4" y="3"/>
                    <a:pt x="4" y="5"/>
                    <a:pt x="4" y="7"/>
                  </a:cubicBezTo>
                  <a:cubicBezTo>
                    <a:pt x="0" y="6"/>
                    <a:pt x="3" y="1"/>
                    <a:pt x="5" y="0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74" name="Freeform 21"/>
            <p:cNvSpPr>
              <a:spLocks noEditPoints="1" noChangeArrowheads="1"/>
            </p:cNvSpPr>
            <p:nvPr/>
          </p:nvSpPr>
          <p:spPr bwMode="auto">
            <a:xfrm>
              <a:off x="984250" y="587375"/>
              <a:ext cx="111125" cy="117475"/>
            </a:xfrm>
            <a:custGeom>
              <a:avLst/>
              <a:gdLst>
                <a:gd name="T0" fmla="*/ 15 w 40"/>
                <a:gd name="T1" fmla="*/ 3 h 42"/>
                <a:gd name="T2" fmla="*/ 15 w 40"/>
                <a:gd name="T3" fmla="*/ 2 h 42"/>
                <a:gd name="T4" fmla="*/ 33 w 40"/>
                <a:gd name="T5" fmla="*/ 8 h 42"/>
                <a:gd name="T6" fmla="*/ 40 w 40"/>
                <a:gd name="T7" fmla="*/ 20 h 42"/>
                <a:gd name="T8" fmla="*/ 39 w 40"/>
                <a:gd name="T9" fmla="*/ 28 h 42"/>
                <a:gd name="T10" fmla="*/ 37 w 40"/>
                <a:gd name="T11" fmla="*/ 34 h 42"/>
                <a:gd name="T12" fmla="*/ 36 w 40"/>
                <a:gd name="T13" fmla="*/ 34 h 42"/>
                <a:gd name="T14" fmla="*/ 28 w 40"/>
                <a:gd name="T15" fmla="*/ 41 h 42"/>
                <a:gd name="T16" fmla="*/ 20 w 40"/>
                <a:gd name="T17" fmla="*/ 42 h 42"/>
                <a:gd name="T18" fmla="*/ 12 w 40"/>
                <a:gd name="T19" fmla="*/ 41 h 42"/>
                <a:gd name="T20" fmla="*/ 11 w 40"/>
                <a:gd name="T21" fmla="*/ 41 h 42"/>
                <a:gd name="T22" fmla="*/ 6 w 40"/>
                <a:gd name="T23" fmla="*/ 37 h 42"/>
                <a:gd name="T24" fmla="*/ 6 w 40"/>
                <a:gd name="T25" fmla="*/ 35 h 42"/>
                <a:gd name="T26" fmla="*/ 3 w 40"/>
                <a:gd name="T27" fmla="*/ 33 h 42"/>
                <a:gd name="T28" fmla="*/ 2 w 40"/>
                <a:gd name="T29" fmla="*/ 31 h 42"/>
                <a:gd name="T30" fmla="*/ 1 w 40"/>
                <a:gd name="T31" fmla="*/ 27 h 42"/>
                <a:gd name="T32" fmla="*/ 1 w 40"/>
                <a:gd name="T33" fmla="*/ 27 h 42"/>
                <a:gd name="T34" fmla="*/ 1 w 40"/>
                <a:gd name="T35" fmla="*/ 14 h 42"/>
                <a:gd name="T36" fmla="*/ 2 w 40"/>
                <a:gd name="T37" fmla="*/ 13 h 42"/>
                <a:gd name="T38" fmla="*/ 4 w 40"/>
                <a:gd name="T39" fmla="*/ 9 h 42"/>
                <a:gd name="T40" fmla="*/ 7 w 40"/>
                <a:gd name="T41" fmla="*/ 7 h 42"/>
                <a:gd name="T42" fmla="*/ 15 w 40"/>
                <a:gd name="T43" fmla="*/ 3 h 42"/>
                <a:gd name="T44" fmla="*/ 28 w 40"/>
                <a:gd name="T45" fmla="*/ 7 h 42"/>
                <a:gd name="T46" fmla="*/ 25 w 40"/>
                <a:gd name="T47" fmla="*/ 5 h 42"/>
                <a:gd name="T48" fmla="*/ 15 w 40"/>
                <a:gd name="T49" fmla="*/ 5 h 42"/>
                <a:gd name="T50" fmla="*/ 9 w 40"/>
                <a:gd name="T51" fmla="*/ 7 h 42"/>
                <a:gd name="T52" fmla="*/ 4 w 40"/>
                <a:gd name="T53" fmla="*/ 12 h 42"/>
                <a:gd name="T54" fmla="*/ 3 w 40"/>
                <a:gd name="T55" fmla="*/ 13 h 42"/>
                <a:gd name="T56" fmla="*/ 2 w 40"/>
                <a:gd name="T57" fmla="*/ 28 h 42"/>
                <a:gd name="T58" fmla="*/ 3 w 40"/>
                <a:gd name="T59" fmla="*/ 29 h 42"/>
                <a:gd name="T60" fmla="*/ 4 w 40"/>
                <a:gd name="T61" fmla="*/ 31 h 42"/>
                <a:gd name="T62" fmla="*/ 4 w 40"/>
                <a:gd name="T63" fmla="*/ 33 h 42"/>
                <a:gd name="T64" fmla="*/ 6 w 40"/>
                <a:gd name="T65" fmla="*/ 34 h 42"/>
                <a:gd name="T66" fmla="*/ 8 w 40"/>
                <a:gd name="T67" fmla="*/ 37 h 42"/>
                <a:gd name="T68" fmla="*/ 9 w 40"/>
                <a:gd name="T69" fmla="*/ 37 h 42"/>
                <a:gd name="T70" fmla="*/ 11 w 40"/>
                <a:gd name="T71" fmla="*/ 39 h 42"/>
                <a:gd name="T72" fmla="*/ 12 w 40"/>
                <a:gd name="T73" fmla="*/ 40 h 42"/>
                <a:gd name="T74" fmla="*/ 19 w 40"/>
                <a:gd name="T75" fmla="*/ 41 h 42"/>
                <a:gd name="T76" fmla="*/ 32 w 40"/>
                <a:gd name="T77" fmla="*/ 37 h 42"/>
                <a:gd name="T78" fmla="*/ 36 w 40"/>
                <a:gd name="T79" fmla="*/ 32 h 42"/>
                <a:gd name="T80" fmla="*/ 38 w 40"/>
                <a:gd name="T81" fmla="*/ 18 h 42"/>
                <a:gd name="T82" fmla="*/ 28 w 40"/>
                <a:gd name="T83" fmla="*/ 7 h 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"/>
                <a:gd name="T127" fmla="*/ 0 h 42"/>
                <a:gd name="T128" fmla="*/ 40 w 40"/>
                <a:gd name="T129" fmla="*/ 42 h 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" h="42">
                  <a:moveTo>
                    <a:pt x="15" y="3"/>
                  </a:moveTo>
                  <a:cubicBezTo>
                    <a:pt x="14" y="3"/>
                    <a:pt x="15" y="2"/>
                    <a:pt x="15" y="2"/>
                  </a:cubicBezTo>
                  <a:cubicBezTo>
                    <a:pt x="23" y="0"/>
                    <a:pt x="30" y="6"/>
                    <a:pt x="33" y="8"/>
                  </a:cubicBezTo>
                  <a:cubicBezTo>
                    <a:pt x="35" y="10"/>
                    <a:pt x="39" y="15"/>
                    <a:pt x="40" y="20"/>
                  </a:cubicBezTo>
                  <a:cubicBezTo>
                    <a:pt x="40" y="22"/>
                    <a:pt x="39" y="25"/>
                    <a:pt x="39" y="28"/>
                  </a:cubicBezTo>
                  <a:cubicBezTo>
                    <a:pt x="38" y="30"/>
                    <a:pt x="38" y="32"/>
                    <a:pt x="37" y="34"/>
                  </a:cubicBezTo>
                  <a:cubicBezTo>
                    <a:pt x="37" y="34"/>
                    <a:pt x="36" y="33"/>
                    <a:pt x="36" y="34"/>
                  </a:cubicBezTo>
                  <a:cubicBezTo>
                    <a:pt x="36" y="36"/>
                    <a:pt x="30" y="41"/>
                    <a:pt x="28" y="41"/>
                  </a:cubicBezTo>
                  <a:cubicBezTo>
                    <a:pt x="26" y="42"/>
                    <a:pt x="23" y="42"/>
                    <a:pt x="20" y="42"/>
                  </a:cubicBezTo>
                  <a:cubicBezTo>
                    <a:pt x="17" y="42"/>
                    <a:pt x="14" y="42"/>
                    <a:pt x="12" y="41"/>
                  </a:cubicBezTo>
                  <a:cubicBezTo>
                    <a:pt x="12" y="41"/>
                    <a:pt x="12" y="41"/>
                    <a:pt x="11" y="41"/>
                  </a:cubicBezTo>
                  <a:cubicBezTo>
                    <a:pt x="12" y="41"/>
                    <a:pt x="6" y="38"/>
                    <a:pt x="6" y="37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5" y="34"/>
                    <a:pt x="4" y="34"/>
                    <a:pt x="3" y="33"/>
                  </a:cubicBezTo>
                  <a:cubicBezTo>
                    <a:pt x="3" y="32"/>
                    <a:pt x="3" y="32"/>
                    <a:pt x="2" y="31"/>
                  </a:cubicBezTo>
                  <a:cubicBezTo>
                    <a:pt x="2" y="30"/>
                    <a:pt x="2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2"/>
                    <a:pt x="0" y="17"/>
                    <a:pt x="1" y="14"/>
                  </a:cubicBezTo>
                  <a:cubicBezTo>
                    <a:pt x="2" y="13"/>
                    <a:pt x="2" y="14"/>
                    <a:pt x="2" y="13"/>
                  </a:cubicBezTo>
                  <a:cubicBezTo>
                    <a:pt x="2" y="11"/>
                    <a:pt x="4" y="11"/>
                    <a:pt x="4" y="9"/>
                  </a:cubicBezTo>
                  <a:cubicBezTo>
                    <a:pt x="4" y="8"/>
                    <a:pt x="5" y="8"/>
                    <a:pt x="7" y="7"/>
                  </a:cubicBezTo>
                  <a:cubicBezTo>
                    <a:pt x="8" y="5"/>
                    <a:pt x="11" y="4"/>
                    <a:pt x="15" y="3"/>
                  </a:cubicBezTo>
                  <a:close/>
                  <a:moveTo>
                    <a:pt x="28" y="7"/>
                  </a:moveTo>
                  <a:cubicBezTo>
                    <a:pt x="27" y="6"/>
                    <a:pt x="26" y="5"/>
                    <a:pt x="25" y="5"/>
                  </a:cubicBezTo>
                  <a:cubicBezTo>
                    <a:pt x="22" y="3"/>
                    <a:pt x="17" y="5"/>
                    <a:pt x="15" y="5"/>
                  </a:cubicBezTo>
                  <a:cubicBezTo>
                    <a:pt x="11" y="5"/>
                    <a:pt x="11" y="5"/>
                    <a:pt x="9" y="7"/>
                  </a:cubicBezTo>
                  <a:cubicBezTo>
                    <a:pt x="8" y="8"/>
                    <a:pt x="4" y="10"/>
                    <a:pt x="4" y="12"/>
                  </a:cubicBezTo>
                  <a:cubicBezTo>
                    <a:pt x="4" y="13"/>
                    <a:pt x="3" y="12"/>
                    <a:pt x="3" y="13"/>
                  </a:cubicBezTo>
                  <a:cubicBezTo>
                    <a:pt x="2" y="15"/>
                    <a:pt x="2" y="24"/>
                    <a:pt x="2" y="28"/>
                  </a:cubicBezTo>
                  <a:cubicBezTo>
                    <a:pt x="2" y="28"/>
                    <a:pt x="3" y="29"/>
                    <a:pt x="3" y="29"/>
                  </a:cubicBezTo>
                  <a:cubicBezTo>
                    <a:pt x="3" y="30"/>
                    <a:pt x="3" y="30"/>
                    <a:pt x="4" y="31"/>
                  </a:cubicBezTo>
                  <a:cubicBezTo>
                    <a:pt x="4" y="31"/>
                    <a:pt x="4" y="32"/>
                    <a:pt x="4" y="33"/>
                  </a:cubicBezTo>
                  <a:cubicBezTo>
                    <a:pt x="4" y="33"/>
                    <a:pt x="5" y="33"/>
                    <a:pt x="6" y="34"/>
                  </a:cubicBezTo>
                  <a:cubicBezTo>
                    <a:pt x="7" y="35"/>
                    <a:pt x="7" y="36"/>
                    <a:pt x="8" y="37"/>
                  </a:cubicBezTo>
                  <a:cubicBezTo>
                    <a:pt x="8" y="37"/>
                    <a:pt x="9" y="37"/>
                    <a:pt x="9" y="37"/>
                  </a:cubicBezTo>
                  <a:cubicBezTo>
                    <a:pt x="10" y="37"/>
                    <a:pt x="10" y="39"/>
                    <a:pt x="11" y="39"/>
                  </a:cubicBezTo>
                  <a:cubicBezTo>
                    <a:pt x="12" y="39"/>
                    <a:pt x="11" y="39"/>
                    <a:pt x="12" y="40"/>
                  </a:cubicBezTo>
                  <a:cubicBezTo>
                    <a:pt x="14" y="40"/>
                    <a:pt x="16" y="41"/>
                    <a:pt x="19" y="41"/>
                  </a:cubicBezTo>
                  <a:cubicBezTo>
                    <a:pt x="26" y="42"/>
                    <a:pt x="28" y="40"/>
                    <a:pt x="32" y="37"/>
                  </a:cubicBezTo>
                  <a:cubicBezTo>
                    <a:pt x="34" y="36"/>
                    <a:pt x="35" y="33"/>
                    <a:pt x="36" y="32"/>
                  </a:cubicBezTo>
                  <a:cubicBezTo>
                    <a:pt x="38" y="29"/>
                    <a:pt x="38" y="24"/>
                    <a:pt x="38" y="18"/>
                  </a:cubicBezTo>
                  <a:cubicBezTo>
                    <a:pt x="35" y="13"/>
                    <a:pt x="32" y="9"/>
                    <a:pt x="28" y="7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75" name="Freeform 22"/>
            <p:cNvSpPr>
              <a:spLocks noEditPoints="1" noChangeArrowheads="1"/>
            </p:cNvSpPr>
            <p:nvPr/>
          </p:nvSpPr>
          <p:spPr bwMode="auto">
            <a:xfrm>
              <a:off x="935037" y="846137"/>
              <a:ext cx="204788" cy="207963"/>
            </a:xfrm>
            <a:custGeom>
              <a:avLst/>
              <a:gdLst>
                <a:gd name="T0" fmla="*/ 3 w 74"/>
                <a:gd name="T1" fmla="*/ 65 h 75"/>
                <a:gd name="T2" fmla="*/ 2 w 74"/>
                <a:gd name="T3" fmla="*/ 8 h 75"/>
                <a:gd name="T4" fmla="*/ 6 w 74"/>
                <a:gd name="T5" fmla="*/ 5 h 75"/>
                <a:gd name="T6" fmla="*/ 8 w 74"/>
                <a:gd name="T7" fmla="*/ 3 h 75"/>
                <a:gd name="T8" fmla="*/ 17 w 74"/>
                <a:gd name="T9" fmla="*/ 2 h 75"/>
                <a:gd name="T10" fmla="*/ 24 w 74"/>
                <a:gd name="T11" fmla="*/ 1 h 75"/>
                <a:gd name="T12" fmla="*/ 46 w 74"/>
                <a:gd name="T13" fmla="*/ 1 h 75"/>
                <a:gd name="T14" fmla="*/ 53 w 74"/>
                <a:gd name="T15" fmla="*/ 1 h 75"/>
                <a:gd name="T16" fmla="*/ 61 w 74"/>
                <a:gd name="T17" fmla="*/ 2 h 75"/>
                <a:gd name="T18" fmla="*/ 63 w 74"/>
                <a:gd name="T19" fmla="*/ 2 h 75"/>
                <a:gd name="T20" fmla="*/ 66 w 74"/>
                <a:gd name="T21" fmla="*/ 4 h 75"/>
                <a:gd name="T22" fmla="*/ 67 w 74"/>
                <a:gd name="T23" fmla="*/ 5 h 75"/>
                <a:gd name="T24" fmla="*/ 69 w 74"/>
                <a:gd name="T25" fmla="*/ 8 h 75"/>
                <a:gd name="T26" fmla="*/ 71 w 74"/>
                <a:gd name="T27" fmla="*/ 9 h 75"/>
                <a:gd name="T28" fmla="*/ 71 w 74"/>
                <a:gd name="T29" fmla="*/ 15 h 75"/>
                <a:gd name="T30" fmla="*/ 72 w 74"/>
                <a:gd name="T31" fmla="*/ 15 h 75"/>
                <a:gd name="T32" fmla="*/ 71 w 74"/>
                <a:gd name="T33" fmla="*/ 27 h 75"/>
                <a:gd name="T34" fmla="*/ 68 w 74"/>
                <a:gd name="T35" fmla="*/ 68 h 75"/>
                <a:gd name="T36" fmla="*/ 42 w 74"/>
                <a:gd name="T37" fmla="*/ 73 h 75"/>
                <a:gd name="T38" fmla="*/ 27 w 74"/>
                <a:gd name="T39" fmla="*/ 74 h 75"/>
                <a:gd name="T40" fmla="*/ 13 w 74"/>
                <a:gd name="T41" fmla="*/ 74 h 75"/>
                <a:gd name="T42" fmla="*/ 3 w 74"/>
                <a:gd name="T43" fmla="*/ 65 h 75"/>
                <a:gd name="T44" fmla="*/ 30 w 74"/>
                <a:gd name="T45" fmla="*/ 73 h 75"/>
                <a:gd name="T46" fmla="*/ 39 w 74"/>
                <a:gd name="T47" fmla="*/ 71 h 75"/>
                <a:gd name="T48" fmla="*/ 66 w 74"/>
                <a:gd name="T49" fmla="*/ 68 h 75"/>
                <a:gd name="T50" fmla="*/ 69 w 74"/>
                <a:gd name="T51" fmla="*/ 51 h 75"/>
                <a:gd name="T52" fmla="*/ 69 w 74"/>
                <a:gd name="T53" fmla="*/ 35 h 75"/>
                <a:gd name="T54" fmla="*/ 67 w 74"/>
                <a:gd name="T55" fmla="*/ 7 h 75"/>
                <a:gd name="T56" fmla="*/ 59 w 74"/>
                <a:gd name="T57" fmla="*/ 3 h 75"/>
                <a:gd name="T58" fmla="*/ 31 w 74"/>
                <a:gd name="T59" fmla="*/ 1 h 75"/>
                <a:gd name="T60" fmla="*/ 28 w 74"/>
                <a:gd name="T61" fmla="*/ 2 h 75"/>
                <a:gd name="T62" fmla="*/ 14 w 74"/>
                <a:gd name="T63" fmla="*/ 4 h 75"/>
                <a:gd name="T64" fmla="*/ 8 w 74"/>
                <a:gd name="T65" fmla="*/ 6 h 75"/>
                <a:gd name="T66" fmla="*/ 6 w 74"/>
                <a:gd name="T67" fmla="*/ 6 h 75"/>
                <a:gd name="T68" fmla="*/ 6 w 74"/>
                <a:gd name="T69" fmla="*/ 8 h 75"/>
                <a:gd name="T70" fmla="*/ 3 w 74"/>
                <a:gd name="T71" fmla="*/ 9 h 75"/>
                <a:gd name="T72" fmla="*/ 5 w 74"/>
                <a:gd name="T73" fmla="*/ 66 h 75"/>
                <a:gd name="T74" fmla="*/ 12 w 74"/>
                <a:gd name="T75" fmla="*/ 72 h 75"/>
                <a:gd name="T76" fmla="*/ 30 w 74"/>
                <a:gd name="T77" fmla="*/ 73 h 7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4"/>
                <a:gd name="T118" fmla="*/ 0 h 75"/>
                <a:gd name="T119" fmla="*/ 74 w 74"/>
                <a:gd name="T120" fmla="*/ 75 h 7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4" h="75">
                  <a:moveTo>
                    <a:pt x="3" y="65"/>
                  </a:moveTo>
                  <a:cubicBezTo>
                    <a:pt x="2" y="47"/>
                    <a:pt x="0" y="27"/>
                    <a:pt x="2" y="8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7" y="5"/>
                    <a:pt x="8" y="3"/>
                    <a:pt x="8" y="3"/>
                  </a:cubicBezTo>
                  <a:cubicBezTo>
                    <a:pt x="10" y="3"/>
                    <a:pt x="14" y="3"/>
                    <a:pt x="17" y="2"/>
                  </a:cubicBezTo>
                  <a:cubicBezTo>
                    <a:pt x="18" y="2"/>
                    <a:pt x="21" y="1"/>
                    <a:pt x="24" y="1"/>
                  </a:cubicBezTo>
                  <a:cubicBezTo>
                    <a:pt x="30" y="0"/>
                    <a:pt x="39" y="2"/>
                    <a:pt x="46" y="1"/>
                  </a:cubicBezTo>
                  <a:cubicBezTo>
                    <a:pt x="47" y="0"/>
                    <a:pt x="49" y="0"/>
                    <a:pt x="53" y="1"/>
                  </a:cubicBezTo>
                  <a:cubicBezTo>
                    <a:pt x="56" y="1"/>
                    <a:pt x="58" y="2"/>
                    <a:pt x="61" y="2"/>
                  </a:cubicBezTo>
                  <a:cubicBezTo>
                    <a:pt x="62" y="2"/>
                    <a:pt x="62" y="2"/>
                    <a:pt x="63" y="2"/>
                  </a:cubicBezTo>
                  <a:cubicBezTo>
                    <a:pt x="64" y="3"/>
                    <a:pt x="65" y="3"/>
                    <a:pt x="66" y="4"/>
                  </a:cubicBezTo>
                  <a:cubicBezTo>
                    <a:pt x="67" y="4"/>
                    <a:pt x="66" y="5"/>
                    <a:pt x="67" y="5"/>
                  </a:cubicBezTo>
                  <a:cubicBezTo>
                    <a:pt x="68" y="5"/>
                    <a:pt x="69" y="7"/>
                    <a:pt x="69" y="8"/>
                  </a:cubicBezTo>
                  <a:cubicBezTo>
                    <a:pt x="69" y="8"/>
                    <a:pt x="71" y="9"/>
                    <a:pt x="71" y="9"/>
                  </a:cubicBezTo>
                  <a:cubicBezTo>
                    <a:pt x="71" y="11"/>
                    <a:pt x="70" y="12"/>
                    <a:pt x="71" y="15"/>
                  </a:cubicBezTo>
                  <a:cubicBezTo>
                    <a:pt x="71" y="15"/>
                    <a:pt x="72" y="15"/>
                    <a:pt x="72" y="15"/>
                  </a:cubicBezTo>
                  <a:cubicBezTo>
                    <a:pt x="72" y="19"/>
                    <a:pt x="71" y="23"/>
                    <a:pt x="71" y="27"/>
                  </a:cubicBezTo>
                  <a:cubicBezTo>
                    <a:pt x="70" y="36"/>
                    <a:pt x="74" y="63"/>
                    <a:pt x="68" y="68"/>
                  </a:cubicBezTo>
                  <a:cubicBezTo>
                    <a:pt x="65" y="72"/>
                    <a:pt x="53" y="72"/>
                    <a:pt x="42" y="73"/>
                  </a:cubicBezTo>
                  <a:cubicBezTo>
                    <a:pt x="38" y="73"/>
                    <a:pt x="32" y="74"/>
                    <a:pt x="27" y="74"/>
                  </a:cubicBezTo>
                  <a:cubicBezTo>
                    <a:pt x="22" y="74"/>
                    <a:pt x="16" y="75"/>
                    <a:pt x="13" y="74"/>
                  </a:cubicBezTo>
                  <a:cubicBezTo>
                    <a:pt x="8" y="72"/>
                    <a:pt x="6" y="68"/>
                    <a:pt x="3" y="65"/>
                  </a:cubicBezTo>
                  <a:close/>
                  <a:moveTo>
                    <a:pt x="30" y="73"/>
                  </a:moveTo>
                  <a:cubicBezTo>
                    <a:pt x="33" y="73"/>
                    <a:pt x="36" y="71"/>
                    <a:pt x="39" y="71"/>
                  </a:cubicBezTo>
                  <a:cubicBezTo>
                    <a:pt x="49" y="70"/>
                    <a:pt x="62" y="72"/>
                    <a:pt x="66" y="68"/>
                  </a:cubicBezTo>
                  <a:cubicBezTo>
                    <a:pt x="71" y="63"/>
                    <a:pt x="69" y="60"/>
                    <a:pt x="69" y="51"/>
                  </a:cubicBezTo>
                  <a:cubicBezTo>
                    <a:pt x="69" y="46"/>
                    <a:pt x="69" y="39"/>
                    <a:pt x="69" y="35"/>
                  </a:cubicBezTo>
                  <a:cubicBezTo>
                    <a:pt x="69" y="27"/>
                    <a:pt x="72" y="12"/>
                    <a:pt x="67" y="7"/>
                  </a:cubicBezTo>
                  <a:cubicBezTo>
                    <a:pt x="66" y="5"/>
                    <a:pt x="63" y="4"/>
                    <a:pt x="59" y="3"/>
                  </a:cubicBezTo>
                  <a:cubicBezTo>
                    <a:pt x="52" y="1"/>
                    <a:pt x="39" y="1"/>
                    <a:pt x="31" y="1"/>
                  </a:cubicBezTo>
                  <a:cubicBezTo>
                    <a:pt x="30" y="2"/>
                    <a:pt x="30" y="2"/>
                    <a:pt x="28" y="2"/>
                  </a:cubicBezTo>
                  <a:cubicBezTo>
                    <a:pt x="23" y="3"/>
                    <a:pt x="19" y="3"/>
                    <a:pt x="14" y="4"/>
                  </a:cubicBezTo>
                  <a:cubicBezTo>
                    <a:pt x="12" y="5"/>
                    <a:pt x="10" y="5"/>
                    <a:pt x="8" y="6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6" y="6"/>
                    <a:pt x="6" y="7"/>
                    <a:pt x="6" y="8"/>
                  </a:cubicBezTo>
                  <a:cubicBezTo>
                    <a:pt x="5" y="8"/>
                    <a:pt x="4" y="9"/>
                    <a:pt x="3" y="9"/>
                  </a:cubicBezTo>
                  <a:cubicBezTo>
                    <a:pt x="1" y="28"/>
                    <a:pt x="3" y="48"/>
                    <a:pt x="5" y="66"/>
                  </a:cubicBezTo>
                  <a:cubicBezTo>
                    <a:pt x="7" y="68"/>
                    <a:pt x="10" y="70"/>
                    <a:pt x="12" y="72"/>
                  </a:cubicBezTo>
                  <a:cubicBezTo>
                    <a:pt x="19" y="71"/>
                    <a:pt x="24" y="73"/>
                    <a:pt x="30" y="73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76" name="Freeform 23"/>
            <p:cNvSpPr>
              <a:spLocks noEditPoints="1" noChangeArrowheads="1"/>
            </p:cNvSpPr>
            <p:nvPr/>
          </p:nvSpPr>
          <p:spPr bwMode="auto">
            <a:xfrm>
              <a:off x="179387" y="849312"/>
              <a:ext cx="195263" cy="204788"/>
            </a:xfrm>
            <a:custGeom>
              <a:avLst/>
              <a:gdLst>
                <a:gd name="T0" fmla="*/ 41 w 70"/>
                <a:gd name="T1" fmla="*/ 72 h 74"/>
                <a:gd name="T2" fmla="*/ 11 w 70"/>
                <a:gd name="T3" fmla="*/ 71 h 74"/>
                <a:gd name="T4" fmla="*/ 2 w 70"/>
                <a:gd name="T5" fmla="*/ 68 h 74"/>
                <a:gd name="T6" fmla="*/ 2 w 70"/>
                <a:gd name="T7" fmla="*/ 63 h 74"/>
                <a:gd name="T8" fmla="*/ 5 w 70"/>
                <a:gd name="T9" fmla="*/ 5 h 74"/>
                <a:gd name="T10" fmla="*/ 16 w 70"/>
                <a:gd name="T11" fmla="*/ 2 h 74"/>
                <a:gd name="T12" fmla="*/ 40 w 70"/>
                <a:gd name="T13" fmla="*/ 1 h 74"/>
                <a:gd name="T14" fmla="*/ 43 w 70"/>
                <a:gd name="T15" fmla="*/ 2 h 74"/>
                <a:gd name="T16" fmla="*/ 68 w 70"/>
                <a:gd name="T17" fmla="*/ 9 h 74"/>
                <a:gd name="T18" fmla="*/ 69 w 70"/>
                <a:gd name="T19" fmla="*/ 33 h 74"/>
                <a:gd name="T20" fmla="*/ 69 w 70"/>
                <a:gd name="T21" fmla="*/ 61 h 74"/>
                <a:gd name="T22" fmla="*/ 65 w 70"/>
                <a:gd name="T23" fmla="*/ 70 h 74"/>
                <a:gd name="T24" fmla="*/ 67 w 70"/>
                <a:gd name="T25" fmla="*/ 47 h 74"/>
                <a:gd name="T26" fmla="*/ 64 w 70"/>
                <a:gd name="T27" fmla="*/ 7 h 74"/>
                <a:gd name="T28" fmla="*/ 62 w 70"/>
                <a:gd name="T29" fmla="*/ 6 h 74"/>
                <a:gd name="T30" fmla="*/ 23 w 70"/>
                <a:gd name="T31" fmla="*/ 3 h 74"/>
                <a:gd name="T32" fmla="*/ 6 w 70"/>
                <a:gd name="T33" fmla="*/ 6 h 74"/>
                <a:gd name="T34" fmla="*/ 3 w 70"/>
                <a:gd name="T35" fmla="*/ 13 h 74"/>
                <a:gd name="T36" fmla="*/ 4 w 70"/>
                <a:gd name="T37" fmla="*/ 22 h 74"/>
                <a:gd name="T38" fmla="*/ 19 w 70"/>
                <a:gd name="T39" fmla="*/ 7 h 74"/>
                <a:gd name="T40" fmla="*/ 36 w 70"/>
                <a:gd name="T41" fmla="*/ 7 h 74"/>
                <a:gd name="T42" fmla="*/ 57 w 70"/>
                <a:gd name="T43" fmla="*/ 7 h 74"/>
                <a:gd name="T44" fmla="*/ 65 w 70"/>
                <a:gd name="T45" fmla="*/ 38 h 74"/>
                <a:gd name="T46" fmla="*/ 65 w 70"/>
                <a:gd name="T47" fmla="*/ 41 h 74"/>
                <a:gd name="T48" fmla="*/ 64 w 70"/>
                <a:gd name="T49" fmla="*/ 63 h 74"/>
                <a:gd name="T50" fmla="*/ 63 w 70"/>
                <a:gd name="T51" fmla="*/ 66 h 74"/>
                <a:gd name="T52" fmla="*/ 65 w 70"/>
                <a:gd name="T53" fmla="*/ 68 h 74"/>
                <a:gd name="T54" fmla="*/ 38 w 70"/>
                <a:gd name="T55" fmla="*/ 7 h 74"/>
                <a:gd name="T56" fmla="*/ 7 w 70"/>
                <a:gd name="T57" fmla="*/ 12 h 74"/>
                <a:gd name="T58" fmla="*/ 4 w 70"/>
                <a:gd name="T59" fmla="*/ 38 h 74"/>
                <a:gd name="T60" fmla="*/ 4 w 70"/>
                <a:gd name="T61" fmla="*/ 61 h 74"/>
                <a:gd name="T62" fmla="*/ 10 w 70"/>
                <a:gd name="T63" fmla="*/ 64 h 74"/>
                <a:gd name="T64" fmla="*/ 26 w 70"/>
                <a:gd name="T65" fmla="*/ 67 h 74"/>
                <a:gd name="T66" fmla="*/ 37 w 70"/>
                <a:gd name="T67" fmla="*/ 69 h 74"/>
                <a:gd name="T68" fmla="*/ 63 w 70"/>
                <a:gd name="T69" fmla="*/ 63 h 74"/>
                <a:gd name="T70" fmla="*/ 64 w 70"/>
                <a:gd name="T71" fmla="*/ 38 h 74"/>
                <a:gd name="T72" fmla="*/ 64 w 70"/>
                <a:gd name="T73" fmla="*/ 29 h 74"/>
                <a:gd name="T74" fmla="*/ 64 w 70"/>
                <a:gd name="T75" fmla="*/ 13 h 74"/>
                <a:gd name="T76" fmla="*/ 4 w 70"/>
                <a:gd name="T77" fmla="*/ 66 h 74"/>
                <a:gd name="T78" fmla="*/ 6 w 70"/>
                <a:gd name="T79" fmla="*/ 68 h 74"/>
                <a:gd name="T80" fmla="*/ 38 w 70"/>
                <a:gd name="T81" fmla="*/ 70 h 74"/>
                <a:gd name="T82" fmla="*/ 22 w 70"/>
                <a:gd name="T83" fmla="*/ 68 h 74"/>
                <a:gd name="T84" fmla="*/ 10 w 70"/>
                <a:gd name="T85" fmla="*/ 66 h 74"/>
                <a:gd name="T86" fmla="*/ 5 w 70"/>
                <a:gd name="T87" fmla="*/ 63 h 74"/>
                <a:gd name="T88" fmla="*/ 4 w 70"/>
                <a:gd name="T89" fmla="*/ 66 h 7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0"/>
                <a:gd name="T136" fmla="*/ 0 h 74"/>
                <a:gd name="T137" fmla="*/ 70 w 70"/>
                <a:gd name="T138" fmla="*/ 74 h 7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0" h="74">
                  <a:moveTo>
                    <a:pt x="65" y="70"/>
                  </a:moveTo>
                  <a:cubicBezTo>
                    <a:pt x="58" y="72"/>
                    <a:pt x="50" y="71"/>
                    <a:pt x="41" y="72"/>
                  </a:cubicBezTo>
                  <a:cubicBezTo>
                    <a:pt x="31" y="72"/>
                    <a:pt x="21" y="74"/>
                    <a:pt x="12" y="72"/>
                  </a:cubicBezTo>
                  <a:cubicBezTo>
                    <a:pt x="12" y="72"/>
                    <a:pt x="12" y="71"/>
                    <a:pt x="11" y="71"/>
                  </a:cubicBezTo>
                  <a:cubicBezTo>
                    <a:pt x="11" y="71"/>
                    <a:pt x="10" y="71"/>
                    <a:pt x="9" y="71"/>
                  </a:cubicBezTo>
                  <a:cubicBezTo>
                    <a:pt x="6" y="70"/>
                    <a:pt x="4" y="69"/>
                    <a:pt x="2" y="68"/>
                  </a:cubicBezTo>
                  <a:cubicBezTo>
                    <a:pt x="1" y="67"/>
                    <a:pt x="3" y="67"/>
                    <a:pt x="3" y="67"/>
                  </a:cubicBezTo>
                  <a:cubicBezTo>
                    <a:pt x="3" y="66"/>
                    <a:pt x="2" y="64"/>
                    <a:pt x="2" y="63"/>
                  </a:cubicBezTo>
                  <a:cubicBezTo>
                    <a:pt x="0" y="56"/>
                    <a:pt x="1" y="38"/>
                    <a:pt x="2" y="28"/>
                  </a:cubicBezTo>
                  <a:cubicBezTo>
                    <a:pt x="2" y="20"/>
                    <a:pt x="0" y="10"/>
                    <a:pt x="5" y="5"/>
                  </a:cubicBezTo>
                  <a:cubicBezTo>
                    <a:pt x="7" y="3"/>
                    <a:pt x="10" y="3"/>
                    <a:pt x="12" y="4"/>
                  </a:cubicBezTo>
                  <a:cubicBezTo>
                    <a:pt x="13" y="3"/>
                    <a:pt x="14" y="3"/>
                    <a:pt x="16" y="2"/>
                  </a:cubicBezTo>
                  <a:cubicBezTo>
                    <a:pt x="19" y="1"/>
                    <a:pt x="25" y="2"/>
                    <a:pt x="31" y="1"/>
                  </a:cubicBezTo>
                  <a:cubicBezTo>
                    <a:pt x="33" y="1"/>
                    <a:pt x="36" y="0"/>
                    <a:pt x="40" y="1"/>
                  </a:cubicBezTo>
                  <a:cubicBezTo>
                    <a:pt x="40" y="1"/>
                    <a:pt x="40" y="2"/>
                    <a:pt x="41" y="2"/>
                  </a:cubicBezTo>
                  <a:cubicBezTo>
                    <a:pt x="42" y="2"/>
                    <a:pt x="42" y="2"/>
                    <a:pt x="43" y="2"/>
                  </a:cubicBezTo>
                  <a:cubicBezTo>
                    <a:pt x="47" y="3"/>
                    <a:pt x="57" y="3"/>
                    <a:pt x="64" y="5"/>
                  </a:cubicBezTo>
                  <a:cubicBezTo>
                    <a:pt x="65" y="6"/>
                    <a:pt x="65" y="9"/>
                    <a:pt x="68" y="9"/>
                  </a:cubicBezTo>
                  <a:cubicBezTo>
                    <a:pt x="69" y="14"/>
                    <a:pt x="68" y="19"/>
                    <a:pt x="68" y="24"/>
                  </a:cubicBezTo>
                  <a:cubicBezTo>
                    <a:pt x="68" y="27"/>
                    <a:pt x="69" y="30"/>
                    <a:pt x="69" y="33"/>
                  </a:cubicBezTo>
                  <a:cubicBezTo>
                    <a:pt x="69" y="37"/>
                    <a:pt x="69" y="43"/>
                    <a:pt x="69" y="47"/>
                  </a:cubicBezTo>
                  <a:cubicBezTo>
                    <a:pt x="69" y="53"/>
                    <a:pt x="70" y="56"/>
                    <a:pt x="69" y="61"/>
                  </a:cubicBezTo>
                  <a:cubicBezTo>
                    <a:pt x="69" y="61"/>
                    <a:pt x="69" y="64"/>
                    <a:pt x="69" y="64"/>
                  </a:cubicBezTo>
                  <a:cubicBezTo>
                    <a:pt x="68" y="65"/>
                    <a:pt x="67" y="68"/>
                    <a:pt x="65" y="70"/>
                  </a:cubicBezTo>
                  <a:close/>
                  <a:moveTo>
                    <a:pt x="68" y="59"/>
                  </a:moveTo>
                  <a:cubicBezTo>
                    <a:pt x="68" y="55"/>
                    <a:pt x="67" y="51"/>
                    <a:pt x="67" y="47"/>
                  </a:cubicBezTo>
                  <a:cubicBezTo>
                    <a:pt x="67" y="35"/>
                    <a:pt x="67" y="23"/>
                    <a:pt x="67" y="11"/>
                  </a:cubicBezTo>
                  <a:cubicBezTo>
                    <a:pt x="65" y="11"/>
                    <a:pt x="65" y="8"/>
                    <a:pt x="64" y="7"/>
                  </a:cubicBezTo>
                  <a:cubicBezTo>
                    <a:pt x="64" y="7"/>
                    <a:pt x="63" y="8"/>
                    <a:pt x="63" y="7"/>
                  </a:cubicBezTo>
                  <a:cubicBezTo>
                    <a:pt x="62" y="7"/>
                    <a:pt x="62" y="6"/>
                    <a:pt x="62" y="6"/>
                  </a:cubicBezTo>
                  <a:cubicBezTo>
                    <a:pt x="58" y="4"/>
                    <a:pt x="44" y="4"/>
                    <a:pt x="39" y="3"/>
                  </a:cubicBezTo>
                  <a:cubicBezTo>
                    <a:pt x="34" y="2"/>
                    <a:pt x="28" y="3"/>
                    <a:pt x="23" y="3"/>
                  </a:cubicBezTo>
                  <a:cubicBezTo>
                    <a:pt x="19" y="3"/>
                    <a:pt x="17" y="3"/>
                    <a:pt x="15" y="4"/>
                  </a:cubicBezTo>
                  <a:cubicBezTo>
                    <a:pt x="11" y="5"/>
                    <a:pt x="9" y="5"/>
                    <a:pt x="6" y="6"/>
                  </a:cubicBezTo>
                  <a:cubicBezTo>
                    <a:pt x="5" y="8"/>
                    <a:pt x="4" y="10"/>
                    <a:pt x="4" y="12"/>
                  </a:cubicBezTo>
                  <a:cubicBezTo>
                    <a:pt x="4" y="13"/>
                    <a:pt x="3" y="13"/>
                    <a:pt x="3" y="13"/>
                  </a:cubicBezTo>
                  <a:cubicBezTo>
                    <a:pt x="2" y="14"/>
                    <a:pt x="3" y="16"/>
                    <a:pt x="3" y="18"/>
                  </a:cubicBezTo>
                  <a:cubicBezTo>
                    <a:pt x="3" y="19"/>
                    <a:pt x="2" y="22"/>
                    <a:pt x="4" y="22"/>
                  </a:cubicBezTo>
                  <a:cubicBezTo>
                    <a:pt x="5" y="16"/>
                    <a:pt x="4" y="10"/>
                    <a:pt x="10" y="7"/>
                  </a:cubicBezTo>
                  <a:cubicBezTo>
                    <a:pt x="12" y="6"/>
                    <a:pt x="15" y="7"/>
                    <a:pt x="19" y="7"/>
                  </a:cubicBezTo>
                  <a:cubicBezTo>
                    <a:pt x="20" y="6"/>
                    <a:pt x="20" y="6"/>
                    <a:pt x="21" y="6"/>
                  </a:cubicBezTo>
                  <a:cubicBezTo>
                    <a:pt x="27" y="4"/>
                    <a:pt x="32" y="6"/>
                    <a:pt x="36" y="7"/>
                  </a:cubicBezTo>
                  <a:cubicBezTo>
                    <a:pt x="42" y="7"/>
                    <a:pt x="52" y="7"/>
                    <a:pt x="55" y="7"/>
                  </a:cubicBezTo>
                  <a:cubicBezTo>
                    <a:pt x="55" y="8"/>
                    <a:pt x="56" y="7"/>
                    <a:pt x="57" y="7"/>
                  </a:cubicBezTo>
                  <a:cubicBezTo>
                    <a:pt x="60" y="8"/>
                    <a:pt x="64" y="10"/>
                    <a:pt x="64" y="12"/>
                  </a:cubicBezTo>
                  <a:cubicBezTo>
                    <a:pt x="66" y="19"/>
                    <a:pt x="65" y="28"/>
                    <a:pt x="65" y="38"/>
                  </a:cubicBezTo>
                  <a:cubicBezTo>
                    <a:pt x="65" y="39"/>
                    <a:pt x="64" y="39"/>
                    <a:pt x="64" y="40"/>
                  </a:cubicBezTo>
                  <a:cubicBezTo>
                    <a:pt x="64" y="40"/>
                    <a:pt x="65" y="41"/>
                    <a:pt x="65" y="41"/>
                  </a:cubicBezTo>
                  <a:cubicBezTo>
                    <a:pt x="66" y="44"/>
                    <a:pt x="65" y="47"/>
                    <a:pt x="65" y="50"/>
                  </a:cubicBezTo>
                  <a:cubicBezTo>
                    <a:pt x="65" y="54"/>
                    <a:pt x="65" y="61"/>
                    <a:pt x="64" y="63"/>
                  </a:cubicBezTo>
                  <a:cubicBezTo>
                    <a:pt x="64" y="63"/>
                    <a:pt x="63" y="64"/>
                    <a:pt x="63" y="64"/>
                  </a:cubicBezTo>
                  <a:cubicBezTo>
                    <a:pt x="62" y="64"/>
                    <a:pt x="63" y="65"/>
                    <a:pt x="63" y="66"/>
                  </a:cubicBezTo>
                  <a:cubicBezTo>
                    <a:pt x="60" y="68"/>
                    <a:pt x="56" y="68"/>
                    <a:pt x="53" y="70"/>
                  </a:cubicBezTo>
                  <a:cubicBezTo>
                    <a:pt x="58" y="70"/>
                    <a:pt x="61" y="69"/>
                    <a:pt x="65" y="68"/>
                  </a:cubicBezTo>
                  <a:cubicBezTo>
                    <a:pt x="66" y="65"/>
                    <a:pt x="68" y="62"/>
                    <a:pt x="68" y="59"/>
                  </a:cubicBezTo>
                  <a:close/>
                  <a:moveTo>
                    <a:pt x="38" y="7"/>
                  </a:moveTo>
                  <a:cubicBezTo>
                    <a:pt x="28" y="7"/>
                    <a:pt x="17" y="7"/>
                    <a:pt x="10" y="9"/>
                  </a:cubicBezTo>
                  <a:cubicBezTo>
                    <a:pt x="10" y="11"/>
                    <a:pt x="8" y="11"/>
                    <a:pt x="7" y="12"/>
                  </a:cubicBezTo>
                  <a:cubicBezTo>
                    <a:pt x="5" y="15"/>
                    <a:pt x="6" y="19"/>
                    <a:pt x="5" y="24"/>
                  </a:cubicBezTo>
                  <a:cubicBezTo>
                    <a:pt x="5" y="29"/>
                    <a:pt x="4" y="36"/>
                    <a:pt x="4" y="38"/>
                  </a:cubicBezTo>
                  <a:cubicBezTo>
                    <a:pt x="3" y="38"/>
                    <a:pt x="4" y="39"/>
                    <a:pt x="4" y="40"/>
                  </a:cubicBezTo>
                  <a:cubicBezTo>
                    <a:pt x="3" y="48"/>
                    <a:pt x="2" y="55"/>
                    <a:pt x="4" y="61"/>
                  </a:cubicBezTo>
                  <a:cubicBezTo>
                    <a:pt x="6" y="61"/>
                    <a:pt x="8" y="64"/>
                    <a:pt x="8" y="64"/>
                  </a:cubicBezTo>
                  <a:cubicBezTo>
                    <a:pt x="8" y="64"/>
                    <a:pt x="9" y="64"/>
                    <a:pt x="10" y="64"/>
                  </a:cubicBezTo>
                  <a:cubicBezTo>
                    <a:pt x="10" y="64"/>
                    <a:pt x="10" y="66"/>
                    <a:pt x="11" y="66"/>
                  </a:cubicBezTo>
                  <a:cubicBezTo>
                    <a:pt x="14" y="67"/>
                    <a:pt x="23" y="67"/>
                    <a:pt x="26" y="67"/>
                  </a:cubicBezTo>
                  <a:cubicBezTo>
                    <a:pt x="27" y="68"/>
                    <a:pt x="27" y="68"/>
                    <a:pt x="28" y="68"/>
                  </a:cubicBezTo>
                  <a:cubicBezTo>
                    <a:pt x="32" y="69"/>
                    <a:pt x="36" y="68"/>
                    <a:pt x="37" y="69"/>
                  </a:cubicBezTo>
                  <a:cubicBezTo>
                    <a:pt x="38" y="70"/>
                    <a:pt x="47" y="69"/>
                    <a:pt x="47" y="69"/>
                  </a:cubicBezTo>
                  <a:cubicBezTo>
                    <a:pt x="54" y="69"/>
                    <a:pt x="60" y="66"/>
                    <a:pt x="63" y="63"/>
                  </a:cubicBezTo>
                  <a:cubicBezTo>
                    <a:pt x="63" y="58"/>
                    <a:pt x="64" y="53"/>
                    <a:pt x="64" y="48"/>
                  </a:cubicBezTo>
                  <a:cubicBezTo>
                    <a:pt x="64" y="45"/>
                    <a:pt x="63" y="41"/>
                    <a:pt x="64" y="38"/>
                  </a:cubicBezTo>
                  <a:cubicBezTo>
                    <a:pt x="64" y="37"/>
                    <a:pt x="64" y="36"/>
                    <a:pt x="64" y="35"/>
                  </a:cubicBezTo>
                  <a:cubicBezTo>
                    <a:pt x="64" y="33"/>
                    <a:pt x="63" y="31"/>
                    <a:pt x="64" y="29"/>
                  </a:cubicBezTo>
                  <a:cubicBezTo>
                    <a:pt x="64" y="28"/>
                    <a:pt x="64" y="27"/>
                    <a:pt x="64" y="26"/>
                  </a:cubicBezTo>
                  <a:cubicBezTo>
                    <a:pt x="65" y="20"/>
                    <a:pt x="64" y="17"/>
                    <a:pt x="64" y="13"/>
                  </a:cubicBezTo>
                  <a:cubicBezTo>
                    <a:pt x="59" y="8"/>
                    <a:pt x="48" y="8"/>
                    <a:pt x="38" y="7"/>
                  </a:cubicBezTo>
                  <a:close/>
                  <a:moveTo>
                    <a:pt x="4" y="66"/>
                  </a:moveTo>
                  <a:cubicBezTo>
                    <a:pt x="4" y="67"/>
                    <a:pt x="8" y="66"/>
                    <a:pt x="8" y="67"/>
                  </a:cubicBezTo>
                  <a:cubicBezTo>
                    <a:pt x="7" y="68"/>
                    <a:pt x="6" y="67"/>
                    <a:pt x="6" y="68"/>
                  </a:cubicBezTo>
                  <a:cubicBezTo>
                    <a:pt x="13" y="72"/>
                    <a:pt x="25" y="71"/>
                    <a:pt x="36" y="71"/>
                  </a:cubicBezTo>
                  <a:cubicBezTo>
                    <a:pt x="37" y="71"/>
                    <a:pt x="38" y="71"/>
                    <a:pt x="38" y="70"/>
                  </a:cubicBezTo>
                  <a:cubicBezTo>
                    <a:pt x="37" y="70"/>
                    <a:pt x="36" y="70"/>
                    <a:pt x="35" y="70"/>
                  </a:cubicBezTo>
                  <a:cubicBezTo>
                    <a:pt x="30" y="69"/>
                    <a:pt x="24" y="69"/>
                    <a:pt x="22" y="68"/>
                  </a:cubicBezTo>
                  <a:cubicBezTo>
                    <a:pt x="18" y="68"/>
                    <a:pt x="14" y="68"/>
                    <a:pt x="11" y="67"/>
                  </a:cubicBezTo>
                  <a:cubicBezTo>
                    <a:pt x="11" y="67"/>
                    <a:pt x="10" y="66"/>
                    <a:pt x="10" y="66"/>
                  </a:cubicBezTo>
                  <a:cubicBezTo>
                    <a:pt x="9" y="65"/>
                    <a:pt x="8" y="65"/>
                    <a:pt x="7" y="65"/>
                  </a:cubicBezTo>
                  <a:cubicBezTo>
                    <a:pt x="6" y="64"/>
                    <a:pt x="6" y="64"/>
                    <a:pt x="5" y="63"/>
                  </a:cubicBezTo>
                  <a:cubicBezTo>
                    <a:pt x="4" y="62"/>
                    <a:pt x="4" y="62"/>
                    <a:pt x="3" y="61"/>
                  </a:cubicBezTo>
                  <a:cubicBezTo>
                    <a:pt x="2" y="64"/>
                    <a:pt x="4" y="64"/>
                    <a:pt x="4" y="66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77" name="Freeform 24"/>
            <p:cNvSpPr>
              <a:spLocks noEditPoints="1" noChangeArrowheads="1"/>
            </p:cNvSpPr>
            <p:nvPr/>
          </p:nvSpPr>
          <p:spPr bwMode="auto">
            <a:xfrm>
              <a:off x="427037" y="849312"/>
              <a:ext cx="207963" cy="204788"/>
            </a:xfrm>
            <a:custGeom>
              <a:avLst/>
              <a:gdLst>
                <a:gd name="T0" fmla="*/ 18 w 75"/>
                <a:gd name="T1" fmla="*/ 1 h 74"/>
                <a:gd name="T2" fmla="*/ 32 w 75"/>
                <a:gd name="T3" fmla="*/ 1 h 74"/>
                <a:gd name="T4" fmla="*/ 60 w 75"/>
                <a:gd name="T5" fmla="*/ 2 h 74"/>
                <a:gd name="T6" fmla="*/ 70 w 75"/>
                <a:gd name="T7" fmla="*/ 6 h 74"/>
                <a:gd name="T8" fmla="*/ 71 w 75"/>
                <a:gd name="T9" fmla="*/ 27 h 74"/>
                <a:gd name="T10" fmla="*/ 46 w 75"/>
                <a:gd name="T11" fmla="*/ 74 h 74"/>
                <a:gd name="T12" fmla="*/ 8 w 75"/>
                <a:gd name="T13" fmla="*/ 72 h 74"/>
                <a:gd name="T14" fmla="*/ 3 w 75"/>
                <a:gd name="T15" fmla="*/ 65 h 74"/>
                <a:gd name="T16" fmla="*/ 2 w 75"/>
                <a:gd name="T17" fmla="*/ 45 h 74"/>
                <a:gd name="T18" fmla="*/ 4 w 75"/>
                <a:gd name="T19" fmla="*/ 8 h 74"/>
                <a:gd name="T20" fmla="*/ 26 w 75"/>
                <a:gd name="T21" fmla="*/ 2 h 74"/>
                <a:gd name="T22" fmla="*/ 29 w 75"/>
                <a:gd name="T23" fmla="*/ 26 h 74"/>
                <a:gd name="T24" fmla="*/ 34 w 75"/>
                <a:gd name="T25" fmla="*/ 42 h 74"/>
                <a:gd name="T26" fmla="*/ 36 w 75"/>
                <a:gd name="T27" fmla="*/ 52 h 74"/>
                <a:gd name="T28" fmla="*/ 39 w 75"/>
                <a:gd name="T29" fmla="*/ 48 h 74"/>
                <a:gd name="T30" fmla="*/ 42 w 75"/>
                <a:gd name="T31" fmla="*/ 44 h 74"/>
                <a:gd name="T32" fmla="*/ 44 w 75"/>
                <a:gd name="T33" fmla="*/ 40 h 74"/>
                <a:gd name="T34" fmla="*/ 49 w 75"/>
                <a:gd name="T35" fmla="*/ 33 h 74"/>
                <a:gd name="T36" fmla="*/ 26 w 75"/>
                <a:gd name="T37" fmla="*/ 2 h 74"/>
                <a:gd name="T38" fmla="*/ 9 w 75"/>
                <a:gd name="T39" fmla="*/ 5 h 74"/>
                <a:gd name="T40" fmla="*/ 5 w 75"/>
                <a:gd name="T41" fmla="*/ 12 h 74"/>
                <a:gd name="T42" fmla="*/ 4 w 75"/>
                <a:gd name="T43" fmla="*/ 14 h 74"/>
                <a:gd name="T44" fmla="*/ 3 w 75"/>
                <a:gd name="T45" fmla="*/ 15 h 74"/>
                <a:gd name="T46" fmla="*/ 10 w 75"/>
                <a:gd name="T47" fmla="*/ 40 h 74"/>
                <a:gd name="T48" fmla="*/ 21 w 75"/>
                <a:gd name="T49" fmla="*/ 36 h 74"/>
                <a:gd name="T50" fmla="*/ 24 w 75"/>
                <a:gd name="T51" fmla="*/ 21 h 74"/>
                <a:gd name="T52" fmla="*/ 12 w 75"/>
                <a:gd name="T53" fmla="*/ 2 h 74"/>
                <a:gd name="T54" fmla="*/ 51 w 75"/>
                <a:gd name="T55" fmla="*/ 23 h 74"/>
                <a:gd name="T56" fmla="*/ 53 w 75"/>
                <a:gd name="T57" fmla="*/ 27 h 74"/>
                <a:gd name="T58" fmla="*/ 55 w 75"/>
                <a:gd name="T59" fmla="*/ 23 h 74"/>
                <a:gd name="T60" fmla="*/ 60 w 75"/>
                <a:gd name="T61" fmla="*/ 35 h 74"/>
                <a:gd name="T62" fmla="*/ 69 w 75"/>
                <a:gd name="T63" fmla="*/ 36 h 74"/>
                <a:gd name="T64" fmla="*/ 70 w 75"/>
                <a:gd name="T65" fmla="*/ 15 h 74"/>
                <a:gd name="T66" fmla="*/ 69 w 75"/>
                <a:gd name="T67" fmla="*/ 8 h 74"/>
                <a:gd name="T68" fmla="*/ 65 w 75"/>
                <a:gd name="T69" fmla="*/ 4 h 74"/>
                <a:gd name="T70" fmla="*/ 51 w 75"/>
                <a:gd name="T71" fmla="*/ 5 h 74"/>
                <a:gd name="T72" fmla="*/ 50 w 75"/>
                <a:gd name="T73" fmla="*/ 54 h 74"/>
                <a:gd name="T74" fmla="*/ 49 w 75"/>
                <a:gd name="T75" fmla="*/ 72 h 74"/>
                <a:gd name="T76" fmla="*/ 48 w 75"/>
                <a:gd name="T77" fmla="*/ 38 h 74"/>
                <a:gd name="T78" fmla="*/ 35 w 75"/>
                <a:gd name="T79" fmla="*/ 54 h 74"/>
                <a:gd name="T80" fmla="*/ 27 w 75"/>
                <a:gd name="T81" fmla="*/ 30 h 74"/>
                <a:gd name="T82" fmla="*/ 25 w 75"/>
                <a:gd name="T83" fmla="*/ 38 h 74"/>
                <a:gd name="T84" fmla="*/ 25 w 75"/>
                <a:gd name="T85" fmla="*/ 42 h 74"/>
                <a:gd name="T86" fmla="*/ 24 w 75"/>
                <a:gd name="T87" fmla="*/ 61 h 74"/>
                <a:gd name="T88" fmla="*/ 55 w 75"/>
                <a:gd name="T89" fmla="*/ 72 h 74"/>
                <a:gd name="T90" fmla="*/ 62 w 75"/>
                <a:gd name="T91" fmla="*/ 70 h 74"/>
                <a:gd name="T92" fmla="*/ 66 w 75"/>
                <a:gd name="T93" fmla="*/ 67 h 74"/>
                <a:gd name="T94" fmla="*/ 69 w 75"/>
                <a:gd name="T95" fmla="*/ 63 h 74"/>
                <a:gd name="T96" fmla="*/ 70 w 75"/>
                <a:gd name="T97" fmla="*/ 52 h 74"/>
                <a:gd name="T98" fmla="*/ 70 w 75"/>
                <a:gd name="T99" fmla="*/ 42 h 74"/>
                <a:gd name="T100" fmla="*/ 69 w 75"/>
                <a:gd name="T101" fmla="*/ 39 h 74"/>
                <a:gd name="T102" fmla="*/ 59 w 75"/>
                <a:gd name="T103" fmla="*/ 36 h 74"/>
                <a:gd name="T104" fmla="*/ 55 w 75"/>
                <a:gd name="T105" fmla="*/ 25 h 74"/>
                <a:gd name="T106" fmla="*/ 14 w 75"/>
                <a:gd name="T107" fmla="*/ 35 h 74"/>
                <a:gd name="T108" fmla="*/ 9 w 75"/>
                <a:gd name="T109" fmla="*/ 41 h 74"/>
                <a:gd name="T110" fmla="*/ 3 w 75"/>
                <a:gd name="T111" fmla="*/ 39 h 74"/>
                <a:gd name="T112" fmla="*/ 5 w 75"/>
                <a:gd name="T113" fmla="*/ 64 h 74"/>
                <a:gd name="T114" fmla="*/ 6 w 75"/>
                <a:gd name="T115" fmla="*/ 66 h 74"/>
                <a:gd name="T116" fmla="*/ 8 w 75"/>
                <a:gd name="T117" fmla="*/ 68 h 74"/>
                <a:gd name="T118" fmla="*/ 12 w 75"/>
                <a:gd name="T119" fmla="*/ 72 h 74"/>
                <a:gd name="T120" fmla="*/ 24 w 75"/>
                <a:gd name="T121" fmla="*/ 35 h 74"/>
                <a:gd name="T122" fmla="*/ 15 w 75"/>
                <a:gd name="T123" fmla="*/ 33 h 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"/>
                <a:gd name="T187" fmla="*/ 0 h 74"/>
                <a:gd name="T188" fmla="*/ 75 w 75"/>
                <a:gd name="T189" fmla="*/ 74 h 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" h="74">
                  <a:moveTo>
                    <a:pt x="12" y="0"/>
                  </a:moveTo>
                  <a:cubicBezTo>
                    <a:pt x="14" y="1"/>
                    <a:pt x="15" y="1"/>
                    <a:pt x="18" y="1"/>
                  </a:cubicBezTo>
                  <a:cubicBezTo>
                    <a:pt x="20" y="1"/>
                    <a:pt x="21" y="0"/>
                    <a:pt x="23" y="0"/>
                  </a:cubicBezTo>
                  <a:cubicBezTo>
                    <a:pt x="26" y="1"/>
                    <a:pt x="29" y="1"/>
                    <a:pt x="32" y="1"/>
                  </a:cubicBezTo>
                  <a:cubicBezTo>
                    <a:pt x="37" y="1"/>
                    <a:pt x="42" y="0"/>
                    <a:pt x="48" y="0"/>
                  </a:cubicBezTo>
                  <a:cubicBezTo>
                    <a:pt x="52" y="1"/>
                    <a:pt x="56" y="1"/>
                    <a:pt x="60" y="2"/>
                  </a:cubicBezTo>
                  <a:cubicBezTo>
                    <a:pt x="62" y="3"/>
                    <a:pt x="64" y="2"/>
                    <a:pt x="66" y="3"/>
                  </a:cubicBezTo>
                  <a:cubicBezTo>
                    <a:pt x="67" y="4"/>
                    <a:pt x="68" y="5"/>
                    <a:pt x="70" y="6"/>
                  </a:cubicBezTo>
                  <a:cubicBezTo>
                    <a:pt x="70" y="7"/>
                    <a:pt x="70" y="7"/>
                    <a:pt x="71" y="7"/>
                  </a:cubicBezTo>
                  <a:cubicBezTo>
                    <a:pt x="73" y="14"/>
                    <a:pt x="72" y="20"/>
                    <a:pt x="71" y="27"/>
                  </a:cubicBezTo>
                  <a:cubicBezTo>
                    <a:pt x="70" y="38"/>
                    <a:pt x="75" y="63"/>
                    <a:pt x="66" y="70"/>
                  </a:cubicBezTo>
                  <a:cubicBezTo>
                    <a:pt x="62" y="73"/>
                    <a:pt x="54" y="73"/>
                    <a:pt x="46" y="74"/>
                  </a:cubicBezTo>
                  <a:cubicBezTo>
                    <a:pt x="36" y="74"/>
                    <a:pt x="23" y="74"/>
                    <a:pt x="11" y="74"/>
                  </a:cubicBezTo>
                  <a:cubicBezTo>
                    <a:pt x="11" y="73"/>
                    <a:pt x="9" y="73"/>
                    <a:pt x="8" y="72"/>
                  </a:cubicBezTo>
                  <a:cubicBezTo>
                    <a:pt x="8" y="71"/>
                    <a:pt x="7" y="70"/>
                    <a:pt x="7" y="69"/>
                  </a:cubicBezTo>
                  <a:cubicBezTo>
                    <a:pt x="6" y="68"/>
                    <a:pt x="4" y="67"/>
                    <a:pt x="3" y="65"/>
                  </a:cubicBezTo>
                  <a:cubicBezTo>
                    <a:pt x="3" y="63"/>
                    <a:pt x="3" y="59"/>
                    <a:pt x="3" y="54"/>
                  </a:cubicBezTo>
                  <a:cubicBezTo>
                    <a:pt x="3" y="52"/>
                    <a:pt x="3" y="49"/>
                    <a:pt x="2" y="45"/>
                  </a:cubicBezTo>
                  <a:cubicBezTo>
                    <a:pt x="2" y="39"/>
                    <a:pt x="0" y="18"/>
                    <a:pt x="2" y="14"/>
                  </a:cubicBezTo>
                  <a:cubicBezTo>
                    <a:pt x="3" y="12"/>
                    <a:pt x="3" y="10"/>
                    <a:pt x="4" y="8"/>
                  </a:cubicBezTo>
                  <a:cubicBezTo>
                    <a:pt x="6" y="6"/>
                    <a:pt x="9" y="3"/>
                    <a:pt x="12" y="0"/>
                  </a:cubicBezTo>
                  <a:close/>
                  <a:moveTo>
                    <a:pt x="26" y="2"/>
                  </a:moveTo>
                  <a:cubicBezTo>
                    <a:pt x="24" y="10"/>
                    <a:pt x="26" y="20"/>
                    <a:pt x="26" y="27"/>
                  </a:cubicBezTo>
                  <a:cubicBezTo>
                    <a:pt x="27" y="30"/>
                    <a:pt x="27" y="26"/>
                    <a:pt x="29" y="26"/>
                  </a:cubicBezTo>
                  <a:cubicBezTo>
                    <a:pt x="29" y="24"/>
                    <a:pt x="31" y="24"/>
                    <a:pt x="33" y="24"/>
                  </a:cubicBezTo>
                  <a:cubicBezTo>
                    <a:pt x="32" y="31"/>
                    <a:pt x="33" y="37"/>
                    <a:pt x="34" y="42"/>
                  </a:cubicBezTo>
                  <a:cubicBezTo>
                    <a:pt x="34" y="43"/>
                    <a:pt x="35" y="43"/>
                    <a:pt x="35" y="43"/>
                  </a:cubicBezTo>
                  <a:cubicBezTo>
                    <a:pt x="35" y="46"/>
                    <a:pt x="34" y="50"/>
                    <a:pt x="36" y="52"/>
                  </a:cubicBezTo>
                  <a:cubicBezTo>
                    <a:pt x="37" y="51"/>
                    <a:pt x="37" y="51"/>
                    <a:pt x="37" y="50"/>
                  </a:cubicBezTo>
                  <a:cubicBezTo>
                    <a:pt x="38" y="50"/>
                    <a:pt x="39" y="49"/>
                    <a:pt x="39" y="48"/>
                  </a:cubicBezTo>
                  <a:cubicBezTo>
                    <a:pt x="39" y="47"/>
                    <a:pt x="39" y="46"/>
                    <a:pt x="40" y="46"/>
                  </a:cubicBezTo>
                  <a:cubicBezTo>
                    <a:pt x="40" y="45"/>
                    <a:pt x="41" y="45"/>
                    <a:pt x="42" y="44"/>
                  </a:cubicBezTo>
                  <a:cubicBezTo>
                    <a:pt x="42" y="43"/>
                    <a:pt x="42" y="42"/>
                    <a:pt x="42" y="41"/>
                  </a:cubicBezTo>
                  <a:cubicBezTo>
                    <a:pt x="43" y="41"/>
                    <a:pt x="44" y="40"/>
                    <a:pt x="44" y="40"/>
                  </a:cubicBezTo>
                  <a:cubicBezTo>
                    <a:pt x="45" y="38"/>
                    <a:pt x="47" y="37"/>
                    <a:pt x="48" y="36"/>
                  </a:cubicBezTo>
                  <a:cubicBezTo>
                    <a:pt x="48" y="35"/>
                    <a:pt x="48" y="33"/>
                    <a:pt x="49" y="33"/>
                  </a:cubicBezTo>
                  <a:cubicBezTo>
                    <a:pt x="49" y="23"/>
                    <a:pt x="49" y="12"/>
                    <a:pt x="49" y="2"/>
                  </a:cubicBezTo>
                  <a:cubicBezTo>
                    <a:pt x="42" y="0"/>
                    <a:pt x="35" y="3"/>
                    <a:pt x="26" y="2"/>
                  </a:cubicBezTo>
                  <a:close/>
                  <a:moveTo>
                    <a:pt x="12" y="2"/>
                  </a:moveTo>
                  <a:cubicBezTo>
                    <a:pt x="11" y="3"/>
                    <a:pt x="11" y="4"/>
                    <a:pt x="9" y="5"/>
                  </a:cubicBezTo>
                  <a:cubicBezTo>
                    <a:pt x="9" y="6"/>
                    <a:pt x="7" y="6"/>
                    <a:pt x="6" y="7"/>
                  </a:cubicBezTo>
                  <a:cubicBezTo>
                    <a:pt x="5" y="8"/>
                    <a:pt x="6" y="10"/>
                    <a:pt x="5" y="12"/>
                  </a:cubicBezTo>
                  <a:cubicBezTo>
                    <a:pt x="5" y="12"/>
                    <a:pt x="4" y="12"/>
                    <a:pt x="4" y="12"/>
                  </a:cubicBezTo>
                  <a:cubicBezTo>
                    <a:pt x="4" y="12"/>
                    <a:pt x="4" y="13"/>
                    <a:pt x="4" y="14"/>
                  </a:cubicBezTo>
                  <a:cubicBezTo>
                    <a:pt x="4" y="14"/>
                    <a:pt x="3" y="13"/>
                    <a:pt x="3" y="14"/>
                  </a:cubicBezTo>
                  <a:cubicBezTo>
                    <a:pt x="3" y="14"/>
                    <a:pt x="3" y="15"/>
                    <a:pt x="3" y="15"/>
                  </a:cubicBezTo>
                  <a:cubicBezTo>
                    <a:pt x="2" y="21"/>
                    <a:pt x="4" y="29"/>
                    <a:pt x="3" y="36"/>
                  </a:cubicBezTo>
                  <a:cubicBezTo>
                    <a:pt x="5" y="37"/>
                    <a:pt x="7" y="39"/>
                    <a:pt x="10" y="40"/>
                  </a:cubicBezTo>
                  <a:cubicBezTo>
                    <a:pt x="12" y="36"/>
                    <a:pt x="13" y="32"/>
                    <a:pt x="15" y="30"/>
                  </a:cubicBezTo>
                  <a:cubicBezTo>
                    <a:pt x="17" y="32"/>
                    <a:pt x="18" y="35"/>
                    <a:pt x="21" y="36"/>
                  </a:cubicBezTo>
                  <a:cubicBezTo>
                    <a:pt x="22" y="34"/>
                    <a:pt x="24" y="33"/>
                    <a:pt x="24" y="31"/>
                  </a:cubicBezTo>
                  <a:cubicBezTo>
                    <a:pt x="25" y="28"/>
                    <a:pt x="24" y="25"/>
                    <a:pt x="24" y="21"/>
                  </a:cubicBezTo>
                  <a:cubicBezTo>
                    <a:pt x="24" y="15"/>
                    <a:pt x="24" y="8"/>
                    <a:pt x="24" y="2"/>
                  </a:cubicBezTo>
                  <a:cubicBezTo>
                    <a:pt x="20" y="2"/>
                    <a:pt x="16" y="2"/>
                    <a:pt x="12" y="2"/>
                  </a:cubicBezTo>
                  <a:close/>
                  <a:moveTo>
                    <a:pt x="51" y="5"/>
                  </a:moveTo>
                  <a:cubicBezTo>
                    <a:pt x="51" y="11"/>
                    <a:pt x="51" y="18"/>
                    <a:pt x="51" y="23"/>
                  </a:cubicBezTo>
                  <a:cubicBezTo>
                    <a:pt x="51" y="25"/>
                    <a:pt x="50" y="27"/>
                    <a:pt x="52" y="28"/>
                  </a:cubicBezTo>
                  <a:cubicBezTo>
                    <a:pt x="52" y="27"/>
                    <a:pt x="53" y="27"/>
                    <a:pt x="53" y="27"/>
                  </a:cubicBezTo>
                  <a:cubicBezTo>
                    <a:pt x="53" y="26"/>
                    <a:pt x="53" y="25"/>
                    <a:pt x="54" y="24"/>
                  </a:cubicBezTo>
                  <a:cubicBezTo>
                    <a:pt x="54" y="24"/>
                    <a:pt x="55" y="23"/>
                    <a:pt x="55" y="23"/>
                  </a:cubicBezTo>
                  <a:cubicBezTo>
                    <a:pt x="56" y="22"/>
                    <a:pt x="55" y="21"/>
                    <a:pt x="57" y="21"/>
                  </a:cubicBezTo>
                  <a:cubicBezTo>
                    <a:pt x="57" y="27"/>
                    <a:pt x="57" y="32"/>
                    <a:pt x="60" y="35"/>
                  </a:cubicBezTo>
                  <a:cubicBezTo>
                    <a:pt x="62" y="33"/>
                    <a:pt x="61" y="27"/>
                    <a:pt x="65" y="27"/>
                  </a:cubicBezTo>
                  <a:cubicBezTo>
                    <a:pt x="67" y="29"/>
                    <a:pt x="66" y="35"/>
                    <a:pt x="69" y="36"/>
                  </a:cubicBezTo>
                  <a:cubicBezTo>
                    <a:pt x="69" y="31"/>
                    <a:pt x="70" y="26"/>
                    <a:pt x="70" y="22"/>
                  </a:cubicBezTo>
                  <a:cubicBezTo>
                    <a:pt x="70" y="20"/>
                    <a:pt x="70" y="17"/>
                    <a:pt x="70" y="15"/>
                  </a:cubicBezTo>
                  <a:cubicBezTo>
                    <a:pt x="70" y="13"/>
                    <a:pt x="72" y="12"/>
                    <a:pt x="71" y="10"/>
                  </a:cubicBezTo>
                  <a:cubicBezTo>
                    <a:pt x="71" y="9"/>
                    <a:pt x="70" y="9"/>
                    <a:pt x="69" y="8"/>
                  </a:cubicBezTo>
                  <a:cubicBezTo>
                    <a:pt x="68" y="7"/>
                    <a:pt x="68" y="5"/>
                    <a:pt x="66" y="5"/>
                  </a:cubicBezTo>
                  <a:cubicBezTo>
                    <a:pt x="65" y="5"/>
                    <a:pt x="65" y="4"/>
                    <a:pt x="65" y="4"/>
                  </a:cubicBezTo>
                  <a:cubicBezTo>
                    <a:pt x="61" y="3"/>
                    <a:pt x="56" y="3"/>
                    <a:pt x="51" y="2"/>
                  </a:cubicBezTo>
                  <a:cubicBezTo>
                    <a:pt x="51" y="3"/>
                    <a:pt x="51" y="4"/>
                    <a:pt x="51" y="5"/>
                  </a:cubicBezTo>
                  <a:close/>
                  <a:moveTo>
                    <a:pt x="51" y="33"/>
                  </a:moveTo>
                  <a:cubicBezTo>
                    <a:pt x="50" y="37"/>
                    <a:pt x="50" y="46"/>
                    <a:pt x="50" y="54"/>
                  </a:cubicBezTo>
                  <a:cubicBezTo>
                    <a:pt x="50" y="57"/>
                    <a:pt x="50" y="60"/>
                    <a:pt x="50" y="63"/>
                  </a:cubicBezTo>
                  <a:cubicBezTo>
                    <a:pt x="50" y="66"/>
                    <a:pt x="51" y="70"/>
                    <a:pt x="49" y="72"/>
                  </a:cubicBezTo>
                  <a:cubicBezTo>
                    <a:pt x="48" y="60"/>
                    <a:pt x="50" y="50"/>
                    <a:pt x="49" y="38"/>
                  </a:cubicBezTo>
                  <a:cubicBezTo>
                    <a:pt x="49" y="37"/>
                    <a:pt x="48" y="37"/>
                    <a:pt x="48" y="38"/>
                  </a:cubicBezTo>
                  <a:cubicBezTo>
                    <a:pt x="44" y="41"/>
                    <a:pt x="42" y="46"/>
                    <a:pt x="39" y="50"/>
                  </a:cubicBezTo>
                  <a:cubicBezTo>
                    <a:pt x="38" y="52"/>
                    <a:pt x="38" y="55"/>
                    <a:pt x="35" y="54"/>
                  </a:cubicBezTo>
                  <a:cubicBezTo>
                    <a:pt x="33" y="45"/>
                    <a:pt x="31" y="37"/>
                    <a:pt x="32" y="26"/>
                  </a:cubicBezTo>
                  <a:cubicBezTo>
                    <a:pt x="29" y="26"/>
                    <a:pt x="28" y="29"/>
                    <a:pt x="27" y="30"/>
                  </a:cubicBezTo>
                  <a:cubicBezTo>
                    <a:pt x="26" y="32"/>
                    <a:pt x="26" y="32"/>
                    <a:pt x="26" y="34"/>
                  </a:cubicBezTo>
                  <a:cubicBezTo>
                    <a:pt x="26" y="36"/>
                    <a:pt x="25" y="37"/>
                    <a:pt x="25" y="38"/>
                  </a:cubicBezTo>
                  <a:cubicBezTo>
                    <a:pt x="25" y="39"/>
                    <a:pt x="26" y="40"/>
                    <a:pt x="26" y="41"/>
                  </a:cubicBezTo>
                  <a:cubicBezTo>
                    <a:pt x="26" y="41"/>
                    <a:pt x="25" y="42"/>
                    <a:pt x="25" y="42"/>
                  </a:cubicBezTo>
                  <a:cubicBezTo>
                    <a:pt x="24" y="46"/>
                    <a:pt x="25" y="51"/>
                    <a:pt x="25" y="55"/>
                  </a:cubicBezTo>
                  <a:cubicBezTo>
                    <a:pt x="25" y="57"/>
                    <a:pt x="24" y="59"/>
                    <a:pt x="24" y="61"/>
                  </a:cubicBezTo>
                  <a:cubicBezTo>
                    <a:pt x="24" y="65"/>
                    <a:pt x="25" y="69"/>
                    <a:pt x="25" y="73"/>
                  </a:cubicBezTo>
                  <a:cubicBezTo>
                    <a:pt x="35" y="73"/>
                    <a:pt x="48" y="73"/>
                    <a:pt x="55" y="72"/>
                  </a:cubicBezTo>
                  <a:cubicBezTo>
                    <a:pt x="57" y="72"/>
                    <a:pt x="61" y="71"/>
                    <a:pt x="62" y="71"/>
                  </a:cubicBezTo>
                  <a:cubicBezTo>
                    <a:pt x="62" y="71"/>
                    <a:pt x="61" y="70"/>
                    <a:pt x="62" y="70"/>
                  </a:cubicBezTo>
                  <a:cubicBezTo>
                    <a:pt x="62" y="70"/>
                    <a:pt x="64" y="70"/>
                    <a:pt x="64" y="69"/>
                  </a:cubicBezTo>
                  <a:cubicBezTo>
                    <a:pt x="64" y="69"/>
                    <a:pt x="66" y="68"/>
                    <a:pt x="66" y="67"/>
                  </a:cubicBezTo>
                  <a:cubicBezTo>
                    <a:pt x="66" y="66"/>
                    <a:pt x="66" y="67"/>
                    <a:pt x="67" y="67"/>
                  </a:cubicBezTo>
                  <a:cubicBezTo>
                    <a:pt x="68" y="65"/>
                    <a:pt x="68" y="65"/>
                    <a:pt x="69" y="63"/>
                  </a:cubicBezTo>
                  <a:cubicBezTo>
                    <a:pt x="69" y="61"/>
                    <a:pt x="69" y="60"/>
                    <a:pt x="69" y="57"/>
                  </a:cubicBezTo>
                  <a:cubicBezTo>
                    <a:pt x="69" y="55"/>
                    <a:pt x="70" y="53"/>
                    <a:pt x="70" y="52"/>
                  </a:cubicBezTo>
                  <a:cubicBezTo>
                    <a:pt x="70" y="50"/>
                    <a:pt x="69" y="49"/>
                    <a:pt x="69" y="47"/>
                  </a:cubicBezTo>
                  <a:cubicBezTo>
                    <a:pt x="69" y="45"/>
                    <a:pt x="70" y="44"/>
                    <a:pt x="70" y="42"/>
                  </a:cubicBezTo>
                  <a:cubicBezTo>
                    <a:pt x="70" y="42"/>
                    <a:pt x="69" y="42"/>
                    <a:pt x="69" y="41"/>
                  </a:cubicBezTo>
                  <a:cubicBezTo>
                    <a:pt x="69" y="41"/>
                    <a:pt x="70" y="40"/>
                    <a:pt x="69" y="39"/>
                  </a:cubicBezTo>
                  <a:cubicBezTo>
                    <a:pt x="66" y="37"/>
                    <a:pt x="66" y="33"/>
                    <a:pt x="65" y="29"/>
                  </a:cubicBezTo>
                  <a:cubicBezTo>
                    <a:pt x="61" y="29"/>
                    <a:pt x="64" y="37"/>
                    <a:pt x="59" y="36"/>
                  </a:cubicBezTo>
                  <a:cubicBezTo>
                    <a:pt x="56" y="35"/>
                    <a:pt x="56" y="30"/>
                    <a:pt x="56" y="26"/>
                  </a:cubicBezTo>
                  <a:cubicBezTo>
                    <a:pt x="56" y="25"/>
                    <a:pt x="56" y="25"/>
                    <a:pt x="55" y="25"/>
                  </a:cubicBezTo>
                  <a:cubicBezTo>
                    <a:pt x="54" y="27"/>
                    <a:pt x="52" y="31"/>
                    <a:pt x="51" y="33"/>
                  </a:cubicBezTo>
                  <a:close/>
                  <a:moveTo>
                    <a:pt x="14" y="35"/>
                  </a:moveTo>
                  <a:cubicBezTo>
                    <a:pt x="13" y="36"/>
                    <a:pt x="12" y="36"/>
                    <a:pt x="12" y="37"/>
                  </a:cubicBezTo>
                  <a:cubicBezTo>
                    <a:pt x="11" y="39"/>
                    <a:pt x="12" y="41"/>
                    <a:pt x="9" y="41"/>
                  </a:cubicBezTo>
                  <a:cubicBezTo>
                    <a:pt x="9" y="41"/>
                    <a:pt x="9" y="41"/>
                    <a:pt x="8" y="40"/>
                  </a:cubicBezTo>
                  <a:cubicBezTo>
                    <a:pt x="6" y="40"/>
                    <a:pt x="6" y="38"/>
                    <a:pt x="3" y="39"/>
                  </a:cubicBezTo>
                  <a:cubicBezTo>
                    <a:pt x="3" y="41"/>
                    <a:pt x="4" y="44"/>
                    <a:pt x="4" y="47"/>
                  </a:cubicBezTo>
                  <a:cubicBezTo>
                    <a:pt x="5" y="52"/>
                    <a:pt x="3" y="63"/>
                    <a:pt x="5" y="64"/>
                  </a:cubicBezTo>
                  <a:cubicBezTo>
                    <a:pt x="5" y="64"/>
                    <a:pt x="5" y="65"/>
                    <a:pt x="5" y="66"/>
                  </a:cubicBezTo>
                  <a:cubicBezTo>
                    <a:pt x="5" y="66"/>
                    <a:pt x="6" y="66"/>
                    <a:pt x="6" y="66"/>
                  </a:cubicBezTo>
                  <a:cubicBezTo>
                    <a:pt x="6" y="66"/>
                    <a:pt x="6" y="67"/>
                    <a:pt x="6" y="67"/>
                  </a:cubicBezTo>
                  <a:cubicBezTo>
                    <a:pt x="6" y="68"/>
                    <a:pt x="7" y="68"/>
                    <a:pt x="8" y="68"/>
                  </a:cubicBezTo>
                  <a:cubicBezTo>
                    <a:pt x="8" y="69"/>
                    <a:pt x="9" y="70"/>
                    <a:pt x="9" y="70"/>
                  </a:cubicBezTo>
                  <a:cubicBezTo>
                    <a:pt x="10" y="71"/>
                    <a:pt x="11" y="71"/>
                    <a:pt x="12" y="72"/>
                  </a:cubicBezTo>
                  <a:cubicBezTo>
                    <a:pt x="14" y="73"/>
                    <a:pt x="18" y="72"/>
                    <a:pt x="23" y="73"/>
                  </a:cubicBezTo>
                  <a:cubicBezTo>
                    <a:pt x="23" y="59"/>
                    <a:pt x="24" y="48"/>
                    <a:pt x="24" y="35"/>
                  </a:cubicBezTo>
                  <a:cubicBezTo>
                    <a:pt x="23" y="33"/>
                    <a:pt x="22" y="39"/>
                    <a:pt x="19" y="38"/>
                  </a:cubicBezTo>
                  <a:cubicBezTo>
                    <a:pt x="17" y="37"/>
                    <a:pt x="18" y="33"/>
                    <a:pt x="15" y="33"/>
                  </a:cubicBezTo>
                  <a:cubicBezTo>
                    <a:pt x="15" y="34"/>
                    <a:pt x="14" y="35"/>
                    <a:pt x="14" y="35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78" name="Freeform 25"/>
            <p:cNvSpPr>
              <a:spLocks noEditPoints="1" noChangeArrowheads="1"/>
            </p:cNvSpPr>
            <p:nvPr/>
          </p:nvSpPr>
          <p:spPr bwMode="auto">
            <a:xfrm>
              <a:off x="200025" y="873125"/>
              <a:ext cx="152400" cy="120650"/>
            </a:xfrm>
            <a:custGeom>
              <a:avLst/>
              <a:gdLst>
                <a:gd name="T0" fmla="*/ 50 w 55"/>
                <a:gd name="T1" fmla="*/ 4 h 43"/>
                <a:gd name="T2" fmla="*/ 53 w 55"/>
                <a:gd name="T3" fmla="*/ 13 h 43"/>
                <a:gd name="T4" fmla="*/ 54 w 55"/>
                <a:gd name="T5" fmla="*/ 25 h 43"/>
                <a:gd name="T6" fmla="*/ 53 w 55"/>
                <a:gd name="T7" fmla="*/ 26 h 43"/>
                <a:gd name="T8" fmla="*/ 48 w 55"/>
                <a:gd name="T9" fmla="*/ 39 h 43"/>
                <a:gd name="T10" fmla="*/ 19 w 55"/>
                <a:gd name="T11" fmla="*/ 40 h 43"/>
                <a:gd name="T12" fmla="*/ 2 w 55"/>
                <a:gd name="T13" fmla="*/ 34 h 43"/>
                <a:gd name="T14" fmla="*/ 3 w 55"/>
                <a:gd name="T15" fmla="*/ 15 h 43"/>
                <a:gd name="T16" fmla="*/ 3 w 55"/>
                <a:gd name="T17" fmla="*/ 11 h 43"/>
                <a:gd name="T18" fmla="*/ 4 w 55"/>
                <a:gd name="T19" fmla="*/ 8 h 43"/>
                <a:gd name="T20" fmla="*/ 5 w 55"/>
                <a:gd name="T21" fmla="*/ 5 h 43"/>
                <a:gd name="T22" fmla="*/ 9 w 55"/>
                <a:gd name="T23" fmla="*/ 4 h 43"/>
                <a:gd name="T24" fmla="*/ 10 w 55"/>
                <a:gd name="T25" fmla="*/ 2 h 43"/>
                <a:gd name="T26" fmla="*/ 12 w 55"/>
                <a:gd name="T27" fmla="*/ 2 h 43"/>
                <a:gd name="T28" fmla="*/ 14 w 55"/>
                <a:gd name="T29" fmla="*/ 0 h 43"/>
                <a:gd name="T30" fmla="*/ 16 w 55"/>
                <a:gd name="T31" fmla="*/ 0 h 43"/>
                <a:gd name="T32" fmla="*/ 50 w 55"/>
                <a:gd name="T33" fmla="*/ 4 h 43"/>
                <a:gd name="T34" fmla="*/ 28 w 55"/>
                <a:gd name="T35" fmla="*/ 3 h 43"/>
                <a:gd name="T36" fmla="*/ 17 w 55"/>
                <a:gd name="T37" fmla="*/ 2 h 43"/>
                <a:gd name="T38" fmla="*/ 11 w 55"/>
                <a:gd name="T39" fmla="*/ 4 h 43"/>
                <a:gd name="T40" fmla="*/ 10 w 55"/>
                <a:gd name="T41" fmla="*/ 4 h 43"/>
                <a:gd name="T42" fmla="*/ 5 w 55"/>
                <a:gd name="T43" fmla="*/ 8 h 43"/>
                <a:gd name="T44" fmla="*/ 4 w 55"/>
                <a:gd name="T45" fmla="*/ 14 h 43"/>
                <a:gd name="T46" fmla="*/ 4 w 55"/>
                <a:gd name="T47" fmla="*/ 15 h 43"/>
                <a:gd name="T48" fmla="*/ 4 w 55"/>
                <a:gd name="T49" fmla="*/ 17 h 43"/>
                <a:gd name="T50" fmla="*/ 3 w 55"/>
                <a:gd name="T51" fmla="*/ 21 h 43"/>
                <a:gd name="T52" fmla="*/ 4 w 55"/>
                <a:gd name="T53" fmla="*/ 33 h 43"/>
                <a:gd name="T54" fmla="*/ 8 w 55"/>
                <a:gd name="T55" fmla="*/ 37 h 43"/>
                <a:gd name="T56" fmla="*/ 10 w 55"/>
                <a:gd name="T57" fmla="*/ 38 h 43"/>
                <a:gd name="T58" fmla="*/ 12 w 55"/>
                <a:gd name="T59" fmla="*/ 38 h 43"/>
                <a:gd name="T60" fmla="*/ 37 w 55"/>
                <a:gd name="T61" fmla="*/ 39 h 43"/>
                <a:gd name="T62" fmla="*/ 49 w 55"/>
                <a:gd name="T63" fmla="*/ 38 h 43"/>
                <a:gd name="T64" fmla="*/ 52 w 55"/>
                <a:gd name="T65" fmla="*/ 24 h 43"/>
                <a:gd name="T66" fmla="*/ 53 w 55"/>
                <a:gd name="T67" fmla="*/ 23 h 43"/>
                <a:gd name="T68" fmla="*/ 52 w 55"/>
                <a:gd name="T69" fmla="*/ 18 h 43"/>
                <a:gd name="T70" fmla="*/ 51 w 55"/>
                <a:gd name="T71" fmla="*/ 13 h 43"/>
                <a:gd name="T72" fmla="*/ 51 w 55"/>
                <a:gd name="T73" fmla="*/ 11 h 43"/>
                <a:gd name="T74" fmla="*/ 49 w 55"/>
                <a:gd name="T75" fmla="*/ 5 h 43"/>
                <a:gd name="T76" fmla="*/ 28 w 55"/>
                <a:gd name="T77" fmla="*/ 3 h 4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5"/>
                <a:gd name="T118" fmla="*/ 0 h 43"/>
                <a:gd name="T119" fmla="*/ 55 w 55"/>
                <a:gd name="T120" fmla="*/ 43 h 4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5" h="43">
                  <a:moveTo>
                    <a:pt x="50" y="4"/>
                  </a:moveTo>
                  <a:cubicBezTo>
                    <a:pt x="51" y="6"/>
                    <a:pt x="52" y="9"/>
                    <a:pt x="53" y="13"/>
                  </a:cubicBezTo>
                  <a:cubicBezTo>
                    <a:pt x="54" y="15"/>
                    <a:pt x="55" y="20"/>
                    <a:pt x="54" y="25"/>
                  </a:cubicBezTo>
                  <a:cubicBezTo>
                    <a:pt x="54" y="25"/>
                    <a:pt x="53" y="25"/>
                    <a:pt x="53" y="26"/>
                  </a:cubicBezTo>
                  <a:cubicBezTo>
                    <a:pt x="52" y="34"/>
                    <a:pt x="53" y="36"/>
                    <a:pt x="48" y="39"/>
                  </a:cubicBezTo>
                  <a:cubicBezTo>
                    <a:pt x="42" y="43"/>
                    <a:pt x="27" y="41"/>
                    <a:pt x="19" y="40"/>
                  </a:cubicBezTo>
                  <a:cubicBezTo>
                    <a:pt x="12" y="39"/>
                    <a:pt x="6" y="38"/>
                    <a:pt x="2" y="34"/>
                  </a:cubicBezTo>
                  <a:cubicBezTo>
                    <a:pt x="0" y="28"/>
                    <a:pt x="2" y="21"/>
                    <a:pt x="3" y="15"/>
                  </a:cubicBezTo>
                  <a:cubicBezTo>
                    <a:pt x="3" y="14"/>
                    <a:pt x="2" y="12"/>
                    <a:pt x="3" y="11"/>
                  </a:cubicBezTo>
                  <a:cubicBezTo>
                    <a:pt x="3" y="11"/>
                    <a:pt x="4" y="10"/>
                    <a:pt x="4" y="8"/>
                  </a:cubicBezTo>
                  <a:cubicBezTo>
                    <a:pt x="5" y="8"/>
                    <a:pt x="5" y="6"/>
                    <a:pt x="5" y="5"/>
                  </a:cubicBezTo>
                  <a:cubicBezTo>
                    <a:pt x="6" y="4"/>
                    <a:pt x="8" y="4"/>
                    <a:pt x="9" y="4"/>
                  </a:cubicBezTo>
                  <a:cubicBezTo>
                    <a:pt x="9" y="3"/>
                    <a:pt x="9" y="2"/>
                    <a:pt x="10" y="2"/>
                  </a:cubicBezTo>
                  <a:cubicBezTo>
                    <a:pt x="10" y="2"/>
                    <a:pt x="11" y="2"/>
                    <a:pt x="12" y="2"/>
                  </a:cubicBezTo>
                  <a:cubicBezTo>
                    <a:pt x="13" y="2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25" y="1"/>
                    <a:pt x="42" y="0"/>
                    <a:pt x="50" y="4"/>
                  </a:cubicBezTo>
                  <a:close/>
                  <a:moveTo>
                    <a:pt x="28" y="3"/>
                  </a:moveTo>
                  <a:cubicBezTo>
                    <a:pt x="24" y="3"/>
                    <a:pt x="20" y="1"/>
                    <a:pt x="17" y="2"/>
                  </a:cubicBezTo>
                  <a:cubicBezTo>
                    <a:pt x="15" y="2"/>
                    <a:pt x="12" y="3"/>
                    <a:pt x="11" y="4"/>
                  </a:cubicBezTo>
                  <a:cubicBezTo>
                    <a:pt x="11" y="4"/>
                    <a:pt x="10" y="3"/>
                    <a:pt x="10" y="4"/>
                  </a:cubicBezTo>
                  <a:cubicBezTo>
                    <a:pt x="8" y="5"/>
                    <a:pt x="5" y="8"/>
                    <a:pt x="5" y="8"/>
                  </a:cubicBezTo>
                  <a:cubicBezTo>
                    <a:pt x="4" y="9"/>
                    <a:pt x="5" y="12"/>
                    <a:pt x="4" y="14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3" y="15"/>
                    <a:pt x="4" y="16"/>
                    <a:pt x="4" y="17"/>
                  </a:cubicBezTo>
                  <a:cubicBezTo>
                    <a:pt x="3" y="19"/>
                    <a:pt x="3" y="20"/>
                    <a:pt x="3" y="21"/>
                  </a:cubicBezTo>
                  <a:cubicBezTo>
                    <a:pt x="1" y="26"/>
                    <a:pt x="3" y="30"/>
                    <a:pt x="4" y="33"/>
                  </a:cubicBezTo>
                  <a:cubicBezTo>
                    <a:pt x="5" y="34"/>
                    <a:pt x="7" y="36"/>
                    <a:pt x="8" y="37"/>
                  </a:cubicBezTo>
                  <a:cubicBezTo>
                    <a:pt x="9" y="37"/>
                    <a:pt x="10" y="37"/>
                    <a:pt x="10" y="38"/>
                  </a:cubicBezTo>
                  <a:cubicBezTo>
                    <a:pt x="11" y="38"/>
                    <a:pt x="12" y="37"/>
                    <a:pt x="12" y="38"/>
                  </a:cubicBezTo>
                  <a:cubicBezTo>
                    <a:pt x="19" y="39"/>
                    <a:pt x="28" y="40"/>
                    <a:pt x="37" y="39"/>
                  </a:cubicBezTo>
                  <a:cubicBezTo>
                    <a:pt x="41" y="39"/>
                    <a:pt x="46" y="40"/>
                    <a:pt x="49" y="38"/>
                  </a:cubicBezTo>
                  <a:cubicBezTo>
                    <a:pt x="52" y="35"/>
                    <a:pt x="52" y="28"/>
                    <a:pt x="52" y="24"/>
                  </a:cubicBezTo>
                  <a:cubicBezTo>
                    <a:pt x="52" y="23"/>
                    <a:pt x="53" y="23"/>
                    <a:pt x="53" y="23"/>
                  </a:cubicBezTo>
                  <a:cubicBezTo>
                    <a:pt x="53" y="22"/>
                    <a:pt x="52" y="20"/>
                    <a:pt x="52" y="18"/>
                  </a:cubicBezTo>
                  <a:cubicBezTo>
                    <a:pt x="52" y="15"/>
                    <a:pt x="52" y="14"/>
                    <a:pt x="51" y="13"/>
                  </a:cubicBezTo>
                  <a:cubicBezTo>
                    <a:pt x="51" y="13"/>
                    <a:pt x="51" y="12"/>
                    <a:pt x="51" y="11"/>
                  </a:cubicBezTo>
                  <a:cubicBezTo>
                    <a:pt x="50" y="9"/>
                    <a:pt x="50" y="6"/>
                    <a:pt x="49" y="5"/>
                  </a:cubicBezTo>
                  <a:cubicBezTo>
                    <a:pt x="44" y="2"/>
                    <a:pt x="35" y="3"/>
                    <a:pt x="28" y="3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79" name="Freeform 26"/>
            <p:cNvSpPr>
              <a:spLocks noEditPoints="1" noChangeArrowheads="1"/>
            </p:cNvSpPr>
            <p:nvPr/>
          </p:nvSpPr>
          <p:spPr bwMode="auto">
            <a:xfrm>
              <a:off x="990600" y="882650"/>
              <a:ext cx="88900" cy="93663"/>
            </a:xfrm>
            <a:custGeom>
              <a:avLst/>
              <a:gdLst>
                <a:gd name="T0" fmla="*/ 26 w 32"/>
                <a:gd name="T1" fmla="*/ 3 h 34"/>
                <a:gd name="T2" fmla="*/ 28 w 32"/>
                <a:gd name="T3" fmla="*/ 6 h 34"/>
                <a:gd name="T4" fmla="*/ 29 w 32"/>
                <a:gd name="T5" fmla="*/ 8 h 34"/>
                <a:gd name="T6" fmla="*/ 31 w 32"/>
                <a:gd name="T7" fmla="*/ 10 h 34"/>
                <a:gd name="T8" fmla="*/ 31 w 32"/>
                <a:gd name="T9" fmla="*/ 21 h 34"/>
                <a:gd name="T10" fmla="*/ 30 w 32"/>
                <a:gd name="T11" fmla="*/ 24 h 34"/>
                <a:gd name="T12" fmla="*/ 28 w 32"/>
                <a:gd name="T13" fmla="*/ 25 h 34"/>
                <a:gd name="T14" fmla="*/ 28 w 32"/>
                <a:gd name="T15" fmla="*/ 27 h 34"/>
                <a:gd name="T16" fmla="*/ 26 w 32"/>
                <a:gd name="T17" fmla="*/ 28 h 34"/>
                <a:gd name="T18" fmla="*/ 24 w 32"/>
                <a:gd name="T19" fmla="*/ 29 h 34"/>
                <a:gd name="T20" fmla="*/ 2 w 32"/>
                <a:gd name="T21" fmla="*/ 15 h 34"/>
                <a:gd name="T22" fmla="*/ 8 w 32"/>
                <a:gd name="T23" fmla="*/ 5 h 34"/>
                <a:gd name="T24" fmla="*/ 9 w 32"/>
                <a:gd name="T25" fmla="*/ 3 h 34"/>
                <a:gd name="T26" fmla="*/ 11 w 32"/>
                <a:gd name="T27" fmla="*/ 3 h 34"/>
                <a:gd name="T28" fmla="*/ 26 w 32"/>
                <a:gd name="T29" fmla="*/ 3 h 34"/>
                <a:gd name="T30" fmla="*/ 15 w 32"/>
                <a:gd name="T31" fmla="*/ 4 h 34"/>
                <a:gd name="T32" fmla="*/ 12 w 32"/>
                <a:gd name="T33" fmla="*/ 4 h 34"/>
                <a:gd name="T34" fmla="*/ 10 w 32"/>
                <a:gd name="T35" fmla="*/ 6 h 34"/>
                <a:gd name="T36" fmla="*/ 7 w 32"/>
                <a:gd name="T37" fmla="*/ 7 h 34"/>
                <a:gd name="T38" fmla="*/ 5 w 32"/>
                <a:gd name="T39" fmla="*/ 12 h 34"/>
                <a:gd name="T40" fmla="*/ 4 w 32"/>
                <a:gd name="T41" fmla="*/ 13 h 34"/>
                <a:gd name="T42" fmla="*/ 3 w 32"/>
                <a:gd name="T43" fmla="*/ 15 h 34"/>
                <a:gd name="T44" fmla="*/ 12 w 32"/>
                <a:gd name="T45" fmla="*/ 28 h 34"/>
                <a:gd name="T46" fmla="*/ 13 w 32"/>
                <a:gd name="T47" fmla="*/ 29 h 34"/>
                <a:gd name="T48" fmla="*/ 22 w 32"/>
                <a:gd name="T49" fmla="*/ 29 h 34"/>
                <a:gd name="T50" fmla="*/ 28 w 32"/>
                <a:gd name="T51" fmla="*/ 24 h 34"/>
                <a:gd name="T52" fmla="*/ 29 w 32"/>
                <a:gd name="T53" fmla="*/ 21 h 34"/>
                <a:gd name="T54" fmla="*/ 30 w 32"/>
                <a:gd name="T55" fmla="*/ 20 h 34"/>
                <a:gd name="T56" fmla="*/ 24 w 32"/>
                <a:gd name="T57" fmla="*/ 3 h 34"/>
                <a:gd name="T58" fmla="*/ 15 w 32"/>
                <a:gd name="T59" fmla="*/ 4 h 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2"/>
                <a:gd name="T91" fmla="*/ 0 h 34"/>
                <a:gd name="T92" fmla="*/ 32 w 32"/>
                <a:gd name="T93" fmla="*/ 34 h 3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2" h="34">
                  <a:moveTo>
                    <a:pt x="26" y="3"/>
                  </a:moveTo>
                  <a:cubicBezTo>
                    <a:pt x="27" y="4"/>
                    <a:pt x="28" y="5"/>
                    <a:pt x="28" y="6"/>
                  </a:cubicBezTo>
                  <a:cubicBezTo>
                    <a:pt x="29" y="7"/>
                    <a:pt x="29" y="8"/>
                    <a:pt x="29" y="8"/>
                  </a:cubicBezTo>
                  <a:cubicBezTo>
                    <a:pt x="29" y="9"/>
                    <a:pt x="31" y="10"/>
                    <a:pt x="31" y="10"/>
                  </a:cubicBezTo>
                  <a:cubicBezTo>
                    <a:pt x="32" y="12"/>
                    <a:pt x="32" y="17"/>
                    <a:pt x="31" y="21"/>
                  </a:cubicBezTo>
                  <a:cubicBezTo>
                    <a:pt x="31" y="21"/>
                    <a:pt x="30" y="23"/>
                    <a:pt x="30" y="24"/>
                  </a:cubicBezTo>
                  <a:cubicBezTo>
                    <a:pt x="30" y="25"/>
                    <a:pt x="28" y="25"/>
                    <a:pt x="28" y="25"/>
                  </a:cubicBezTo>
                  <a:cubicBezTo>
                    <a:pt x="28" y="25"/>
                    <a:pt x="28" y="26"/>
                    <a:pt x="28" y="27"/>
                  </a:cubicBezTo>
                  <a:cubicBezTo>
                    <a:pt x="28" y="28"/>
                    <a:pt x="26" y="27"/>
                    <a:pt x="26" y="28"/>
                  </a:cubicBezTo>
                  <a:cubicBezTo>
                    <a:pt x="25" y="28"/>
                    <a:pt x="25" y="29"/>
                    <a:pt x="24" y="29"/>
                  </a:cubicBezTo>
                  <a:cubicBezTo>
                    <a:pt x="16" y="34"/>
                    <a:pt x="0" y="29"/>
                    <a:pt x="2" y="15"/>
                  </a:cubicBezTo>
                  <a:cubicBezTo>
                    <a:pt x="3" y="11"/>
                    <a:pt x="5" y="8"/>
                    <a:pt x="8" y="5"/>
                  </a:cubicBezTo>
                  <a:cubicBezTo>
                    <a:pt x="9" y="5"/>
                    <a:pt x="9" y="4"/>
                    <a:pt x="9" y="3"/>
                  </a:cubicBezTo>
                  <a:cubicBezTo>
                    <a:pt x="9" y="3"/>
                    <a:pt x="11" y="4"/>
                    <a:pt x="11" y="3"/>
                  </a:cubicBezTo>
                  <a:cubicBezTo>
                    <a:pt x="13" y="0"/>
                    <a:pt x="21" y="1"/>
                    <a:pt x="26" y="3"/>
                  </a:cubicBezTo>
                  <a:close/>
                  <a:moveTo>
                    <a:pt x="15" y="4"/>
                  </a:moveTo>
                  <a:cubicBezTo>
                    <a:pt x="14" y="4"/>
                    <a:pt x="13" y="4"/>
                    <a:pt x="12" y="4"/>
                  </a:cubicBezTo>
                  <a:cubicBezTo>
                    <a:pt x="11" y="4"/>
                    <a:pt x="10" y="6"/>
                    <a:pt x="10" y="6"/>
                  </a:cubicBezTo>
                  <a:cubicBezTo>
                    <a:pt x="9" y="6"/>
                    <a:pt x="8" y="6"/>
                    <a:pt x="7" y="7"/>
                  </a:cubicBezTo>
                  <a:cubicBezTo>
                    <a:pt x="6" y="8"/>
                    <a:pt x="5" y="10"/>
                    <a:pt x="5" y="12"/>
                  </a:cubicBezTo>
                  <a:cubicBezTo>
                    <a:pt x="5" y="12"/>
                    <a:pt x="4" y="12"/>
                    <a:pt x="4" y="13"/>
                  </a:cubicBezTo>
                  <a:cubicBezTo>
                    <a:pt x="4" y="14"/>
                    <a:pt x="3" y="15"/>
                    <a:pt x="3" y="15"/>
                  </a:cubicBezTo>
                  <a:cubicBezTo>
                    <a:pt x="1" y="21"/>
                    <a:pt x="9" y="28"/>
                    <a:pt x="12" y="28"/>
                  </a:cubicBezTo>
                  <a:cubicBezTo>
                    <a:pt x="12" y="29"/>
                    <a:pt x="12" y="29"/>
                    <a:pt x="13" y="29"/>
                  </a:cubicBezTo>
                  <a:cubicBezTo>
                    <a:pt x="15" y="30"/>
                    <a:pt x="19" y="29"/>
                    <a:pt x="22" y="29"/>
                  </a:cubicBezTo>
                  <a:cubicBezTo>
                    <a:pt x="23" y="28"/>
                    <a:pt x="27" y="26"/>
                    <a:pt x="28" y="24"/>
                  </a:cubicBezTo>
                  <a:cubicBezTo>
                    <a:pt x="29" y="23"/>
                    <a:pt x="29" y="22"/>
                    <a:pt x="29" y="21"/>
                  </a:cubicBezTo>
                  <a:cubicBezTo>
                    <a:pt x="29" y="20"/>
                    <a:pt x="30" y="20"/>
                    <a:pt x="30" y="20"/>
                  </a:cubicBezTo>
                  <a:cubicBezTo>
                    <a:pt x="31" y="13"/>
                    <a:pt x="28" y="7"/>
                    <a:pt x="24" y="3"/>
                  </a:cubicBezTo>
                  <a:cubicBezTo>
                    <a:pt x="20" y="3"/>
                    <a:pt x="16" y="4"/>
                    <a:pt x="15" y="4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80" name="Freeform 27"/>
            <p:cNvSpPr>
              <a:spLocks noEditPoints="1" noChangeArrowheads="1"/>
            </p:cNvSpPr>
            <p:nvPr/>
          </p:nvSpPr>
          <p:spPr bwMode="auto">
            <a:xfrm>
              <a:off x="782637" y="950912"/>
              <a:ext cx="44450" cy="77788"/>
            </a:xfrm>
            <a:custGeom>
              <a:avLst/>
              <a:gdLst>
                <a:gd name="T0" fmla="*/ 14 w 16"/>
                <a:gd name="T1" fmla="*/ 24 h 28"/>
                <a:gd name="T2" fmla="*/ 4 w 16"/>
                <a:gd name="T3" fmla="*/ 26 h 28"/>
                <a:gd name="T4" fmla="*/ 6 w 16"/>
                <a:gd name="T5" fmla="*/ 1 h 28"/>
                <a:gd name="T6" fmla="*/ 14 w 16"/>
                <a:gd name="T7" fmla="*/ 4 h 28"/>
                <a:gd name="T8" fmla="*/ 14 w 16"/>
                <a:gd name="T9" fmla="*/ 24 h 28"/>
                <a:gd name="T10" fmla="*/ 7 w 16"/>
                <a:gd name="T11" fmla="*/ 3 h 28"/>
                <a:gd name="T12" fmla="*/ 4 w 16"/>
                <a:gd name="T13" fmla="*/ 5 h 28"/>
                <a:gd name="T14" fmla="*/ 6 w 16"/>
                <a:gd name="T15" fmla="*/ 25 h 28"/>
                <a:gd name="T16" fmla="*/ 12 w 16"/>
                <a:gd name="T17" fmla="*/ 24 h 28"/>
                <a:gd name="T18" fmla="*/ 13 w 16"/>
                <a:gd name="T19" fmla="*/ 5 h 28"/>
                <a:gd name="T20" fmla="*/ 7 w 16"/>
                <a:gd name="T21" fmla="*/ 3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28"/>
                <a:gd name="T35" fmla="*/ 16 w 16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28">
                  <a:moveTo>
                    <a:pt x="14" y="24"/>
                  </a:moveTo>
                  <a:cubicBezTo>
                    <a:pt x="12" y="26"/>
                    <a:pt x="8" y="28"/>
                    <a:pt x="4" y="26"/>
                  </a:cubicBezTo>
                  <a:cubicBezTo>
                    <a:pt x="2" y="19"/>
                    <a:pt x="0" y="5"/>
                    <a:pt x="6" y="1"/>
                  </a:cubicBezTo>
                  <a:cubicBezTo>
                    <a:pt x="10" y="0"/>
                    <a:pt x="11" y="3"/>
                    <a:pt x="14" y="4"/>
                  </a:cubicBezTo>
                  <a:cubicBezTo>
                    <a:pt x="14" y="10"/>
                    <a:pt x="15" y="17"/>
                    <a:pt x="14" y="24"/>
                  </a:cubicBezTo>
                  <a:close/>
                  <a:moveTo>
                    <a:pt x="7" y="3"/>
                  </a:moveTo>
                  <a:cubicBezTo>
                    <a:pt x="6" y="4"/>
                    <a:pt x="5" y="5"/>
                    <a:pt x="4" y="5"/>
                  </a:cubicBezTo>
                  <a:cubicBezTo>
                    <a:pt x="4" y="12"/>
                    <a:pt x="3" y="21"/>
                    <a:pt x="6" y="25"/>
                  </a:cubicBezTo>
                  <a:cubicBezTo>
                    <a:pt x="9" y="26"/>
                    <a:pt x="10" y="25"/>
                    <a:pt x="12" y="24"/>
                  </a:cubicBezTo>
                  <a:cubicBezTo>
                    <a:pt x="16" y="20"/>
                    <a:pt x="12" y="12"/>
                    <a:pt x="13" y="5"/>
                  </a:cubicBezTo>
                  <a:cubicBezTo>
                    <a:pt x="11" y="4"/>
                    <a:pt x="10" y="2"/>
                    <a:pt x="7" y="3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81" name="Freeform 28"/>
            <p:cNvSpPr>
              <a:spLocks noChangeArrowheads="1"/>
            </p:cNvSpPr>
            <p:nvPr/>
          </p:nvSpPr>
          <p:spPr bwMode="auto">
            <a:xfrm>
              <a:off x="1062037" y="984250"/>
              <a:ext cx="6350" cy="9525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82" name="Freeform 29"/>
            <p:cNvSpPr>
              <a:spLocks noChangeArrowheads="1"/>
            </p:cNvSpPr>
            <p:nvPr/>
          </p:nvSpPr>
          <p:spPr bwMode="auto">
            <a:xfrm>
              <a:off x="1042987" y="990600"/>
              <a:ext cx="15875" cy="25400"/>
            </a:xfrm>
            <a:custGeom>
              <a:avLst/>
              <a:gdLst>
                <a:gd name="T0" fmla="*/ 1 w 6"/>
                <a:gd name="T1" fmla="*/ 0 h 9"/>
                <a:gd name="T2" fmla="*/ 5 w 6"/>
                <a:gd name="T3" fmla="*/ 0 h 9"/>
                <a:gd name="T4" fmla="*/ 6 w 6"/>
                <a:gd name="T5" fmla="*/ 8 h 9"/>
                <a:gd name="T6" fmla="*/ 1 w 6"/>
                <a:gd name="T7" fmla="*/ 9 h 9"/>
                <a:gd name="T8" fmla="*/ 4 w 6"/>
                <a:gd name="T9" fmla="*/ 6 h 9"/>
                <a:gd name="T10" fmla="*/ 1 w 6"/>
                <a:gd name="T11" fmla="*/ 5 h 9"/>
                <a:gd name="T12" fmla="*/ 2 w 6"/>
                <a:gd name="T13" fmla="*/ 3 h 9"/>
                <a:gd name="T14" fmla="*/ 1 w 6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9"/>
                <a:gd name="T26" fmla="*/ 6 w 6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9">
                  <a:moveTo>
                    <a:pt x="1" y="0"/>
                  </a:moveTo>
                  <a:cubicBezTo>
                    <a:pt x="3" y="0"/>
                    <a:pt x="4" y="0"/>
                    <a:pt x="5" y="0"/>
                  </a:cubicBezTo>
                  <a:cubicBezTo>
                    <a:pt x="3" y="4"/>
                    <a:pt x="6" y="3"/>
                    <a:pt x="6" y="8"/>
                  </a:cubicBezTo>
                  <a:cubicBezTo>
                    <a:pt x="5" y="8"/>
                    <a:pt x="3" y="9"/>
                    <a:pt x="1" y="9"/>
                  </a:cubicBezTo>
                  <a:cubicBezTo>
                    <a:pt x="0" y="6"/>
                    <a:pt x="4" y="8"/>
                    <a:pt x="4" y="6"/>
                  </a:cubicBezTo>
                  <a:cubicBezTo>
                    <a:pt x="4" y="5"/>
                    <a:pt x="2" y="6"/>
                    <a:pt x="1" y="5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83" name="Freeform 30"/>
            <p:cNvSpPr>
              <a:spLocks noChangeArrowheads="1"/>
            </p:cNvSpPr>
            <p:nvPr/>
          </p:nvSpPr>
          <p:spPr bwMode="auto">
            <a:xfrm>
              <a:off x="1025525" y="990600"/>
              <a:ext cx="20638" cy="26988"/>
            </a:xfrm>
            <a:custGeom>
              <a:avLst/>
              <a:gdLst>
                <a:gd name="T0" fmla="*/ 0 w 7"/>
                <a:gd name="T1" fmla="*/ 2 h 10"/>
                <a:gd name="T2" fmla="*/ 5 w 7"/>
                <a:gd name="T3" fmla="*/ 2 h 10"/>
                <a:gd name="T4" fmla="*/ 2 w 7"/>
                <a:gd name="T5" fmla="*/ 7 h 10"/>
                <a:gd name="T6" fmla="*/ 6 w 7"/>
                <a:gd name="T7" fmla="*/ 10 h 10"/>
                <a:gd name="T8" fmla="*/ 0 w 7"/>
                <a:gd name="T9" fmla="*/ 9 h 10"/>
                <a:gd name="T10" fmla="*/ 3 w 7"/>
                <a:gd name="T11" fmla="*/ 3 h 10"/>
                <a:gd name="T12" fmla="*/ 0 w 7"/>
                <a:gd name="T13" fmla="*/ 2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10"/>
                <a:gd name="T23" fmla="*/ 7 w 7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10">
                  <a:moveTo>
                    <a:pt x="0" y="2"/>
                  </a:moveTo>
                  <a:cubicBezTo>
                    <a:pt x="0" y="0"/>
                    <a:pt x="4" y="1"/>
                    <a:pt x="5" y="2"/>
                  </a:cubicBezTo>
                  <a:cubicBezTo>
                    <a:pt x="4" y="4"/>
                    <a:pt x="3" y="6"/>
                    <a:pt x="2" y="7"/>
                  </a:cubicBezTo>
                  <a:cubicBezTo>
                    <a:pt x="2" y="9"/>
                    <a:pt x="7" y="6"/>
                    <a:pt x="6" y="10"/>
                  </a:cubicBezTo>
                  <a:cubicBezTo>
                    <a:pt x="3" y="9"/>
                    <a:pt x="1" y="10"/>
                    <a:pt x="0" y="9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2" y="0"/>
                    <a:pt x="1" y="4"/>
                    <a:pt x="0" y="2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84" name="Freeform 31"/>
            <p:cNvSpPr>
              <a:spLocks noEditPoints="1" noChangeArrowheads="1"/>
            </p:cNvSpPr>
            <p:nvPr/>
          </p:nvSpPr>
          <p:spPr bwMode="auto">
            <a:xfrm>
              <a:off x="204787" y="995362"/>
              <a:ext cx="22225" cy="28575"/>
            </a:xfrm>
            <a:custGeom>
              <a:avLst/>
              <a:gdLst>
                <a:gd name="T0" fmla="*/ 7 w 8"/>
                <a:gd name="T1" fmla="*/ 9 h 10"/>
                <a:gd name="T2" fmla="*/ 0 w 8"/>
                <a:gd name="T3" fmla="*/ 6 h 10"/>
                <a:gd name="T4" fmla="*/ 8 w 8"/>
                <a:gd name="T5" fmla="*/ 7 h 10"/>
                <a:gd name="T6" fmla="*/ 7 w 8"/>
                <a:gd name="T7" fmla="*/ 9 h 10"/>
                <a:gd name="T8" fmla="*/ 3 w 8"/>
                <a:gd name="T9" fmla="*/ 7 h 10"/>
                <a:gd name="T10" fmla="*/ 5 w 8"/>
                <a:gd name="T11" fmla="*/ 7 h 10"/>
                <a:gd name="T12" fmla="*/ 5 w 8"/>
                <a:gd name="T13" fmla="*/ 5 h 10"/>
                <a:gd name="T14" fmla="*/ 3 w 8"/>
                <a:gd name="T15" fmla="*/ 5 h 10"/>
                <a:gd name="T16" fmla="*/ 3 w 8"/>
                <a:gd name="T17" fmla="*/ 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10"/>
                <a:gd name="T29" fmla="*/ 8 w 8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10">
                  <a:moveTo>
                    <a:pt x="7" y="9"/>
                  </a:moveTo>
                  <a:cubicBezTo>
                    <a:pt x="2" y="10"/>
                    <a:pt x="1" y="8"/>
                    <a:pt x="0" y="6"/>
                  </a:cubicBezTo>
                  <a:cubicBezTo>
                    <a:pt x="1" y="0"/>
                    <a:pt x="8" y="1"/>
                    <a:pt x="8" y="7"/>
                  </a:cubicBezTo>
                  <a:cubicBezTo>
                    <a:pt x="8" y="7"/>
                    <a:pt x="7" y="8"/>
                    <a:pt x="7" y="9"/>
                  </a:cubicBezTo>
                  <a:close/>
                  <a:moveTo>
                    <a:pt x="3" y="7"/>
                  </a:moveTo>
                  <a:cubicBezTo>
                    <a:pt x="4" y="7"/>
                    <a:pt x="4" y="7"/>
                    <a:pt x="5" y="7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3" y="5"/>
                    <a:pt x="3" y="6"/>
                    <a:pt x="3" y="7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85" name="Freeform 32"/>
            <p:cNvSpPr>
              <a:spLocks noEditPoints="1" noChangeArrowheads="1"/>
            </p:cNvSpPr>
            <p:nvPr/>
          </p:nvSpPr>
          <p:spPr bwMode="auto">
            <a:xfrm>
              <a:off x="319087" y="998537"/>
              <a:ext cx="25400" cy="25400"/>
            </a:xfrm>
            <a:custGeom>
              <a:avLst/>
              <a:gdLst>
                <a:gd name="T0" fmla="*/ 9 w 9"/>
                <a:gd name="T1" fmla="*/ 2 h 9"/>
                <a:gd name="T2" fmla="*/ 9 w 9"/>
                <a:gd name="T3" fmla="*/ 7 h 9"/>
                <a:gd name="T4" fmla="*/ 1 w 9"/>
                <a:gd name="T5" fmla="*/ 7 h 9"/>
                <a:gd name="T6" fmla="*/ 9 w 9"/>
                <a:gd name="T7" fmla="*/ 2 h 9"/>
                <a:gd name="T8" fmla="*/ 4 w 9"/>
                <a:gd name="T9" fmla="*/ 6 h 9"/>
                <a:gd name="T10" fmla="*/ 7 w 9"/>
                <a:gd name="T11" fmla="*/ 6 h 9"/>
                <a:gd name="T12" fmla="*/ 4 w 9"/>
                <a:gd name="T13" fmla="*/ 4 h 9"/>
                <a:gd name="T14" fmla="*/ 4 w 9"/>
                <a:gd name="T15" fmla="*/ 6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9"/>
                <a:gd name="T26" fmla="*/ 9 w 9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9">
                  <a:moveTo>
                    <a:pt x="9" y="2"/>
                  </a:moveTo>
                  <a:cubicBezTo>
                    <a:pt x="9" y="4"/>
                    <a:pt x="9" y="6"/>
                    <a:pt x="9" y="7"/>
                  </a:cubicBezTo>
                  <a:cubicBezTo>
                    <a:pt x="7" y="9"/>
                    <a:pt x="3" y="8"/>
                    <a:pt x="1" y="7"/>
                  </a:cubicBezTo>
                  <a:cubicBezTo>
                    <a:pt x="0" y="1"/>
                    <a:pt x="6" y="0"/>
                    <a:pt x="9" y="2"/>
                  </a:cubicBezTo>
                  <a:close/>
                  <a:moveTo>
                    <a:pt x="4" y="6"/>
                  </a:moveTo>
                  <a:cubicBezTo>
                    <a:pt x="5" y="6"/>
                    <a:pt x="6" y="6"/>
                    <a:pt x="7" y="6"/>
                  </a:cubicBezTo>
                  <a:cubicBezTo>
                    <a:pt x="7" y="4"/>
                    <a:pt x="6" y="4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86" name="Freeform 33"/>
            <p:cNvSpPr>
              <a:spLocks noChangeArrowheads="1"/>
            </p:cNvSpPr>
            <p:nvPr/>
          </p:nvSpPr>
          <p:spPr bwMode="auto">
            <a:xfrm>
              <a:off x="257175" y="1016000"/>
              <a:ext cx="33338" cy="15875"/>
            </a:xfrm>
            <a:custGeom>
              <a:avLst/>
              <a:gdLst>
                <a:gd name="T0" fmla="*/ 5 w 12"/>
                <a:gd name="T1" fmla="*/ 0 h 6"/>
                <a:gd name="T2" fmla="*/ 12 w 12"/>
                <a:gd name="T3" fmla="*/ 3 h 6"/>
                <a:gd name="T4" fmla="*/ 7 w 12"/>
                <a:gd name="T5" fmla="*/ 6 h 6"/>
                <a:gd name="T6" fmla="*/ 5 w 12"/>
                <a:gd name="T7" fmla="*/ 3 h 6"/>
                <a:gd name="T8" fmla="*/ 1 w 12"/>
                <a:gd name="T9" fmla="*/ 1 h 6"/>
                <a:gd name="T10" fmla="*/ 3 w 12"/>
                <a:gd name="T11" fmla="*/ 2 h 6"/>
                <a:gd name="T12" fmla="*/ 5 w 12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6"/>
                <a:gd name="T23" fmla="*/ 12 w 12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6">
                  <a:moveTo>
                    <a:pt x="5" y="0"/>
                  </a:moveTo>
                  <a:cubicBezTo>
                    <a:pt x="7" y="1"/>
                    <a:pt x="12" y="0"/>
                    <a:pt x="12" y="3"/>
                  </a:cubicBezTo>
                  <a:cubicBezTo>
                    <a:pt x="10" y="3"/>
                    <a:pt x="6" y="2"/>
                    <a:pt x="7" y="6"/>
                  </a:cubicBezTo>
                  <a:cubicBezTo>
                    <a:pt x="6" y="5"/>
                    <a:pt x="5" y="5"/>
                    <a:pt x="5" y="3"/>
                  </a:cubicBezTo>
                  <a:cubicBezTo>
                    <a:pt x="3" y="3"/>
                    <a:pt x="0" y="4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ubicBezTo>
                    <a:pt x="4" y="2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87" name="Freeform 34"/>
            <p:cNvSpPr>
              <a:spLocks noEditPoints="1" noChangeArrowheads="1"/>
            </p:cNvSpPr>
            <p:nvPr/>
          </p:nvSpPr>
          <p:spPr bwMode="auto">
            <a:xfrm>
              <a:off x="177800" y="1147762"/>
              <a:ext cx="200025" cy="198438"/>
            </a:xfrm>
            <a:custGeom>
              <a:avLst/>
              <a:gdLst>
                <a:gd name="T0" fmla="*/ 59 w 72"/>
                <a:gd name="T1" fmla="*/ 68 h 71"/>
                <a:gd name="T2" fmla="*/ 39 w 72"/>
                <a:gd name="T3" fmla="*/ 69 h 71"/>
                <a:gd name="T4" fmla="*/ 3 w 72"/>
                <a:gd name="T5" fmla="*/ 65 h 71"/>
                <a:gd name="T6" fmla="*/ 1 w 72"/>
                <a:gd name="T7" fmla="*/ 49 h 71"/>
                <a:gd name="T8" fmla="*/ 2 w 72"/>
                <a:gd name="T9" fmla="*/ 9 h 71"/>
                <a:gd name="T10" fmla="*/ 18 w 72"/>
                <a:gd name="T11" fmla="*/ 1 h 71"/>
                <a:gd name="T12" fmla="*/ 38 w 72"/>
                <a:gd name="T13" fmla="*/ 1 h 71"/>
                <a:gd name="T14" fmla="*/ 65 w 72"/>
                <a:gd name="T15" fmla="*/ 3 h 71"/>
                <a:gd name="T16" fmla="*/ 70 w 72"/>
                <a:gd name="T17" fmla="*/ 8 h 71"/>
                <a:gd name="T18" fmla="*/ 71 w 72"/>
                <a:gd name="T19" fmla="*/ 20 h 71"/>
                <a:gd name="T20" fmla="*/ 69 w 72"/>
                <a:gd name="T21" fmla="*/ 34 h 71"/>
                <a:gd name="T22" fmla="*/ 70 w 72"/>
                <a:gd name="T23" fmla="*/ 52 h 71"/>
                <a:gd name="T24" fmla="*/ 69 w 72"/>
                <a:gd name="T25" fmla="*/ 63 h 71"/>
                <a:gd name="T26" fmla="*/ 58 w 72"/>
                <a:gd name="T27" fmla="*/ 3 h 71"/>
                <a:gd name="T28" fmla="*/ 13 w 72"/>
                <a:gd name="T29" fmla="*/ 2 h 71"/>
                <a:gd name="T30" fmla="*/ 2 w 72"/>
                <a:gd name="T31" fmla="*/ 19 h 71"/>
                <a:gd name="T32" fmla="*/ 18 w 72"/>
                <a:gd name="T33" fmla="*/ 19 h 71"/>
                <a:gd name="T34" fmla="*/ 69 w 72"/>
                <a:gd name="T35" fmla="*/ 18 h 71"/>
                <a:gd name="T36" fmla="*/ 24 w 72"/>
                <a:gd name="T37" fmla="*/ 28 h 71"/>
                <a:gd name="T38" fmla="*/ 69 w 72"/>
                <a:gd name="T39" fmla="*/ 19 h 71"/>
                <a:gd name="T40" fmla="*/ 1 w 72"/>
                <a:gd name="T41" fmla="*/ 37 h 71"/>
                <a:gd name="T42" fmla="*/ 11 w 72"/>
                <a:gd name="T43" fmla="*/ 30 h 71"/>
                <a:gd name="T44" fmla="*/ 18 w 72"/>
                <a:gd name="T45" fmla="*/ 20 h 71"/>
                <a:gd name="T46" fmla="*/ 20 w 72"/>
                <a:gd name="T47" fmla="*/ 20 h 71"/>
                <a:gd name="T48" fmla="*/ 24 w 72"/>
                <a:gd name="T49" fmla="*/ 36 h 71"/>
                <a:gd name="T50" fmla="*/ 48 w 72"/>
                <a:gd name="T51" fmla="*/ 37 h 71"/>
                <a:gd name="T52" fmla="*/ 68 w 72"/>
                <a:gd name="T53" fmla="*/ 30 h 71"/>
                <a:gd name="T54" fmla="*/ 20 w 72"/>
                <a:gd name="T55" fmla="*/ 30 h 71"/>
                <a:gd name="T56" fmla="*/ 21 w 72"/>
                <a:gd name="T57" fmla="*/ 38 h 71"/>
                <a:gd name="T58" fmla="*/ 42 w 72"/>
                <a:gd name="T59" fmla="*/ 38 h 71"/>
                <a:gd name="T60" fmla="*/ 68 w 72"/>
                <a:gd name="T61" fmla="*/ 47 h 71"/>
                <a:gd name="T62" fmla="*/ 1 w 72"/>
                <a:gd name="T63" fmla="*/ 39 h 71"/>
                <a:gd name="T64" fmla="*/ 19 w 72"/>
                <a:gd name="T65" fmla="*/ 39 h 71"/>
                <a:gd name="T66" fmla="*/ 16 w 72"/>
                <a:gd name="T67" fmla="*/ 46 h 71"/>
                <a:gd name="T68" fmla="*/ 18 w 72"/>
                <a:gd name="T69" fmla="*/ 46 h 71"/>
                <a:gd name="T70" fmla="*/ 25 w 72"/>
                <a:gd name="T71" fmla="*/ 46 h 71"/>
                <a:gd name="T72" fmla="*/ 52 w 72"/>
                <a:gd name="T73" fmla="*/ 54 h 71"/>
                <a:gd name="T74" fmla="*/ 68 w 72"/>
                <a:gd name="T75" fmla="*/ 49 h 71"/>
                <a:gd name="T76" fmla="*/ 21 w 72"/>
                <a:gd name="T77" fmla="*/ 46 h 71"/>
                <a:gd name="T78" fmla="*/ 52 w 72"/>
                <a:gd name="T79" fmla="*/ 55 h 71"/>
                <a:gd name="T80" fmla="*/ 60 w 72"/>
                <a:gd name="T81" fmla="*/ 61 h 71"/>
                <a:gd name="T82" fmla="*/ 3 w 72"/>
                <a:gd name="T83" fmla="*/ 54 h 71"/>
                <a:gd name="T84" fmla="*/ 4 w 72"/>
                <a:gd name="T85" fmla="*/ 60 h 71"/>
                <a:gd name="T86" fmla="*/ 3 w 72"/>
                <a:gd name="T87" fmla="*/ 54 h 71"/>
                <a:gd name="T88" fmla="*/ 23 w 72"/>
                <a:gd name="T89" fmla="*/ 61 h 71"/>
                <a:gd name="T90" fmla="*/ 19 w 72"/>
                <a:gd name="T91" fmla="*/ 67 h 71"/>
                <a:gd name="T92" fmla="*/ 23 w 72"/>
                <a:gd name="T93" fmla="*/ 67 h 71"/>
                <a:gd name="T94" fmla="*/ 25 w 72"/>
                <a:gd name="T95" fmla="*/ 67 h 71"/>
                <a:gd name="T96" fmla="*/ 58 w 72"/>
                <a:gd name="T97" fmla="*/ 67 h 71"/>
                <a:gd name="T98" fmla="*/ 65 w 72"/>
                <a:gd name="T99" fmla="*/ 63 h 7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2"/>
                <a:gd name="T151" fmla="*/ 0 h 71"/>
                <a:gd name="T152" fmla="*/ 72 w 72"/>
                <a:gd name="T153" fmla="*/ 71 h 7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2" h="71">
                  <a:moveTo>
                    <a:pt x="69" y="63"/>
                  </a:moveTo>
                  <a:cubicBezTo>
                    <a:pt x="66" y="63"/>
                    <a:pt x="64" y="67"/>
                    <a:pt x="61" y="68"/>
                  </a:cubicBezTo>
                  <a:cubicBezTo>
                    <a:pt x="61" y="68"/>
                    <a:pt x="60" y="68"/>
                    <a:pt x="59" y="68"/>
                  </a:cubicBezTo>
                  <a:cubicBezTo>
                    <a:pt x="59" y="69"/>
                    <a:pt x="58" y="69"/>
                    <a:pt x="57" y="69"/>
                  </a:cubicBezTo>
                  <a:cubicBezTo>
                    <a:pt x="56" y="69"/>
                    <a:pt x="55" y="69"/>
                    <a:pt x="55" y="69"/>
                  </a:cubicBezTo>
                  <a:cubicBezTo>
                    <a:pt x="53" y="71"/>
                    <a:pt x="45" y="69"/>
                    <a:pt x="39" y="69"/>
                  </a:cubicBezTo>
                  <a:cubicBezTo>
                    <a:pt x="30" y="69"/>
                    <a:pt x="22" y="69"/>
                    <a:pt x="13" y="68"/>
                  </a:cubicBezTo>
                  <a:cubicBezTo>
                    <a:pt x="10" y="68"/>
                    <a:pt x="7" y="68"/>
                    <a:pt x="5" y="67"/>
                  </a:cubicBezTo>
                  <a:cubicBezTo>
                    <a:pt x="5" y="67"/>
                    <a:pt x="4" y="65"/>
                    <a:pt x="3" y="65"/>
                  </a:cubicBezTo>
                  <a:cubicBezTo>
                    <a:pt x="2" y="64"/>
                    <a:pt x="1" y="63"/>
                    <a:pt x="0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3"/>
                    <a:pt x="1" y="50"/>
                    <a:pt x="1" y="49"/>
                  </a:cubicBezTo>
                  <a:cubicBezTo>
                    <a:pt x="1" y="47"/>
                    <a:pt x="0" y="45"/>
                    <a:pt x="0" y="42"/>
                  </a:cubicBezTo>
                  <a:cubicBezTo>
                    <a:pt x="0" y="34"/>
                    <a:pt x="0" y="21"/>
                    <a:pt x="1" y="13"/>
                  </a:cubicBezTo>
                  <a:cubicBezTo>
                    <a:pt x="1" y="12"/>
                    <a:pt x="1" y="10"/>
                    <a:pt x="2" y="9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7"/>
                    <a:pt x="5" y="3"/>
                    <a:pt x="6" y="3"/>
                  </a:cubicBezTo>
                  <a:cubicBezTo>
                    <a:pt x="8" y="2"/>
                    <a:pt x="13" y="1"/>
                    <a:pt x="18" y="1"/>
                  </a:cubicBezTo>
                  <a:cubicBezTo>
                    <a:pt x="20" y="1"/>
                    <a:pt x="21" y="0"/>
                    <a:pt x="25" y="0"/>
                  </a:cubicBezTo>
                  <a:cubicBezTo>
                    <a:pt x="25" y="0"/>
                    <a:pt x="31" y="3"/>
                    <a:pt x="32" y="1"/>
                  </a:cubicBezTo>
                  <a:cubicBezTo>
                    <a:pt x="34" y="0"/>
                    <a:pt x="35" y="1"/>
                    <a:pt x="38" y="1"/>
                  </a:cubicBezTo>
                  <a:cubicBezTo>
                    <a:pt x="40" y="1"/>
                    <a:pt x="42" y="0"/>
                    <a:pt x="44" y="0"/>
                  </a:cubicBezTo>
                  <a:cubicBezTo>
                    <a:pt x="45" y="0"/>
                    <a:pt x="48" y="1"/>
                    <a:pt x="50" y="1"/>
                  </a:cubicBezTo>
                  <a:cubicBezTo>
                    <a:pt x="55" y="2"/>
                    <a:pt x="60" y="1"/>
                    <a:pt x="65" y="3"/>
                  </a:cubicBezTo>
                  <a:cubicBezTo>
                    <a:pt x="65" y="3"/>
                    <a:pt x="65" y="4"/>
                    <a:pt x="65" y="4"/>
                  </a:cubicBezTo>
                  <a:cubicBezTo>
                    <a:pt x="67" y="4"/>
                    <a:pt x="66" y="6"/>
                    <a:pt x="68" y="6"/>
                  </a:cubicBezTo>
                  <a:cubicBezTo>
                    <a:pt x="68" y="6"/>
                    <a:pt x="70" y="8"/>
                    <a:pt x="70" y="8"/>
                  </a:cubicBezTo>
                  <a:cubicBezTo>
                    <a:pt x="71" y="11"/>
                    <a:pt x="71" y="14"/>
                    <a:pt x="71" y="18"/>
                  </a:cubicBezTo>
                  <a:cubicBezTo>
                    <a:pt x="71" y="18"/>
                    <a:pt x="72" y="19"/>
                    <a:pt x="72" y="19"/>
                  </a:cubicBezTo>
                  <a:cubicBezTo>
                    <a:pt x="72" y="19"/>
                    <a:pt x="71" y="20"/>
                    <a:pt x="71" y="20"/>
                  </a:cubicBezTo>
                  <a:cubicBezTo>
                    <a:pt x="71" y="20"/>
                    <a:pt x="71" y="25"/>
                    <a:pt x="70" y="26"/>
                  </a:cubicBezTo>
                  <a:cubicBezTo>
                    <a:pt x="69" y="29"/>
                    <a:pt x="72" y="27"/>
                    <a:pt x="72" y="30"/>
                  </a:cubicBezTo>
                  <a:cubicBezTo>
                    <a:pt x="69" y="30"/>
                    <a:pt x="70" y="33"/>
                    <a:pt x="69" y="34"/>
                  </a:cubicBezTo>
                  <a:cubicBezTo>
                    <a:pt x="70" y="37"/>
                    <a:pt x="68" y="40"/>
                    <a:pt x="69" y="44"/>
                  </a:cubicBezTo>
                  <a:cubicBezTo>
                    <a:pt x="69" y="45"/>
                    <a:pt x="70" y="45"/>
                    <a:pt x="70" y="46"/>
                  </a:cubicBezTo>
                  <a:cubicBezTo>
                    <a:pt x="70" y="48"/>
                    <a:pt x="70" y="50"/>
                    <a:pt x="70" y="52"/>
                  </a:cubicBezTo>
                  <a:cubicBezTo>
                    <a:pt x="70" y="53"/>
                    <a:pt x="71" y="55"/>
                    <a:pt x="71" y="56"/>
                  </a:cubicBezTo>
                  <a:cubicBezTo>
                    <a:pt x="71" y="56"/>
                    <a:pt x="70" y="56"/>
                    <a:pt x="70" y="57"/>
                  </a:cubicBezTo>
                  <a:cubicBezTo>
                    <a:pt x="70" y="58"/>
                    <a:pt x="68" y="60"/>
                    <a:pt x="69" y="63"/>
                  </a:cubicBezTo>
                  <a:close/>
                  <a:moveTo>
                    <a:pt x="69" y="9"/>
                  </a:moveTo>
                  <a:cubicBezTo>
                    <a:pt x="66" y="8"/>
                    <a:pt x="66" y="6"/>
                    <a:pt x="65" y="5"/>
                  </a:cubicBezTo>
                  <a:cubicBezTo>
                    <a:pt x="63" y="4"/>
                    <a:pt x="59" y="3"/>
                    <a:pt x="58" y="3"/>
                  </a:cubicBezTo>
                  <a:cubicBezTo>
                    <a:pt x="57" y="3"/>
                    <a:pt x="57" y="2"/>
                    <a:pt x="57" y="2"/>
                  </a:cubicBezTo>
                  <a:cubicBezTo>
                    <a:pt x="52" y="1"/>
                    <a:pt x="43" y="2"/>
                    <a:pt x="35" y="2"/>
                  </a:cubicBezTo>
                  <a:cubicBezTo>
                    <a:pt x="26" y="2"/>
                    <a:pt x="17" y="2"/>
                    <a:pt x="13" y="2"/>
                  </a:cubicBezTo>
                  <a:cubicBezTo>
                    <a:pt x="10" y="3"/>
                    <a:pt x="5" y="5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11"/>
                    <a:pt x="2" y="15"/>
                    <a:pt x="2" y="19"/>
                  </a:cubicBezTo>
                  <a:cubicBezTo>
                    <a:pt x="3" y="21"/>
                    <a:pt x="5" y="20"/>
                    <a:pt x="6" y="19"/>
                  </a:cubicBezTo>
                  <a:cubicBezTo>
                    <a:pt x="8" y="19"/>
                    <a:pt x="10" y="20"/>
                    <a:pt x="12" y="19"/>
                  </a:cubicBezTo>
                  <a:cubicBezTo>
                    <a:pt x="15" y="19"/>
                    <a:pt x="16" y="19"/>
                    <a:pt x="18" y="19"/>
                  </a:cubicBezTo>
                  <a:cubicBezTo>
                    <a:pt x="22" y="18"/>
                    <a:pt x="23" y="18"/>
                    <a:pt x="25" y="19"/>
                  </a:cubicBezTo>
                  <a:cubicBezTo>
                    <a:pt x="31" y="20"/>
                    <a:pt x="39" y="19"/>
                    <a:pt x="45" y="19"/>
                  </a:cubicBezTo>
                  <a:cubicBezTo>
                    <a:pt x="54" y="19"/>
                    <a:pt x="61" y="19"/>
                    <a:pt x="69" y="18"/>
                  </a:cubicBezTo>
                  <a:cubicBezTo>
                    <a:pt x="69" y="15"/>
                    <a:pt x="69" y="12"/>
                    <a:pt x="69" y="9"/>
                  </a:cubicBezTo>
                  <a:close/>
                  <a:moveTo>
                    <a:pt x="24" y="20"/>
                  </a:moveTo>
                  <a:cubicBezTo>
                    <a:pt x="24" y="23"/>
                    <a:pt x="24" y="26"/>
                    <a:pt x="24" y="28"/>
                  </a:cubicBezTo>
                  <a:cubicBezTo>
                    <a:pt x="31" y="28"/>
                    <a:pt x="39" y="28"/>
                    <a:pt x="46" y="28"/>
                  </a:cubicBezTo>
                  <a:cubicBezTo>
                    <a:pt x="55" y="28"/>
                    <a:pt x="62" y="29"/>
                    <a:pt x="69" y="27"/>
                  </a:cubicBezTo>
                  <a:cubicBezTo>
                    <a:pt x="69" y="25"/>
                    <a:pt x="69" y="22"/>
                    <a:pt x="69" y="19"/>
                  </a:cubicBezTo>
                  <a:cubicBezTo>
                    <a:pt x="53" y="19"/>
                    <a:pt x="39" y="20"/>
                    <a:pt x="24" y="20"/>
                  </a:cubicBezTo>
                  <a:close/>
                  <a:moveTo>
                    <a:pt x="2" y="21"/>
                  </a:moveTo>
                  <a:cubicBezTo>
                    <a:pt x="3" y="27"/>
                    <a:pt x="1" y="31"/>
                    <a:pt x="1" y="37"/>
                  </a:cubicBezTo>
                  <a:cubicBezTo>
                    <a:pt x="6" y="39"/>
                    <a:pt x="13" y="36"/>
                    <a:pt x="19" y="37"/>
                  </a:cubicBezTo>
                  <a:cubicBezTo>
                    <a:pt x="19" y="35"/>
                    <a:pt x="19" y="32"/>
                    <a:pt x="19" y="30"/>
                  </a:cubicBezTo>
                  <a:cubicBezTo>
                    <a:pt x="17" y="30"/>
                    <a:pt x="14" y="30"/>
                    <a:pt x="11" y="30"/>
                  </a:cubicBezTo>
                  <a:cubicBezTo>
                    <a:pt x="8" y="30"/>
                    <a:pt x="3" y="31"/>
                    <a:pt x="3" y="28"/>
                  </a:cubicBezTo>
                  <a:cubicBezTo>
                    <a:pt x="8" y="28"/>
                    <a:pt x="13" y="28"/>
                    <a:pt x="18" y="28"/>
                  </a:cubicBezTo>
                  <a:cubicBezTo>
                    <a:pt x="18" y="26"/>
                    <a:pt x="18" y="23"/>
                    <a:pt x="18" y="20"/>
                  </a:cubicBezTo>
                  <a:cubicBezTo>
                    <a:pt x="12" y="20"/>
                    <a:pt x="8" y="22"/>
                    <a:pt x="2" y="21"/>
                  </a:cubicBezTo>
                  <a:close/>
                  <a:moveTo>
                    <a:pt x="22" y="28"/>
                  </a:moveTo>
                  <a:cubicBezTo>
                    <a:pt x="21" y="26"/>
                    <a:pt x="24" y="20"/>
                    <a:pt x="20" y="20"/>
                  </a:cubicBezTo>
                  <a:cubicBezTo>
                    <a:pt x="21" y="23"/>
                    <a:pt x="18" y="29"/>
                    <a:pt x="22" y="28"/>
                  </a:cubicBezTo>
                  <a:close/>
                  <a:moveTo>
                    <a:pt x="24" y="30"/>
                  </a:moveTo>
                  <a:cubicBezTo>
                    <a:pt x="24" y="32"/>
                    <a:pt x="24" y="34"/>
                    <a:pt x="24" y="36"/>
                  </a:cubicBezTo>
                  <a:cubicBezTo>
                    <a:pt x="27" y="37"/>
                    <a:pt x="30" y="36"/>
                    <a:pt x="34" y="36"/>
                  </a:cubicBezTo>
                  <a:cubicBezTo>
                    <a:pt x="35" y="36"/>
                    <a:pt x="37" y="37"/>
                    <a:pt x="38" y="37"/>
                  </a:cubicBezTo>
                  <a:cubicBezTo>
                    <a:pt x="41" y="37"/>
                    <a:pt x="45" y="37"/>
                    <a:pt x="48" y="37"/>
                  </a:cubicBezTo>
                  <a:cubicBezTo>
                    <a:pt x="50" y="37"/>
                    <a:pt x="51" y="38"/>
                    <a:pt x="52" y="38"/>
                  </a:cubicBezTo>
                  <a:cubicBezTo>
                    <a:pt x="58" y="38"/>
                    <a:pt x="63" y="39"/>
                    <a:pt x="67" y="39"/>
                  </a:cubicBezTo>
                  <a:cubicBezTo>
                    <a:pt x="69" y="37"/>
                    <a:pt x="68" y="33"/>
                    <a:pt x="68" y="30"/>
                  </a:cubicBezTo>
                  <a:cubicBezTo>
                    <a:pt x="52" y="30"/>
                    <a:pt x="39" y="29"/>
                    <a:pt x="24" y="30"/>
                  </a:cubicBezTo>
                  <a:close/>
                  <a:moveTo>
                    <a:pt x="22" y="37"/>
                  </a:moveTo>
                  <a:cubicBezTo>
                    <a:pt x="23" y="35"/>
                    <a:pt x="23" y="30"/>
                    <a:pt x="20" y="30"/>
                  </a:cubicBezTo>
                  <a:cubicBezTo>
                    <a:pt x="20" y="33"/>
                    <a:pt x="20" y="36"/>
                    <a:pt x="22" y="37"/>
                  </a:cubicBezTo>
                  <a:close/>
                  <a:moveTo>
                    <a:pt x="22" y="45"/>
                  </a:moveTo>
                  <a:cubicBezTo>
                    <a:pt x="23" y="43"/>
                    <a:pt x="24" y="38"/>
                    <a:pt x="21" y="38"/>
                  </a:cubicBezTo>
                  <a:cubicBezTo>
                    <a:pt x="22" y="40"/>
                    <a:pt x="20" y="44"/>
                    <a:pt x="22" y="45"/>
                  </a:cubicBezTo>
                  <a:close/>
                  <a:moveTo>
                    <a:pt x="54" y="39"/>
                  </a:moveTo>
                  <a:cubicBezTo>
                    <a:pt x="50" y="39"/>
                    <a:pt x="46" y="38"/>
                    <a:pt x="42" y="38"/>
                  </a:cubicBezTo>
                  <a:cubicBezTo>
                    <a:pt x="36" y="37"/>
                    <a:pt x="28" y="38"/>
                    <a:pt x="24" y="38"/>
                  </a:cubicBezTo>
                  <a:cubicBezTo>
                    <a:pt x="24" y="40"/>
                    <a:pt x="24" y="42"/>
                    <a:pt x="24" y="45"/>
                  </a:cubicBezTo>
                  <a:cubicBezTo>
                    <a:pt x="39" y="45"/>
                    <a:pt x="53" y="47"/>
                    <a:pt x="68" y="47"/>
                  </a:cubicBezTo>
                  <a:cubicBezTo>
                    <a:pt x="68" y="45"/>
                    <a:pt x="68" y="43"/>
                    <a:pt x="68" y="40"/>
                  </a:cubicBezTo>
                  <a:cubicBezTo>
                    <a:pt x="64" y="39"/>
                    <a:pt x="59" y="40"/>
                    <a:pt x="54" y="39"/>
                  </a:cubicBezTo>
                  <a:close/>
                  <a:moveTo>
                    <a:pt x="1" y="39"/>
                  </a:moveTo>
                  <a:cubicBezTo>
                    <a:pt x="1" y="42"/>
                    <a:pt x="2" y="44"/>
                    <a:pt x="2" y="46"/>
                  </a:cubicBezTo>
                  <a:cubicBezTo>
                    <a:pt x="8" y="46"/>
                    <a:pt x="13" y="44"/>
                    <a:pt x="19" y="45"/>
                  </a:cubicBezTo>
                  <a:cubicBezTo>
                    <a:pt x="19" y="43"/>
                    <a:pt x="19" y="41"/>
                    <a:pt x="19" y="39"/>
                  </a:cubicBezTo>
                  <a:cubicBezTo>
                    <a:pt x="12" y="38"/>
                    <a:pt x="7" y="39"/>
                    <a:pt x="1" y="39"/>
                  </a:cubicBezTo>
                  <a:close/>
                  <a:moveTo>
                    <a:pt x="18" y="46"/>
                  </a:moveTo>
                  <a:cubicBezTo>
                    <a:pt x="17" y="46"/>
                    <a:pt x="17" y="46"/>
                    <a:pt x="16" y="46"/>
                  </a:cubicBezTo>
                  <a:cubicBezTo>
                    <a:pt x="12" y="47"/>
                    <a:pt x="5" y="46"/>
                    <a:pt x="2" y="47"/>
                  </a:cubicBezTo>
                  <a:cubicBezTo>
                    <a:pt x="0" y="57"/>
                    <a:pt x="14" y="53"/>
                    <a:pt x="19" y="53"/>
                  </a:cubicBezTo>
                  <a:cubicBezTo>
                    <a:pt x="19" y="50"/>
                    <a:pt x="20" y="46"/>
                    <a:pt x="18" y="46"/>
                  </a:cubicBezTo>
                  <a:close/>
                  <a:moveTo>
                    <a:pt x="62" y="48"/>
                  </a:moveTo>
                  <a:cubicBezTo>
                    <a:pt x="57" y="48"/>
                    <a:pt x="54" y="48"/>
                    <a:pt x="51" y="47"/>
                  </a:cubicBezTo>
                  <a:cubicBezTo>
                    <a:pt x="42" y="47"/>
                    <a:pt x="31" y="47"/>
                    <a:pt x="25" y="46"/>
                  </a:cubicBezTo>
                  <a:cubicBezTo>
                    <a:pt x="23" y="47"/>
                    <a:pt x="24" y="49"/>
                    <a:pt x="24" y="52"/>
                  </a:cubicBezTo>
                  <a:cubicBezTo>
                    <a:pt x="31" y="53"/>
                    <a:pt x="39" y="53"/>
                    <a:pt x="47" y="53"/>
                  </a:cubicBezTo>
                  <a:cubicBezTo>
                    <a:pt x="49" y="54"/>
                    <a:pt x="50" y="54"/>
                    <a:pt x="52" y="54"/>
                  </a:cubicBezTo>
                  <a:cubicBezTo>
                    <a:pt x="56" y="54"/>
                    <a:pt x="60" y="54"/>
                    <a:pt x="65" y="54"/>
                  </a:cubicBezTo>
                  <a:cubicBezTo>
                    <a:pt x="66" y="54"/>
                    <a:pt x="69" y="55"/>
                    <a:pt x="68" y="53"/>
                  </a:cubicBezTo>
                  <a:cubicBezTo>
                    <a:pt x="68" y="51"/>
                    <a:pt x="68" y="50"/>
                    <a:pt x="68" y="49"/>
                  </a:cubicBezTo>
                  <a:cubicBezTo>
                    <a:pt x="66" y="47"/>
                    <a:pt x="64" y="48"/>
                    <a:pt x="62" y="48"/>
                  </a:cubicBezTo>
                  <a:close/>
                  <a:moveTo>
                    <a:pt x="21" y="53"/>
                  </a:moveTo>
                  <a:cubicBezTo>
                    <a:pt x="24" y="54"/>
                    <a:pt x="24" y="45"/>
                    <a:pt x="21" y="46"/>
                  </a:cubicBezTo>
                  <a:cubicBezTo>
                    <a:pt x="21" y="48"/>
                    <a:pt x="21" y="51"/>
                    <a:pt x="21" y="53"/>
                  </a:cubicBezTo>
                  <a:close/>
                  <a:moveTo>
                    <a:pt x="63" y="56"/>
                  </a:moveTo>
                  <a:cubicBezTo>
                    <a:pt x="58" y="56"/>
                    <a:pt x="55" y="55"/>
                    <a:pt x="52" y="55"/>
                  </a:cubicBezTo>
                  <a:cubicBezTo>
                    <a:pt x="42" y="55"/>
                    <a:pt x="33" y="54"/>
                    <a:pt x="25" y="53"/>
                  </a:cubicBezTo>
                  <a:cubicBezTo>
                    <a:pt x="24" y="55"/>
                    <a:pt x="25" y="59"/>
                    <a:pt x="25" y="61"/>
                  </a:cubicBezTo>
                  <a:cubicBezTo>
                    <a:pt x="35" y="60"/>
                    <a:pt x="50" y="62"/>
                    <a:pt x="60" y="61"/>
                  </a:cubicBezTo>
                  <a:cubicBezTo>
                    <a:pt x="63" y="61"/>
                    <a:pt x="70" y="63"/>
                    <a:pt x="68" y="57"/>
                  </a:cubicBezTo>
                  <a:cubicBezTo>
                    <a:pt x="67" y="55"/>
                    <a:pt x="64" y="56"/>
                    <a:pt x="63" y="56"/>
                  </a:cubicBezTo>
                  <a:close/>
                  <a:moveTo>
                    <a:pt x="3" y="54"/>
                  </a:moveTo>
                  <a:cubicBezTo>
                    <a:pt x="3" y="56"/>
                    <a:pt x="1" y="58"/>
                    <a:pt x="2" y="60"/>
                  </a:cubicBezTo>
                  <a:cubicBezTo>
                    <a:pt x="3" y="60"/>
                    <a:pt x="3" y="61"/>
                    <a:pt x="3" y="61"/>
                  </a:cubicBezTo>
                  <a:cubicBezTo>
                    <a:pt x="3" y="61"/>
                    <a:pt x="4" y="60"/>
                    <a:pt x="4" y="60"/>
                  </a:cubicBezTo>
                  <a:cubicBezTo>
                    <a:pt x="8" y="60"/>
                    <a:pt x="13" y="62"/>
                    <a:pt x="18" y="61"/>
                  </a:cubicBezTo>
                  <a:cubicBezTo>
                    <a:pt x="20" y="60"/>
                    <a:pt x="19" y="57"/>
                    <a:pt x="19" y="54"/>
                  </a:cubicBezTo>
                  <a:cubicBezTo>
                    <a:pt x="14" y="54"/>
                    <a:pt x="8" y="54"/>
                    <a:pt x="3" y="54"/>
                  </a:cubicBezTo>
                  <a:close/>
                  <a:moveTo>
                    <a:pt x="21" y="55"/>
                  </a:moveTo>
                  <a:cubicBezTo>
                    <a:pt x="21" y="55"/>
                    <a:pt x="20" y="58"/>
                    <a:pt x="20" y="58"/>
                  </a:cubicBezTo>
                  <a:cubicBezTo>
                    <a:pt x="20" y="60"/>
                    <a:pt x="20" y="62"/>
                    <a:pt x="23" y="61"/>
                  </a:cubicBezTo>
                  <a:cubicBezTo>
                    <a:pt x="23" y="59"/>
                    <a:pt x="23" y="57"/>
                    <a:pt x="23" y="54"/>
                  </a:cubicBezTo>
                  <a:cubicBezTo>
                    <a:pt x="22" y="54"/>
                    <a:pt x="21" y="55"/>
                    <a:pt x="21" y="55"/>
                  </a:cubicBezTo>
                  <a:close/>
                  <a:moveTo>
                    <a:pt x="19" y="67"/>
                  </a:moveTo>
                  <a:cubicBezTo>
                    <a:pt x="21" y="58"/>
                    <a:pt x="9" y="63"/>
                    <a:pt x="4" y="62"/>
                  </a:cubicBezTo>
                  <a:cubicBezTo>
                    <a:pt x="5" y="68"/>
                    <a:pt x="12" y="67"/>
                    <a:pt x="19" y="67"/>
                  </a:cubicBezTo>
                  <a:close/>
                  <a:moveTo>
                    <a:pt x="23" y="67"/>
                  </a:moveTo>
                  <a:cubicBezTo>
                    <a:pt x="25" y="67"/>
                    <a:pt x="24" y="61"/>
                    <a:pt x="21" y="62"/>
                  </a:cubicBezTo>
                  <a:cubicBezTo>
                    <a:pt x="20" y="63"/>
                    <a:pt x="20" y="67"/>
                    <a:pt x="23" y="67"/>
                  </a:cubicBezTo>
                  <a:close/>
                  <a:moveTo>
                    <a:pt x="25" y="67"/>
                  </a:moveTo>
                  <a:cubicBezTo>
                    <a:pt x="29" y="67"/>
                    <a:pt x="32" y="68"/>
                    <a:pt x="36" y="68"/>
                  </a:cubicBezTo>
                  <a:cubicBezTo>
                    <a:pt x="43" y="69"/>
                    <a:pt x="48" y="69"/>
                    <a:pt x="52" y="68"/>
                  </a:cubicBezTo>
                  <a:cubicBezTo>
                    <a:pt x="56" y="68"/>
                    <a:pt x="57" y="68"/>
                    <a:pt x="58" y="67"/>
                  </a:cubicBezTo>
                  <a:cubicBezTo>
                    <a:pt x="58" y="67"/>
                    <a:pt x="59" y="67"/>
                    <a:pt x="59" y="67"/>
                  </a:cubicBezTo>
                  <a:cubicBezTo>
                    <a:pt x="62" y="67"/>
                    <a:pt x="62" y="66"/>
                    <a:pt x="64" y="65"/>
                  </a:cubicBezTo>
                  <a:cubicBezTo>
                    <a:pt x="64" y="64"/>
                    <a:pt x="65" y="64"/>
                    <a:pt x="65" y="63"/>
                  </a:cubicBezTo>
                  <a:cubicBezTo>
                    <a:pt x="51" y="63"/>
                    <a:pt x="39" y="61"/>
                    <a:pt x="25" y="62"/>
                  </a:cubicBezTo>
                  <a:cubicBezTo>
                    <a:pt x="24" y="65"/>
                    <a:pt x="25" y="65"/>
                    <a:pt x="25" y="67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88" name="Freeform 35"/>
            <p:cNvSpPr>
              <a:spLocks noChangeArrowheads="1"/>
            </p:cNvSpPr>
            <p:nvPr/>
          </p:nvSpPr>
          <p:spPr bwMode="auto">
            <a:xfrm>
              <a:off x="779462" y="1154112"/>
              <a:ext cx="4763" cy="19050"/>
            </a:xfrm>
            <a:custGeom>
              <a:avLst/>
              <a:gdLst>
                <a:gd name="T0" fmla="*/ 1 w 2"/>
                <a:gd name="T1" fmla="*/ 3 h 7"/>
                <a:gd name="T2" fmla="*/ 2 w 2"/>
                <a:gd name="T3" fmla="*/ 5 h 7"/>
                <a:gd name="T4" fmla="*/ 1 w 2"/>
                <a:gd name="T5" fmla="*/ 3 h 7"/>
                <a:gd name="T6" fmla="*/ 0 60000 65536"/>
                <a:gd name="T7" fmla="*/ 0 60000 65536"/>
                <a:gd name="T8" fmla="*/ 0 60000 65536"/>
                <a:gd name="T9" fmla="*/ 0 w 2"/>
                <a:gd name="T10" fmla="*/ 0 h 7"/>
                <a:gd name="T11" fmla="*/ 2 w 2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7">
                  <a:moveTo>
                    <a:pt x="1" y="3"/>
                  </a:moveTo>
                  <a:cubicBezTo>
                    <a:pt x="1" y="0"/>
                    <a:pt x="2" y="5"/>
                    <a:pt x="2" y="5"/>
                  </a:cubicBezTo>
                  <a:cubicBezTo>
                    <a:pt x="1" y="7"/>
                    <a:pt x="0" y="6"/>
                    <a:pt x="1" y="3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89" name="Freeform 36"/>
            <p:cNvSpPr>
              <a:spLocks noChangeArrowheads="1"/>
            </p:cNvSpPr>
            <p:nvPr/>
          </p:nvSpPr>
          <p:spPr bwMode="auto">
            <a:xfrm>
              <a:off x="542925" y="1223962"/>
              <a:ext cx="1" cy="68263"/>
            </a:xfrm>
            <a:custGeom>
              <a:avLst/>
              <a:gdLst>
                <a:gd name="T0" fmla="*/ 0 w 1"/>
                <a:gd name="T1" fmla="*/ 1 h 25"/>
                <a:gd name="T2" fmla="*/ 0 w 1"/>
                <a:gd name="T3" fmla="*/ 2 h 25"/>
                <a:gd name="T4" fmla="*/ 0 w 1"/>
                <a:gd name="T5" fmla="*/ 24 h 25"/>
                <a:gd name="T6" fmla="*/ 0 w 1"/>
                <a:gd name="T7" fmla="*/ 23 h 25"/>
                <a:gd name="T8" fmla="*/ 0 w 1"/>
                <a:gd name="T9" fmla="*/ 1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5"/>
                <a:gd name="T17" fmla="*/ 1 w 1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5">
                  <a:moveTo>
                    <a:pt x="0" y="1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9"/>
                    <a:pt x="0" y="17"/>
                    <a:pt x="0" y="24"/>
                  </a:cubicBezTo>
                  <a:cubicBezTo>
                    <a:pt x="0" y="25"/>
                    <a:pt x="0" y="24"/>
                    <a:pt x="0" y="23"/>
                  </a:cubicBezTo>
                  <a:cubicBezTo>
                    <a:pt x="0" y="16"/>
                    <a:pt x="0" y="8"/>
                    <a:pt x="0" y="1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90" name="Freeform 37"/>
            <p:cNvSpPr>
              <a:spLocks noChangeArrowheads="1"/>
            </p:cNvSpPr>
            <p:nvPr/>
          </p:nvSpPr>
          <p:spPr bwMode="auto">
            <a:xfrm>
              <a:off x="704850" y="1231900"/>
              <a:ext cx="15875" cy="7938"/>
            </a:xfrm>
            <a:custGeom>
              <a:avLst/>
              <a:gdLst>
                <a:gd name="T0" fmla="*/ 0 w 6"/>
                <a:gd name="T1" fmla="*/ 2 h 3"/>
                <a:gd name="T2" fmla="*/ 6 w 6"/>
                <a:gd name="T3" fmla="*/ 1 h 3"/>
                <a:gd name="T4" fmla="*/ 0 w 6"/>
                <a:gd name="T5" fmla="*/ 2 h 3"/>
                <a:gd name="T6" fmla="*/ 0 60000 65536"/>
                <a:gd name="T7" fmla="*/ 0 60000 65536"/>
                <a:gd name="T8" fmla="*/ 0 60000 65536"/>
                <a:gd name="T9" fmla="*/ 0 w 6"/>
                <a:gd name="T10" fmla="*/ 0 h 3"/>
                <a:gd name="T11" fmla="*/ 6 w 6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3">
                  <a:moveTo>
                    <a:pt x="0" y="2"/>
                  </a:moveTo>
                  <a:cubicBezTo>
                    <a:pt x="0" y="0"/>
                    <a:pt x="4" y="1"/>
                    <a:pt x="6" y="1"/>
                  </a:cubicBezTo>
                  <a:cubicBezTo>
                    <a:pt x="6" y="3"/>
                    <a:pt x="2" y="1"/>
                    <a:pt x="0" y="2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91" name="Freeform 38"/>
            <p:cNvSpPr>
              <a:spLocks noChangeArrowheads="1"/>
            </p:cNvSpPr>
            <p:nvPr/>
          </p:nvSpPr>
          <p:spPr bwMode="auto">
            <a:xfrm>
              <a:off x="942975" y="1243012"/>
              <a:ext cx="36513" cy="4763"/>
            </a:xfrm>
            <a:custGeom>
              <a:avLst/>
              <a:gdLst>
                <a:gd name="T0" fmla="*/ 13 w 13"/>
                <a:gd name="T1" fmla="*/ 0 h 2"/>
                <a:gd name="T2" fmla="*/ 8 w 13"/>
                <a:gd name="T3" fmla="*/ 1 h 2"/>
                <a:gd name="T4" fmla="*/ 5 w 13"/>
                <a:gd name="T5" fmla="*/ 0 h 2"/>
                <a:gd name="T6" fmla="*/ 13 w 1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"/>
                <a:gd name="T14" fmla="*/ 13 w 1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">
                  <a:moveTo>
                    <a:pt x="13" y="0"/>
                  </a:moveTo>
                  <a:cubicBezTo>
                    <a:pt x="12" y="2"/>
                    <a:pt x="9" y="1"/>
                    <a:pt x="8" y="1"/>
                  </a:cubicBezTo>
                  <a:cubicBezTo>
                    <a:pt x="5" y="1"/>
                    <a:pt x="0" y="1"/>
                    <a:pt x="5" y="0"/>
                  </a:cubicBezTo>
                  <a:cubicBezTo>
                    <a:pt x="7" y="0"/>
                    <a:pt x="10" y="0"/>
                    <a:pt x="13" y="0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92" name="Freeform 39"/>
            <p:cNvSpPr>
              <a:spLocks noChangeArrowheads="1"/>
            </p:cNvSpPr>
            <p:nvPr/>
          </p:nvSpPr>
          <p:spPr bwMode="auto">
            <a:xfrm>
              <a:off x="519112" y="1247775"/>
              <a:ext cx="1588" cy="61913"/>
            </a:xfrm>
            <a:custGeom>
              <a:avLst/>
              <a:gdLst>
                <a:gd name="T0" fmla="*/ 0 w 1"/>
                <a:gd name="T1" fmla="*/ 2 h 22"/>
                <a:gd name="T2" fmla="*/ 1 w 1"/>
                <a:gd name="T3" fmla="*/ 3 h 22"/>
                <a:gd name="T4" fmla="*/ 1 w 1"/>
                <a:gd name="T5" fmla="*/ 21 h 22"/>
                <a:gd name="T6" fmla="*/ 0 w 1"/>
                <a:gd name="T7" fmla="*/ 20 h 22"/>
                <a:gd name="T8" fmla="*/ 0 w 1"/>
                <a:gd name="T9" fmla="*/ 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2"/>
                <a:gd name="T17" fmla="*/ 1 w 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2">
                  <a:moveTo>
                    <a:pt x="0" y="2"/>
                  </a:moveTo>
                  <a:cubicBezTo>
                    <a:pt x="0" y="0"/>
                    <a:pt x="1" y="2"/>
                    <a:pt x="1" y="3"/>
                  </a:cubicBezTo>
                  <a:cubicBezTo>
                    <a:pt x="1" y="9"/>
                    <a:pt x="1" y="15"/>
                    <a:pt x="1" y="21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0" y="14"/>
                    <a:pt x="0" y="8"/>
                    <a:pt x="0" y="2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93" name="Freeform 40"/>
            <p:cNvSpPr>
              <a:spLocks noChangeArrowheads="1"/>
            </p:cNvSpPr>
            <p:nvPr/>
          </p:nvSpPr>
          <p:spPr bwMode="auto">
            <a:xfrm>
              <a:off x="984250" y="1250950"/>
              <a:ext cx="19050" cy="6350"/>
            </a:xfrm>
            <a:custGeom>
              <a:avLst/>
              <a:gdLst>
                <a:gd name="T0" fmla="*/ 5 w 7"/>
                <a:gd name="T1" fmla="*/ 0 h 2"/>
                <a:gd name="T2" fmla="*/ 7 w 7"/>
                <a:gd name="T3" fmla="*/ 0 h 2"/>
                <a:gd name="T4" fmla="*/ 5 w 7"/>
                <a:gd name="T5" fmla="*/ 0 h 2"/>
                <a:gd name="T6" fmla="*/ 0 60000 65536"/>
                <a:gd name="T7" fmla="*/ 0 60000 65536"/>
                <a:gd name="T8" fmla="*/ 0 60000 65536"/>
                <a:gd name="T9" fmla="*/ 0 w 7"/>
                <a:gd name="T10" fmla="*/ 0 h 2"/>
                <a:gd name="T11" fmla="*/ 7 w 7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2">
                  <a:moveTo>
                    <a:pt x="5" y="0"/>
                  </a:moveTo>
                  <a:cubicBezTo>
                    <a:pt x="6" y="0"/>
                    <a:pt x="6" y="0"/>
                    <a:pt x="7" y="0"/>
                  </a:cubicBezTo>
                  <a:cubicBezTo>
                    <a:pt x="7" y="2"/>
                    <a:pt x="0" y="0"/>
                    <a:pt x="5" y="0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94" name="Freeform 41"/>
            <p:cNvSpPr>
              <a:spLocks noChangeArrowheads="1"/>
            </p:cNvSpPr>
            <p:nvPr/>
          </p:nvSpPr>
          <p:spPr bwMode="auto">
            <a:xfrm>
              <a:off x="549275" y="1250950"/>
              <a:ext cx="4763" cy="39688"/>
            </a:xfrm>
            <a:custGeom>
              <a:avLst/>
              <a:gdLst>
                <a:gd name="T0" fmla="*/ 1 w 2"/>
                <a:gd name="T1" fmla="*/ 2 h 14"/>
                <a:gd name="T2" fmla="*/ 2 w 2"/>
                <a:gd name="T3" fmla="*/ 2 h 14"/>
                <a:gd name="T4" fmla="*/ 2 w 2"/>
                <a:gd name="T5" fmla="*/ 12 h 14"/>
                <a:gd name="T6" fmla="*/ 1 w 2"/>
                <a:gd name="T7" fmla="*/ 2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4"/>
                <a:gd name="T14" fmla="*/ 2 w 2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4">
                  <a:moveTo>
                    <a:pt x="1" y="2"/>
                  </a:moveTo>
                  <a:cubicBezTo>
                    <a:pt x="1" y="0"/>
                    <a:pt x="2" y="2"/>
                    <a:pt x="2" y="2"/>
                  </a:cubicBezTo>
                  <a:cubicBezTo>
                    <a:pt x="2" y="6"/>
                    <a:pt x="2" y="9"/>
                    <a:pt x="2" y="12"/>
                  </a:cubicBezTo>
                  <a:cubicBezTo>
                    <a:pt x="0" y="14"/>
                    <a:pt x="1" y="4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95" name="Freeform 42"/>
            <p:cNvSpPr>
              <a:spLocks noChangeArrowheads="1"/>
            </p:cNvSpPr>
            <p:nvPr/>
          </p:nvSpPr>
          <p:spPr bwMode="auto">
            <a:xfrm>
              <a:off x="857250" y="1257300"/>
              <a:ext cx="11113" cy="4763"/>
            </a:xfrm>
            <a:custGeom>
              <a:avLst/>
              <a:gdLst>
                <a:gd name="T0" fmla="*/ 0 w 4"/>
                <a:gd name="T1" fmla="*/ 1 h 2"/>
                <a:gd name="T2" fmla="*/ 2 w 4"/>
                <a:gd name="T3" fmla="*/ 0 h 2"/>
                <a:gd name="T4" fmla="*/ 4 w 4"/>
                <a:gd name="T5" fmla="*/ 0 h 2"/>
                <a:gd name="T6" fmla="*/ 0 w 4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2"/>
                <a:gd name="T14" fmla="*/ 4 w 4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2">
                  <a:moveTo>
                    <a:pt x="0" y="1"/>
                  </a:moveTo>
                  <a:cubicBezTo>
                    <a:pt x="1" y="1"/>
                    <a:pt x="2" y="1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2"/>
                    <a:pt x="2" y="1"/>
                    <a:pt x="0" y="1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96" name="Freeform 43"/>
            <p:cNvSpPr>
              <a:spLocks noChangeArrowheads="1"/>
            </p:cNvSpPr>
            <p:nvPr/>
          </p:nvSpPr>
          <p:spPr bwMode="auto">
            <a:xfrm>
              <a:off x="474662" y="1262062"/>
              <a:ext cx="4763" cy="33338"/>
            </a:xfrm>
            <a:custGeom>
              <a:avLst/>
              <a:gdLst>
                <a:gd name="T0" fmla="*/ 1 w 2"/>
                <a:gd name="T1" fmla="*/ 1 h 12"/>
                <a:gd name="T2" fmla="*/ 2 w 2"/>
                <a:gd name="T3" fmla="*/ 2 h 12"/>
                <a:gd name="T4" fmla="*/ 2 w 2"/>
                <a:gd name="T5" fmla="*/ 10 h 12"/>
                <a:gd name="T6" fmla="*/ 1 w 2"/>
                <a:gd name="T7" fmla="*/ 1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2"/>
                <a:gd name="T14" fmla="*/ 2 w 2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2">
                  <a:moveTo>
                    <a:pt x="1" y="1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2" y="5"/>
                    <a:pt x="2" y="7"/>
                    <a:pt x="2" y="10"/>
                  </a:cubicBezTo>
                  <a:cubicBezTo>
                    <a:pt x="0" y="12"/>
                    <a:pt x="1" y="3"/>
                    <a:pt x="1" y="1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97" name="Freeform 44"/>
            <p:cNvSpPr>
              <a:spLocks noChangeArrowheads="1"/>
            </p:cNvSpPr>
            <p:nvPr/>
          </p:nvSpPr>
          <p:spPr bwMode="auto">
            <a:xfrm>
              <a:off x="530225" y="1262062"/>
              <a:ext cx="4763" cy="50800"/>
            </a:xfrm>
            <a:custGeom>
              <a:avLst/>
              <a:gdLst>
                <a:gd name="T0" fmla="*/ 0 w 2"/>
                <a:gd name="T1" fmla="*/ 3 h 18"/>
                <a:gd name="T2" fmla="*/ 1 w 2"/>
                <a:gd name="T3" fmla="*/ 8 h 18"/>
                <a:gd name="T4" fmla="*/ 1 w 2"/>
                <a:gd name="T5" fmla="*/ 16 h 18"/>
                <a:gd name="T6" fmla="*/ 0 w 2"/>
                <a:gd name="T7" fmla="*/ 11 h 18"/>
                <a:gd name="T8" fmla="*/ 0 w 2"/>
                <a:gd name="T9" fmla="*/ 3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8"/>
                <a:gd name="T17" fmla="*/ 2 w 2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8">
                  <a:moveTo>
                    <a:pt x="0" y="3"/>
                  </a:moveTo>
                  <a:cubicBezTo>
                    <a:pt x="2" y="0"/>
                    <a:pt x="1" y="6"/>
                    <a:pt x="1" y="8"/>
                  </a:cubicBezTo>
                  <a:cubicBezTo>
                    <a:pt x="1" y="11"/>
                    <a:pt x="1" y="14"/>
                    <a:pt x="1" y="16"/>
                  </a:cubicBezTo>
                  <a:cubicBezTo>
                    <a:pt x="0" y="18"/>
                    <a:pt x="0" y="13"/>
                    <a:pt x="0" y="11"/>
                  </a:cubicBezTo>
                  <a:cubicBezTo>
                    <a:pt x="0" y="8"/>
                    <a:pt x="0" y="5"/>
                    <a:pt x="0" y="3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98" name="Freeform 45"/>
            <p:cNvSpPr>
              <a:spLocks noChangeArrowheads="1"/>
            </p:cNvSpPr>
            <p:nvPr/>
          </p:nvSpPr>
          <p:spPr bwMode="auto">
            <a:xfrm>
              <a:off x="549275" y="1284287"/>
              <a:ext cx="4763" cy="30163"/>
            </a:xfrm>
            <a:custGeom>
              <a:avLst/>
              <a:gdLst>
                <a:gd name="T0" fmla="*/ 0 w 2"/>
                <a:gd name="T1" fmla="*/ 3 h 11"/>
                <a:gd name="T2" fmla="*/ 1 w 2"/>
                <a:gd name="T3" fmla="*/ 9 h 11"/>
                <a:gd name="T4" fmla="*/ 0 w 2"/>
                <a:gd name="T5" fmla="*/ 3 h 11"/>
                <a:gd name="T6" fmla="*/ 0 60000 65536"/>
                <a:gd name="T7" fmla="*/ 0 60000 65536"/>
                <a:gd name="T8" fmla="*/ 0 60000 65536"/>
                <a:gd name="T9" fmla="*/ 0 w 2"/>
                <a:gd name="T10" fmla="*/ 0 h 11"/>
                <a:gd name="T11" fmla="*/ 2 w 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1">
                  <a:moveTo>
                    <a:pt x="0" y="3"/>
                  </a:moveTo>
                  <a:cubicBezTo>
                    <a:pt x="2" y="0"/>
                    <a:pt x="1" y="7"/>
                    <a:pt x="1" y="9"/>
                  </a:cubicBezTo>
                  <a:cubicBezTo>
                    <a:pt x="0" y="11"/>
                    <a:pt x="0" y="4"/>
                    <a:pt x="0" y="3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99" name="Freeform 46"/>
            <p:cNvSpPr>
              <a:spLocks noChangeArrowheads="1"/>
            </p:cNvSpPr>
            <p:nvPr/>
          </p:nvSpPr>
          <p:spPr bwMode="auto">
            <a:xfrm>
              <a:off x="538162" y="1290637"/>
              <a:ext cx="4763" cy="26988"/>
            </a:xfrm>
            <a:custGeom>
              <a:avLst/>
              <a:gdLst>
                <a:gd name="T0" fmla="*/ 1 w 2"/>
                <a:gd name="T1" fmla="*/ 2 h 10"/>
                <a:gd name="T2" fmla="*/ 2 w 2"/>
                <a:gd name="T3" fmla="*/ 8 h 10"/>
                <a:gd name="T4" fmla="*/ 1 w 2"/>
                <a:gd name="T5" fmla="*/ 2 h 10"/>
                <a:gd name="T6" fmla="*/ 0 60000 65536"/>
                <a:gd name="T7" fmla="*/ 0 60000 65536"/>
                <a:gd name="T8" fmla="*/ 0 60000 65536"/>
                <a:gd name="T9" fmla="*/ 0 w 2"/>
                <a:gd name="T10" fmla="*/ 0 h 10"/>
                <a:gd name="T11" fmla="*/ 2 w 2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0">
                  <a:moveTo>
                    <a:pt x="1" y="2"/>
                  </a:moveTo>
                  <a:cubicBezTo>
                    <a:pt x="2" y="0"/>
                    <a:pt x="1" y="6"/>
                    <a:pt x="2" y="8"/>
                  </a:cubicBezTo>
                  <a:cubicBezTo>
                    <a:pt x="0" y="10"/>
                    <a:pt x="1" y="4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00" name="Freeform 47"/>
            <p:cNvSpPr>
              <a:spLocks noChangeArrowheads="1"/>
            </p:cNvSpPr>
            <p:nvPr/>
          </p:nvSpPr>
          <p:spPr bwMode="auto">
            <a:xfrm>
              <a:off x="474662" y="1292225"/>
              <a:ext cx="1588" cy="25400"/>
            </a:xfrm>
            <a:custGeom>
              <a:avLst/>
              <a:gdLst>
                <a:gd name="T0" fmla="*/ 0 w 1"/>
                <a:gd name="T1" fmla="*/ 3 h 9"/>
                <a:gd name="T2" fmla="*/ 1 w 1"/>
                <a:gd name="T3" fmla="*/ 7 h 9"/>
                <a:gd name="T4" fmla="*/ 0 w 1"/>
                <a:gd name="T5" fmla="*/ 3 h 9"/>
                <a:gd name="T6" fmla="*/ 0 60000 65536"/>
                <a:gd name="T7" fmla="*/ 0 60000 65536"/>
                <a:gd name="T8" fmla="*/ 0 60000 65536"/>
                <a:gd name="T9" fmla="*/ 0 w 1"/>
                <a:gd name="T10" fmla="*/ 0 h 9"/>
                <a:gd name="T11" fmla="*/ 1 w 1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9">
                  <a:moveTo>
                    <a:pt x="0" y="3"/>
                  </a:moveTo>
                  <a:cubicBezTo>
                    <a:pt x="1" y="0"/>
                    <a:pt x="1" y="5"/>
                    <a:pt x="1" y="7"/>
                  </a:cubicBezTo>
                  <a:cubicBezTo>
                    <a:pt x="0" y="9"/>
                    <a:pt x="0" y="4"/>
                    <a:pt x="0" y="3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01" name="Freeform 48"/>
            <p:cNvSpPr>
              <a:spLocks noChangeArrowheads="1"/>
            </p:cNvSpPr>
            <p:nvPr/>
          </p:nvSpPr>
          <p:spPr bwMode="auto">
            <a:xfrm>
              <a:off x="498475" y="1292225"/>
              <a:ext cx="3175" cy="25400"/>
            </a:xfrm>
            <a:custGeom>
              <a:avLst/>
              <a:gdLst>
                <a:gd name="T0" fmla="*/ 0 w 1"/>
                <a:gd name="T1" fmla="*/ 3 h 9"/>
                <a:gd name="T2" fmla="*/ 1 w 1"/>
                <a:gd name="T3" fmla="*/ 7 h 9"/>
                <a:gd name="T4" fmla="*/ 0 w 1"/>
                <a:gd name="T5" fmla="*/ 3 h 9"/>
                <a:gd name="T6" fmla="*/ 0 60000 65536"/>
                <a:gd name="T7" fmla="*/ 0 60000 65536"/>
                <a:gd name="T8" fmla="*/ 0 60000 65536"/>
                <a:gd name="T9" fmla="*/ 0 w 1"/>
                <a:gd name="T10" fmla="*/ 0 h 9"/>
                <a:gd name="T11" fmla="*/ 1 w 1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9">
                  <a:moveTo>
                    <a:pt x="0" y="3"/>
                  </a:moveTo>
                  <a:cubicBezTo>
                    <a:pt x="1" y="0"/>
                    <a:pt x="1" y="5"/>
                    <a:pt x="1" y="7"/>
                  </a:cubicBezTo>
                  <a:cubicBezTo>
                    <a:pt x="0" y="9"/>
                    <a:pt x="0" y="4"/>
                    <a:pt x="0" y="3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02" name="Freeform 49"/>
            <p:cNvSpPr>
              <a:spLocks noEditPoints="1" noChangeArrowheads="1"/>
            </p:cNvSpPr>
            <p:nvPr/>
          </p:nvSpPr>
          <p:spPr bwMode="auto">
            <a:xfrm>
              <a:off x="263525" y="1555750"/>
              <a:ext cx="26988" cy="31750"/>
            </a:xfrm>
            <a:custGeom>
              <a:avLst/>
              <a:gdLst>
                <a:gd name="T0" fmla="*/ 7 w 10"/>
                <a:gd name="T1" fmla="*/ 2 h 11"/>
                <a:gd name="T2" fmla="*/ 6 w 10"/>
                <a:gd name="T3" fmla="*/ 11 h 11"/>
                <a:gd name="T4" fmla="*/ 2 w 10"/>
                <a:gd name="T5" fmla="*/ 10 h 11"/>
                <a:gd name="T6" fmla="*/ 7 w 10"/>
                <a:gd name="T7" fmla="*/ 2 h 11"/>
                <a:gd name="T8" fmla="*/ 4 w 10"/>
                <a:gd name="T9" fmla="*/ 7 h 11"/>
                <a:gd name="T10" fmla="*/ 7 w 10"/>
                <a:gd name="T11" fmla="*/ 7 h 11"/>
                <a:gd name="T12" fmla="*/ 7 w 10"/>
                <a:gd name="T13" fmla="*/ 5 h 11"/>
                <a:gd name="T14" fmla="*/ 4 w 10"/>
                <a:gd name="T15" fmla="*/ 5 h 11"/>
                <a:gd name="T16" fmla="*/ 4 w 10"/>
                <a:gd name="T17" fmla="*/ 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11"/>
                <a:gd name="T29" fmla="*/ 10 w 10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11">
                  <a:moveTo>
                    <a:pt x="7" y="2"/>
                  </a:moveTo>
                  <a:cubicBezTo>
                    <a:pt x="10" y="5"/>
                    <a:pt x="9" y="10"/>
                    <a:pt x="6" y="11"/>
                  </a:cubicBezTo>
                  <a:cubicBezTo>
                    <a:pt x="4" y="11"/>
                    <a:pt x="4" y="10"/>
                    <a:pt x="2" y="10"/>
                  </a:cubicBezTo>
                  <a:cubicBezTo>
                    <a:pt x="0" y="6"/>
                    <a:pt x="1" y="0"/>
                    <a:pt x="7" y="2"/>
                  </a:cubicBezTo>
                  <a:close/>
                  <a:moveTo>
                    <a:pt x="4" y="7"/>
                  </a:moveTo>
                  <a:cubicBezTo>
                    <a:pt x="5" y="7"/>
                    <a:pt x="6" y="7"/>
                    <a:pt x="7" y="7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6" y="5"/>
                    <a:pt x="5" y="5"/>
                    <a:pt x="4" y="5"/>
                  </a:cubicBezTo>
                  <a:cubicBezTo>
                    <a:pt x="4" y="6"/>
                    <a:pt x="4" y="6"/>
                    <a:pt x="4" y="7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03" name="Freeform 50"/>
            <p:cNvSpPr>
              <a:spLocks noChangeArrowheads="1"/>
            </p:cNvSpPr>
            <p:nvPr/>
          </p:nvSpPr>
          <p:spPr bwMode="auto">
            <a:xfrm>
              <a:off x="1009650" y="1822450"/>
              <a:ext cx="33338" cy="6350"/>
            </a:xfrm>
            <a:custGeom>
              <a:avLst/>
              <a:gdLst>
                <a:gd name="T0" fmla="*/ 12 w 12"/>
                <a:gd name="T1" fmla="*/ 0 h 2"/>
                <a:gd name="T2" fmla="*/ 9 w 12"/>
                <a:gd name="T3" fmla="*/ 0 h 2"/>
                <a:gd name="T4" fmla="*/ 12 w 12"/>
                <a:gd name="T5" fmla="*/ 0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12" y="0"/>
                  </a:moveTo>
                  <a:cubicBezTo>
                    <a:pt x="12" y="2"/>
                    <a:pt x="0" y="0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04" name="Freeform 51"/>
            <p:cNvSpPr>
              <a:spLocks noChangeArrowheads="1"/>
            </p:cNvSpPr>
            <p:nvPr/>
          </p:nvSpPr>
          <p:spPr bwMode="auto">
            <a:xfrm>
              <a:off x="468312" y="1851025"/>
              <a:ext cx="36513" cy="4763"/>
            </a:xfrm>
            <a:custGeom>
              <a:avLst/>
              <a:gdLst>
                <a:gd name="T0" fmla="*/ 13 w 13"/>
                <a:gd name="T1" fmla="*/ 0 h 2"/>
                <a:gd name="T2" fmla="*/ 9 w 13"/>
                <a:gd name="T3" fmla="*/ 0 h 2"/>
                <a:gd name="T4" fmla="*/ 13 w 13"/>
                <a:gd name="T5" fmla="*/ 0 h 2"/>
                <a:gd name="T6" fmla="*/ 0 60000 65536"/>
                <a:gd name="T7" fmla="*/ 0 60000 65536"/>
                <a:gd name="T8" fmla="*/ 0 60000 65536"/>
                <a:gd name="T9" fmla="*/ 0 w 13"/>
                <a:gd name="T10" fmla="*/ 0 h 2"/>
                <a:gd name="T11" fmla="*/ 13 w 1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2">
                  <a:moveTo>
                    <a:pt x="13" y="0"/>
                  </a:moveTo>
                  <a:cubicBezTo>
                    <a:pt x="13" y="2"/>
                    <a:pt x="0" y="1"/>
                    <a:pt x="9" y="0"/>
                  </a:cubicBezTo>
                  <a:cubicBezTo>
                    <a:pt x="10" y="0"/>
                    <a:pt x="11" y="0"/>
                    <a:pt x="13" y="0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05" name="Freeform 52"/>
            <p:cNvSpPr>
              <a:spLocks noChangeArrowheads="1"/>
            </p:cNvSpPr>
            <p:nvPr/>
          </p:nvSpPr>
          <p:spPr bwMode="auto">
            <a:xfrm>
              <a:off x="1076325" y="1852612"/>
              <a:ext cx="3175" cy="66675"/>
            </a:xfrm>
            <a:custGeom>
              <a:avLst/>
              <a:gdLst>
                <a:gd name="T0" fmla="*/ 0 w 1"/>
                <a:gd name="T1" fmla="*/ 1 h 24"/>
                <a:gd name="T2" fmla="*/ 1 w 1"/>
                <a:gd name="T3" fmla="*/ 2 h 24"/>
                <a:gd name="T4" fmla="*/ 1 w 1"/>
                <a:gd name="T5" fmla="*/ 23 h 24"/>
                <a:gd name="T6" fmla="*/ 0 w 1"/>
                <a:gd name="T7" fmla="*/ 22 h 24"/>
                <a:gd name="T8" fmla="*/ 0 w 1"/>
                <a:gd name="T9" fmla="*/ 1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4"/>
                <a:gd name="T17" fmla="*/ 1 w 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4">
                  <a:moveTo>
                    <a:pt x="0" y="1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1" y="9"/>
                    <a:pt x="1" y="16"/>
                    <a:pt x="1" y="23"/>
                  </a:cubicBezTo>
                  <a:cubicBezTo>
                    <a:pt x="0" y="24"/>
                    <a:pt x="0" y="23"/>
                    <a:pt x="0" y="22"/>
                  </a:cubicBezTo>
                  <a:cubicBezTo>
                    <a:pt x="0" y="15"/>
                    <a:pt x="0" y="8"/>
                    <a:pt x="0" y="1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06" name="Freeform 53"/>
            <p:cNvSpPr>
              <a:spLocks noChangeArrowheads="1"/>
            </p:cNvSpPr>
            <p:nvPr/>
          </p:nvSpPr>
          <p:spPr bwMode="auto">
            <a:xfrm>
              <a:off x="806450" y="1855787"/>
              <a:ext cx="9525" cy="11113"/>
            </a:xfrm>
            <a:custGeom>
              <a:avLst/>
              <a:gdLst>
                <a:gd name="T0" fmla="*/ 2 w 3"/>
                <a:gd name="T1" fmla="*/ 0 h 4"/>
                <a:gd name="T2" fmla="*/ 3 w 3"/>
                <a:gd name="T3" fmla="*/ 2 h 4"/>
                <a:gd name="T4" fmla="*/ 1 w 3"/>
                <a:gd name="T5" fmla="*/ 2 h 4"/>
                <a:gd name="T6" fmla="*/ 1 w 3"/>
                <a:gd name="T7" fmla="*/ 4 h 4"/>
                <a:gd name="T8" fmla="*/ 0 w 3"/>
                <a:gd name="T9" fmla="*/ 1 h 4"/>
                <a:gd name="T10" fmla="*/ 2 w 3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"/>
                <a:gd name="T20" fmla="*/ 3 w 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">
                  <a:moveTo>
                    <a:pt x="2" y="0"/>
                  </a:moveTo>
                  <a:cubicBezTo>
                    <a:pt x="2" y="0"/>
                    <a:pt x="3" y="2"/>
                    <a:pt x="3" y="2"/>
                  </a:cubicBezTo>
                  <a:cubicBezTo>
                    <a:pt x="3" y="2"/>
                    <a:pt x="1" y="2"/>
                    <a:pt x="1" y="2"/>
                  </a:cubicBezTo>
                  <a:cubicBezTo>
                    <a:pt x="1" y="2"/>
                    <a:pt x="1" y="4"/>
                    <a:pt x="1" y="4"/>
                  </a:cubicBezTo>
                  <a:cubicBezTo>
                    <a:pt x="1" y="4"/>
                    <a:pt x="0" y="2"/>
                    <a:pt x="0" y="1"/>
                  </a:cubicBezTo>
                  <a:cubicBezTo>
                    <a:pt x="0" y="1"/>
                    <a:pt x="2" y="1"/>
                    <a:pt x="2" y="0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07" name="Freeform 54"/>
            <p:cNvSpPr>
              <a:spLocks noChangeArrowheads="1"/>
            </p:cNvSpPr>
            <p:nvPr/>
          </p:nvSpPr>
          <p:spPr bwMode="auto">
            <a:xfrm>
              <a:off x="708025" y="1873250"/>
              <a:ext cx="11113" cy="7938"/>
            </a:xfrm>
            <a:custGeom>
              <a:avLst/>
              <a:gdLst>
                <a:gd name="T0" fmla="*/ 4 w 4"/>
                <a:gd name="T1" fmla="*/ 1 h 3"/>
                <a:gd name="T2" fmla="*/ 0 w 4"/>
                <a:gd name="T3" fmla="*/ 2 h 3"/>
                <a:gd name="T4" fmla="*/ 4 w 4"/>
                <a:gd name="T5" fmla="*/ 1 h 3"/>
                <a:gd name="T6" fmla="*/ 0 60000 65536"/>
                <a:gd name="T7" fmla="*/ 0 60000 65536"/>
                <a:gd name="T8" fmla="*/ 0 60000 65536"/>
                <a:gd name="T9" fmla="*/ 0 w 4"/>
                <a:gd name="T10" fmla="*/ 0 h 3"/>
                <a:gd name="T11" fmla="*/ 4 w 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">
                  <a:moveTo>
                    <a:pt x="4" y="1"/>
                  </a:moveTo>
                  <a:cubicBezTo>
                    <a:pt x="4" y="3"/>
                    <a:pt x="1" y="2"/>
                    <a:pt x="0" y="2"/>
                  </a:cubicBezTo>
                  <a:cubicBezTo>
                    <a:pt x="0" y="0"/>
                    <a:pt x="3" y="0"/>
                    <a:pt x="4" y="1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08" name="Freeform 55"/>
            <p:cNvSpPr>
              <a:spLocks noChangeArrowheads="1"/>
            </p:cNvSpPr>
            <p:nvPr/>
          </p:nvSpPr>
          <p:spPr bwMode="auto">
            <a:xfrm>
              <a:off x="846137" y="1874837"/>
              <a:ext cx="19050" cy="22225"/>
            </a:xfrm>
            <a:custGeom>
              <a:avLst/>
              <a:gdLst>
                <a:gd name="T0" fmla="*/ 0 w 7"/>
                <a:gd name="T1" fmla="*/ 0 h 8"/>
                <a:gd name="T2" fmla="*/ 6 w 7"/>
                <a:gd name="T3" fmla="*/ 0 h 8"/>
                <a:gd name="T4" fmla="*/ 6 w 7"/>
                <a:gd name="T5" fmla="*/ 5 h 8"/>
                <a:gd name="T6" fmla="*/ 4 w 7"/>
                <a:gd name="T7" fmla="*/ 2 h 8"/>
                <a:gd name="T8" fmla="*/ 4 w 7"/>
                <a:gd name="T9" fmla="*/ 5 h 8"/>
                <a:gd name="T10" fmla="*/ 2 w 7"/>
                <a:gd name="T11" fmla="*/ 1 h 8"/>
                <a:gd name="T12" fmla="*/ 1 w 7"/>
                <a:gd name="T13" fmla="*/ 5 h 8"/>
                <a:gd name="T14" fmla="*/ 0 w 7"/>
                <a:gd name="T15" fmla="*/ 0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8"/>
                <a:gd name="T26" fmla="*/ 7 w 7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8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6" y="2"/>
                    <a:pt x="6" y="4"/>
                    <a:pt x="6" y="5"/>
                  </a:cubicBezTo>
                  <a:cubicBezTo>
                    <a:pt x="4" y="6"/>
                    <a:pt x="7" y="2"/>
                    <a:pt x="4" y="2"/>
                  </a:cubicBezTo>
                  <a:cubicBezTo>
                    <a:pt x="3" y="2"/>
                    <a:pt x="4" y="3"/>
                    <a:pt x="4" y="5"/>
                  </a:cubicBezTo>
                  <a:cubicBezTo>
                    <a:pt x="3" y="8"/>
                    <a:pt x="3" y="1"/>
                    <a:pt x="2" y="1"/>
                  </a:cubicBezTo>
                  <a:cubicBezTo>
                    <a:pt x="0" y="2"/>
                    <a:pt x="1" y="2"/>
                    <a:pt x="1" y="5"/>
                  </a:cubicBezTo>
                  <a:cubicBezTo>
                    <a:pt x="0" y="8"/>
                    <a:pt x="0" y="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09" name="Freeform 56"/>
            <p:cNvSpPr>
              <a:spLocks noChangeArrowheads="1"/>
            </p:cNvSpPr>
            <p:nvPr/>
          </p:nvSpPr>
          <p:spPr bwMode="auto">
            <a:xfrm>
              <a:off x="601662" y="1911350"/>
              <a:ext cx="3175" cy="19050"/>
            </a:xfrm>
            <a:custGeom>
              <a:avLst/>
              <a:gdLst>
                <a:gd name="T0" fmla="*/ 0 w 1"/>
                <a:gd name="T1" fmla="*/ 3 h 7"/>
                <a:gd name="T2" fmla="*/ 1 w 1"/>
                <a:gd name="T3" fmla="*/ 5 h 7"/>
                <a:gd name="T4" fmla="*/ 0 w 1"/>
                <a:gd name="T5" fmla="*/ 3 h 7"/>
                <a:gd name="T6" fmla="*/ 0 60000 65536"/>
                <a:gd name="T7" fmla="*/ 0 60000 65536"/>
                <a:gd name="T8" fmla="*/ 0 60000 65536"/>
                <a:gd name="T9" fmla="*/ 0 w 1"/>
                <a:gd name="T10" fmla="*/ 0 h 7"/>
                <a:gd name="T11" fmla="*/ 1 w 1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7">
                  <a:moveTo>
                    <a:pt x="0" y="3"/>
                  </a:moveTo>
                  <a:cubicBezTo>
                    <a:pt x="1" y="0"/>
                    <a:pt x="1" y="5"/>
                    <a:pt x="1" y="5"/>
                  </a:cubicBezTo>
                  <a:cubicBezTo>
                    <a:pt x="1" y="7"/>
                    <a:pt x="0" y="6"/>
                    <a:pt x="0" y="3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10" name="Freeform 57"/>
            <p:cNvSpPr>
              <a:spLocks noChangeArrowheads="1"/>
            </p:cNvSpPr>
            <p:nvPr/>
          </p:nvSpPr>
          <p:spPr bwMode="auto">
            <a:xfrm>
              <a:off x="498475" y="1925637"/>
              <a:ext cx="39688" cy="4763"/>
            </a:xfrm>
            <a:custGeom>
              <a:avLst/>
              <a:gdLst>
                <a:gd name="T0" fmla="*/ 0 w 14"/>
                <a:gd name="T1" fmla="*/ 1 h 2"/>
                <a:gd name="T2" fmla="*/ 7 w 14"/>
                <a:gd name="T3" fmla="*/ 0 h 2"/>
                <a:gd name="T4" fmla="*/ 14 w 14"/>
                <a:gd name="T5" fmla="*/ 0 h 2"/>
                <a:gd name="T6" fmla="*/ 7 w 14"/>
                <a:gd name="T7" fmla="*/ 1 h 2"/>
                <a:gd name="T8" fmla="*/ 0 w 14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"/>
                <a:gd name="T17" fmla="*/ 14 w 1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">
                  <a:moveTo>
                    <a:pt x="0" y="1"/>
                  </a:moveTo>
                  <a:cubicBezTo>
                    <a:pt x="1" y="0"/>
                    <a:pt x="4" y="0"/>
                    <a:pt x="7" y="0"/>
                  </a:cubicBezTo>
                  <a:cubicBezTo>
                    <a:pt x="9" y="0"/>
                    <a:pt x="12" y="0"/>
                    <a:pt x="14" y="0"/>
                  </a:cubicBezTo>
                  <a:cubicBezTo>
                    <a:pt x="13" y="2"/>
                    <a:pt x="10" y="1"/>
                    <a:pt x="7" y="1"/>
                  </a:cubicBezTo>
                  <a:cubicBezTo>
                    <a:pt x="5" y="1"/>
                    <a:pt x="2" y="1"/>
                    <a:pt x="0" y="1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11" name="Freeform 58"/>
            <p:cNvSpPr>
              <a:spLocks noChangeArrowheads="1"/>
            </p:cNvSpPr>
            <p:nvPr/>
          </p:nvSpPr>
          <p:spPr bwMode="auto">
            <a:xfrm>
              <a:off x="523875" y="1928812"/>
              <a:ext cx="39688" cy="4763"/>
            </a:xfrm>
            <a:custGeom>
              <a:avLst/>
              <a:gdLst>
                <a:gd name="T0" fmla="*/ 14 w 14"/>
                <a:gd name="T1" fmla="*/ 0 h 2"/>
                <a:gd name="T2" fmla="*/ 9 w 14"/>
                <a:gd name="T3" fmla="*/ 0 h 2"/>
                <a:gd name="T4" fmla="*/ 14 w 14"/>
                <a:gd name="T5" fmla="*/ 0 h 2"/>
                <a:gd name="T6" fmla="*/ 0 60000 65536"/>
                <a:gd name="T7" fmla="*/ 0 60000 65536"/>
                <a:gd name="T8" fmla="*/ 0 60000 65536"/>
                <a:gd name="T9" fmla="*/ 0 w 14"/>
                <a:gd name="T10" fmla="*/ 0 h 2"/>
                <a:gd name="T11" fmla="*/ 14 w 1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">
                  <a:moveTo>
                    <a:pt x="14" y="0"/>
                  </a:moveTo>
                  <a:cubicBezTo>
                    <a:pt x="14" y="2"/>
                    <a:pt x="0" y="1"/>
                    <a:pt x="9" y="0"/>
                  </a:cubicBezTo>
                  <a:cubicBezTo>
                    <a:pt x="11" y="0"/>
                    <a:pt x="12" y="0"/>
                    <a:pt x="14" y="0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12" name="Freeform 59"/>
            <p:cNvSpPr>
              <a:spLocks noChangeArrowheads="1"/>
            </p:cNvSpPr>
            <p:nvPr/>
          </p:nvSpPr>
          <p:spPr bwMode="auto">
            <a:xfrm>
              <a:off x="1003300" y="1933575"/>
              <a:ext cx="50800" cy="17463"/>
            </a:xfrm>
            <a:custGeom>
              <a:avLst/>
              <a:gdLst>
                <a:gd name="T0" fmla="*/ 1 w 18"/>
                <a:gd name="T1" fmla="*/ 0 h 6"/>
                <a:gd name="T2" fmla="*/ 2 w 18"/>
                <a:gd name="T3" fmla="*/ 4 h 6"/>
                <a:gd name="T4" fmla="*/ 15 w 18"/>
                <a:gd name="T5" fmla="*/ 4 h 6"/>
                <a:gd name="T6" fmla="*/ 18 w 18"/>
                <a:gd name="T7" fmla="*/ 4 h 6"/>
                <a:gd name="T8" fmla="*/ 17 w 18"/>
                <a:gd name="T9" fmla="*/ 5 h 6"/>
                <a:gd name="T10" fmla="*/ 1 w 18"/>
                <a:gd name="T11" fmla="*/ 5 h 6"/>
                <a:gd name="T12" fmla="*/ 1 w 18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6"/>
                <a:gd name="T23" fmla="*/ 18 w 18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6">
                  <a:moveTo>
                    <a:pt x="1" y="0"/>
                  </a:moveTo>
                  <a:cubicBezTo>
                    <a:pt x="4" y="1"/>
                    <a:pt x="1" y="3"/>
                    <a:pt x="2" y="4"/>
                  </a:cubicBezTo>
                  <a:cubicBezTo>
                    <a:pt x="5" y="6"/>
                    <a:pt x="12" y="3"/>
                    <a:pt x="15" y="4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2" y="5"/>
                    <a:pt x="6" y="5"/>
                    <a:pt x="1" y="5"/>
                  </a:cubicBezTo>
                  <a:cubicBezTo>
                    <a:pt x="0" y="3"/>
                    <a:pt x="2" y="3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13" name="Freeform 60"/>
            <p:cNvSpPr>
              <a:spLocks noChangeArrowheads="1"/>
            </p:cNvSpPr>
            <p:nvPr/>
          </p:nvSpPr>
          <p:spPr bwMode="auto">
            <a:xfrm>
              <a:off x="1057275" y="1947862"/>
              <a:ext cx="7938" cy="3175"/>
            </a:xfrm>
            <a:custGeom>
              <a:avLst/>
              <a:gdLst>
                <a:gd name="T0" fmla="*/ 0 w 3"/>
                <a:gd name="T1" fmla="*/ 1 h 1"/>
                <a:gd name="T2" fmla="*/ 2 w 3"/>
                <a:gd name="T3" fmla="*/ 0 h 1"/>
                <a:gd name="T4" fmla="*/ 3 w 3"/>
                <a:gd name="T5" fmla="*/ 0 h 1"/>
                <a:gd name="T6" fmla="*/ 0 w 3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14" name="Freeform 61"/>
            <p:cNvSpPr>
              <a:spLocks noEditPoints="1" noChangeArrowheads="1"/>
            </p:cNvSpPr>
            <p:nvPr/>
          </p:nvSpPr>
          <p:spPr bwMode="auto">
            <a:xfrm>
              <a:off x="538162" y="2144712"/>
              <a:ext cx="234950" cy="238125"/>
            </a:xfrm>
            <a:custGeom>
              <a:avLst/>
              <a:gdLst>
                <a:gd name="T0" fmla="*/ 42 w 85"/>
                <a:gd name="T1" fmla="*/ 85 h 86"/>
                <a:gd name="T2" fmla="*/ 38 w 85"/>
                <a:gd name="T3" fmla="*/ 84 h 86"/>
                <a:gd name="T4" fmla="*/ 28 w 85"/>
                <a:gd name="T5" fmla="*/ 81 h 86"/>
                <a:gd name="T6" fmla="*/ 15 w 85"/>
                <a:gd name="T7" fmla="*/ 75 h 86"/>
                <a:gd name="T8" fmla="*/ 13 w 85"/>
                <a:gd name="T9" fmla="*/ 74 h 86"/>
                <a:gd name="T10" fmla="*/ 7 w 85"/>
                <a:gd name="T11" fmla="*/ 66 h 86"/>
                <a:gd name="T12" fmla="*/ 1 w 85"/>
                <a:gd name="T13" fmla="*/ 56 h 86"/>
                <a:gd name="T14" fmla="*/ 2 w 85"/>
                <a:gd name="T15" fmla="*/ 32 h 86"/>
                <a:gd name="T16" fmla="*/ 2 w 85"/>
                <a:gd name="T17" fmla="*/ 30 h 86"/>
                <a:gd name="T18" fmla="*/ 3 w 85"/>
                <a:gd name="T19" fmla="*/ 28 h 86"/>
                <a:gd name="T20" fmla="*/ 4 w 85"/>
                <a:gd name="T21" fmla="*/ 27 h 86"/>
                <a:gd name="T22" fmla="*/ 5 w 85"/>
                <a:gd name="T23" fmla="*/ 25 h 86"/>
                <a:gd name="T24" fmla="*/ 7 w 85"/>
                <a:gd name="T25" fmla="*/ 21 h 86"/>
                <a:gd name="T26" fmla="*/ 19 w 85"/>
                <a:gd name="T27" fmla="*/ 8 h 86"/>
                <a:gd name="T28" fmla="*/ 21 w 85"/>
                <a:gd name="T29" fmla="*/ 8 h 86"/>
                <a:gd name="T30" fmla="*/ 22 w 85"/>
                <a:gd name="T31" fmla="*/ 7 h 86"/>
                <a:gd name="T32" fmla="*/ 27 w 85"/>
                <a:gd name="T33" fmla="*/ 5 h 86"/>
                <a:gd name="T34" fmla="*/ 31 w 85"/>
                <a:gd name="T35" fmla="*/ 2 h 86"/>
                <a:gd name="T36" fmla="*/ 45 w 85"/>
                <a:gd name="T37" fmla="*/ 1 h 86"/>
                <a:gd name="T38" fmla="*/ 62 w 85"/>
                <a:gd name="T39" fmla="*/ 4 h 86"/>
                <a:gd name="T40" fmla="*/ 72 w 85"/>
                <a:gd name="T41" fmla="*/ 14 h 86"/>
                <a:gd name="T42" fmla="*/ 78 w 85"/>
                <a:gd name="T43" fmla="*/ 20 h 86"/>
                <a:gd name="T44" fmla="*/ 82 w 85"/>
                <a:gd name="T45" fmla="*/ 24 h 86"/>
                <a:gd name="T46" fmla="*/ 84 w 85"/>
                <a:gd name="T47" fmla="*/ 35 h 86"/>
                <a:gd name="T48" fmla="*/ 83 w 85"/>
                <a:gd name="T49" fmla="*/ 51 h 86"/>
                <a:gd name="T50" fmla="*/ 78 w 85"/>
                <a:gd name="T51" fmla="*/ 62 h 86"/>
                <a:gd name="T52" fmla="*/ 71 w 85"/>
                <a:gd name="T53" fmla="*/ 74 h 86"/>
                <a:gd name="T54" fmla="*/ 67 w 85"/>
                <a:gd name="T55" fmla="*/ 77 h 86"/>
                <a:gd name="T56" fmla="*/ 65 w 85"/>
                <a:gd name="T57" fmla="*/ 78 h 86"/>
                <a:gd name="T58" fmla="*/ 57 w 85"/>
                <a:gd name="T59" fmla="*/ 81 h 86"/>
                <a:gd name="T60" fmla="*/ 48 w 85"/>
                <a:gd name="T61" fmla="*/ 85 h 86"/>
                <a:gd name="T62" fmla="*/ 24 w 85"/>
                <a:gd name="T63" fmla="*/ 76 h 86"/>
                <a:gd name="T64" fmla="*/ 45 w 85"/>
                <a:gd name="T65" fmla="*/ 81 h 86"/>
                <a:gd name="T66" fmla="*/ 51 w 85"/>
                <a:gd name="T67" fmla="*/ 80 h 86"/>
                <a:gd name="T68" fmla="*/ 59 w 85"/>
                <a:gd name="T69" fmla="*/ 78 h 86"/>
                <a:gd name="T70" fmla="*/ 68 w 85"/>
                <a:gd name="T71" fmla="*/ 74 h 86"/>
                <a:gd name="T72" fmla="*/ 71 w 85"/>
                <a:gd name="T73" fmla="*/ 72 h 86"/>
                <a:gd name="T74" fmla="*/ 75 w 85"/>
                <a:gd name="T75" fmla="*/ 66 h 86"/>
                <a:gd name="T76" fmla="*/ 80 w 85"/>
                <a:gd name="T77" fmla="*/ 56 h 86"/>
                <a:gd name="T78" fmla="*/ 81 w 85"/>
                <a:gd name="T79" fmla="*/ 55 h 86"/>
                <a:gd name="T80" fmla="*/ 82 w 85"/>
                <a:gd name="T81" fmla="*/ 48 h 86"/>
                <a:gd name="T82" fmla="*/ 83 w 85"/>
                <a:gd name="T83" fmla="*/ 47 h 86"/>
                <a:gd name="T84" fmla="*/ 82 w 85"/>
                <a:gd name="T85" fmla="*/ 28 h 86"/>
                <a:gd name="T86" fmla="*/ 82 w 85"/>
                <a:gd name="T87" fmla="*/ 26 h 86"/>
                <a:gd name="T88" fmla="*/ 81 w 85"/>
                <a:gd name="T89" fmla="*/ 24 h 86"/>
                <a:gd name="T90" fmla="*/ 78 w 85"/>
                <a:gd name="T91" fmla="*/ 21 h 86"/>
                <a:gd name="T92" fmla="*/ 75 w 85"/>
                <a:gd name="T93" fmla="*/ 16 h 86"/>
                <a:gd name="T94" fmla="*/ 59 w 85"/>
                <a:gd name="T95" fmla="*/ 5 h 86"/>
                <a:gd name="T96" fmla="*/ 30 w 85"/>
                <a:gd name="T97" fmla="*/ 7 h 86"/>
                <a:gd name="T98" fmla="*/ 23 w 85"/>
                <a:gd name="T99" fmla="*/ 10 h 86"/>
                <a:gd name="T100" fmla="*/ 22 w 85"/>
                <a:gd name="T101" fmla="*/ 11 h 86"/>
                <a:gd name="T102" fmla="*/ 16 w 85"/>
                <a:gd name="T103" fmla="*/ 16 h 86"/>
                <a:gd name="T104" fmla="*/ 6 w 85"/>
                <a:gd name="T105" fmla="*/ 30 h 86"/>
                <a:gd name="T106" fmla="*/ 3 w 85"/>
                <a:gd name="T107" fmla="*/ 55 h 86"/>
                <a:gd name="T108" fmla="*/ 9 w 85"/>
                <a:gd name="T109" fmla="*/ 64 h 86"/>
                <a:gd name="T110" fmla="*/ 14 w 85"/>
                <a:gd name="T111" fmla="*/ 69 h 86"/>
                <a:gd name="T112" fmla="*/ 18 w 85"/>
                <a:gd name="T113" fmla="*/ 72 h 8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"/>
                <a:gd name="T172" fmla="*/ 0 h 86"/>
                <a:gd name="T173" fmla="*/ 85 w 85"/>
                <a:gd name="T174" fmla="*/ 86 h 8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" h="86">
                  <a:moveTo>
                    <a:pt x="48" y="85"/>
                  </a:moveTo>
                  <a:cubicBezTo>
                    <a:pt x="47" y="84"/>
                    <a:pt x="43" y="86"/>
                    <a:pt x="42" y="85"/>
                  </a:cubicBezTo>
                  <a:cubicBezTo>
                    <a:pt x="42" y="84"/>
                    <a:pt x="41" y="84"/>
                    <a:pt x="40" y="84"/>
                  </a:cubicBezTo>
                  <a:cubicBezTo>
                    <a:pt x="40" y="84"/>
                    <a:pt x="38" y="84"/>
                    <a:pt x="38" y="84"/>
                  </a:cubicBezTo>
                  <a:cubicBezTo>
                    <a:pt x="37" y="82"/>
                    <a:pt x="31" y="83"/>
                    <a:pt x="29" y="82"/>
                  </a:cubicBezTo>
                  <a:cubicBezTo>
                    <a:pt x="28" y="82"/>
                    <a:pt x="28" y="82"/>
                    <a:pt x="28" y="81"/>
                  </a:cubicBezTo>
                  <a:cubicBezTo>
                    <a:pt x="27" y="81"/>
                    <a:pt x="25" y="80"/>
                    <a:pt x="23" y="80"/>
                  </a:cubicBezTo>
                  <a:cubicBezTo>
                    <a:pt x="19" y="78"/>
                    <a:pt x="19" y="78"/>
                    <a:pt x="15" y="75"/>
                  </a:cubicBezTo>
                  <a:cubicBezTo>
                    <a:pt x="15" y="75"/>
                    <a:pt x="15" y="74"/>
                    <a:pt x="15" y="74"/>
                  </a:cubicBezTo>
                  <a:cubicBezTo>
                    <a:pt x="14" y="73"/>
                    <a:pt x="13" y="74"/>
                    <a:pt x="13" y="74"/>
                  </a:cubicBezTo>
                  <a:cubicBezTo>
                    <a:pt x="12" y="73"/>
                    <a:pt x="12" y="71"/>
                    <a:pt x="11" y="70"/>
                  </a:cubicBezTo>
                  <a:cubicBezTo>
                    <a:pt x="10" y="69"/>
                    <a:pt x="7" y="68"/>
                    <a:pt x="7" y="66"/>
                  </a:cubicBezTo>
                  <a:cubicBezTo>
                    <a:pt x="7" y="64"/>
                    <a:pt x="1" y="60"/>
                    <a:pt x="1" y="58"/>
                  </a:cubicBezTo>
                  <a:cubicBezTo>
                    <a:pt x="0" y="57"/>
                    <a:pt x="1" y="57"/>
                    <a:pt x="1" y="56"/>
                  </a:cubicBezTo>
                  <a:cubicBezTo>
                    <a:pt x="0" y="52"/>
                    <a:pt x="0" y="39"/>
                    <a:pt x="1" y="33"/>
                  </a:cubicBezTo>
                  <a:cubicBezTo>
                    <a:pt x="1" y="33"/>
                    <a:pt x="1" y="32"/>
                    <a:pt x="2" y="32"/>
                  </a:cubicBezTo>
                  <a:cubicBezTo>
                    <a:pt x="2" y="32"/>
                    <a:pt x="1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0"/>
                    <a:pt x="2" y="29"/>
                    <a:pt x="2" y="28"/>
                  </a:cubicBezTo>
                  <a:cubicBezTo>
                    <a:pt x="3" y="28"/>
                    <a:pt x="3" y="29"/>
                    <a:pt x="3" y="28"/>
                  </a:cubicBezTo>
                  <a:cubicBezTo>
                    <a:pt x="3" y="28"/>
                    <a:pt x="3" y="27"/>
                    <a:pt x="3" y="27"/>
                  </a:cubicBezTo>
                  <a:cubicBezTo>
                    <a:pt x="3" y="27"/>
                    <a:pt x="4" y="27"/>
                    <a:pt x="4" y="27"/>
                  </a:cubicBezTo>
                  <a:cubicBezTo>
                    <a:pt x="4" y="26"/>
                    <a:pt x="4" y="25"/>
                    <a:pt x="4" y="25"/>
                  </a:cubicBezTo>
                  <a:cubicBezTo>
                    <a:pt x="4" y="25"/>
                    <a:pt x="5" y="25"/>
                    <a:pt x="5" y="25"/>
                  </a:cubicBezTo>
                  <a:cubicBezTo>
                    <a:pt x="5" y="25"/>
                    <a:pt x="5" y="23"/>
                    <a:pt x="5" y="23"/>
                  </a:cubicBezTo>
                  <a:cubicBezTo>
                    <a:pt x="6" y="23"/>
                    <a:pt x="6" y="22"/>
                    <a:pt x="7" y="21"/>
                  </a:cubicBezTo>
                  <a:cubicBezTo>
                    <a:pt x="9" y="19"/>
                    <a:pt x="12" y="17"/>
                    <a:pt x="15" y="14"/>
                  </a:cubicBezTo>
                  <a:cubicBezTo>
                    <a:pt x="16" y="12"/>
                    <a:pt x="18" y="9"/>
                    <a:pt x="19" y="8"/>
                  </a:cubicBezTo>
                  <a:cubicBezTo>
                    <a:pt x="19" y="8"/>
                    <a:pt x="20" y="9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2" y="8"/>
                    <a:pt x="22" y="8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6" y="6"/>
                    <a:pt x="26" y="5"/>
                    <a:pt x="27" y="5"/>
                  </a:cubicBezTo>
                  <a:cubicBezTo>
                    <a:pt x="28" y="5"/>
                    <a:pt x="28" y="3"/>
                    <a:pt x="29" y="3"/>
                  </a:cubicBezTo>
                  <a:cubicBezTo>
                    <a:pt x="30" y="3"/>
                    <a:pt x="30" y="3"/>
                    <a:pt x="31" y="2"/>
                  </a:cubicBezTo>
                  <a:cubicBezTo>
                    <a:pt x="33" y="2"/>
                    <a:pt x="37" y="3"/>
                    <a:pt x="40" y="2"/>
                  </a:cubicBezTo>
                  <a:cubicBezTo>
                    <a:pt x="40" y="2"/>
                    <a:pt x="44" y="0"/>
                    <a:pt x="45" y="1"/>
                  </a:cubicBezTo>
                  <a:cubicBezTo>
                    <a:pt x="46" y="2"/>
                    <a:pt x="46" y="3"/>
                    <a:pt x="48" y="3"/>
                  </a:cubicBezTo>
                  <a:cubicBezTo>
                    <a:pt x="52" y="4"/>
                    <a:pt x="58" y="2"/>
                    <a:pt x="62" y="4"/>
                  </a:cubicBezTo>
                  <a:cubicBezTo>
                    <a:pt x="62" y="4"/>
                    <a:pt x="61" y="5"/>
                    <a:pt x="62" y="5"/>
                  </a:cubicBezTo>
                  <a:cubicBezTo>
                    <a:pt x="66" y="5"/>
                    <a:pt x="69" y="11"/>
                    <a:pt x="72" y="14"/>
                  </a:cubicBezTo>
                  <a:cubicBezTo>
                    <a:pt x="73" y="14"/>
                    <a:pt x="74" y="14"/>
                    <a:pt x="75" y="15"/>
                  </a:cubicBezTo>
                  <a:cubicBezTo>
                    <a:pt x="76" y="16"/>
                    <a:pt x="77" y="18"/>
                    <a:pt x="78" y="20"/>
                  </a:cubicBezTo>
                  <a:cubicBezTo>
                    <a:pt x="79" y="20"/>
                    <a:pt x="81" y="21"/>
                    <a:pt x="81" y="22"/>
                  </a:cubicBezTo>
                  <a:cubicBezTo>
                    <a:pt x="81" y="23"/>
                    <a:pt x="82" y="23"/>
                    <a:pt x="82" y="24"/>
                  </a:cubicBezTo>
                  <a:cubicBezTo>
                    <a:pt x="83" y="24"/>
                    <a:pt x="82" y="26"/>
                    <a:pt x="82" y="26"/>
                  </a:cubicBezTo>
                  <a:cubicBezTo>
                    <a:pt x="84" y="27"/>
                    <a:pt x="84" y="32"/>
                    <a:pt x="84" y="35"/>
                  </a:cubicBezTo>
                  <a:cubicBezTo>
                    <a:pt x="84" y="36"/>
                    <a:pt x="85" y="37"/>
                    <a:pt x="85" y="40"/>
                  </a:cubicBezTo>
                  <a:cubicBezTo>
                    <a:pt x="85" y="44"/>
                    <a:pt x="85" y="47"/>
                    <a:pt x="83" y="51"/>
                  </a:cubicBezTo>
                  <a:cubicBezTo>
                    <a:pt x="82" y="55"/>
                    <a:pt x="81" y="58"/>
                    <a:pt x="79" y="61"/>
                  </a:cubicBezTo>
                  <a:cubicBezTo>
                    <a:pt x="79" y="62"/>
                    <a:pt x="78" y="62"/>
                    <a:pt x="78" y="62"/>
                  </a:cubicBezTo>
                  <a:cubicBezTo>
                    <a:pt x="76" y="67"/>
                    <a:pt x="77" y="68"/>
                    <a:pt x="74" y="71"/>
                  </a:cubicBezTo>
                  <a:cubicBezTo>
                    <a:pt x="73" y="72"/>
                    <a:pt x="72" y="73"/>
                    <a:pt x="71" y="74"/>
                  </a:cubicBezTo>
                  <a:cubicBezTo>
                    <a:pt x="71" y="74"/>
                    <a:pt x="70" y="73"/>
                    <a:pt x="69" y="74"/>
                  </a:cubicBezTo>
                  <a:cubicBezTo>
                    <a:pt x="69" y="75"/>
                    <a:pt x="68" y="76"/>
                    <a:pt x="67" y="77"/>
                  </a:cubicBezTo>
                  <a:cubicBezTo>
                    <a:pt x="66" y="77"/>
                    <a:pt x="65" y="77"/>
                    <a:pt x="65" y="77"/>
                  </a:cubicBezTo>
                  <a:cubicBezTo>
                    <a:pt x="65" y="77"/>
                    <a:pt x="65" y="78"/>
                    <a:pt x="65" y="78"/>
                  </a:cubicBezTo>
                  <a:cubicBezTo>
                    <a:pt x="63" y="79"/>
                    <a:pt x="61" y="78"/>
                    <a:pt x="59" y="79"/>
                  </a:cubicBezTo>
                  <a:cubicBezTo>
                    <a:pt x="58" y="79"/>
                    <a:pt x="58" y="80"/>
                    <a:pt x="57" y="81"/>
                  </a:cubicBezTo>
                  <a:cubicBezTo>
                    <a:pt x="55" y="81"/>
                    <a:pt x="52" y="81"/>
                    <a:pt x="50" y="82"/>
                  </a:cubicBezTo>
                  <a:cubicBezTo>
                    <a:pt x="49" y="83"/>
                    <a:pt x="50" y="86"/>
                    <a:pt x="48" y="85"/>
                  </a:cubicBezTo>
                  <a:close/>
                  <a:moveTo>
                    <a:pt x="22" y="75"/>
                  </a:moveTo>
                  <a:cubicBezTo>
                    <a:pt x="23" y="76"/>
                    <a:pt x="23" y="76"/>
                    <a:pt x="24" y="76"/>
                  </a:cubicBezTo>
                  <a:cubicBezTo>
                    <a:pt x="28" y="79"/>
                    <a:pt x="37" y="80"/>
                    <a:pt x="40" y="81"/>
                  </a:cubicBezTo>
                  <a:cubicBezTo>
                    <a:pt x="43" y="81"/>
                    <a:pt x="44" y="82"/>
                    <a:pt x="45" y="81"/>
                  </a:cubicBezTo>
                  <a:cubicBezTo>
                    <a:pt x="45" y="80"/>
                    <a:pt x="46" y="81"/>
                    <a:pt x="46" y="81"/>
                  </a:cubicBezTo>
                  <a:cubicBezTo>
                    <a:pt x="48" y="81"/>
                    <a:pt x="51" y="80"/>
                    <a:pt x="51" y="80"/>
                  </a:cubicBezTo>
                  <a:cubicBezTo>
                    <a:pt x="51" y="80"/>
                    <a:pt x="53" y="80"/>
                    <a:pt x="53" y="80"/>
                  </a:cubicBezTo>
                  <a:cubicBezTo>
                    <a:pt x="56" y="79"/>
                    <a:pt x="57" y="79"/>
                    <a:pt x="59" y="78"/>
                  </a:cubicBezTo>
                  <a:cubicBezTo>
                    <a:pt x="61" y="77"/>
                    <a:pt x="63" y="77"/>
                    <a:pt x="65" y="76"/>
                  </a:cubicBezTo>
                  <a:cubicBezTo>
                    <a:pt x="66" y="76"/>
                    <a:pt x="67" y="74"/>
                    <a:pt x="68" y="74"/>
                  </a:cubicBezTo>
                  <a:cubicBezTo>
                    <a:pt x="69" y="73"/>
                    <a:pt x="69" y="73"/>
                    <a:pt x="69" y="72"/>
                  </a:cubicBezTo>
                  <a:cubicBezTo>
                    <a:pt x="70" y="72"/>
                    <a:pt x="71" y="72"/>
                    <a:pt x="71" y="72"/>
                  </a:cubicBezTo>
                  <a:cubicBezTo>
                    <a:pt x="72" y="71"/>
                    <a:pt x="72" y="70"/>
                    <a:pt x="73" y="68"/>
                  </a:cubicBezTo>
                  <a:cubicBezTo>
                    <a:pt x="74" y="67"/>
                    <a:pt x="75" y="67"/>
                    <a:pt x="75" y="66"/>
                  </a:cubicBezTo>
                  <a:cubicBezTo>
                    <a:pt x="77" y="64"/>
                    <a:pt x="79" y="59"/>
                    <a:pt x="80" y="58"/>
                  </a:cubicBezTo>
                  <a:cubicBezTo>
                    <a:pt x="80" y="58"/>
                    <a:pt x="80" y="57"/>
                    <a:pt x="80" y="56"/>
                  </a:cubicBezTo>
                  <a:cubicBezTo>
                    <a:pt x="80" y="56"/>
                    <a:pt x="81" y="56"/>
                    <a:pt x="81" y="56"/>
                  </a:cubicBezTo>
                  <a:cubicBezTo>
                    <a:pt x="81" y="56"/>
                    <a:pt x="81" y="55"/>
                    <a:pt x="81" y="55"/>
                  </a:cubicBezTo>
                  <a:cubicBezTo>
                    <a:pt x="81" y="52"/>
                    <a:pt x="82" y="51"/>
                    <a:pt x="82" y="50"/>
                  </a:cubicBezTo>
                  <a:cubicBezTo>
                    <a:pt x="83" y="50"/>
                    <a:pt x="82" y="49"/>
                    <a:pt x="82" y="48"/>
                  </a:cubicBezTo>
                  <a:cubicBezTo>
                    <a:pt x="82" y="48"/>
                    <a:pt x="83" y="49"/>
                    <a:pt x="83" y="48"/>
                  </a:cubicBezTo>
                  <a:cubicBezTo>
                    <a:pt x="84" y="48"/>
                    <a:pt x="83" y="47"/>
                    <a:pt x="83" y="47"/>
                  </a:cubicBezTo>
                  <a:cubicBezTo>
                    <a:pt x="85" y="42"/>
                    <a:pt x="84" y="39"/>
                    <a:pt x="83" y="35"/>
                  </a:cubicBezTo>
                  <a:cubicBezTo>
                    <a:pt x="83" y="32"/>
                    <a:pt x="83" y="29"/>
                    <a:pt x="82" y="28"/>
                  </a:cubicBezTo>
                  <a:cubicBezTo>
                    <a:pt x="82" y="27"/>
                    <a:pt x="82" y="28"/>
                    <a:pt x="82" y="28"/>
                  </a:cubicBezTo>
                  <a:cubicBezTo>
                    <a:pt x="81" y="27"/>
                    <a:pt x="82" y="26"/>
                    <a:pt x="82" y="26"/>
                  </a:cubicBezTo>
                  <a:cubicBezTo>
                    <a:pt x="82" y="26"/>
                    <a:pt x="81" y="26"/>
                    <a:pt x="81" y="26"/>
                  </a:cubicBezTo>
                  <a:cubicBezTo>
                    <a:pt x="80" y="26"/>
                    <a:pt x="81" y="24"/>
                    <a:pt x="81" y="24"/>
                  </a:cubicBezTo>
                  <a:cubicBezTo>
                    <a:pt x="80" y="24"/>
                    <a:pt x="79" y="24"/>
                    <a:pt x="79" y="23"/>
                  </a:cubicBezTo>
                  <a:cubicBezTo>
                    <a:pt x="78" y="22"/>
                    <a:pt x="79" y="21"/>
                    <a:pt x="78" y="21"/>
                  </a:cubicBezTo>
                  <a:cubicBezTo>
                    <a:pt x="77" y="20"/>
                    <a:pt x="75" y="18"/>
                    <a:pt x="75" y="18"/>
                  </a:cubicBezTo>
                  <a:cubicBezTo>
                    <a:pt x="74" y="18"/>
                    <a:pt x="75" y="17"/>
                    <a:pt x="75" y="16"/>
                  </a:cubicBezTo>
                  <a:cubicBezTo>
                    <a:pt x="74" y="16"/>
                    <a:pt x="73" y="16"/>
                    <a:pt x="72" y="15"/>
                  </a:cubicBezTo>
                  <a:cubicBezTo>
                    <a:pt x="68" y="11"/>
                    <a:pt x="65" y="6"/>
                    <a:pt x="59" y="5"/>
                  </a:cubicBezTo>
                  <a:cubicBezTo>
                    <a:pt x="49" y="3"/>
                    <a:pt x="43" y="7"/>
                    <a:pt x="32" y="6"/>
                  </a:cubicBezTo>
                  <a:cubicBezTo>
                    <a:pt x="31" y="6"/>
                    <a:pt x="31" y="6"/>
                    <a:pt x="30" y="7"/>
                  </a:cubicBezTo>
                  <a:cubicBezTo>
                    <a:pt x="30" y="7"/>
                    <a:pt x="29" y="8"/>
                    <a:pt x="29" y="8"/>
                  </a:cubicBezTo>
                  <a:cubicBezTo>
                    <a:pt x="27" y="9"/>
                    <a:pt x="25" y="9"/>
                    <a:pt x="23" y="10"/>
                  </a:cubicBezTo>
                  <a:cubicBezTo>
                    <a:pt x="23" y="10"/>
                    <a:pt x="23" y="11"/>
                    <a:pt x="23" y="11"/>
                  </a:cubicBezTo>
                  <a:cubicBezTo>
                    <a:pt x="23" y="11"/>
                    <a:pt x="22" y="11"/>
                    <a:pt x="22" y="11"/>
                  </a:cubicBezTo>
                  <a:cubicBezTo>
                    <a:pt x="21" y="11"/>
                    <a:pt x="20" y="12"/>
                    <a:pt x="20" y="13"/>
                  </a:cubicBezTo>
                  <a:cubicBezTo>
                    <a:pt x="18" y="14"/>
                    <a:pt x="18" y="15"/>
                    <a:pt x="16" y="16"/>
                  </a:cubicBezTo>
                  <a:cubicBezTo>
                    <a:pt x="13" y="19"/>
                    <a:pt x="10" y="23"/>
                    <a:pt x="8" y="27"/>
                  </a:cubicBezTo>
                  <a:cubicBezTo>
                    <a:pt x="7" y="28"/>
                    <a:pt x="6" y="29"/>
                    <a:pt x="6" y="30"/>
                  </a:cubicBezTo>
                  <a:cubicBezTo>
                    <a:pt x="5" y="32"/>
                    <a:pt x="5" y="33"/>
                    <a:pt x="4" y="36"/>
                  </a:cubicBezTo>
                  <a:cubicBezTo>
                    <a:pt x="3" y="41"/>
                    <a:pt x="2" y="50"/>
                    <a:pt x="3" y="55"/>
                  </a:cubicBezTo>
                  <a:cubicBezTo>
                    <a:pt x="4" y="58"/>
                    <a:pt x="8" y="61"/>
                    <a:pt x="9" y="62"/>
                  </a:cubicBezTo>
                  <a:cubicBezTo>
                    <a:pt x="10" y="63"/>
                    <a:pt x="9" y="64"/>
                    <a:pt x="9" y="64"/>
                  </a:cubicBezTo>
                  <a:cubicBezTo>
                    <a:pt x="10" y="65"/>
                    <a:pt x="13" y="66"/>
                    <a:pt x="14" y="68"/>
                  </a:cubicBezTo>
                  <a:cubicBezTo>
                    <a:pt x="14" y="68"/>
                    <a:pt x="14" y="69"/>
                    <a:pt x="14" y="69"/>
                  </a:cubicBezTo>
                  <a:cubicBezTo>
                    <a:pt x="14" y="70"/>
                    <a:pt x="15" y="70"/>
                    <a:pt x="15" y="70"/>
                  </a:cubicBezTo>
                  <a:cubicBezTo>
                    <a:pt x="16" y="71"/>
                    <a:pt x="16" y="72"/>
                    <a:pt x="18" y="72"/>
                  </a:cubicBezTo>
                  <a:cubicBezTo>
                    <a:pt x="18" y="75"/>
                    <a:pt x="21" y="75"/>
                    <a:pt x="22" y="75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15" name="Freeform 62"/>
            <p:cNvSpPr>
              <a:spLocks noEditPoints="1" noChangeArrowheads="1"/>
            </p:cNvSpPr>
            <p:nvPr/>
          </p:nvSpPr>
          <p:spPr bwMode="auto">
            <a:xfrm>
              <a:off x="604837" y="2219325"/>
              <a:ext cx="96838" cy="84138"/>
            </a:xfrm>
            <a:custGeom>
              <a:avLst/>
              <a:gdLst>
                <a:gd name="T0" fmla="*/ 34 w 35"/>
                <a:gd name="T1" fmla="*/ 8 h 30"/>
                <a:gd name="T2" fmla="*/ 33 w 35"/>
                <a:gd name="T3" fmla="*/ 23 h 30"/>
                <a:gd name="T4" fmla="*/ 24 w 35"/>
                <a:gd name="T5" fmla="*/ 28 h 30"/>
                <a:gd name="T6" fmla="*/ 21 w 35"/>
                <a:gd name="T7" fmla="*/ 28 h 30"/>
                <a:gd name="T8" fmla="*/ 4 w 35"/>
                <a:gd name="T9" fmla="*/ 29 h 30"/>
                <a:gd name="T10" fmla="*/ 1 w 35"/>
                <a:gd name="T11" fmla="*/ 7 h 30"/>
                <a:gd name="T12" fmla="*/ 24 w 35"/>
                <a:gd name="T13" fmla="*/ 1 h 30"/>
                <a:gd name="T14" fmla="*/ 25 w 35"/>
                <a:gd name="T15" fmla="*/ 1 h 30"/>
                <a:gd name="T16" fmla="*/ 26 w 35"/>
                <a:gd name="T17" fmla="*/ 1 h 30"/>
                <a:gd name="T18" fmla="*/ 34 w 35"/>
                <a:gd name="T19" fmla="*/ 8 h 30"/>
                <a:gd name="T20" fmla="*/ 27 w 35"/>
                <a:gd name="T21" fmla="*/ 3 h 30"/>
                <a:gd name="T22" fmla="*/ 15 w 35"/>
                <a:gd name="T23" fmla="*/ 4 h 30"/>
                <a:gd name="T24" fmla="*/ 5 w 35"/>
                <a:gd name="T25" fmla="*/ 5 h 30"/>
                <a:gd name="T26" fmla="*/ 5 w 35"/>
                <a:gd name="T27" fmla="*/ 7 h 30"/>
                <a:gd name="T28" fmla="*/ 2 w 35"/>
                <a:gd name="T29" fmla="*/ 8 h 30"/>
                <a:gd name="T30" fmla="*/ 5 w 35"/>
                <a:gd name="T31" fmla="*/ 28 h 30"/>
                <a:gd name="T32" fmla="*/ 31 w 35"/>
                <a:gd name="T33" fmla="*/ 23 h 30"/>
                <a:gd name="T34" fmla="*/ 32 w 35"/>
                <a:gd name="T35" fmla="*/ 7 h 30"/>
                <a:gd name="T36" fmla="*/ 27 w 35"/>
                <a:gd name="T37" fmla="*/ 3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5"/>
                <a:gd name="T58" fmla="*/ 0 h 30"/>
                <a:gd name="T59" fmla="*/ 35 w 35"/>
                <a:gd name="T60" fmla="*/ 30 h 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5" h="30">
                  <a:moveTo>
                    <a:pt x="34" y="8"/>
                  </a:moveTo>
                  <a:cubicBezTo>
                    <a:pt x="35" y="14"/>
                    <a:pt x="33" y="17"/>
                    <a:pt x="33" y="23"/>
                  </a:cubicBezTo>
                  <a:cubicBezTo>
                    <a:pt x="31" y="25"/>
                    <a:pt x="28" y="27"/>
                    <a:pt x="24" y="28"/>
                  </a:cubicBezTo>
                  <a:cubicBezTo>
                    <a:pt x="23" y="28"/>
                    <a:pt x="22" y="27"/>
                    <a:pt x="21" y="28"/>
                  </a:cubicBezTo>
                  <a:cubicBezTo>
                    <a:pt x="18" y="28"/>
                    <a:pt x="10" y="30"/>
                    <a:pt x="4" y="29"/>
                  </a:cubicBezTo>
                  <a:cubicBezTo>
                    <a:pt x="0" y="24"/>
                    <a:pt x="0" y="15"/>
                    <a:pt x="1" y="7"/>
                  </a:cubicBezTo>
                  <a:cubicBezTo>
                    <a:pt x="6" y="2"/>
                    <a:pt x="16" y="2"/>
                    <a:pt x="24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0"/>
                    <a:pt x="26" y="1"/>
                    <a:pt x="26" y="1"/>
                  </a:cubicBezTo>
                  <a:cubicBezTo>
                    <a:pt x="29" y="4"/>
                    <a:pt x="32" y="5"/>
                    <a:pt x="34" y="8"/>
                  </a:cubicBezTo>
                  <a:close/>
                  <a:moveTo>
                    <a:pt x="27" y="3"/>
                  </a:moveTo>
                  <a:cubicBezTo>
                    <a:pt x="23" y="3"/>
                    <a:pt x="19" y="4"/>
                    <a:pt x="15" y="4"/>
                  </a:cubicBezTo>
                  <a:cubicBezTo>
                    <a:pt x="12" y="4"/>
                    <a:pt x="7" y="4"/>
                    <a:pt x="5" y="5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7"/>
                    <a:pt x="3" y="8"/>
                    <a:pt x="2" y="8"/>
                  </a:cubicBezTo>
                  <a:cubicBezTo>
                    <a:pt x="2" y="16"/>
                    <a:pt x="1" y="24"/>
                    <a:pt x="5" y="28"/>
                  </a:cubicBezTo>
                  <a:cubicBezTo>
                    <a:pt x="15" y="28"/>
                    <a:pt x="25" y="27"/>
                    <a:pt x="31" y="23"/>
                  </a:cubicBezTo>
                  <a:cubicBezTo>
                    <a:pt x="32" y="18"/>
                    <a:pt x="33" y="13"/>
                    <a:pt x="32" y="7"/>
                  </a:cubicBezTo>
                  <a:cubicBezTo>
                    <a:pt x="30" y="6"/>
                    <a:pt x="28" y="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16" name="Freeform 63"/>
            <p:cNvSpPr>
              <a:spLocks noEditPoints="1" noChangeArrowheads="1"/>
            </p:cNvSpPr>
            <p:nvPr/>
          </p:nvSpPr>
          <p:spPr bwMode="auto">
            <a:xfrm>
              <a:off x="171450" y="552450"/>
              <a:ext cx="206375" cy="198438"/>
            </a:xfrm>
            <a:custGeom>
              <a:avLst/>
              <a:gdLst>
                <a:gd name="T0" fmla="*/ 73 w 74"/>
                <a:gd name="T1" fmla="*/ 34 h 72"/>
                <a:gd name="T2" fmla="*/ 66 w 74"/>
                <a:gd name="T3" fmla="*/ 70 h 72"/>
                <a:gd name="T4" fmla="*/ 2 w 74"/>
                <a:gd name="T5" fmla="*/ 60 h 72"/>
                <a:gd name="T6" fmla="*/ 1 w 74"/>
                <a:gd name="T7" fmla="*/ 11 h 72"/>
                <a:gd name="T8" fmla="*/ 19 w 74"/>
                <a:gd name="T9" fmla="*/ 0 h 72"/>
                <a:gd name="T10" fmla="*/ 2 w 74"/>
                <a:gd name="T11" fmla="*/ 20 h 72"/>
                <a:gd name="T12" fmla="*/ 12 w 74"/>
                <a:gd name="T13" fmla="*/ 36 h 72"/>
                <a:gd name="T14" fmla="*/ 28 w 74"/>
                <a:gd name="T15" fmla="*/ 16 h 72"/>
                <a:gd name="T16" fmla="*/ 35 w 74"/>
                <a:gd name="T17" fmla="*/ 6 h 72"/>
                <a:gd name="T18" fmla="*/ 24 w 74"/>
                <a:gd name="T19" fmla="*/ 11 h 72"/>
                <a:gd name="T20" fmla="*/ 16 w 74"/>
                <a:gd name="T21" fmla="*/ 22 h 72"/>
                <a:gd name="T22" fmla="*/ 4 w 74"/>
                <a:gd name="T23" fmla="*/ 38 h 72"/>
                <a:gd name="T24" fmla="*/ 20 w 74"/>
                <a:gd name="T25" fmla="*/ 16 h 72"/>
                <a:gd name="T26" fmla="*/ 19 w 74"/>
                <a:gd name="T27" fmla="*/ 9 h 72"/>
                <a:gd name="T28" fmla="*/ 3 w 74"/>
                <a:gd name="T29" fmla="*/ 30 h 72"/>
                <a:gd name="T30" fmla="*/ 14 w 74"/>
                <a:gd name="T31" fmla="*/ 14 h 72"/>
                <a:gd name="T32" fmla="*/ 11 w 74"/>
                <a:gd name="T33" fmla="*/ 8 h 72"/>
                <a:gd name="T34" fmla="*/ 3 w 74"/>
                <a:gd name="T35" fmla="*/ 7 h 72"/>
                <a:gd name="T36" fmla="*/ 8 w 74"/>
                <a:gd name="T37" fmla="*/ 43 h 72"/>
                <a:gd name="T38" fmla="*/ 5 w 74"/>
                <a:gd name="T39" fmla="*/ 57 h 72"/>
                <a:gd name="T40" fmla="*/ 19 w 74"/>
                <a:gd name="T41" fmla="*/ 37 h 72"/>
                <a:gd name="T42" fmla="*/ 13 w 74"/>
                <a:gd name="T43" fmla="*/ 48 h 72"/>
                <a:gd name="T44" fmla="*/ 6 w 74"/>
                <a:gd name="T45" fmla="*/ 64 h 72"/>
                <a:gd name="T46" fmla="*/ 18 w 74"/>
                <a:gd name="T47" fmla="*/ 49 h 72"/>
                <a:gd name="T48" fmla="*/ 18 w 74"/>
                <a:gd name="T49" fmla="*/ 50 h 72"/>
                <a:gd name="T50" fmla="*/ 16 w 74"/>
                <a:gd name="T51" fmla="*/ 68 h 72"/>
                <a:gd name="T52" fmla="*/ 12 w 74"/>
                <a:gd name="T53" fmla="*/ 65 h 72"/>
                <a:gd name="T54" fmla="*/ 20 w 74"/>
                <a:gd name="T55" fmla="*/ 54 h 72"/>
                <a:gd name="T56" fmla="*/ 29 w 74"/>
                <a:gd name="T57" fmla="*/ 61 h 72"/>
                <a:gd name="T58" fmla="*/ 34 w 74"/>
                <a:gd name="T59" fmla="*/ 47 h 72"/>
                <a:gd name="T60" fmla="*/ 17 w 74"/>
                <a:gd name="T61" fmla="*/ 68 h 72"/>
                <a:gd name="T62" fmla="*/ 40 w 74"/>
                <a:gd name="T63" fmla="*/ 57 h 72"/>
                <a:gd name="T64" fmla="*/ 70 w 74"/>
                <a:gd name="T65" fmla="*/ 16 h 72"/>
                <a:gd name="T66" fmla="*/ 26 w 74"/>
                <a:gd name="T67" fmla="*/ 68 h 72"/>
                <a:gd name="T68" fmla="*/ 52 w 74"/>
                <a:gd name="T69" fmla="*/ 55 h 72"/>
                <a:gd name="T70" fmla="*/ 67 w 74"/>
                <a:gd name="T71" fmla="*/ 39 h 72"/>
                <a:gd name="T72" fmla="*/ 52 w 74"/>
                <a:gd name="T73" fmla="*/ 46 h 72"/>
                <a:gd name="T74" fmla="*/ 40 w 74"/>
                <a:gd name="T75" fmla="*/ 59 h 72"/>
                <a:gd name="T76" fmla="*/ 66 w 74"/>
                <a:gd name="T77" fmla="*/ 41 h 72"/>
                <a:gd name="T78" fmla="*/ 42 w 74"/>
                <a:gd name="T79" fmla="*/ 67 h 72"/>
                <a:gd name="T80" fmla="*/ 60 w 74"/>
                <a:gd name="T81" fmla="*/ 54 h 72"/>
                <a:gd name="T82" fmla="*/ 66 w 74"/>
                <a:gd name="T83" fmla="*/ 41 h 72"/>
                <a:gd name="T84" fmla="*/ 71 w 74"/>
                <a:gd name="T85" fmla="*/ 50 h 72"/>
                <a:gd name="T86" fmla="*/ 55 w 74"/>
                <a:gd name="T87" fmla="*/ 61 h 72"/>
                <a:gd name="T88" fmla="*/ 71 w 74"/>
                <a:gd name="T89" fmla="*/ 58 h 72"/>
                <a:gd name="T90" fmla="*/ 67 w 74"/>
                <a:gd name="T91" fmla="*/ 61 h 72"/>
                <a:gd name="T92" fmla="*/ 64 w 74"/>
                <a:gd name="T93" fmla="*/ 18 h 72"/>
                <a:gd name="T94" fmla="*/ 35 w 74"/>
                <a:gd name="T95" fmla="*/ 15 h 72"/>
                <a:gd name="T96" fmla="*/ 46 w 74"/>
                <a:gd name="T97" fmla="*/ 10 h 72"/>
                <a:gd name="T98" fmla="*/ 58 w 74"/>
                <a:gd name="T99" fmla="*/ 6 h 72"/>
                <a:gd name="T100" fmla="*/ 60 w 74"/>
                <a:gd name="T101" fmla="*/ 9 h 72"/>
                <a:gd name="T102" fmla="*/ 54 w 74"/>
                <a:gd name="T103" fmla="*/ 22 h 72"/>
                <a:gd name="T104" fmla="*/ 43 w 74"/>
                <a:gd name="T105" fmla="*/ 3 h 72"/>
                <a:gd name="T106" fmla="*/ 30 w 74"/>
                <a:gd name="T107" fmla="*/ 16 h 72"/>
                <a:gd name="T108" fmla="*/ 33 w 74"/>
                <a:gd name="T109" fmla="*/ 47 h 72"/>
                <a:gd name="T110" fmla="*/ 54 w 74"/>
                <a:gd name="T111" fmla="*/ 32 h 72"/>
                <a:gd name="T112" fmla="*/ 49 w 74"/>
                <a:gd name="T113" fmla="*/ 20 h 72"/>
                <a:gd name="T114" fmla="*/ 38 w 74"/>
                <a:gd name="T115" fmla="*/ 16 h 72"/>
                <a:gd name="T116" fmla="*/ 20 w 74"/>
                <a:gd name="T117" fmla="*/ 39 h 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4"/>
                <a:gd name="T178" fmla="*/ 0 h 72"/>
                <a:gd name="T179" fmla="*/ 74 w 74"/>
                <a:gd name="T180" fmla="*/ 72 h 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4" h="72">
                  <a:moveTo>
                    <a:pt x="71" y="7"/>
                  </a:moveTo>
                  <a:cubicBezTo>
                    <a:pt x="71" y="8"/>
                    <a:pt x="70" y="10"/>
                    <a:pt x="71" y="11"/>
                  </a:cubicBezTo>
                  <a:cubicBezTo>
                    <a:pt x="71" y="11"/>
                    <a:pt x="73" y="12"/>
                    <a:pt x="73" y="12"/>
                  </a:cubicBezTo>
                  <a:cubicBezTo>
                    <a:pt x="73" y="12"/>
                    <a:pt x="72" y="13"/>
                    <a:pt x="72" y="14"/>
                  </a:cubicBezTo>
                  <a:cubicBezTo>
                    <a:pt x="71" y="19"/>
                    <a:pt x="71" y="29"/>
                    <a:pt x="73" y="34"/>
                  </a:cubicBezTo>
                  <a:cubicBezTo>
                    <a:pt x="73" y="36"/>
                    <a:pt x="74" y="38"/>
                    <a:pt x="74" y="40"/>
                  </a:cubicBezTo>
                  <a:cubicBezTo>
                    <a:pt x="74" y="39"/>
                    <a:pt x="74" y="40"/>
                    <a:pt x="74" y="41"/>
                  </a:cubicBezTo>
                  <a:cubicBezTo>
                    <a:pt x="73" y="43"/>
                    <a:pt x="74" y="46"/>
                    <a:pt x="74" y="49"/>
                  </a:cubicBezTo>
                  <a:cubicBezTo>
                    <a:pt x="74" y="49"/>
                    <a:pt x="73" y="49"/>
                    <a:pt x="73" y="50"/>
                  </a:cubicBezTo>
                  <a:cubicBezTo>
                    <a:pt x="72" y="58"/>
                    <a:pt x="71" y="66"/>
                    <a:pt x="66" y="70"/>
                  </a:cubicBezTo>
                  <a:cubicBezTo>
                    <a:pt x="61" y="71"/>
                    <a:pt x="57" y="69"/>
                    <a:pt x="53" y="69"/>
                  </a:cubicBezTo>
                  <a:cubicBezTo>
                    <a:pt x="37" y="69"/>
                    <a:pt x="21" y="72"/>
                    <a:pt x="6" y="68"/>
                  </a:cubicBezTo>
                  <a:cubicBezTo>
                    <a:pt x="6" y="67"/>
                    <a:pt x="4" y="66"/>
                    <a:pt x="4" y="66"/>
                  </a:cubicBezTo>
                  <a:cubicBezTo>
                    <a:pt x="4" y="65"/>
                    <a:pt x="4" y="63"/>
                    <a:pt x="4" y="62"/>
                  </a:cubicBezTo>
                  <a:cubicBezTo>
                    <a:pt x="4" y="61"/>
                    <a:pt x="2" y="61"/>
                    <a:pt x="2" y="60"/>
                  </a:cubicBezTo>
                  <a:cubicBezTo>
                    <a:pt x="2" y="60"/>
                    <a:pt x="3" y="59"/>
                    <a:pt x="3" y="59"/>
                  </a:cubicBezTo>
                  <a:cubicBezTo>
                    <a:pt x="3" y="58"/>
                    <a:pt x="2" y="58"/>
                    <a:pt x="2" y="58"/>
                  </a:cubicBezTo>
                  <a:cubicBezTo>
                    <a:pt x="2" y="54"/>
                    <a:pt x="2" y="48"/>
                    <a:pt x="1" y="43"/>
                  </a:cubicBezTo>
                  <a:cubicBezTo>
                    <a:pt x="1" y="38"/>
                    <a:pt x="1" y="33"/>
                    <a:pt x="1" y="27"/>
                  </a:cubicBezTo>
                  <a:cubicBezTo>
                    <a:pt x="1" y="21"/>
                    <a:pt x="0" y="16"/>
                    <a:pt x="1" y="11"/>
                  </a:cubicBezTo>
                  <a:cubicBezTo>
                    <a:pt x="2" y="10"/>
                    <a:pt x="2" y="7"/>
                    <a:pt x="3" y="5"/>
                  </a:cubicBezTo>
                  <a:cubicBezTo>
                    <a:pt x="5" y="4"/>
                    <a:pt x="7" y="3"/>
                    <a:pt x="8" y="2"/>
                  </a:cubicBezTo>
                  <a:cubicBezTo>
                    <a:pt x="9" y="2"/>
                    <a:pt x="8" y="1"/>
                    <a:pt x="9" y="1"/>
                  </a:cubicBezTo>
                  <a:cubicBezTo>
                    <a:pt x="11" y="1"/>
                    <a:pt x="13" y="2"/>
                    <a:pt x="15" y="1"/>
                  </a:cubicBezTo>
                  <a:cubicBezTo>
                    <a:pt x="17" y="1"/>
                    <a:pt x="17" y="1"/>
                    <a:pt x="19" y="0"/>
                  </a:cubicBezTo>
                  <a:cubicBezTo>
                    <a:pt x="23" y="0"/>
                    <a:pt x="27" y="1"/>
                    <a:pt x="32" y="1"/>
                  </a:cubicBezTo>
                  <a:cubicBezTo>
                    <a:pt x="38" y="2"/>
                    <a:pt x="44" y="1"/>
                    <a:pt x="50" y="1"/>
                  </a:cubicBezTo>
                  <a:cubicBezTo>
                    <a:pt x="59" y="2"/>
                    <a:pt x="66" y="4"/>
                    <a:pt x="71" y="7"/>
                  </a:cubicBezTo>
                  <a:close/>
                  <a:moveTo>
                    <a:pt x="16" y="2"/>
                  </a:moveTo>
                  <a:cubicBezTo>
                    <a:pt x="11" y="8"/>
                    <a:pt x="7" y="14"/>
                    <a:pt x="2" y="20"/>
                  </a:cubicBezTo>
                  <a:cubicBezTo>
                    <a:pt x="2" y="26"/>
                    <a:pt x="3" y="32"/>
                    <a:pt x="3" y="38"/>
                  </a:cubicBezTo>
                  <a:cubicBezTo>
                    <a:pt x="3" y="42"/>
                    <a:pt x="2" y="46"/>
                    <a:pt x="4" y="47"/>
                  </a:cubicBezTo>
                  <a:cubicBezTo>
                    <a:pt x="5" y="45"/>
                    <a:pt x="7" y="42"/>
                    <a:pt x="8" y="41"/>
                  </a:cubicBezTo>
                  <a:cubicBezTo>
                    <a:pt x="8" y="40"/>
                    <a:pt x="9" y="40"/>
                    <a:pt x="9" y="40"/>
                  </a:cubicBezTo>
                  <a:cubicBezTo>
                    <a:pt x="10" y="38"/>
                    <a:pt x="11" y="37"/>
                    <a:pt x="12" y="36"/>
                  </a:cubicBezTo>
                  <a:cubicBezTo>
                    <a:pt x="14" y="34"/>
                    <a:pt x="15" y="30"/>
                    <a:pt x="18" y="29"/>
                  </a:cubicBezTo>
                  <a:cubicBezTo>
                    <a:pt x="18" y="26"/>
                    <a:pt x="20" y="25"/>
                    <a:pt x="20" y="22"/>
                  </a:cubicBezTo>
                  <a:cubicBezTo>
                    <a:pt x="22" y="21"/>
                    <a:pt x="23" y="21"/>
                    <a:pt x="24" y="20"/>
                  </a:cubicBezTo>
                  <a:cubicBezTo>
                    <a:pt x="25" y="19"/>
                    <a:pt x="25" y="18"/>
                    <a:pt x="26" y="18"/>
                  </a:cubicBezTo>
                  <a:cubicBezTo>
                    <a:pt x="26" y="18"/>
                    <a:pt x="28" y="17"/>
                    <a:pt x="28" y="16"/>
                  </a:cubicBezTo>
                  <a:cubicBezTo>
                    <a:pt x="28" y="14"/>
                    <a:pt x="31" y="14"/>
                    <a:pt x="31" y="13"/>
                  </a:cubicBezTo>
                  <a:cubicBezTo>
                    <a:pt x="31" y="12"/>
                    <a:pt x="32" y="12"/>
                    <a:pt x="32" y="12"/>
                  </a:cubicBezTo>
                  <a:cubicBezTo>
                    <a:pt x="32" y="11"/>
                    <a:pt x="32" y="10"/>
                    <a:pt x="33" y="9"/>
                  </a:cubicBezTo>
                  <a:cubicBezTo>
                    <a:pt x="33" y="9"/>
                    <a:pt x="34" y="9"/>
                    <a:pt x="34" y="8"/>
                  </a:cubicBezTo>
                  <a:cubicBezTo>
                    <a:pt x="35" y="8"/>
                    <a:pt x="35" y="6"/>
                    <a:pt x="35" y="6"/>
                  </a:cubicBezTo>
                  <a:cubicBezTo>
                    <a:pt x="36" y="5"/>
                    <a:pt x="38" y="4"/>
                    <a:pt x="38" y="2"/>
                  </a:cubicBezTo>
                  <a:cubicBezTo>
                    <a:pt x="35" y="2"/>
                    <a:pt x="33" y="2"/>
                    <a:pt x="30" y="2"/>
                  </a:cubicBezTo>
                  <a:cubicBezTo>
                    <a:pt x="31" y="4"/>
                    <a:pt x="28" y="5"/>
                    <a:pt x="27" y="7"/>
                  </a:cubicBezTo>
                  <a:cubicBezTo>
                    <a:pt x="27" y="7"/>
                    <a:pt x="27" y="8"/>
                    <a:pt x="27" y="9"/>
                  </a:cubicBezTo>
                  <a:cubicBezTo>
                    <a:pt x="26" y="10"/>
                    <a:pt x="25" y="10"/>
                    <a:pt x="24" y="11"/>
                  </a:cubicBezTo>
                  <a:cubicBezTo>
                    <a:pt x="23" y="12"/>
                    <a:pt x="24" y="13"/>
                    <a:pt x="23" y="14"/>
                  </a:cubicBezTo>
                  <a:cubicBezTo>
                    <a:pt x="23" y="14"/>
                    <a:pt x="21" y="15"/>
                    <a:pt x="20" y="15"/>
                  </a:cubicBezTo>
                  <a:cubicBezTo>
                    <a:pt x="20" y="16"/>
                    <a:pt x="20" y="17"/>
                    <a:pt x="20" y="18"/>
                  </a:cubicBezTo>
                  <a:cubicBezTo>
                    <a:pt x="19" y="19"/>
                    <a:pt x="18" y="19"/>
                    <a:pt x="17" y="20"/>
                  </a:cubicBezTo>
                  <a:cubicBezTo>
                    <a:pt x="16" y="20"/>
                    <a:pt x="17" y="21"/>
                    <a:pt x="16" y="22"/>
                  </a:cubicBezTo>
                  <a:cubicBezTo>
                    <a:pt x="16" y="23"/>
                    <a:pt x="14" y="23"/>
                    <a:pt x="14" y="24"/>
                  </a:cubicBezTo>
                  <a:cubicBezTo>
                    <a:pt x="13" y="25"/>
                    <a:pt x="13" y="26"/>
                    <a:pt x="13" y="27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9"/>
                    <a:pt x="8" y="32"/>
                    <a:pt x="8" y="33"/>
                  </a:cubicBezTo>
                  <a:cubicBezTo>
                    <a:pt x="8" y="34"/>
                    <a:pt x="5" y="37"/>
                    <a:pt x="4" y="38"/>
                  </a:cubicBezTo>
                  <a:cubicBezTo>
                    <a:pt x="5" y="36"/>
                    <a:pt x="5" y="35"/>
                    <a:pt x="7" y="34"/>
                  </a:cubicBezTo>
                  <a:cubicBezTo>
                    <a:pt x="7" y="32"/>
                    <a:pt x="9" y="31"/>
                    <a:pt x="9" y="30"/>
                  </a:cubicBezTo>
                  <a:cubicBezTo>
                    <a:pt x="9" y="29"/>
                    <a:pt x="10" y="30"/>
                    <a:pt x="10" y="29"/>
                  </a:cubicBezTo>
                  <a:cubicBezTo>
                    <a:pt x="12" y="26"/>
                    <a:pt x="14" y="23"/>
                    <a:pt x="16" y="20"/>
                  </a:cubicBezTo>
                  <a:cubicBezTo>
                    <a:pt x="17" y="18"/>
                    <a:pt x="19" y="17"/>
                    <a:pt x="20" y="16"/>
                  </a:cubicBezTo>
                  <a:cubicBezTo>
                    <a:pt x="21" y="15"/>
                    <a:pt x="21" y="14"/>
                    <a:pt x="21" y="13"/>
                  </a:cubicBezTo>
                  <a:cubicBezTo>
                    <a:pt x="21" y="12"/>
                    <a:pt x="23" y="12"/>
                    <a:pt x="23" y="12"/>
                  </a:cubicBezTo>
                  <a:cubicBezTo>
                    <a:pt x="25" y="9"/>
                    <a:pt x="28" y="6"/>
                    <a:pt x="29" y="2"/>
                  </a:cubicBezTo>
                  <a:cubicBezTo>
                    <a:pt x="27" y="3"/>
                    <a:pt x="25" y="0"/>
                    <a:pt x="24" y="2"/>
                  </a:cubicBezTo>
                  <a:cubicBezTo>
                    <a:pt x="21" y="4"/>
                    <a:pt x="20" y="7"/>
                    <a:pt x="19" y="9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9"/>
                    <a:pt x="18" y="11"/>
                    <a:pt x="18" y="11"/>
                  </a:cubicBezTo>
                  <a:cubicBezTo>
                    <a:pt x="17" y="11"/>
                    <a:pt x="17" y="12"/>
                    <a:pt x="16" y="13"/>
                  </a:cubicBezTo>
                  <a:cubicBezTo>
                    <a:pt x="13" y="16"/>
                    <a:pt x="11" y="20"/>
                    <a:pt x="8" y="23"/>
                  </a:cubicBezTo>
                  <a:cubicBezTo>
                    <a:pt x="7" y="25"/>
                    <a:pt x="5" y="28"/>
                    <a:pt x="3" y="30"/>
                  </a:cubicBezTo>
                  <a:cubicBezTo>
                    <a:pt x="4" y="27"/>
                    <a:pt x="7" y="23"/>
                    <a:pt x="9" y="21"/>
                  </a:cubicBezTo>
                  <a:cubicBezTo>
                    <a:pt x="9" y="21"/>
                    <a:pt x="9" y="20"/>
                    <a:pt x="9" y="20"/>
                  </a:cubicBezTo>
                  <a:cubicBezTo>
                    <a:pt x="9" y="19"/>
                    <a:pt x="11" y="19"/>
                    <a:pt x="11" y="19"/>
                  </a:cubicBezTo>
                  <a:cubicBezTo>
                    <a:pt x="12" y="18"/>
                    <a:pt x="11" y="17"/>
                    <a:pt x="12" y="16"/>
                  </a:cubicBezTo>
                  <a:cubicBezTo>
                    <a:pt x="12" y="15"/>
                    <a:pt x="14" y="15"/>
                    <a:pt x="14" y="14"/>
                  </a:cubicBezTo>
                  <a:cubicBezTo>
                    <a:pt x="17" y="10"/>
                    <a:pt x="20" y="6"/>
                    <a:pt x="21" y="2"/>
                  </a:cubicBezTo>
                  <a:cubicBezTo>
                    <a:pt x="22" y="2"/>
                    <a:pt x="22" y="2"/>
                    <a:pt x="21" y="1"/>
                  </a:cubicBezTo>
                  <a:cubicBezTo>
                    <a:pt x="21" y="3"/>
                    <a:pt x="18" y="2"/>
                    <a:pt x="16" y="2"/>
                  </a:cubicBezTo>
                  <a:close/>
                  <a:moveTo>
                    <a:pt x="9" y="10"/>
                  </a:moveTo>
                  <a:cubicBezTo>
                    <a:pt x="10" y="9"/>
                    <a:pt x="10" y="9"/>
                    <a:pt x="11" y="8"/>
                  </a:cubicBezTo>
                  <a:cubicBezTo>
                    <a:pt x="11" y="8"/>
                    <a:pt x="11" y="7"/>
                    <a:pt x="12" y="6"/>
                  </a:cubicBezTo>
                  <a:cubicBezTo>
                    <a:pt x="12" y="5"/>
                    <a:pt x="16" y="4"/>
                    <a:pt x="14" y="2"/>
                  </a:cubicBezTo>
                  <a:cubicBezTo>
                    <a:pt x="12" y="3"/>
                    <a:pt x="10" y="4"/>
                    <a:pt x="9" y="5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6" y="6"/>
                    <a:pt x="5" y="7"/>
                    <a:pt x="3" y="7"/>
                  </a:cubicBezTo>
                  <a:cubicBezTo>
                    <a:pt x="4" y="11"/>
                    <a:pt x="0" y="15"/>
                    <a:pt x="3" y="18"/>
                  </a:cubicBezTo>
                  <a:cubicBezTo>
                    <a:pt x="5" y="16"/>
                    <a:pt x="7" y="13"/>
                    <a:pt x="9" y="10"/>
                  </a:cubicBezTo>
                  <a:close/>
                  <a:moveTo>
                    <a:pt x="14" y="35"/>
                  </a:moveTo>
                  <a:cubicBezTo>
                    <a:pt x="12" y="38"/>
                    <a:pt x="10" y="40"/>
                    <a:pt x="8" y="41"/>
                  </a:cubicBezTo>
                  <a:cubicBezTo>
                    <a:pt x="8" y="42"/>
                    <a:pt x="9" y="43"/>
                    <a:pt x="8" y="43"/>
                  </a:cubicBezTo>
                  <a:cubicBezTo>
                    <a:pt x="8" y="43"/>
                    <a:pt x="7" y="44"/>
                    <a:pt x="7" y="44"/>
                  </a:cubicBezTo>
                  <a:cubicBezTo>
                    <a:pt x="6" y="44"/>
                    <a:pt x="7" y="45"/>
                    <a:pt x="7" y="46"/>
                  </a:cubicBezTo>
                  <a:cubicBezTo>
                    <a:pt x="6" y="46"/>
                    <a:pt x="4" y="47"/>
                    <a:pt x="4" y="47"/>
                  </a:cubicBezTo>
                  <a:cubicBezTo>
                    <a:pt x="2" y="50"/>
                    <a:pt x="4" y="52"/>
                    <a:pt x="4" y="54"/>
                  </a:cubicBezTo>
                  <a:cubicBezTo>
                    <a:pt x="4" y="55"/>
                    <a:pt x="4" y="57"/>
                    <a:pt x="5" y="57"/>
                  </a:cubicBezTo>
                  <a:cubicBezTo>
                    <a:pt x="7" y="54"/>
                    <a:pt x="11" y="49"/>
                    <a:pt x="13" y="47"/>
                  </a:cubicBezTo>
                  <a:cubicBezTo>
                    <a:pt x="13" y="46"/>
                    <a:pt x="14" y="45"/>
                    <a:pt x="14" y="44"/>
                  </a:cubicBezTo>
                  <a:cubicBezTo>
                    <a:pt x="15" y="42"/>
                    <a:pt x="16" y="42"/>
                    <a:pt x="17" y="41"/>
                  </a:cubicBezTo>
                  <a:cubicBezTo>
                    <a:pt x="17" y="41"/>
                    <a:pt x="17" y="40"/>
                    <a:pt x="17" y="40"/>
                  </a:cubicBezTo>
                  <a:cubicBezTo>
                    <a:pt x="18" y="39"/>
                    <a:pt x="19" y="39"/>
                    <a:pt x="19" y="37"/>
                  </a:cubicBezTo>
                  <a:cubicBezTo>
                    <a:pt x="19" y="36"/>
                    <a:pt x="18" y="36"/>
                    <a:pt x="18" y="34"/>
                  </a:cubicBezTo>
                  <a:cubicBezTo>
                    <a:pt x="18" y="33"/>
                    <a:pt x="19" y="30"/>
                    <a:pt x="17" y="30"/>
                  </a:cubicBezTo>
                  <a:cubicBezTo>
                    <a:pt x="17" y="32"/>
                    <a:pt x="15" y="34"/>
                    <a:pt x="14" y="35"/>
                  </a:cubicBezTo>
                  <a:close/>
                  <a:moveTo>
                    <a:pt x="14" y="47"/>
                  </a:moveTo>
                  <a:cubicBezTo>
                    <a:pt x="13" y="47"/>
                    <a:pt x="13" y="48"/>
                    <a:pt x="13" y="48"/>
                  </a:cubicBezTo>
                  <a:cubicBezTo>
                    <a:pt x="12" y="49"/>
                    <a:pt x="11" y="50"/>
                    <a:pt x="10" y="51"/>
                  </a:cubicBezTo>
                  <a:cubicBezTo>
                    <a:pt x="10" y="51"/>
                    <a:pt x="9" y="52"/>
                    <a:pt x="9" y="53"/>
                  </a:cubicBezTo>
                  <a:cubicBezTo>
                    <a:pt x="9" y="54"/>
                    <a:pt x="7" y="55"/>
                    <a:pt x="7" y="55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4" y="59"/>
                    <a:pt x="4" y="62"/>
                    <a:pt x="6" y="64"/>
                  </a:cubicBezTo>
                  <a:cubicBezTo>
                    <a:pt x="6" y="62"/>
                    <a:pt x="8" y="61"/>
                    <a:pt x="9" y="61"/>
                  </a:cubicBezTo>
                  <a:cubicBezTo>
                    <a:pt x="9" y="60"/>
                    <a:pt x="9" y="59"/>
                    <a:pt x="9" y="59"/>
                  </a:cubicBezTo>
                  <a:cubicBezTo>
                    <a:pt x="10" y="57"/>
                    <a:pt x="12" y="56"/>
                    <a:pt x="14" y="55"/>
                  </a:cubicBezTo>
                  <a:cubicBezTo>
                    <a:pt x="14" y="55"/>
                    <a:pt x="13" y="54"/>
                    <a:pt x="14" y="54"/>
                  </a:cubicBezTo>
                  <a:cubicBezTo>
                    <a:pt x="15" y="52"/>
                    <a:pt x="17" y="51"/>
                    <a:pt x="18" y="49"/>
                  </a:cubicBezTo>
                  <a:cubicBezTo>
                    <a:pt x="18" y="49"/>
                    <a:pt x="19" y="48"/>
                    <a:pt x="19" y="47"/>
                  </a:cubicBezTo>
                  <a:cubicBezTo>
                    <a:pt x="19" y="45"/>
                    <a:pt x="22" y="45"/>
                    <a:pt x="21" y="43"/>
                  </a:cubicBezTo>
                  <a:cubicBezTo>
                    <a:pt x="20" y="42"/>
                    <a:pt x="20" y="39"/>
                    <a:pt x="18" y="40"/>
                  </a:cubicBezTo>
                  <a:cubicBezTo>
                    <a:pt x="17" y="42"/>
                    <a:pt x="14" y="45"/>
                    <a:pt x="14" y="47"/>
                  </a:cubicBezTo>
                  <a:close/>
                  <a:moveTo>
                    <a:pt x="18" y="50"/>
                  </a:moveTo>
                  <a:cubicBezTo>
                    <a:pt x="17" y="51"/>
                    <a:pt x="17" y="51"/>
                    <a:pt x="17" y="52"/>
                  </a:cubicBezTo>
                  <a:cubicBezTo>
                    <a:pt x="16" y="53"/>
                    <a:pt x="14" y="55"/>
                    <a:pt x="13" y="56"/>
                  </a:cubicBezTo>
                  <a:cubicBezTo>
                    <a:pt x="12" y="57"/>
                    <a:pt x="12" y="58"/>
                    <a:pt x="12" y="59"/>
                  </a:cubicBezTo>
                  <a:cubicBezTo>
                    <a:pt x="10" y="61"/>
                    <a:pt x="6" y="62"/>
                    <a:pt x="6" y="66"/>
                  </a:cubicBezTo>
                  <a:cubicBezTo>
                    <a:pt x="8" y="68"/>
                    <a:pt x="12" y="69"/>
                    <a:pt x="16" y="68"/>
                  </a:cubicBezTo>
                  <a:cubicBezTo>
                    <a:pt x="19" y="63"/>
                    <a:pt x="24" y="59"/>
                    <a:pt x="27" y="54"/>
                  </a:cubicBezTo>
                  <a:cubicBezTo>
                    <a:pt x="25" y="54"/>
                    <a:pt x="28" y="48"/>
                    <a:pt x="26" y="48"/>
                  </a:cubicBezTo>
                  <a:cubicBezTo>
                    <a:pt x="25" y="51"/>
                    <a:pt x="22" y="53"/>
                    <a:pt x="21" y="54"/>
                  </a:cubicBezTo>
                  <a:cubicBezTo>
                    <a:pt x="20" y="56"/>
                    <a:pt x="19" y="58"/>
                    <a:pt x="18" y="59"/>
                  </a:cubicBezTo>
                  <a:cubicBezTo>
                    <a:pt x="16" y="61"/>
                    <a:pt x="14" y="63"/>
                    <a:pt x="12" y="65"/>
                  </a:cubicBezTo>
                  <a:cubicBezTo>
                    <a:pt x="12" y="66"/>
                    <a:pt x="10" y="67"/>
                    <a:pt x="10" y="66"/>
                  </a:cubicBezTo>
                  <a:cubicBezTo>
                    <a:pt x="12" y="65"/>
                    <a:pt x="13" y="63"/>
                    <a:pt x="14" y="61"/>
                  </a:cubicBezTo>
                  <a:cubicBezTo>
                    <a:pt x="16" y="60"/>
                    <a:pt x="17" y="59"/>
                    <a:pt x="19" y="57"/>
                  </a:cubicBezTo>
                  <a:cubicBezTo>
                    <a:pt x="19" y="57"/>
                    <a:pt x="19" y="56"/>
                    <a:pt x="19" y="55"/>
                  </a:cubicBezTo>
                  <a:cubicBezTo>
                    <a:pt x="19" y="55"/>
                    <a:pt x="20" y="55"/>
                    <a:pt x="20" y="54"/>
                  </a:cubicBezTo>
                  <a:cubicBezTo>
                    <a:pt x="23" y="52"/>
                    <a:pt x="25" y="49"/>
                    <a:pt x="26" y="47"/>
                  </a:cubicBezTo>
                  <a:cubicBezTo>
                    <a:pt x="23" y="47"/>
                    <a:pt x="24" y="44"/>
                    <a:pt x="21" y="45"/>
                  </a:cubicBezTo>
                  <a:cubicBezTo>
                    <a:pt x="21" y="47"/>
                    <a:pt x="19" y="49"/>
                    <a:pt x="18" y="50"/>
                  </a:cubicBezTo>
                  <a:close/>
                  <a:moveTo>
                    <a:pt x="25" y="66"/>
                  </a:moveTo>
                  <a:cubicBezTo>
                    <a:pt x="26" y="65"/>
                    <a:pt x="28" y="62"/>
                    <a:pt x="29" y="61"/>
                  </a:cubicBezTo>
                  <a:cubicBezTo>
                    <a:pt x="29" y="61"/>
                    <a:pt x="29" y="60"/>
                    <a:pt x="29" y="60"/>
                  </a:cubicBezTo>
                  <a:cubicBezTo>
                    <a:pt x="31" y="58"/>
                    <a:pt x="33" y="56"/>
                    <a:pt x="34" y="54"/>
                  </a:cubicBezTo>
                  <a:cubicBezTo>
                    <a:pt x="36" y="52"/>
                    <a:pt x="38" y="51"/>
                    <a:pt x="39" y="48"/>
                  </a:cubicBezTo>
                  <a:cubicBezTo>
                    <a:pt x="39" y="48"/>
                    <a:pt x="40" y="48"/>
                    <a:pt x="40" y="47"/>
                  </a:cubicBezTo>
                  <a:cubicBezTo>
                    <a:pt x="38" y="47"/>
                    <a:pt x="36" y="47"/>
                    <a:pt x="34" y="47"/>
                  </a:cubicBezTo>
                  <a:cubicBezTo>
                    <a:pt x="33" y="52"/>
                    <a:pt x="29" y="54"/>
                    <a:pt x="27" y="58"/>
                  </a:cubicBezTo>
                  <a:cubicBezTo>
                    <a:pt x="24" y="56"/>
                    <a:pt x="23" y="61"/>
                    <a:pt x="21" y="63"/>
                  </a:cubicBezTo>
                  <a:cubicBezTo>
                    <a:pt x="21" y="63"/>
                    <a:pt x="20" y="64"/>
                    <a:pt x="20" y="64"/>
                  </a:cubicBezTo>
                  <a:cubicBezTo>
                    <a:pt x="19" y="64"/>
                    <a:pt x="20" y="65"/>
                    <a:pt x="20" y="66"/>
                  </a:cubicBezTo>
                  <a:cubicBezTo>
                    <a:pt x="19" y="67"/>
                    <a:pt x="17" y="67"/>
                    <a:pt x="17" y="68"/>
                  </a:cubicBezTo>
                  <a:cubicBezTo>
                    <a:pt x="21" y="69"/>
                    <a:pt x="23" y="67"/>
                    <a:pt x="25" y="66"/>
                  </a:cubicBezTo>
                  <a:close/>
                  <a:moveTo>
                    <a:pt x="31" y="68"/>
                  </a:moveTo>
                  <a:cubicBezTo>
                    <a:pt x="32" y="68"/>
                    <a:pt x="33" y="67"/>
                    <a:pt x="34" y="66"/>
                  </a:cubicBezTo>
                  <a:cubicBezTo>
                    <a:pt x="34" y="65"/>
                    <a:pt x="35" y="64"/>
                    <a:pt x="36" y="63"/>
                  </a:cubicBezTo>
                  <a:cubicBezTo>
                    <a:pt x="38" y="61"/>
                    <a:pt x="39" y="59"/>
                    <a:pt x="40" y="57"/>
                  </a:cubicBezTo>
                  <a:cubicBezTo>
                    <a:pt x="42" y="55"/>
                    <a:pt x="43" y="53"/>
                    <a:pt x="45" y="51"/>
                  </a:cubicBezTo>
                  <a:cubicBezTo>
                    <a:pt x="46" y="49"/>
                    <a:pt x="49" y="48"/>
                    <a:pt x="51" y="46"/>
                  </a:cubicBezTo>
                  <a:cubicBezTo>
                    <a:pt x="52" y="44"/>
                    <a:pt x="53" y="42"/>
                    <a:pt x="55" y="40"/>
                  </a:cubicBezTo>
                  <a:cubicBezTo>
                    <a:pt x="57" y="38"/>
                    <a:pt x="59" y="36"/>
                    <a:pt x="60" y="34"/>
                  </a:cubicBezTo>
                  <a:cubicBezTo>
                    <a:pt x="66" y="28"/>
                    <a:pt x="71" y="25"/>
                    <a:pt x="70" y="16"/>
                  </a:cubicBezTo>
                  <a:cubicBezTo>
                    <a:pt x="70" y="15"/>
                    <a:pt x="69" y="15"/>
                    <a:pt x="68" y="15"/>
                  </a:cubicBezTo>
                  <a:cubicBezTo>
                    <a:pt x="65" y="20"/>
                    <a:pt x="61" y="23"/>
                    <a:pt x="56" y="27"/>
                  </a:cubicBezTo>
                  <a:cubicBezTo>
                    <a:pt x="56" y="39"/>
                    <a:pt x="50" y="45"/>
                    <a:pt x="40" y="47"/>
                  </a:cubicBezTo>
                  <a:cubicBezTo>
                    <a:pt x="36" y="55"/>
                    <a:pt x="30" y="60"/>
                    <a:pt x="26" y="67"/>
                  </a:cubicBezTo>
                  <a:cubicBezTo>
                    <a:pt x="24" y="67"/>
                    <a:pt x="23" y="69"/>
                    <a:pt x="26" y="68"/>
                  </a:cubicBezTo>
                  <a:cubicBezTo>
                    <a:pt x="27" y="68"/>
                    <a:pt x="29" y="68"/>
                    <a:pt x="31" y="68"/>
                  </a:cubicBezTo>
                  <a:close/>
                  <a:moveTo>
                    <a:pt x="43" y="64"/>
                  </a:moveTo>
                  <a:cubicBezTo>
                    <a:pt x="45" y="62"/>
                    <a:pt x="48" y="60"/>
                    <a:pt x="50" y="58"/>
                  </a:cubicBezTo>
                  <a:cubicBezTo>
                    <a:pt x="50" y="58"/>
                    <a:pt x="50" y="57"/>
                    <a:pt x="50" y="56"/>
                  </a:cubicBezTo>
                  <a:cubicBezTo>
                    <a:pt x="50" y="56"/>
                    <a:pt x="52" y="56"/>
                    <a:pt x="52" y="55"/>
                  </a:cubicBezTo>
                  <a:cubicBezTo>
                    <a:pt x="53" y="54"/>
                    <a:pt x="54" y="54"/>
                    <a:pt x="54" y="53"/>
                  </a:cubicBezTo>
                  <a:cubicBezTo>
                    <a:pt x="56" y="51"/>
                    <a:pt x="56" y="49"/>
                    <a:pt x="58" y="47"/>
                  </a:cubicBezTo>
                  <a:cubicBezTo>
                    <a:pt x="60" y="45"/>
                    <a:pt x="63" y="43"/>
                    <a:pt x="65" y="41"/>
                  </a:cubicBezTo>
                  <a:cubicBezTo>
                    <a:pt x="65" y="41"/>
                    <a:pt x="65" y="40"/>
                    <a:pt x="65" y="40"/>
                  </a:cubicBezTo>
                  <a:cubicBezTo>
                    <a:pt x="65" y="39"/>
                    <a:pt x="66" y="39"/>
                    <a:pt x="67" y="39"/>
                  </a:cubicBezTo>
                  <a:cubicBezTo>
                    <a:pt x="68" y="37"/>
                    <a:pt x="69" y="35"/>
                    <a:pt x="70" y="33"/>
                  </a:cubicBezTo>
                  <a:cubicBezTo>
                    <a:pt x="72" y="32"/>
                    <a:pt x="70" y="30"/>
                    <a:pt x="70" y="28"/>
                  </a:cubicBezTo>
                  <a:cubicBezTo>
                    <a:pt x="70" y="27"/>
                    <a:pt x="70" y="26"/>
                    <a:pt x="69" y="26"/>
                  </a:cubicBezTo>
                  <a:cubicBezTo>
                    <a:pt x="67" y="30"/>
                    <a:pt x="63" y="32"/>
                    <a:pt x="60" y="35"/>
                  </a:cubicBezTo>
                  <a:cubicBezTo>
                    <a:pt x="57" y="39"/>
                    <a:pt x="55" y="42"/>
                    <a:pt x="52" y="46"/>
                  </a:cubicBezTo>
                  <a:cubicBezTo>
                    <a:pt x="50" y="47"/>
                    <a:pt x="49" y="48"/>
                    <a:pt x="47" y="49"/>
                  </a:cubicBezTo>
                  <a:cubicBezTo>
                    <a:pt x="47" y="49"/>
                    <a:pt x="48" y="51"/>
                    <a:pt x="47" y="51"/>
                  </a:cubicBezTo>
                  <a:cubicBezTo>
                    <a:pt x="46" y="53"/>
                    <a:pt x="44" y="54"/>
                    <a:pt x="42" y="55"/>
                  </a:cubicBezTo>
                  <a:cubicBezTo>
                    <a:pt x="42" y="56"/>
                    <a:pt x="42" y="57"/>
                    <a:pt x="42" y="57"/>
                  </a:cubicBezTo>
                  <a:cubicBezTo>
                    <a:pt x="42" y="58"/>
                    <a:pt x="41" y="58"/>
                    <a:pt x="40" y="59"/>
                  </a:cubicBezTo>
                  <a:cubicBezTo>
                    <a:pt x="40" y="60"/>
                    <a:pt x="40" y="59"/>
                    <a:pt x="40" y="60"/>
                  </a:cubicBezTo>
                  <a:cubicBezTo>
                    <a:pt x="38" y="63"/>
                    <a:pt x="36" y="64"/>
                    <a:pt x="34" y="67"/>
                  </a:cubicBezTo>
                  <a:cubicBezTo>
                    <a:pt x="33" y="67"/>
                    <a:pt x="32" y="69"/>
                    <a:pt x="34" y="68"/>
                  </a:cubicBezTo>
                  <a:cubicBezTo>
                    <a:pt x="39" y="70"/>
                    <a:pt x="42" y="66"/>
                    <a:pt x="43" y="64"/>
                  </a:cubicBezTo>
                  <a:close/>
                  <a:moveTo>
                    <a:pt x="66" y="41"/>
                  </a:moveTo>
                  <a:cubicBezTo>
                    <a:pt x="65" y="42"/>
                    <a:pt x="63" y="43"/>
                    <a:pt x="62" y="44"/>
                  </a:cubicBezTo>
                  <a:cubicBezTo>
                    <a:pt x="61" y="45"/>
                    <a:pt x="61" y="47"/>
                    <a:pt x="60" y="48"/>
                  </a:cubicBezTo>
                  <a:cubicBezTo>
                    <a:pt x="58" y="50"/>
                    <a:pt x="57" y="51"/>
                    <a:pt x="56" y="52"/>
                  </a:cubicBezTo>
                  <a:cubicBezTo>
                    <a:pt x="54" y="54"/>
                    <a:pt x="51" y="56"/>
                    <a:pt x="49" y="59"/>
                  </a:cubicBezTo>
                  <a:cubicBezTo>
                    <a:pt x="47" y="61"/>
                    <a:pt x="45" y="64"/>
                    <a:pt x="42" y="67"/>
                  </a:cubicBezTo>
                  <a:cubicBezTo>
                    <a:pt x="42" y="68"/>
                    <a:pt x="41" y="68"/>
                    <a:pt x="43" y="68"/>
                  </a:cubicBezTo>
                  <a:cubicBezTo>
                    <a:pt x="47" y="69"/>
                    <a:pt x="50" y="65"/>
                    <a:pt x="53" y="63"/>
                  </a:cubicBezTo>
                  <a:cubicBezTo>
                    <a:pt x="54" y="62"/>
                    <a:pt x="54" y="61"/>
                    <a:pt x="54" y="60"/>
                  </a:cubicBezTo>
                  <a:cubicBezTo>
                    <a:pt x="54" y="59"/>
                    <a:pt x="56" y="59"/>
                    <a:pt x="56" y="59"/>
                  </a:cubicBezTo>
                  <a:cubicBezTo>
                    <a:pt x="57" y="57"/>
                    <a:pt x="59" y="56"/>
                    <a:pt x="60" y="54"/>
                  </a:cubicBezTo>
                  <a:cubicBezTo>
                    <a:pt x="62" y="52"/>
                    <a:pt x="66" y="47"/>
                    <a:pt x="68" y="45"/>
                  </a:cubicBezTo>
                  <a:cubicBezTo>
                    <a:pt x="69" y="43"/>
                    <a:pt x="70" y="42"/>
                    <a:pt x="71" y="41"/>
                  </a:cubicBezTo>
                  <a:cubicBezTo>
                    <a:pt x="72" y="40"/>
                    <a:pt x="72" y="38"/>
                    <a:pt x="72" y="36"/>
                  </a:cubicBezTo>
                  <a:cubicBezTo>
                    <a:pt x="72" y="35"/>
                    <a:pt x="71" y="35"/>
                    <a:pt x="70" y="34"/>
                  </a:cubicBezTo>
                  <a:cubicBezTo>
                    <a:pt x="69" y="37"/>
                    <a:pt x="67" y="39"/>
                    <a:pt x="66" y="41"/>
                  </a:cubicBezTo>
                  <a:close/>
                  <a:moveTo>
                    <a:pt x="59" y="62"/>
                  </a:moveTo>
                  <a:cubicBezTo>
                    <a:pt x="61" y="60"/>
                    <a:pt x="64" y="57"/>
                    <a:pt x="66" y="56"/>
                  </a:cubicBezTo>
                  <a:cubicBezTo>
                    <a:pt x="66" y="56"/>
                    <a:pt x="67" y="56"/>
                    <a:pt x="67" y="55"/>
                  </a:cubicBezTo>
                  <a:cubicBezTo>
                    <a:pt x="69" y="54"/>
                    <a:pt x="69" y="53"/>
                    <a:pt x="69" y="52"/>
                  </a:cubicBezTo>
                  <a:cubicBezTo>
                    <a:pt x="69" y="51"/>
                    <a:pt x="71" y="51"/>
                    <a:pt x="71" y="50"/>
                  </a:cubicBezTo>
                  <a:cubicBezTo>
                    <a:pt x="71" y="49"/>
                    <a:pt x="72" y="49"/>
                    <a:pt x="72" y="49"/>
                  </a:cubicBezTo>
                  <a:cubicBezTo>
                    <a:pt x="72" y="48"/>
                    <a:pt x="72" y="46"/>
                    <a:pt x="72" y="45"/>
                  </a:cubicBezTo>
                  <a:cubicBezTo>
                    <a:pt x="72" y="44"/>
                    <a:pt x="73" y="42"/>
                    <a:pt x="72" y="41"/>
                  </a:cubicBezTo>
                  <a:cubicBezTo>
                    <a:pt x="69" y="46"/>
                    <a:pt x="64" y="50"/>
                    <a:pt x="60" y="54"/>
                  </a:cubicBezTo>
                  <a:cubicBezTo>
                    <a:pt x="59" y="57"/>
                    <a:pt x="57" y="59"/>
                    <a:pt x="55" y="61"/>
                  </a:cubicBezTo>
                  <a:cubicBezTo>
                    <a:pt x="53" y="64"/>
                    <a:pt x="50" y="65"/>
                    <a:pt x="49" y="68"/>
                  </a:cubicBezTo>
                  <a:cubicBezTo>
                    <a:pt x="55" y="68"/>
                    <a:pt x="55" y="66"/>
                    <a:pt x="59" y="62"/>
                  </a:cubicBezTo>
                  <a:close/>
                  <a:moveTo>
                    <a:pt x="67" y="61"/>
                  </a:moveTo>
                  <a:cubicBezTo>
                    <a:pt x="69" y="60"/>
                    <a:pt x="68" y="60"/>
                    <a:pt x="69" y="59"/>
                  </a:cubicBezTo>
                  <a:cubicBezTo>
                    <a:pt x="69" y="58"/>
                    <a:pt x="71" y="58"/>
                    <a:pt x="71" y="58"/>
                  </a:cubicBezTo>
                  <a:cubicBezTo>
                    <a:pt x="72" y="56"/>
                    <a:pt x="71" y="55"/>
                    <a:pt x="72" y="54"/>
                  </a:cubicBezTo>
                  <a:cubicBezTo>
                    <a:pt x="72" y="54"/>
                    <a:pt x="71" y="52"/>
                    <a:pt x="71" y="52"/>
                  </a:cubicBezTo>
                  <a:cubicBezTo>
                    <a:pt x="68" y="55"/>
                    <a:pt x="64" y="59"/>
                    <a:pt x="61" y="61"/>
                  </a:cubicBezTo>
                  <a:cubicBezTo>
                    <a:pt x="59" y="63"/>
                    <a:pt x="56" y="65"/>
                    <a:pt x="55" y="68"/>
                  </a:cubicBezTo>
                  <a:cubicBezTo>
                    <a:pt x="60" y="70"/>
                    <a:pt x="65" y="64"/>
                    <a:pt x="67" y="61"/>
                  </a:cubicBezTo>
                  <a:close/>
                  <a:moveTo>
                    <a:pt x="60" y="69"/>
                  </a:moveTo>
                  <a:cubicBezTo>
                    <a:pt x="63" y="70"/>
                    <a:pt x="64" y="68"/>
                    <a:pt x="66" y="68"/>
                  </a:cubicBezTo>
                  <a:cubicBezTo>
                    <a:pt x="66" y="66"/>
                    <a:pt x="70" y="63"/>
                    <a:pt x="68" y="61"/>
                  </a:cubicBezTo>
                  <a:cubicBezTo>
                    <a:pt x="67" y="65"/>
                    <a:pt x="62" y="66"/>
                    <a:pt x="60" y="69"/>
                  </a:cubicBezTo>
                  <a:close/>
                  <a:moveTo>
                    <a:pt x="64" y="18"/>
                  </a:moveTo>
                  <a:cubicBezTo>
                    <a:pt x="67" y="18"/>
                    <a:pt x="67" y="15"/>
                    <a:pt x="69" y="14"/>
                  </a:cubicBezTo>
                  <a:cubicBezTo>
                    <a:pt x="72" y="10"/>
                    <a:pt x="68" y="6"/>
                    <a:pt x="65" y="6"/>
                  </a:cubicBezTo>
                  <a:cubicBezTo>
                    <a:pt x="62" y="5"/>
                    <a:pt x="58" y="5"/>
                    <a:pt x="56" y="4"/>
                  </a:cubicBezTo>
                  <a:cubicBezTo>
                    <a:pt x="53" y="3"/>
                    <a:pt x="47" y="3"/>
                    <a:pt x="44" y="3"/>
                  </a:cubicBezTo>
                  <a:cubicBezTo>
                    <a:pt x="42" y="8"/>
                    <a:pt x="37" y="10"/>
                    <a:pt x="35" y="15"/>
                  </a:cubicBezTo>
                  <a:cubicBezTo>
                    <a:pt x="37" y="15"/>
                    <a:pt x="40" y="16"/>
                    <a:pt x="40" y="14"/>
                  </a:cubicBezTo>
                  <a:cubicBezTo>
                    <a:pt x="42" y="14"/>
                    <a:pt x="42" y="13"/>
                    <a:pt x="43" y="12"/>
                  </a:cubicBezTo>
                  <a:cubicBezTo>
                    <a:pt x="44" y="11"/>
                    <a:pt x="45" y="10"/>
                    <a:pt x="46" y="9"/>
                  </a:cubicBezTo>
                  <a:cubicBezTo>
                    <a:pt x="47" y="7"/>
                    <a:pt x="48" y="4"/>
                    <a:pt x="51" y="4"/>
                  </a:cubicBezTo>
                  <a:cubicBezTo>
                    <a:pt x="50" y="6"/>
                    <a:pt x="46" y="8"/>
                    <a:pt x="46" y="10"/>
                  </a:cubicBezTo>
                  <a:cubicBezTo>
                    <a:pt x="46" y="13"/>
                    <a:pt x="40" y="14"/>
                    <a:pt x="41" y="16"/>
                  </a:cubicBezTo>
                  <a:cubicBezTo>
                    <a:pt x="47" y="17"/>
                    <a:pt x="48" y="13"/>
                    <a:pt x="50" y="11"/>
                  </a:cubicBezTo>
                  <a:cubicBezTo>
                    <a:pt x="53" y="11"/>
                    <a:pt x="52" y="9"/>
                    <a:pt x="54" y="8"/>
                  </a:cubicBezTo>
                  <a:cubicBezTo>
                    <a:pt x="55" y="7"/>
                    <a:pt x="55" y="7"/>
                    <a:pt x="56" y="7"/>
                  </a:cubicBezTo>
                  <a:cubicBezTo>
                    <a:pt x="56" y="6"/>
                    <a:pt x="58" y="4"/>
                    <a:pt x="58" y="6"/>
                  </a:cubicBezTo>
                  <a:cubicBezTo>
                    <a:pt x="54" y="8"/>
                    <a:pt x="51" y="13"/>
                    <a:pt x="48" y="15"/>
                  </a:cubicBezTo>
                  <a:cubicBezTo>
                    <a:pt x="48" y="16"/>
                    <a:pt x="46" y="15"/>
                    <a:pt x="47" y="17"/>
                  </a:cubicBezTo>
                  <a:cubicBezTo>
                    <a:pt x="48" y="17"/>
                    <a:pt x="49" y="18"/>
                    <a:pt x="50" y="19"/>
                  </a:cubicBezTo>
                  <a:cubicBezTo>
                    <a:pt x="53" y="18"/>
                    <a:pt x="55" y="15"/>
                    <a:pt x="57" y="13"/>
                  </a:cubicBezTo>
                  <a:cubicBezTo>
                    <a:pt x="58" y="12"/>
                    <a:pt x="59" y="10"/>
                    <a:pt x="60" y="9"/>
                  </a:cubicBezTo>
                  <a:cubicBezTo>
                    <a:pt x="61" y="8"/>
                    <a:pt x="64" y="6"/>
                    <a:pt x="64" y="7"/>
                  </a:cubicBezTo>
                  <a:cubicBezTo>
                    <a:pt x="62" y="9"/>
                    <a:pt x="57" y="17"/>
                    <a:pt x="54" y="17"/>
                  </a:cubicBezTo>
                  <a:cubicBezTo>
                    <a:pt x="53" y="17"/>
                    <a:pt x="54" y="18"/>
                    <a:pt x="54" y="18"/>
                  </a:cubicBezTo>
                  <a:cubicBezTo>
                    <a:pt x="51" y="19"/>
                    <a:pt x="52" y="19"/>
                    <a:pt x="54" y="20"/>
                  </a:cubicBezTo>
                  <a:cubicBezTo>
                    <a:pt x="54" y="21"/>
                    <a:pt x="53" y="22"/>
                    <a:pt x="54" y="22"/>
                  </a:cubicBezTo>
                  <a:cubicBezTo>
                    <a:pt x="54" y="24"/>
                    <a:pt x="55" y="24"/>
                    <a:pt x="55" y="26"/>
                  </a:cubicBezTo>
                  <a:cubicBezTo>
                    <a:pt x="59" y="24"/>
                    <a:pt x="61" y="21"/>
                    <a:pt x="64" y="18"/>
                  </a:cubicBezTo>
                  <a:close/>
                  <a:moveTo>
                    <a:pt x="36" y="12"/>
                  </a:moveTo>
                  <a:cubicBezTo>
                    <a:pt x="38" y="9"/>
                    <a:pt x="41" y="6"/>
                    <a:pt x="42" y="4"/>
                  </a:cubicBezTo>
                  <a:cubicBezTo>
                    <a:pt x="42" y="4"/>
                    <a:pt x="43" y="4"/>
                    <a:pt x="43" y="3"/>
                  </a:cubicBezTo>
                  <a:cubicBezTo>
                    <a:pt x="43" y="3"/>
                    <a:pt x="42" y="3"/>
                    <a:pt x="42" y="2"/>
                  </a:cubicBezTo>
                  <a:cubicBezTo>
                    <a:pt x="41" y="2"/>
                    <a:pt x="40" y="2"/>
                    <a:pt x="40" y="2"/>
                  </a:cubicBezTo>
                  <a:cubicBezTo>
                    <a:pt x="37" y="5"/>
                    <a:pt x="35" y="8"/>
                    <a:pt x="34" y="10"/>
                  </a:cubicBezTo>
                  <a:cubicBezTo>
                    <a:pt x="33" y="11"/>
                    <a:pt x="32" y="12"/>
                    <a:pt x="32" y="13"/>
                  </a:cubicBezTo>
                  <a:cubicBezTo>
                    <a:pt x="32" y="15"/>
                    <a:pt x="29" y="14"/>
                    <a:pt x="30" y="16"/>
                  </a:cubicBezTo>
                  <a:cubicBezTo>
                    <a:pt x="33" y="17"/>
                    <a:pt x="34" y="14"/>
                    <a:pt x="36" y="12"/>
                  </a:cubicBezTo>
                  <a:close/>
                  <a:moveTo>
                    <a:pt x="30" y="54"/>
                  </a:moveTo>
                  <a:cubicBezTo>
                    <a:pt x="30" y="51"/>
                    <a:pt x="34" y="49"/>
                    <a:pt x="33" y="47"/>
                  </a:cubicBezTo>
                  <a:cubicBezTo>
                    <a:pt x="32" y="49"/>
                    <a:pt x="28" y="52"/>
                    <a:pt x="30" y="54"/>
                  </a:cubicBezTo>
                  <a:close/>
                  <a:moveTo>
                    <a:pt x="33" y="47"/>
                  </a:moveTo>
                  <a:cubicBezTo>
                    <a:pt x="37" y="46"/>
                    <a:pt x="41" y="47"/>
                    <a:pt x="44" y="46"/>
                  </a:cubicBezTo>
                  <a:cubicBezTo>
                    <a:pt x="44" y="46"/>
                    <a:pt x="45" y="44"/>
                    <a:pt x="46" y="44"/>
                  </a:cubicBezTo>
                  <a:cubicBezTo>
                    <a:pt x="48" y="43"/>
                    <a:pt x="52" y="40"/>
                    <a:pt x="52" y="39"/>
                  </a:cubicBezTo>
                  <a:cubicBezTo>
                    <a:pt x="52" y="38"/>
                    <a:pt x="52" y="38"/>
                    <a:pt x="53" y="38"/>
                  </a:cubicBezTo>
                  <a:cubicBezTo>
                    <a:pt x="53" y="37"/>
                    <a:pt x="54" y="33"/>
                    <a:pt x="54" y="32"/>
                  </a:cubicBezTo>
                  <a:cubicBezTo>
                    <a:pt x="55" y="29"/>
                    <a:pt x="53" y="29"/>
                    <a:pt x="54" y="27"/>
                  </a:cubicBezTo>
                  <a:cubicBezTo>
                    <a:pt x="55" y="27"/>
                    <a:pt x="53" y="26"/>
                    <a:pt x="54" y="27"/>
                  </a:cubicBezTo>
                  <a:cubicBezTo>
                    <a:pt x="53" y="25"/>
                    <a:pt x="54" y="25"/>
                    <a:pt x="53" y="24"/>
                  </a:cubicBezTo>
                  <a:cubicBezTo>
                    <a:pt x="52" y="24"/>
                    <a:pt x="53" y="23"/>
                    <a:pt x="53" y="22"/>
                  </a:cubicBezTo>
                  <a:cubicBezTo>
                    <a:pt x="52" y="21"/>
                    <a:pt x="50" y="21"/>
                    <a:pt x="49" y="20"/>
                  </a:cubicBezTo>
                  <a:cubicBezTo>
                    <a:pt x="49" y="20"/>
                    <a:pt x="49" y="19"/>
                    <a:pt x="49" y="19"/>
                  </a:cubicBezTo>
                  <a:cubicBezTo>
                    <a:pt x="49" y="19"/>
                    <a:pt x="48" y="19"/>
                    <a:pt x="47" y="19"/>
                  </a:cubicBezTo>
                  <a:cubicBezTo>
                    <a:pt x="47" y="19"/>
                    <a:pt x="47" y="18"/>
                    <a:pt x="47" y="18"/>
                  </a:cubicBezTo>
                  <a:cubicBezTo>
                    <a:pt x="43" y="17"/>
                    <a:pt x="41" y="17"/>
                    <a:pt x="38" y="17"/>
                  </a:cubicBezTo>
                  <a:cubicBezTo>
                    <a:pt x="38" y="17"/>
                    <a:pt x="38" y="16"/>
                    <a:pt x="38" y="16"/>
                  </a:cubicBezTo>
                  <a:cubicBezTo>
                    <a:pt x="38" y="16"/>
                    <a:pt x="36" y="17"/>
                    <a:pt x="36" y="17"/>
                  </a:cubicBezTo>
                  <a:cubicBezTo>
                    <a:pt x="33" y="18"/>
                    <a:pt x="30" y="17"/>
                    <a:pt x="28" y="18"/>
                  </a:cubicBezTo>
                  <a:cubicBezTo>
                    <a:pt x="28" y="20"/>
                    <a:pt x="25" y="21"/>
                    <a:pt x="24" y="22"/>
                  </a:cubicBezTo>
                  <a:cubicBezTo>
                    <a:pt x="22" y="24"/>
                    <a:pt x="22" y="26"/>
                    <a:pt x="20" y="27"/>
                  </a:cubicBezTo>
                  <a:cubicBezTo>
                    <a:pt x="19" y="33"/>
                    <a:pt x="20" y="37"/>
                    <a:pt x="20" y="39"/>
                  </a:cubicBezTo>
                  <a:cubicBezTo>
                    <a:pt x="22" y="41"/>
                    <a:pt x="23" y="42"/>
                    <a:pt x="23" y="44"/>
                  </a:cubicBezTo>
                  <a:cubicBezTo>
                    <a:pt x="24" y="45"/>
                    <a:pt x="27" y="45"/>
                    <a:pt x="28" y="46"/>
                  </a:cubicBezTo>
                  <a:cubicBezTo>
                    <a:pt x="28" y="47"/>
                    <a:pt x="27" y="48"/>
                    <a:pt x="27" y="50"/>
                  </a:cubicBezTo>
                  <a:cubicBezTo>
                    <a:pt x="31" y="51"/>
                    <a:pt x="30" y="46"/>
                    <a:pt x="33" y="47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17" name="Freeform 64"/>
            <p:cNvSpPr>
              <a:spLocks noEditPoints="1" noChangeArrowheads="1"/>
            </p:cNvSpPr>
            <p:nvPr/>
          </p:nvSpPr>
          <p:spPr bwMode="auto">
            <a:xfrm>
              <a:off x="757237" y="612775"/>
              <a:ext cx="60325" cy="63500"/>
            </a:xfrm>
            <a:custGeom>
              <a:avLst/>
              <a:gdLst>
                <a:gd name="T0" fmla="*/ 3 w 22"/>
                <a:gd name="T1" fmla="*/ 20 h 23"/>
                <a:gd name="T2" fmla="*/ 1 w 22"/>
                <a:gd name="T3" fmla="*/ 9 h 23"/>
                <a:gd name="T4" fmla="*/ 2 w 22"/>
                <a:gd name="T5" fmla="*/ 8 h 23"/>
                <a:gd name="T6" fmla="*/ 4 w 22"/>
                <a:gd name="T7" fmla="*/ 2 h 23"/>
                <a:gd name="T8" fmla="*/ 10 w 22"/>
                <a:gd name="T9" fmla="*/ 1 h 23"/>
                <a:gd name="T10" fmla="*/ 12 w 22"/>
                <a:gd name="T11" fmla="*/ 0 h 23"/>
                <a:gd name="T12" fmla="*/ 12 w 22"/>
                <a:gd name="T13" fmla="*/ 1 h 23"/>
                <a:gd name="T14" fmla="*/ 19 w 22"/>
                <a:gd name="T15" fmla="*/ 3 h 23"/>
                <a:gd name="T16" fmla="*/ 20 w 22"/>
                <a:gd name="T17" fmla="*/ 5 h 23"/>
                <a:gd name="T18" fmla="*/ 22 w 22"/>
                <a:gd name="T19" fmla="*/ 7 h 23"/>
                <a:gd name="T20" fmla="*/ 21 w 22"/>
                <a:gd name="T21" fmla="*/ 16 h 23"/>
                <a:gd name="T22" fmla="*/ 17 w 22"/>
                <a:gd name="T23" fmla="*/ 19 h 23"/>
                <a:gd name="T24" fmla="*/ 15 w 22"/>
                <a:gd name="T25" fmla="*/ 21 h 23"/>
                <a:gd name="T26" fmla="*/ 3 w 22"/>
                <a:gd name="T27" fmla="*/ 20 h 23"/>
                <a:gd name="T28" fmla="*/ 13 w 22"/>
                <a:gd name="T29" fmla="*/ 5 h 23"/>
                <a:gd name="T30" fmla="*/ 11 w 22"/>
                <a:gd name="T31" fmla="*/ 12 h 23"/>
                <a:gd name="T32" fmla="*/ 12 w 22"/>
                <a:gd name="T33" fmla="*/ 12 h 23"/>
                <a:gd name="T34" fmla="*/ 16 w 22"/>
                <a:gd name="T35" fmla="*/ 4 h 23"/>
                <a:gd name="T36" fmla="*/ 16 w 22"/>
                <a:gd name="T37" fmla="*/ 3 h 23"/>
                <a:gd name="T38" fmla="*/ 13 w 22"/>
                <a:gd name="T39" fmla="*/ 5 h 23"/>
                <a:gd name="T40" fmla="*/ 8 w 22"/>
                <a:gd name="T41" fmla="*/ 9 h 23"/>
                <a:gd name="T42" fmla="*/ 6 w 22"/>
                <a:gd name="T43" fmla="*/ 11 h 23"/>
                <a:gd name="T44" fmla="*/ 6 w 22"/>
                <a:gd name="T45" fmla="*/ 13 h 23"/>
                <a:gd name="T46" fmla="*/ 9 w 22"/>
                <a:gd name="T47" fmla="*/ 8 h 23"/>
                <a:gd name="T48" fmla="*/ 10 w 22"/>
                <a:gd name="T49" fmla="*/ 6 h 23"/>
                <a:gd name="T50" fmla="*/ 10 w 22"/>
                <a:gd name="T51" fmla="*/ 4 h 23"/>
                <a:gd name="T52" fmla="*/ 8 w 22"/>
                <a:gd name="T53" fmla="*/ 9 h 23"/>
                <a:gd name="T54" fmla="*/ 3 w 22"/>
                <a:gd name="T55" fmla="*/ 10 h 23"/>
                <a:gd name="T56" fmla="*/ 4 w 22"/>
                <a:gd name="T57" fmla="*/ 5 h 23"/>
                <a:gd name="T58" fmla="*/ 3 w 22"/>
                <a:gd name="T59" fmla="*/ 10 h 23"/>
                <a:gd name="T60" fmla="*/ 8 w 22"/>
                <a:gd name="T61" fmla="*/ 12 h 23"/>
                <a:gd name="T62" fmla="*/ 8 w 22"/>
                <a:gd name="T63" fmla="*/ 13 h 23"/>
                <a:gd name="T64" fmla="*/ 6 w 22"/>
                <a:gd name="T65" fmla="*/ 15 h 23"/>
                <a:gd name="T66" fmla="*/ 6 w 22"/>
                <a:gd name="T67" fmla="*/ 18 h 23"/>
                <a:gd name="T68" fmla="*/ 9 w 22"/>
                <a:gd name="T69" fmla="*/ 14 h 23"/>
                <a:gd name="T70" fmla="*/ 9 w 22"/>
                <a:gd name="T71" fmla="*/ 12 h 23"/>
                <a:gd name="T72" fmla="*/ 10 w 22"/>
                <a:gd name="T73" fmla="*/ 12 h 23"/>
                <a:gd name="T74" fmla="*/ 10 w 22"/>
                <a:gd name="T75" fmla="*/ 8 h 23"/>
                <a:gd name="T76" fmla="*/ 8 w 22"/>
                <a:gd name="T77" fmla="*/ 12 h 23"/>
                <a:gd name="T78" fmla="*/ 8 w 22"/>
                <a:gd name="T79" fmla="*/ 19 h 23"/>
                <a:gd name="T80" fmla="*/ 9 w 22"/>
                <a:gd name="T81" fmla="*/ 16 h 23"/>
                <a:gd name="T82" fmla="*/ 8 w 22"/>
                <a:gd name="T83" fmla="*/ 19 h 2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"/>
                <a:gd name="T127" fmla="*/ 0 h 23"/>
                <a:gd name="T128" fmla="*/ 22 w 22"/>
                <a:gd name="T129" fmla="*/ 23 h 2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" h="23">
                  <a:moveTo>
                    <a:pt x="3" y="20"/>
                  </a:moveTo>
                  <a:cubicBezTo>
                    <a:pt x="1" y="17"/>
                    <a:pt x="0" y="13"/>
                    <a:pt x="1" y="9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2" y="6"/>
                    <a:pt x="4" y="4"/>
                    <a:pt x="4" y="2"/>
                  </a:cubicBezTo>
                  <a:cubicBezTo>
                    <a:pt x="6" y="1"/>
                    <a:pt x="8" y="2"/>
                    <a:pt x="10" y="1"/>
                  </a:cubicBezTo>
                  <a:cubicBezTo>
                    <a:pt x="11" y="1"/>
                    <a:pt x="12" y="0"/>
                    <a:pt x="12" y="0"/>
                  </a:cubicBezTo>
                  <a:cubicBezTo>
                    <a:pt x="12" y="0"/>
                    <a:pt x="12" y="1"/>
                    <a:pt x="12" y="1"/>
                  </a:cubicBezTo>
                  <a:cubicBezTo>
                    <a:pt x="15" y="1"/>
                    <a:pt x="17" y="1"/>
                    <a:pt x="19" y="3"/>
                  </a:cubicBezTo>
                  <a:cubicBezTo>
                    <a:pt x="20" y="4"/>
                    <a:pt x="19" y="4"/>
                    <a:pt x="20" y="5"/>
                  </a:cubicBezTo>
                  <a:cubicBezTo>
                    <a:pt x="20" y="6"/>
                    <a:pt x="22" y="7"/>
                    <a:pt x="22" y="7"/>
                  </a:cubicBezTo>
                  <a:cubicBezTo>
                    <a:pt x="22" y="9"/>
                    <a:pt x="22" y="14"/>
                    <a:pt x="21" y="16"/>
                  </a:cubicBezTo>
                  <a:cubicBezTo>
                    <a:pt x="21" y="16"/>
                    <a:pt x="19" y="17"/>
                    <a:pt x="17" y="19"/>
                  </a:cubicBezTo>
                  <a:cubicBezTo>
                    <a:pt x="17" y="19"/>
                    <a:pt x="15" y="21"/>
                    <a:pt x="15" y="21"/>
                  </a:cubicBezTo>
                  <a:cubicBezTo>
                    <a:pt x="11" y="23"/>
                    <a:pt x="7" y="21"/>
                    <a:pt x="3" y="20"/>
                  </a:cubicBezTo>
                  <a:close/>
                  <a:moveTo>
                    <a:pt x="13" y="5"/>
                  </a:moveTo>
                  <a:cubicBezTo>
                    <a:pt x="14" y="9"/>
                    <a:pt x="12" y="10"/>
                    <a:pt x="11" y="12"/>
                  </a:cubicBezTo>
                  <a:cubicBezTo>
                    <a:pt x="10" y="13"/>
                    <a:pt x="10" y="13"/>
                    <a:pt x="12" y="12"/>
                  </a:cubicBezTo>
                  <a:cubicBezTo>
                    <a:pt x="13" y="9"/>
                    <a:pt x="16" y="8"/>
                    <a:pt x="16" y="4"/>
                  </a:cubicBezTo>
                  <a:cubicBezTo>
                    <a:pt x="16" y="4"/>
                    <a:pt x="17" y="3"/>
                    <a:pt x="16" y="3"/>
                  </a:cubicBezTo>
                  <a:cubicBezTo>
                    <a:pt x="15" y="4"/>
                    <a:pt x="14" y="5"/>
                    <a:pt x="13" y="5"/>
                  </a:cubicBezTo>
                  <a:close/>
                  <a:moveTo>
                    <a:pt x="8" y="9"/>
                  </a:moveTo>
                  <a:cubicBezTo>
                    <a:pt x="8" y="9"/>
                    <a:pt x="6" y="10"/>
                    <a:pt x="6" y="11"/>
                  </a:cubicBezTo>
                  <a:cubicBezTo>
                    <a:pt x="6" y="12"/>
                    <a:pt x="5" y="13"/>
                    <a:pt x="6" y="13"/>
                  </a:cubicBezTo>
                  <a:cubicBezTo>
                    <a:pt x="7" y="12"/>
                    <a:pt x="8" y="10"/>
                    <a:pt x="9" y="8"/>
                  </a:cubicBezTo>
                  <a:cubicBezTo>
                    <a:pt x="9" y="8"/>
                    <a:pt x="10" y="7"/>
                    <a:pt x="10" y="6"/>
                  </a:cubicBezTo>
                  <a:cubicBezTo>
                    <a:pt x="11" y="5"/>
                    <a:pt x="11" y="4"/>
                    <a:pt x="10" y="4"/>
                  </a:cubicBezTo>
                  <a:cubicBezTo>
                    <a:pt x="9" y="5"/>
                    <a:pt x="9" y="7"/>
                    <a:pt x="8" y="9"/>
                  </a:cubicBezTo>
                  <a:close/>
                  <a:moveTo>
                    <a:pt x="3" y="10"/>
                  </a:moveTo>
                  <a:cubicBezTo>
                    <a:pt x="4" y="8"/>
                    <a:pt x="7" y="6"/>
                    <a:pt x="4" y="5"/>
                  </a:cubicBezTo>
                  <a:cubicBezTo>
                    <a:pt x="5" y="7"/>
                    <a:pt x="1" y="9"/>
                    <a:pt x="3" y="10"/>
                  </a:cubicBezTo>
                  <a:close/>
                  <a:moveTo>
                    <a:pt x="8" y="12"/>
                  </a:moveTo>
                  <a:cubicBezTo>
                    <a:pt x="8" y="12"/>
                    <a:pt x="8" y="13"/>
                    <a:pt x="8" y="13"/>
                  </a:cubicBezTo>
                  <a:cubicBezTo>
                    <a:pt x="8" y="14"/>
                    <a:pt x="6" y="14"/>
                    <a:pt x="6" y="15"/>
                  </a:cubicBezTo>
                  <a:cubicBezTo>
                    <a:pt x="6" y="16"/>
                    <a:pt x="5" y="18"/>
                    <a:pt x="6" y="18"/>
                  </a:cubicBezTo>
                  <a:cubicBezTo>
                    <a:pt x="6" y="16"/>
                    <a:pt x="8" y="15"/>
                    <a:pt x="9" y="14"/>
                  </a:cubicBezTo>
                  <a:cubicBezTo>
                    <a:pt x="9" y="14"/>
                    <a:pt x="8" y="13"/>
                    <a:pt x="9" y="12"/>
                  </a:cubicBezTo>
                  <a:cubicBezTo>
                    <a:pt x="9" y="12"/>
                    <a:pt x="10" y="12"/>
                    <a:pt x="10" y="12"/>
                  </a:cubicBezTo>
                  <a:cubicBezTo>
                    <a:pt x="11" y="11"/>
                    <a:pt x="11" y="8"/>
                    <a:pt x="10" y="8"/>
                  </a:cubicBezTo>
                  <a:cubicBezTo>
                    <a:pt x="10" y="10"/>
                    <a:pt x="9" y="11"/>
                    <a:pt x="8" y="12"/>
                  </a:cubicBezTo>
                  <a:close/>
                  <a:moveTo>
                    <a:pt x="8" y="19"/>
                  </a:moveTo>
                  <a:cubicBezTo>
                    <a:pt x="8" y="18"/>
                    <a:pt x="11" y="16"/>
                    <a:pt x="9" y="16"/>
                  </a:cubicBezTo>
                  <a:cubicBezTo>
                    <a:pt x="9" y="17"/>
                    <a:pt x="5" y="19"/>
                    <a:pt x="8" y="19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18" name="Freeform 65"/>
            <p:cNvSpPr>
              <a:spLocks noEditPoints="1" noChangeArrowheads="1"/>
            </p:cNvSpPr>
            <p:nvPr/>
          </p:nvSpPr>
          <p:spPr bwMode="auto">
            <a:xfrm>
              <a:off x="493712" y="627062"/>
              <a:ext cx="82550" cy="100013"/>
            </a:xfrm>
            <a:custGeom>
              <a:avLst/>
              <a:gdLst>
                <a:gd name="T0" fmla="*/ 29 w 30"/>
                <a:gd name="T1" fmla="*/ 0 h 36"/>
                <a:gd name="T2" fmla="*/ 24 w 30"/>
                <a:gd name="T3" fmla="*/ 10 h 36"/>
                <a:gd name="T4" fmla="*/ 23 w 30"/>
                <a:gd name="T5" fmla="*/ 12 h 36"/>
                <a:gd name="T6" fmla="*/ 20 w 30"/>
                <a:gd name="T7" fmla="*/ 15 h 36"/>
                <a:gd name="T8" fmla="*/ 18 w 30"/>
                <a:gd name="T9" fmla="*/ 17 h 36"/>
                <a:gd name="T10" fmla="*/ 18 w 30"/>
                <a:gd name="T11" fmla="*/ 20 h 36"/>
                <a:gd name="T12" fmla="*/ 16 w 30"/>
                <a:gd name="T13" fmla="*/ 22 h 36"/>
                <a:gd name="T14" fmla="*/ 15 w 30"/>
                <a:gd name="T15" fmla="*/ 24 h 36"/>
                <a:gd name="T16" fmla="*/ 12 w 30"/>
                <a:gd name="T17" fmla="*/ 36 h 36"/>
                <a:gd name="T18" fmla="*/ 6 w 30"/>
                <a:gd name="T19" fmla="*/ 36 h 36"/>
                <a:gd name="T20" fmla="*/ 18 w 30"/>
                <a:gd name="T21" fmla="*/ 7 h 36"/>
                <a:gd name="T22" fmla="*/ 2 w 30"/>
                <a:gd name="T23" fmla="*/ 7 h 36"/>
                <a:gd name="T24" fmla="*/ 0 w 30"/>
                <a:gd name="T25" fmla="*/ 0 h 36"/>
                <a:gd name="T26" fmla="*/ 29 w 30"/>
                <a:gd name="T27" fmla="*/ 0 h 36"/>
                <a:gd name="T28" fmla="*/ 19 w 30"/>
                <a:gd name="T29" fmla="*/ 6 h 36"/>
                <a:gd name="T30" fmla="*/ 23 w 30"/>
                <a:gd name="T31" fmla="*/ 1 h 36"/>
                <a:gd name="T32" fmla="*/ 19 w 30"/>
                <a:gd name="T33" fmla="*/ 6 h 36"/>
                <a:gd name="T34" fmla="*/ 3 w 30"/>
                <a:gd name="T35" fmla="*/ 5 h 36"/>
                <a:gd name="T36" fmla="*/ 3 w 30"/>
                <a:gd name="T37" fmla="*/ 2 h 36"/>
                <a:gd name="T38" fmla="*/ 3 w 30"/>
                <a:gd name="T39" fmla="*/ 5 h 36"/>
                <a:gd name="T40" fmla="*/ 6 w 30"/>
                <a:gd name="T41" fmla="*/ 5 h 36"/>
                <a:gd name="T42" fmla="*/ 8 w 30"/>
                <a:gd name="T43" fmla="*/ 2 h 36"/>
                <a:gd name="T44" fmla="*/ 6 w 30"/>
                <a:gd name="T45" fmla="*/ 5 h 36"/>
                <a:gd name="T46" fmla="*/ 23 w 30"/>
                <a:gd name="T47" fmla="*/ 5 h 36"/>
                <a:gd name="T48" fmla="*/ 23 w 30"/>
                <a:gd name="T49" fmla="*/ 7 h 36"/>
                <a:gd name="T50" fmla="*/ 20 w 30"/>
                <a:gd name="T51" fmla="*/ 10 h 36"/>
                <a:gd name="T52" fmla="*/ 23 w 30"/>
                <a:gd name="T53" fmla="*/ 8 h 36"/>
                <a:gd name="T54" fmla="*/ 25 w 30"/>
                <a:gd name="T55" fmla="*/ 2 h 36"/>
                <a:gd name="T56" fmla="*/ 23 w 30"/>
                <a:gd name="T57" fmla="*/ 5 h 36"/>
                <a:gd name="T58" fmla="*/ 13 w 30"/>
                <a:gd name="T59" fmla="*/ 20 h 36"/>
                <a:gd name="T60" fmla="*/ 13 w 30"/>
                <a:gd name="T61" fmla="*/ 21 h 36"/>
                <a:gd name="T62" fmla="*/ 11 w 30"/>
                <a:gd name="T63" fmla="*/ 27 h 36"/>
                <a:gd name="T64" fmla="*/ 15 w 30"/>
                <a:gd name="T65" fmla="*/ 21 h 36"/>
                <a:gd name="T66" fmla="*/ 15 w 30"/>
                <a:gd name="T67" fmla="*/ 20 h 36"/>
                <a:gd name="T68" fmla="*/ 17 w 30"/>
                <a:gd name="T69" fmla="*/ 16 h 36"/>
                <a:gd name="T70" fmla="*/ 13 w 30"/>
                <a:gd name="T71" fmla="*/ 20 h 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0"/>
                <a:gd name="T109" fmla="*/ 0 h 36"/>
                <a:gd name="T110" fmla="*/ 30 w 30"/>
                <a:gd name="T111" fmla="*/ 36 h 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0" h="36">
                  <a:moveTo>
                    <a:pt x="29" y="0"/>
                  </a:moveTo>
                  <a:cubicBezTo>
                    <a:pt x="30" y="5"/>
                    <a:pt x="26" y="7"/>
                    <a:pt x="24" y="10"/>
                  </a:cubicBezTo>
                  <a:cubicBezTo>
                    <a:pt x="23" y="11"/>
                    <a:pt x="23" y="11"/>
                    <a:pt x="23" y="12"/>
                  </a:cubicBezTo>
                  <a:cubicBezTo>
                    <a:pt x="22" y="13"/>
                    <a:pt x="20" y="14"/>
                    <a:pt x="20" y="15"/>
                  </a:cubicBezTo>
                  <a:cubicBezTo>
                    <a:pt x="20" y="16"/>
                    <a:pt x="19" y="16"/>
                    <a:pt x="18" y="17"/>
                  </a:cubicBezTo>
                  <a:cubicBezTo>
                    <a:pt x="18" y="18"/>
                    <a:pt x="19" y="19"/>
                    <a:pt x="18" y="20"/>
                  </a:cubicBezTo>
                  <a:cubicBezTo>
                    <a:pt x="18" y="21"/>
                    <a:pt x="16" y="21"/>
                    <a:pt x="16" y="22"/>
                  </a:cubicBezTo>
                  <a:cubicBezTo>
                    <a:pt x="15" y="23"/>
                    <a:pt x="15" y="23"/>
                    <a:pt x="15" y="24"/>
                  </a:cubicBezTo>
                  <a:cubicBezTo>
                    <a:pt x="14" y="26"/>
                    <a:pt x="12" y="32"/>
                    <a:pt x="12" y="36"/>
                  </a:cubicBezTo>
                  <a:cubicBezTo>
                    <a:pt x="10" y="36"/>
                    <a:pt x="8" y="36"/>
                    <a:pt x="6" y="36"/>
                  </a:cubicBezTo>
                  <a:cubicBezTo>
                    <a:pt x="6" y="22"/>
                    <a:pt x="12" y="15"/>
                    <a:pt x="18" y="7"/>
                  </a:cubicBezTo>
                  <a:cubicBezTo>
                    <a:pt x="14" y="6"/>
                    <a:pt x="7" y="7"/>
                    <a:pt x="2" y="7"/>
                  </a:cubicBezTo>
                  <a:cubicBezTo>
                    <a:pt x="3" y="3"/>
                    <a:pt x="0" y="3"/>
                    <a:pt x="0" y="0"/>
                  </a:cubicBezTo>
                  <a:cubicBezTo>
                    <a:pt x="10" y="0"/>
                    <a:pt x="21" y="1"/>
                    <a:pt x="29" y="0"/>
                  </a:cubicBezTo>
                  <a:close/>
                  <a:moveTo>
                    <a:pt x="19" y="6"/>
                  </a:moveTo>
                  <a:cubicBezTo>
                    <a:pt x="21" y="6"/>
                    <a:pt x="25" y="3"/>
                    <a:pt x="23" y="1"/>
                  </a:cubicBezTo>
                  <a:cubicBezTo>
                    <a:pt x="22" y="3"/>
                    <a:pt x="20" y="4"/>
                    <a:pt x="19" y="6"/>
                  </a:cubicBezTo>
                  <a:close/>
                  <a:moveTo>
                    <a:pt x="3" y="5"/>
                  </a:moveTo>
                  <a:cubicBezTo>
                    <a:pt x="5" y="6"/>
                    <a:pt x="5" y="1"/>
                    <a:pt x="3" y="2"/>
                  </a:cubicBezTo>
                  <a:cubicBezTo>
                    <a:pt x="3" y="3"/>
                    <a:pt x="3" y="4"/>
                    <a:pt x="3" y="5"/>
                  </a:cubicBezTo>
                  <a:close/>
                  <a:moveTo>
                    <a:pt x="6" y="5"/>
                  </a:moveTo>
                  <a:cubicBezTo>
                    <a:pt x="7" y="5"/>
                    <a:pt x="8" y="2"/>
                    <a:pt x="8" y="2"/>
                  </a:cubicBezTo>
                  <a:cubicBezTo>
                    <a:pt x="5" y="2"/>
                    <a:pt x="5" y="5"/>
                    <a:pt x="6" y="5"/>
                  </a:cubicBezTo>
                  <a:close/>
                  <a:moveTo>
                    <a:pt x="23" y="5"/>
                  </a:moveTo>
                  <a:cubicBezTo>
                    <a:pt x="23" y="5"/>
                    <a:pt x="23" y="6"/>
                    <a:pt x="23" y="7"/>
                  </a:cubicBezTo>
                  <a:cubicBezTo>
                    <a:pt x="22" y="8"/>
                    <a:pt x="18" y="9"/>
                    <a:pt x="20" y="10"/>
                  </a:cubicBezTo>
                  <a:cubicBezTo>
                    <a:pt x="21" y="9"/>
                    <a:pt x="21" y="8"/>
                    <a:pt x="23" y="8"/>
                  </a:cubicBezTo>
                  <a:cubicBezTo>
                    <a:pt x="22" y="5"/>
                    <a:pt x="28" y="4"/>
                    <a:pt x="25" y="2"/>
                  </a:cubicBezTo>
                  <a:cubicBezTo>
                    <a:pt x="26" y="4"/>
                    <a:pt x="24" y="3"/>
                    <a:pt x="23" y="5"/>
                  </a:cubicBezTo>
                  <a:close/>
                  <a:moveTo>
                    <a:pt x="13" y="20"/>
                  </a:moveTo>
                  <a:cubicBezTo>
                    <a:pt x="13" y="20"/>
                    <a:pt x="13" y="21"/>
                    <a:pt x="13" y="21"/>
                  </a:cubicBezTo>
                  <a:cubicBezTo>
                    <a:pt x="12" y="23"/>
                    <a:pt x="9" y="25"/>
                    <a:pt x="11" y="27"/>
                  </a:cubicBezTo>
                  <a:cubicBezTo>
                    <a:pt x="10" y="24"/>
                    <a:pt x="14" y="23"/>
                    <a:pt x="15" y="21"/>
                  </a:cubicBezTo>
                  <a:cubicBezTo>
                    <a:pt x="15" y="21"/>
                    <a:pt x="15" y="20"/>
                    <a:pt x="15" y="20"/>
                  </a:cubicBezTo>
                  <a:cubicBezTo>
                    <a:pt x="15" y="19"/>
                    <a:pt x="19" y="16"/>
                    <a:pt x="17" y="16"/>
                  </a:cubicBezTo>
                  <a:cubicBezTo>
                    <a:pt x="16" y="18"/>
                    <a:pt x="14" y="19"/>
                    <a:pt x="13" y="20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19" name="Freeform 66"/>
            <p:cNvSpPr>
              <a:spLocks noEditPoints="1" noChangeArrowheads="1"/>
            </p:cNvSpPr>
            <p:nvPr/>
          </p:nvSpPr>
          <p:spPr bwMode="auto">
            <a:xfrm>
              <a:off x="687387" y="554037"/>
              <a:ext cx="200025" cy="206375"/>
            </a:xfrm>
            <a:custGeom>
              <a:avLst/>
              <a:gdLst>
                <a:gd name="T0" fmla="*/ 68 w 72"/>
                <a:gd name="T1" fmla="*/ 23 h 74"/>
                <a:gd name="T2" fmla="*/ 69 w 72"/>
                <a:gd name="T3" fmla="*/ 35 h 74"/>
                <a:gd name="T4" fmla="*/ 69 w 72"/>
                <a:gd name="T5" fmla="*/ 58 h 74"/>
                <a:gd name="T6" fmla="*/ 63 w 72"/>
                <a:gd name="T7" fmla="*/ 71 h 74"/>
                <a:gd name="T8" fmla="*/ 1 w 72"/>
                <a:gd name="T9" fmla="*/ 62 h 74"/>
                <a:gd name="T10" fmla="*/ 0 w 72"/>
                <a:gd name="T11" fmla="*/ 19 h 74"/>
                <a:gd name="T12" fmla="*/ 0 w 72"/>
                <a:gd name="T13" fmla="*/ 15 h 74"/>
                <a:gd name="T14" fmla="*/ 30 w 72"/>
                <a:gd name="T15" fmla="*/ 1 h 74"/>
                <a:gd name="T16" fmla="*/ 61 w 72"/>
                <a:gd name="T17" fmla="*/ 2 h 74"/>
                <a:gd name="T18" fmla="*/ 6 w 72"/>
                <a:gd name="T19" fmla="*/ 2 h 74"/>
                <a:gd name="T20" fmla="*/ 2 w 72"/>
                <a:gd name="T21" fmla="*/ 60 h 74"/>
                <a:gd name="T22" fmla="*/ 34 w 72"/>
                <a:gd name="T23" fmla="*/ 55 h 74"/>
                <a:gd name="T24" fmla="*/ 20 w 72"/>
                <a:gd name="T25" fmla="*/ 55 h 74"/>
                <a:gd name="T26" fmla="*/ 11 w 72"/>
                <a:gd name="T27" fmla="*/ 59 h 74"/>
                <a:gd name="T28" fmla="*/ 14 w 72"/>
                <a:gd name="T29" fmla="*/ 40 h 74"/>
                <a:gd name="T30" fmla="*/ 15 w 72"/>
                <a:gd name="T31" fmla="*/ 33 h 74"/>
                <a:gd name="T32" fmla="*/ 8 w 72"/>
                <a:gd name="T33" fmla="*/ 25 h 74"/>
                <a:gd name="T34" fmla="*/ 20 w 72"/>
                <a:gd name="T35" fmla="*/ 17 h 74"/>
                <a:gd name="T36" fmla="*/ 28 w 72"/>
                <a:gd name="T37" fmla="*/ 13 h 74"/>
                <a:gd name="T38" fmla="*/ 39 w 72"/>
                <a:gd name="T39" fmla="*/ 5 h 74"/>
                <a:gd name="T40" fmla="*/ 47 w 72"/>
                <a:gd name="T41" fmla="*/ 13 h 74"/>
                <a:gd name="T42" fmla="*/ 66 w 72"/>
                <a:gd name="T43" fmla="*/ 16 h 74"/>
                <a:gd name="T44" fmla="*/ 62 w 72"/>
                <a:gd name="T45" fmla="*/ 23 h 74"/>
                <a:gd name="T46" fmla="*/ 44 w 72"/>
                <a:gd name="T47" fmla="*/ 2 h 74"/>
                <a:gd name="T48" fmla="*/ 35 w 72"/>
                <a:gd name="T49" fmla="*/ 13 h 74"/>
                <a:gd name="T50" fmla="*/ 28 w 72"/>
                <a:gd name="T51" fmla="*/ 14 h 74"/>
                <a:gd name="T52" fmla="*/ 21 w 72"/>
                <a:gd name="T53" fmla="*/ 16 h 74"/>
                <a:gd name="T54" fmla="*/ 18 w 72"/>
                <a:gd name="T55" fmla="*/ 25 h 74"/>
                <a:gd name="T56" fmla="*/ 13 w 72"/>
                <a:gd name="T57" fmla="*/ 31 h 74"/>
                <a:gd name="T58" fmla="*/ 16 w 72"/>
                <a:gd name="T59" fmla="*/ 40 h 74"/>
                <a:gd name="T60" fmla="*/ 19 w 72"/>
                <a:gd name="T61" fmla="*/ 46 h 74"/>
                <a:gd name="T62" fmla="*/ 27 w 72"/>
                <a:gd name="T63" fmla="*/ 47 h 74"/>
                <a:gd name="T64" fmla="*/ 34 w 72"/>
                <a:gd name="T65" fmla="*/ 52 h 74"/>
                <a:gd name="T66" fmla="*/ 41 w 72"/>
                <a:gd name="T67" fmla="*/ 46 h 74"/>
                <a:gd name="T68" fmla="*/ 48 w 72"/>
                <a:gd name="T69" fmla="*/ 46 h 74"/>
                <a:gd name="T70" fmla="*/ 59 w 72"/>
                <a:gd name="T71" fmla="*/ 46 h 74"/>
                <a:gd name="T72" fmla="*/ 55 w 72"/>
                <a:gd name="T73" fmla="*/ 33 h 74"/>
                <a:gd name="T74" fmla="*/ 67 w 72"/>
                <a:gd name="T75" fmla="*/ 29 h 74"/>
                <a:gd name="T76" fmla="*/ 58 w 72"/>
                <a:gd name="T77" fmla="*/ 18 h 74"/>
                <a:gd name="T78" fmla="*/ 54 w 72"/>
                <a:gd name="T79" fmla="*/ 12 h 74"/>
                <a:gd name="T80" fmla="*/ 38 w 72"/>
                <a:gd name="T81" fmla="*/ 7 h 74"/>
                <a:gd name="T82" fmla="*/ 68 w 72"/>
                <a:gd name="T83" fmla="*/ 33 h 74"/>
                <a:gd name="T84" fmla="*/ 61 w 72"/>
                <a:gd name="T85" fmla="*/ 49 h 74"/>
                <a:gd name="T86" fmla="*/ 54 w 72"/>
                <a:gd name="T87" fmla="*/ 54 h 74"/>
                <a:gd name="T88" fmla="*/ 67 w 72"/>
                <a:gd name="T89" fmla="*/ 47 h 74"/>
                <a:gd name="T90" fmla="*/ 63 w 72"/>
                <a:gd name="T91" fmla="*/ 41 h 74"/>
                <a:gd name="T92" fmla="*/ 41 w 72"/>
                <a:gd name="T93" fmla="*/ 49 h 74"/>
                <a:gd name="T94" fmla="*/ 15 w 72"/>
                <a:gd name="T95" fmla="*/ 51 h 74"/>
                <a:gd name="T96" fmla="*/ 21 w 72"/>
                <a:gd name="T97" fmla="*/ 50 h 74"/>
                <a:gd name="T98" fmla="*/ 50 w 72"/>
                <a:gd name="T99" fmla="*/ 60 h 74"/>
                <a:gd name="T100" fmla="*/ 43 w 72"/>
                <a:gd name="T101" fmla="*/ 57 h 74"/>
                <a:gd name="T102" fmla="*/ 59 w 72"/>
                <a:gd name="T103" fmla="*/ 70 h 74"/>
                <a:gd name="T104" fmla="*/ 67 w 72"/>
                <a:gd name="T105" fmla="*/ 63 h 74"/>
                <a:gd name="T106" fmla="*/ 61 w 72"/>
                <a:gd name="T107" fmla="*/ 60 h 74"/>
                <a:gd name="T108" fmla="*/ 35 w 72"/>
                <a:gd name="T109" fmla="*/ 62 h 74"/>
                <a:gd name="T110" fmla="*/ 38 w 72"/>
                <a:gd name="T111" fmla="*/ 58 h 74"/>
                <a:gd name="T112" fmla="*/ 37 w 72"/>
                <a:gd name="T113" fmla="*/ 56 h 74"/>
                <a:gd name="T114" fmla="*/ 45 w 72"/>
                <a:gd name="T115" fmla="*/ 53 h 74"/>
                <a:gd name="T116" fmla="*/ 57 w 72"/>
                <a:gd name="T117" fmla="*/ 60 h 74"/>
                <a:gd name="T118" fmla="*/ 65 w 72"/>
                <a:gd name="T119" fmla="*/ 54 h 7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2"/>
                <a:gd name="T181" fmla="*/ 0 h 74"/>
                <a:gd name="T182" fmla="*/ 72 w 72"/>
                <a:gd name="T183" fmla="*/ 74 h 7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2" h="74">
                  <a:moveTo>
                    <a:pt x="68" y="5"/>
                  </a:moveTo>
                  <a:cubicBezTo>
                    <a:pt x="67" y="7"/>
                    <a:pt x="69" y="7"/>
                    <a:pt x="69" y="8"/>
                  </a:cubicBezTo>
                  <a:cubicBezTo>
                    <a:pt x="70" y="12"/>
                    <a:pt x="68" y="19"/>
                    <a:pt x="68" y="23"/>
                  </a:cubicBezTo>
                  <a:cubicBezTo>
                    <a:pt x="69" y="25"/>
                    <a:pt x="68" y="28"/>
                    <a:pt x="71" y="28"/>
                  </a:cubicBezTo>
                  <a:cubicBezTo>
                    <a:pt x="72" y="31"/>
                    <a:pt x="68" y="29"/>
                    <a:pt x="68" y="33"/>
                  </a:cubicBezTo>
                  <a:cubicBezTo>
                    <a:pt x="68" y="34"/>
                    <a:pt x="69" y="35"/>
                    <a:pt x="69" y="35"/>
                  </a:cubicBezTo>
                  <a:cubicBezTo>
                    <a:pt x="69" y="35"/>
                    <a:pt x="69" y="37"/>
                    <a:pt x="69" y="37"/>
                  </a:cubicBezTo>
                  <a:cubicBezTo>
                    <a:pt x="71" y="38"/>
                    <a:pt x="69" y="38"/>
                    <a:pt x="69" y="41"/>
                  </a:cubicBezTo>
                  <a:cubicBezTo>
                    <a:pt x="70" y="47"/>
                    <a:pt x="71" y="52"/>
                    <a:pt x="69" y="58"/>
                  </a:cubicBezTo>
                  <a:cubicBezTo>
                    <a:pt x="69" y="59"/>
                    <a:pt x="69" y="59"/>
                    <a:pt x="68" y="60"/>
                  </a:cubicBezTo>
                  <a:cubicBezTo>
                    <a:pt x="68" y="63"/>
                    <a:pt x="68" y="65"/>
                    <a:pt x="67" y="66"/>
                  </a:cubicBezTo>
                  <a:cubicBezTo>
                    <a:pt x="66" y="67"/>
                    <a:pt x="64" y="69"/>
                    <a:pt x="63" y="71"/>
                  </a:cubicBezTo>
                  <a:cubicBezTo>
                    <a:pt x="45" y="74"/>
                    <a:pt x="26" y="70"/>
                    <a:pt x="8" y="70"/>
                  </a:cubicBezTo>
                  <a:cubicBezTo>
                    <a:pt x="6" y="69"/>
                    <a:pt x="5" y="66"/>
                    <a:pt x="3" y="64"/>
                  </a:cubicBezTo>
                  <a:cubicBezTo>
                    <a:pt x="3" y="63"/>
                    <a:pt x="2" y="63"/>
                    <a:pt x="1" y="62"/>
                  </a:cubicBezTo>
                  <a:cubicBezTo>
                    <a:pt x="1" y="62"/>
                    <a:pt x="2" y="61"/>
                    <a:pt x="1" y="60"/>
                  </a:cubicBezTo>
                  <a:cubicBezTo>
                    <a:pt x="0" y="54"/>
                    <a:pt x="1" y="37"/>
                    <a:pt x="1" y="26"/>
                  </a:cubicBezTo>
                  <a:cubicBezTo>
                    <a:pt x="1" y="24"/>
                    <a:pt x="0" y="22"/>
                    <a:pt x="0" y="19"/>
                  </a:cubicBezTo>
                  <a:cubicBezTo>
                    <a:pt x="0" y="19"/>
                    <a:pt x="1" y="19"/>
                    <a:pt x="1" y="18"/>
                  </a:cubicBezTo>
                  <a:cubicBezTo>
                    <a:pt x="1" y="18"/>
                    <a:pt x="0" y="18"/>
                    <a:pt x="0" y="17"/>
                  </a:cubicBezTo>
                  <a:cubicBezTo>
                    <a:pt x="0" y="16"/>
                    <a:pt x="0" y="16"/>
                    <a:pt x="0" y="15"/>
                  </a:cubicBezTo>
                  <a:cubicBezTo>
                    <a:pt x="0" y="12"/>
                    <a:pt x="1" y="5"/>
                    <a:pt x="3" y="2"/>
                  </a:cubicBezTo>
                  <a:cubicBezTo>
                    <a:pt x="5" y="2"/>
                    <a:pt x="6" y="0"/>
                    <a:pt x="8" y="0"/>
                  </a:cubicBezTo>
                  <a:cubicBezTo>
                    <a:pt x="14" y="1"/>
                    <a:pt x="22" y="2"/>
                    <a:pt x="30" y="1"/>
                  </a:cubicBezTo>
                  <a:cubicBezTo>
                    <a:pt x="33" y="1"/>
                    <a:pt x="36" y="0"/>
                    <a:pt x="39" y="0"/>
                  </a:cubicBezTo>
                  <a:cubicBezTo>
                    <a:pt x="42" y="0"/>
                    <a:pt x="45" y="1"/>
                    <a:pt x="48" y="1"/>
                  </a:cubicBezTo>
                  <a:cubicBezTo>
                    <a:pt x="53" y="2"/>
                    <a:pt x="57" y="1"/>
                    <a:pt x="61" y="2"/>
                  </a:cubicBezTo>
                  <a:cubicBezTo>
                    <a:pt x="62" y="2"/>
                    <a:pt x="62" y="3"/>
                    <a:pt x="62" y="3"/>
                  </a:cubicBezTo>
                  <a:cubicBezTo>
                    <a:pt x="64" y="3"/>
                    <a:pt x="66" y="4"/>
                    <a:pt x="68" y="5"/>
                  </a:cubicBezTo>
                  <a:close/>
                  <a:moveTo>
                    <a:pt x="6" y="2"/>
                  </a:move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0" y="23"/>
                    <a:pt x="3" y="41"/>
                    <a:pt x="2" y="60"/>
                  </a:cubicBezTo>
                  <a:cubicBezTo>
                    <a:pt x="4" y="63"/>
                    <a:pt x="6" y="66"/>
                    <a:pt x="8" y="68"/>
                  </a:cubicBezTo>
                  <a:cubicBezTo>
                    <a:pt x="16" y="69"/>
                    <a:pt x="24" y="70"/>
                    <a:pt x="34" y="70"/>
                  </a:cubicBezTo>
                  <a:cubicBezTo>
                    <a:pt x="34" y="65"/>
                    <a:pt x="34" y="60"/>
                    <a:pt x="34" y="55"/>
                  </a:cubicBezTo>
                  <a:cubicBezTo>
                    <a:pt x="30" y="57"/>
                    <a:pt x="31" y="54"/>
                    <a:pt x="29" y="53"/>
                  </a:cubicBezTo>
                  <a:cubicBezTo>
                    <a:pt x="28" y="55"/>
                    <a:pt x="25" y="54"/>
                    <a:pt x="22" y="53"/>
                  </a:cubicBezTo>
                  <a:cubicBezTo>
                    <a:pt x="22" y="55"/>
                    <a:pt x="21" y="54"/>
                    <a:pt x="20" y="55"/>
                  </a:cubicBezTo>
                  <a:cubicBezTo>
                    <a:pt x="17" y="57"/>
                    <a:pt x="16" y="61"/>
                    <a:pt x="13" y="61"/>
                  </a:cubicBezTo>
                  <a:cubicBezTo>
                    <a:pt x="12" y="64"/>
                    <a:pt x="11" y="66"/>
                    <a:pt x="9" y="67"/>
                  </a:cubicBezTo>
                  <a:cubicBezTo>
                    <a:pt x="8" y="65"/>
                    <a:pt x="10" y="62"/>
                    <a:pt x="11" y="59"/>
                  </a:cubicBezTo>
                  <a:cubicBezTo>
                    <a:pt x="12" y="56"/>
                    <a:pt x="13" y="52"/>
                    <a:pt x="15" y="50"/>
                  </a:cubicBezTo>
                  <a:cubicBezTo>
                    <a:pt x="12" y="49"/>
                    <a:pt x="10" y="52"/>
                    <a:pt x="10" y="50"/>
                  </a:cubicBezTo>
                  <a:cubicBezTo>
                    <a:pt x="10" y="46"/>
                    <a:pt x="12" y="43"/>
                    <a:pt x="14" y="40"/>
                  </a:cubicBezTo>
                  <a:cubicBezTo>
                    <a:pt x="12" y="39"/>
                    <a:pt x="8" y="41"/>
                    <a:pt x="8" y="38"/>
                  </a:cubicBezTo>
                  <a:cubicBezTo>
                    <a:pt x="9" y="36"/>
                    <a:pt x="11" y="34"/>
                    <a:pt x="13" y="33"/>
                  </a:cubicBezTo>
                  <a:cubicBezTo>
                    <a:pt x="14" y="33"/>
                    <a:pt x="15" y="34"/>
                    <a:pt x="15" y="33"/>
                  </a:cubicBezTo>
                  <a:cubicBezTo>
                    <a:pt x="14" y="32"/>
                    <a:pt x="10" y="32"/>
                    <a:pt x="9" y="30"/>
                  </a:cubicBezTo>
                  <a:cubicBezTo>
                    <a:pt x="9" y="29"/>
                    <a:pt x="11" y="29"/>
                    <a:pt x="11" y="28"/>
                  </a:cubicBezTo>
                  <a:cubicBezTo>
                    <a:pt x="9" y="28"/>
                    <a:pt x="8" y="27"/>
                    <a:pt x="8" y="25"/>
                  </a:cubicBezTo>
                  <a:cubicBezTo>
                    <a:pt x="10" y="24"/>
                    <a:pt x="12" y="23"/>
                    <a:pt x="15" y="24"/>
                  </a:cubicBezTo>
                  <a:cubicBezTo>
                    <a:pt x="15" y="22"/>
                    <a:pt x="14" y="22"/>
                    <a:pt x="14" y="20"/>
                  </a:cubicBezTo>
                  <a:cubicBezTo>
                    <a:pt x="18" y="21"/>
                    <a:pt x="17" y="17"/>
                    <a:pt x="20" y="17"/>
                  </a:cubicBezTo>
                  <a:cubicBezTo>
                    <a:pt x="20" y="16"/>
                    <a:pt x="20" y="15"/>
                    <a:pt x="21" y="15"/>
                  </a:cubicBezTo>
                  <a:cubicBezTo>
                    <a:pt x="21" y="12"/>
                    <a:pt x="18" y="3"/>
                    <a:pt x="23" y="3"/>
                  </a:cubicBezTo>
                  <a:cubicBezTo>
                    <a:pt x="23" y="7"/>
                    <a:pt x="25" y="10"/>
                    <a:pt x="28" y="13"/>
                  </a:cubicBezTo>
                  <a:cubicBezTo>
                    <a:pt x="29" y="9"/>
                    <a:pt x="31" y="7"/>
                    <a:pt x="35" y="6"/>
                  </a:cubicBezTo>
                  <a:cubicBezTo>
                    <a:pt x="34" y="8"/>
                    <a:pt x="35" y="9"/>
                    <a:pt x="36" y="9"/>
                  </a:cubicBezTo>
                  <a:cubicBezTo>
                    <a:pt x="36" y="6"/>
                    <a:pt x="39" y="6"/>
                    <a:pt x="39" y="5"/>
                  </a:cubicBezTo>
                  <a:cubicBezTo>
                    <a:pt x="39" y="3"/>
                    <a:pt x="42" y="4"/>
                    <a:pt x="41" y="2"/>
                  </a:cubicBezTo>
                  <a:cubicBezTo>
                    <a:pt x="30" y="2"/>
                    <a:pt x="18" y="2"/>
                    <a:pt x="6" y="2"/>
                  </a:cubicBezTo>
                  <a:close/>
                  <a:moveTo>
                    <a:pt x="47" y="13"/>
                  </a:moveTo>
                  <a:cubicBezTo>
                    <a:pt x="48" y="11"/>
                    <a:pt x="51" y="10"/>
                    <a:pt x="53" y="8"/>
                  </a:cubicBezTo>
                  <a:cubicBezTo>
                    <a:pt x="54" y="10"/>
                    <a:pt x="55" y="12"/>
                    <a:pt x="55" y="15"/>
                  </a:cubicBezTo>
                  <a:cubicBezTo>
                    <a:pt x="58" y="16"/>
                    <a:pt x="64" y="14"/>
                    <a:pt x="66" y="16"/>
                  </a:cubicBezTo>
                  <a:cubicBezTo>
                    <a:pt x="67" y="19"/>
                    <a:pt x="63" y="17"/>
                    <a:pt x="63" y="19"/>
                  </a:cubicBezTo>
                  <a:cubicBezTo>
                    <a:pt x="65" y="19"/>
                    <a:pt x="67" y="20"/>
                    <a:pt x="67" y="21"/>
                  </a:cubicBezTo>
                  <a:cubicBezTo>
                    <a:pt x="66" y="23"/>
                    <a:pt x="63" y="21"/>
                    <a:pt x="62" y="23"/>
                  </a:cubicBezTo>
                  <a:cubicBezTo>
                    <a:pt x="65" y="23"/>
                    <a:pt x="65" y="26"/>
                    <a:pt x="68" y="26"/>
                  </a:cubicBezTo>
                  <a:cubicBezTo>
                    <a:pt x="67" y="19"/>
                    <a:pt x="68" y="11"/>
                    <a:pt x="67" y="6"/>
                  </a:cubicBezTo>
                  <a:cubicBezTo>
                    <a:pt x="61" y="3"/>
                    <a:pt x="53" y="2"/>
                    <a:pt x="44" y="2"/>
                  </a:cubicBezTo>
                  <a:cubicBezTo>
                    <a:pt x="45" y="6"/>
                    <a:pt x="44" y="11"/>
                    <a:pt x="47" y="13"/>
                  </a:cubicBezTo>
                  <a:close/>
                  <a:moveTo>
                    <a:pt x="38" y="7"/>
                  </a:moveTo>
                  <a:cubicBezTo>
                    <a:pt x="37" y="9"/>
                    <a:pt x="37" y="12"/>
                    <a:pt x="35" y="13"/>
                  </a:cubicBezTo>
                  <a:cubicBezTo>
                    <a:pt x="33" y="12"/>
                    <a:pt x="35" y="9"/>
                    <a:pt x="33" y="8"/>
                  </a:cubicBezTo>
                  <a:cubicBezTo>
                    <a:pt x="32" y="9"/>
                    <a:pt x="32" y="10"/>
                    <a:pt x="30" y="10"/>
                  </a:cubicBezTo>
                  <a:cubicBezTo>
                    <a:pt x="30" y="12"/>
                    <a:pt x="29" y="13"/>
                    <a:pt x="28" y="14"/>
                  </a:cubicBezTo>
                  <a:cubicBezTo>
                    <a:pt x="25" y="13"/>
                    <a:pt x="24" y="10"/>
                    <a:pt x="22" y="8"/>
                  </a:cubicBezTo>
                  <a:cubicBezTo>
                    <a:pt x="22" y="12"/>
                    <a:pt x="24" y="14"/>
                    <a:pt x="25" y="16"/>
                  </a:cubicBezTo>
                  <a:cubicBezTo>
                    <a:pt x="24" y="16"/>
                    <a:pt x="22" y="16"/>
                    <a:pt x="21" y="16"/>
                  </a:cubicBezTo>
                  <a:cubicBezTo>
                    <a:pt x="22" y="19"/>
                    <a:pt x="18" y="18"/>
                    <a:pt x="19" y="20"/>
                  </a:cubicBezTo>
                  <a:cubicBezTo>
                    <a:pt x="18" y="21"/>
                    <a:pt x="17" y="21"/>
                    <a:pt x="16" y="22"/>
                  </a:cubicBezTo>
                  <a:cubicBezTo>
                    <a:pt x="17" y="22"/>
                    <a:pt x="18" y="23"/>
                    <a:pt x="18" y="25"/>
                  </a:cubicBezTo>
                  <a:cubicBezTo>
                    <a:pt x="15" y="25"/>
                    <a:pt x="12" y="25"/>
                    <a:pt x="10" y="26"/>
                  </a:cubicBezTo>
                  <a:cubicBezTo>
                    <a:pt x="11" y="28"/>
                    <a:pt x="14" y="26"/>
                    <a:pt x="15" y="28"/>
                  </a:cubicBezTo>
                  <a:cubicBezTo>
                    <a:pt x="15" y="30"/>
                    <a:pt x="13" y="30"/>
                    <a:pt x="13" y="31"/>
                  </a:cubicBezTo>
                  <a:cubicBezTo>
                    <a:pt x="15" y="31"/>
                    <a:pt x="17" y="31"/>
                    <a:pt x="17" y="33"/>
                  </a:cubicBezTo>
                  <a:cubicBezTo>
                    <a:pt x="15" y="36"/>
                    <a:pt x="10" y="35"/>
                    <a:pt x="9" y="39"/>
                  </a:cubicBezTo>
                  <a:cubicBezTo>
                    <a:pt x="11" y="39"/>
                    <a:pt x="16" y="38"/>
                    <a:pt x="16" y="40"/>
                  </a:cubicBezTo>
                  <a:cubicBezTo>
                    <a:pt x="15" y="41"/>
                    <a:pt x="15" y="43"/>
                    <a:pt x="13" y="44"/>
                  </a:cubicBezTo>
                  <a:cubicBezTo>
                    <a:pt x="14" y="46"/>
                    <a:pt x="10" y="48"/>
                    <a:pt x="13" y="49"/>
                  </a:cubicBezTo>
                  <a:cubicBezTo>
                    <a:pt x="14" y="47"/>
                    <a:pt x="17" y="48"/>
                    <a:pt x="19" y="46"/>
                  </a:cubicBezTo>
                  <a:cubicBezTo>
                    <a:pt x="18" y="50"/>
                    <a:pt x="22" y="48"/>
                    <a:pt x="22" y="47"/>
                  </a:cubicBezTo>
                  <a:cubicBezTo>
                    <a:pt x="23" y="49"/>
                    <a:pt x="22" y="51"/>
                    <a:pt x="23" y="51"/>
                  </a:cubicBezTo>
                  <a:cubicBezTo>
                    <a:pt x="24" y="50"/>
                    <a:pt x="24" y="47"/>
                    <a:pt x="27" y="47"/>
                  </a:cubicBezTo>
                  <a:cubicBezTo>
                    <a:pt x="27" y="48"/>
                    <a:pt x="27" y="50"/>
                    <a:pt x="27" y="51"/>
                  </a:cubicBezTo>
                  <a:cubicBezTo>
                    <a:pt x="30" y="51"/>
                    <a:pt x="30" y="48"/>
                    <a:pt x="32" y="47"/>
                  </a:cubicBezTo>
                  <a:cubicBezTo>
                    <a:pt x="32" y="49"/>
                    <a:pt x="32" y="52"/>
                    <a:pt x="34" y="52"/>
                  </a:cubicBezTo>
                  <a:cubicBezTo>
                    <a:pt x="35" y="51"/>
                    <a:pt x="35" y="48"/>
                    <a:pt x="37" y="48"/>
                  </a:cubicBezTo>
                  <a:cubicBezTo>
                    <a:pt x="37" y="50"/>
                    <a:pt x="37" y="51"/>
                    <a:pt x="38" y="52"/>
                  </a:cubicBezTo>
                  <a:cubicBezTo>
                    <a:pt x="39" y="50"/>
                    <a:pt x="38" y="46"/>
                    <a:pt x="41" y="46"/>
                  </a:cubicBezTo>
                  <a:cubicBezTo>
                    <a:pt x="41" y="48"/>
                    <a:pt x="43" y="50"/>
                    <a:pt x="44" y="52"/>
                  </a:cubicBezTo>
                  <a:cubicBezTo>
                    <a:pt x="43" y="49"/>
                    <a:pt x="45" y="49"/>
                    <a:pt x="47" y="50"/>
                  </a:cubicBezTo>
                  <a:cubicBezTo>
                    <a:pt x="46" y="48"/>
                    <a:pt x="47" y="47"/>
                    <a:pt x="48" y="46"/>
                  </a:cubicBezTo>
                  <a:cubicBezTo>
                    <a:pt x="50" y="48"/>
                    <a:pt x="51" y="51"/>
                    <a:pt x="54" y="51"/>
                  </a:cubicBezTo>
                  <a:cubicBezTo>
                    <a:pt x="54" y="50"/>
                    <a:pt x="53" y="46"/>
                    <a:pt x="55" y="46"/>
                  </a:cubicBezTo>
                  <a:cubicBezTo>
                    <a:pt x="57" y="45"/>
                    <a:pt x="58" y="49"/>
                    <a:pt x="59" y="46"/>
                  </a:cubicBezTo>
                  <a:cubicBezTo>
                    <a:pt x="57" y="45"/>
                    <a:pt x="54" y="44"/>
                    <a:pt x="55" y="40"/>
                  </a:cubicBezTo>
                  <a:cubicBezTo>
                    <a:pt x="57" y="40"/>
                    <a:pt x="59" y="40"/>
                    <a:pt x="61" y="40"/>
                  </a:cubicBezTo>
                  <a:cubicBezTo>
                    <a:pt x="60" y="35"/>
                    <a:pt x="55" y="36"/>
                    <a:pt x="55" y="33"/>
                  </a:cubicBezTo>
                  <a:cubicBezTo>
                    <a:pt x="60" y="32"/>
                    <a:pt x="62" y="36"/>
                    <a:pt x="67" y="37"/>
                  </a:cubicBezTo>
                  <a:cubicBezTo>
                    <a:pt x="66" y="33"/>
                    <a:pt x="62" y="33"/>
                    <a:pt x="61" y="29"/>
                  </a:cubicBezTo>
                  <a:cubicBezTo>
                    <a:pt x="63" y="27"/>
                    <a:pt x="65" y="29"/>
                    <a:pt x="67" y="29"/>
                  </a:cubicBezTo>
                  <a:cubicBezTo>
                    <a:pt x="67" y="25"/>
                    <a:pt x="59" y="25"/>
                    <a:pt x="60" y="22"/>
                  </a:cubicBezTo>
                  <a:cubicBezTo>
                    <a:pt x="60" y="21"/>
                    <a:pt x="64" y="22"/>
                    <a:pt x="63" y="20"/>
                  </a:cubicBezTo>
                  <a:cubicBezTo>
                    <a:pt x="61" y="20"/>
                    <a:pt x="58" y="20"/>
                    <a:pt x="58" y="18"/>
                  </a:cubicBezTo>
                  <a:cubicBezTo>
                    <a:pt x="59" y="18"/>
                    <a:pt x="63" y="18"/>
                    <a:pt x="61" y="17"/>
                  </a:cubicBezTo>
                  <a:cubicBezTo>
                    <a:pt x="57" y="16"/>
                    <a:pt x="52" y="18"/>
                    <a:pt x="51" y="15"/>
                  </a:cubicBezTo>
                  <a:cubicBezTo>
                    <a:pt x="52" y="14"/>
                    <a:pt x="54" y="14"/>
                    <a:pt x="54" y="12"/>
                  </a:cubicBezTo>
                  <a:cubicBezTo>
                    <a:pt x="50" y="9"/>
                    <a:pt x="49" y="15"/>
                    <a:pt x="44" y="14"/>
                  </a:cubicBezTo>
                  <a:cubicBezTo>
                    <a:pt x="44" y="10"/>
                    <a:pt x="44" y="6"/>
                    <a:pt x="41" y="4"/>
                  </a:cubicBezTo>
                  <a:cubicBezTo>
                    <a:pt x="41" y="6"/>
                    <a:pt x="39" y="6"/>
                    <a:pt x="38" y="7"/>
                  </a:cubicBezTo>
                  <a:close/>
                  <a:moveTo>
                    <a:pt x="68" y="33"/>
                  </a:moveTo>
                  <a:cubicBezTo>
                    <a:pt x="68" y="30"/>
                    <a:pt x="66" y="30"/>
                    <a:pt x="64" y="30"/>
                  </a:cubicBezTo>
                  <a:cubicBezTo>
                    <a:pt x="64" y="32"/>
                    <a:pt x="66" y="34"/>
                    <a:pt x="68" y="33"/>
                  </a:cubicBezTo>
                  <a:close/>
                  <a:moveTo>
                    <a:pt x="63" y="41"/>
                  </a:moveTo>
                  <a:cubicBezTo>
                    <a:pt x="60" y="42"/>
                    <a:pt x="59" y="40"/>
                    <a:pt x="56" y="40"/>
                  </a:cubicBezTo>
                  <a:cubicBezTo>
                    <a:pt x="56" y="45"/>
                    <a:pt x="61" y="45"/>
                    <a:pt x="61" y="49"/>
                  </a:cubicBezTo>
                  <a:cubicBezTo>
                    <a:pt x="58" y="50"/>
                    <a:pt x="57" y="48"/>
                    <a:pt x="55" y="48"/>
                  </a:cubicBezTo>
                  <a:cubicBezTo>
                    <a:pt x="55" y="50"/>
                    <a:pt x="55" y="52"/>
                    <a:pt x="55" y="53"/>
                  </a:cubicBezTo>
                  <a:cubicBezTo>
                    <a:pt x="55" y="54"/>
                    <a:pt x="54" y="53"/>
                    <a:pt x="54" y="54"/>
                  </a:cubicBezTo>
                  <a:cubicBezTo>
                    <a:pt x="57" y="55"/>
                    <a:pt x="60" y="57"/>
                    <a:pt x="62" y="55"/>
                  </a:cubicBezTo>
                  <a:cubicBezTo>
                    <a:pt x="63" y="55"/>
                    <a:pt x="65" y="52"/>
                    <a:pt x="65" y="52"/>
                  </a:cubicBezTo>
                  <a:cubicBezTo>
                    <a:pt x="65" y="50"/>
                    <a:pt x="66" y="48"/>
                    <a:pt x="67" y="47"/>
                  </a:cubicBezTo>
                  <a:cubicBezTo>
                    <a:pt x="68" y="45"/>
                    <a:pt x="68" y="41"/>
                    <a:pt x="68" y="39"/>
                  </a:cubicBezTo>
                  <a:cubicBezTo>
                    <a:pt x="65" y="39"/>
                    <a:pt x="62" y="35"/>
                    <a:pt x="61" y="37"/>
                  </a:cubicBezTo>
                  <a:cubicBezTo>
                    <a:pt x="62" y="37"/>
                    <a:pt x="63" y="39"/>
                    <a:pt x="63" y="41"/>
                  </a:cubicBezTo>
                  <a:close/>
                  <a:moveTo>
                    <a:pt x="40" y="51"/>
                  </a:moveTo>
                  <a:cubicBezTo>
                    <a:pt x="40" y="51"/>
                    <a:pt x="41" y="51"/>
                    <a:pt x="41" y="51"/>
                  </a:cubicBezTo>
                  <a:cubicBezTo>
                    <a:pt x="41" y="50"/>
                    <a:pt x="41" y="50"/>
                    <a:pt x="41" y="49"/>
                  </a:cubicBezTo>
                  <a:cubicBezTo>
                    <a:pt x="41" y="49"/>
                    <a:pt x="40" y="49"/>
                    <a:pt x="40" y="49"/>
                  </a:cubicBezTo>
                  <a:cubicBezTo>
                    <a:pt x="40" y="50"/>
                    <a:pt x="40" y="50"/>
                    <a:pt x="40" y="51"/>
                  </a:cubicBezTo>
                  <a:close/>
                  <a:moveTo>
                    <a:pt x="15" y="51"/>
                  </a:moveTo>
                  <a:cubicBezTo>
                    <a:pt x="15" y="54"/>
                    <a:pt x="13" y="55"/>
                    <a:pt x="13" y="57"/>
                  </a:cubicBezTo>
                  <a:cubicBezTo>
                    <a:pt x="13" y="58"/>
                    <a:pt x="11" y="60"/>
                    <a:pt x="13" y="60"/>
                  </a:cubicBezTo>
                  <a:cubicBezTo>
                    <a:pt x="15" y="56"/>
                    <a:pt x="21" y="56"/>
                    <a:pt x="21" y="50"/>
                  </a:cubicBezTo>
                  <a:cubicBezTo>
                    <a:pt x="19" y="50"/>
                    <a:pt x="18" y="51"/>
                    <a:pt x="15" y="51"/>
                  </a:cubicBezTo>
                  <a:close/>
                  <a:moveTo>
                    <a:pt x="61" y="60"/>
                  </a:moveTo>
                  <a:cubicBezTo>
                    <a:pt x="57" y="62"/>
                    <a:pt x="52" y="61"/>
                    <a:pt x="50" y="60"/>
                  </a:cubicBezTo>
                  <a:cubicBezTo>
                    <a:pt x="49" y="60"/>
                    <a:pt x="48" y="60"/>
                    <a:pt x="47" y="60"/>
                  </a:cubicBezTo>
                  <a:cubicBezTo>
                    <a:pt x="46" y="59"/>
                    <a:pt x="46" y="58"/>
                    <a:pt x="46" y="58"/>
                  </a:cubicBezTo>
                  <a:cubicBezTo>
                    <a:pt x="45" y="57"/>
                    <a:pt x="44" y="58"/>
                    <a:pt x="43" y="57"/>
                  </a:cubicBezTo>
                  <a:cubicBezTo>
                    <a:pt x="42" y="56"/>
                    <a:pt x="42" y="53"/>
                    <a:pt x="41" y="53"/>
                  </a:cubicBezTo>
                  <a:cubicBezTo>
                    <a:pt x="39" y="58"/>
                    <a:pt x="40" y="64"/>
                    <a:pt x="40" y="70"/>
                  </a:cubicBezTo>
                  <a:cubicBezTo>
                    <a:pt x="46" y="69"/>
                    <a:pt x="57" y="73"/>
                    <a:pt x="59" y="70"/>
                  </a:cubicBezTo>
                  <a:cubicBezTo>
                    <a:pt x="60" y="69"/>
                    <a:pt x="63" y="70"/>
                    <a:pt x="63" y="69"/>
                  </a:cubicBezTo>
                  <a:cubicBezTo>
                    <a:pt x="64" y="68"/>
                    <a:pt x="64" y="67"/>
                    <a:pt x="65" y="66"/>
                  </a:cubicBezTo>
                  <a:cubicBezTo>
                    <a:pt x="66" y="65"/>
                    <a:pt x="66" y="64"/>
                    <a:pt x="67" y="63"/>
                  </a:cubicBezTo>
                  <a:cubicBezTo>
                    <a:pt x="68" y="60"/>
                    <a:pt x="68" y="58"/>
                    <a:pt x="68" y="54"/>
                  </a:cubicBezTo>
                  <a:cubicBezTo>
                    <a:pt x="69" y="53"/>
                    <a:pt x="70" y="49"/>
                    <a:pt x="68" y="50"/>
                  </a:cubicBezTo>
                  <a:cubicBezTo>
                    <a:pt x="68" y="56"/>
                    <a:pt x="65" y="59"/>
                    <a:pt x="61" y="60"/>
                  </a:cubicBezTo>
                  <a:close/>
                  <a:moveTo>
                    <a:pt x="37" y="56"/>
                  </a:moveTo>
                  <a:cubicBezTo>
                    <a:pt x="35" y="57"/>
                    <a:pt x="37" y="49"/>
                    <a:pt x="35" y="53"/>
                  </a:cubicBezTo>
                  <a:cubicBezTo>
                    <a:pt x="35" y="55"/>
                    <a:pt x="35" y="59"/>
                    <a:pt x="35" y="62"/>
                  </a:cubicBezTo>
                  <a:cubicBezTo>
                    <a:pt x="36" y="65"/>
                    <a:pt x="34" y="70"/>
                    <a:pt x="37" y="70"/>
                  </a:cubicBezTo>
                  <a:cubicBezTo>
                    <a:pt x="39" y="69"/>
                    <a:pt x="38" y="67"/>
                    <a:pt x="38" y="65"/>
                  </a:cubicBezTo>
                  <a:cubicBezTo>
                    <a:pt x="38" y="62"/>
                    <a:pt x="38" y="60"/>
                    <a:pt x="38" y="58"/>
                  </a:cubicBezTo>
                  <a:cubicBezTo>
                    <a:pt x="38" y="57"/>
                    <a:pt x="39" y="56"/>
                    <a:pt x="39" y="54"/>
                  </a:cubicBezTo>
                  <a:cubicBezTo>
                    <a:pt x="39" y="54"/>
                    <a:pt x="40" y="54"/>
                    <a:pt x="39" y="53"/>
                  </a:cubicBezTo>
                  <a:cubicBezTo>
                    <a:pt x="38" y="54"/>
                    <a:pt x="38" y="55"/>
                    <a:pt x="37" y="56"/>
                  </a:cubicBezTo>
                  <a:close/>
                  <a:moveTo>
                    <a:pt x="56" y="57"/>
                  </a:moveTo>
                  <a:cubicBezTo>
                    <a:pt x="54" y="57"/>
                    <a:pt x="51" y="52"/>
                    <a:pt x="49" y="55"/>
                  </a:cubicBezTo>
                  <a:cubicBezTo>
                    <a:pt x="48" y="54"/>
                    <a:pt x="47" y="51"/>
                    <a:pt x="45" y="53"/>
                  </a:cubicBezTo>
                  <a:cubicBezTo>
                    <a:pt x="44" y="57"/>
                    <a:pt x="48" y="58"/>
                    <a:pt x="49" y="59"/>
                  </a:cubicBezTo>
                  <a:cubicBezTo>
                    <a:pt x="51" y="60"/>
                    <a:pt x="52" y="59"/>
                    <a:pt x="54" y="60"/>
                  </a:cubicBezTo>
                  <a:cubicBezTo>
                    <a:pt x="55" y="60"/>
                    <a:pt x="56" y="61"/>
                    <a:pt x="57" y="60"/>
                  </a:cubicBezTo>
                  <a:cubicBezTo>
                    <a:pt x="58" y="60"/>
                    <a:pt x="58" y="60"/>
                    <a:pt x="59" y="60"/>
                  </a:cubicBezTo>
                  <a:cubicBezTo>
                    <a:pt x="61" y="59"/>
                    <a:pt x="63" y="56"/>
                    <a:pt x="65" y="56"/>
                  </a:cubicBezTo>
                  <a:cubicBezTo>
                    <a:pt x="65" y="55"/>
                    <a:pt x="66" y="55"/>
                    <a:pt x="65" y="54"/>
                  </a:cubicBezTo>
                  <a:cubicBezTo>
                    <a:pt x="62" y="57"/>
                    <a:pt x="60" y="57"/>
                    <a:pt x="56" y="57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20" name="Freeform 67"/>
            <p:cNvSpPr>
              <a:spLocks noEditPoints="1" noChangeArrowheads="1"/>
            </p:cNvSpPr>
            <p:nvPr/>
          </p:nvSpPr>
          <p:spPr bwMode="auto">
            <a:xfrm>
              <a:off x="682625" y="842962"/>
              <a:ext cx="204788" cy="204788"/>
            </a:xfrm>
            <a:custGeom>
              <a:avLst/>
              <a:gdLst>
                <a:gd name="T0" fmla="*/ 30 w 74"/>
                <a:gd name="T1" fmla="*/ 73 h 74"/>
                <a:gd name="T2" fmla="*/ 20 w 74"/>
                <a:gd name="T3" fmla="*/ 72 h 74"/>
                <a:gd name="T4" fmla="*/ 11 w 74"/>
                <a:gd name="T5" fmla="*/ 70 h 74"/>
                <a:gd name="T6" fmla="*/ 1 w 74"/>
                <a:gd name="T7" fmla="*/ 52 h 74"/>
                <a:gd name="T8" fmla="*/ 3 w 74"/>
                <a:gd name="T9" fmla="*/ 10 h 74"/>
                <a:gd name="T10" fmla="*/ 17 w 74"/>
                <a:gd name="T11" fmla="*/ 1 h 74"/>
                <a:gd name="T12" fmla="*/ 65 w 74"/>
                <a:gd name="T13" fmla="*/ 3 h 74"/>
                <a:gd name="T14" fmla="*/ 73 w 74"/>
                <a:gd name="T15" fmla="*/ 23 h 74"/>
                <a:gd name="T16" fmla="*/ 70 w 74"/>
                <a:gd name="T17" fmla="*/ 61 h 74"/>
                <a:gd name="T18" fmla="*/ 66 w 74"/>
                <a:gd name="T19" fmla="*/ 5 h 74"/>
                <a:gd name="T20" fmla="*/ 59 w 74"/>
                <a:gd name="T21" fmla="*/ 2 h 74"/>
                <a:gd name="T22" fmla="*/ 28 w 74"/>
                <a:gd name="T23" fmla="*/ 3 h 74"/>
                <a:gd name="T24" fmla="*/ 37 w 74"/>
                <a:gd name="T25" fmla="*/ 7 h 74"/>
                <a:gd name="T26" fmla="*/ 48 w 74"/>
                <a:gd name="T27" fmla="*/ 9 h 74"/>
                <a:gd name="T28" fmla="*/ 65 w 74"/>
                <a:gd name="T29" fmla="*/ 9 h 74"/>
                <a:gd name="T30" fmla="*/ 72 w 74"/>
                <a:gd name="T31" fmla="*/ 9 h 74"/>
                <a:gd name="T32" fmla="*/ 17 w 74"/>
                <a:gd name="T33" fmla="*/ 16 h 74"/>
                <a:gd name="T34" fmla="*/ 17 w 74"/>
                <a:gd name="T35" fmla="*/ 4 h 74"/>
                <a:gd name="T36" fmla="*/ 27 w 74"/>
                <a:gd name="T37" fmla="*/ 4 h 74"/>
                <a:gd name="T38" fmla="*/ 38 w 74"/>
                <a:gd name="T39" fmla="*/ 9 h 74"/>
                <a:gd name="T40" fmla="*/ 53 w 74"/>
                <a:gd name="T41" fmla="*/ 12 h 74"/>
                <a:gd name="T42" fmla="*/ 13 w 74"/>
                <a:gd name="T43" fmla="*/ 27 h 74"/>
                <a:gd name="T44" fmla="*/ 38 w 74"/>
                <a:gd name="T45" fmla="*/ 26 h 74"/>
                <a:gd name="T46" fmla="*/ 3 w 74"/>
                <a:gd name="T47" fmla="*/ 27 h 74"/>
                <a:gd name="T48" fmla="*/ 54 w 74"/>
                <a:gd name="T49" fmla="*/ 30 h 74"/>
                <a:gd name="T50" fmla="*/ 63 w 74"/>
                <a:gd name="T51" fmla="*/ 18 h 74"/>
                <a:gd name="T52" fmla="*/ 63 w 74"/>
                <a:gd name="T53" fmla="*/ 26 h 74"/>
                <a:gd name="T54" fmla="*/ 66 w 74"/>
                <a:gd name="T55" fmla="*/ 17 h 74"/>
                <a:gd name="T56" fmla="*/ 60 w 74"/>
                <a:gd name="T57" fmla="*/ 29 h 74"/>
                <a:gd name="T58" fmla="*/ 29 w 74"/>
                <a:gd name="T59" fmla="*/ 29 h 74"/>
                <a:gd name="T60" fmla="*/ 30 w 74"/>
                <a:gd name="T61" fmla="*/ 39 h 74"/>
                <a:gd name="T62" fmla="*/ 34 w 74"/>
                <a:gd name="T63" fmla="*/ 46 h 74"/>
                <a:gd name="T64" fmla="*/ 41 w 74"/>
                <a:gd name="T65" fmla="*/ 34 h 74"/>
                <a:gd name="T66" fmla="*/ 52 w 74"/>
                <a:gd name="T67" fmla="*/ 47 h 74"/>
                <a:gd name="T68" fmla="*/ 50 w 74"/>
                <a:gd name="T69" fmla="*/ 69 h 74"/>
                <a:gd name="T70" fmla="*/ 27 w 74"/>
                <a:gd name="T71" fmla="*/ 70 h 74"/>
                <a:gd name="T72" fmla="*/ 52 w 74"/>
                <a:gd name="T73" fmla="*/ 71 h 74"/>
                <a:gd name="T74" fmla="*/ 55 w 74"/>
                <a:gd name="T75" fmla="*/ 63 h 74"/>
                <a:gd name="T76" fmla="*/ 68 w 74"/>
                <a:gd name="T77" fmla="*/ 63 h 74"/>
                <a:gd name="T78" fmla="*/ 3 w 74"/>
                <a:gd name="T79" fmla="*/ 37 h 74"/>
                <a:gd name="T80" fmla="*/ 17 w 74"/>
                <a:gd name="T81" fmla="*/ 28 h 74"/>
                <a:gd name="T82" fmla="*/ 19 w 74"/>
                <a:gd name="T83" fmla="*/ 35 h 74"/>
                <a:gd name="T84" fmla="*/ 18 w 74"/>
                <a:gd name="T85" fmla="*/ 28 h 74"/>
                <a:gd name="T86" fmla="*/ 38 w 74"/>
                <a:gd name="T87" fmla="*/ 38 h 74"/>
                <a:gd name="T88" fmla="*/ 36 w 74"/>
                <a:gd name="T89" fmla="*/ 44 h 74"/>
                <a:gd name="T90" fmla="*/ 37 w 74"/>
                <a:gd name="T91" fmla="*/ 55 h 74"/>
                <a:gd name="T92" fmla="*/ 50 w 74"/>
                <a:gd name="T93" fmla="*/ 64 h 74"/>
                <a:gd name="T94" fmla="*/ 41 w 74"/>
                <a:gd name="T95" fmla="*/ 35 h 74"/>
                <a:gd name="T96" fmla="*/ 23 w 74"/>
                <a:gd name="T97" fmla="*/ 41 h 74"/>
                <a:gd name="T98" fmla="*/ 23 w 74"/>
                <a:gd name="T99" fmla="*/ 41 h 74"/>
                <a:gd name="T100" fmla="*/ 10 w 74"/>
                <a:gd name="T101" fmla="*/ 42 h 74"/>
                <a:gd name="T102" fmla="*/ 5 w 74"/>
                <a:gd name="T103" fmla="*/ 66 h 74"/>
                <a:gd name="T104" fmla="*/ 17 w 74"/>
                <a:gd name="T105" fmla="*/ 49 h 74"/>
                <a:gd name="T106" fmla="*/ 3 w 74"/>
                <a:gd name="T107" fmla="*/ 43 h 74"/>
                <a:gd name="T108" fmla="*/ 26 w 74"/>
                <a:gd name="T109" fmla="*/ 71 h 74"/>
                <a:gd name="T110" fmla="*/ 21 w 74"/>
                <a:gd name="T111" fmla="*/ 45 h 74"/>
                <a:gd name="T112" fmla="*/ 27 w 74"/>
                <a:gd name="T113" fmla="*/ 56 h 74"/>
                <a:gd name="T114" fmla="*/ 27 w 74"/>
                <a:gd name="T115" fmla="*/ 56 h 74"/>
                <a:gd name="T116" fmla="*/ 23 w 74"/>
                <a:gd name="T117" fmla="*/ 48 h 74"/>
                <a:gd name="T118" fmla="*/ 63 w 74"/>
                <a:gd name="T119" fmla="*/ 63 h 74"/>
                <a:gd name="T120" fmla="*/ 61 w 74"/>
                <a:gd name="T121" fmla="*/ 64 h 74"/>
                <a:gd name="T122" fmla="*/ 63 w 74"/>
                <a:gd name="T123" fmla="*/ 65 h 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4"/>
                <a:gd name="T187" fmla="*/ 0 h 74"/>
                <a:gd name="T188" fmla="*/ 74 w 74"/>
                <a:gd name="T189" fmla="*/ 74 h 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4" h="74">
                  <a:moveTo>
                    <a:pt x="62" y="73"/>
                  </a:moveTo>
                  <a:cubicBezTo>
                    <a:pt x="56" y="72"/>
                    <a:pt x="50" y="73"/>
                    <a:pt x="44" y="73"/>
                  </a:cubicBezTo>
                  <a:cubicBezTo>
                    <a:pt x="40" y="73"/>
                    <a:pt x="35" y="72"/>
                    <a:pt x="30" y="73"/>
                  </a:cubicBezTo>
                  <a:cubicBezTo>
                    <a:pt x="28" y="73"/>
                    <a:pt x="28" y="74"/>
                    <a:pt x="26" y="74"/>
                  </a:cubicBezTo>
                  <a:cubicBezTo>
                    <a:pt x="26" y="74"/>
                    <a:pt x="26" y="73"/>
                    <a:pt x="25" y="73"/>
                  </a:cubicBezTo>
                  <a:cubicBezTo>
                    <a:pt x="23" y="73"/>
                    <a:pt x="22" y="72"/>
                    <a:pt x="20" y="72"/>
                  </a:cubicBezTo>
                  <a:cubicBezTo>
                    <a:pt x="19" y="72"/>
                    <a:pt x="18" y="71"/>
                    <a:pt x="17" y="71"/>
                  </a:cubicBezTo>
                  <a:cubicBezTo>
                    <a:pt x="16" y="71"/>
                    <a:pt x="15" y="71"/>
                    <a:pt x="15" y="71"/>
                  </a:cubicBezTo>
                  <a:cubicBezTo>
                    <a:pt x="14" y="71"/>
                    <a:pt x="13" y="71"/>
                    <a:pt x="11" y="70"/>
                  </a:cubicBezTo>
                  <a:cubicBezTo>
                    <a:pt x="10" y="70"/>
                    <a:pt x="10" y="70"/>
                    <a:pt x="9" y="69"/>
                  </a:cubicBezTo>
                  <a:cubicBezTo>
                    <a:pt x="7" y="69"/>
                    <a:pt x="6" y="67"/>
                    <a:pt x="3" y="66"/>
                  </a:cubicBezTo>
                  <a:cubicBezTo>
                    <a:pt x="3" y="62"/>
                    <a:pt x="1" y="57"/>
                    <a:pt x="1" y="52"/>
                  </a:cubicBezTo>
                  <a:cubicBezTo>
                    <a:pt x="0" y="46"/>
                    <a:pt x="1" y="39"/>
                    <a:pt x="1" y="32"/>
                  </a:cubicBezTo>
                  <a:cubicBezTo>
                    <a:pt x="1" y="24"/>
                    <a:pt x="0" y="16"/>
                    <a:pt x="2" y="11"/>
                  </a:cubicBezTo>
                  <a:cubicBezTo>
                    <a:pt x="2" y="11"/>
                    <a:pt x="3" y="11"/>
                    <a:pt x="3" y="10"/>
                  </a:cubicBezTo>
                  <a:cubicBezTo>
                    <a:pt x="3" y="8"/>
                    <a:pt x="7" y="6"/>
                    <a:pt x="8" y="3"/>
                  </a:cubicBezTo>
                  <a:cubicBezTo>
                    <a:pt x="10" y="3"/>
                    <a:pt x="12" y="2"/>
                    <a:pt x="15" y="2"/>
                  </a:cubicBezTo>
                  <a:cubicBezTo>
                    <a:pt x="15" y="3"/>
                    <a:pt x="17" y="0"/>
                    <a:pt x="17" y="1"/>
                  </a:cubicBezTo>
                  <a:cubicBezTo>
                    <a:pt x="19" y="3"/>
                    <a:pt x="29" y="1"/>
                    <a:pt x="33" y="1"/>
                  </a:cubicBezTo>
                  <a:cubicBezTo>
                    <a:pt x="41" y="0"/>
                    <a:pt x="49" y="1"/>
                    <a:pt x="57" y="2"/>
                  </a:cubicBezTo>
                  <a:cubicBezTo>
                    <a:pt x="59" y="2"/>
                    <a:pt x="63" y="2"/>
                    <a:pt x="65" y="3"/>
                  </a:cubicBezTo>
                  <a:cubicBezTo>
                    <a:pt x="66" y="4"/>
                    <a:pt x="67" y="4"/>
                    <a:pt x="68" y="4"/>
                  </a:cubicBezTo>
                  <a:cubicBezTo>
                    <a:pt x="70" y="5"/>
                    <a:pt x="72" y="6"/>
                    <a:pt x="73" y="9"/>
                  </a:cubicBezTo>
                  <a:cubicBezTo>
                    <a:pt x="74" y="13"/>
                    <a:pt x="73" y="18"/>
                    <a:pt x="73" y="23"/>
                  </a:cubicBezTo>
                  <a:cubicBezTo>
                    <a:pt x="73" y="26"/>
                    <a:pt x="74" y="29"/>
                    <a:pt x="73" y="31"/>
                  </a:cubicBezTo>
                  <a:cubicBezTo>
                    <a:pt x="71" y="37"/>
                    <a:pt x="71" y="48"/>
                    <a:pt x="70" y="56"/>
                  </a:cubicBezTo>
                  <a:cubicBezTo>
                    <a:pt x="70" y="58"/>
                    <a:pt x="71" y="59"/>
                    <a:pt x="70" y="61"/>
                  </a:cubicBezTo>
                  <a:cubicBezTo>
                    <a:pt x="70" y="61"/>
                    <a:pt x="70" y="61"/>
                    <a:pt x="70" y="62"/>
                  </a:cubicBezTo>
                  <a:cubicBezTo>
                    <a:pt x="69" y="66"/>
                    <a:pt x="64" y="69"/>
                    <a:pt x="62" y="73"/>
                  </a:cubicBezTo>
                  <a:close/>
                  <a:moveTo>
                    <a:pt x="66" y="5"/>
                  </a:moveTo>
                  <a:cubicBezTo>
                    <a:pt x="64" y="4"/>
                    <a:pt x="62" y="5"/>
                    <a:pt x="61" y="3"/>
                  </a:cubicBezTo>
                  <a:cubicBezTo>
                    <a:pt x="61" y="3"/>
                    <a:pt x="59" y="4"/>
                    <a:pt x="59" y="3"/>
                  </a:cubicBezTo>
                  <a:cubicBezTo>
                    <a:pt x="59" y="3"/>
                    <a:pt x="59" y="3"/>
                    <a:pt x="59" y="2"/>
                  </a:cubicBezTo>
                  <a:cubicBezTo>
                    <a:pt x="58" y="1"/>
                    <a:pt x="47" y="3"/>
                    <a:pt x="44" y="2"/>
                  </a:cubicBezTo>
                  <a:cubicBezTo>
                    <a:pt x="43" y="2"/>
                    <a:pt x="43" y="2"/>
                    <a:pt x="42" y="2"/>
                  </a:cubicBezTo>
                  <a:cubicBezTo>
                    <a:pt x="37" y="1"/>
                    <a:pt x="32" y="2"/>
                    <a:pt x="28" y="3"/>
                  </a:cubicBezTo>
                  <a:cubicBezTo>
                    <a:pt x="28" y="8"/>
                    <a:pt x="27" y="14"/>
                    <a:pt x="29" y="16"/>
                  </a:cubicBezTo>
                  <a:cubicBezTo>
                    <a:pt x="30" y="16"/>
                    <a:pt x="32" y="16"/>
                    <a:pt x="33" y="16"/>
                  </a:cubicBezTo>
                  <a:cubicBezTo>
                    <a:pt x="35" y="14"/>
                    <a:pt x="34" y="8"/>
                    <a:pt x="37" y="7"/>
                  </a:cubicBezTo>
                  <a:cubicBezTo>
                    <a:pt x="40" y="7"/>
                    <a:pt x="40" y="10"/>
                    <a:pt x="43" y="10"/>
                  </a:cubicBezTo>
                  <a:cubicBezTo>
                    <a:pt x="44" y="9"/>
                    <a:pt x="45" y="10"/>
                    <a:pt x="46" y="10"/>
                  </a:cubicBezTo>
                  <a:cubicBezTo>
                    <a:pt x="46" y="9"/>
                    <a:pt x="47" y="9"/>
                    <a:pt x="48" y="9"/>
                  </a:cubicBezTo>
                  <a:cubicBezTo>
                    <a:pt x="49" y="8"/>
                    <a:pt x="48" y="6"/>
                    <a:pt x="50" y="6"/>
                  </a:cubicBezTo>
                  <a:cubicBezTo>
                    <a:pt x="51" y="11"/>
                    <a:pt x="58" y="11"/>
                    <a:pt x="62" y="9"/>
                  </a:cubicBezTo>
                  <a:cubicBezTo>
                    <a:pt x="63" y="9"/>
                    <a:pt x="64" y="7"/>
                    <a:pt x="65" y="9"/>
                  </a:cubicBezTo>
                  <a:cubicBezTo>
                    <a:pt x="66" y="12"/>
                    <a:pt x="64" y="13"/>
                    <a:pt x="66" y="16"/>
                  </a:cubicBezTo>
                  <a:cubicBezTo>
                    <a:pt x="68" y="16"/>
                    <a:pt x="70" y="16"/>
                    <a:pt x="72" y="16"/>
                  </a:cubicBezTo>
                  <a:cubicBezTo>
                    <a:pt x="72" y="13"/>
                    <a:pt x="72" y="11"/>
                    <a:pt x="72" y="9"/>
                  </a:cubicBezTo>
                  <a:cubicBezTo>
                    <a:pt x="70" y="7"/>
                    <a:pt x="67" y="6"/>
                    <a:pt x="66" y="5"/>
                  </a:cubicBezTo>
                  <a:close/>
                  <a:moveTo>
                    <a:pt x="3" y="16"/>
                  </a:moveTo>
                  <a:cubicBezTo>
                    <a:pt x="8" y="15"/>
                    <a:pt x="11" y="17"/>
                    <a:pt x="17" y="16"/>
                  </a:cubicBezTo>
                  <a:cubicBezTo>
                    <a:pt x="17" y="12"/>
                    <a:pt x="17" y="8"/>
                    <a:pt x="17" y="3"/>
                  </a:cubicBezTo>
                  <a:cubicBezTo>
                    <a:pt x="8" y="4"/>
                    <a:pt x="4" y="8"/>
                    <a:pt x="3" y="16"/>
                  </a:cubicBezTo>
                  <a:close/>
                  <a:moveTo>
                    <a:pt x="17" y="4"/>
                  </a:moveTo>
                  <a:cubicBezTo>
                    <a:pt x="17" y="9"/>
                    <a:pt x="19" y="11"/>
                    <a:pt x="18" y="16"/>
                  </a:cubicBezTo>
                  <a:cubicBezTo>
                    <a:pt x="21" y="16"/>
                    <a:pt x="23" y="16"/>
                    <a:pt x="26" y="16"/>
                  </a:cubicBezTo>
                  <a:cubicBezTo>
                    <a:pt x="25" y="11"/>
                    <a:pt x="27" y="9"/>
                    <a:pt x="27" y="4"/>
                  </a:cubicBezTo>
                  <a:cubicBezTo>
                    <a:pt x="25" y="3"/>
                    <a:pt x="19" y="3"/>
                    <a:pt x="17" y="4"/>
                  </a:cubicBezTo>
                  <a:close/>
                  <a:moveTo>
                    <a:pt x="37" y="13"/>
                  </a:moveTo>
                  <a:cubicBezTo>
                    <a:pt x="37" y="11"/>
                    <a:pt x="39" y="12"/>
                    <a:pt x="38" y="9"/>
                  </a:cubicBezTo>
                  <a:cubicBezTo>
                    <a:pt x="36" y="9"/>
                    <a:pt x="35" y="13"/>
                    <a:pt x="37" y="13"/>
                  </a:cubicBezTo>
                  <a:close/>
                  <a:moveTo>
                    <a:pt x="52" y="16"/>
                  </a:moveTo>
                  <a:cubicBezTo>
                    <a:pt x="52" y="14"/>
                    <a:pt x="55" y="12"/>
                    <a:pt x="53" y="12"/>
                  </a:cubicBezTo>
                  <a:cubicBezTo>
                    <a:pt x="53" y="13"/>
                    <a:pt x="50" y="15"/>
                    <a:pt x="52" y="16"/>
                  </a:cubicBezTo>
                  <a:close/>
                  <a:moveTo>
                    <a:pt x="3" y="27"/>
                  </a:moveTo>
                  <a:cubicBezTo>
                    <a:pt x="6" y="27"/>
                    <a:pt x="10" y="27"/>
                    <a:pt x="13" y="27"/>
                  </a:cubicBezTo>
                  <a:cubicBezTo>
                    <a:pt x="17" y="27"/>
                    <a:pt x="16" y="26"/>
                    <a:pt x="18" y="27"/>
                  </a:cubicBezTo>
                  <a:cubicBezTo>
                    <a:pt x="23" y="28"/>
                    <a:pt x="29" y="27"/>
                    <a:pt x="33" y="27"/>
                  </a:cubicBezTo>
                  <a:cubicBezTo>
                    <a:pt x="34" y="27"/>
                    <a:pt x="37" y="28"/>
                    <a:pt x="38" y="26"/>
                  </a:cubicBezTo>
                  <a:cubicBezTo>
                    <a:pt x="36" y="24"/>
                    <a:pt x="36" y="20"/>
                    <a:pt x="34" y="17"/>
                  </a:cubicBezTo>
                  <a:cubicBezTo>
                    <a:pt x="25" y="18"/>
                    <a:pt x="14" y="17"/>
                    <a:pt x="3" y="17"/>
                  </a:cubicBezTo>
                  <a:cubicBezTo>
                    <a:pt x="3" y="20"/>
                    <a:pt x="3" y="24"/>
                    <a:pt x="3" y="27"/>
                  </a:cubicBezTo>
                  <a:close/>
                  <a:moveTo>
                    <a:pt x="37" y="21"/>
                  </a:moveTo>
                  <a:cubicBezTo>
                    <a:pt x="38" y="25"/>
                    <a:pt x="38" y="25"/>
                    <a:pt x="42" y="27"/>
                  </a:cubicBezTo>
                  <a:cubicBezTo>
                    <a:pt x="45" y="28"/>
                    <a:pt x="52" y="31"/>
                    <a:pt x="54" y="30"/>
                  </a:cubicBezTo>
                  <a:cubicBezTo>
                    <a:pt x="54" y="30"/>
                    <a:pt x="54" y="30"/>
                    <a:pt x="54" y="29"/>
                  </a:cubicBezTo>
                  <a:cubicBezTo>
                    <a:pt x="54" y="29"/>
                    <a:pt x="55" y="30"/>
                    <a:pt x="56" y="29"/>
                  </a:cubicBezTo>
                  <a:cubicBezTo>
                    <a:pt x="60" y="28"/>
                    <a:pt x="64" y="23"/>
                    <a:pt x="63" y="18"/>
                  </a:cubicBezTo>
                  <a:cubicBezTo>
                    <a:pt x="56" y="16"/>
                    <a:pt x="45" y="18"/>
                    <a:pt x="37" y="17"/>
                  </a:cubicBezTo>
                  <a:cubicBezTo>
                    <a:pt x="37" y="18"/>
                    <a:pt x="36" y="20"/>
                    <a:pt x="37" y="21"/>
                  </a:cubicBezTo>
                  <a:close/>
                  <a:moveTo>
                    <a:pt x="63" y="26"/>
                  </a:moveTo>
                  <a:cubicBezTo>
                    <a:pt x="66" y="26"/>
                    <a:pt x="70" y="27"/>
                    <a:pt x="71" y="25"/>
                  </a:cubicBezTo>
                  <a:cubicBezTo>
                    <a:pt x="73" y="24"/>
                    <a:pt x="72" y="20"/>
                    <a:pt x="72" y="17"/>
                  </a:cubicBezTo>
                  <a:cubicBezTo>
                    <a:pt x="70" y="17"/>
                    <a:pt x="68" y="17"/>
                    <a:pt x="66" y="17"/>
                  </a:cubicBezTo>
                  <a:cubicBezTo>
                    <a:pt x="65" y="20"/>
                    <a:pt x="64" y="23"/>
                    <a:pt x="63" y="26"/>
                  </a:cubicBezTo>
                  <a:close/>
                  <a:moveTo>
                    <a:pt x="63" y="27"/>
                  </a:moveTo>
                  <a:cubicBezTo>
                    <a:pt x="62" y="27"/>
                    <a:pt x="61" y="28"/>
                    <a:pt x="60" y="29"/>
                  </a:cubicBezTo>
                  <a:cubicBezTo>
                    <a:pt x="58" y="30"/>
                    <a:pt x="56" y="31"/>
                    <a:pt x="54" y="31"/>
                  </a:cubicBezTo>
                  <a:cubicBezTo>
                    <a:pt x="47" y="32"/>
                    <a:pt x="46" y="29"/>
                    <a:pt x="41" y="29"/>
                  </a:cubicBezTo>
                  <a:cubicBezTo>
                    <a:pt x="37" y="28"/>
                    <a:pt x="33" y="29"/>
                    <a:pt x="29" y="29"/>
                  </a:cubicBezTo>
                  <a:cubicBezTo>
                    <a:pt x="29" y="31"/>
                    <a:pt x="28" y="33"/>
                    <a:pt x="29" y="35"/>
                  </a:cubicBezTo>
                  <a:cubicBezTo>
                    <a:pt x="29" y="35"/>
                    <a:pt x="30" y="35"/>
                    <a:pt x="30" y="36"/>
                  </a:cubicBezTo>
                  <a:cubicBezTo>
                    <a:pt x="31" y="36"/>
                    <a:pt x="30" y="38"/>
                    <a:pt x="30" y="39"/>
                  </a:cubicBezTo>
                  <a:cubicBezTo>
                    <a:pt x="30" y="43"/>
                    <a:pt x="28" y="46"/>
                    <a:pt x="29" y="51"/>
                  </a:cubicBezTo>
                  <a:cubicBezTo>
                    <a:pt x="30" y="51"/>
                    <a:pt x="32" y="51"/>
                    <a:pt x="33" y="51"/>
                  </a:cubicBezTo>
                  <a:cubicBezTo>
                    <a:pt x="35" y="50"/>
                    <a:pt x="34" y="47"/>
                    <a:pt x="34" y="46"/>
                  </a:cubicBezTo>
                  <a:cubicBezTo>
                    <a:pt x="34" y="46"/>
                    <a:pt x="35" y="46"/>
                    <a:pt x="35" y="46"/>
                  </a:cubicBezTo>
                  <a:cubicBezTo>
                    <a:pt x="35" y="46"/>
                    <a:pt x="35" y="45"/>
                    <a:pt x="35" y="44"/>
                  </a:cubicBezTo>
                  <a:cubicBezTo>
                    <a:pt x="36" y="40"/>
                    <a:pt x="37" y="35"/>
                    <a:pt x="41" y="34"/>
                  </a:cubicBezTo>
                  <a:cubicBezTo>
                    <a:pt x="43" y="33"/>
                    <a:pt x="44" y="34"/>
                    <a:pt x="46" y="35"/>
                  </a:cubicBezTo>
                  <a:cubicBezTo>
                    <a:pt x="47" y="35"/>
                    <a:pt x="50" y="34"/>
                    <a:pt x="51" y="36"/>
                  </a:cubicBezTo>
                  <a:cubicBezTo>
                    <a:pt x="53" y="39"/>
                    <a:pt x="52" y="43"/>
                    <a:pt x="52" y="47"/>
                  </a:cubicBezTo>
                  <a:cubicBezTo>
                    <a:pt x="52" y="48"/>
                    <a:pt x="53" y="50"/>
                    <a:pt x="53" y="51"/>
                  </a:cubicBezTo>
                  <a:cubicBezTo>
                    <a:pt x="54" y="56"/>
                    <a:pt x="53" y="61"/>
                    <a:pt x="52" y="63"/>
                  </a:cubicBezTo>
                  <a:cubicBezTo>
                    <a:pt x="52" y="66"/>
                    <a:pt x="52" y="68"/>
                    <a:pt x="50" y="69"/>
                  </a:cubicBezTo>
                  <a:cubicBezTo>
                    <a:pt x="44" y="69"/>
                    <a:pt x="39" y="69"/>
                    <a:pt x="37" y="65"/>
                  </a:cubicBezTo>
                  <a:cubicBezTo>
                    <a:pt x="36" y="63"/>
                    <a:pt x="36" y="60"/>
                    <a:pt x="36" y="56"/>
                  </a:cubicBezTo>
                  <a:cubicBezTo>
                    <a:pt x="27" y="55"/>
                    <a:pt x="27" y="63"/>
                    <a:pt x="27" y="70"/>
                  </a:cubicBezTo>
                  <a:cubicBezTo>
                    <a:pt x="30" y="72"/>
                    <a:pt x="35" y="71"/>
                    <a:pt x="40" y="71"/>
                  </a:cubicBezTo>
                  <a:cubicBezTo>
                    <a:pt x="41" y="71"/>
                    <a:pt x="43" y="72"/>
                    <a:pt x="44" y="72"/>
                  </a:cubicBezTo>
                  <a:cubicBezTo>
                    <a:pt x="48" y="72"/>
                    <a:pt x="51" y="71"/>
                    <a:pt x="52" y="71"/>
                  </a:cubicBezTo>
                  <a:cubicBezTo>
                    <a:pt x="55" y="71"/>
                    <a:pt x="57" y="72"/>
                    <a:pt x="58" y="70"/>
                  </a:cubicBezTo>
                  <a:cubicBezTo>
                    <a:pt x="59" y="69"/>
                    <a:pt x="58" y="67"/>
                    <a:pt x="58" y="66"/>
                  </a:cubicBezTo>
                  <a:cubicBezTo>
                    <a:pt x="58" y="64"/>
                    <a:pt x="54" y="68"/>
                    <a:pt x="55" y="63"/>
                  </a:cubicBezTo>
                  <a:cubicBezTo>
                    <a:pt x="56" y="62"/>
                    <a:pt x="57" y="62"/>
                    <a:pt x="59" y="62"/>
                  </a:cubicBezTo>
                  <a:cubicBezTo>
                    <a:pt x="61" y="61"/>
                    <a:pt x="63" y="61"/>
                    <a:pt x="64" y="61"/>
                  </a:cubicBezTo>
                  <a:cubicBezTo>
                    <a:pt x="67" y="60"/>
                    <a:pt x="66" y="63"/>
                    <a:pt x="68" y="63"/>
                  </a:cubicBezTo>
                  <a:cubicBezTo>
                    <a:pt x="71" y="53"/>
                    <a:pt x="70" y="39"/>
                    <a:pt x="71" y="27"/>
                  </a:cubicBezTo>
                  <a:cubicBezTo>
                    <a:pt x="68" y="27"/>
                    <a:pt x="65" y="26"/>
                    <a:pt x="63" y="27"/>
                  </a:cubicBezTo>
                  <a:close/>
                  <a:moveTo>
                    <a:pt x="3" y="37"/>
                  </a:moveTo>
                  <a:cubicBezTo>
                    <a:pt x="5" y="38"/>
                    <a:pt x="7" y="39"/>
                    <a:pt x="10" y="39"/>
                  </a:cubicBezTo>
                  <a:cubicBezTo>
                    <a:pt x="12" y="41"/>
                    <a:pt x="13" y="43"/>
                    <a:pt x="17" y="42"/>
                  </a:cubicBezTo>
                  <a:cubicBezTo>
                    <a:pt x="17" y="38"/>
                    <a:pt x="17" y="33"/>
                    <a:pt x="17" y="28"/>
                  </a:cubicBezTo>
                  <a:cubicBezTo>
                    <a:pt x="12" y="28"/>
                    <a:pt x="7" y="28"/>
                    <a:pt x="3" y="28"/>
                  </a:cubicBezTo>
                  <a:cubicBezTo>
                    <a:pt x="3" y="31"/>
                    <a:pt x="3" y="34"/>
                    <a:pt x="3" y="37"/>
                  </a:cubicBezTo>
                  <a:close/>
                  <a:moveTo>
                    <a:pt x="19" y="35"/>
                  </a:moveTo>
                  <a:cubicBezTo>
                    <a:pt x="20" y="32"/>
                    <a:pt x="25" y="33"/>
                    <a:pt x="27" y="34"/>
                  </a:cubicBezTo>
                  <a:cubicBezTo>
                    <a:pt x="27" y="32"/>
                    <a:pt x="27" y="30"/>
                    <a:pt x="27" y="29"/>
                  </a:cubicBezTo>
                  <a:cubicBezTo>
                    <a:pt x="24" y="28"/>
                    <a:pt x="22" y="27"/>
                    <a:pt x="18" y="28"/>
                  </a:cubicBezTo>
                  <a:cubicBezTo>
                    <a:pt x="19" y="30"/>
                    <a:pt x="17" y="34"/>
                    <a:pt x="19" y="35"/>
                  </a:cubicBezTo>
                  <a:close/>
                  <a:moveTo>
                    <a:pt x="41" y="35"/>
                  </a:moveTo>
                  <a:cubicBezTo>
                    <a:pt x="40" y="36"/>
                    <a:pt x="38" y="37"/>
                    <a:pt x="38" y="38"/>
                  </a:cubicBezTo>
                  <a:cubicBezTo>
                    <a:pt x="38" y="39"/>
                    <a:pt x="38" y="39"/>
                    <a:pt x="37" y="39"/>
                  </a:cubicBezTo>
                  <a:cubicBezTo>
                    <a:pt x="37" y="41"/>
                    <a:pt x="37" y="41"/>
                    <a:pt x="37" y="43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5" y="47"/>
                    <a:pt x="37" y="50"/>
                    <a:pt x="35" y="53"/>
                  </a:cubicBezTo>
                  <a:cubicBezTo>
                    <a:pt x="32" y="53"/>
                    <a:pt x="28" y="51"/>
                    <a:pt x="29" y="56"/>
                  </a:cubicBezTo>
                  <a:cubicBezTo>
                    <a:pt x="30" y="58"/>
                    <a:pt x="33" y="54"/>
                    <a:pt x="37" y="55"/>
                  </a:cubicBezTo>
                  <a:cubicBezTo>
                    <a:pt x="38" y="59"/>
                    <a:pt x="38" y="64"/>
                    <a:pt x="40" y="67"/>
                  </a:cubicBezTo>
                  <a:cubicBezTo>
                    <a:pt x="42" y="68"/>
                    <a:pt x="45" y="68"/>
                    <a:pt x="49" y="68"/>
                  </a:cubicBezTo>
                  <a:cubicBezTo>
                    <a:pt x="50" y="66"/>
                    <a:pt x="50" y="66"/>
                    <a:pt x="50" y="64"/>
                  </a:cubicBezTo>
                  <a:cubicBezTo>
                    <a:pt x="51" y="61"/>
                    <a:pt x="51" y="55"/>
                    <a:pt x="51" y="49"/>
                  </a:cubicBezTo>
                  <a:cubicBezTo>
                    <a:pt x="51" y="44"/>
                    <a:pt x="52" y="40"/>
                    <a:pt x="50" y="36"/>
                  </a:cubicBezTo>
                  <a:cubicBezTo>
                    <a:pt x="46" y="37"/>
                    <a:pt x="45" y="35"/>
                    <a:pt x="41" y="35"/>
                  </a:cubicBezTo>
                  <a:close/>
                  <a:moveTo>
                    <a:pt x="21" y="40"/>
                  </a:moveTo>
                  <a:cubicBezTo>
                    <a:pt x="23" y="34"/>
                    <a:pt x="18" y="37"/>
                    <a:pt x="21" y="40"/>
                  </a:cubicBezTo>
                  <a:close/>
                  <a:moveTo>
                    <a:pt x="23" y="41"/>
                  </a:moveTo>
                  <a:cubicBezTo>
                    <a:pt x="25" y="41"/>
                    <a:pt x="24" y="39"/>
                    <a:pt x="25" y="39"/>
                  </a:cubicBezTo>
                  <a:cubicBezTo>
                    <a:pt x="26" y="36"/>
                    <a:pt x="24" y="36"/>
                    <a:pt x="24" y="39"/>
                  </a:cubicBezTo>
                  <a:cubicBezTo>
                    <a:pt x="24" y="39"/>
                    <a:pt x="23" y="40"/>
                    <a:pt x="23" y="41"/>
                  </a:cubicBezTo>
                  <a:close/>
                  <a:moveTo>
                    <a:pt x="17" y="47"/>
                  </a:moveTo>
                  <a:cubicBezTo>
                    <a:pt x="17" y="44"/>
                    <a:pt x="14" y="44"/>
                    <a:pt x="12" y="43"/>
                  </a:cubicBezTo>
                  <a:cubicBezTo>
                    <a:pt x="12" y="43"/>
                    <a:pt x="11" y="42"/>
                    <a:pt x="10" y="42"/>
                  </a:cubicBezTo>
                  <a:cubicBezTo>
                    <a:pt x="8" y="40"/>
                    <a:pt x="6" y="40"/>
                    <a:pt x="3" y="39"/>
                  </a:cubicBezTo>
                  <a:cubicBezTo>
                    <a:pt x="4" y="45"/>
                    <a:pt x="11" y="45"/>
                    <a:pt x="17" y="47"/>
                  </a:cubicBezTo>
                  <a:close/>
                  <a:moveTo>
                    <a:pt x="5" y="66"/>
                  </a:moveTo>
                  <a:cubicBezTo>
                    <a:pt x="6" y="66"/>
                    <a:pt x="7" y="67"/>
                    <a:pt x="7" y="67"/>
                  </a:cubicBezTo>
                  <a:cubicBezTo>
                    <a:pt x="9" y="68"/>
                    <a:pt x="12" y="69"/>
                    <a:pt x="16" y="69"/>
                  </a:cubicBezTo>
                  <a:cubicBezTo>
                    <a:pt x="16" y="62"/>
                    <a:pt x="15" y="55"/>
                    <a:pt x="17" y="49"/>
                  </a:cubicBezTo>
                  <a:cubicBezTo>
                    <a:pt x="14" y="48"/>
                    <a:pt x="10" y="47"/>
                    <a:pt x="9" y="46"/>
                  </a:cubicBezTo>
                  <a:cubicBezTo>
                    <a:pt x="8" y="45"/>
                    <a:pt x="7" y="45"/>
                    <a:pt x="6" y="45"/>
                  </a:cubicBezTo>
                  <a:cubicBezTo>
                    <a:pt x="4" y="45"/>
                    <a:pt x="5" y="43"/>
                    <a:pt x="3" y="43"/>
                  </a:cubicBezTo>
                  <a:cubicBezTo>
                    <a:pt x="2" y="52"/>
                    <a:pt x="3" y="60"/>
                    <a:pt x="5" y="66"/>
                  </a:cubicBezTo>
                  <a:close/>
                  <a:moveTo>
                    <a:pt x="17" y="69"/>
                  </a:moveTo>
                  <a:cubicBezTo>
                    <a:pt x="19" y="71"/>
                    <a:pt x="22" y="71"/>
                    <a:pt x="26" y="71"/>
                  </a:cubicBezTo>
                  <a:cubicBezTo>
                    <a:pt x="26" y="69"/>
                    <a:pt x="27" y="64"/>
                    <a:pt x="25" y="63"/>
                  </a:cubicBezTo>
                  <a:cubicBezTo>
                    <a:pt x="25" y="64"/>
                    <a:pt x="20" y="62"/>
                    <a:pt x="20" y="61"/>
                  </a:cubicBezTo>
                  <a:cubicBezTo>
                    <a:pt x="23" y="58"/>
                    <a:pt x="22" y="49"/>
                    <a:pt x="21" y="45"/>
                  </a:cubicBezTo>
                  <a:cubicBezTo>
                    <a:pt x="20" y="45"/>
                    <a:pt x="19" y="45"/>
                    <a:pt x="18" y="44"/>
                  </a:cubicBezTo>
                  <a:cubicBezTo>
                    <a:pt x="16" y="51"/>
                    <a:pt x="19" y="63"/>
                    <a:pt x="17" y="69"/>
                  </a:cubicBezTo>
                  <a:close/>
                  <a:moveTo>
                    <a:pt x="27" y="56"/>
                  </a:moveTo>
                  <a:cubicBezTo>
                    <a:pt x="27" y="54"/>
                    <a:pt x="27" y="51"/>
                    <a:pt x="27" y="48"/>
                  </a:cubicBezTo>
                  <a:cubicBezTo>
                    <a:pt x="27" y="47"/>
                    <a:pt x="27" y="46"/>
                    <a:pt x="26" y="47"/>
                  </a:cubicBezTo>
                  <a:cubicBezTo>
                    <a:pt x="26" y="49"/>
                    <a:pt x="25" y="59"/>
                    <a:pt x="27" y="56"/>
                  </a:cubicBezTo>
                  <a:close/>
                  <a:moveTo>
                    <a:pt x="24" y="60"/>
                  </a:moveTo>
                  <a:cubicBezTo>
                    <a:pt x="24" y="58"/>
                    <a:pt x="24" y="56"/>
                    <a:pt x="24" y="53"/>
                  </a:cubicBezTo>
                  <a:cubicBezTo>
                    <a:pt x="24" y="51"/>
                    <a:pt x="25" y="46"/>
                    <a:pt x="23" y="48"/>
                  </a:cubicBezTo>
                  <a:cubicBezTo>
                    <a:pt x="24" y="52"/>
                    <a:pt x="20" y="58"/>
                    <a:pt x="24" y="60"/>
                  </a:cubicBezTo>
                  <a:close/>
                  <a:moveTo>
                    <a:pt x="61" y="64"/>
                  </a:moveTo>
                  <a:cubicBezTo>
                    <a:pt x="62" y="64"/>
                    <a:pt x="62" y="64"/>
                    <a:pt x="63" y="63"/>
                  </a:cubicBezTo>
                  <a:cubicBezTo>
                    <a:pt x="70" y="63"/>
                    <a:pt x="58" y="61"/>
                    <a:pt x="59" y="64"/>
                  </a:cubicBezTo>
                  <a:cubicBezTo>
                    <a:pt x="61" y="64"/>
                    <a:pt x="59" y="73"/>
                    <a:pt x="61" y="69"/>
                  </a:cubicBezTo>
                  <a:cubicBezTo>
                    <a:pt x="61" y="68"/>
                    <a:pt x="61" y="66"/>
                    <a:pt x="61" y="64"/>
                  </a:cubicBezTo>
                  <a:close/>
                  <a:moveTo>
                    <a:pt x="63" y="69"/>
                  </a:moveTo>
                  <a:cubicBezTo>
                    <a:pt x="64" y="67"/>
                    <a:pt x="67" y="68"/>
                    <a:pt x="66" y="65"/>
                  </a:cubicBezTo>
                  <a:cubicBezTo>
                    <a:pt x="65" y="65"/>
                    <a:pt x="64" y="65"/>
                    <a:pt x="63" y="65"/>
                  </a:cubicBezTo>
                  <a:cubicBezTo>
                    <a:pt x="63" y="66"/>
                    <a:pt x="62" y="70"/>
                    <a:pt x="63" y="69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21" name="Freeform 68"/>
            <p:cNvSpPr>
              <a:spLocks noEditPoints="1" noChangeArrowheads="1"/>
            </p:cNvSpPr>
            <p:nvPr/>
          </p:nvSpPr>
          <p:spPr bwMode="auto">
            <a:xfrm>
              <a:off x="682625" y="1143000"/>
              <a:ext cx="201613" cy="196850"/>
            </a:xfrm>
            <a:custGeom>
              <a:avLst/>
              <a:gdLst>
                <a:gd name="T0" fmla="*/ 72 w 73"/>
                <a:gd name="T1" fmla="*/ 48 h 71"/>
                <a:gd name="T2" fmla="*/ 50 w 73"/>
                <a:gd name="T3" fmla="*/ 69 h 71"/>
                <a:gd name="T4" fmla="*/ 5 w 73"/>
                <a:gd name="T5" fmla="*/ 68 h 71"/>
                <a:gd name="T6" fmla="*/ 3 w 73"/>
                <a:gd name="T7" fmla="*/ 7 h 71"/>
                <a:gd name="T8" fmla="*/ 47 w 73"/>
                <a:gd name="T9" fmla="*/ 1 h 71"/>
                <a:gd name="T10" fmla="*/ 18 w 73"/>
                <a:gd name="T11" fmla="*/ 3 h 71"/>
                <a:gd name="T12" fmla="*/ 13 w 73"/>
                <a:gd name="T13" fmla="*/ 11 h 71"/>
                <a:gd name="T14" fmla="*/ 10 w 73"/>
                <a:gd name="T15" fmla="*/ 17 h 71"/>
                <a:gd name="T16" fmla="*/ 2 w 73"/>
                <a:gd name="T17" fmla="*/ 24 h 71"/>
                <a:gd name="T18" fmla="*/ 3 w 73"/>
                <a:gd name="T19" fmla="*/ 15 h 71"/>
                <a:gd name="T20" fmla="*/ 53 w 73"/>
                <a:gd name="T21" fmla="*/ 14 h 71"/>
                <a:gd name="T22" fmla="*/ 67 w 73"/>
                <a:gd name="T23" fmla="*/ 4 h 71"/>
                <a:gd name="T24" fmla="*/ 54 w 73"/>
                <a:gd name="T25" fmla="*/ 19 h 71"/>
                <a:gd name="T26" fmla="*/ 56 w 73"/>
                <a:gd name="T27" fmla="*/ 21 h 71"/>
                <a:gd name="T28" fmla="*/ 61 w 73"/>
                <a:gd name="T29" fmla="*/ 20 h 71"/>
                <a:gd name="T30" fmla="*/ 71 w 73"/>
                <a:gd name="T31" fmla="*/ 19 h 71"/>
                <a:gd name="T32" fmla="*/ 70 w 73"/>
                <a:gd name="T33" fmla="*/ 21 h 71"/>
                <a:gd name="T34" fmla="*/ 67 w 73"/>
                <a:gd name="T35" fmla="*/ 28 h 71"/>
                <a:gd name="T36" fmla="*/ 51 w 73"/>
                <a:gd name="T37" fmla="*/ 12 h 71"/>
                <a:gd name="T38" fmla="*/ 44 w 73"/>
                <a:gd name="T39" fmla="*/ 12 h 71"/>
                <a:gd name="T40" fmla="*/ 28 w 73"/>
                <a:gd name="T41" fmla="*/ 12 h 71"/>
                <a:gd name="T42" fmla="*/ 36 w 73"/>
                <a:gd name="T43" fmla="*/ 12 h 71"/>
                <a:gd name="T44" fmla="*/ 55 w 73"/>
                <a:gd name="T45" fmla="*/ 25 h 71"/>
                <a:gd name="T46" fmla="*/ 46 w 73"/>
                <a:gd name="T47" fmla="*/ 14 h 71"/>
                <a:gd name="T48" fmla="*/ 18 w 73"/>
                <a:gd name="T49" fmla="*/ 31 h 71"/>
                <a:gd name="T50" fmla="*/ 43 w 73"/>
                <a:gd name="T51" fmla="*/ 59 h 71"/>
                <a:gd name="T52" fmla="*/ 58 w 73"/>
                <a:gd name="T53" fmla="*/ 44 h 71"/>
                <a:gd name="T54" fmla="*/ 22 w 73"/>
                <a:gd name="T55" fmla="*/ 49 h 71"/>
                <a:gd name="T56" fmla="*/ 24 w 73"/>
                <a:gd name="T57" fmla="*/ 24 h 71"/>
                <a:gd name="T58" fmla="*/ 27 w 73"/>
                <a:gd name="T59" fmla="*/ 22 h 71"/>
                <a:gd name="T60" fmla="*/ 25 w 73"/>
                <a:gd name="T61" fmla="*/ 25 h 71"/>
                <a:gd name="T62" fmla="*/ 38 w 73"/>
                <a:gd name="T63" fmla="*/ 15 h 71"/>
                <a:gd name="T64" fmla="*/ 53 w 73"/>
                <a:gd name="T65" fmla="*/ 24 h 71"/>
                <a:gd name="T66" fmla="*/ 37 w 73"/>
                <a:gd name="T67" fmla="*/ 28 h 71"/>
                <a:gd name="T68" fmla="*/ 50 w 73"/>
                <a:gd name="T69" fmla="*/ 29 h 71"/>
                <a:gd name="T70" fmla="*/ 41 w 73"/>
                <a:gd name="T71" fmla="*/ 34 h 71"/>
                <a:gd name="T72" fmla="*/ 17 w 73"/>
                <a:gd name="T73" fmla="*/ 31 h 71"/>
                <a:gd name="T74" fmla="*/ 28 w 73"/>
                <a:gd name="T75" fmla="*/ 34 h 71"/>
                <a:gd name="T76" fmla="*/ 56 w 73"/>
                <a:gd name="T77" fmla="*/ 36 h 71"/>
                <a:gd name="T78" fmla="*/ 57 w 73"/>
                <a:gd name="T79" fmla="*/ 44 h 71"/>
                <a:gd name="T80" fmla="*/ 48 w 73"/>
                <a:gd name="T81" fmla="*/ 46 h 71"/>
                <a:gd name="T82" fmla="*/ 31 w 73"/>
                <a:gd name="T83" fmla="*/ 41 h 71"/>
                <a:gd name="T84" fmla="*/ 30 w 73"/>
                <a:gd name="T85" fmla="*/ 48 h 71"/>
                <a:gd name="T86" fmla="*/ 30 w 73"/>
                <a:gd name="T87" fmla="*/ 35 h 71"/>
                <a:gd name="T88" fmla="*/ 45 w 73"/>
                <a:gd name="T89" fmla="*/ 38 h 71"/>
                <a:gd name="T90" fmla="*/ 16 w 73"/>
                <a:gd name="T91" fmla="*/ 39 h 71"/>
                <a:gd name="T92" fmla="*/ 38 w 73"/>
                <a:gd name="T93" fmla="*/ 41 h 71"/>
                <a:gd name="T94" fmla="*/ 40 w 73"/>
                <a:gd name="T95" fmla="*/ 43 h 71"/>
                <a:gd name="T96" fmla="*/ 66 w 73"/>
                <a:gd name="T97" fmla="*/ 51 h 71"/>
                <a:gd name="T98" fmla="*/ 59 w 73"/>
                <a:gd name="T99" fmla="*/ 50 h 71"/>
                <a:gd name="T100" fmla="*/ 63 w 73"/>
                <a:gd name="T101" fmla="*/ 61 h 71"/>
                <a:gd name="T102" fmla="*/ 50 w 73"/>
                <a:gd name="T103" fmla="*/ 57 h 71"/>
                <a:gd name="T104" fmla="*/ 51 w 73"/>
                <a:gd name="T105" fmla="*/ 68 h 71"/>
                <a:gd name="T106" fmla="*/ 70 w 73"/>
                <a:gd name="T107" fmla="*/ 51 h 71"/>
                <a:gd name="T108" fmla="*/ 60 w 73"/>
                <a:gd name="T109" fmla="*/ 48 h 71"/>
                <a:gd name="T110" fmla="*/ 16 w 73"/>
                <a:gd name="T111" fmla="*/ 54 h 71"/>
                <a:gd name="T112" fmla="*/ 13 w 73"/>
                <a:gd name="T113" fmla="*/ 61 h 71"/>
                <a:gd name="T114" fmla="*/ 4 w 73"/>
                <a:gd name="T115" fmla="*/ 65 h 71"/>
                <a:gd name="T116" fmla="*/ 23 w 73"/>
                <a:gd name="T117" fmla="*/ 57 h 71"/>
                <a:gd name="T118" fmla="*/ 23 w 73"/>
                <a:gd name="T119" fmla="*/ 61 h 71"/>
                <a:gd name="T120" fmla="*/ 24 w 73"/>
                <a:gd name="T121" fmla="*/ 68 h 71"/>
                <a:gd name="T122" fmla="*/ 31 w 73"/>
                <a:gd name="T123" fmla="*/ 68 h 71"/>
                <a:gd name="T124" fmla="*/ 38 w 73"/>
                <a:gd name="T125" fmla="*/ 63 h 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3"/>
                <a:gd name="T190" fmla="*/ 0 h 71"/>
                <a:gd name="T191" fmla="*/ 73 w 73"/>
                <a:gd name="T192" fmla="*/ 71 h 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3" h="71">
                  <a:moveTo>
                    <a:pt x="70" y="5"/>
                  </a:moveTo>
                  <a:cubicBezTo>
                    <a:pt x="71" y="8"/>
                    <a:pt x="71" y="9"/>
                    <a:pt x="71" y="13"/>
                  </a:cubicBezTo>
                  <a:cubicBezTo>
                    <a:pt x="71" y="14"/>
                    <a:pt x="72" y="14"/>
                    <a:pt x="72" y="15"/>
                  </a:cubicBezTo>
                  <a:cubicBezTo>
                    <a:pt x="73" y="21"/>
                    <a:pt x="72" y="30"/>
                    <a:pt x="72" y="38"/>
                  </a:cubicBezTo>
                  <a:cubicBezTo>
                    <a:pt x="72" y="39"/>
                    <a:pt x="73" y="39"/>
                    <a:pt x="73" y="41"/>
                  </a:cubicBezTo>
                  <a:cubicBezTo>
                    <a:pt x="73" y="40"/>
                    <a:pt x="72" y="41"/>
                    <a:pt x="72" y="41"/>
                  </a:cubicBezTo>
                  <a:cubicBezTo>
                    <a:pt x="72" y="42"/>
                    <a:pt x="73" y="42"/>
                    <a:pt x="73" y="42"/>
                  </a:cubicBezTo>
                  <a:cubicBezTo>
                    <a:pt x="73" y="43"/>
                    <a:pt x="72" y="44"/>
                    <a:pt x="72" y="46"/>
                  </a:cubicBezTo>
                  <a:cubicBezTo>
                    <a:pt x="72" y="46"/>
                    <a:pt x="73" y="46"/>
                    <a:pt x="73" y="47"/>
                  </a:cubicBezTo>
                  <a:cubicBezTo>
                    <a:pt x="73" y="47"/>
                    <a:pt x="72" y="47"/>
                    <a:pt x="72" y="48"/>
                  </a:cubicBezTo>
                  <a:cubicBezTo>
                    <a:pt x="72" y="49"/>
                    <a:pt x="73" y="48"/>
                    <a:pt x="73" y="48"/>
                  </a:cubicBezTo>
                  <a:cubicBezTo>
                    <a:pt x="73" y="47"/>
                    <a:pt x="72" y="54"/>
                    <a:pt x="71" y="54"/>
                  </a:cubicBezTo>
                  <a:cubicBezTo>
                    <a:pt x="73" y="55"/>
                    <a:pt x="71" y="55"/>
                    <a:pt x="71" y="58"/>
                  </a:cubicBezTo>
                  <a:cubicBezTo>
                    <a:pt x="71" y="61"/>
                    <a:pt x="72" y="62"/>
                    <a:pt x="71" y="63"/>
                  </a:cubicBezTo>
                  <a:cubicBezTo>
                    <a:pt x="71" y="64"/>
                    <a:pt x="71" y="63"/>
                    <a:pt x="70" y="64"/>
                  </a:cubicBezTo>
                  <a:cubicBezTo>
                    <a:pt x="70" y="65"/>
                    <a:pt x="69" y="66"/>
                    <a:pt x="68" y="67"/>
                  </a:cubicBezTo>
                  <a:cubicBezTo>
                    <a:pt x="67" y="67"/>
                    <a:pt x="67" y="67"/>
                    <a:pt x="67" y="68"/>
                  </a:cubicBezTo>
                  <a:cubicBezTo>
                    <a:pt x="66" y="68"/>
                    <a:pt x="63" y="68"/>
                    <a:pt x="62" y="69"/>
                  </a:cubicBezTo>
                  <a:cubicBezTo>
                    <a:pt x="61" y="70"/>
                    <a:pt x="62" y="70"/>
                    <a:pt x="61" y="70"/>
                  </a:cubicBezTo>
                  <a:cubicBezTo>
                    <a:pt x="58" y="71"/>
                    <a:pt x="54" y="69"/>
                    <a:pt x="50" y="69"/>
                  </a:cubicBezTo>
                  <a:cubicBezTo>
                    <a:pt x="47" y="69"/>
                    <a:pt x="43" y="70"/>
                    <a:pt x="39" y="70"/>
                  </a:cubicBezTo>
                  <a:cubicBezTo>
                    <a:pt x="36" y="70"/>
                    <a:pt x="33" y="69"/>
                    <a:pt x="30" y="69"/>
                  </a:cubicBezTo>
                  <a:cubicBezTo>
                    <a:pt x="30" y="69"/>
                    <a:pt x="30" y="70"/>
                    <a:pt x="30" y="70"/>
                  </a:cubicBezTo>
                  <a:cubicBezTo>
                    <a:pt x="30" y="70"/>
                    <a:pt x="28" y="69"/>
                    <a:pt x="27" y="69"/>
                  </a:cubicBezTo>
                  <a:cubicBezTo>
                    <a:pt x="26" y="71"/>
                    <a:pt x="25" y="69"/>
                    <a:pt x="23" y="69"/>
                  </a:cubicBezTo>
                  <a:cubicBezTo>
                    <a:pt x="22" y="69"/>
                    <a:pt x="22" y="71"/>
                    <a:pt x="21" y="71"/>
                  </a:cubicBezTo>
                  <a:cubicBezTo>
                    <a:pt x="21" y="71"/>
                    <a:pt x="21" y="70"/>
                    <a:pt x="20" y="70"/>
                  </a:cubicBezTo>
                  <a:cubicBezTo>
                    <a:pt x="19" y="70"/>
                    <a:pt x="16" y="70"/>
                    <a:pt x="14" y="70"/>
                  </a:cubicBezTo>
                  <a:cubicBezTo>
                    <a:pt x="11" y="70"/>
                    <a:pt x="9" y="69"/>
                    <a:pt x="7" y="68"/>
                  </a:cubicBezTo>
                  <a:cubicBezTo>
                    <a:pt x="7" y="67"/>
                    <a:pt x="5" y="68"/>
                    <a:pt x="5" y="68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5" y="67"/>
                    <a:pt x="4" y="67"/>
                    <a:pt x="3" y="67"/>
                  </a:cubicBezTo>
                  <a:cubicBezTo>
                    <a:pt x="3" y="67"/>
                    <a:pt x="4" y="63"/>
                    <a:pt x="1" y="64"/>
                  </a:cubicBezTo>
                  <a:cubicBezTo>
                    <a:pt x="1" y="59"/>
                    <a:pt x="0" y="52"/>
                    <a:pt x="1" y="46"/>
                  </a:cubicBezTo>
                  <a:cubicBezTo>
                    <a:pt x="1" y="45"/>
                    <a:pt x="2" y="45"/>
                    <a:pt x="2" y="45"/>
                  </a:cubicBezTo>
                  <a:cubicBezTo>
                    <a:pt x="2" y="44"/>
                    <a:pt x="1" y="44"/>
                    <a:pt x="1" y="44"/>
                  </a:cubicBezTo>
                  <a:cubicBezTo>
                    <a:pt x="1" y="43"/>
                    <a:pt x="2" y="43"/>
                    <a:pt x="2" y="42"/>
                  </a:cubicBezTo>
                  <a:cubicBezTo>
                    <a:pt x="2" y="41"/>
                    <a:pt x="1" y="39"/>
                    <a:pt x="1" y="37"/>
                  </a:cubicBezTo>
                  <a:cubicBezTo>
                    <a:pt x="0" y="31"/>
                    <a:pt x="1" y="20"/>
                    <a:pt x="2" y="14"/>
                  </a:cubicBezTo>
                  <a:cubicBezTo>
                    <a:pt x="2" y="12"/>
                    <a:pt x="2" y="8"/>
                    <a:pt x="3" y="7"/>
                  </a:cubicBezTo>
                  <a:cubicBezTo>
                    <a:pt x="4" y="7"/>
                    <a:pt x="7" y="3"/>
                    <a:pt x="8" y="3"/>
                  </a:cubicBezTo>
                  <a:cubicBezTo>
                    <a:pt x="9" y="3"/>
                    <a:pt x="10" y="1"/>
                    <a:pt x="11" y="1"/>
                  </a:cubicBezTo>
                  <a:cubicBezTo>
                    <a:pt x="13" y="0"/>
                    <a:pt x="13" y="1"/>
                    <a:pt x="14" y="1"/>
                  </a:cubicBezTo>
                  <a:cubicBezTo>
                    <a:pt x="15" y="2"/>
                    <a:pt x="16" y="0"/>
                    <a:pt x="17" y="1"/>
                  </a:cubicBezTo>
                  <a:cubicBezTo>
                    <a:pt x="19" y="1"/>
                    <a:pt x="21" y="3"/>
                    <a:pt x="25" y="2"/>
                  </a:cubicBezTo>
                  <a:cubicBezTo>
                    <a:pt x="25" y="2"/>
                    <a:pt x="25" y="1"/>
                    <a:pt x="26" y="1"/>
                  </a:cubicBezTo>
                  <a:cubicBezTo>
                    <a:pt x="27" y="1"/>
                    <a:pt x="27" y="2"/>
                    <a:pt x="27" y="2"/>
                  </a:cubicBezTo>
                  <a:cubicBezTo>
                    <a:pt x="32" y="2"/>
                    <a:pt x="36" y="2"/>
                    <a:pt x="42" y="1"/>
                  </a:cubicBezTo>
                  <a:cubicBezTo>
                    <a:pt x="42" y="1"/>
                    <a:pt x="43" y="2"/>
                    <a:pt x="43" y="1"/>
                  </a:cubicBezTo>
                  <a:cubicBezTo>
                    <a:pt x="45" y="0"/>
                    <a:pt x="44" y="1"/>
                    <a:pt x="47" y="1"/>
                  </a:cubicBezTo>
                  <a:cubicBezTo>
                    <a:pt x="52" y="2"/>
                    <a:pt x="63" y="0"/>
                    <a:pt x="67" y="3"/>
                  </a:cubicBezTo>
                  <a:cubicBezTo>
                    <a:pt x="67" y="4"/>
                    <a:pt x="69" y="5"/>
                    <a:pt x="70" y="5"/>
                  </a:cubicBezTo>
                  <a:close/>
                  <a:moveTo>
                    <a:pt x="16" y="11"/>
                  </a:moveTo>
                  <a:cubicBezTo>
                    <a:pt x="14" y="10"/>
                    <a:pt x="13" y="7"/>
                    <a:pt x="11" y="7"/>
                  </a:cubicBezTo>
                  <a:cubicBezTo>
                    <a:pt x="9" y="7"/>
                    <a:pt x="10" y="4"/>
                    <a:pt x="8" y="5"/>
                  </a:cubicBezTo>
                  <a:cubicBezTo>
                    <a:pt x="7" y="7"/>
                    <a:pt x="4" y="6"/>
                    <a:pt x="4" y="9"/>
                  </a:cubicBezTo>
                  <a:cubicBezTo>
                    <a:pt x="6" y="12"/>
                    <a:pt x="8" y="13"/>
                    <a:pt x="11" y="14"/>
                  </a:cubicBezTo>
                  <a:cubicBezTo>
                    <a:pt x="13" y="17"/>
                    <a:pt x="18" y="18"/>
                    <a:pt x="19" y="21"/>
                  </a:cubicBezTo>
                  <a:cubicBezTo>
                    <a:pt x="23" y="20"/>
                    <a:pt x="25" y="18"/>
                    <a:pt x="26" y="15"/>
                  </a:cubicBezTo>
                  <a:cubicBezTo>
                    <a:pt x="24" y="10"/>
                    <a:pt x="20" y="8"/>
                    <a:pt x="18" y="3"/>
                  </a:cubicBezTo>
                  <a:cubicBezTo>
                    <a:pt x="17" y="3"/>
                    <a:pt x="13" y="1"/>
                    <a:pt x="12" y="3"/>
                  </a:cubicBezTo>
                  <a:cubicBezTo>
                    <a:pt x="16" y="6"/>
                    <a:pt x="19" y="9"/>
                    <a:pt x="22" y="14"/>
                  </a:cubicBezTo>
                  <a:cubicBezTo>
                    <a:pt x="23" y="14"/>
                    <a:pt x="26" y="16"/>
                    <a:pt x="23" y="16"/>
                  </a:cubicBezTo>
                  <a:cubicBezTo>
                    <a:pt x="21" y="14"/>
                    <a:pt x="18" y="9"/>
                    <a:pt x="16" y="7"/>
                  </a:cubicBezTo>
                  <a:cubicBezTo>
                    <a:pt x="14" y="5"/>
                    <a:pt x="11" y="2"/>
                    <a:pt x="10" y="4"/>
                  </a:cubicBezTo>
                  <a:cubicBezTo>
                    <a:pt x="12" y="6"/>
                    <a:pt x="16" y="9"/>
                    <a:pt x="18" y="12"/>
                  </a:cubicBezTo>
                  <a:cubicBezTo>
                    <a:pt x="19" y="13"/>
                    <a:pt x="21" y="15"/>
                    <a:pt x="20" y="17"/>
                  </a:cubicBezTo>
                  <a:cubicBezTo>
                    <a:pt x="21" y="17"/>
                    <a:pt x="22" y="19"/>
                    <a:pt x="21" y="19"/>
                  </a:cubicBezTo>
                  <a:cubicBezTo>
                    <a:pt x="19" y="16"/>
                    <a:pt x="16" y="15"/>
                    <a:pt x="14" y="13"/>
                  </a:cubicBezTo>
                  <a:cubicBezTo>
                    <a:pt x="13" y="12"/>
                    <a:pt x="14" y="11"/>
                    <a:pt x="13" y="11"/>
                  </a:cubicBezTo>
                  <a:cubicBezTo>
                    <a:pt x="12" y="10"/>
                    <a:pt x="11" y="11"/>
                    <a:pt x="10" y="10"/>
                  </a:cubicBezTo>
                  <a:cubicBezTo>
                    <a:pt x="9" y="9"/>
                    <a:pt x="8" y="7"/>
                    <a:pt x="8" y="6"/>
                  </a:cubicBezTo>
                  <a:cubicBezTo>
                    <a:pt x="10" y="8"/>
                    <a:pt x="11" y="9"/>
                    <a:pt x="13" y="11"/>
                  </a:cubicBezTo>
                  <a:cubicBezTo>
                    <a:pt x="15" y="13"/>
                    <a:pt x="17" y="15"/>
                    <a:pt x="19" y="15"/>
                  </a:cubicBezTo>
                  <a:cubicBezTo>
                    <a:pt x="20" y="13"/>
                    <a:pt x="17" y="12"/>
                    <a:pt x="16" y="11"/>
                  </a:cubicBezTo>
                  <a:close/>
                  <a:moveTo>
                    <a:pt x="3" y="11"/>
                  </a:moveTo>
                  <a:cubicBezTo>
                    <a:pt x="3" y="12"/>
                    <a:pt x="3" y="13"/>
                    <a:pt x="3" y="14"/>
                  </a:cubicBezTo>
                  <a:cubicBezTo>
                    <a:pt x="3" y="15"/>
                    <a:pt x="5" y="14"/>
                    <a:pt x="5" y="15"/>
                  </a:cubicBezTo>
                  <a:cubicBezTo>
                    <a:pt x="6" y="15"/>
                    <a:pt x="6" y="16"/>
                    <a:pt x="7" y="16"/>
                  </a:cubicBezTo>
                  <a:cubicBezTo>
                    <a:pt x="8" y="17"/>
                    <a:pt x="9" y="17"/>
                    <a:pt x="10" y="17"/>
                  </a:cubicBezTo>
                  <a:cubicBezTo>
                    <a:pt x="10" y="17"/>
                    <a:pt x="11" y="19"/>
                    <a:pt x="11" y="19"/>
                  </a:cubicBezTo>
                  <a:cubicBezTo>
                    <a:pt x="11" y="19"/>
                    <a:pt x="12" y="19"/>
                    <a:pt x="12" y="19"/>
                  </a:cubicBezTo>
                  <a:cubicBezTo>
                    <a:pt x="13" y="19"/>
                    <a:pt x="13" y="19"/>
                    <a:pt x="13" y="20"/>
                  </a:cubicBezTo>
                  <a:cubicBezTo>
                    <a:pt x="14" y="20"/>
                    <a:pt x="15" y="20"/>
                    <a:pt x="16" y="21"/>
                  </a:cubicBezTo>
                  <a:cubicBezTo>
                    <a:pt x="17" y="21"/>
                    <a:pt x="18" y="24"/>
                    <a:pt x="19" y="22"/>
                  </a:cubicBezTo>
                  <a:cubicBezTo>
                    <a:pt x="14" y="18"/>
                    <a:pt x="10" y="13"/>
                    <a:pt x="3" y="11"/>
                  </a:cubicBezTo>
                  <a:close/>
                  <a:moveTo>
                    <a:pt x="3" y="19"/>
                  </a:moveTo>
                  <a:cubicBezTo>
                    <a:pt x="3" y="20"/>
                    <a:pt x="2" y="22"/>
                    <a:pt x="3" y="22"/>
                  </a:cubicBezTo>
                  <a:cubicBezTo>
                    <a:pt x="3" y="25"/>
                    <a:pt x="8" y="22"/>
                    <a:pt x="7" y="24"/>
                  </a:cubicBezTo>
                  <a:cubicBezTo>
                    <a:pt x="4" y="25"/>
                    <a:pt x="3" y="22"/>
                    <a:pt x="2" y="24"/>
                  </a:cubicBezTo>
                  <a:cubicBezTo>
                    <a:pt x="0" y="27"/>
                    <a:pt x="5" y="25"/>
                    <a:pt x="4" y="27"/>
                  </a:cubicBezTo>
                  <a:cubicBezTo>
                    <a:pt x="1" y="26"/>
                    <a:pt x="1" y="28"/>
                    <a:pt x="2" y="30"/>
                  </a:cubicBezTo>
                  <a:cubicBezTo>
                    <a:pt x="4" y="30"/>
                    <a:pt x="7" y="30"/>
                    <a:pt x="10" y="30"/>
                  </a:cubicBezTo>
                  <a:cubicBezTo>
                    <a:pt x="12" y="30"/>
                    <a:pt x="16" y="31"/>
                    <a:pt x="17" y="29"/>
                  </a:cubicBezTo>
                  <a:cubicBezTo>
                    <a:pt x="11" y="29"/>
                    <a:pt x="17" y="29"/>
                    <a:pt x="17" y="28"/>
                  </a:cubicBezTo>
                  <a:cubicBezTo>
                    <a:pt x="16" y="26"/>
                    <a:pt x="13" y="27"/>
                    <a:pt x="11" y="25"/>
                  </a:cubicBezTo>
                  <a:cubicBezTo>
                    <a:pt x="14" y="25"/>
                    <a:pt x="16" y="27"/>
                    <a:pt x="18" y="27"/>
                  </a:cubicBezTo>
                  <a:cubicBezTo>
                    <a:pt x="19" y="23"/>
                    <a:pt x="16" y="26"/>
                    <a:pt x="17" y="24"/>
                  </a:cubicBezTo>
                  <a:cubicBezTo>
                    <a:pt x="18" y="23"/>
                    <a:pt x="12" y="20"/>
                    <a:pt x="10" y="19"/>
                  </a:cubicBezTo>
                  <a:cubicBezTo>
                    <a:pt x="8" y="17"/>
                    <a:pt x="5" y="15"/>
                    <a:pt x="3" y="15"/>
                  </a:cubicBezTo>
                  <a:cubicBezTo>
                    <a:pt x="3" y="16"/>
                    <a:pt x="2" y="18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5" y="19"/>
                    <a:pt x="6" y="19"/>
                    <a:pt x="7" y="19"/>
                  </a:cubicBezTo>
                  <a:cubicBezTo>
                    <a:pt x="7" y="19"/>
                    <a:pt x="8" y="20"/>
                    <a:pt x="9" y="21"/>
                  </a:cubicBezTo>
                  <a:cubicBezTo>
                    <a:pt x="9" y="21"/>
                    <a:pt x="11" y="21"/>
                    <a:pt x="11" y="2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3"/>
                    <a:pt x="16" y="23"/>
                    <a:pt x="17" y="24"/>
                  </a:cubicBezTo>
                  <a:cubicBezTo>
                    <a:pt x="11" y="23"/>
                    <a:pt x="8" y="20"/>
                    <a:pt x="3" y="19"/>
                  </a:cubicBezTo>
                  <a:close/>
                  <a:moveTo>
                    <a:pt x="51" y="15"/>
                  </a:moveTo>
                  <a:cubicBezTo>
                    <a:pt x="51" y="15"/>
                    <a:pt x="53" y="14"/>
                    <a:pt x="53" y="14"/>
                  </a:cubicBezTo>
                  <a:cubicBezTo>
                    <a:pt x="55" y="13"/>
                    <a:pt x="56" y="12"/>
                    <a:pt x="57" y="11"/>
                  </a:cubicBezTo>
                  <a:cubicBezTo>
                    <a:pt x="58" y="10"/>
                    <a:pt x="60" y="9"/>
                    <a:pt x="61" y="8"/>
                  </a:cubicBezTo>
                  <a:cubicBezTo>
                    <a:pt x="62" y="6"/>
                    <a:pt x="64" y="5"/>
                    <a:pt x="63" y="3"/>
                  </a:cubicBezTo>
                  <a:cubicBezTo>
                    <a:pt x="61" y="4"/>
                    <a:pt x="59" y="6"/>
                    <a:pt x="57" y="8"/>
                  </a:cubicBezTo>
                  <a:cubicBezTo>
                    <a:pt x="56" y="9"/>
                    <a:pt x="54" y="13"/>
                    <a:pt x="52" y="14"/>
                  </a:cubicBezTo>
                  <a:cubicBezTo>
                    <a:pt x="51" y="14"/>
                    <a:pt x="50" y="13"/>
                    <a:pt x="50" y="15"/>
                  </a:cubicBezTo>
                  <a:cubicBezTo>
                    <a:pt x="50" y="14"/>
                    <a:pt x="51" y="15"/>
                    <a:pt x="51" y="15"/>
                  </a:cubicBezTo>
                  <a:close/>
                  <a:moveTo>
                    <a:pt x="60" y="12"/>
                  </a:moveTo>
                  <a:cubicBezTo>
                    <a:pt x="63" y="10"/>
                    <a:pt x="65" y="9"/>
                    <a:pt x="68" y="7"/>
                  </a:cubicBezTo>
                  <a:cubicBezTo>
                    <a:pt x="68" y="5"/>
                    <a:pt x="67" y="5"/>
                    <a:pt x="67" y="4"/>
                  </a:cubicBezTo>
                  <a:cubicBezTo>
                    <a:pt x="64" y="4"/>
                    <a:pt x="63" y="6"/>
                    <a:pt x="61" y="8"/>
                  </a:cubicBezTo>
                  <a:cubicBezTo>
                    <a:pt x="59" y="9"/>
                    <a:pt x="58" y="11"/>
                    <a:pt x="57" y="13"/>
                  </a:cubicBezTo>
                  <a:cubicBezTo>
                    <a:pt x="56" y="13"/>
                    <a:pt x="55" y="13"/>
                    <a:pt x="55" y="13"/>
                  </a:cubicBezTo>
                  <a:cubicBezTo>
                    <a:pt x="55" y="13"/>
                    <a:pt x="54" y="14"/>
                    <a:pt x="54" y="15"/>
                  </a:cubicBezTo>
                  <a:cubicBezTo>
                    <a:pt x="53" y="15"/>
                    <a:pt x="52" y="15"/>
                    <a:pt x="52" y="17"/>
                  </a:cubicBezTo>
                  <a:cubicBezTo>
                    <a:pt x="56" y="17"/>
                    <a:pt x="58" y="14"/>
                    <a:pt x="60" y="12"/>
                  </a:cubicBezTo>
                  <a:close/>
                  <a:moveTo>
                    <a:pt x="63" y="11"/>
                  </a:moveTo>
                  <a:cubicBezTo>
                    <a:pt x="63" y="12"/>
                    <a:pt x="62" y="11"/>
                    <a:pt x="61" y="12"/>
                  </a:cubicBezTo>
                  <a:cubicBezTo>
                    <a:pt x="60" y="13"/>
                    <a:pt x="59" y="14"/>
                    <a:pt x="57" y="15"/>
                  </a:cubicBezTo>
                  <a:cubicBezTo>
                    <a:pt x="56" y="16"/>
                    <a:pt x="55" y="17"/>
                    <a:pt x="54" y="19"/>
                  </a:cubicBezTo>
                  <a:cubicBezTo>
                    <a:pt x="59" y="19"/>
                    <a:pt x="60" y="15"/>
                    <a:pt x="63" y="14"/>
                  </a:cubicBezTo>
                  <a:cubicBezTo>
                    <a:pt x="66" y="12"/>
                    <a:pt x="70" y="12"/>
                    <a:pt x="70" y="8"/>
                  </a:cubicBezTo>
                  <a:cubicBezTo>
                    <a:pt x="67" y="7"/>
                    <a:pt x="65" y="10"/>
                    <a:pt x="63" y="11"/>
                  </a:cubicBezTo>
                  <a:close/>
                  <a:moveTo>
                    <a:pt x="65" y="14"/>
                  </a:moveTo>
                  <a:cubicBezTo>
                    <a:pt x="64" y="14"/>
                    <a:pt x="65" y="14"/>
                    <a:pt x="64" y="15"/>
                  </a:cubicBezTo>
                  <a:cubicBezTo>
                    <a:pt x="64" y="15"/>
                    <a:pt x="63" y="15"/>
                    <a:pt x="62" y="15"/>
                  </a:cubicBezTo>
                  <a:cubicBezTo>
                    <a:pt x="61" y="16"/>
                    <a:pt x="61" y="17"/>
                    <a:pt x="61" y="17"/>
                  </a:cubicBezTo>
                  <a:cubicBezTo>
                    <a:pt x="60" y="18"/>
                    <a:pt x="59" y="17"/>
                    <a:pt x="58" y="18"/>
                  </a:cubicBezTo>
                  <a:cubicBezTo>
                    <a:pt x="58" y="18"/>
                    <a:pt x="58" y="19"/>
                    <a:pt x="58" y="19"/>
                  </a:cubicBezTo>
                  <a:cubicBezTo>
                    <a:pt x="57" y="20"/>
                    <a:pt x="55" y="19"/>
                    <a:pt x="56" y="21"/>
                  </a:cubicBezTo>
                  <a:cubicBezTo>
                    <a:pt x="58" y="21"/>
                    <a:pt x="62" y="18"/>
                    <a:pt x="63" y="17"/>
                  </a:cubicBezTo>
                  <a:cubicBezTo>
                    <a:pt x="63" y="17"/>
                    <a:pt x="64" y="17"/>
                    <a:pt x="64" y="17"/>
                  </a:cubicBezTo>
                  <a:cubicBezTo>
                    <a:pt x="64" y="17"/>
                    <a:pt x="64" y="16"/>
                    <a:pt x="64" y="16"/>
                  </a:cubicBezTo>
                  <a:cubicBezTo>
                    <a:pt x="65" y="16"/>
                    <a:pt x="66" y="16"/>
                    <a:pt x="66" y="16"/>
                  </a:cubicBezTo>
                  <a:cubicBezTo>
                    <a:pt x="67" y="16"/>
                    <a:pt x="69" y="13"/>
                    <a:pt x="70" y="15"/>
                  </a:cubicBezTo>
                  <a:cubicBezTo>
                    <a:pt x="67" y="15"/>
                    <a:pt x="66" y="17"/>
                    <a:pt x="66" y="17"/>
                  </a:cubicBezTo>
                  <a:cubicBezTo>
                    <a:pt x="66" y="17"/>
                    <a:pt x="65" y="17"/>
                    <a:pt x="64" y="17"/>
                  </a:cubicBezTo>
                  <a:cubicBezTo>
                    <a:pt x="64" y="17"/>
                    <a:pt x="64" y="18"/>
                    <a:pt x="64" y="18"/>
                  </a:cubicBezTo>
                  <a:cubicBezTo>
                    <a:pt x="64" y="18"/>
                    <a:pt x="63" y="18"/>
                    <a:pt x="63" y="18"/>
                  </a:cubicBezTo>
                  <a:cubicBezTo>
                    <a:pt x="62" y="18"/>
                    <a:pt x="62" y="20"/>
                    <a:pt x="61" y="20"/>
                  </a:cubicBezTo>
                  <a:cubicBezTo>
                    <a:pt x="60" y="20"/>
                    <a:pt x="61" y="20"/>
                    <a:pt x="60" y="21"/>
                  </a:cubicBezTo>
                  <a:cubicBezTo>
                    <a:pt x="59" y="21"/>
                    <a:pt x="57" y="21"/>
                    <a:pt x="57" y="23"/>
                  </a:cubicBezTo>
                  <a:cubicBezTo>
                    <a:pt x="63" y="23"/>
                    <a:pt x="65" y="18"/>
                    <a:pt x="70" y="17"/>
                  </a:cubicBezTo>
                  <a:cubicBezTo>
                    <a:pt x="70" y="15"/>
                    <a:pt x="72" y="10"/>
                    <a:pt x="69" y="11"/>
                  </a:cubicBezTo>
                  <a:cubicBezTo>
                    <a:pt x="68" y="12"/>
                    <a:pt x="66" y="14"/>
                    <a:pt x="65" y="14"/>
                  </a:cubicBezTo>
                  <a:close/>
                  <a:moveTo>
                    <a:pt x="64" y="21"/>
                  </a:moveTo>
                  <a:cubicBezTo>
                    <a:pt x="64" y="22"/>
                    <a:pt x="63" y="21"/>
                    <a:pt x="63" y="21"/>
                  </a:cubicBezTo>
                  <a:cubicBezTo>
                    <a:pt x="62" y="22"/>
                    <a:pt x="62" y="23"/>
                    <a:pt x="62" y="23"/>
                  </a:cubicBezTo>
                  <a:cubicBezTo>
                    <a:pt x="60" y="24"/>
                    <a:pt x="59" y="23"/>
                    <a:pt x="58" y="25"/>
                  </a:cubicBezTo>
                  <a:cubicBezTo>
                    <a:pt x="63" y="23"/>
                    <a:pt x="69" y="23"/>
                    <a:pt x="71" y="19"/>
                  </a:cubicBezTo>
                  <a:cubicBezTo>
                    <a:pt x="69" y="17"/>
                    <a:pt x="65" y="21"/>
                    <a:pt x="64" y="21"/>
                  </a:cubicBezTo>
                  <a:close/>
                  <a:moveTo>
                    <a:pt x="66" y="23"/>
                  </a:moveTo>
                  <a:cubicBezTo>
                    <a:pt x="66" y="23"/>
                    <a:pt x="65" y="23"/>
                    <a:pt x="65" y="23"/>
                  </a:cubicBezTo>
                  <a:cubicBezTo>
                    <a:pt x="64" y="23"/>
                    <a:pt x="65" y="24"/>
                    <a:pt x="64" y="24"/>
                  </a:cubicBezTo>
                  <a:cubicBezTo>
                    <a:pt x="63" y="25"/>
                    <a:pt x="58" y="25"/>
                    <a:pt x="60" y="27"/>
                  </a:cubicBezTo>
                  <a:cubicBezTo>
                    <a:pt x="60" y="25"/>
                    <a:pt x="63" y="26"/>
                    <a:pt x="64" y="26"/>
                  </a:cubicBezTo>
                  <a:cubicBezTo>
                    <a:pt x="65" y="26"/>
                    <a:pt x="65" y="25"/>
                    <a:pt x="65" y="25"/>
                  </a:cubicBezTo>
                  <a:cubicBezTo>
                    <a:pt x="68" y="24"/>
                    <a:pt x="68" y="24"/>
                    <a:pt x="69" y="23"/>
                  </a:cubicBezTo>
                  <a:cubicBezTo>
                    <a:pt x="69" y="23"/>
                    <a:pt x="70" y="24"/>
                    <a:pt x="70" y="23"/>
                  </a:cubicBezTo>
                  <a:cubicBezTo>
                    <a:pt x="71" y="23"/>
                    <a:pt x="70" y="21"/>
                    <a:pt x="70" y="21"/>
                  </a:cubicBezTo>
                  <a:cubicBezTo>
                    <a:pt x="69" y="22"/>
                    <a:pt x="67" y="23"/>
                    <a:pt x="66" y="23"/>
                  </a:cubicBezTo>
                  <a:close/>
                  <a:moveTo>
                    <a:pt x="63" y="28"/>
                  </a:moveTo>
                  <a:cubicBezTo>
                    <a:pt x="67" y="27"/>
                    <a:pt x="71" y="28"/>
                    <a:pt x="71" y="24"/>
                  </a:cubicBezTo>
                  <a:cubicBezTo>
                    <a:pt x="68" y="25"/>
                    <a:pt x="65" y="26"/>
                    <a:pt x="63" y="28"/>
                  </a:cubicBezTo>
                  <a:close/>
                  <a:moveTo>
                    <a:pt x="67" y="28"/>
                  </a:moveTo>
                  <a:cubicBezTo>
                    <a:pt x="65" y="29"/>
                    <a:pt x="63" y="28"/>
                    <a:pt x="61" y="28"/>
                  </a:cubicBezTo>
                  <a:cubicBezTo>
                    <a:pt x="61" y="30"/>
                    <a:pt x="61" y="30"/>
                    <a:pt x="62" y="31"/>
                  </a:cubicBezTo>
                  <a:cubicBezTo>
                    <a:pt x="62" y="32"/>
                    <a:pt x="62" y="32"/>
                    <a:pt x="63" y="32"/>
                  </a:cubicBezTo>
                  <a:cubicBezTo>
                    <a:pt x="63" y="29"/>
                    <a:pt x="67" y="29"/>
                    <a:pt x="70" y="29"/>
                  </a:cubicBezTo>
                  <a:cubicBezTo>
                    <a:pt x="71" y="26"/>
                    <a:pt x="69" y="28"/>
                    <a:pt x="67" y="28"/>
                  </a:cubicBezTo>
                  <a:close/>
                  <a:moveTo>
                    <a:pt x="62" y="33"/>
                  </a:moveTo>
                  <a:cubicBezTo>
                    <a:pt x="62" y="36"/>
                    <a:pt x="68" y="34"/>
                    <a:pt x="70" y="35"/>
                  </a:cubicBezTo>
                  <a:cubicBezTo>
                    <a:pt x="71" y="30"/>
                    <a:pt x="63" y="32"/>
                    <a:pt x="62" y="33"/>
                  </a:cubicBezTo>
                  <a:close/>
                  <a:moveTo>
                    <a:pt x="70" y="31"/>
                  </a:moveTo>
                  <a:cubicBezTo>
                    <a:pt x="70" y="29"/>
                    <a:pt x="66" y="31"/>
                    <a:pt x="64" y="30"/>
                  </a:cubicBezTo>
                  <a:cubicBezTo>
                    <a:pt x="65" y="32"/>
                    <a:pt x="69" y="31"/>
                    <a:pt x="70" y="31"/>
                  </a:cubicBezTo>
                  <a:close/>
                  <a:moveTo>
                    <a:pt x="57" y="8"/>
                  </a:moveTo>
                  <a:cubicBezTo>
                    <a:pt x="58" y="7"/>
                    <a:pt x="59" y="5"/>
                    <a:pt x="61" y="3"/>
                  </a:cubicBezTo>
                  <a:cubicBezTo>
                    <a:pt x="60" y="3"/>
                    <a:pt x="59" y="3"/>
                    <a:pt x="57" y="3"/>
                  </a:cubicBezTo>
                  <a:cubicBezTo>
                    <a:pt x="55" y="6"/>
                    <a:pt x="53" y="9"/>
                    <a:pt x="51" y="12"/>
                  </a:cubicBezTo>
                  <a:cubicBezTo>
                    <a:pt x="53" y="12"/>
                    <a:pt x="55" y="10"/>
                    <a:pt x="57" y="8"/>
                  </a:cubicBezTo>
                  <a:close/>
                  <a:moveTo>
                    <a:pt x="51" y="2"/>
                  </a:moveTo>
                  <a:cubicBezTo>
                    <a:pt x="48" y="1"/>
                    <a:pt x="51" y="5"/>
                    <a:pt x="49" y="5"/>
                  </a:cubicBezTo>
                  <a:cubicBezTo>
                    <a:pt x="49" y="3"/>
                    <a:pt x="48" y="2"/>
                    <a:pt x="45" y="2"/>
                  </a:cubicBezTo>
                  <a:cubicBezTo>
                    <a:pt x="45" y="4"/>
                    <a:pt x="46" y="8"/>
                    <a:pt x="44" y="8"/>
                  </a:cubicBezTo>
                  <a:cubicBezTo>
                    <a:pt x="44" y="6"/>
                    <a:pt x="46" y="2"/>
                    <a:pt x="43" y="2"/>
                  </a:cubicBezTo>
                  <a:cubicBezTo>
                    <a:pt x="41" y="2"/>
                    <a:pt x="42" y="6"/>
                    <a:pt x="42" y="8"/>
                  </a:cubicBezTo>
                  <a:cubicBezTo>
                    <a:pt x="42" y="10"/>
                    <a:pt x="42" y="12"/>
                    <a:pt x="43" y="12"/>
                  </a:cubicBezTo>
                  <a:cubicBezTo>
                    <a:pt x="44" y="11"/>
                    <a:pt x="43" y="9"/>
                    <a:pt x="44" y="9"/>
                  </a:cubicBezTo>
                  <a:cubicBezTo>
                    <a:pt x="44" y="10"/>
                    <a:pt x="44" y="11"/>
                    <a:pt x="44" y="12"/>
                  </a:cubicBezTo>
                  <a:cubicBezTo>
                    <a:pt x="48" y="11"/>
                    <a:pt x="47" y="14"/>
                    <a:pt x="50" y="14"/>
                  </a:cubicBezTo>
                  <a:cubicBezTo>
                    <a:pt x="51" y="10"/>
                    <a:pt x="54" y="7"/>
                    <a:pt x="56" y="3"/>
                  </a:cubicBezTo>
                  <a:cubicBezTo>
                    <a:pt x="50" y="3"/>
                    <a:pt x="52" y="9"/>
                    <a:pt x="49" y="11"/>
                  </a:cubicBezTo>
                  <a:cubicBezTo>
                    <a:pt x="49" y="7"/>
                    <a:pt x="52" y="7"/>
                    <a:pt x="51" y="2"/>
                  </a:cubicBezTo>
                  <a:close/>
                  <a:moveTo>
                    <a:pt x="28" y="12"/>
                  </a:moveTo>
                  <a:cubicBezTo>
                    <a:pt x="26" y="9"/>
                    <a:pt x="25" y="5"/>
                    <a:pt x="22" y="3"/>
                  </a:cubicBezTo>
                  <a:cubicBezTo>
                    <a:pt x="21" y="6"/>
                    <a:pt x="23" y="7"/>
                    <a:pt x="24" y="9"/>
                  </a:cubicBezTo>
                  <a:cubicBezTo>
                    <a:pt x="25" y="11"/>
                    <a:pt x="26" y="14"/>
                    <a:pt x="29" y="15"/>
                  </a:cubicBezTo>
                  <a:cubicBezTo>
                    <a:pt x="28" y="13"/>
                    <a:pt x="31" y="11"/>
                    <a:pt x="29" y="11"/>
                  </a:cubicBezTo>
                  <a:cubicBezTo>
                    <a:pt x="29" y="12"/>
                    <a:pt x="29" y="12"/>
                    <a:pt x="28" y="12"/>
                  </a:cubicBezTo>
                  <a:close/>
                  <a:moveTo>
                    <a:pt x="25" y="4"/>
                  </a:moveTo>
                  <a:cubicBezTo>
                    <a:pt x="26" y="7"/>
                    <a:pt x="27" y="9"/>
                    <a:pt x="29" y="10"/>
                  </a:cubicBezTo>
                  <a:cubicBezTo>
                    <a:pt x="28" y="8"/>
                    <a:pt x="28" y="4"/>
                    <a:pt x="25" y="4"/>
                  </a:cubicBezTo>
                  <a:close/>
                  <a:moveTo>
                    <a:pt x="31" y="3"/>
                  </a:moveTo>
                  <a:cubicBezTo>
                    <a:pt x="29" y="5"/>
                    <a:pt x="34" y="10"/>
                    <a:pt x="31" y="12"/>
                  </a:cubicBezTo>
                  <a:cubicBezTo>
                    <a:pt x="30" y="9"/>
                    <a:pt x="31" y="4"/>
                    <a:pt x="28" y="4"/>
                  </a:cubicBezTo>
                  <a:cubicBezTo>
                    <a:pt x="28" y="8"/>
                    <a:pt x="32" y="10"/>
                    <a:pt x="30" y="14"/>
                  </a:cubicBezTo>
                  <a:cubicBezTo>
                    <a:pt x="31" y="14"/>
                    <a:pt x="31" y="13"/>
                    <a:pt x="33" y="13"/>
                  </a:cubicBezTo>
                  <a:cubicBezTo>
                    <a:pt x="34" y="12"/>
                    <a:pt x="33" y="9"/>
                    <a:pt x="35" y="9"/>
                  </a:cubicBezTo>
                  <a:cubicBezTo>
                    <a:pt x="35" y="10"/>
                    <a:pt x="35" y="12"/>
                    <a:pt x="36" y="12"/>
                  </a:cubicBezTo>
                  <a:cubicBezTo>
                    <a:pt x="36" y="11"/>
                    <a:pt x="37" y="11"/>
                    <a:pt x="38" y="11"/>
                  </a:cubicBezTo>
                  <a:cubicBezTo>
                    <a:pt x="38" y="9"/>
                    <a:pt x="38" y="6"/>
                    <a:pt x="38" y="4"/>
                  </a:cubicBezTo>
                  <a:cubicBezTo>
                    <a:pt x="36" y="2"/>
                    <a:pt x="36" y="6"/>
                    <a:pt x="33" y="4"/>
                  </a:cubicBezTo>
                  <a:cubicBezTo>
                    <a:pt x="33" y="6"/>
                    <a:pt x="36" y="8"/>
                    <a:pt x="33" y="8"/>
                  </a:cubicBezTo>
                  <a:cubicBezTo>
                    <a:pt x="33" y="6"/>
                    <a:pt x="33" y="4"/>
                    <a:pt x="31" y="3"/>
                  </a:cubicBezTo>
                  <a:close/>
                  <a:moveTo>
                    <a:pt x="41" y="11"/>
                  </a:moveTo>
                  <a:cubicBezTo>
                    <a:pt x="41" y="8"/>
                    <a:pt x="42" y="4"/>
                    <a:pt x="39" y="3"/>
                  </a:cubicBezTo>
                  <a:cubicBezTo>
                    <a:pt x="40" y="6"/>
                    <a:pt x="37" y="11"/>
                    <a:pt x="41" y="11"/>
                  </a:cubicBezTo>
                  <a:close/>
                  <a:moveTo>
                    <a:pt x="43" y="15"/>
                  </a:moveTo>
                  <a:cubicBezTo>
                    <a:pt x="48" y="18"/>
                    <a:pt x="52" y="21"/>
                    <a:pt x="55" y="25"/>
                  </a:cubicBezTo>
                  <a:cubicBezTo>
                    <a:pt x="55" y="26"/>
                    <a:pt x="55" y="26"/>
                    <a:pt x="56" y="27"/>
                  </a:cubicBezTo>
                  <a:cubicBezTo>
                    <a:pt x="56" y="27"/>
                    <a:pt x="57" y="28"/>
                    <a:pt x="57" y="28"/>
                  </a:cubicBezTo>
                  <a:cubicBezTo>
                    <a:pt x="58" y="30"/>
                    <a:pt x="57" y="33"/>
                    <a:pt x="60" y="33"/>
                  </a:cubicBezTo>
                  <a:cubicBezTo>
                    <a:pt x="60" y="30"/>
                    <a:pt x="60" y="29"/>
                    <a:pt x="59" y="28"/>
                  </a:cubicBezTo>
                  <a:cubicBezTo>
                    <a:pt x="59" y="27"/>
                    <a:pt x="58" y="27"/>
                    <a:pt x="57" y="27"/>
                  </a:cubicBezTo>
                  <a:cubicBezTo>
                    <a:pt x="57" y="26"/>
                    <a:pt x="58" y="25"/>
                    <a:pt x="57" y="25"/>
                  </a:cubicBezTo>
                  <a:cubicBezTo>
                    <a:pt x="57" y="25"/>
                    <a:pt x="56" y="24"/>
                    <a:pt x="56" y="24"/>
                  </a:cubicBezTo>
                  <a:cubicBezTo>
                    <a:pt x="55" y="23"/>
                    <a:pt x="55" y="21"/>
                    <a:pt x="53" y="21"/>
                  </a:cubicBezTo>
                  <a:cubicBezTo>
                    <a:pt x="54" y="20"/>
                    <a:pt x="52" y="19"/>
                    <a:pt x="51" y="18"/>
                  </a:cubicBezTo>
                  <a:cubicBezTo>
                    <a:pt x="50" y="16"/>
                    <a:pt x="48" y="14"/>
                    <a:pt x="46" y="14"/>
                  </a:cubicBezTo>
                  <a:cubicBezTo>
                    <a:pt x="45" y="14"/>
                    <a:pt x="45" y="13"/>
                    <a:pt x="45" y="13"/>
                  </a:cubicBezTo>
                  <a:cubicBezTo>
                    <a:pt x="43" y="12"/>
                    <a:pt x="38" y="13"/>
                    <a:pt x="37" y="14"/>
                  </a:cubicBezTo>
                  <a:cubicBezTo>
                    <a:pt x="39" y="15"/>
                    <a:pt x="41" y="15"/>
                    <a:pt x="43" y="15"/>
                  </a:cubicBezTo>
                  <a:close/>
                  <a:moveTo>
                    <a:pt x="30" y="15"/>
                  </a:moveTo>
                  <a:cubicBezTo>
                    <a:pt x="28" y="15"/>
                    <a:pt x="28" y="17"/>
                    <a:pt x="27" y="17"/>
                  </a:cubicBezTo>
                  <a:cubicBezTo>
                    <a:pt x="25" y="17"/>
                    <a:pt x="21" y="23"/>
                    <a:pt x="21" y="23"/>
                  </a:cubicBezTo>
                  <a:cubicBezTo>
                    <a:pt x="21" y="24"/>
                    <a:pt x="20" y="24"/>
                    <a:pt x="20" y="24"/>
                  </a:cubicBezTo>
                  <a:cubicBezTo>
                    <a:pt x="19" y="25"/>
                    <a:pt x="20" y="28"/>
                    <a:pt x="19" y="29"/>
                  </a:cubicBezTo>
                  <a:cubicBezTo>
                    <a:pt x="19" y="29"/>
                    <a:pt x="18" y="29"/>
                    <a:pt x="18" y="29"/>
                  </a:cubicBezTo>
                  <a:cubicBezTo>
                    <a:pt x="18" y="30"/>
                    <a:pt x="18" y="31"/>
                    <a:pt x="18" y="31"/>
                  </a:cubicBezTo>
                  <a:cubicBezTo>
                    <a:pt x="18" y="33"/>
                    <a:pt x="15" y="37"/>
                    <a:pt x="18" y="36"/>
                  </a:cubicBezTo>
                  <a:cubicBezTo>
                    <a:pt x="19" y="37"/>
                    <a:pt x="17" y="37"/>
                    <a:pt x="17" y="37"/>
                  </a:cubicBezTo>
                  <a:cubicBezTo>
                    <a:pt x="14" y="41"/>
                    <a:pt x="19" y="41"/>
                    <a:pt x="17" y="43"/>
                  </a:cubicBezTo>
                  <a:cubicBezTo>
                    <a:pt x="16" y="43"/>
                    <a:pt x="18" y="47"/>
                    <a:pt x="18" y="48"/>
                  </a:cubicBezTo>
                  <a:cubicBezTo>
                    <a:pt x="19" y="49"/>
                    <a:pt x="21" y="51"/>
                    <a:pt x="21" y="53"/>
                  </a:cubicBezTo>
                  <a:cubicBezTo>
                    <a:pt x="22" y="53"/>
                    <a:pt x="22" y="54"/>
                    <a:pt x="23" y="54"/>
                  </a:cubicBezTo>
                  <a:cubicBezTo>
                    <a:pt x="24" y="54"/>
                    <a:pt x="23" y="54"/>
                    <a:pt x="23" y="55"/>
                  </a:cubicBezTo>
                  <a:cubicBezTo>
                    <a:pt x="24" y="55"/>
                    <a:pt x="25" y="54"/>
                    <a:pt x="26" y="55"/>
                  </a:cubicBezTo>
                  <a:cubicBezTo>
                    <a:pt x="26" y="55"/>
                    <a:pt x="27" y="56"/>
                    <a:pt x="27" y="56"/>
                  </a:cubicBezTo>
                  <a:cubicBezTo>
                    <a:pt x="31" y="58"/>
                    <a:pt x="38" y="60"/>
                    <a:pt x="43" y="59"/>
                  </a:cubicBezTo>
                  <a:cubicBezTo>
                    <a:pt x="44" y="59"/>
                    <a:pt x="43" y="58"/>
                    <a:pt x="43" y="58"/>
                  </a:cubicBezTo>
                  <a:cubicBezTo>
                    <a:pt x="44" y="57"/>
                    <a:pt x="46" y="58"/>
                    <a:pt x="47" y="58"/>
                  </a:cubicBezTo>
                  <a:cubicBezTo>
                    <a:pt x="47" y="58"/>
                    <a:pt x="48" y="56"/>
                    <a:pt x="48" y="56"/>
                  </a:cubicBezTo>
                  <a:cubicBezTo>
                    <a:pt x="49" y="56"/>
                    <a:pt x="50" y="56"/>
                    <a:pt x="50" y="55"/>
                  </a:cubicBezTo>
                  <a:cubicBezTo>
                    <a:pt x="52" y="54"/>
                    <a:pt x="53" y="53"/>
                    <a:pt x="55" y="53"/>
                  </a:cubicBezTo>
                  <a:cubicBezTo>
                    <a:pt x="56" y="51"/>
                    <a:pt x="57" y="48"/>
                    <a:pt x="58" y="47"/>
                  </a:cubicBezTo>
                  <a:cubicBezTo>
                    <a:pt x="59" y="46"/>
                    <a:pt x="59" y="45"/>
                    <a:pt x="59" y="44"/>
                  </a:cubicBezTo>
                  <a:cubicBezTo>
                    <a:pt x="60" y="42"/>
                    <a:pt x="60" y="41"/>
                    <a:pt x="60" y="38"/>
                  </a:cubicBezTo>
                  <a:cubicBezTo>
                    <a:pt x="60" y="37"/>
                    <a:pt x="61" y="35"/>
                    <a:pt x="59" y="34"/>
                  </a:cubicBezTo>
                  <a:cubicBezTo>
                    <a:pt x="58" y="38"/>
                    <a:pt x="59" y="41"/>
                    <a:pt x="58" y="44"/>
                  </a:cubicBezTo>
                  <a:cubicBezTo>
                    <a:pt x="58" y="44"/>
                    <a:pt x="57" y="45"/>
                    <a:pt x="57" y="46"/>
                  </a:cubicBezTo>
                  <a:cubicBezTo>
                    <a:pt x="56" y="46"/>
                    <a:pt x="57" y="47"/>
                    <a:pt x="57" y="48"/>
                  </a:cubicBezTo>
                  <a:cubicBezTo>
                    <a:pt x="56" y="48"/>
                    <a:pt x="55" y="48"/>
                    <a:pt x="55" y="48"/>
                  </a:cubicBezTo>
                  <a:cubicBezTo>
                    <a:pt x="54" y="49"/>
                    <a:pt x="54" y="50"/>
                    <a:pt x="54" y="51"/>
                  </a:cubicBezTo>
                  <a:cubicBezTo>
                    <a:pt x="53" y="52"/>
                    <a:pt x="52" y="52"/>
                    <a:pt x="51" y="53"/>
                  </a:cubicBezTo>
                  <a:cubicBezTo>
                    <a:pt x="47" y="56"/>
                    <a:pt x="38" y="55"/>
                    <a:pt x="33" y="55"/>
                  </a:cubicBezTo>
                  <a:cubicBezTo>
                    <a:pt x="31" y="54"/>
                    <a:pt x="30" y="55"/>
                    <a:pt x="30" y="54"/>
                  </a:cubicBezTo>
                  <a:cubicBezTo>
                    <a:pt x="29" y="53"/>
                    <a:pt x="28" y="54"/>
                    <a:pt x="28" y="54"/>
                  </a:cubicBezTo>
                  <a:cubicBezTo>
                    <a:pt x="27" y="53"/>
                    <a:pt x="27" y="52"/>
                    <a:pt x="26" y="52"/>
                  </a:cubicBezTo>
                  <a:cubicBezTo>
                    <a:pt x="24" y="51"/>
                    <a:pt x="23" y="50"/>
                    <a:pt x="22" y="49"/>
                  </a:cubicBezTo>
                  <a:cubicBezTo>
                    <a:pt x="22" y="50"/>
                    <a:pt x="23" y="48"/>
                    <a:pt x="21" y="48"/>
                  </a:cubicBezTo>
                  <a:cubicBezTo>
                    <a:pt x="21" y="45"/>
                    <a:pt x="20" y="42"/>
                    <a:pt x="20" y="39"/>
                  </a:cubicBezTo>
                  <a:cubicBezTo>
                    <a:pt x="20" y="37"/>
                    <a:pt x="21" y="36"/>
                    <a:pt x="21" y="35"/>
                  </a:cubicBezTo>
                  <a:cubicBezTo>
                    <a:pt x="21" y="34"/>
                    <a:pt x="21" y="32"/>
                    <a:pt x="21" y="30"/>
                  </a:cubicBezTo>
                  <a:cubicBezTo>
                    <a:pt x="21" y="30"/>
                    <a:pt x="22" y="30"/>
                    <a:pt x="22" y="29"/>
                  </a:cubicBezTo>
                  <a:cubicBezTo>
                    <a:pt x="22" y="28"/>
                    <a:pt x="22" y="28"/>
                    <a:pt x="23" y="28"/>
                  </a:cubicBezTo>
                  <a:cubicBezTo>
                    <a:pt x="23" y="27"/>
                    <a:pt x="22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3" y="24"/>
                    <a:pt x="23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4"/>
                    <a:pt x="24" y="23"/>
                    <a:pt x="24" y="22"/>
                  </a:cubicBezTo>
                  <a:cubicBezTo>
                    <a:pt x="24" y="22"/>
                    <a:pt x="25" y="22"/>
                    <a:pt x="25" y="22"/>
                  </a:cubicBezTo>
                  <a:cubicBezTo>
                    <a:pt x="26" y="22"/>
                    <a:pt x="25" y="21"/>
                    <a:pt x="25" y="21"/>
                  </a:cubicBezTo>
                  <a:cubicBezTo>
                    <a:pt x="27" y="18"/>
                    <a:pt x="30" y="17"/>
                    <a:pt x="31" y="15"/>
                  </a:cubicBezTo>
                  <a:cubicBezTo>
                    <a:pt x="32" y="15"/>
                    <a:pt x="32" y="15"/>
                    <a:pt x="31" y="15"/>
                  </a:cubicBezTo>
                  <a:cubicBezTo>
                    <a:pt x="31" y="15"/>
                    <a:pt x="31" y="15"/>
                    <a:pt x="30" y="15"/>
                  </a:cubicBezTo>
                  <a:close/>
                  <a:moveTo>
                    <a:pt x="33" y="23"/>
                  </a:moveTo>
                  <a:cubicBezTo>
                    <a:pt x="32" y="21"/>
                    <a:pt x="36" y="20"/>
                    <a:pt x="33" y="19"/>
                  </a:cubicBezTo>
                  <a:cubicBezTo>
                    <a:pt x="33" y="23"/>
                    <a:pt x="32" y="18"/>
                    <a:pt x="30" y="18"/>
                  </a:cubicBezTo>
                  <a:cubicBezTo>
                    <a:pt x="30" y="20"/>
                    <a:pt x="26" y="19"/>
                    <a:pt x="27" y="22"/>
                  </a:cubicBezTo>
                  <a:cubicBezTo>
                    <a:pt x="28" y="24"/>
                    <a:pt x="30" y="25"/>
                    <a:pt x="32" y="26"/>
                  </a:cubicBezTo>
                  <a:cubicBezTo>
                    <a:pt x="33" y="23"/>
                    <a:pt x="28" y="22"/>
                    <a:pt x="30" y="21"/>
                  </a:cubicBezTo>
                  <a:cubicBezTo>
                    <a:pt x="32" y="22"/>
                    <a:pt x="32" y="25"/>
                    <a:pt x="34" y="26"/>
                  </a:cubicBezTo>
                  <a:cubicBezTo>
                    <a:pt x="34" y="24"/>
                    <a:pt x="34" y="23"/>
                    <a:pt x="36" y="22"/>
                  </a:cubicBezTo>
                  <a:cubicBezTo>
                    <a:pt x="36" y="23"/>
                    <a:pt x="36" y="25"/>
                    <a:pt x="37" y="25"/>
                  </a:cubicBezTo>
                  <a:cubicBezTo>
                    <a:pt x="37" y="22"/>
                    <a:pt x="37" y="19"/>
                    <a:pt x="37" y="15"/>
                  </a:cubicBezTo>
                  <a:cubicBezTo>
                    <a:pt x="31" y="15"/>
                    <a:pt x="37" y="22"/>
                    <a:pt x="33" y="23"/>
                  </a:cubicBezTo>
                  <a:close/>
                  <a:moveTo>
                    <a:pt x="25" y="25"/>
                  </a:moveTo>
                  <a:cubicBezTo>
                    <a:pt x="27" y="24"/>
                    <a:pt x="28" y="28"/>
                    <a:pt x="29" y="25"/>
                  </a:cubicBezTo>
                  <a:cubicBezTo>
                    <a:pt x="27" y="24"/>
                    <a:pt x="26" y="22"/>
                    <a:pt x="25" y="25"/>
                  </a:cubicBezTo>
                  <a:close/>
                  <a:moveTo>
                    <a:pt x="23" y="28"/>
                  </a:moveTo>
                  <a:cubicBezTo>
                    <a:pt x="25" y="29"/>
                    <a:pt x="31" y="31"/>
                    <a:pt x="33" y="28"/>
                  </a:cubicBezTo>
                  <a:cubicBezTo>
                    <a:pt x="30" y="28"/>
                    <a:pt x="25" y="24"/>
                    <a:pt x="23" y="28"/>
                  </a:cubicBezTo>
                  <a:close/>
                  <a:moveTo>
                    <a:pt x="23" y="29"/>
                  </a:moveTo>
                  <a:cubicBezTo>
                    <a:pt x="22" y="32"/>
                    <a:pt x="25" y="31"/>
                    <a:pt x="27" y="31"/>
                  </a:cubicBezTo>
                  <a:cubicBezTo>
                    <a:pt x="28" y="31"/>
                    <a:pt x="34" y="31"/>
                    <a:pt x="31" y="30"/>
                  </a:cubicBezTo>
                  <a:cubicBezTo>
                    <a:pt x="27" y="31"/>
                    <a:pt x="26" y="29"/>
                    <a:pt x="23" y="29"/>
                  </a:cubicBezTo>
                  <a:close/>
                  <a:moveTo>
                    <a:pt x="37" y="25"/>
                  </a:moveTo>
                  <a:cubicBezTo>
                    <a:pt x="41" y="25"/>
                    <a:pt x="40" y="20"/>
                    <a:pt x="40" y="16"/>
                  </a:cubicBezTo>
                  <a:cubicBezTo>
                    <a:pt x="40" y="16"/>
                    <a:pt x="39" y="15"/>
                    <a:pt x="38" y="15"/>
                  </a:cubicBezTo>
                  <a:cubicBezTo>
                    <a:pt x="37" y="17"/>
                    <a:pt x="38" y="22"/>
                    <a:pt x="37" y="25"/>
                  </a:cubicBezTo>
                  <a:close/>
                  <a:moveTo>
                    <a:pt x="47" y="19"/>
                  </a:moveTo>
                  <a:cubicBezTo>
                    <a:pt x="44" y="19"/>
                    <a:pt x="44" y="22"/>
                    <a:pt x="43" y="24"/>
                  </a:cubicBezTo>
                  <a:cubicBezTo>
                    <a:pt x="46" y="24"/>
                    <a:pt x="47" y="22"/>
                    <a:pt x="47" y="19"/>
                  </a:cubicBezTo>
                  <a:close/>
                  <a:moveTo>
                    <a:pt x="50" y="21"/>
                  </a:moveTo>
                  <a:cubicBezTo>
                    <a:pt x="47" y="20"/>
                    <a:pt x="47" y="23"/>
                    <a:pt x="46" y="24"/>
                  </a:cubicBezTo>
                  <a:cubicBezTo>
                    <a:pt x="48" y="24"/>
                    <a:pt x="48" y="23"/>
                    <a:pt x="50" y="23"/>
                  </a:cubicBezTo>
                  <a:cubicBezTo>
                    <a:pt x="50" y="22"/>
                    <a:pt x="50" y="21"/>
                    <a:pt x="50" y="21"/>
                  </a:cubicBezTo>
                  <a:close/>
                  <a:moveTo>
                    <a:pt x="50" y="26"/>
                  </a:moveTo>
                  <a:cubicBezTo>
                    <a:pt x="52" y="26"/>
                    <a:pt x="53" y="26"/>
                    <a:pt x="53" y="24"/>
                  </a:cubicBezTo>
                  <a:cubicBezTo>
                    <a:pt x="52" y="24"/>
                    <a:pt x="52" y="23"/>
                    <a:pt x="50" y="22"/>
                  </a:cubicBezTo>
                  <a:cubicBezTo>
                    <a:pt x="50" y="24"/>
                    <a:pt x="49" y="24"/>
                    <a:pt x="50" y="26"/>
                  </a:cubicBezTo>
                  <a:close/>
                  <a:moveTo>
                    <a:pt x="43" y="16"/>
                  </a:moveTo>
                  <a:cubicBezTo>
                    <a:pt x="42" y="17"/>
                    <a:pt x="43" y="19"/>
                    <a:pt x="42" y="19"/>
                  </a:cubicBezTo>
                  <a:cubicBezTo>
                    <a:pt x="42" y="18"/>
                    <a:pt x="42" y="16"/>
                    <a:pt x="41" y="16"/>
                  </a:cubicBezTo>
                  <a:cubicBezTo>
                    <a:pt x="40" y="18"/>
                    <a:pt x="42" y="20"/>
                    <a:pt x="42" y="21"/>
                  </a:cubicBezTo>
                  <a:cubicBezTo>
                    <a:pt x="42" y="23"/>
                    <a:pt x="40" y="25"/>
                    <a:pt x="42" y="25"/>
                  </a:cubicBezTo>
                  <a:cubicBezTo>
                    <a:pt x="43" y="23"/>
                    <a:pt x="46" y="18"/>
                    <a:pt x="43" y="16"/>
                  </a:cubicBezTo>
                  <a:close/>
                  <a:moveTo>
                    <a:pt x="36" y="27"/>
                  </a:moveTo>
                  <a:cubicBezTo>
                    <a:pt x="35" y="27"/>
                    <a:pt x="37" y="29"/>
                    <a:pt x="37" y="28"/>
                  </a:cubicBezTo>
                  <a:cubicBezTo>
                    <a:pt x="36" y="29"/>
                    <a:pt x="35" y="29"/>
                    <a:pt x="35" y="29"/>
                  </a:cubicBezTo>
                  <a:cubicBezTo>
                    <a:pt x="34" y="32"/>
                    <a:pt x="35" y="37"/>
                    <a:pt x="34" y="41"/>
                  </a:cubicBezTo>
                  <a:cubicBezTo>
                    <a:pt x="32" y="42"/>
                    <a:pt x="29" y="42"/>
                    <a:pt x="30" y="46"/>
                  </a:cubicBezTo>
                  <a:cubicBezTo>
                    <a:pt x="38" y="49"/>
                    <a:pt x="37" y="36"/>
                    <a:pt x="37" y="28"/>
                  </a:cubicBezTo>
                  <a:cubicBezTo>
                    <a:pt x="41" y="26"/>
                    <a:pt x="42" y="28"/>
                    <a:pt x="46" y="28"/>
                  </a:cubicBezTo>
                  <a:cubicBezTo>
                    <a:pt x="46" y="29"/>
                    <a:pt x="45" y="33"/>
                    <a:pt x="48" y="32"/>
                  </a:cubicBezTo>
                  <a:cubicBezTo>
                    <a:pt x="48" y="30"/>
                    <a:pt x="48" y="28"/>
                    <a:pt x="48" y="26"/>
                  </a:cubicBezTo>
                  <a:cubicBezTo>
                    <a:pt x="43" y="26"/>
                    <a:pt x="39" y="26"/>
                    <a:pt x="36" y="27"/>
                  </a:cubicBezTo>
                  <a:close/>
                  <a:moveTo>
                    <a:pt x="49" y="28"/>
                  </a:moveTo>
                  <a:cubicBezTo>
                    <a:pt x="50" y="28"/>
                    <a:pt x="50" y="29"/>
                    <a:pt x="50" y="29"/>
                  </a:cubicBezTo>
                  <a:cubicBezTo>
                    <a:pt x="50" y="30"/>
                    <a:pt x="49" y="29"/>
                    <a:pt x="49" y="30"/>
                  </a:cubicBezTo>
                  <a:cubicBezTo>
                    <a:pt x="51" y="30"/>
                    <a:pt x="53" y="30"/>
                    <a:pt x="56" y="30"/>
                  </a:cubicBezTo>
                  <a:cubicBezTo>
                    <a:pt x="57" y="27"/>
                    <a:pt x="51" y="30"/>
                    <a:pt x="51" y="28"/>
                  </a:cubicBezTo>
                  <a:cubicBezTo>
                    <a:pt x="53" y="29"/>
                    <a:pt x="55" y="26"/>
                    <a:pt x="53" y="26"/>
                  </a:cubicBezTo>
                  <a:cubicBezTo>
                    <a:pt x="53" y="28"/>
                    <a:pt x="48" y="25"/>
                    <a:pt x="49" y="28"/>
                  </a:cubicBezTo>
                  <a:close/>
                  <a:moveTo>
                    <a:pt x="41" y="34"/>
                  </a:moveTo>
                  <a:cubicBezTo>
                    <a:pt x="40" y="31"/>
                    <a:pt x="43" y="32"/>
                    <a:pt x="43" y="29"/>
                  </a:cubicBezTo>
                  <a:cubicBezTo>
                    <a:pt x="41" y="29"/>
                    <a:pt x="41" y="30"/>
                    <a:pt x="40" y="31"/>
                  </a:cubicBezTo>
                  <a:cubicBezTo>
                    <a:pt x="40" y="30"/>
                    <a:pt x="40" y="29"/>
                    <a:pt x="39" y="29"/>
                  </a:cubicBezTo>
                  <a:cubicBezTo>
                    <a:pt x="40" y="31"/>
                    <a:pt x="40" y="33"/>
                    <a:pt x="41" y="34"/>
                  </a:cubicBezTo>
                  <a:close/>
                  <a:moveTo>
                    <a:pt x="44" y="29"/>
                  </a:moveTo>
                  <a:cubicBezTo>
                    <a:pt x="44" y="31"/>
                    <a:pt x="42" y="30"/>
                    <a:pt x="43" y="33"/>
                  </a:cubicBezTo>
                  <a:cubicBezTo>
                    <a:pt x="45" y="34"/>
                    <a:pt x="46" y="30"/>
                    <a:pt x="44" y="29"/>
                  </a:cubicBezTo>
                  <a:close/>
                  <a:moveTo>
                    <a:pt x="41" y="35"/>
                  </a:moveTo>
                  <a:cubicBezTo>
                    <a:pt x="43" y="36"/>
                    <a:pt x="47" y="34"/>
                    <a:pt x="44" y="33"/>
                  </a:cubicBezTo>
                  <a:cubicBezTo>
                    <a:pt x="44" y="35"/>
                    <a:pt x="41" y="33"/>
                    <a:pt x="41" y="35"/>
                  </a:cubicBezTo>
                  <a:close/>
                  <a:moveTo>
                    <a:pt x="3" y="32"/>
                  </a:moveTo>
                  <a:cubicBezTo>
                    <a:pt x="6" y="32"/>
                    <a:pt x="1" y="33"/>
                    <a:pt x="3" y="36"/>
                  </a:cubicBezTo>
                  <a:cubicBezTo>
                    <a:pt x="7" y="36"/>
                    <a:pt x="11" y="36"/>
                    <a:pt x="16" y="36"/>
                  </a:cubicBezTo>
                  <a:cubicBezTo>
                    <a:pt x="15" y="34"/>
                    <a:pt x="17" y="34"/>
                    <a:pt x="17" y="31"/>
                  </a:cubicBezTo>
                  <a:cubicBezTo>
                    <a:pt x="14" y="31"/>
                    <a:pt x="11" y="31"/>
                    <a:pt x="9" y="31"/>
                  </a:cubicBezTo>
                  <a:cubicBezTo>
                    <a:pt x="7" y="32"/>
                    <a:pt x="2" y="30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lose/>
                  <a:moveTo>
                    <a:pt x="49" y="33"/>
                  </a:moveTo>
                  <a:cubicBezTo>
                    <a:pt x="51" y="32"/>
                    <a:pt x="56" y="34"/>
                    <a:pt x="57" y="32"/>
                  </a:cubicBezTo>
                  <a:cubicBezTo>
                    <a:pt x="56" y="31"/>
                    <a:pt x="48" y="29"/>
                    <a:pt x="49" y="33"/>
                  </a:cubicBezTo>
                  <a:close/>
                  <a:moveTo>
                    <a:pt x="28" y="34"/>
                  </a:moveTo>
                  <a:cubicBezTo>
                    <a:pt x="30" y="34"/>
                    <a:pt x="34" y="35"/>
                    <a:pt x="33" y="32"/>
                  </a:cubicBezTo>
                  <a:cubicBezTo>
                    <a:pt x="30" y="32"/>
                    <a:pt x="24" y="31"/>
                    <a:pt x="22" y="33"/>
                  </a:cubicBezTo>
                  <a:cubicBezTo>
                    <a:pt x="22" y="34"/>
                    <a:pt x="25" y="34"/>
                    <a:pt x="28" y="34"/>
                  </a:cubicBezTo>
                  <a:close/>
                  <a:moveTo>
                    <a:pt x="46" y="41"/>
                  </a:moveTo>
                  <a:cubicBezTo>
                    <a:pt x="43" y="40"/>
                    <a:pt x="42" y="45"/>
                    <a:pt x="43" y="47"/>
                  </a:cubicBezTo>
                  <a:cubicBezTo>
                    <a:pt x="47" y="48"/>
                    <a:pt x="46" y="45"/>
                    <a:pt x="48" y="44"/>
                  </a:cubicBezTo>
                  <a:cubicBezTo>
                    <a:pt x="48" y="42"/>
                    <a:pt x="47" y="41"/>
                    <a:pt x="47" y="39"/>
                  </a:cubicBezTo>
                  <a:cubicBezTo>
                    <a:pt x="47" y="37"/>
                    <a:pt x="49" y="33"/>
                    <a:pt x="46" y="33"/>
                  </a:cubicBezTo>
                  <a:cubicBezTo>
                    <a:pt x="46" y="35"/>
                    <a:pt x="46" y="38"/>
                    <a:pt x="46" y="41"/>
                  </a:cubicBezTo>
                  <a:close/>
                  <a:moveTo>
                    <a:pt x="54" y="41"/>
                  </a:moveTo>
                  <a:cubicBezTo>
                    <a:pt x="55" y="40"/>
                    <a:pt x="57" y="44"/>
                    <a:pt x="57" y="41"/>
                  </a:cubicBezTo>
                  <a:cubicBezTo>
                    <a:pt x="55" y="41"/>
                    <a:pt x="58" y="39"/>
                    <a:pt x="57" y="37"/>
                  </a:cubicBezTo>
                  <a:cubicBezTo>
                    <a:pt x="57" y="37"/>
                    <a:pt x="56" y="37"/>
                    <a:pt x="56" y="36"/>
                  </a:cubicBezTo>
                  <a:cubicBezTo>
                    <a:pt x="56" y="36"/>
                    <a:pt x="57" y="36"/>
                    <a:pt x="57" y="36"/>
                  </a:cubicBezTo>
                  <a:cubicBezTo>
                    <a:pt x="58" y="36"/>
                    <a:pt x="57" y="34"/>
                    <a:pt x="57" y="34"/>
                  </a:cubicBezTo>
                  <a:cubicBezTo>
                    <a:pt x="55" y="34"/>
                    <a:pt x="52" y="34"/>
                    <a:pt x="49" y="34"/>
                  </a:cubicBezTo>
                  <a:cubicBezTo>
                    <a:pt x="47" y="37"/>
                    <a:pt x="53" y="34"/>
                    <a:pt x="53" y="36"/>
                  </a:cubicBezTo>
                  <a:cubicBezTo>
                    <a:pt x="52" y="37"/>
                    <a:pt x="49" y="35"/>
                    <a:pt x="49" y="37"/>
                  </a:cubicBezTo>
                  <a:cubicBezTo>
                    <a:pt x="50" y="37"/>
                    <a:pt x="51" y="38"/>
                    <a:pt x="51" y="39"/>
                  </a:cubicBezTo>
                  <a:cubicBezTo>
                    <a:pt x="53" y="39"/>
                    <a:pt x="56" y="38"/>
                    <a:pt x="57" y="40"/>
                  </a:cubicBezTo>
                  <a:cubicBezTo>
                    <a:pt x="56" y="40"/>
                    <a:pt x="54" y="40"/>
                    <a:pt x="54" y="41"/>
                  </a:cubicBezTo>
                  <a:close/>
                  <a:moveTo>
                    <a:pt x="50" y="41"/>
                  </a:moveTo>
                  <a:cubicBezTo>
                    <a:pt x="53" y="41"/>
                    <a:pt x="54" y="47"/>
                    <a:pt x="57" y="44"/>
                  </a:cubicBezTo>
                  <a:cubicBezTo>
                    <a:pt x="55" y="43"/>
                    <a:pt x="53" y="38"/>
                    <a:pt x="50" y="41"/>
                  </a:cubicBezTo>
                  <a:close/>
                  <a:moveTo>
                    <a:pt x="50" y="42"/>
                  </a:moveTo>
                  <a:cubicBezTo>
                    <a:pt x="50" y="45"/>
                    <a:pt x="50" y="48"/>
                    <a:pt x="51" y="50"/>
                  </a:cubicBezTo>
                  <a:cubicBezTo>
                    <a:pt x="54" y="50"/>
                    <a:pt x="54" y="48"/>
                    <a:pt x="55" y="46"/>
                  </a:cubicBezTo>
                  <a:cubicBezTo>
                    <a:pt x="54" y="44"/>
                    <a:pt x="53" y="43"/>
                    <a:pt x="51" y="42"/>
                  </a:cubicBezTo>
                  <a:cubicBezTo>
                    <a:pt x="51" y="45"/>
                    <a:pt x="55" y="47"/>
                    <a:pt x="52" y="48"/>
                  </a:cubicBezTo>
                  <a:cubicBezTo>
                    <a:pt x="52" y="46"/>
                    <a:pt x="51" y="44"/>
                    <a:pt x="50" y="42"/>
                  </a:cubicBezTo>
                  <a:close/>
                  <a:moveTo>
                    <a:pt x="48" y="46"/>
                  </a:moveTo>
                  <a:cubicBezTo>
                    <a:pt x="47" y="49"/>
                    <a:pt x="49" y="49"/>
                    <a:pt x="49" y="52"/>
                  </a:cubicBezTo>
                  <a:cubicBezTo>
                    <a:pt x="52" y="52"/>
                    <a:pt x="49" y="46"/>
                    <a:pt x="48" y="46"/>
                  </a:cubicBezTo>
                  <a:close/>
                  <a:moveTo>
                    <a:pt x="47" y="48"/>
                  </a:moveTo>
                  <a:cubicBezTo>
                    <a:pt x="44" y="47"/>
                    <a:pt x="46" y="52"/>
                    <a:pt x="45" y="54"/>
                  </a:cubicBezTo>
                  <a:cubicBezTo>
                    <a:pt x="49" y="54"/>
                    <a:pt x="48" y="49"/>
                    <a:pt x="47" y="48"/>
                  </a:cubicBezTo>
                  <a:close/>
                  <a:moveTo>
                    <a:pt x="22" y="42"/>
                  </a:moveTo>
                  <a:cubicBezTo>
                    <a:pt x="24" y="43"/>
                    <a:pt x="25" y="41"/>
                    <a:pt x="26" y="41"/>
                  </a:cubicBezTo>
                  <a:cubicBezTo>
                    <a:pt x="28" y="40"/>
                    <a:pt x="31" y="39"/>
                    <a:pt x="33" y="37"/>
                  </a:cubicBezTo>
                  <a:cubicBezTo>
                    <a:pt x="28" y="38"/>
                    <a:pt x="24" y="39"/>
                    <a:pt x="22" y="42"/>
                  </a:cubicBezTo>
                  <a:close/>
                  <a:moveTo>
                    <a:pt x="25" y="41"/>
                  </a:moveTo>
                  <a:cubicBezTo>
                    <a:pt x="25" y="43"/>
                    <a:pt x="20" y="44"/>
                    <a:pt x="23" y="46"/>
                  </a:cubicBezTo>
                  <a:cubicBezTo>
                    <a:pt x="25" y="43"/>
                    <a:pt x="28" y="42"/>
                    <a:pt x="31" y="41"/>
                  </a:cubicBezTo>
                  <a:cubicBezTo>
                    <a:pt x="32" y="40"/>
                    <a:pt x="32" y="39"/>
                    <a:pt x="31" y="40"/>
                  </a:cubicBezTo>
                  <a:cubicBezTo>
                    <a:pt x="29" y="40"/>
                    <a:pt x="28" y="42"/>
                    <a:pt x="25" y="41"/>
                  </a:cubicBezTo>
                  <a:close/>
                  <a:moveTo>
                    <a:pt x="23" y="48"/>
                  </a:moveTo>
                  <a:cubicBezTo>
                    <a:pt x="26" y="47"/>
                    <a:pt x="27" y="45"/>
                    <a:pt x="29" y="43"/>
                  </a:cubicBezTo>
                  <a:cubicBezTo>
                    <a:pt x="26" y="44"/>
                    <a:pt x="24" y="45"/>
                    <a:pt x="23" y="48"/>
                  </a:cubicBezTo>
                  <a:close/>
                  <a:moveTo>
                    <a:pt x="26" y="50"/>
                  </a:moveTo>
                  <a:cubicBezTo>
                    <a:pt x="26" y="48"/>
                    <a:pt x="29" y="49"/>
                    <a:pt x="29" y="46"/>
                  </a:cubicBezTo>
                  <a:cubicBezTo>
                    <a:pt x="26" y="46"/>
                    <a:pt x="23" y="49"/>
                    <a:pt x="26" y="50"/>
                  </a:cubicBezTo>
                  <a:close/>
                  <a:moveTo>
                    <a:pt x="26" y="51"/>
                  </a:moveTo>
                  <a:cubicBezTo>
                    <a:pt x="29" y="52"/>
                    <a:pt x="29" y="49"/>
                    <a:pt x="30" y="48"/>
                  </a:cubicBezTo>
                  <a:cubicBezTo>
                    <a:pt x="28" y="48"/>
                    <a:pt x="27" y="50"/>
                    <a:pt x="26" y="51"/>
                  </a:cubicBezTo>
                  <a:close/>
                  <a:moveTo>
                    <a:pt x="30" y="53"/>
                  </a:moveTo>
                  <a:cubicBezTo>
                    <a:pt x="31" y="53"/>
                    <a:pt x="31" y="52"/>
                    <a:pt x="32" y="51"/>
                  </a:cubicBezTo>
                  <a:cubicBezTo>
                    <a:pt x="32" y="52"/>
                    <a:pt x="32" y="54"/>
                    <a:pt x="34" y="54"/>
                  </a:cubicBezTo>
                  <a:cubicBezTo>
                    <a:pt x="34" y="52"/>
                    <a:pt x="36" y="49"/>
                    <a:pt x="34" y="48"/>
                  </a:cubicBezTo>
                  <a:cubicBezTo>
                    <a:pt x="34" y="49"/>
                    <a:pt x="33" y="50"/>
                    <a:pt x="32" y="50"/>
                  </a:cubicBezTo>
                  <a:cubicBezTo>
                    <a:pt x="32" y="49"/>
                    <a:pt x="32" y="48"/>
                    <a:pt x="31" y="48"/>
                  </a:cubicBezTo>
                  <a:cubicBezTo>
                    <a:pt x="31" y="49"/>
                    <a:pt x="29" y="50"/>
                    <a:pt x="30" y="53"/>
                  </a:cubicBezTo>
                  <a:close/>
                  <a:moveTo>
                    <a:pt x="28" y="35"/>
                  </a:moveTo>
                  <a:cubicBezTo>
                    <a:pt x="28" y="36"/>
                    <a:pt x="30" y="35"/>
                    <a:pt x="30" y="35"/>
                  </a:cubicBezTo>
                  <a:cubicBezTo>
                    <a:pt x="27" y="34"/>
                    <a:pt x="27" y="35"/>
                    <a:pt x="22" y="35"/>
                  </a:cubicBezTo>
                  <a:cubicBezTo>
                    <a:pt x="21" y="38"/>
                    <a:pt x="27" y="35"/>
                    <a:pt x="27" y="37"/>
                  </a:cubicBezTo>
                  <a:cubicBezTo>
                    <a:pt x="25" y="37"/>
                    <a:pt x="21" y="36"/>
                    <a:pt x="22" y="40"/>
                  </a:cubicBezTo>
                  <a:cubicBezTo>
                    <a:pt x="25" y="38"/>
                    <a:pt x="30" y="38"/>
                    <a:pt x="32" y="35"/>
                  </a:cubicBezTo>
                  <a:cubicBezTo>
                    <a:pt x="31" y="35"/>
                    <a:pt x="27" y="38"/>
                    <a:pt x="28" y="35"/>
                  </a:cubicBezTo>
                  <a:close/>
                  <a:moveTo>
                    <a:pt x="70" y="37"/>
                  </a:moveTo>
                  <a:cubicBezTo>
                    <a:pt x="70" y="37"/>
                    <a:pt x="70" y="36"/>
                    <a:pt x="70" y="35"/>
                  </a:cubicBezTo>
                  <a:cubicBezTo>
                    <a:pt x="68" y="35"/>
                    <a:pt x="65" y="35"/>
                    <a:pt x="62" y="35"/>
                  </a:cubicBezTo>
                  <a:cubicBezTo>
                    <a:pt x="62" y="39"/>
                    <a:pt x="68" y="36"/>
                    <a:pt x="70" y="37"/>
                  </a:cubicBezTo>
                  <a:close/>
                  <a:moveTo>
                    <a:pt x="45" y="38"/>
                  </a:moveTo>
                  <a:cubicBezTo>
                    <a:pt x="47" y="35"/>
                    <a:pt x="41" y="36"/>
                    <a:pt x="41" y="37"/>
                  </a:cubicBezTo>
                  <a:cubicBezTo>
                    <a:pt x="42" y="38"/>
                    <a:pt x="43" y="38"/>
                    <a:pt x="45" y="38"/>
                  </a:cubicBezTo>
                  <a:close/>
                  <a:moveTo>
                    <a:pt x="5" y="43"/>
                  </a:moveTo>
                  <a:cubicBezTo>
                    <a:pt x="6" y="45"/>
                    <a:pt x="1" y="43"/>
                    <a:pt x="3" y="46"/>
                  </a:cubicBezTo>
                  <a:cubicBezTo>
                    <a:pt x="7" y="45"/>
                    <a:pt x="14" y="45"/>
                    <a:pt x="16" y="43"/>
                  </a:cubicBezTo>
                  <a:cubicBezTo>
                    <a:pt x="12" y="43"/>
                    <a:pt x="9" y="43"/>
                    <a:pt x="5" y="43"/>
                  </a:cubicBezTo>
                  <a:close/>
                  <a:moveTo>
                    <a:pt x="6" y="42"/>
                  </a:moveTo>
                  <a:cubicBezTo>
                    <a:pt x="10" y="42"/>
                    <a:pt x="16" y="44"/>
                    <a:pt x="16" y="40"/>
                  </a:cubicBezTo>
                  <a:cubicBezTo>
                    <a:pt x="13" y="39"/>
                    <a:pt x="9" y="41"/>
                    <a:pt x="8" y="39"/>
                  </a:cubicBezTo>
                  <a:cubicBezTo>
                    <a:pt x="10" y="39"/>
                    <a:pt x="13" y="39"/>
                    <a:pt x="16" y="39"/>
                  </a:cubicBezTo>
                  <a:cubicBezTo>
                    <a:pt x="16" y="36"/>
                    <a:pt x="12" y="37"/>
                    <a:pt x="10" y="37"/>
                  </a:cubicBezTo>
                  <a:cubicBezTo>
                    <a:pt x="7" y="37"/>
                    <a:pt x="2" y="36"/>
                    <a:pt x="3" y="39"/>
                  </a:cubicBezTo>
                  <a:cubicBezTo>
                    <a:pt x="2" y="41"/>
                    <a:pt x="7" y="38"/>
                    <a:pt x="6" y="41"/>
                  </a:cubicBezTo>
                  <a:cubicBezTo>
                    <a:pt x="5" y="41"/>
                    <a:pt x="2" y="40"/>
                    <a:pt x="3" y="42"/>
                  </a:cubicBezTo>
                  <a:cubicBezTo>
                    <a:pt x="3" y="45"/>
                    <a:pt x="4" y="42"/>
                    <a:pt x="6" y="42"/>
                  </a:cubicBezTo>
                  <a:close/>
                  <a:moveTo>
                    <a:pt x="70" y="38"/>
                  </a:moveTo>
                  <a:cubicBezTo>
                    <a:pt x="68" y="39"/>
                    <a:pt x="64" y="37"/>
                    <a:pt x="63" y="39"/>
                  </a:cubicBezTo>
                  <a:cubicBezTo>
                    <a:pt x="65" y="38"/>
                    <a:pt x="70" y="40"/>
                    <a:pt x="70" y="38"/>
                  </a:cubicBezTo>
                  <a:close/>
                  <a:moveTo>
                    <a:pt x="39" y="42"/>
                  </a:moveTo>
                  <a:cubicBezTo>
                    <a:pt x="40" y="42"/>
                    <a:pt x="38" y="41"/>
                    <a:pt x="38" y="41"/>
                  </a:cubicBezTo>
                  <a:cubicBezTo>
                    <a:pt x="38" y="42"/>
                    <a:pt x="41" y="50"/>
                    <a:pt x="38" y="51"/>
                  </a:cubicBezTo>
                  <a:cubicBezTo>
                    <a:pt x="39" y="49"/>
                    <a:pt x="38" y="40"/>
                    <a:pt x="37" y="47"/>
                  </a:cubicBezTo>
                  <a:cubicBezTo>
                    <a:pt x="36" y="48"/>
                    <a:pt x="37" y="52"/>
                    <a:pt x="36" y="54"/>
                  </a:cubicBezTo>
                  <a:cubicBezTo>
                    <a:pt x="37" y="54"/>
                    <a:pt x="37" y="52"/>
                    <a:pt x="38" y="52"/>
                  </a:cubicBezTo>
                  <a:cubicBezTo>
                    <a:pt x="38" y="55"/>
                    <a:pt x="42" y="53"/>
                    <a:pt x="44" y="54"/>
                  </a:cubicBezTo>
                  <a:cubicBezTo>
                    <a:pt x="44" y="52"/>
                    <a:pt x="44" y="50"/>
                    <a:pt x="44" y="48"/>
                  </a:cubicBezTo>
                  <a:cubicBezTo>
                    <a:pt x="41" y="47"/>
                    <a:pt x="44" y="53"/>
                    <a:pt x="42" y="53"/>
                  </a:cubicBezTo>
                  <a:cubicBezTo>
                    <a:pt x="42" y="51"/>
                    <a:pt x="42" y="45"/>
                    <a:pt x="41" y="48"/>
                  </a:cubicBezTo>
                  <a:cubicBezTo>
                    <a:pt x="40" y="49"/>
                    <a:pt x="42" y="53"/>
                    <a:pt x="40" y="53"/>
                  </a:cubicBezTo>
                  <a:cubicBezTo>
                    <a:pt x="40" y="50"/>
                    <a:pt x="40" y="46"/>
                    <a:pt x="40" y="43"/>
                  </a:cubicBezTo>
                  <a:cubicBezTo>
                    <a:pt x="41" y="43"/>
                    <a:pt x="41" y="43"/>
                    <a:pt x="41" y="41"/>
                  </a:cubicBezTo>
                  <a:cubicBezTo>
                    <a:pt x="43" y="42"/>
                    <a:pt x="44" y="40"/>
                    <a:pt x="44" y="39"/>
                  </a:cubicBezTo>
                  <a:cubicBezTo>
                    <a:pt x="42" y="38"/>
                    <a:pt x="42" y="41"/>
                    <a:pt x="40" y="39"/>
                  </a:cubicBezTo>
                  <a:cubicBezTo>
                    <a:pt x="40" y="40"/>
                    <a:pt x="40" y="42"/>
                    <a:pt x="39" y="42"/>
                  </a:cubicBezTo>
                  <a:close/>
                  <a:moveTo>
                    <a:pt x="66" y="51"/>
                  </a:moveTo>
                  <a:cubicBezTo>
                    <a:pt x="66" y="51"/>
                    <a:pt x="65" y="50"/>
                    <a:pt x="64" y="49"/>
                  </a:cubicBezTo>
                  <a:cubicBezTo>
                    <a:pt x="63" y="49"/>
                    <a:pt x="61" y="50"/>
                    <a:pt x="61" y="48"/>
                  </a:cubicBezTo>
                  <a:cubicBezTo>
                    <a:pt x="60" y="48"/>
                    <a:pt x="60" y="49"/>
                    <a:pt x="61" y="49"/>
                  </a:cubicBezTo>
                  <a:cubicBezTo>
                    <a:pt x="64" y="51"/>
                    <a:pt x="67" y="53"/>
                    <a:pt x="70" y="55"/>
                  </a:cubicBezTo>
                  <a:cubicBezTo>
                    <a:pt x="72" y="51"/>
                    <a:pt x="68" y="52"/>
                    <a:pt x="66" y="51"/>
                  </a:cubicBezTo>
                  <a:close/>
                  <a:moveTo>
                    <a:pt x="57" y="54"/>
                  </a:moveTo>
                  <a:cubicBezTo>
                    <a:pt x="61" y="56"/>
                    <a:pt x="67" y="57"/>
                    <a:pt x="69" y="62"/>
                  </a:cubicBezTo>
                  <a:cubicBezTo>
                    <a:pt x="67" y="62"/>
                    <a:pt x="67" y="59"/>
                    <a:pt x="65" y="59"/>
                  </a:cubicBezTo>
                  <a:cubicBezTo>
                    <a:pt x="63" y="59"/>
                    <a:pt x="63" y="57"/>
                    <a:pt x="62" y="56"/>
                  </a:cubicBezTo>
                  <a:cubicBezTo>
                    <a:pt x="62" y="56"/>
                    <a:pt x="60" y="56"/>
                    <a:pt x="60" y="56"/>
                  </a:cubicBezTo>
                  <a:cubicBezTo>
                    <a:pt x="60" y="56"/>
                    <a:pt x="59" y="55"/>
                    <a:pt x="58" y="56"/>
                  </a:cubicBezTo>
                  <a:cubicBezTo>
                    <a:pt x="63" y="57"/>
                    <a:pt x="63" y="64"/>
                    <a:pt x="69" y="64"/>
                  </a:cubicBezTo>
                  <a:cubicBezTo>
                    <a:pt x="71" y="60"/>
                    <a:pt x="68" y="59"/>
                    <a:pt x="65" y="56"/>
                  </a:cubicBezTo>
                  <a:cubicBezTo>
                    <a:pt x="64" y="55"/>
                    <a:pt x="62" y="55"/>
                    <a:pt x="61" y="54"/>
                  </a:cubicBezTo>
                  <a:cubicBezTo>
                    <a:pt x="60" y="53"/>
                    <a:pt x="57" y="52"/>
                    <a:pt x="59" y="50"/>
                  </a:cubicBezTo>
                  <a:cubicBezTo>
                    <a:pt x="59" y="52"/>
                    <a:pt x="60" y="52"/>
                    <a:pt x="61" y="53"/>
                  </a:cubicBezTo>
                  <a:cubicBezTo>
                    <a:pt x="62" y="53"/>
                    <a:pt x="62" y="54"/>
                    <a:pt x="63" y="55"/>
                  </a:cubicBezTo>
                  <a:cubicBezTo>
                    <a:pt x="63" y="55"/>
                    <a:pt x="64" y="54"/>
                    <a:pt x="64" y="55"/>
                  </a:cubicBezTo>
                  <a:cubicBezTo>
                    <a:pt x="65" y="55"/>
                    <a:pt x="66" y="56"/>
                    <a:pt x="67" y="57"/>
                  </a:cubicBezTo>
                  <a:cubicBezTo>
                    <a:pt x="68" y="58"/>
                    <a:pt x="69" y="58"/>
                    <a:pt x="70" y="59"/>
                  </a:cubicBezTo>
                  <a:cubicBezTo>
                    <a:pt x="72" y="55"/>
                    <a:pt x="69" y="55"/>
                    <a:pt x="67" y="54"/>
                  </a:cubicBezTo>
                  <a:cubicBezTo>
                    <a:pt x="65" y="52"/>
                    <a:pt x="62" y="50"/>
                    <a:pt x="59" y="50"/>
                  </a:cubicBezTo>
                  <a:cubicBezTo>
                    <a:pt x="59" y="50"/>
                    <a:pt x="59" y="49"/>
                    <a:pt x="58" y="49"/>
                  </a:cubicBezTo>
                  <a:cubicBezTo>
                    <a:pt x="58" y="50"/>
                    <a:pt x="57" y="52"/>
                    <a:pt x="57" y="54"/>
                  </a:cubicBezTo>
                  <a:close/>
                  <a:moveTo>
                    <a:pt x="63" y="61"/>
                  </a:moveTo>
                  <a:cubicBezTo>
                    <a:pt x="61" y="59"/>
                    <a:pt x="57" y="55"/>
                    <a:pt x="54" y="55"/>
                  </a:cubicBezTo>
                  <a:cubicBezTo>
                    <a:pt x="55" y="58"/>
                    <a:pt x="58" y="60"/>
                    <a:pt x="61" y="62"/>
                  </a:cubicBezTo>
                  <a:cubicBezTo>
                    <a:pt x="61" y="65"/>
                    <a:pt x="63" y="67"/>
                    <a:pt x="66" y="67"/>
                  </a:cubicBezTo>
                  <a:cubicBezTo>
                    <a:pt x="67" y="65"/>
                    <a:pt x="64" y="62"/>
                    <a:pt x="63" y="61"/>
                  </a:cubicBezTo>
                  <a:close/>
                  <a:moveTo>
                    <a:pt x="60" y="63"/>
                  </a:moveTo>
                  <a:cubicBezTo>
                    <a:pt x="59" y="62"/>
                    <a:pt x="58" y="61"/>
                    <a:pt x="57" y="61"/>
                  </a:cubicBezTo>
                  <a:cubicBezTo>
                    <a:pt x="57" y="60"/>
                    <a:pt x="56" y="58"/>
                    <a:pt x="55" y="58"/>
                  </a:cubicBezTo>
                  <a:cubicBezTo>
                    <a:pt x="56" y="63"/>
                    <a:pt x="58" y="67"/>
                    <a:pt x="63" y="68"/>
                  </a:cubicBezTo>
                  <a:cubicBezTo>
                    <a:pt x="64" y="67"/>
                    <a:pt x="61" y="65"/>
                    <a:pt x="60" y="63"/>
                  </a:cubicBezTo>
                  <a:close/>
                  <a:moveTo>
                    <a:pt x="50" y="57"/>
                  </a:moveTo>
                  <a:cubicBezTo>
                    <a:pt x="50" y="59"/>
                    <a:pt x="52" y="60"/>
                    <a:pt x="52" y="61"/>
                  </a:cubicBezTo>
                  <a:cubicBezTo>
                    <a:pt x="53" y="61"/>
                    <a:pt x="53" y="62"/>
                    <a:pt x="54" y="63"/>
                  </a:cubicBezTo>
                  <a:cubicBezTo>
                    <a:pt x="55" y="64"/>
                    <a:pt x="57" y="67"/>
                    <a:pt x="55" y="68"/>
                  </a:cubicBezTo>
                  <a:cubicBezTo>
                    <a:pt x="54" y="64"/>
                    <a:pt x="52" y="61"/>
                    <a:pt x="50" y="59"/>
                  </a:cubicBezTo>
                  <a:cubicBezTo>
                    <a:pt x="50" y="63"/>
                    <a:pt x="52" y="65"/>
                    <a:pt x="53" y="68"/>
                  </a:cubicBezTo>
                  <a:cubicBezTo>
                    <a:pt x="55" y="68"/>
                    <a:pt x="59" y="70"/>
                    <a:pt x="59" y="68"/>
                  </a:cubicBezTo>
                  <a:cubicBezTo>
                    <a:pt x="56" y="65"/>
                    <a:pt x="56" y="58"/>
                    <a:pt x="50" y="57"/>
                  </a:cubicBezTo>
                  <a:close/>
                  <a:moveTo>
                    <a:pt x="50" y="62"/>
                  </a:moveTo>
                  <a:cubicBezTo>
                    <a:pt x="49" y="61"/>
                    <a:pt x="49" y="59"/>
                    <a:pt x="48" y="58"/>
                  </a:cubicBezTo>
                  <a:cubicBezTo>
                    <a:pt x="46" y="61"/>
                    <a:pt x="48" y="67"/>
                    <a:pt x="51" y="68"/>
                  </a:cubicBezTo>
                  <a:cubicBezTo>
                    <a:pt x="52" y="66"/>
                    <a:pt x="50" y="64"/>
                    <a:pt x="50" y="62"/>
                  </a:cubicBezTo>
                  <a:close/>
                  <a:moveTo>
                    <a:pt x="43" y="60"/>
                  </a:moveTo>
                  <a:cubicBezTo>
                    <a:pt x="43" y="63"/>
                    <a:pt x="43" y="66"/>
                    <a:pt x="43" y="68"/>
                  </a:cubicBezTo>
                  <a:cubicBezTo>
                    <a:pt x="46" y="70"/>
                    <a:pt x="44" y="66"/>
                    <a:pt x="46" y="66"/>
                  </a:cubicBezTo>
                  <a:cubicBezTo>
                    <a:pt x="46" y="68"/>
                    <a:pt x="46" y="69"/>
                    <a:pt x="49" y="68"/>
                  </a:cubicBezTo>
                  <a:cubicBezTo>
                    <a:pt x="49" y="67"/>
                    <a:pt x="48" y="66"/>
                    <a:pt x="47" y="64"/>
                  </a:cubicBezTo>
                  <a:cubicBezTo>
                    <a:pt x="46" y="63"/>
                    <a:pt x="47" y="59"/>
                    <a:pt x="44" y="60"/>
                  </a:cubicBezTo>
                  <a:cubicBezTo>
                    <a:pt x="44" y="61"/>
                    <a:pt x="47" y="64"/>
                    <a:pt x="44" y="65"/>
                  </a:cubicBezTo>
                  <a:cubicBezTo>
                    <a:pt x="45" y="62"/>
                    <a:pt x="44" y="61"/>
                    <a:pt x="43" y="60"/>
                  </a:cubicBezTo>
                  <a:close/>
                  <a:moveTo>
                    <a:pt x="70" y="51"/>
                  </a:moveTo>
                  <a:cubicBezTo>
                    <a:pt x="70" y="50"/>
                    <a:pt x="70" y="49"/>
                    <a:pt x="70" y="48"/>
                  </a:cubicBezTo>
                  <a:cubicBezTo>
                    <a:pt x="68" y="49"/>
                    <a:pt x="67" y="48"/>
                    <a:pt x="66" y="47"/>
                  </a:cubicBezTo>
                  <a:cubicBezTo>
                    <a:pt x="69" y="46"/>
                    <a:pt x="68" y="48"/>
                    <a:pt x="70" y="48"/>
                  </a:cubicBezTo>
                  <a:cubicBezTo>
                    <a:pt x="72" y="44"/>
                    <a:pt x="67" y="47"/>
                    <a:pt x="67" y="45"/>
                  </a:cubicBezTo>
                  <a:cubicBezTo>
                    <a:pt x="68" y="45"/>
                    <a:pt x="69" y="45"/>
                    <a:pt x="70" y="45"/>
                  </a:cubicBezTo>
                  <a:cubicBezTo>
                    <a:pt x="72" y="42"/>
                    <a:pt x="68" y="44"/>
                    <a:pt x="68" y="42"/>
                  </a:cubicBezTo>
                  <a:cubicBezTo>
                    <a:pt x="69" y="42"/>
                    <a:pt x="71" y="42"/>
                    <a:pt x="70" y="41"/>
                  </a:cubicBezTo>
                  <a:cubicBezTo>
                    <a:pt x="69" y="39"/>
                    <a:pt x="65" y="40"/>
                    <a:pt x="62" y="40"/>
                  </a:cubicBezTo>
                  <a:cubicBezTo>
                    <a:pt x="61" y="42"/>
                    <a:pt x="60" y="44"/>
                    <a:pt x="62" y="46"/>
                  </a:cubicBezTo>
                  <a:cubicBezTo>
                    <a:pt x="61" y="46"/>
                    <a:pt x="60" y="46"/>
                    <a:pt x="60" y="48"/>
                  </a:cubicBezTo>
                  <a:cubicBezTo>
                    <a:pt x="64" y="48"/>
                    <a:pt x="66" y="51"/>
                    <a:pt x="70" y="51"/>
                  </a:cubicBezTo>
                  <a:close/>
                  <a:moveTo>
                    <a:pt x="3" y="52"/>
                  </a:moveTo>
                  <a:cubicBezTo>
                    <a:pt x="4" y="52"/>
                    <a:pt x="7" y="51"/>
                    <a:pt x="7" y="53"/>
                  </a:cubicBezTo>
                  <a:cubicBezTo>
                    <a:pt x="6" y="53"/>
                    <a:pt x="4" y="53"/>
                    <a:pt x="3" y="53"/>
                  </a:cubicBezTo>
                  <a:cubicBezTo>
                    <a:pt x="2" y="56"/>
                    <a:pt x="4" y="56"/>
                    <a:pt x="3" y="59"/>
                  </a:cubicBezTo>
                  <a:cubicBezTo>
                    <a:pt x="5" y="60"/>
                    <a:pt x="7" y="57"/>
                    <a:pt x="7" y="57"/>
                  </a:cubicBezTo>
                  <a:cubicBezTo>
                    <a:pt x="7" y="57"/>
                    <a:pt x="10" y="56"/>
                    <a:pt x="10" y="56"/>
                  </a:cubicBezTo>
                  <a:cubicBezTo>
                    <a:pt x="11" y="56"/>
                    <a:pt x="11" y="56"/>
                    <a:pt x="11" y="55"/>
                  </a:cubicBezTo>
                  <a:cubicBezTo>
                    <a:pt x="11" y="55"/>
                    <a:pt x="14" y="55"/>
                    <a:pt x="14" y="55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17" y="53"/>
                    <a:pt x="19" y="54"/>
                    <a:pt x="19" y="52"/>
                  </a:cubicBezTo>
                  <a:cubicBezTo>
                    <a:pt x="18" y="52"/>
                    <a:pt x="18" y="50"/>
                    <a:pt x="17" y="50"/>
                  </a:cubicBezTo>
                  <a:cubicBezTo>
                    <a:pt x="16" y="50"/>
                    <a:pt x="15" y="51"/>
                    <a:pt x="14" y="51"/>
                  </a:cubicBezTo>
                  <a:cubicBezTo>
                    <a:pt x="12" y="51"/>
                    <a:pt x="9" y="53"/>
                    <a:pt x="8" y="51"/>
                  </a:cubicBezTo>
                  <a:cubicBezTo>
                    <a:pt x="11" y="51"/>
                    <a:pt x="13" y="51"/>
                    <a:pt x="15" y="49"/>
                  </a:cubicBezTo>
                  <a:cubicBezTo>
                    <a:pt x="11" y="50"/>
                    <a:pt x="5" y="49"/>
                    <a:pt x="3" y="52"/>
                  </a:cubicBezTo>
                  <a:close/>
                  <a:moveTo>
                    <a:pt x="7" y="65"/>
                  </a:moveTo>
                  <a:cubicBezTo>
                    <a:pt x="7" y="65"/>
                    <a:pt x="8" y="63"/>
                    <a:pt x="9" y="63"/>
                  </a:cubicBezTo>
                  <a:cubicBezTo>
                    <a:pt x="10" y="63"/>
                    <a:pt x="11" y="63"/>
                    <a:pt x="11" y="62"/>
                  </a:cubicBezTo>
                  <a:cubicBezTo>
                    <a:pt x="12" y="62"/>
                    <a:pt x="12" y="61"/>
                    <a:pt x="13" y="61"/>
                  </a:cubicBezTo>
                  <a:cubicBezTo>
                    <a:pt x="14" y="60"/>
                    <a:pt x="15" y="60"/>
                    <a:pt x="16" y="60"/>
                  </a:cubicBezTo>
                  <a:cubicBezTo>
                    <a:pt x="16" y="59"/>
                    <a:pt x="17" y="58"/>
                    <a:pt x="17" y="58"/>
                  </a:cubicBezTo>
                  <a:cubicBezTo>
                    <a:pt x="18" y="57"/>
                    <a:pt x="19" y="58"/>
                    <a:pt x="20" y="57"/>
                  </a:cubicBezTo>
                  <a:cubicBezTo>
                    <a:pt x="21" y="57"/>
                    <a:pt x="21" y="56"/>
                    <a:pt x="22" y="55"/>
                  </a:cubicBezTo>
                  <a:cubicBezTo>
                    <a:pt x="17" y="57"/>
                    <a:pt x="12" y="59"/>
                    <a:pt x="9" y="61"/>
                  </a:cubicBezTo>
                  <a:cubicBezTo>
                    <a:pt x="7" y="61"/>
                    <a:pt x="5" y="63"/>
                    <a:pt x="4" y="61"/>
                  </a:cubicBezTo>
                  <a:cubicBezTo>
                    <a:pt x="7" y="61"/>
                    <a:pt x="10" y="59"/>
                    <a:pt x="13" y="58"/>
                  </a:cubicBezTo>
                  <a:cubicBezTo>
                    <a:pt x="16" y="57"/>
                    <a:pt x="19" y="56"/>
                    <a:pt x="21" y="54"/>
                  </a:cubicBezTo>
                  <a:cubicBezTo>
                    <a:pt x="13" y="55"/>
                    <a:pt x="8" y="58"/>
                    <a:pt x="3" y="61"/>
                  </a:cubicBezTo>
                  <a:cubicBezTo>
                    <a:pt x="2" y="63"/>
                    <a:pt x="4" y="63"/>
                    <a:pt x="4" y="65"/>
                  </a:cubicBezTo>
                  <a:cubicBezTo>
                    <a:pt x="5" y="65"/>
                    <a:pt x="6" y="65"/>
                    <a:pt x="7" y="65"/>
                  </a:cubicBezTo>
                  <a:close/>
                  <a:moveTo>
                    <a:pt x="15" y="61"/>
                  </a:moveTo>
                  <a:cubicBezTo>
                    <a:pt x="14" y="61"/>
                    <a:pt x="14" y="62"/>
                    <a:pt x="13" y="62"/>
                  </a:cubicBezTo>
                  <a:cubicBezTo>
                    <a:pt x="12" y="63"/>
                    <a:pt x="11" y="63"/>
                    <a:pt x="10" y="63"/>
                  </a:cubicBezTo>
                  <a:cubicBezTo>
                    <a:pt x="10" y="64"/>
                    <a:pt x="9" y="65"/>
                    <a:pt x="9" y="65"/>
                  </a:cubicBezTo>
                  <a:cubicBezTo>
                    <a:pt x="8" y="66"/>
                    <a:pt x="7" y="66"/>
                    <a:pt x="7" y="67"/>
                  </a:cubicBezTo>
                  <a:cubicBezTo>
                    <a:pt x="11" y="67"/>
                    <a:pt x="13" y="64"/>
                    <a:pt x="16" y="62"/>
                  </a:cubicBezTo>
                  <a:cubicBezTo>
                    <a:pt x="18" y="61"/>
                    <a:pt x="21" y="59"/>
                    <a:pt x="23" y="56"/>
                  </a:cubicBezTo>
                  <a:cubicBezTo>
                    <a:pt x="20" y="57"/>
                    <a:pt x="17" y="59"/>
                    <a:pt x="15" y="61"/>
                  </a:cubicBezTo>
                  <a:close/>
                  <a:moveTo>
                    <a:pt x="23" y="57"/>
                  </a:moveTo>
                  <a:cubicBezTo>
                    <a:pt x="23" y="59"/>
                    <a:pt x="21" y="59"/>
                    <a:pt x="20" y="60"/>
                  </a:cubicBezTo>
                  <a:cubicBezTo>
                    <a:pt x="20" y="60"/>
                    <a:pt x="19" y="61"/>
                    <a:pt x="19" y="61"/>
                  </a:cubicBezTo>
                  <a:cubicBezTo>
                    <a:pt x="18" y="62"/>
                    <a:pt x="17" y="63"/>
                    <a:pt x="16" y="63"/>
                  </a:cubicBezTo>
                  <a:cubicBezTo>
                    <a:pt x="16" y="63"/>
                    <a:pt x="16" y="64"/>
                    <a:pt x="16" y="64"/>
                  </a:cubicBezTo>
                  <a:cubicBezTo>
                    <a:pt x="15" y="64"/>
                    <a:pt x="14" y="64"/>
                    <a:pt x="14" y="64"/>
                  </a:cubicBezTo>
                  <a:cubicBezTo>
                    <a:pt x="14" y="64"/>
                    <a:pt x="14" y="65"/>
                    <a:pt x="14" y="65"/>
                  </a:cubicBezTo>
                  <a:cubicBezTo>
                    <a:pt x="14" y="65"/>
                    <a:pt x="12" y="65"/>
                    <a:pt x="12" y="65"/>
                  </a:cubicBezTo>
                  <a:cubicBezTo>
                    <a:pt x="11" y="66"/>
                    <a:pt x="10" y="67"/>
                    <a:pt x="10" y="68"/>
                  </a:cubicBezTo>
                  <a:cubicBezTo>
                    <a:pt x="13" y="69"/>
                    <a:pt x="14" y="68"/>
                    <a:pt x="16" y="67"/>
                  </a:cubicBezTo>
                  <a:cubicBezTo>
                    <a:pt x="19" y="65"/>
                    <a:pt x="21" y="63"/>
                    <a:pt x="23" y="61"/>
                  </a:cubicBezTo>
                  <a:cubicBezTo>
                    <a:pt x="25" y="60"/>
                    <a:pt x="26" y="59"/>
                    <a:pt x="27" y="57"/>
                  </a:cubicBezTo>
                  <a:cubicBezTo>
                    <a:pt x="26" y="57"/>
                    <a:pt x="25" y="57"/>
                    <a:pt x="23" y="57"/>
                  </a:cubicBezTo>
                  <a:close/>
                  <a:moveTo>
                    <a:pt x="16" y="68"/>
                  </a:moveTo>
                  <a:cubicBezTo>
                    <a:pt x="19" y="69"/>
                    <a:pt x="21" y="67"/>
                    <a:pt x="23" y="65"/>
                  </a:cubicBezTo>
                  <a:cubicBezTo>
                    <a:pt x="24" y="64"/>
                    <a:pt x="28" y="60"/>
                    <a:pt x="26" y="59"/>
                  </a:cubicBezTo>
                  <a:cubicBezTo>
                    <a:pt x="23" y="63"/>
                    <a:pt x="19" y="65"/>
                    <a:pt x="16" y="68"/>
                  </a:cubicBezTo>
                  <a:close/>
                  <a:moveTo>
                    <a:pt x="21" y="68"/>
                  </a:moveTo>
                  <a:cubicBezTo>
                    <a:pt x="25" y="68"/>
                    <a:pt x="25" y="64"/>
                    <a:pt x="28" y="62"/>
                  </a:cubicBezTo>
                  <a:cubicBezTo>
                    <a:pt x="27" y="61"/>
                    <a:pt x="30" y="59"/>
                    <a:pt x="30" y="61"/>
                  </a:cubicBezTo>
                  <a:cubicBezTo>
                    <a:pt x="28" y="63"/>
                    <a:pt x="25" y="65"/>
                    <a:pt x="24" y="68"/>
                  </a:cubicBezTo>
                  <a:cubicBezTo>
                    <a:pt x="28" y="68"/>
                    <a:pt x="33" y="61"/>
                    <a:pt x="29" y="59"/>
                  </a:cubicBezTo>
                  <a:cubicBezTo>
                    <a:pt x="27" y="63"/>
                    <a:pt x="22" y="64"/>
                    <a:pt x="21" y="68"/>
                  </a:cubicBezTo>
                  <a:close/>
                  <a:moveTo>
                    <a:pt x="32" y="63"/>
                  </a:moveTo>
                  <a:cubicBezTo>
                    <a:pt x="33" y="62"/>
                    <a:pt x="34" y="60"/>
                    <a:pt x="32" y="60"/>
                  </a:cubicBezTo>
                  <a:cubicBezTo>
                    <a:pt x="31" y="62"/>
                    <a:pt x="29" y="64"/>
                    <a:pt x="29" y="68"/>
                  </a:cubicBezTo>
                  <a:cubicBezTo>
                    <a:pt x="31" y="68"/>
                    <a:pt x="32" y="64"/>
                    <a:pt x="32" y="63"/>
                  </a:cubicBezTo>
                  <a:close/>
                  <a:moveTo>
                    <a:pt x="31" y="68"/>
                  </a:moveTo>
                  <a:cubicBezTo>
                    <a:pt x="32" y="68"/>
                    <a:pt x="34" y="68"/>
                    <a:pt x="35" y="68"/>
                  </a:cubicBezTo>
                  <a:cubicBezTo>
                    <a:pt x="34" y="66"/>
                    <a:pt x="36" y="61"/>
                    <a:pt x="34" y="61"/>
                  </a:cubicBezTo>
                  <a:cubicBezTo>
                    <a:pt x="34" y="64"/>
                    <a:pt x="31" y="65"/>
                    <a:pt x="31" y="68"/>
                  </a:cubicBezTo>
                  <a:close/>
                  <a:moveTo>
                    <a:pt x="5" y="49"/>
                  </a:moveTo>
                  <a:cubicBezTo>
                    <a:pt x="9" y="49"/>
                    <a:pt x="10" y="49"/>
                    <a:pt x="12" y="48"/>
                  </a:cubicBezTo>
                  <a:cubicBezTo>
                    <a:pt x="14" y="48"/>
                    <a:pt x="16" y="50"/>
                    <a:pt x="17" y="48"/>
                  </a:cubicBezTo>
                  <a:cubicBezTo>
                    <a:pt x="14" y="49"/>
                    <a:pt x="18" y="46"/>
                    <a:pt x="15" y="46"/>
                  </a:cubicBezTo>
                  <a:cubicBezTo>
                    <a:pt x="12" y="48"/>
                    <a:pt x="3" y="45"/>
                    <a:pt x="3" y="49"/>
                  </a:cubicBezTo>
                  <a:cubicBezTo>
                    <a:pt x="3" y="51"/>
                    <a:pt x="4" y="49"/>
                    <a:pt x="5" y="49"/>
                  </a:cubicBezTo>
                  <a:close/>
                  <a:moveTo>
                    <a:pt x="42" y="68"/>
                  </a:moveTo>
                  <a:cubicBezTo>
                    <a:pt x="41" y="65"/>
                    <a:pt x="43" y="60"/>
                    <a:pt x="39" y="60"/>
                  </a:cubicBezTo>
                  <a:cubicBezTo>
                    <a:pt x="40" y="64"/>
                    <a:pt x="35" y="69"/>
                    <a:pt x="42" y="68"/>
                  </a:cubicBezTo>
                  <a:close/>
                  <a:moveTo>
                    <a:pt x="38" y="63"/>
                  </a:moveTo>
                  <a:cubicBezTo>
                    <a:pt x="38" y="62"/>
                    <a:pt x="38" y="60"/>
                    <a:pt x="37" y="60"/>
                  </a:cubicBezTo>
                  <a:cubicBezTo>
                    <a:pt x="35" y="61"/>
                    <a:pt x="36" y="65"/>
                    <a:pt x="36" y="68"/>
                  </a:cubicBezTo>
                  <a:cubicBezTo>
                    <a:pt x="37" y="68"/>
                    <a:pt x="38" y="65"/>
                    <a:pt x="38" y="63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22" name="Freeform 69"/>
            <p:cNvSpPr>
              <a:spLocks noEditPoints="1" noChangeArrowheads="1"/>
            </p:cNvSpPr>
            <p:nvPr/>
          </p:nvSpPr>
          <p:spPr bwMode="auto">
            <a:xfrm>
              <a:off x="935037" y="1143000"/>
              <a:ext cx="201613" cy="207963"/>
            </a:xfrm>
            <a:custGeom>
              <a:avLst/>
              <a:gdLst>
                <a:gd name="T0" fmla="*/ 72 w 73"/>
                <a:gd name="T1" fmla="*/ 43 h 75"/>
                <a:gd name="T2" fmla="*/ 2 w 73"/>
                <a:gd name="T3" fmla="*/ 61 h 75"/>
                <a:gd name="T4" fmla="*/ 12 w 73"/>
                <a:gd name="T5" fmla="*/ 1 h 75"/>
                <a:gd name="T6" fmla="*/ 27 w 73"/>
                <a:gd name="T7" fmla="*/ 15 h 75"/>
                <a:gd name="T8" fmla="*/ 27 w 73"/>
                <a:gd name="T9" fmla="*/ 15 h 75"/>
                <a:gd name="T10" fmla="*/ 9 w 73"/>
                <a:gd name="T11" fmla="*/ 7 h 75"/>
                <a:gd name="T12" fmla="*/ 6 w 73"/>
                <a:gd name="T13" fmla="*/ 6 h 75"/>
                <a:gd name="T14" fmla="*/ 17 w 73"/>
                <a:gd name="T15" fmla="*/ 24 h 75"/>
                <a:gd name="T16" fmla="*/ 13 w 73"/>
                <a:gd name="T17" fmla="*/ 16 h 75"/>
                <a:gd name="T18" fmla="*/ 18 w 73"/>
                <a:gd name="T19" fmla="*/ 29 h 75"/>
                <a:gd name="T20" fmla="*/ 3 w 73"/>
                <a:gd name="T21" fmla="*/ 35 h 75"/>
                <a:gd name="T22" fmla="*/ 12 w 73"/>
                <a:gd name="T23" fmla="*/ 32 h 75"/>
                <a:gd name="T24" fmla="*/ 14 w 73"/>
                <a:gd name="T25" fmla="*/ 48 h 75"/>
                <a:gd name="T26" fmla="*/ 11 w 73"/>
                <a:gd name="T27" fmla="*/ 54 h 75"/>
                <a:gd name="T28" fmla="*/ 16 w 73"/>
                <a:gd name="T29" fmla="*/ 50 h 75"/>
                <a:gd name="T30" fmla="*/ 10 w 73"/>
                <a:gd name="T31" fmla="*/ 63 h 75"/>
                <a:gd name="T32" fmla="*/ 17 w 73"/>
                <a:gd name="T33" fmla="*/ 60 h 75"/>
                <a:gd name="T34" fmla="*/ 16 w 73"/>
                <a:gd name="T35" fmla="*/ 61 h 75"/>
                <a:gd name="T36" fmla="*/ 14 w 73"/>
                <a:gd name="T37" fmla="*/ 69 h 75"/>
                <a:gd name="T38" fmla="*/ 17 w 73"/>
                <a:gd name="T39" fmla="*/ 69 h 75"/>
                <a:gd name="T40" fmla="*/ 24 w 73"/>
                <a:gd name="T41" fmla="*/ 70 h 75"/>
                <a:gd name="T42" fmla="*/ 30 w 73"/>
                <a:gd name="T43" fmla="*/ 70 h 75"/>
                <a:gd name="T44" fmla="*/ 30 w 73"/>
                <a:gd name="T45" fmla="*/ 14 h 75"/>
                <a:gd name="T46" fmla="*/ 28 w 73"/>
                <a:gd name="T47" fmla="*/ 2 h 75"/>
                <a:gd name="T48" fmla="*/ 53 w 73"/>
                <a:gd name="T49" fmla="*/ 2 h 75"/>
                <a:gd name="T50" fmla="*/ 53 w 73"/>
                <a:gd name="T51" fmla="*/ 13 h 75"/>
                <a:gd name="T52" fmla="*/ 53 w 73"/>
                <a:gd name="T53" fmla="*/ 17 h 75"/>
                <a:gd name="T54" fmla="*/ 58 w 73"/>
                <a:gd name="T55" fmla="*/ 16 h 75"/>
                <a:gd name="T56" fmla="*/ 68 w 73"/>
                <a:gd name="T57" fmla="*/ 14 h 75"/>
                <a:gd name="T58" fmla="*/ 66 w 73"/>
                <a:gd name="T59" fmla="*/ 20 h 75"/>
                <a:gd name="T60" fmla="*/ 58 w 73"/>
                <a:gd name="T61" fmla="*/ 25 h 75"/>
                <a:gd name="T62" fmla="*/ 71 w 73"/>
                <a:gd name="T63" fmla="*/ 29 h 75"/>
                <a:gd name="T64" fmla="*/ 46 w 73"/>
                <a:gd name="T65" fmla="*/ 6 h 75"/>
                <a:gd name="T66" fmla="*/ 31 w 73"/>
                <a:gd name="T67" fmla="*/ 16 h 75"/>
                <a:gd name="T68" fmla="*/ 41 w 73"/>
                <a:gd name="T69" fmla="*/ 57 h 75"/>
                <a:gd name="T70" fmla="*/ 19 w 73"/>
                <a:gd name="T71" fmla="*/ 44 h 75"/>
                <a:gd name="T72" fmla="*/ 54 w 73"/>
                <a:gd name="T73" fmla="*/ 54 h 75"/>
                <a:gd name="T74" fmla="*/ 27 w 73"/>
                <a:gd name="T75" fmla="*/ 19 h 75"/>
                <a:gd name="T76" fmla="*/ 36 w 73"/>
                <a:gd name="T77" fmla="*/ 21 h 75"/>
                <a:gd name="T78" fmla="*/ 22 w 73"/>
                <a:gd name="T79" fmla="*/ 32 h 75"/>
                <a:gd name="T80" fmla="*/ 22 w 73"/>
                <a:gd name="T81" fmla="*/ 32 h 75"/>
                <a:gd name="T82" fmla="*/ 46 w 73"/>
                <a:gd name="T83" fmla="*/ 24 h 75"/>
                <a:gd name="T84" fmla="*/ 21 w 73"/>
                <a:gd name="T85" fmla="*/ 27 h 75"/>
                <a:gd name="T86" fmla="*/ 55 w 73"/>
                <a:gd name="T87" fmla="*/ 33 h 75"/>
                <a:gd name="T88" fmla="*/ 37 w 73"/>
                <a:gd name="T89" fmla="*/ 31 h 75"/>
                <a:gd name="T90" fmla="*/ 51 w 73"/>
                <a:gd name="T91" fmla="*/ 38 h 75"/>
                <a:gd name="T92" fmla="*/ 23 w 73"/>
                <a:gd name="T93" fmla="*/ 46 h 75"/>
                <a:gd name="T94" fmla="*/ 23 w 73"/>
                <a:gd name="T95" fmla="*/ 48 h 75"/>
                <a:gd name="T96" fmla="*/ 60 w 73"/>
                <a:gd name="T97" fmla="*/ 50 h 75"/>
                <a:gd name="T98" fmla="*/ 61 w 73"/>
                <a:gd name="T99" fmla="*/ 55 h 75"/>
                <a:gd name="T100" fmla="*/ 63 w 73"/>
                <a:gd name="T101" fmla="*/ 63 h 75"/>
                <a:gd name="T102" fmla="*/ 59 w 73"/>
                <a:gd name="T103" fmla="*/ 67 h 75"/>
                <a:gd name="T104" fmla="*/ 53 w 73"/>
                <a:gd name="T105" fmla="*/ 68 h 75"/>
                <a:gd name="T106" fmla="*/ 50 w 73"/>
                <a:gd name="T107" fmla="*/ 73 h 75"/>
                <a:gd name="T108" fmla="*/ 66 w 73"/>
                <a:gd name="T109" fmla="*/ 40 h 75"/>
                <a:gd name="T110" fmla="*/ 53 w 73"/>
                <a:gd name="T111" fmla="*/ 39 h 75"/>
                <a:gd name="T112" fmla="*/ 46 w 73"/>
                <a:gd name="T113" fmla="*/ 43 h 75"/>
                <a:gd name="T114" fmla="*/ 19 w 73"/>
                <a:gd name="T115" fmla="*/ 41 h 75"/>
                <a:gd name="T116" fmla="*/ 34 w 73"/>
                <a:gd name="T117" fmla="*/ 55 h 75"/>
                <a:gd name="T118" fmla="*/ 29 w 73"/>
                <a:gd name="T119" fmla="*/ 52 h 7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3"/>
                <a:gd name="T181" fmla="*/ 0 h 75"/>
                <a:gd name="T182" fmla="*/ 73 w 73"/>
                <a:gd name="T183" fmla="*/ 75 h 7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3" h="75">
                  <a:moveTo>
                    <a:pt x="69" y="5"/>
                  </a:moveTo>
                  <a:cubicBezTo>
                    <a:pt x="70" y="7"/>
                    <a:pt x="70" y="9"/>
                    <a:pt x="71" y="14"/>
                  </a:cubicBezTo>
                  <a:cubicBezTo>
                    <a:pt x="71" y="14"/>
                    <a:pt x="71" y="15"/>
                    <a:pt x="71" y="15"/>
                  </a:cubicBezTo>
                  <a:cubicBezTo>
                    <a:pt x="71" y="16"/>
                    <a:pt x="72" y="16"/>
                    <a:pt x="72" y="16"/>
                  </a:cubicBezTo>
                  <a:cubicBezTo>
                    <a:pt x="72" y="17"/>
                    <a:pt x="71" y="17"/>
                    <a:pt x="71" y="17"/>
                  </a:cubicBezTo>
                  <a:cubicBezTo>
                    <a:pt x="71" y="17"/>
                    <a:pt x="71" y="20"/>
                    <a:pt x="72" y="21"/>
                  </a:cubicBezTo>
                  <a:cubicBezTo>
                    <a:pt x="72" y="25"/>
                    <a:pt x="73" y="30"/>
                    <a:pt x="73" y="36"/>
                  </a:cubicBezTo>
                  <a:cubicBezTo>
                    <a:pt x="73" y="37"/>
                    <a:pt x="72" y="37"/>
                    <a:pt x="72" y="38"/>
                  </a:cubicBezTo>
                  <a:cubicBezTo>
                    <a:pt x="72" y="39"/>
                    <a:pt x="73" y="40"/>
                    <a:pt x="73" y="40"/>
                  </a:cubicBezTo>
                  <a:cubicBezTo>
                    <a:pt x="72" y="41"/>
                    <a:pt x="72" y="42"/>
                    <a:pt x="72" y="43"/>
                  </a:cubicBezTo>
                  <a:cubicBezTo>
                    <a:pt x="71" y="50"/>
                    <a:pt x="73" y="57"/>
                    <a:pt x="72" y="61"/>
                  </a:cubicBezTo>
                  <a:cubicBezTo>
                    <a:pt x="71" y="65"/>
                    <a:pt x="68" y="68"/>
                    <a:pt x="65" y="70"/>
                  </a:cubicBezTo>
                  <a:cubicBezTo>
                    <a:pt x="64" y="71"/>
                    <a:pt x="65" y="71"/>
                    <a:pt x="64" y="71"/>
                  </a:cubicBezTo>
                  <a:cubicBezTo>
                    <a:pt x="64" y="71"/>
                    <a:pt x="63" y="71"/>
                    <a:pt x="63" y="71"/>
                  </a:cubicBezTo>
                  <a:cubicBezTo>
                    <a:pt x="62" y="71"/>
                    <a:pt x="62" y="73"/>
                    <a:pt x="61" y="73"/>
                  </a:cubicBezTo>
                  <a:cubicBezTo>
                    <a:pt x="61" y="73"/>
                    <a:pt x="59" y="73"/>
                    <a:pt x="59" y="74"/>
                  </a:cubicBezTo>
                  <a:cubicBezTo>
                    <a:pt x="40" y="74"/>
                    <a:pt x="27" y="71"/>
                    <a:pt x="10" y="70"/>
                  </a:cubicBezTo>
                  <a:cubicBezTo>
                    <a:pt x="9" y="70"/>
                    <a:pt x="8" y="68"/>
                    <a:pt x="7" y="68"/>
                  </a:cubicBezTo>
                  <a:cubicBezTo>
                    <a:pt x="6" y="66"/>
                    <a:pt x="4" y="65"/>
                    <a:pt x="2" y="63"/>
                  </a:cubicBezTo>
                  <a:cubicBezTo>
                    <a:pt x="2" y="63"/>
                    <a:pt x="2" y="62"/>
                    <a:pt x="2" y="61"/>
                  </a:cubicBezTo>
                  <a:cubicBezTo>
                    <a:pt x="0" y="60"/>
                    <a:pt x="1" y="61"/>
                    <a:pt x="1" y="57"/>
                  </a:cubicBezTo>
                  <a:cubicBezTo>
                    <a:pt x="1" y="55"/>
                    <a:pt x="2" y="50"/>
                    <a:pt x="1" y="47"/>
                  </a:cubicBezTo>
                  <a:cubicBezTo>
                    <a:pt x="1" y="47"/>
                    <a:pt x="0" y="45"/>
                    <a:pt x="0" y="44"/>
                  </a:cubicBezTo>
                  <a:cubicBezTo>
                    <a:pt x="0" y="44"/>
                    <a:pt x="1" y="44"/>
                    <a:pt x="1" y="44"/>
                  </a:cubicBezTo>
                  <a:cubicBezTo>
                    <a:pt x="1" y="43"/>
                    <a:pt x="0" y="43"/>
                    <a:pt x="0" y="43"/>
                  </a:cubicBezTo>
                  <a:cubicBezTo>
                    <a:pt x="1" y="37"/>
                    <a:pt x="1" y="27"/>
                    <a:pt x="2" y="18"/>
                  </a:cubicBezTo>
                  <a:cubicBezTo>
                    <a:pt x="2" y="14"/>
                    <a:pt x="2" y="11"/>
                    <a:pt x="4" y="8"/>
                  </a:cubicBezTo>
                  <a:cubicBezTo>
                    <a:pt x="5" y="6"/>
                    <a:pt x="5" y="5"/>
                    <a:pt x="7" y="3"/>
                  </a:cubicBezTo>
                  <a:cubicBezTo>
                    <a:pt x="9" y="2"/>
                    <a:pt x="9" y="2"/>
                    <a:pt x="11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2" y="0"/>
                    <a:pt x="12" y="1"/>
                    <a:pt x="13" y="1"/>
                  </a:cubicBezTo>
                  <a:cubicBezTo>
                    <a:pt x="22" y="0"/>
                    <a:pt x="33" y="1"/>
                    <a:pt x="43" y="1"/>
                  </a:cubicBezTo>
                  <a:cubicBezTo>
                    <a:pt x="44" y="1"/>
                    <a:pt x="46" y="2"/>
                    <a:pt x="47" y="1"/>
                  </a:cubicBezTo>
                  <a:cubicBezTo>
                    <a:pt x="52" y="1"/>
                    <a:pt x="64" y="1"/>
                    <a:pt x="69" y="5"/>
                  </a:cubicBezTo>
                  <a:close/>
                  <a:moveTo>
                    <a:pt x="24" y="5"/>
                  </a:moveTo>
                  <a:cubicBezTo>
                    <a:pt x="23" y="4"/>
                    <a:pt x="24" y="4"/>
                    <a:pt x="23" y="3"/>
                  </a:cubicBezTo>
                  <a:cubicBezTo>
                    <a:pt x="22" y="3"/>
                    <a:pt x="21" y="4"/>
                    <a:pt x="21" y="4"/>
                  </a:cubicBezTo>
                  <a:cubicBezTo>
                    <a:pt x="24" y="6"/>
                    <a:pt x="24" y="11"/>
                    <a:pt x="27" y="13"/>
                  </a:cubicBezTo>
                  <a:cubicBezTo>
                    <a:pt x="27" y="10"/>
                    <a:pt x="25" y="7"/>
                    <a:pt x="24" y="5"/>
                  </a:cubicBezTo>
                  <a:close/>
                  <a:moveTo>
                    <a:pt x="27" y="15"/>
                  </a:moveTo>
                  <a:cubicBezTo>
                    <a:pt x="24" y="11"/>
                    <a:pt x="23" y="7"/>
                    <a:pt x="19" y="3"/>
                  </a:cubicBezTo>
                  <a:cubicBezTo>
                    <a:pt x="18" y="4"/>
                    <a:pt x="14" y="2"/>
                    <a:pt x="14" y="4"/>
                  </a:cubicBezTo>
                  <a:cubicBezTo>
                    <a:pt x="18" y="8"/>
                    <a:pt x="21" y="13"/>
                    <a:pt x="26" y="17"/>
                  </a:cubicBezTo>
                  <a:cubicBezTo>
                    <a:pt x="24" y="11"/>
                    <a:pt x="19" y="10"/>
                    <a:pt x="17" y="4"/>
                  </a:cubicBezTo>
                  <a:cubicBezTo>
                    <a:pt x="18" y="4"/>
                    <a:pt x="19" y="5"/>
                    <a:pt x="19" y="6"/>
                  </a:cubicBezTo>
                  <a:cubicBezTo>
                    <a:pt x="19" y="7"/>
                    <a:pt x="20" y="8"/>
                    <a:pt x="21" y="8"/>
                  </a:cubicBezTo>
                  <a:cubicBezTo>
                    <a:pt x="22" y="9"/>
                    <a:pt x="21" y="10"/>
                    <a:pt x="21" y="10"/>
                  </a:cubicBezTo>
                  <a:cubicBezTo>
                    <a:pt x="22" y="11"/>
                    <a:pt x="23" y="12"/>
                    <a:pt x="24" y="13"/>
                  </a:cubicBezTo>
                  <a:cubicBezTo>
                    <a:pt x="25" y="14"/>
                    <a:pt x="25" y="16"/>
                    <a:pt x="27" y="15"/>
                  </a:cubicBezTo>
                  <a:cubicBezTo>
                    <a:pt x="29" y="15"/>
                    <a:pt x="27" y="11"/>
                    <a:pt x="27" y="15"/>
                  </a:cubicBezTo>
                  <a:close/>
                  <a:moveTo>
                    <a:pt x="14" y="5"/>
                  </a:moveTo>
                  <a:cubicBezTo>
                    <a:pt x="13" y="4"/>
                    <a:pt x="13" y="2"/>
                    <a:pt x="11" y="3"/>
                  </a:cubicBezTo>
                  <a:cubicBezTo>
                    <a:pt x="12" y="7"/>
                    <a:pt x="14" y="9"/>
                    <a:pt x="18" y="10"/>
                  </a:cubicBezTo>
                  <a:cubicBezTo>
                    <a:pt x="18" y="11"/>
                    <a:pt x="19" y="12"/>
                    <a:pt x="19" y="12"/>
                  </a:cubicBezTo>
                  <a:cubicBezTo>
                    <a:pt x="20" y="13"/>
                    <a:pt x="21" y="14"/>
                    <a:pt x="21" y="13"/>
                  </a:cubicBezTo>
                  <a:cubicBezTo>
                    <a:pt x="18" y="11"/>
                    <a:pt x="17" y="7"/>
                    <a:pt x="14" y="5"/>
                  </a:cubicBezTo>
                  <a:close/>
                  <a:moveTo>
                    <a:pt x="19" y="15"/>
                  </a:moveTo>
                  <a:cubicBezTo>
                    <a:pt x="16" y="11"/>
                    <a:pt x="13" y="7"/>
                    <a:pt x="10" y="4"/>
                  </a:cubicBezTo>
                  <a:cubicBezTo>
                    <a:pt x="9" y="4"/>
                    <a:pt x="8" y="4"/>
                    <a:pt x="8" y="6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10" y="8"/>
                    <a:pt x="11" y="8"/>
                    <a:pt x="12" y="9"/>
                  </a:cubicBezTo>
                  <a:cubicBezTo>
                    <a:pt x="13" y="10"/>
                    <a:pt x="14" y="12"/>
                    <a:pt x="15" y="13"/>
                  </a:cubicBezTo>
                  <a:cubicBezTo>
                    <a:pt x="16" y="14"/>
                    <a:pt x="17" y="15"/>
                    <a:pt x="19" y="16"/>
                  </a:cubicBezTo>
                  <a:cubicBezTo>
                    <a:pt x="19" y="17"/>
                    <a:pt x="21" y="17"/>
                    <a:pt x="21" y="17"/>
                  </a:cubicBezTo>
                  <a:cubicBezTo>
                    <a:pt x="22" y="18"/>
                    <a:pt x="22" y="19"/>
                    <a:pt x="24" y="19"/>
                  </a:cubicBezTo>
                  <a:cubicBezTo>
                    <a:pt x="25" y="15"/>
                    <a:pt x="21" y="16"/>
                    <a:pt x="19" y="15"/>
                  </a:cubicBezTo>
                  <a:close/>
                  <a:moveTo>
                    <a:pt x="19" y="17"/>
                  </a:moveTo>
                  <a:cubicBezTo>
                    <a:pt x="15" y="15"/>
                    <a:pt x="13" y="12"/>
                    <a:pt x="10" y="11"/>
                  </a:cubicBezTo>
                  <a:cubicBezTo>
                    <a:pt x="11" y="10"/>
                    <a:pt x="10" y="8"/>
                    <a:pt x="8" y="7"/>
                  </a:cubicBezTo>
                  <a:cubicBezTo>
                    <a:pt x="8" y="6"/>
                    <a:pt x="7" y="5"/>
                    <a:pt x="6" y="6"/>
                  </a:cubicBezTo>
                  <a:cubicBezTo>
                    <a:pt x="5" y="9"/>
                    <a:pt x="9" y="8"/>
                    <a:pt x="10" y="9"/>
                  </a:cubicBezTo>
                  <a:cubicBezTo>
                    <a:pt x="10" y="10"/>
                    <a:pt x="9" y="10"/>
                    <a:pt x="9" y="10"/>
                  </a:cubicBezTo>
                  <a:cubicBezTo>
                    <a:pt x="9" y="12"/>
                    <a:pt x="13" y="14"/>
                    <a:pt x="14" y="15"/>
                  </a:cubicBezTo>
                  <a:cubicBezTo>
                    <a:pt x="16" y="17"/>
                    <a:pt x="17" y="20"/>
                    <a:pt x="19" y="20"/>
                  </a:cubicBezTo>
                  <a:cubicBezTo>
                    <a:pt x="21" y="20"/>
                    <a:pt x="20" y="22"/>
                    <a:pt x="22" y="21"/>
                  </a:cubicBezTo>
                  <a:cubicBezTo>
                    <a:pt x="22" y="19"/>
                    <a:pt x="20" y="18"/>
                    <a:pt x="19" y="17"/>
                  </a:cubicBezTo>
                  <a:close/>
                  <a:moveTo>
                    <a:pt x="8" y="12"/>
                  </a:moveTo>
                  <a:cubicBezTo>
                    <a:pt x="7" y="11"/>
                    <a:pt x="6" y="7"/>
                    <a:pt x="4" y="9"/>
                  </a:cubicBezTo>
                  <a:cubicBezTo>
                    <a:pt x="3" y="14"/>
                    <a:pt x="7" y="16"/>
                    <a:pt x="9" y="18"/>
                  </a:cubicBezTo>
                  <a:cubicBezTo>
                    <a:pt x="11" y="20"/>
                    <a:pt x="14" y="22"/>
                    <a:pt x="17" y="24"/>
                  </a:cubicBezTo>
                  <a:cubicBezTo>
                    <a:pt x="18" y="24"/>
                    <a:pt x="19" y="26"/>
                    <a:pt x="18" y="26"/>
                  </a:cubicBezTo>
                  <a:cubicBezTo>
                    <a:pt x="15" y="24"/>
                    <a:pt x="13" y="22"/>
                    <a:pt x="11" y="21"/>
                  </a:cubicBezTo>
                  <a:cubicBezTo>
                    <a:pt x="9" y="19"/>
                    <a:pt x="7" y="16"/>
                    <a:pt x="4" y="15"/>
                  </a:cubicBezTo>
                  <a:cubicBezTo>
                    <a:pt x="4" y="20"/>
                    <a:pt x="8" y="21"/>
                    <a:pt x="11" y="22"/>
                  </a:cubicBezTo>
                  <a:cubicBezTo>
                    <a:pt x="13" y="24"/>
                    <a:pt x="17" y="27"/>
                    <a:pt x="19" y="26"/>
                  </a:cubicBezTo>
                  <a:cubicBezTo>
                    <a:pt x="20" y="24"/>
                    <a:pt x="18" y="23"/>
                    <a:pt x="17" y="22"/>
                  </a:cubicBezTo>
                  <a:cubicBezTo>
                    <a:pt x="13" y="19"/>
                    <a:pt x="10" y="16"/>
                    <a:pt x="6" y="13"/>
                  </a:cubicBezTo>
                  <a:cubicBezTo>
                    <a:pt x="5" y="13"/>
                    <a:pt x="4" y="11"/>
                    <a:pt x="6" y="11"/>
                  </a:cubicBezTo>
                  <a:cubicBezTo>
                    <a:pt x="7" y="11"/>
                    <a:pt x="8" y="13"/>
                    <a:pt x="9" y="15"/>
                  </a:cubicBezTo>
                  <a:cubicBezTo>
                    <a:pt x="10" y="16"/>
                    <a:pt x="11" y="16"/>
                    <a:pt x="13" y="16"/>
                  </a:cubicBezTo>
                  <a:cubicBezTo>
                    <a:pt x="13" y="16"/>
                    <a:pt x="13" y="18"/>
                    <a:pt x="13" y="18"/>
                  </a:cubicBezTo>
                  <a:cubicBezTo>
                    <a:pt x="14" y="19"/>
                    <a:pt x="16" y="20"/>
                    <a:pt x="18" y="21"/>
                  </a:cubicBezTo>
                  <a:cubicBezTo>
                    <a:pt x="19" y="22"/>
                    <a:pt x="20" y="26"/>
                    <a:pt x="21" y="22"/>
                  </a:cubicBezTo>
                  <a:cubicBezTo>
                    <a:pt x="17" y="20"/>
                    <a:pt x="12" y="15"/>
                    <a:pt x="8" y="12"/>
                  </a:cubicBezTo>
                  <a:close/>
                  <a:moveTo>
                    <a:pt x="13" y="26"/>
                  </a:moveTo>
                  <a:cubicBezTo>
                    <a:pt x="13" y="26"/>
                    <a:pt x="12" y="24"/>
                    <a:pt x="12" y="24"/>
                  </a:cubicBezTo>
                  <a:cubicBezTo>
                    <a:pt x="12" y="24"/>
                    <a:pt x="11" y="24"/>
                    <a:pt x="11" y="24"/>
                  </a:cubicBezTo>
                  <a:cubicBezTo>
                    <a:pt x="10" y="24"/>
                    <a:pt x="10" y="23"/>
                    <a:pt x="10" y="23"/>
                  </a:cubicBezTo>
                  <a:cubicBezTo>
                    <a:pt x="7" y="22"/>
                    <a:pt x="6" y="20"/>
                    <a:pt x="4" y="19"/>
                  </a:cubicBezTo>
                  <a:cubicBezTo>
                    <a:pt x="6" y="25"/>
                    <a:pt x="13" y="26"/>
                    <a:pt x="18" y="29"/>
                  </a:cubicBezTo>
                  <a:cubicBezTo>
                    <a:pt x="15" y="29"/>
                    <a:pt x="10" y="30"/>
                    <a:pt x="8" y="28"/>
                  </a:cubicBezTo>
                  <a:cubicBezTo>
                    <a:pt x="10" y="28"/>
                    <a:pt x="13" y="29"/>
                    <a:pt x="13" y="28"/>
                  </a:cubicBezTo>
                  <a:cubicBezTo>
                    <a:pt x="9" y="27"/>
                    <a:pt x="8" y="23"/>
                    <a:pt x="4" y="22"/>
                  </a:cubicBezTo>
                  <a:cubicBezTo>
                    <a:pt x="4" y="24"/>
                    <a:pt x="3" y="24"/>
                    <a:pt x="3" y="26"/>
                  </a:cubicBezTo>
                  <a:cubicBezTo>
                    <a:pt x="4" y="28"/>
                    <a:pt x="7" y="26"/>
                    <a:pt x="7" y="28"/>
                  </a:cubicBezTo>
                  <a:cubicBezTo>
                    <a:pt x="5" y="29"/>
                    <a:pt x="3" y="25"/>
                    <a:pt x="3" y="29"/>
                  </a:cubicBezTo>
                  <a:cubicBezTo>
                    <a:pt x="2" y="33"/>
                    <a:pt x="10" y="29"/>
                    <a:pt x="11" y="32"/>
                  </a:cubicBezTo>
                  <a:cubicBezTo>
                    <a:pt x="8" y="33"/>
                    <a:pt x="3" y="30"/>
                    <a:pt x="3" y="34"/>
                  </a:cubicBezTo>
                  <a:cubicBezTo>
                    <a:pt x="5" y="34"/>
                    <a:pt x="10" y="33"/>
                    <a:pt x="11" y="35"/>
                  </a:cubicBezTo>
                  <a:cubicBezTo>
                    <a:pt x="8" y="35"/>
                    <a:pt x="4" y="33"/>
                    <a:pt x="3" y="35"/>
                  </a:cubicBezTo>
                  <a:cubicBezTo>
                    <a:pt x="7" y="36"/>
                    <a:pt x="1" y="36"/>
                    <a:pt x="3" y="39"/>
                  </a:cubicBezTo>
                  <a:cubicBezTo>
                    <a:pt x="6" y="39"/>
                    <a:pt x="12" y="38"/>
                    <a:pt x="13" y="40"/>
                  </a:cubicBezTo>
                  <a:cubicBezTo>
                    <a:pt x="10" y="40"/>
                    <a:pt x="6" y="40"/>
                    <a:pt x="3" y="40"/>
                  </a:cubicBezTo>
                  <a:cubicBezTo>
                    <a:pt x="1" y="41"/>
                    <a:pt x="4" y="42"/>
                    <a:pt x="2" y="44"/>
                  </a:cubicBezTo>
                  <a:cubicBezTo>
                    <a:pt x="5" y="44"/>
                    <a:pt x="7" y="44"/>
                    <a:pt x="9" y="43"/>
                  </a:cubicBezTo>
                  <a:cubicBezTo>
                    <a:pt x="10" y="43"/>
                    <a:pt x="11" y="43"/>
                    <a:pt x="11" y="42"/>
                  </a:cubicBezTo>
                  <a:cubicBezTo>
                    <a:pt x="9" y="42"/>
                    <a:pt x="6" y="43"/>
                    <a:pt x="6" y="41"/>
                  </a:cubicBezTo>
                  <a:cubicBezTo>
                    <a:pt x="9" y="41"/>
                    <a:pt x="13" y="41"/>
                    <a:pt x="16" y="41"/>
                  </a:cubicBezTo>
                  <a:cubicBezTo>
                    <a:pt x="18" y="39"/>
                    <a:pt x="15" y="34"/>
                    <a:pt x="17" y="33"/>
                  </a:cubicBezTo>
                  <a:cubicBezTo>
                    <a:pt x="15" y="32"/>
                    <a:pt x="12" y="34"/>
                    <a:pt x="12" y="32"/>
                  </a:cubicBezTo>
                  <a:cubicBezTo>
                    <a:pt x="14" y="32"/>
                    <a:pt x="16" y="32"/>
                    <a:pt x="18" y="32"/>
                  </a:cubicBezTo>
                  <a:cubicBezTo>
                    <a:pt x="18" y="31"/>
                    <a:pt x="18" y="30"/>
                    <a:pt x="19" y="30"/>
                  </a:cubicBezTo>
                  <a:cubicBezTo>
                    <a:pt x="19" y="27"/>
                    <a:pt x="15" y="27"/>
                    <a:pt x="13" y="26"/>
                  </a:cubicBezTo>
                  <a:close/>
                  <a:moveTo>
                    <a:pt x="8" y="54"/>
                  </a:moveTo>
                  <a:cubicBezTo>
                    <a:pt x="8" y="54"/>
                    <a:pt x="7" y="54"/>
                    <a:pt x="6" y="54"/>
                  </a:cubicBezTo>
                  <a:cubicBezTo>
                    <a:pt x="6" y="54"/>
                    <a:pt x="4" y="57"/>
                    <a:pt x="3" y="55"/>
                  </a:cubicBezTo>
                  <a:cubicBezTo>
                    <a:pt x="5" y="55"/>
                    <a:pt x="6" y="53"/>
                    <a:pt x="7" y="53"/>
                  </a:cubicBezTo>
                  <a:cubicBezTo>
                    <a:pt x="8" y="53"/>
                    <a:pt x="10" y="51"/>
                    <a:pt x="11" y="50"/>
                  </a:cubicBezTo>
                  <a:cubicBezTo>
                    <a:pt x="11" y="50"/>
                    <a:pt x="12" y="50"/>
                    <a:pt x="13" y="50"/>
                  </a:cubicBezTo>
                  <a:cubicBezTo>
                    <a:pt x="13" y="50"/>
                    <a:pt x="13" y="49"/>
                    <a:pt x="14" y="48"/>
                  </a:cubicBezTo>
                  <a:cubicBezTo>
                    <a:pt x="15" y="48"/>
                    <a:pt x="17" y="48"/>
                    <a:pt x="18" y="46"/>
                  </a:cubicBezTo>
                  <a:cubicBezTo>
                    <a:pt x="17" y="44"/>
                    <a:pt x="14" y="46"/>
                    <a:pt x="13" y="44"/>
                  </a:cubicBezTo>
                  <a:cubicBezTo>
                    <a:pt x="15" y="44"/>
                    <a:pt x="16" y="44"/>
                    <a:pt x="16" y="42"/>
                  </a:cubicBezTo>
                  <a:cubicBezTo>
                    <a:pt x="12" y="43"/>
                    <a:pt x="8" y="45"/>
                    <a:pt x="3" y="45"/>
                  </a:cubicBezTo>
                  <a:cubicBezTo>
                    <a:pt x="2" y="46"/>
                    <a:pt x="1" y="51"/>
                    <a:pt x="3" y="52"/>
                  </a:cubicBezTo>
                  <a:cubicBezTo>
                    <a:pt x="5" y="51"/>
                    <a:pt x="10" y="48"/>
                    <a:pt x="12" y="48"/>
                  </a:cubicBezTo>
                  <a:cubicBezTo>
                    <a:pt x="13" y="48"/>
                    <a:pt x="15" y="45"/>
                    <a:pt x="16" y="47"/>
                  </a:cubicBezTo>
                  <a:cubicBezTo>
                    <a:pt x="11" y="49"/>
                    <a:pt x="6" y="50"/>
                    <a:pt x="2" y="53"/>
                  </a:cubicBezTo>
                  <a:cubicBezTo>
                    <a:pt x="2" y="55"/>
                    <a:pt x="2" y="56"/>
                    <a:pt x="2" y="58"/>
                  </a:cubicBezTo>
                  <a:cubicBezTo>
                    <a:pt x="5" y="57"/>
                    <a:pt x="8" y="55"/>
                    <a:pt x="11" y="54"/>
                  </a:cubicBezTo>
                  <a:cubicBezTo>
                    <a:pt x="11" y="53"/>
                    <a:pt x="12" y="52"/>
                    <a:pt x="13" y="52"/>
                  </a:cubicBezTo>
                  <a:cubicBezTo>
                    <a:pt x="13" y="52"/>
                    <a:pt x="14" y="52"/>
                    <a:pt x="15" y="51"/>
                  </a:cubicBezTo>
                  <a:cubicBezTo>
                    <a:pt x="16" y="50"/>
                    <a:pt x="18" y="48"/>
                    <a:pt x="17" y="48"/>
                  </a:cubicBezTo>
                  <a:cubicBezTo>
                    <a:pt x="14" y="50"/>
                    <a:pt x="10" y="52"/>
                    <a:pt x="8" y="54"/>
                  </a:cubicBezTo>
                  <a:close/>
                  <a:moveTo>
                    <a:pt x="9" y="55"/>
                  </a:moveTo>
                  <a:cubicBezTo>
                    <a:pt x="7" y="57"/>
                    <a:pt x="3" y="57"/>
                    <a:pt x="3" y="61"/>
                  </a:cubicBezTo>
                  <a:cubicBezTo>
                    <a:pt x="6" y="63"/>
                    <a:pt x="8" y="58"/>
                    <a:pt x="10" y="56"/>
                  </a:cubicBezTo>
                  <a:cubicBezTo>
                    <a:pt x="11" y="56"/>
                    <a:pt x="12" y="56"/>
                    <a:pt x="13" y="55"/>
                  </a:cubicBezTo>
                  <a:cubicBezTo>
                    <a:pt x="13" y="55"/>
                    <a:pt x="14" y="54"/>
                    <a:pt x="14" y="54"/>
                  </a:cubicBezTo>
                  <a:cubicBezTo>
                    <a:pt x="15" y="53"/>
                    <a:pt x="17" y="51"/>
                    <a:pt x="16" y="50"/>
                  </a:cubicBezTo>
                  <a:cubicBezTo>
                    <a:pt x="14" y="53"/>
                    <a:pt x="11" y="54"/>
                    <a:pt x="9" y="55"/>
                  </a:cubicBezTo>
                  <a:close/>
                  <a:moveTo>
                    <a:pt x="8" y="61"/>
                  </a:moveTo>
                  <a:cubicBezTo>
                    <a:pt x="8" y="61"/>
                    <a:pt x="6" y="61"/>
                    <a:pt x="6" y="61"/>
                  </a:cubicBezTo>
                  <a:cubicBezTo>
                    <a:pt x="5" y="62"/>
                    <a:pt x="5" y="63"/>
                    <a:pt x="5" y="64"/>
                  </a:cubicBezTo>
                  <a:cubicBezTo>
                    <a:pt x="7" y="64"/>
                    <a:pt x="10" y="61"/>
                    <a:pt x="12" y="59"/>
                  </a:cubicBezTo>
                  <a:cubicBezTo>
                    <a:pt x="12" y="59"/>
                    <a:pt x="11" y="57"/>
                    <a:pt x="12" y="57"/>
                  </a:cubicBezTo>
                  <a:cubicBezTo>
                    <a:pt x="12" y="56"/>
                    <a:pt x="14" y="56"/>
                    <a:pt x="14" y="55"/>
                  </a:cubicBezTo>
                  <a:cubicBezTo>
                    <a:pt x="15" y="55"/>
                    <a:pt x="15" y="53"/>
                    <a:pt x="14" y="55"/>
                  </a:cubicBezTo>
                  <a:cubicBezTo>
                    <a:pt x="12" y="56"/>
                    <a:pt x="10" y="59"/>
                    <a:pt x="8" y="61"/>
                  </a:cubicBezTo>
                  <a:close/>
                  <a:moveTo>
                    <a:pt x="10" y="63"/>
                  </a:moveTo>
                  <a:cubicBezTo>
                    <a:pt x="13" y="60"/>
                    <a:pt x="16" y="56"/>
                    <a:pt x="19" y="53"/>
                  </a:cubicBezTo>
                  <a:cubicBezTo>
                    <a:pt x="17" y="53"/>
                    <a:pt x="16" y="56"/>
                    <a:pt x="14" y="57"/>
                  </a:cubicBezTo>
                  <a:cubicBezTo>
                    <a:pt x="13" y="59"/>
                    <a:pt x="10" y="60"/>
                    <a:pt x="9" y="61"/>
                  </a:cubicBezTo>
                  <a:cubicBezTo>
                    <a:pt x="8" y="62"/>
                    <a:pt x="9" y="63"/>
                    <a:pt x="8" y="64"/>
                  </a:cubicBezTo>
                  <a:cubicBezTo>
                    <a:pt x="8" y="65"/>
                    <a:pt x="6" y="65"/>
                    <a:pt x="6" y="66"/>
                  </a:cubicBezTo>
                  <a:cubicBezTo>
                    <a:pt x="8" y="66"/>
                    <a:pt x="9" y="64"/>
                    <a:pt x="10" y="63"/>
                  </a:cubicBezTo>
                  <a:close/>
                  <a:moveTo>
                    <a:pt x="13" y="61"/>
                  </a:moveTo>
                  <a:cubicBezTo>
                    <a:pt x="13" y="63"/>
                    <a:pt x="6" y="65"/>
                    <a:pt x="10" y="68"/>
                  </a:cubicBezTo>
                  <a:cubicBezTo>
                    <a:pt x="10" y="65"/>
                    <a:pt x="16" y="63"/>
                    <a:pt x="16" y="61"/>
                  </a:cubicBezTo>
                  <a:cubicBezTo>
                    <a:pt x="16" y="60"/>
                    <a:pt x="17" y="60"/>
                    <a:pt x="17" y="60"/>
                  </a:cubicBezTo>
                  <a:cubicBezTo>
                    <a:pt x="18" y="58"/>
                    <a:pt x="19" y="57"/>
                    <a:pt x="19" y="55"/>
                  </a:cubicBezTo>
                  <a:cubicBezTo>
                    <a:pt x="20" y="55"/>
                    <a:pt x="21" y="54"/>
                    <a:pt x="19" y="54"/>
                  </a:cubicBezTo>
                  <a:cubicBezTo>
                    <a:pt x="19" y="56"/>
                    <a:pt x="13" y="59"/>
                    <a:pt x="13" y="61"/>
                  </a:cubicBezTo>
                  <a:close/>
                  <a:moveTo>
                    <a:pt x="16" y="64"/>
                  </a:moveTo>
                  <a:cubicBezTo>
                    <a:pt x="16" y="64"/>
                    <a:pt x="17" y="63"/>
                    <a:pt x="18" y="62"/>
                  </a:cubicBezTo>
                  <a:cubicBezTo>
                    <a:pt x="19" y="61"/>
                    <a:pt x="19" y="60"/>
                    <a:pt x="20" y="59"/>
                  </a:cubicBezTo>
                  <a:cubicBezTo>
                    <a:pt x="21" y="57"/>
                    <a:pt x="23" y="56"/>
                    <a:pt x="23" y="55"/>
                  </a:cubicBezTo>
                  <a:cubicBezTo>
                    <a:pt x="20" y="54"/>
                    <a:pt x="20" y="57"/>
                    <a:pt x="19" y="58"/>
                  </a:cubicBezTo>
                  <a:cubicBezTo>
                    <a:pt x="19" y="59"/>
                    <a:pt x="18" y="59"/>
                    <a:pt x="18" y="60"/>
                  </a:cubicBezTo>
                  <a:cubicBezTo>
                    <a:pt x="17" y="60"/>
                    <a:pt x="17" y="61"/>
                    <a:pt x="16" y="61"/>
                  </a:cubicBezTo>
                  <a:cubicBezTo>
                    <a:pt x="15" y="64"/>
                    <a:pt x="10" y="67"/>
                    <a:pt x="12" y="69"/>
                  </a:cubicBezTo>
                  <a:cubicBezTo>
                    <a:pt x="14" y="69"/>
                    <a:pt x="15" y="66"/>
                    <a:pt x="16" y="64"/>
                  </a:cubicBezTo>
                  <a:close/>
                  <a:moveTo>
                    <a:pt x="14" y="69"/>
                  </a:moveTo>
                  <a:cubicBezTo>
                    <a:pt x="17" y="70"/>
                    <a:pt x="16" y="68"/>
                    <a:pt x="17" y="67"/>
                  </a:cubicBezTo>
                  <a:cubicBezTo>
                    <a:pt x="17" y="66"/>
                    <a:pt x="18" y="66"/>
                    <a:pt x="19" y="66"/>
                  </a:cubicBezTo>
                  <a:cubicBezTo>
                    <a:pt x="19" y="65"/>
                    <a:pt x="19" y="64"/>
                    <a:pt x="19" y="63"/>
                  </a:cubicBezTo>
                  <a:cubicBezTo>
                    <a:pt x="20" y="63"/>
                    <a:pt x="21" y="63"/>
                    <a:pt x="21" y="62"/>
                  </a:cubicBezTo>
                  <a:cubicBezTo>
                    <a:pt x="22" y="62"/>
                    <a:pt x="22" y="60"/>
                    <a:pt x="22" y="60"/>
                  </a:cubicBezTo>
                  <a:cubicBezTo>
                    <a:pt x="22" y="59"/>
                    <a:pt x="25" y="57"/>
                    <a:pt x="23" y="56"/>
                  </a:cubicBezTo>
                  <a:cubicBezTo>
                    <a:pt x="20" y="61"/>
                    <a:pt x="16" y="64"/>
                    <a:pt x="14" y="69"/>
                  </a:cubicBezTo>
                  <a:close/>
                  <a:moveTo>
                    <a:pt x="20" y="67"/>
                  </a:moveTo>
                  <a:cubicBezTo>
                    <a:pt x="20" y="66"/>
                    <a:pt x="22" y="66"/>
                    <a:pt x="22" y="66"/>
                  </a:cubicBezTo>
                  <a:cubicBezTo>
                    <a:pt x="23" y="65"/>
                    <a:pt x="22" y="63"/>
                    <a:pt x="23" y="62"/>
                  </a:cubicBezTo>
                  <a:cubicBezTo>
                    <a:pt x="23" y="62"/>
                    <a:pt x="24" y="62"/>
                    <a:pt x="24" y="61"/>
                  </a:cubicBezTo>
                  <a:cubicBezTo>
                    <a:pt x="24" y="61"/>
                    <a:pt x="24" y="60"/>
                    <a:pt x="25" y="60"/>
                  </a:cubicBezTo>
                  <a:cubicBezTo>
                    <a:pt x="25" y="60"/>
                    <a:pt x="26" y="59"/>
                    <a:pt x="26" y="58"/>
                  </a:cubicBezTo>
                  <a:cubicBezTo>
                    <a:pt x="25" y="57"/>
                    <a:pt x="25" y="57"/>
                    <a:pt x="24" y="58"/>
                  </a:cubicBezTo>
                  <a:cubicBezTo>
                    <a:pt x="24" y="58"/>
                    <a:pt x="24" y="59"/>
                    <a:pt x="24" y="60"/>
                  </a:cubicBezTo>
                  <a:cubicBezTo>
                    <a:pt x="23" y="61"/>
                    <a:pt x="22" y="61"/>
                    <a:pt x="21" y="62"/>
                  </a:cubicBezTo>
                  <a:cubicBezTo>
                    <a:pt x="20" y="65"/>
                    <a:pt x="18" y="68"/>
                    <a:pt x="17" y="69"/>
                  </a:cubicBezTo>
                  <a:cubicBezTo>
                    <a:pt x="20" y="70"/>
                    <a:pt x="20" y="68"/>
                    <a:pt x="20" y="67"/>
                  </a:cubicBezTo>
                  <a:close/>
                  <a:moveTo>
                    <a:pt x="24" y="67"/>
                  </a:moveTo>
                  <a:cubicBezTo>
                    <a:pt x="25" y="65"/>
                    <a:pt x="26" y="63"/>
                    <a:pt x="26" y="61"/>
                  </a:cubicBezTo>
                  <a:cubicBezTo>
                    <a:pt x="28" y="62"/>
                    <a:pt x="28" y="57"/>
                    <a:pt x="26" y="58"/>
                  </a:cubicBezTo>
                  <a:cubicBezTo>
                    <a:pt x="25" y="63"/>
                    <a:pt x="22" y="65"/>
                    <a:pt x="20" y="70"/>
                  </a:cubicBezTo>
                  <a:cubicBezTo>
                    <a:pt x="23" y="71"/>
                    <a:pt x="23" y="68"/>
                    <a:pt x="24" y="67"/>
                  </a:cubicBezTo>
                  <a:close/>
                  <a:moveTo>
                    <a:pt x="27" y="66"/>
                  </a:moveTo>
                  <a:cubicBezTo>
                    <a:pt x="28" y="64"/>
                    <a:pt x="29" y="61"/>
                    <a:pt x="30" y="60"/>
                  </a:cubicBezTo>
                  <a:cubicBezTo>
                    <a:pt x="27" y="60"/>
                    <a:pt x="27" y="63"/>
                    <a:pt x="26" y="64"/>
                  </a:cubicBezTo>
                  <a:cubicBezTo>
                    <a:pt x="25" y="66"/>
                    <a:pt x="23" y="68"/>
                    <a:pt x="24" y="70"/>
                  </a:cubicBezTo>
                  <a:cubicBezTo>
                    <a:pt x="26" y="70"/>
                    <a:pt x="27" y="67"/>
                    <a:pt x="27" y="66"/>
                  </a:cubicBezTo>
                  <a:close/>
                  <a:moveTo>
                    <a:pt x="31" y="64"/>
                  </a:moveTo>
                  <a:cubicBezTo>
                    <a:pt x="31" y="64"/>
                    <a:pt x="32" y="64"/>
                    <a:pt x="32" y="64"/>
                  </a:cubicBezTo>
                  <a:cubicBezTo>
                    <a:pt x="32" y="63"/>
                    <a:pt x="32" y="60"/>
                    <a:pt x="31" y="60"/>
                  </a:cubicBezTo>
                  <a:cubicBezTo>
                    <a:pt x="29" y="63"/>
                    <a:pt x="28" y="66"/>
                    <a:pt x="26" y="70"/>
                  </a:cubicBezTo>
                  <a:cubicBezTo>
                    <a:pt x="29" y="72"/>
                    <a:pt x="30" y="65"/>
                    <a:pt x="31" y="64"/>
                  </a:cubicBezTo>
                  <a:close/>
                  <a:moveTo>
                    <a:pt x="34" y="61"/>
                  </a:moveTo>
                  <a:cubicBezTo>
                    <a:pt x="31" y="60"/>
                    <a:pt x="33" y="63"/>
                    <a:pt x="33" y="64"/>
                  </a:cubicBezTo>
                  <a:cubicBezTo>
                    <a:pt x="33" y="64"/>
                    <a:pt x="32" y="65"/>
                    <a:pt x="32" y="65"/>
                  </a:cubicBezTo>
                  <a:cubicBezTo>
                    <a:pt x="31" y="67"/>
                    <a:pt x="30" y="68"/>
                    <a:pt x="30" y="70"/>
                  </a:cubicBezTo>
                  <a:cubicBezTo>
                    <a:pt x="32" y="70"/>
                    <a:pt x="32" y="69"/>
                    <a:pt x="33" y="68"/>
                  </a:cubicBezTo>
                  <a:cubicBezTo>
                    <a:pt x="34" y="75"/>
                    <a:pt x="35" y="68"/>
                    <a:pt x="36" y="68"/>
                  </a:cubicBezTo>
                  <a:cubicBezTo>
                    <a:pt x="36" y="68"/>
                    <a:pt x="36" y="74"/>
                    <a:pt x="39" y="71"/>
                  </a:cubicBezTo>
                  <a:cubicBezTo>
                    <a:pt x="39" y="68"/>
                    <a:pt x="39" y="64"/>
                    <a:pt x="39" y="61"/>
                  </a:cubicBezTo>
                  <a:cubicBezTo>
                    <a:pt x="37" y="60"/>
                    <a:pt x="37" y="62"/>
                    <a:pt x="35" y="61"/>
                  </a:cubicBezTo>
                  <a:cubicBezTo>
                    <a:pt x="34" y="62"/>
                    <a:pt x="35" y="65"/>
                    <a:pt x="33" y="65"/>
                  </a:cubicBezTo>
                  <a:cubicBezTo>
                    <a:pt x="33" y="63"/>
                    <a:pt x="35" y="63"/>
                    <a:pt x="34" y="61"/>
                  </a:cubicBezTo>
                  <a:close/>
                  <a:moveTo>
                    <a:pt x="25" y="2"/>
                  </a:moveTo>
                  <a:cubicBezTo>
                    <a:pt x="25" y="5"/>
                    <a:pt x="27" y="8"/>
                    <a:pt x="27" y="9"/>
                  </a:cubicBezTo>
                  <a:cubicBezTo>
                    <a:pt x="28" y="11"/>
                    <a:pt x="28" y="14"/>
                    <a:pt x="30" y="14"/>
                  </a:cubicBezTo>
                  <a:cubicBezTo>
                    <a:pt x="30" y="9"/>
                    <a:pt x="30" y="13"/>
                    <a:pt x="33" y="13"/>
                  </a:cubicBezTo>
                  <a:cubicBezTo>
                    <a:pt x="33" y="11"/>
                    <a:pt x="32" y="10"/>
                    <a:pt x="33" y="9"/>
                  </a:cubicBezTo>
                  <a:cubicBezTo>
                    <a:pt x="33" y="11"/>
                    <a:pt x="34" y="13"/>
                    <a:pt x="35" y="13"/>
                  </a:cubicBezTo>
                  <a:cubicBezTo>
                    <a:pt x="36" y="12"/>
                    <a:pt x="34" y="8"/>
                    <a:pt x="36" y="8"/>
                  </a:cubicBezTo>
                  <a:cubicBezTo>
                    <a:pt x="35" y="10"/>
                    <a:pt x="37" y="14"/>
                    <a:pt x="38" y="11"/>
                  </a:cubicBezTo>
                  <a:cubicBezTo>
                    <a:pt x="36" y="10"/>
                    <a:pt x="37" y="5"/>
                    <a:pt x="37" y="2"/>
                  </a:cubicBezTo>
                  <a:cubicBezTo>
                    <a:pt x="33" y="1"/>
                    <a:pt x="37" y="8"/>
                    <a:pt x="34" y="8"/>
                  </a:cubicBezTo>
                  <a:cubicBezTo>
                    <a:pt x="34" y="4"/>
                    <a:pt x="34" y="2"/>
                    <a:pt x="31" y="2"/>
                  </a:cubicBezTo>
                  <a:cubicBezTo>
                    <a:pt x="30" y="5"/>
                    <a:pt x="34" y="7"/>
                    <a:pt x="32" y="8"/>
                  </a:cubicBezTo>
                  <a:cubicBezTo>
                    <a:pt x="31" y="6"/>
                    <a:pt x="31" y="2"/>
                    <a:pt x="28" y="2"/>
                  </a:cubicBezTo>
                  <a:cubicBezTo>
                    <a:pt x="27" y="6"/>
                    <a:pt x="31" y="8"/>
                    <a:pt x="29" y="10"/>
                  </a:cubicBezTo>
                  <a:cubicBezTo>
                    <a:pt x="28" y="7"/>
                    <a:pt x="28" y="3"/>
                    <a:pt x="25" y="2"/>
                  </a:cubicBezTo>
                  <a:close/>
                  <a:moveTo>
                    <a:pt x="53" y="2"/>
                  </a:moveTo>
                  <a:cubicBezTo>
                    <a:pt x="52" y="2"/>
                    <a:pt x="51" y="2"/>
                    <a:pt x="50" y="2"/>
                  </a:cubicBezTo>
                  <a:cubicBezTo>
                    <a:pt x="49" y="4"/>
                    <a:pt x="50" y="6"/>
                    <a:pt x="49" y="8"/>
                  </a:cubicBezTo>
                  <a:cubicBezTo>
                    <a:pt x="49" y="8"/>
                    <a:pt x="48" y="9"/>
                    <a:pt x="47" y="9"/>
                  </a:cubicBezTo>
                  <a:cubicBezTo>
                    <a:pt x="47" y="11"/>
                    <a:pt x="46" y="13"/>
                    <a:pt x="47" y="14"/>
                  </a:cubicBezTo>
                  <a:cubicBezTo>
                    <a:pt x="49" y="10"/>
                    <a:pt x="51" y="6"/>
                    <a:pt x="53" y="2"/>
                  </a:cubicBezTo>
                  <a:close/>
                  <a:moveTo>
                    <a:pt x="57" y="2"/>
                  </a:moveTo>
                  <a:cubicBezTo>
                    <a:pt x="56" y="2"/>
                    <a:pt x="55" y="2"/>
                    <a:pt x="53" y="2"/>
                  </a:cubicBezTo>
                  <a:cubicBezTo>
                    <a:pt x="53" y="5"/>
                    <a:pt x="52" y="6"/>
                    <a:pt x="51" y="8"/>
                  </a:cubicBezTo>
                  <a:cubicBezTo>
                    <a:pt x="50" y="11"/>
                    <a:pt x="48" y="12"/>
                    <a:pt x="48" y="15"/>
                  </a:cubicBezTo>
                  <a:cubicBezTo>
                    <a:pt x="51" y="15"/>
                    <a:pt x="50" y="17"/>
                    <a:pt x="52" y="17"/>
                  </a:cubicBezTo>
                  <a:cubicBezTo>
                    <a:pt x="52" y="15"/>
                    <a:pt x="54" y="15"/>
                    <a:pt x="55" y="15"/>
                  </a:cubicBezTo>
                  <a:cubicBezTo>
                    <a:pt x="59" y="11"/>
                    <a:pt x="61" y="7"/>
                    <a:pt x="64" y="4"/>
                  </a:cubicBezTo>
                  <a:cubicBezTo>
                    <a:pt x="61" y="4"/>
                    <a:pt x="57" y="8"/>
                    <a:pt x="57" y="9"/>
                  </a:cubicBezTo>
                  <a:cubicBezTo>
                    <a:pt x="57" y="10"/>
                    <a:pt x="56" y="10"/>
                    <a:pt x="56" y="10"/>
                  </a:cubicBezTo>
                  <a:cubicBezTo>
                    <a:pt x="55" y="12"/>
                    <a:pt x="53" y="14"/>
                    <a:pt x="53" y="15"/>
                  </a:cubicBezTo>
                  <a:cubicBezTo>
                    <a:pt x="52" y="15"/>
                    <a:pt x="51" y="17"/>
                    <a:pt x="51" y="15"/>
                  </a:cubicBezTo>
                  <a:cubicBezTo>
                    <a:pt x="52" y="14"/>
                    <a:pt x="52" y="14"/>
                    <a:pt x="53" y="13"/>
                  </a:cubicBezTo>
                  <a:cubicBezTo>
                    <a:pt x="54" y="12"/>
                    <a:pt x="54" y="12"/>
                    <a:pt x="55" y="11"/>
                  </a:cubicBezTo>
                  <a:cubicBezTo>
                    <a:pt x="55" y="11"/>
                    <a:pt x="55" y="10"/>
                    <a:pt x="55" y="9"/>
                  </a:cubicBezTo>
                  <a:cubicBezTo>
                    <a:pt x="57" y="7"/>
                    <a:pt x="60" y="6"/>
                    <a:pt x="60" y="3"/>
                  </a:cubicBezTo>
                  <a:cubicBezTo>
                    <a:pt x="56" y="2"/>
                    <a:pt x="56" y="7"/>
                    <a:pt x="55" y="8"/>
                  </a:cubicBezTo>
                  <a:cubicBezTo>
                    <a:pt x="54" y="10"/>
                    <a:pt x="53" y="10"/>
                    <a:pt x="53" y="11"/>
                  </a:cubicBezTo>
                  <a:cubicBezTo>
                    <a:pt x="52" y="12"/>
                    <a:pt x="52" y="14"/>
                    <a:pt x="50" y="15"/>
                  </a:cubicBezTo>
                  <a:cubicBezTo>
                    <a:pt x="52" y="10"/>
                    <a:pt x="55" y="7"/>
                    <a:pt x="57" y="2"/>
                  </a:cubicBezTo>
                  <a:close/>
                  <a:moveTo>
                    <a:pt x="65" y="5"/>
                  </a:moveTo>
                  <a:cubicBezTo>
                    <a:pt x="62" y="9"/>
                    <a:pt x="58" y="11"/>
                    <a:pt x="55" y="15"/>
                  </a:cubicBezTo>
                  <a:cubicBezTo>
                    <a:pt x="54" y="16"/>
                    <a:pt x="54" y="16"/>
                    <a:pt x="53" y="17"/>
                  </a:cubicBezTo>
                  <a:cubicBezTo>
                    <a:pt x="52" y="17"/>
                    <a:pt x="53" y="18"/>
                    <a:pt x="53" y="17"/>
                  </a:cubicBezTo>
                  <a:cubicBezTo>
                    <a:pt x="55" y="17"/>
                    <a:pt x="55" y="15"/>
                    <a:pt x="58" y="14"/>
                  </a:cubicBezTo>
                  <a:cubicBezTo>
                    <a:pt x="57" y="14"/>
                    <a:pt x="58" y="15"/>
                    <a:pt x="59" y="15"/>
                  </a:cubicBezTo>
                  <a:cubicBezTo>
                    <a:pt x="58" y="15"/>
                    <a:pt x="60" y="14"/>
                    <a:pt x="60" y="14"/>
                  </a:cubicBezTo>
                  <a:cubicBezTo>
                    <a:pt x="61" y="13"/>
                    <a:pt x="61" y="12"/>
                    <a:pt x="62" y="11"/>
                  </a:cubicBezTo>
                  <a:cubicBezTo>
                    <a:pt x="63" y="10"/>
                    <a:pt x="64" y="10"/>
                    <a:pt x="65" y="8"/>
                  </a:cubicBezTo>
                  <a:cubicBezTo>
                    <a:pt x="65" y="9"/>
                    <a:pt x="63" y="5"/>
                    <a:pt x="66" y="6"/>
                  </a:cubicBezTo>
                  <a:cubicBezTo>
                    <a:pt x="67" y="8"/>
                    <a:pt x="65" y="9"/>
                    <a:pt x="64" y="11"/>
                  </a:cubicBezTo>
                  <a:cubicBezTo>
                    <a:pt x="63" y="12"/>
                    <a:pt x="59" y="15"/>
                    <a:pt x="59" y="15"/>
                  </a:cubicBezTo>
                  <a:cubicBezTo>
                    <a:pt x="58" y="15"/>
                    <a:pt x="58" y="16"/>
                    <a:pt x="58" y="16"/>
                  </a:cubicBezTo>
                  <a:cubicBezTo>
                    <a:pt x="56" y="17"/>
                    <a:pt x="54" y="19"/>
                    <a:pt x="53" y="20"/>
                  </a:cubicBezTo>
                  <a:cubicBezTo>
                    <a:pt x="57" y="20"/>
                    <a:pt x="60" y="16"/>
                    <a:pt x="62" y="15"/>
                  </a:cubicBezTo>
                  <a:cubicBezTo>
                    <a:pt x="65" y="13"/>
                    <a:pt x="68" y="11"/>
                    <a:pt x="69" y="8"/>
                  </a:cubicBezTo>
                  <a:cubicBezTo>
                    <a:pt x="68" y="7"/>
                    <a:pt x="67" y="5"/>
                    <a:pt x="65" y="5"/>
                  </a:cubicBezTo>
                  <a:close/>
                  <a:moveTo>
                    <a:pt x="64" y="15"/>
                  </a:moveTo>
                  <a:cubicBezTo>
                    <a:pt x="61" y="16"/>
                    <a:pt x="58" y="19"/>
                    <a:pt x="55" y="21"/>
                  </a:cubicBezTo>
                  <a:cubicBezTo>
                    <a:pt x="57" y="23"/>
                    <a:pt x="59" y="20"/>
                    <a:pt x="60" y="19"/>
                  </a:cubicBezTo>
                  <a:cubicBezTo>
                    <a:pt x="61" y="18"/>
                    <a:pt x="62" y="19"/>
                    <a:pt x="63" y="18"/>
                  </a:cubicBezTo>
                  <a:cubicBezTo>
                    <a:pt x="63" y="18"/>
                    <a:pt x="63" y="17"/>
                    <a:pt x="64" y="16"/>
                  </a:cubicBezTo>
                  <a:cubicBezTo>
                    <a:pt x="65" y="15"/>
                    <a:pt x="67" y="15"/>
                    <a:pt x="68" y="14"/>
                  </a:cubicBezTo>
                  <a:cubicBezTo>
                    <a:pt x="69" y="13"/>
                    <a:pt x="70" y="13"/>
                    <a:pt x="69" y="11"/>
                  </a:cubicBezTo>
                  <a:cubicBezTo>
                    <a:pt x="66" y="11"/>
                    <a:pt x="65" y="14"/>
                    <a:pt x="64" y="15"/>
                  </a:cubicBezTo>
                  <a:close/>
                  <a:moveTo>
                    <a:pt x="67" y="15"/>
                  </a:moveTo>
                  <a:cubicBezTo>
                    <a:pt x="65" y="18"/>
                    <a:pt x="59" y="19"/>
                    <a:pt x="57" y="23"/>
                  </a:cubicBezTo>
                  <a:cubicBezTo>
                    <a:pt x="59" y="23"/>
                    <a:pt x="60" y="22"/>
                    <a:pt x="60" y="21"/>
                  </a:cubicBezTo>
                  <a:cubicBezTo>
                    <a:pt x="61" y="21"/>
                    <a:pt x="62" y="22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20"/>
                    <a:pt x="64" y="21"/>
                    <a:pt x="64" y="21"/>
                  </a:cubicBezTo>
                  <a:cubicBezTo>
                    <a:pt x="64" y="21"/>
                    <a:pt x="64" y="20"/>
                    <a:pt x="64" y="20"/>
                  </a:cubicBezTo>
                  <a:cubicBezTo>
                    <a:pt x="64" y="19"/>
                    <a:pt x="65" y="20"/>
                    <a:pt x="66" y="20"/>
                  </a:cubicBezTo>
                  <a:cubicBezTo>
                    <a:pt x="66" y="20"/>
                    <a:pt x="65" y="19"/>
                    <a:pt x="66" y="19"/>
                  </a:cubicBezTo>
                  <a:cubicBezTo>
                    <a:pt x="66" y="19"/>
                    <a:pt x="67" y="19"/>
                    <a:pt x="67" y="19"/>
                  </a:cubicBezTo>
                  <a:cubicBezTo>
                    <a:pt x="67" y="19"/>
                    <a:pt x="67" y="18"/>
                    <a:pt x="67" y="18"/>
                  </a:cubicBezTo>
                  <a:cubicBezTo>
                    <a:pt x="68" y="18"/>
                    <a:pt x="69" y="18"/>
                    <a:pt x="69" y="18"/>
                  </a:cubicBezTo>
                  <a:cubicBezTo>
                    <a:pt x="69" y="17"/>
                    <a:pt x="69" y="16"/>
                    <a:pt x="69" y="15"/>
                  </a:cubicBezTo>
                  <a:cubicBezTo>
                    <a:pt x="69" y="15"/>
                    <a:pt x="68" y="14"/>
                    <a:pt x="67" y="15"/>
                  </a:cubicBezTo>
                  <a:close/>
                  <a:moveTo>
                    <a:pt x="58" y="25"/>
                  </a:moveTo>
                  <a:cubicBezTo>
                    <a:pt x="63" y="25"/>
                    <a:pt x="66" y="22"/>
                    <a:pt x="70" y="21"/>
                  </a:cubicBezTo>
                  <a:cubicBezTo>
                    <a:pt x="70" y="20"/>
                    <a:pt x="70" y="18"/>
                    <a:pt x="69" y="18"/>
                  </a:cubicBezTo>
                  <a:cubicBezTo>
                    <a:pt x="66" y="21"/>
                    <a:pt x="60" y="21"/>
                    <a:pt x="58" y="25"/>
                  </a:cubicBezTo>
                  <a:close/>
                  <a:moveTo>
                    <a:pt x="64" y="24"/>
                  </a:moveTo>
                  <a:cubicBezTo>
                    <a:pt x="62" y="25"/>
                    <a:pt x="58" y="25"/>
                    <a:pt x="60" y="28"/>
                  </a:cubicBezTo>
                  <a:cubicBezTo>
                    <a:pt x="63" y="25"/>
                    <a:pt x="71" y="28"/>
                    <a:pt x="71" y="22"/>
                  </a:cubicBezTo>
                  <a:cubicBezTo>
                    <a:pt x="69" y="22"/>
                    <a:pt x="66" y="23"/>
                    <a:pt x="64" y="24"/>
                  </a:cubicBezTo>
                  <a:close/>
                  <a:moveTo>
                    <a:pt x="65" y="27"/>
                  </a:moveTo>
                  <a:cubicBezTo>
                    <a:pt x="65" y="27"/>
                    <a:pt x="65" y="28"/>
                    <a:pt x="65" y="28"/>
                  </a:cubicBezTo>
                  <a:cubicBezTo>
                    <a:pt x="63" y="29"/>
                    <a:pt x="59" y="26"/>
                    <a:pt x="60" y="29"/>
                  </a:cubicBezTo>
                  <a:cubicBezTo>
                    <a:pt x="60" y="32"/>
                    <a:pt x="64" y="27"/>
                    <a:pt x="64" y="30"/>
                  </a:cubicBezTo>
                  <a:cubicBezTo>
                    <a:pt x="62" y="30"/>
                    <a:pt x="62" y="31"/>
                    <a:pt x="61" y="32"/>
                  </a:cubicBezTo>
                  <a:cubicBezTo>
                    <a:pt x="63" y="33"/>
                    <a:pt x="71" y="33"/>
                    <a:pt x="71" y="29"/>
                  </a:cubicBezTo>
                  <a:cubicBezTo>
                    <a:pt x="70" y="29"/>
                    <a:pt x="66" y="30"/>
                    <a:pt x="66" y="28"/>
                  </a:cubicBezTo>
                  <a:cubicBezTo>
                    <a:pt x="69" y="28"/>
                    <a:pt x="72" y="29"/>
                    <a:pt x="71" y="26"/>
                  </a:cubicBezTo>
                  <a:cubicBezTo>
                    <a:pt x="69" y="27"/>
                    <a:pt x="67" y="26"/>
                    <a:pt x="65" y="27"/>
                  </a:cubicBezTo>
                  <a:close/>
                  <a:moveTo>
                    <a:pt x="62" y="35"/>
                  </a:moveTo>
                  <a:cubicBezTo>
                    <a:pt x="65" y="35"/>
                    <a:pt x="68" y="35"/>
                    <a:pt x="71" y="35"/>
                  </a:cubicBezTo>
                  <a:cubicBezTo>
                    <a:pt x="71" y="34"/>
                    <a:pt x="71" y="32"/>
                    <a:pt x="70" y="32"/>
                  </a:cubicBezTo>
                  <a:cubicBezTo>
                    <a:pt x="68" y="34"/>
                    <a:pt x="62" y="32"/>
                    <a:pt x="62" y="35"/>
                  </a:cubicBezTo>
                  <a:close/>
                  <a:moveTo>
                    <a:pt x="49" y="2"/>
                  </a:moveTo>
                  <a:cubicBezTo>
                    <a:pt x="48" y="2"/>
                    <a:pt x="47" y="2"/>
                    <a:pt x="46" y="2"/>
                  </a:cubicBezTo>
                  <a:cubicBezTo>
                    <a:pt x="46" y="4"/>
                    <a:pt x="47" y="6"/>
                    <a:pt x="46" y="6"/>
                  </a:cubicBezTo>
                  <a:cubicBezTo>
                    <a:pt x="46" y="5"/>
                    <a:pt x="46" y="4"/>
                    <a:pt x="46" y="2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41" y="4"/>
                    <a:pt x="42" y="7"/>
                    <a:pt x="40" y="7"/>
                  </a:cubicBezTo>
                  <a:cubicBezTo>
                    <a:pt x="41" y="4"/>
                    <a:pt x="39" y="1"/>
                    <a:pt x="38" y="3"/>
                  </a:cubicBezTo>
                  <a:cubicBezTo>
                    <a:pt x="40" y="4"/>
                    <a:pt x="37" y="14"/>
                    <a:pt x="39" y="11"/>
                  </a:cubicBezTo>
                  <a:cubicBezTo>
                    <a:pt x="40" y="10"/>
                    <a:pt x="39" y="8"/>
                    <a:pt x="40" y="8"/>
                  </a:cubicBezTo>
                  <a:cubicBezTo>
                    <a:pt x="40" y="10"/>
                    <a:pt x="40" y="12"/>
                    <a:pt x="41" y="13"/>
                  </a:cubicBezTo>
                  <a:cubicBezTo>
                    <a:pt x="43" y="13"/>
                    <a:pt x="44" y="13"/>
                    <a:pt x="46" y="13"/>
                  </a:cubicBezTo>
                  <a:cubicBezTo>
                    <a:pt x="47" y="9"/>
                    <a:pt x="48" y="6"/>
                    <a:pt x="49" y="2"/>
                  </a:cubicBezTo>
                  <a:close/>
                  <a:moveTo>
                    <a:pt x="31" y="16"/>
                  </a:moveTo>
                  <a:cubicBezTo>
                    <a:pt x="37" y="15"/>
                    <a:pt x="44" y="17"/>
                    <a:pt x="50" y="19"/>
                  </a:cubicBezTo>
                  <a:cubicBezTo>
                    <a:pt x="51" y="22"/>
                    <a:pt x="53" y="24"/>
                    <a:pt x="54" y="27"/>
                  </a:cubicBezTo>
                  <a:cubicBezTo>
                    <a:pt x="54" y="27"/>
                    <a:pt x="55" y="27"/>
                    <a:pt x="55" y="28"/>
                  </a:cubicBezTo>
                  <a:cubicBezTo>
                    <a:pt x="57" y="31"/>
                    <a:pt x="59" y="37"/>
                    <a:pt x="58" y="43"/>
                  </a:cubicBezTo>
                  <a:cubicBezTo>
                    <a:pt x="58" y="43"/>
                    <a:pt x="57" y="43"/>
                    <a:pt x="57" y="43"/>
                  </a:cubicBezTo>
                  <a:cubicBezTo>
                    <a:pt x="56" y="44"/>
                    <a:pt x="57" y="46"/>
                    <a:pt x="57" y="47"/>
                  </a:cubicBezTo>
                  <a:cubicBezTo>
                    <a:pt x="57" y="47"/>
                    <a:pt x="55" y="48"/>
                    <a:pt x="55" y="48"/>
                  </a:cubicBezTo>
                  <a:cubicBezTo>
                    <a:pt x="55" y="49"/>
                    <a:pt x="55" y="50"/>
                    <a:pt x="54" y="51"/>
                  </a:cubicBezTo>
                  <a:cubicBezTo>
                    <a:pt x="53" y="52"/>
                    <a:pt x="51" y="54"/>
                    <a:pt x="50" y="55"/>
                  </a:cubicBezTo>
                  <a:cubicBezTo>
                    <a:pt x="47" y="57"/>
                    <a:pt x="45" y="57"/>
                    <a:pt x="41" y="57"/>
                  </a:cubicBezTo>
                  <a:cubicBezTo>
                    <a:pt x="39" y="57"/>
                    <a:pt x="39" y="58"/>
                    <a:pt x="39" y="57"/>
                  </a:cubicBezTo>
                  <a:cubicBezTo>
                    <a:pt x="38" y="56"/>
                    <a:pt x="36" y="57"/>
                    <a:pt x="35" y="56"/>
                  </a:cubicBezTo>
                  <a:cubicBezTo>
                    <a:pt x="35" y="56"/>
                    <a:pt x="34" y="56"/>
                    <a:pt x="33" y="56"/>
                  </a:cubicBezTo>
                  <a:cubicBezTo>
                    <a:pt x="32" y="56"/>
                    <a:pt x="31" y="56"/>
                    <a:pt x="31" y="55"/>
                  </a:cubicBezTo>
                  <a:cubicBezTo>
                    <a:pt x="31" y="55"/>
                    <a:pt x="29" y="56"/>
                    <a:pt x="29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4"/>
                    <a:pt x="28" y="55"/>
                    <a:pt x="27" y="55"/>
                  </a:cubicBezTo>
                  <a:cubicBezTo>
                    <a:pt x="26" y="53"/>
                    <a:pt x="25" y="51"/>
                    <a:pt x="23" y="51"/>
                  </a:cubicBezTo>
                  <a:cubicBezTo>
                    <a:pt x="23" y="49"/>
                    <a:pt x="20" y="48"/>
                    <a:pt x="20" y="48"/>
                  </a:cubicBezTo>
                  <a:cubicBezTo>
                    <a:pt x="19" y="47"/>
                    <a:pt x="20" y="44"/>
                    <a:pt x="19" y="44"/>
                  </a:cubicBezTo>
                  <a:cubicBezTo>
                    <a:pt x="18" y="47"/>
                    <a:pt x="20" y="48"/>
                    <a:pt x="21" y="49"/>
                  </a:cubicBezTo>
                  <a:cubicBezTo>
                    <a:pt x="21" y="50"/>
                    <a:pt x="21" y="51"/>
                    <a:pt x="21" y="51"/>
                  </a:cubicBezTo>
                  <a:cubicBezTo>
                    <a:pt x="21" y="51"/>
                    <a:pt x="23" y="52"/>
                    <a:pt x="23" y="52"/>
                  </a:cubicBezTo>
                  <a:cubicBezTo>
                    <a:pt x="23" y="52"/>
                    <a:pt x="23" y="53"/>
                    <a:pt x="23" y="54"/>
                  </a:cubicBezTo>
                  <a:cubicBezTo>
                    <a:pt x="25" y="56"/>
                    <a:pt x="27" y="56"/>
                    <a:pt x="28" y="57"/>
                  </a:cubicBezTo>
                  <a:cubicBezTo>
                    <a:pt x="29" y="58"/>
                    <a:pt x="34" y="61"/>
                    <a:pt x="35" y="58"/>
                  </a:cubicBezTo>
                  <a:cubicBezTo>
                    <a:pt x="39" y="62"/>
                    <a:pt x="43" y="58"/>
                    <a:pt x="46" y="60"/>
                  </a:cubicBezTo>
                  <a:cubicBezTo>
                    <a:pt x="46" y="59"/>
                    <a:pt x="47" y="59"/>
                    <a:pt x="47" y="59"/>
                  </a:cubicBezTo>
                  <a:cubicBezTo>
                    <a:pt x="48" y="58"/>
                    <a:pt x="48" y="57"/>
                    <a:pt x="49" y="57"/>
                  </a:cubicBezTo>
                  <a:cubicBezTo>
                    <a:pt x="51" y="57"/>
                    <a:pt x="53" y="55"/>
                    <a:pt x="54" y="54"/>
                  </a:cubicBezTo>
                  <a:cubicBezTo>
                    <a:pt x="55" y="53"/>
                    <a:pt x="57" y="51"/>
                    <a:pt x="58" y="50"/>
                  </a:cubicBezTo>
                  <a:cubicBezTo>
                    <a:pt x="59" y="49"/>
                    <a:pt x="58" y="46"/>
                    <a:pt x="60" y="45"/>
                  </a:cubicBezTo>
                  <a:cubicBezTo>
                    <a:pt x="61" y="40"/>
                    <a:pt x="60" y="35"/>
                    <a:pt x="60" y="32"/>
                  </a:cubicBezTo>
                  <a:cubicBezTo>
                    <a:pt x="60" y="30"/>
                    <a:pt x="58" y="30"/>
                    <a:pt x="58" y="29"/>
                  </a:cubicBezTo>
                  <a:cubicBezTo>
                    <a:pt x="57" y="28"/>
                    <a:pt x="58" y="26"/>
                    <a:pt x="57" y="25"/>
                  </a:cubicBezTo>
                  <a:cubicBezTo>
                    <a:pt x="56" y="24"/>
                    <a:pt x="55" y="23"/>
                    <a:pt x="54" y="22"/>
                  </a:cubicBezTo>
                  <a:cubicBezTo>
                    <a:pt x="52" y="20"/>
                    <a:pt x="49" y="17"/>
                    <a:pt x="46" y="15"/>
                  </a:cubicBezTo>
                  <a:cubicBezTo>
                    <a:pt x="45" y="15"/>
                    <a:pt x="43" y="14"/>
                    <a:pt x="41" y="14"/>
                  </a:cubicBezTo>
                  <a:cubicBezTo>
                    <a:pt x="37" y="13"/>
                    <a:pt x="33" y="15"/>
                    <a:pt x="28" y="16"/>
                  </a:cubicBezTo>
                  <a:cubicBezTo>
                    <a:pt x="27" y="16"/>
                    <a:pt x="26" y="19"/>
                    <a:pt x="27" y="19"/>
                  </a:cubicBezTo>
                  <a:cubicBezTo>
                    <a:pt x="28" y="17"/>
                    <a:pt x="29" y="17"/>
                    <a:pt x="31" y="16"/>
                  </a:cubicBezTo>
                  <a:close/>
                  <a:moveTo>
                    <a:pt x="32" y="19"/>
                  </a:moveTo>
                  <a:cubicBezTo>
                    <a:pt x="32" y="20"/>
                    <a:pt x="32" y="21"/>
                    <a:pt x="33" y="21"/>
                  </a:cubicBezTo>
                  <a:cubicBezTo>
                    <a:pt x="33" y="20"/>
                    <a:pt x="33" y="19"/>
                    <a:pt x="32" y="19"/>
                  </a:cubicBezTo>
                  <a:close/>
                  <a:moveTo>
                    <a:pt x="27" y="21"/>
                  </a:moveTo>
                  <a:cubicBezTo>
                    <a:pt x="27" y="24"/>
                    <a:pt x="30" y="25"/>
                    <a:pt x="32" y="24"/>
                  </a:cubicBezTo>
                  <a:cubicBezTo>
                    <a:pt x="32" y="26"/>
                    <a:pt x="34" y="30"/>
                    <a:pt x="36" y="28"/>
                  </a:cubicBezTo>
                  <a:cubicBezTo>
                    <a:pt x="34" y="27"/>
                    <a:pt x="36" y="25"/>
                    <a:pt x="37" y="25"/>
                  </a:cubicBezTo>
                  <a:cubicBezTo>
                    <a:pt x="37" y="26"/>
                    <a:pt x="37" y="27"/>
                    <a:pt x="38" y="27"/>
                  </a:cubicBezTo>
                  <a:cubicBezTo>
                    <a:pt x="38" y="25"/>
                    <a:pt x="37" y="23"/>
                    <a:pt x="36" y="21"/>
                  </a:cubicBezTo>
                  <a:cubicBezTo>
                    <a:pt x="35" y="19"/>
                    <a:pt x="35" y="15"/>
                    <a:pt x="33" y="18"/>
                  </a:cubicBezTo>
                  <a:cubicBezTo>
                    <a:pt x="34" y="18"/>
                    <a:pt x="34" y="20"/>
                    <a:pt x="34" y="21"/>
                  </a:cubicBezTo>
                  <a:cubicBezTo>
                    <a:pt x="35" y="22"/>
                    <a:pt x="38" y="25"/>
                    <a:pt x="34" y="26"/>
                  </a:cubicBezTo>
                  <a:cubicBezTo>
                    <a:pt x="33" y="24"/>
                    <a:pt x="33" y="20"/>
                    <a:pt x="29" y="20"/>
                  </a:cubicBezTo>
                  <a:cubicBezTo>
                    <a:pt x="29" y="20"/>
                    <a:pt x="28" y="21"/>
                    <a:pt x="27" y="21"/>
                  </a:cubicBezTo>
                  <a:close/>
                  <a:moveTo>
                    <a:pt x="29" y="26"/>
                  </a:moveTo>
                  <a:cubicBezTo>
                    <a:pt x="28" y="25"/>
                    <a:pt x="27" y="23"/>
                    <a:pt x="26" y="23"/>
                  </a:cubicBezTo>
                  <a:cubicBezTo>
                    <a:pt x="26" y="27"/>
                    <a:pt x="30" y="27"/>
                    <a:pt x="32" y="28"/>
                  </a:cubicBezTo>
                  <a:cubicBezTo>
                    <a:pt x="33" y="26"/>
                    <a:pt x="30" y="26"/>
                    <a:pt x="29" y="26"/>
                  </a:cubicBezTo>
                  <a:close/>
                  <a:moveTo>
                    <a:pt x="22" y="32"/>
                  </a:moveTo>
                  <a:cubicBezTo>
                    <a:pt x="21" y="35"/>
                    <a:pt x="25" y="32"/>
                    <a:pt x="25" y="35"/>
                  </a:cubicBezTo>
                  <a:cubicBezTo>
                    <a:pt x="24" y="34"/>
                    <a:pt x="19" y="35"/>
                    <a:pt x="22" y="35"/>
                  </a:cubicBezTo>
                  <a:cubicBezTo>
                    <a:pt x="25" y="36"/>
                    <a:pt x="25" y="34"/>
                    <a:pt x="27" y="35"/>
                  </a:cubicBezTo>
                  <a:cubicBezTo>
                    <a:pt x="27" y="32"/>
                    <a:pt x="29" y="32"/>
                    <a:pt x="30" y="31"/>
                  </a:cubicBezTo>
                  <a:cubicBezTo>
                    <a:pt x="32" y="31"/>
                    <a:pt x="34" y="33"/>
                    <a:pt x="34" y="30"/>
                  </a:cubicBezTo>
                  <a:cubicBezTo>
                    <a:pt x="30" y="30"/>
                    <a:pt x="28" y="24"/>
                    <a:pt x="24" y="27"/>
                  </a:cubicBezTo>
                  <a:cubicBezTo>
                    <a:pt x="24" y="30"/>
                    <a:pt x="28" y="29"/>
                    <a:pt x="29" y="31"/>
                  </a:cubicBezTo>
                  <a:cubicBezTo>
                    <a:pt x="26" y="31"/>
                    <a:pt x="26" y="29"/>
                    <a:pt x="23" y="29"/>
                  </a:cubicBezTo>
                  <a:cubicBezTo>
                    <a:pt x="22" y="33"/>
                    <a:pt x="27" y="31"/>
                    <a:pt x="27" y="33"/>
                  </a:cubicBezTo>
                  <a:cubicBezTo>
                    <a:pt x="25" y="33"/>
                    <a:pt x="25" y="31"/>
                    <a:pt x="22" y="32"/>
                  </a:cubicBezTo>
                  <a:close/>
                  <a:moveTo>
                    <a:pt x="39" y="21"/>
                  </a:moveTo>
                  <a:cubicBezTo>
                    <a:pt x="36" y="22"/>
                    <a:pt x="40" y="16"/>
                    <a:pt x="36" y="17"/>
                  </a:cubicBezTo>
                  <a:cubicBezTo>
                    <a:pt x="36" y="19"/>
                    <a:pt x="37" y="24"/>
                    <a:pt x="39" y="21"/>
                  </a:cubicBezTo>
                  <a:close/>
                  <a:moveTo>
                    <a:pt x="44" y="18"/>
                  </a:moveTo>
                  <a:cubicBezTo>
                    <a:pt x="44" y="20"/>
                    <a:pt x="41" y="23"/>
                    <a:pt x="43" y="24"/>
                  </a:cubicBezTo>
                  <a:cubicBezTo>
                    <a:pt x="43" y="23"/>
                    <a:pt x="46" y="19"/>
                    <a:pt x="44" y="18"/>
                  </a:cubicBezTo>
                  <a:close/>
                  <a:moveTo>
                    <a:pt x="46" y="20"/>
                  </a:moveTo>
                  <a:cubicBezTo>
                    <a:pt x="46" y="22"/>
                    <a:pt x="42" y="24"/>
                    <a:pt x="45" y="25"/>
                  </a:cubicBezTo>
                  <a:cubicBezTo>
                    <a:pt x="44" y="23"/>
                    <a:pt x="49" y="21"/>
                    <a:pt x="46" y="20"/>
                  </a:cubicBezTo>
                  <a:close/>
                  <a:moveTo>
                    <a:pt x="46" y="24"/>
                  </a:moveTo>
                  <a:cubicBezTo>
                    <a:pt x="46" y="25"/>
                    <a:pt x="43" y="27"/>
                    <a:pt x="46" y="28"/>
                  </a:cubicBezTo>
                  <a:cubicBezTo>
                    <a:pt x="46" y="24"/>
                    <a:pt x="49" y="24"/>
                    <a:pt x="49" y="21"/>
                  </a:cubicBezTo>
                  <a:cubicBezTo>
                    <a:pt x="47" y="20"/>
                    <a:pt x="47" y="23"/>
                    <a:pt x="46" y="24"/>
                  </a:cubicBezTo>
                  <a:close/>
                  <a:moveTo>
                    <a:pt x="43" y="18"/>
                  </a:moveTo>
                  <a:cubicBezTo>
                    <a:pt x="41" y="18"/>
                    <a:pt x="40" y="18"/>
                    <a:pt x="39" y="17"/>
                  </a:cubicBezTo>
                  <a:cubicBezTo>
                    <a:pt x="40" y="18"/>
                    <a:pt x="38" y="22"/>
                    <a:pt x="40" y="21"/>
                  </a:cubicBezTo>
                  <a:cubicBezTo>
                    <a:pt x="40" y="20"/>
                    <a:pt x="40" y="19"/>
                    <a:pt x="41" y="19"/>
                  </a:cubicBezTo>
                  <a:cubicBezTo>
                    <a:pt x="41" y="20"/>
                    <a:pt x="41" y="22"/>
                    <a:pt x="42" y="22"/>
                  </a:cubicBezTo>
                  <a:cubicBezTo>
                    <a:pt x="41" y="20"/>
                    <a:pt x="43" y="20"/>
                    <a:pt x="43" y="18"/>
                  </a:cubicBezTo>
                  <a:close/>
                  <a:moveTo>
                    <a:pt x="21" y="27"/>
                  </a:moveTo>
                  <a:cubicBezTo>
                    <a:pt x="20" y="29"/>
                    <a:pt x="18" y="31"/>
                    <a:pt x="20" y="32"/>
                  </a:cubicBezTo>
                  <a:cubicBezTo>
                    <a:pt x="22" y="29"/>
                    <a:pt x="24" y="25"/>
                    <a:pt x="25" y="21"/>
                  </a:cubicBezTo>
                  <a:cubicBezTo>
                    <a:pt x="26" y="21"/>
                    <a:pt x="26" y="17"/>
                    <a:pt x="25" y="20"/>
                  </a:cubicBezTo>
                  <a:cubicBezTo>
                    <a:pt x="23" y="22"/>
                    <a:pt x="22" y="24"/>
                    <a:pt x="21" y="27"/>
                  </a:cubicBezTo>
                  <a:close/>
                  <a:moveTo>
                    <a:pt x="54" y="28"/>
                  </a:moveTo>
                  <a:cubicBezTo>
                    <a:pt x="53" y="28"/>
                    <a:pt x="53" y="27"/>
                    <a:pt x="53" y="27"/>
                  </a:cubicBezTo>
                  <a:cubicBezTo>
                    <a:pt x="52" y="29"/>
                    <a:pt x="44" y="30"/>
                    <a:pt x="47" y="33"/>
                  </a:cubicBezTo>
                  <a:cubicBezTo>
                    <a:pt x="49" y="31"/>
                    <a:pt x="53" y="31"/>
                    <a:pt x="54" y="28"/>
                  </a:cubicBezTo>
                  <a:close/>
                  <a:moveTo>
                    <a:pt x="51" y="33"/>
                  </a:moveTo>
                  <a:cubicBezTo>
                    <a:pt x="52" y="33"/>
                    <a:pt x="54" y="33"/>
                    <a:pt x="55" y="33"/>
                  </a:cubicBezTo>
                  <a:cubicBezTo>
                    <a:pt x="55" y="32"/>
                    <a:pt x="55" y="32"/>
                    <a:pt x="55" y="31"/>
                  </a:cubicBezTo>
                  <a:cubicBezTo>
                    <a:pt x="54" y="29"/>
                    <a:pt x="51" y="32"/>
                    <a:pt x="51" y="33"/>
                  </a:cubicBezTo>
                  <a:close/>
                  <a:moveTo>
                    <a:pt x="51" y="25"/>
                  </a:moveTo>
                  <a:cubicBezTo>
                    <a:pt x="50" y="28"/>
                    <a:pt x="46" y="27"/>
                    <a:pt x="46" y="30"/>
                  </a:cubicBezTo>
                  <a:cubicBezTo>
                    <a:pt x="48" y="29"/>
                    <a:pt x="53" y="27"/>
                    <a:pt x="51" y="25"/>
                  </a:cubicBezTo>
                  <a:close/>
                  <a:moveTo>
                    <a:pt x="36" y="32"/>
                  </a:moveTo>
                  <a:cubicBezTo>
                    <a:pt x="36" y="32"/>
                    <a:pt x="35" y="33"/>
                    <a:pt x="34" y="34"/>
                  </a:cubicBezTo>
                  <a:cubicBezTo>
                    <a:pt x="33" y="36"/>
                    <a:pt x="33" y="37"/>
                    <a:pt x="33" y="39"/>
                  </a:cubicBezTo>
                  <a:cubicBezTo>
                    <a:pt x="32" y="39"/>
                    <a:pt x="29" y="41"/>
                    <a:pt x="32" y="41"/>
                  </a:cubicBezTo>
                  <a:cubicBezTo>
                    <a:pt x="34" y="38"/>
                    <a:pt x="36" y="36"/>
                    <a:pt x="37" y="31"/>
                  </a:cubicBezTo>
                  <a:cubicBezTo>
                    <a:pt x="37" y="31"/>
                    <a:pt x="38" y="30"/>
                    <a:pt x="37" y="30"/>
                  </a:cubicBezTo>
                  <a:cubicBezTo>
                    <a:pt x="37" y="31"/>
                    <a:pt x="36" y="31"/>
                    <a:pt x="36" y="32"/>
                  </a:cubicBezTo>
                  <a:close/>
                  <a:moveTo>
                    <a:pt x="47" y="38"/>
                  </a:moveTo>
                  <a:cubicBezTo>
                    <a:pt x="47" y="36"/>
                    <a:pt x="46" y="34"/>
                    <a:pt x="45" y="33"/>
                  </a:cubicBezTo>
                  <a:cubicBezTo>
                    <a:pt x="45" y="35"/>
                    <a:pt x="45" y="38"/>
                    <a:pt x="47" y="38"/>
                  </a:cubicBezTo>
                  <a:close/>
                  <a:moveTo>
                    <a:pt x="31" y="38"/>
                  </a:moveTo>
                  <a:cubicBezTo>
                    <a:pt x="31" y="36"/>
                    <a:pt x="33" y="36"/>
                    <a:pt x="33" y="34"/>
                  </a:cubicBezTo>
                  <a:cubicBezTo>
                    <a:pt x="32" y="34"/>
                    <a:pt x="31" y="34"/>
                    <a:pt x="30" y="34"/>
                  </a:cubicBezTo>
                  <a:cubicBezTo>
                    <a:pt x="30" y="35"/>
                    <a:pt x="29" y="38"/>
                    <a:pt x="31" y="38"/>
                  </a:cubicBezTo>
                  <a:close/>
                  <a:moveTo>
                    <a:pt x="51" y="38"/>
                  </a:moveTo>
                  <a:cubicBezTo>
                    <a:pt x="51" y="35"/>
                    <a:pt x="50" y="33"/>
                    <a:pt x="47" y="34"/>
                  </a:cubicBezTo>
                  <a:cubicBezTo>
                    <a:pt x="47" y="36"/>
                    <a:pt x="49" y="37"/>
                    <a:pt x="51" y="38"/>
                  </a:cubicBezTo>
                  <a:close/>
                  <a:moveTo>
                    <a:pt x="53" y="35"/>
                  </a:moveTo>
                  <a:cubicBezTo>
                    <a:pt x="54" y="35"/>
                    <a:pt x="57" y="36"/>
                    <a:pt x="56" y="34"/>
                  </a:cubicBezTo>
                  <a:cubicBezTo>
                    <a:pt x="54" y="33"/>
                    <a:pt x="53" y="34"/>
                    <a:pt x="53" y="35"/>
                  </a:cubicBezTo>
                  <a:close/>
                  <a:moveTo>
                    <a:pt x="36" y="38"/>
                  </a:moveTo>
                  <a:cubicBezTo>
                    <a:pt x="39" y="38"/>
                    <a:pt x="42" y="38"/>
                    <a:pt x="45" y="38"/>
                  </a:cubicBezTo>
                  <a:cubicBezTo>
                    <a:pt x="45" y="34"/>
                    <a:pt x="36" y="33"/>
                    <a:pt x="36" y="38"/>
                  </a:cubicBezTo>
                  <a:close/>
                  <a:moveTo>
                    <a:pt x="20" y="37"/>
                  </a:moveTo>
                  <a:cubicBezTo>
                    <a:pt x="21" y="41"/>
                    <a:pt x="19" y="46"/>
                    <a:pt x="23" y="46"/>
                  </a:cubicBezTo>
                  <a:cubicBezTo>
                    <a:pt x="24" y="46"/>
                    <a:pt x="24" y="45"/>
                    <a:pt x="25" y="44"/>
                  </a:cubicBezTo>
                  <a:cubicBezTo>
                    <a:pt x="26" y="43"/>
                    <a:pt x="27" y="43"/>
                    <a:pt x="27" y="41"/>
                  </a:cubicBezTo>
                  <a:cubicBezTo>
                    <a:pt x="25" y="41"/>
                    <a:pt x="23" y="45"/>
                    <a:pt x="21" y="42"/>
                  </a:cubicBezTo>
                  <a:cubicBezTo>
                    <a:pt x="24" y="42"/>
                    <a:pt x="27" y="41"/>
                    <a:pt x="28" y="39"/>
                  </a:cubicBezTo>
                  <a:cubicBezTo>
                    <a:pt x="27" y="39"/>
                    <a:pt x="26" y="39"/>
                    <a:pt x="26" y="38"/>
                  </a:cubicBezTo>
                  <a:cubicBezTo>
                    <a:pt x="26" y="38"/>
                    <a:pt x="27" y="38"/>
                    <a:pt x="27" y="37"/>
                  </a:cubicBezTo>
                  <a:cubicBezTo>
                    <a:pt x="25" y="36"/>
                    <a:pt x="23" y="40"/>
                    <a:pt x="21" y="37"/>
                  </a:cubicBezTo>
                  <a:cubicBezTo>
                    <a:pt x="22" y="37"/>
                    <a:pt x="27" y="37"/>
                    <a:pt x="24" y="36"/>
                  </a:cubicBezTo>
                  <a:cubicBezTo>
                    <a:pt x="22" y="36"/>
                    <a:pt x="21" y="36"/>
                    <a:pt x="20" y="37"/>
                  </a:cubicBezTo>
                  <a:close/>
                  <a:moveTo>
                    <a:pt x="23" y="48"/>
                  </a:moveTo>
                  <a:cubicBezTo>
                    <a:pt x="26" y="49"/>
                    <a:pt x="25" y="46"/>
                    <a:pt x="26" y="45"/>
                  </a:cubicBezTo>
                  <a:cubicBezTo>
                    <a:pt x="27" y="44"/>
                    <a:pt x="30" y="42"/>
                    <a:pt x="28" y="41"/>
                  </a:cubicBezTo>
                  <a:cubicBezTo>
                    <a:pt x="27" y="44"/>
                    <a:pt x="23" y="45"/>
                    <a:pt x="23" y="48"/>
                  </a:cubicBezTo>
                  <a:close/>
                  <a:moveTo>
                    <a:pt x="62" y="41"/>
                  </a:moveTo>
                  <a:cubicBezTo>
                    <a:pt x="60" y="45"/>
                    <a:pt x="71" y="46"/>
                    <a:pt x="71" y="44"/>
                  </a:cubicBezTo>
                  <a:cubicBezTo>
                    <a:pt x="68" y="43"/>
                    <a:pt x="65" y="43"/>
                    <a:pt x="62" y="41"/>
                  </a:cubicBezTo>
                  <a:close/>
                  <a:moveTo>
                    <a:pt x="60" y="50"/>
                  </a:moveTo>
                  <a:cubicBezTo>
                    <a:pt x="65" y="51"/>
                    <a:pt x="67" y="53"/>
                    <a:pt x="71" y="55"/>
                  </a:cubicBezTo>
                  <a:cubicBezTo>
                    <a:pt x="71" y="52"/>
                    <a:pt x="71" y="49"/>
                    <a:pt x="71" y="47"/>
                  </a:cubicBezTo>
                  <a:cubicBezTo>
                    <a:pt x="67" y="45"/>
                    <a:pt x="59" y="43"/>
                    <a:pt x="60" y="50"/>
                  </a:cubicBezTo>
                  <a:close/>
                  <a:moveTo>
                    <a:pt x="60" y="51"/>
                  </a:moveTo>
                  <a:cubicBezTo>
                    <a:pt x="60" y="50"/>
                    <a:pt x="60" y="50"/>
                    <a:pt x="59" y="50"/>
                  </a:cubicBezTo>
                  <a:cubicBezTo>
                    <a:pt x="59" y="51"/>
                    <a:pt x="59" y="52"/>
                    <a:pt x="59" y="53"/>
                  </a:cubicBezTo>
                  <a:cubicBezTo>
                    <a:pt x="64" y="54"/>
                    <a:pt x="65" y="57"/>
                    <a:pt x="70" y="58"/>
                  </a:cubicBezTo>
                  <a:cubicBezTo>
                    <a:pt x="70" y="53"/>
                    <a:pt x="64" y="53"/>
                    <a:pt x="60" y="51"/>
                  </a:cubicBezTo>
                  <a:close/>
                  <a:moveTo>
                    <a:pt x="67" y="60"/>
                  </a:moveTo>
                  <a:cubicBezTo>
                    <a:pt x="68" y="61"/>
                    <a:pt x="71" y="63"/>
                    <a:pt x="70" y="60"/>
                  </a:cubicBezTo>
                  <a:cubicBezTo>
                    <a:pt x="70" y="58"/>
                    <a:pt x="68" y="59"/>
                    <a:pt x="66" y="58"/>
                  </a:cubicBezTo>
                  <a:cubicBezTo>
                    <a:pt x="66" y="58"/>
                    <a:pt x="65" y="56"/>
                    <a:pt x="64" y="55"/>
                  </a:cubicBezTo>
                  <a:cubicBezTo>
                    <a:pt x="63" y="55"/>
                    <a:pt x="61" y="55"/>
                    <a:pt x="61" y="55"/>
                  </a:cubicBezTo>
                  <a:cubicBezTo>
                    <a:pt x="60" y="54"/>
                    <a:pt x="58" y="51"/>
                    <a:pt x="57" y="54"/>
                  </a:cubicBezTo>
                  <a:cubicBezTo>
                    <a:pt x="60" y="56"/>
                    <a:pt x="63" y="58"/>
                    <a:pt x="67" y="60"/>
                  </a:cubicBezTo>
                  <a:close/>
                  <a:moveTo>
                    <a:pt x="61" y="57"/>
                  </a:moveTo>
                  <a:cubicBezTo>
                    <a:pt x="59" y="56"/>
                    <a:pt x="58" y="54"/>
                    <a:pt x="55" y="54"/>
                  </a:cubicBezTo>
                  <a:cubicBezTo>
                    <a:pt x="55" y="56"/>
                    <a:pt x="57" y="57"/>
                    <a:pt x="59" y="58"/>
                  </a:cubicBezTo>
                  <a:cubicBezTo>
                    <a:pt x="61" y="61"/>
                    <a:pt x="64" y="63"/>
                    <a:pt x="67" y="64"/>
                  </a:cubicBezTo>
                  <a:cubicBezTo>
                    <a:pt x="68" y="66"/>
                    <a:pt x="70" y="63"/>
                    <a:pt x="70" y="62"/>
                  </a:cubicBezTo>
                  <a:cubicBezTo>
                    <a:pt x="67" y="61"/>
                    <a:pt x="63" y="58"/>
                    <a:pt x="61" y="57"/>
                  </a:cubicBezTo>
                  <a:close/>
                  <a:moveTo>
                    <a:pt x="67" y="67"/>
                  </a:moveTo>
                  <a:cubicBezTo>
                    <a:pt x="67" y="64"/>
                    <a:pt x="65" y="64"/>
                    <a:pt x="63" y="63"/>
                  </a:cubicBezTo>
                  <a:cubicBezTo>
                    <a:pt x="61" y="61"/>
                    <a:pt x="60" y="58"/>
                    <a:pt x="56" y="58"/>
                  </a:cubicBezTo>
                  <a:cubicBezTo>
                    <a:pt x="56" y="57"/>
                    <a:pt x="55" y="57"/>
                    <a:pt x="55" y="56"/>
                  </a:cubicBezTo>
                  <a:cubicBezTo>
                    <a:pt x="54" y="56"/>
                    <a:pt x="54" y="55"/>
                    <a:pt x="53" y="56"/>
                  </a:cubicBezTo>
                  <a:cubicBezTo>
                    <a:pt x="59" y="59"/>
                    <a:pt x="60" y="69"/>
                    <a:pt x="67" y="67"/>
                  </a:cubicBezTo>
                  <a:close/>
                  <a:moveTo>
                    <a:pt x="58" y="63"/>
                  </a:moveTo>
                  <a:cubicBezTo>
                    <a:pt x="58" y="61"/>
                    <a:pt x="55" y="60"/>
                    <a:pt x="55" y="60"/>
                  </a:cubicBezTo>
                  <a:cubicBezTo>
                    <a:pt x="54" y="59"/>
                    <a:pt x="55" y="56"/>
                    <a:pt x="53" y="57"/>
                  </a:cubicBezTo>
                  <a:cubicBezTo>
                    <a:pt x="51" y="58"/>
                    <a:pt x="53" y="59"/>
                    <a:pt x="54" y="61"/>
                  </a:cubicBezTo>
                  <a:cubicBezTo>
                    <a:pt x="55" y="61"/>
                    <a:pt x="56" y="62"/>
                    <a:pt x="56" y="62"/>
                  </a:cubicBezTo>
                  <a:cubicBezTo>
                    <a:pt x="57" y="64"/>
                    <a:pt x="58" y="65"/>
                    <a:pt x="59" y="67"/>
                  </a:cubicBezTo>
                  <a:cubicBezTo>
                    <a:pt x="60" y="68"/>
                    <a:pt x="61" y="70"/>
                    <a:pt x="62" y="70"/>
                  </a:cubicBezTo>
                  <a:cubicBezTo>
                    <a:pt x="64" y="70"/>
                    <a:pt x="64" y="69"/>
                    <a:pt x="65" y="68"/>
                  </a:cubicBezTo>
                  <a:cubicBezTo>
                    <a:pt x="62" y="68"/>
                    <a:pt x="60" y="65"/>
                    <a:pt x="58" y="63"/>
                  </a:cubicBezTo>
                  <a:close/>
                  <a:moveTo>
                    <a:pt x="58" y="67"/>
                  </a:moveTo>
                  <a:cubicBezTo>
                    <a:pt x="58" y="66"/>
                    <a:pt x="57" y="66"/>
                    <a:pt x="57" y="66"/>
                  </a:cubicBezTo>
                  <a:cubicBezTo>
                    <a:pt x="56" y="63"/>
                    <a:pt x="52" y="58"/>
                    <a:pt x="50" y="60"/>
                  </a:cubicBezTo>
                  <a:cubicBezTo>
                    <a:pt x="51" y="60"/>
                    <a:pt x="51" y="62"/>
                    <a:pt x="52" y="62"/>
                  </a:cubicBezTo>
                  <a:cubicBezTo>
                    <a:pt x="52" y="63"/>
                    <a:pt x="53" y="64"/>
                    <a:pt x="53" y="65"/>
                  </a:cubicBezTo>
                  <a:cubicBezTo>
                    <a:pt x="54" y="66"/>
                    <a:pt x="52" y="66"/>
                    <a:pt x="53" y="67"/>
                  </a:cubicBezTo>
                  <a:cubicBezTo>
                    <a:pt x="53" y="67"/>
                    <a:pt x="53" y="67"/>
                    <a:pt x="53" y="68"/>
                  </a:cubicBezTo>
                  <a:cubicBezTo>
                    <a:pt x="54" y="69"/>
                    <a:pt x="55" y="71"/>
                    <a:pt x="53" y="71"/>
                  </a:cubicBezTo>
                  <a:cubicBezTo>
                    <a:pt x="52" y="67"/>
                    <a:pt x="51" y="63"/>
                    <a:pt x="48" y="60"/>
                  </a:cubicBezTo>
                  <a:cubicBezTo>
                    <a:pt x="48" y="65"/>
                    <a:pt x="50" y="69"/>
                    <a:pt x="51" y="73"/>
                  </a:cubicBezTo>
                  <a:cubicBezTo>
                    <a:pt x="54" y="73"/>
                    <a:pt x="54" y="71"/>
                    <a:pt x="57" y="72"/>
                  </a:cubicBezTo>
                  <a:cubicBezTo>
                    <a:pt x="57" y="69"/>
                    <a:pt x="52" y="68"/>
                    <a:pt x="54" y="66"/>
                  </a:cubicBezTo>
                  <a:cubicBezTo>
                    <a:pt x="56" y="68"/>
                    <a:pt x="58" y="74"/>
                    <a:pt x="60" y="70"/>
                  </a:cubicBezTo>
                  <a:cubicBezTo>
                    <a:pt x="60" y="69"/>
                    <a:pt x="58" y="68"/>
                    <a:pt x="58" y="67"/>
                  </a:cubicBezTo>
                  <a:close/>
                  <a:moveTo>
                    <a:pt x="40" y="61"/>
                  </a:moveTo>
                  <a:cubicBezTo>
                    <a:pt x="39" y="63"/>
                    <a:pt x="40" y="68"/>
                    <a:pt x="39" y="71"/>
                  </a:cubicBezTo>
                  <a:cubicBezTo>
                    <a:pt x="42" y="72"/>
                    <a:pt x="47" y="72"/>
                    <a:pt x="50" y="73"/>
                  </a:cubicBezTo>
                  <a:cubicBezTo>
                    <a:pt x="49" y="69"/>
                    <a:pt x="48" y="66"/>
                    <a:pt x="47" y="61"/>
                  </a:cubicBezTo>
                  <a:cubicBezTo>
                    <a:pt x="45" y="60"/>
                    <a:pt x="45" y="62"/>
                    <a:pt x="42" y="61"/>
                  </a:cubicBezTo>
                  <a:cubicBezTo>
                    <a:pt x="42" y="64"/>
                    <a:pt x="45" y="70"/>
                    <a:pt x="43" y="71"/>
                  </a:cubicBezTo>
                  <a:cubicBezTo>
                    <a:pt x="42" y="68"/>
                    <a:pt x="42" y="63"/>
                    <a:pt x="40" y="61"/>
                  </a:cubicBezTo>
                  <a:close/>
                  <a:moveTo>
                    <a:pt x="71" y="41"/>
                  </a:moveTo>
                  <a:cubicBezTo>
                    <a:pt x="70" y="40"/>
                    <a:pt x="67" y="41"/>
                    <a:pt x="67" y="40"/>
                  </a:cubicBezTo>
                  <a:cubicBezTo>
                    <a:pt x="68" y="40"/>
                    <a:pt x="70" y="40"/>
                    <a:pt x="71" y="40"/>
                  </a:cubicBezTo>
                  <a:cubicBezTo>
                    <a:pt x="71" y="39"/>
                    <a:pt x="71" y="37"/>
                    <a:pt x="71" y="36"/>
                  </a:cubicBezTo>
                  <a:cubicBezTo>
                    <a:pt x="68" y="37"/>
                    <a:pt x="62" y="34"/>
                    <a:pt x="62" y="38"/>
                  </a:cubicBezTo>
                  <a:cubicBezTo>
                    <a:pt x="62" y="40"/>
                    <a:pt x="67" y="37"/>
                    <a:pt x="66" y="40"/>
                  </a:cubicBezTo>
                  <a:cubicBezTo>
                    <a:pt x="65" y="40"/>
                    <a:pt x="62" y="39"/>
                    <a:pt x="62" y="41"/>
                  </a:cubicBezTo>
                  <a:cubicBezTo>
                    <a:pt x="65" y="41"/>
                    <a:pt x="70" y="45"/>
                    <a:pt x="71" y="41"/>
                  </a:cubicBezTo>
                  <a:close/>
                  <a:moveTo>
                    <a:pt x="56" y="40"/>
                  </a:moveTo>
                  <a:cubicBezTo>
                    <a:pt x="56" y="37"/>
                    <a:pt x="54" y="38"/>
                    <a:pt x="53" y="37"/>
                  </a:cubicBezTo>
                  <a:cubicBezTo>
                    <a:pt x="52" y="38"/>
                    <a:pt x="53" y="39"/>
                    <a:pt x="52" y="39"/>
                  </a:cubicBezTo>
                  <a:cubicBezTo>
                    <a:pt x="53" y="42"/>
                    <a:pt x="51" y="46"/>
                    <a:pt x="53" y="48"/>
                  </a:cubicBezTo>
                  <a:cubicBezTo>
                    <a:pt x="54" y="49"/>
                    <a:pt x="54" y="47"/>
                    <a:pt x="55" y="47"/>
                  </a:cubicBezTo>
                  <a:cubicBezTo>
                    <a:pt x="56" y="44"/>
                    <a:pt x="54" y="44"/>
                    <a:pt x="53" y="42"/>
                  </a:cubicBezTo>
                  <a:cubicBezTo>
                    <a:pt x="55" y="42"/>
                    <a:pt x="55" y="43"/>
                    <a:pt x="56" y="43"/>
                  </a:cubicBezTo>
                  <a:cubicBezTo>
                    <a:pt x="56" y="40"/>
                    <a:pt x="53" y="41"/>
                    <a:pt x="53" y="39"/>
                  </a:cubicBezTo>
                  <a:cubicBezTo>
                    <a:pt x="54" y="39"/>
                    <a:pt x="54" y="40"/>
                    <a:pt x="56" y="40"/>
                  </a:cubicBezTo>
                  <a:close/>
                  <a:moveTo>
                    <a:pt x="44" y="41"/>
                  </a:moveTo>
                  <a:cubicBezTo>
                    <a:pt x="43" y="41"/>
                    <a:pt x="42" y="39"/>
                    <a:pt x="42" y="41"/>
                  </a:cubicBezTo>
                  <a:cubicBezTo>
                    <a:pt x="44" y="41"/>
                    <a:pt x="44" y="43"/>
                    <a:pt x="45" y="44"/>
                  </a:cubicBezTo>
                  <a:cubicBezTo>
                    <a:pt x="43" y="46"/>
                    <a:pt x="44" y="44"/>
                    <a:pt x="42" y="43"/>
                  </a:cubicBezTo>
                  <a:cubicBezTo>
                    <a:pt x="43" y="47"/>
                    <a:pt x="41" y="58"/>
                    <a:pt x="47" y="55"/>
                  </a:cubicBezTo>
                  <a:cubicBezTo>
                    <a:pt x="48" y="52"/>
                    <a:pt x="44" y="51"/>
                    <a:pt x="46" y="50"/>
                  </a:cubicBezTo>
                  <a:cubicBezTo>
                    <a:pt x="46" y="53"/>
                    <a:pt x="48" y="52"/>
                    <a:pt x="48" y="54"/>
                  </a:cubicBezTo>
                  <a:cubicBezTo>
                    <a:pt x="51" y="53"/>
                    <a:pt x="53" y="52"/>
                    <a:pt x="53" y="48"/>
                  </a:cubicBezTo>
                  <a:cubicBezTo>
                    <a:pt x="50" y="47"/>
                    <a:pt x="48" y="46"/>
                    <a:pt x="46" y="43"/>
                  </a:cubicBezTo>
                  <a:cubicBezTo>
                    <a:pt x="47" y="42"/>
                    <a:pt x="43" y="41"/>
                    <a:pt x="46" y="41"/>
                  </a:cubicBezTo>
                  <a:cubicBezTo>
                    <a:pt x="46" y="41"/>
                    <a:pt x="46" y="42"/>
                    <a:pt x="46" y="41"/>
                  </a:cubicBezTo>
                  <a:cubicBezTo>
                    <a:pt x="45" y="40"/>
                    <a:pt x="45" y="40"/>
                    <a:pt x="44" y="41"/>
                  </a:cubicBezTo>
                  <a:close/>
                  <a:moveTo>
                    <a:pt x="39" y="41"/>
                  </a:moveTo>
                  <a:cubicBezTo>
                    <a:pt x="40" y="43"/>
                    <a:pt x="39" y="46"/>
                    <a:pt x="39" y="49"/>
                  </a:cubicBezTo>
                  <a:cubicBezTo>
                    <a:pt x="40" y="52"/>
                    <a:pt x="38" y="57"/>
                    <a:pt x="43" y="55"/>
                  </a:cubicBezTo>
                  <a:cubicBezTo>
                    <a:pt x="42" y="51"/>
                    <a:pt x="42" y="47"/>
                    <a:pt x="41" y="42"/>
                  </a:cubicBezTo>
                  <a:cubicBezTo>
                    <a:pt x="42" y="42"/>
                    <a:pt x="42" y="42"/>
                    <a:pt x="41" y="41"/>
                  </a:cubicBezTo>
                  <a:cubicBezTo>
                    <a:pt x="41" y="43"/>
                    <a:pt x="40" y="41"/>
                    <a:pt x="39" y="41"/>
                  </a:cubicBezTo>
                  <a:close/>
                  <a:moveTo>
                    <a:pt x="19" y="41"/>
                  </a:moveTo>
                  <a:cubicBezTo>
                    <a:pt x="19" y="40"/>
                    <a:pt x="18" y="38"/>
                    <a:pt x="18" y="40"/>
                  </a:cubicBezTo>
                  <a:cubicBezTo>
                    <a:pt x="17" y="41"/>
                    <a:pt x="18" y="43"/>
                    <a:pt x="19" y="41"/>
                  </a:cubicBezTo>
                  <a:close/>
                  <a:moveTo>
                    <a:pt x="51" y="45"/>
                  </a:moveTo>
                  <a:cubicBezTo>
                    <a:pt x="51" y="41"/>
                    <a:pt x="50" y="40"/>
                    <a:pt x="47" y="39"/>
                  </a:cubicBezTo>
                  <a:cubicBezTo>
                    <a:pt x="47" y="42"/>
                    <a:pt x="49" y="44"/>
                    <a:pt x="51" y="45"/>
                  </a:cubicBezTo>
                  <a:close/>
                  <a:moveTo>
                    <a:pt x="35" y="42"/>
                  </a:moveTo>
                  <a:cubicBezTo>
                    <a:pt x="34" y="43"/>
                    <a:pt x="33" y="47"/>
                    <a:pt x="33" y="48"/>
                  </a:cubicBezTo>
                  <a:cubicBezTo>
                    <a:pt x="32" y="50"/>
                    <a:pt x="28" y="53"/>
                    <a:pt x="32" y="55"/>
                  </a:cubicBezTo>
                  <a:cubicBezTo>
                    <a:pt x="33" y="52"/>
                    <a:pt x="33" y="48"/>
                    <a:pt x="35" y="46"/>
                  </a:cubicBezTo>
                  <a:cubicBezTo>
                    <a:pt x="36" y="50"/>
                    <a:pt x="31" y="54"/>
                    <a:pt x="34" y="55"/>
                  </a:cubicBezTo>
                  <a:cubicBezTo>
                    <a:pt x="36" y="55"/>
                    <a:pt x="34" y="51"/>
                    <a:pt x="36" y="50"/>
                  </a:cubicBezTo>
                  <a:cubicBezTo>
                    <a:pt x="36" y="51"/>
                    <a:pt x="36" y="57"/>
                    <a:pt x="37" y="55"/>
                  </a:cubicBezTo>
                  <a:cubicBezTo>
                    <a:pt x="35" y="49"/>
                    <a:pt x="38" y="44"/>
                    <a:pt x="35" y="40"/>
                  </a:cubicBezTo>
                  <a:cubicBezTo>
                    <a:pt x="35" y="41"/>
                    <a:pt x="35" y="41"/>
                    <a:pt x="35" y="42"/>
                  </a:cubicBezTo>
                  <a:close/>
                  <a:moveTo>
                    <a:pt x="29" y="52"/>
                  </a:moveTo>
                  <a:cubicBezTo>
                    <a:pt x="29" y="51"/>
                    <a:pt x="30" y="52"/>
                    <a:pt x="30" y="51"/>
                  </a:cubicBezTo>
                  <a:cubicBezTo>
                    <a:pt x="31" y="50"/>
                    <a:pt x="32" y="46"/>
                    <a:pt x="33" y="45"/>
                  </a:cubicBezTo>
                  <a:cubicBezTo>
                    <a:pt x="33" y="44"/>
                    <a:pt x="34" y="43"/>
                    <a:pt x="33" y="42"/>
                  </a:cubicBezTo>
                  <a:cubicBezTo>
                    <a:pt x="32" y="47"/>
                    <a:pt x="27" y="47"/>
                    <a:pt x="27" y="53"/>
                  </a:cubicBezTo>
                  <a:cubicBezTo>
                    <a:pt x="28" y="53"/>
                    <a:pt x="29" y="53"/>
                    <a:pt x="29" y="52"/>
                  </a:cubicBezTo>
                  <a:close/>
                  <a:moveTo>
                    <a:pt x="39" y="55"/>
                  </a:moveTo>
                  <a:cubicBezTo>
                    <a:pt x="38" y="53"/>
                    <a:pt x="39" y="45"/>
                    <a:pt x="38" y="48"/>
                  </a:cubicBezTo>
                  <a:cubicBezTo>
                    <a:pt x="38" y="49"/>
                    <a:pt x="37" y="57"/>
                    <a:pt x="39" y="55"/>
                  </a:cubicBezTo>
                  <a:close/>
                  <a:moveTo>
                    <a:pt x="25" y="50"/>
                  </a:moveTo>
                  <a:cubicBezTo>
                    <a:pt x="26" y="50"/>
                    <a:pt x="27" y="50"/>
                    <a:pt x="27" y="48"/>
                  </a:cubicBezTo>
                  <a:cubicBezTo>
                    <a:pt x="26" y="48"/>
                    <a:pt x="25" y="49"/>
                    <a:pt x="25" y="50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23" name="Freeform 70"/>
            <p:cNvSpPr>
              <a:spLocks noChangeArrowheads="1"/>
            </p:cNvSpPr>
            <p:nvPr/>
          </p:nvSpPr>
          <p:spPr bwMode="auto">
            <a:xfrm>
              <a:off x="1050925" y="1135062"/>
              <a:ext cx="14288" cy="44450"/>
            </a:xfrm>
            <a:custGeom>
              <a:avLst/>
              <a:gdLst>
                <a:gd name="T0" fmla="*/ 3 w 5"/>
                <a:gd name="T1" fmla="*/ 10 h 16"/>
                <a:gd name="T2" fmla="*/ 1 w 5"/>
                <a:gd name="T3" fmla="*/ 15 h 16"/>
                <a:gd name="T4" fmla="*/ 2 w 5"/>
                <a:gd name="T5" fmla="*/ 10 h 16"/>
                <a:gd name="T6" fmla="*/ 2 w 5"/>
                <a:gd name="T7" fmla="*/ 14 h 16"/>
                <a:gd name="T8" fmla="*/ 3 w 5"/>
                <a:gd name="T9" fmla="*/ 1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6"/>
                <a:gd name="T17" fmla="*/ 5 w 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6">
                  <a:moveTo>
                    <a:pt x="3" y="10"/>
                  </a:moveTo>
                  <a:cubicBezTo>
                    <a:pt x="5" y="11"/>
                    <a:pt x="3" y="16"/>
                    <a:pt x="1" y="15"/>
                  </a:cubicBezTo>
                  <a:cubicBezTo>
                    <a:pt x="0" y="14"/>
                    <a:pt x="1" y="0"/>
                    <a:pt x="2" y="10"/>
                  </a:cubicBezTo>
                  <a:cubicBezTo>
                    <a:pt x="2" y="11"/>
                    <a:pt x="2" y="13"/>
                    <a:pt x="2" y="14"/>
                  </a:cubicBezTo>
                  <a:cubicBezTo>
                    <a:pt x="4" y="14"/>
                    <a:pt x="2" y="11"/>
                    <a:pt x="3" y="10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24" name="Freeform 71"/>
            <p:cNvSpPr>
              <a:spLocks noChangeArrowheads="1"/>
            </p:cNvSpPr>
            <p:nvPr/>
          </p:nvSpPr>
          <p:spPr bwMode="auto">
            <a:xfrm>
              <a:off x="806450" y="1157287"/>
              <a:ext cx="14288" cy="15875"/>
            </a:xfrm>
            <a:custGeom>
              <a:avLst/>
              <a:gdLst>
                <a:gd name="T0" fmla="*/ 3 w 5"/>
                <a:gd name="T1" fmla="*/ 2 h 6"/>
                <a:gd name="T2" fmla="*/ 3 w 5"/>
                <a:gd name="T3" fmla="*/ 6 h 6"/>
                <a:gd name="T4" fmla="*/ 3 w 5"/>
                <a:gd name="T5" fmla="*/ 2 h 6"/>
                <a:gd name="T6" fmla="*/ 0 60000 65536"/>
                <a:gd name="T7" fmla="*/ 0 60000 65536"/>
                <a:gd name="T8" fmla="*/ 0 60000 65536"/>
                <a:gd name="T9" fmla="*/ 0 w 5"/>
                <a:gd name="T10" fmla="*/ 0 h 6"/>
                <a:gd name="T11" fmla="*/ 5 w 5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6">
                  <a:moveTo>
                    <a:pt x="3" y="2"/>
                  </a:moveTo>
                  <a:cubicBezTo>
                    <a:pt x="5" y="0"/>
                    <a:pt x="3" y="4"/>
                    <a:pt x="3" y="6"/>
                  </a:cubicBezTo>
                  <a:cubicBezTo>
                    <a:pt x="0" y="5"/>
                    <a:pt x="3" y="3"/>
                    <a:pt x="3" y="2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25" name="Freeform 72"/>
            <p:cNvSpPr>
              <a:spLocks noChangeArrowheads="1"/>
            </p:cNvSpPr>
            <p:nvPr/>
          </p:nvSpPr>
          <p:spPr bwMode="auto">
            <a:xfrm>
              <a:off x="1090612" y="1165225"/>
              <a:ext cx="26988" cy="15875"/>
            </a:xfrm>
            <a:custGeom>
              <a:avLst/>
              <a:gdLst>
                <a:gd name="T0" fmla="*/ 6 w 10"/>
                <a:gd name="T1" fmla="*/ 0 h 6"/>
                <a:gd name="T2" fmla="*/ 3 w 10"/>
                <a:gd name="T3" fmla="*/ 6 h 6"/>
                <a:gd name="T4" fmla="*/ 6 w 10"/>
                <a:gd name="T5" fmla="*/ 0 h 6"/>
                <a:gd name="T6" fmla="*/ 0 60000 65536"/>
                <a:gd name="T7" fmla="*/ 0 60000 65536"/>
                <a:gd name="T8" fmla="*/ 0 60000 65536"/>
                <a:gd name="T9" fmla="*/ 0 w 10"/>
                <a:gd name="T10" fmla="*/ 0 h 6"/>
                <a:gd name="T11" fmla="*/ 10 w 10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6">
                  <a:moveTo>
                    <a:pt x="6" y="0"/>
                  </a:moveTo>
                  <a:cubicBezTo>
                    <a:pt x="10" y="0"/>
                    <a:pt x="3" y="5"/>
                    <a:pt x="3" y="6"/>
                  </a:cubicBezTo>
                  <a:cubicBezTo>
                    <a:pt x="0" y="4"/>
                    <a:pt x="6" y="3"/>
                    <a:pt x="6" y="0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26" name="Freeform 73"/>
            <p:cNvSpPr>
              <a:spLocks noChangeArrowheads="1"/>
            </p:cNvSpPr>
            <p:nvPr/>
          </p:nvSpPr>
          <p:spPr bwMode="auto">
            <a:xfrm>
              <a:off x="1014412" y="1201737"/>
              <a:ext cx="6350" cy="7938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3 h 3"/>
                <a:gd name="T4" fmla="*/ 0 w 2"/>
                <a:gd name="T5" fmla="*/ 0 h 3"/>
                <a:gd name="T6" fmla="*/ 0 60000 65536"/>
                <a:gd name="T7" fmla="*/ 0 60000 65536"/>
                <a:gd name="T8" fmla="*/ 0 60000 65536"/>
                <a:gd name="T9" fmla="*/ 0 w 2"/>
                <a:gd name="T10" fmla="*/ 0 h 3"/>
                <a:gd name="T11" fmla="*/ 2 w 2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3">
                  <a:moveTo>
                    <a:pt x="0" y="0"/>
                  </a:moveTo>
                  <a:cubicBezTo>
                    <a:pt x="1" y="0"/>
                    <a:pt x="2" y="1"/>
                    <a:pt x="2" y="3"/>
                  </a:cubicBezTo>
                  <a:cubicBezTo>
                    <a:pt x="1" y="3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27" name="Freeform 74"/>
            <p:cNvSpPr>
              <a:spLocks noChangeArrowheads="1"/>
            </p:cNvSpPr>
            <p:nvPr/>
          </p:nvSpPr>
          <p:spPr bwMode="auto">
            <a:xfrm>
              <a:off x="696912" y="1214437"/>
              <a:ext cx="22225" cy="9525"/>
            </a:xfrm>
            <a:custGeom>
              <a:avLst/>
              <a:gdLst>
                <a:gd name="T0" fmla="*/ 8 w 8"/>
                <a:gd name="T1" fmla="*/ 2 h 3"/>
                <a:gd name="T2" fmla="*/ 2 w 8"/>
                <a:gd name="T3" fmla="*/ 2 h 3"/>
                <a:gd name="T4" fmla="*/ 1 w 8"/>
                <a:gd name="T5" fmla="*/ 1 h 3"/>
                <a:gd name="T6" fmla="*/ 8 w 8"/>
                <a:gd name="T7" fmla="*/ 2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3"/>
                <a:gd name="T14" fmla="*/ 8 w 8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3">
                  <a:moveTo>
                    <a:pt x="8" y="2"/>
                  </a:moveTo>
                  <a:cubicBezTo>
                    <a:pt x="8" y="3"/>
                    <a:pt x="4" y="2"/>
                    <a:pt x="2" y="2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4" y="0"/>
                    <a:pt x="4" y="2"/>
                    <a:pt x="8" y="2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28" name="Freeform 75"/>
            <p:cNvSpPr>
              <a:spLocks noChangeArrowheads="1"/>
            </p:cNvSpPr>
            <p:nvPr/>
          </p:nvSpPr>
          <p:spPr bwMode="auto">
            <a:xfrm>
              <a:off x="1054100" y="1265237"/>
              <a:ext cx="22225" cy="25400"/>
            </a:xfrm>
            <a:custGeom>
              <a:avLst/>
              <a:gdLst>
                <a:gd name="T0" fmla="*/ 2 w 8"/>
                <a:gd name="T1" fmla="*/ 0 h 9"/>
                <a:gd name="T2" fmla="*/ 8 w 8"/>
                <a:gd name="T3" fmla="*/ 6 h 9"/>
                <a:gd name="T4" fmla="*/ 4 w 8"/>
                <a:gd name="T5" fmla="*/ 5 h 9"/>
                <a:gd name="T6" fmla="*/ 3 w 8"/>
                <a:gd name="T7" fmla="*/ 2 h 9"/>
                <a:gd name="T8" fmla="*/ 3 w 8"/>
                <a:gd name="T9" fmla="*/ 4 h 9"/>
                <a:gd name="T10" fmla="*/ 2 w 8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9"/>
                <a:gd name="T20" fmla="*/ 8 w 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9">
                  <a:moveTo>
                    <a:pt x="2" y="0"/>
                  </a:moveTo>
                  <a:cubicBezTo>
                    <a:pt x="4" y="2"/>
                    <a:pt x="5" y="5"/>
                    <a:pt x="8" y="6"/>
                  </a:cubicBezTo>
                  <a:cubicBezTo>
                    <a:pt x="7" y="9"/>
                    <a:pt x="6" y="4"/>
                    <a:pt x="4" y="5"/>
                  </a:cubicBezTo>
                  <a:cubicBezTo>
                    <a:pt x="4" y="4"/>
                    <a:pt x="3" y="3"/>
                    <a:pt x="3" y="2"/>
                  </a:cubicBezTo>
                  <a:cubicBezTo>
                    <a:pt x="1" y="2"/>
                    <a:pt x="2" y="3"/>
                    <a:pt x="3" y="4"/>
                  </a:cubicBezTo>
                  <a:cubicBezTo>
                    <a:pt x="2" y="7"/>
                    <a:pt x="0" y="1"/>
                    <a:pt x="2" y="0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29" name="Freeform 76"/>
            <p:cNvSpPr>
              <a:spLocks noChangeArrowheads="1"/>
            </p:cNvSpPr>
            <p:nvPr/>
          </p:nvSpPr>
          <p:spPr bwMode="auto">
            <a:xfrm>
              <a:off x="854075" y="1254125"/>
              <a:ext cx="14288" cy="15875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4 h 6"/>
                <a:gd name="T4" fmla="*/ 4 w 5"/>
                <a:gd name="T5" fmla="*/ 4 h 6"/>
                <a:gd name="T6" fmla="*/ 0 w 5"/>
                <a:gd name="T7" fmla="*/ 4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6"/>
                <a:gd name="T14" fmla="*/ 5 w 5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6">
                  <a:moveTo>
                    <a:pt x="0" y="4"/>
                  </a:moveTo>
                  <a:cubicBezTo>
                    <a:pt x="0" y="0"/>
                    <a:pt x="1" y="4"/>
                    <a:pt x="1" y="4"/>
                  </a:cubicBezTo>
                  <a:cubicBezTo>
                    <a:pt x="2" y="4"/>
                    <a:pt x="4" y="4"/>
                    <a:pt x="4" y="4"/>
                  </a:cubicBezTo>
                  <a:cubicBezTo>
                    <a:pt x="5" y="6"/>
                    <a:pt x="1" y="4"/>
                    <a:pt x="0" y="4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30" name="Freeform 77"/>
            <p:cNvSpPr>
              <a:spLocks noChangeArrowheads="1"/>
            </p:cNvSpPr>
            <p:nvPr/>
          </p:nvSpPr>
          <p:spPr bwMode="auto">
            <a:xfrm>
              <a:off x="950912" y="1268412"/>
              <a:ext cx="20638" cy="4763"/>
            </a:xfrm>
            <a:custGeom>
              <a:avLst/>
              <a:gdLst>
                <a:gd name="T0" fmla="*/ 7 w 7"/>
                <a:gd name="T1" fmla="*/ 0 h 2"/>
                <a:gd name="T2" fmla="*/ 2 w 7"/>
                <a:gd name="T3" fmla="*/ 2 h 2"/>
                <a:gd name="T4" fmla="*/ 7 w 7"/>
                <a:gd name="T5" fmla="*/ 0 h 2"/>
                <a:gd name="T6" fmla="*/ 0 60000 65536"/>
                <a:gd name="T7" fmla="*/ 0 60000 65536"/>
                <a:gd name="T8" fmla="*/ 0 60000 65536"/>
                <a:gd name="T9" fmla="*/ 0 w 7"/>
                <a:gd name="T10" fmla="*/ 0 h 2"/>
                <a:gd name="T11" fmla="*/ 7 w 7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2">
                  <a:moveTo>
                    <a:pt x="7" y="0"/>
                  </a:moveTo>
                  <a:cubicBezTo>
                    <a:pt x="6" y="1"/>
                    <a:pt x="4" y="1"/>
                    <a:pt x="2" y="2"/>
                  </a:cubicBezTo>
                  <a:cubicBezTo>
                    <a:pt x="0" y="1"/>
                    <a:pt x="5" y="0"/>
                    <a:pt x="7" y="0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31" name="Freeform 78"/>
            <p:cNvSpPr>
              <a:spLocks noChangeArrowheads="1"/>
            </p:cNvSpPr>
            <p:nvPr/>
          </p:nvSpPr>
          <p:spPr bwMode="auto">
            <a:xfrm>
              <a:off x="1103312" y="1273175"/>
              <a:ext cx="14288" cy="7938"/>
            </a:xfrm>
            <a:custGeom>
              <a:avLst/>
              <a:gdLst>
                <a:gd name="T0" fmla="*/ 0 w 5"/>
                <a:gd name="T1" fmla="*/ 0 h 3"/>
                <a:gd name="T2" fmla="*/ 4 w 5"/>
                <a:gd name="T3" fmla="*/ 2 h 3"/>
                <a:gd name="T4" fmla="*/ 5 w 5"/>
                <a:gd name="T5" fmla="*/ 3 h 3"/>
                <a:gd name="T6" fmla="*/ 0 w 5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0" y="0"/>
                  </a:moveTo>
                  <a:cubicBezTo>
                    <a:pt x="2" y="0"/>
                    <a:pt x="2" y="2"/>
                    <a:pt x="4" y="2"/>
                  </a:cubicBezTo>
                  <a:cubicBezTo>
                    <a:pt x="4" y="3"/>
                    <a:pt x="5" y="2"/>
                    <a:pt x="5" y="3"/>
                  </a:cubicBezTo>
                  <a:cubicBezTo>
                    <a:pt x="3" y="3"/>
                    <a:pt x="0" y="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32" name="Freeform 79"/>
            <p:cNvSpPr>
              <a:spLocks noChangeArrowheads="1"/>
            </p:cNvSpPr>
            <p:nvPr/>
          </p:nvSpPr>
          <p:spPr bwMode="auto">
            <a:xfrm>
              <a:off x="939800" y="1273175"/>
              <a:ext cx="11113" cy="3175"/>
            </a:xfrm>
            <a:custGeom>
              <a:avLst/>
              <a:gdLst>
                <a:gd name="T0" fmla="*/ 4 w 4"/>
                <a:gd name="T1" fmla="*/ 0 h 1"/>
                <a:gd name="T2" fmla="*/ 2 w 4"/>
                <a:gd name="T3" fmla="*/ 1 h 1"/>
                <a:gd name="T4" fmla="*/ 4 w 4"/>
                <a:gd name="T5" fmla="*/ 0 h 1"/>
                <a:gd name="T6" fmla="*/ 0 60000 65536"/>
                <a:gd name="T7" fmla="*/ 0 60000 65536"/>
                <a:gd name="T8" fmla="*/ 0 60000 65536"/>
                <a:gd name="T9" fmla="*/ 0 w 4"/>
                <a:gd name="T10" fmla="*/ 0 h 1"/>
                <a:gd name="T11" fmla="*/ 4 w 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">
                  <a:moveTo>
                    <a:pt x="4" y="0"/>
                  </a:moveTo>
                  <a:cubicBezTo>
                    <a:pt x="4" y="1"/>
                    <a:pt x="3" y="1"/>
                    <a:pt x="2" y="1"/>
                  </a:cubicBezTo>
                  <a:cubicBezTo>
                    <a:pt x="0" y="1"/>
                    <a:pt x="3" y="0"/>
                    <a:pt x="4" y="0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33" name="Freeform 80"/>
            <p:cNvSpPr>
              <a:spLocks noChangeArrowheads="1"/>
            </p:cNvSpPr>
            <p:nvPr/>
          </p:nvSpPr>
          <p:spPr bwMode="auto">
            <a:xfrm>
              <a:off x="685800" y="1284287"/>
              <a:ext cx="42863" cy="14288"/>
            </a:xfrm>
            <a:custGeom>
              <a:avLst/>
              <a:gdLst>
                <a:gd name="T0" fmla="*/ 16 w 16"/>
                <a:gd name="T1" fmla="*/ 0 h 5"/>
                <a:gd name="T2" fmla="*/ 10 w 16"/>
                <a:gd name="T3" fmla="*/ 3 h 5"/>
                <a:gd name="T4" fmla="*/ 9 w 16"/>
                <a:gd name="T5" fmla="*/ 4 h 5"/>
                <a:gd name="T6" fmla="*/ 9 w 16"/>
                <a:gd name="T7" fmla="*/ 4 h 5"/>
                <a:gd name="T8" fmla="*/ 5 w 16"/>
                <a:gd name="T9" fmla="*/ 5 h 5"/>
                <a:gd name="T10" fmla="*/ 9 w 16"/>
                <a:gd name="T11" fmla="*/ 3 h 5"/>
                <a:gd name="T12" fmla="*/ 16 w 16"/>
                <a:gd name="T13" fmla="*/ 0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5"/>
                <a:gd name="T23" fmla="*/ 16 w 16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5">
                  <a:moveTo>
                    <a:pt x="16" y="0"/>
                  </a:moveTo>
                  <a:cubicBezTo>
                    <a:pt x="15" y="2"/>
                    <a:pt x="12" y="2"/>
                    <a:pt x="10" y="3"/>
                  </a:cubicBezTo>
                  <a:cubicBezTo>
                    <a:pt x="10" y="3"/>
                    <a:pt x="10" y="3"/>
                    <a:pt x="9" y="4"/>
                  </a:cubicBezTo>
                  <a:cubicBezTo>
                    <a:pt x="9" y="4"/>
                    <a:pt x="9" y="3"/>
                    <a:pt x="9" y="4"/>
                  </a:cubicBezTo>
                  <a:cubicBezTo>
                    <a:pt x="8" y="4"/>
                    <a:pt x="6" y="4"/>
                    <a:pt x="5" y="5"/>
                  </a:cubicBezTo>
                  <a:cubicBezTo>
                    <a:pt x="0" y="5"/>
                    <a:pt x="9" y="3"/>
                    <a:pt x="9" y="3"/>
                  </a:cubicBezTo>
                  <a:cubicBezTo>
                    <a:pt x="11" y="2"/>
                    <a:pt x="13" y="0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34" name="Freeform 81"/>
            <p:cNvSpPr>
              <a:spLocks noChangeArrowheads="1"/>
            </p:cNvSpPr>
            <p:nvPr/>
          </p:nvSpPr>
          <p:spPr bwMode="auto">
            <a:xfrm>
              <a:off x="1058862" y="1314450"/>
              <a:ext cx="11113" cy="25400"/>
            </a:xfrm>
            <a:custGeom>
              <a:avLst/>
              <a:gdLst>
                <a:gd name="T0" fmla="*/ 0 w 4"/>
                <a:gd name="T1" fmla="*/ 1 h 9"/>
                <a:gd name="T2" fmla="*/ 1 w 4"/>
                <a:gd name="T3" fmla="*/ 2 h 9"/>
                <a:gd name="T4" fmla="*/ 2 w 4"/>
                <a:gd name="T5" fmla="*/ 8 h 9"/>
                <a:gd name="T6" fmla="*/ 1 w 4"/>
                <a:gd name="T7" fmla="*/ 8 h 9"/>
                <a:gd name="T8" fmla="*/ 0 w 4"/>
                <a:gd name="T9" fmla="*/ 4 h 9"/>
                <a:gd name="T10" fmla="*/ 0 w 4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9"/>
                <a:gd name="T20" fmla="*/ 4 w 4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9">
                  <a:moveTo>
                    <a:pt x="0" y="1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1" y="5"/>
                    <a:pt x="2" y="6"/>
                    <a:pt x="2" y="8"/>
                  </a:cubicBezTo>
                  <a:cubicBezTo>
                    <a:pt x="4" y="9"/>
                    <a:pt x="2" y="9"/>
                    <a:pt x="1" y="8"/>
                  </a:cubicBezTo>
                  <a:cubicBezTo>
                    <a:pt x="1" y="7"/>
                    <a:pt x="1" y="5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35" name="Freeform 82"/>
            <p:cNvSpPr>
              <a:spLocks noEditPoints="1" noChangeArrowheads="1"/>
            </p:cNvSpPr>
            <p:nvPr/>
          </p:nvSpPr>
          <p:spPr bwMode="auto">
            <a:xfrm>
              <a:off x="179387" y="1444625"/>
              <a:ext cx="192088" cy="192088"/>
            </a:xfrm>
            <a:custGeom>
              <a:avLst/>
              <a:gdLst>
                <a:gd name="T0" fmla="*/ 65 w 69"/>
                <a:gd name="T1" fmla="*/ 60 h 69"/>
                <a:gd name="T2" fmla="*/ 5 w 69"/>
                <a:gd name="T3" fmla="*/ 61 h 69"/>
                <a:gd name="T4" fmla="*/ 9 w 69"/>
                <a:gd name="T5" fmla="*/ 0 h 69"/>
                <a:gd name="T6" fmla="*/ 42 w 69"/>
                <a:gd name="T7" fmla="*/ 2 h 69"/>
                <a:gd name="T8" fmla="*/ 4 w 69"/>
                <a:gd name="T9" fmla="*/ 8 h 69"/>
                <a:gd name="T10" fmla="*/ 5 w 69"/>
                <a:gd name="T11" fmla="*/ 51 h 69"/>
                <a:gd name="T12" fmla="*/ 15 w 69"/>
                <a:gd name="T13" fmla="*/ 6 h 69"/>
                <a:gd name="T14" fmla="*/ 64 w 69"/>
                <a:gd name="T15" fmla="*/ 9 h 69"/>
                <a:gd name="T16" fmla="*/ 40 w 69"/>
                <a:gd name="T17" fmla="*/ 62 h 69"/>
                <a:gd name="T18" fmla="*/ 6 w 69"/>
                <a:gd name="T19" fmla="*/ 54 h 69"/>
                <a:gd name="T20" fmla="*/ 66 w 69"/>
                <a:gd name="T21" fmla="*/ 54 h 69"/>
                <a:gd name="T22" fmla="*/ 23 w 69"/>
                <a:gd name="T23" fmla="*/ 6 h 69"/>
                <a:gd name="T24" fmla="*/ 9 w 69"/>
                <a:gd name="T25" fmla="*/ 23 h 69"/>
                <a:gd name="T26" fmla="*/ 12 w 69"/>
                <a:gd name="T27" fmla="*/ 14 h 69"/>
                <a:gd name="T28" fmla="*/ 10 w 69"/>
                <a:gd name="T29" fmla="*/ 28 h 69"/>
                <a:gd name="T30" fmla="*/ 9 w 69"/>
                <a:gd name="T31" fmla="*/ 19 h 69"/>
                <a:gd name="T32" fmla="*/ 14 w 69"/>
                <a:gd name="T33" fmla="*/ 24 h 69"/>
                <a:gd name="T34" fmla="*/ 26 w 69"/>
                <a:gd name="T35" fmla="*/ 6 h 69"/>
                <a:gd name="T36" fmla="*/ 19 w 69"/>
                <a:gd name="T37" fmla="*/ 19 h 69"/>
                <a:gd name="T38" fmla="*/ 30 w 69"/>
                <a:gd name="T39" fmla="*/ 6 h 69"/>
                <a:gd name="T40" fmla="*/ 25 w 69"/>
                <a:gd name="T41" fmla="*/ 17 h 69"/>
                <a:gd name="T42" fmla="*/ 36 w 69"/>
                <a:gd name="T43" fmla="*/ 16 h 69"/>
                <a:gd name="T44" fmla="*/ 45 w 69"/>
                <a:gd name="T45" fmla="*/ 6 h 69"/>
                <a:gd name="T46" fmla="*/ 52 w 69"/>
                <a:gd name="T47" fmla="*/ 6 h 69"/>
                <a:gd name="T48" fmla="*/ 51 w 69"/>
                <a:gd name="T49" fmla="*/ 10 h 69"/>
                <a:gd name="T50" fmla="*/ 56 w 69"/>
                <a:gd name="T51" fmla="*/ 8 h 69"/>
                <a:gd name="T52" fmla="*/ 57 w 69"/>
                <a:gd name="T53" fmla="*/ 11 h 69"/>
                <a:gd name="T54" fmla="*/ 63 w 69"/>
                <a:gd name="T55" fmla="*/ 11 h 69"/>
                <a:gd name="T56" fmla="*/ 53 w 69"/>
                <a:gd name="T57" fmla="*/ 26 h 69"/>
                <a:gd name="T58" fmla="*/ 57 w 69"/>
                <a:gd name="T59" fmla="*/ 26 h 69"/>
                <a:gd name="T60" fmla="*/ 62 w 69"/>
                <a:gd name="T61" fmla="*/ 34 h 69"/>
                <a:gd name="T62" fmla="*/ 48 w 69"/>
                <a:gd name="T63" fmla="*/ 41 h 69"/>
                <a:gd name="T64" fmla="*/ 53 w 69"/>
                <a:gd name="T65" fmla="*/ 36 h 69"/>
                <a:gd name="T66" fmla="*/ 51 w 69"/>
                <a:gd name="T67" fmla="*/ 28 h 69"/>
                <a:gd name="T68" fmla="*/ 58 w 69"/>
                <a:gd name="T69" fmla="*/ 40 h 69"/>
                <a:gd name="T70" fmla="*/ 37 w 69"/>
                <a:gd name="T71" fmla="*/ 18 h 69"/>
                <a:gd name="T72" fmla="*/ 11 w 69"/>
                <a:gd name="T73" fmla="*/ 26 h 69"/>
                <a:gd name="T74" fmla="*/ 13 w 69"/>
                <a:gd name="T75" fmla="*/ 36 h 69"/>
                <a:gd name="T76" fmla="*/ 24 w 69"/>
                <a:gd name="T77" fmla="*/ 51 h 69"/>
                <a:gd name="T78" fmla="*/ 39 w 69"/>
                <a:gd name="T79" fmla="*/ 55 h 69"/>
                <a:gd name="T80" fmla="*/ 42 w 69"/>
                <a:gd name="T81" fmla="*/ 36 h 69"/>
                <a:gd name="T82" fmla="*/ 14 w 69"/>
                <a:gd name="T83" fmla="*/ 46 h 69"/>
                <a:gd name="T84" fmla="*/ 19 w 69"/>
                <a:gd name="T85" fmla="*/ 33 h 69"/>
                <a:gd name="T86" fmla="*/ 23 w 69"/>
                <a:gd name="T87" fmla="*/ 36 h 69"/>
                <a:gd name="T88" fmla="*/ 21 w 69"/>
                <a:gd name="T89" fmla="*/ 43 h 69"/>
                <a:gd name="T90" fmla="*/ 20 w 69"/>
                <a:gd name="T91" fmla="*/ 56 h 69"/>
                <a:gd name="T92" fmla="*/ 17 w 69"/>
                <a:gd name="T93" fmla="*/ 33 h 69"/>
                <a:gd name="T94" fmla="*/ 62 w 69"/>
                <a:gd name="T95" fmla="*/ 42 h 69"/>
                <a:gd name="T96" fmla="*/ 50 w 69"/>
                <a:gd name="T97" fmla="*/ 49 h 69"/>
                <a:gd name="T98" fmla="*/ 8 w 69"/>
                <a:gd name="T99" fmla="*/ 52 h 69"/>
                <a:gd name="T100" fmla="*/ 12 w 69"/>
                <a:gd name="T101" fmla="*/ 52 h 69"/>
                <a:gd name="T102" fmla="*/ 54 w 69"/>
                <a:gd name="T103" fmla="*/ 52 h 69"/>
                <a:gd name="T104" fmla="*/ 52 w 69"/>
                <a:gd name="T105" fmla="*/ 55 h 69"/>
                <a:gd name="T106" fmla="*/ 41 w 69"/>
                <a:gd name="T107" fmla="*/ 59 h 69"/>
                <a:gd name="T108" fmla="*/ 36 w 69"/>
                <a:gd name="T109" fmla="*/ 61 h 69"/>
                <a:gd name="T110" fmla="*/ 24 w 69"/>
                <a:gd name="T111" fmla="*/ 62 h 69"/>
                <a:gd name="T112" fmla="*/ 47 w 69"/>
                <a:gd name="T113" fmla="*/ 56 h 69"/>
                <a:gd name="T114" fmla="*/ 45 w 69"/>
                <a:gd name="T115" fmla="*/ 61 h 69"/>
                <a:gd name="T116" fmla="*/ 11 w 69"/>
                <a:gd name="T117" fmla="*/ 62 h 6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9"/>
                <a:gd name="T178" fmla="*/ 0 h 69"/>
                <a:gd name="T179" fmla="*/ 69 w 69"/>
                <a:gd name="T180" fmla="*/ 69 h 6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9" h="69">
                  <a:moveTo>
                    <a:pt x="66" y="6"/>
                  </a:moveTo>
                  <a:cubicBezTo>
                    <a:pt x="69" y="9"/>
                    <a:pt x="66" y="13"/>
                    <a:pt x="67" y="18"/>
                  </a:cubicBezTo>
                  <a:cubicBezTo>
                    <a:pt x="68" y="20"/>
                    <a:pt x="68" y="27"/>
                    <a:pt x="68" y="33"/>
                  </a:cubicBezTo>
                  <a:cubicBezTo>
                    <a:pt x="68" y="37"/>
                    <a:pt x="67" y="42"/>
                    <a:pt x="67" y="46"/>
                  </a:cubicBezTo>
                  <a:cubicBezTo>
                    <a:pt x="67" y="52"/>
                    <a:pt x="67" y="56"/>
                    <a:pt x="66" y="59"/>
                  </a:cubicBezTo>
                  <a:cubicBezTo>
                    <a:pt x="66" y="60"/>
                    <a:pt x="65" y="59"/>
                    <a:pt x="65" y="60"/>
                  </a:cubicBezTo>
                  <a:cubicBezTo>
                    <a:pt x="65" y="62"/>
                    <a:pt x="60" y="65"/>
                    <a:pt x="58" y="67"/>
                  </a:cubicBezTo>
                  <a:cubicBezTo>
                    <a:pt x="49" y="68"/>
                    <a:pt x="39" y="68"/>
                    <a:pt x="30" y="68"/>
                  </a:cubicBezTo>
                  <a:cubicBezTo>
                    <a:pt x="25" y="68"/>
                    <a:pt x="20" y="69"/>
                    <a:pt x="14" y="68"/>
                  </a:cubicBezTo>
                  <a:cubicBezTo>
                    <a:pt x="11" y="68"/>
                    <a:pt x="9" y="68"/>
                    <a:pt x="8" y="66"/>
                  </a:cubicBezTo>
                  <a:cubicBezTo>
                    <a:pt x="7" y="65"/>
                    <a:pt x="8" y="64"/>
                    <a:pt x="7" y="63"/>
                  </a:cubicBezTo>
                  <a:cubicBezTo>
                    <a:pt x="7" y="63"/>
                    <a:pt x="5" y="62"/>
                    <a:pt x="5" y="61"/>
                  </a:cubicBezTo>
                  <a:cubicBezTo>
                    <a:pt x="4" y="58"/>
                    <a:pt x="5" y="53"/>
                    <a:pt x="4" y="47"/>
                  </a:cubicBezTo>
                  <a:cubicBezTo>
                    <a:pt x="4" y="43"/>
                    <a:pt x="2" y="38"/>
                    <a:pt x="2" y="33"/>
                  </a:cubicBezTo>
                  <a:cubicBezTo>
                    <a:pt x="1" y="31"/>
                    <a:pt x="1" y="28"/>
                    <a:pt x="1" y="26"/>
                  </a:cubicBezTo>
                  <a:cubicBezTo>
                    <a:pt x="0" y="20"/>
                    <a:pt x="0" y="15"/>
                    <a:pt x="2" y="11"/>
                  </a:cubicBezTo>
                  <a:cubicBezTo>
                    <a:pt x="3" y="7"/>
                    <a:pt x="5" y="6"/>
                    <a:pt x="8" y="3"/>
                  </a:cubicBezTo>
                  <a:cubicBezTo>
                    <a:pt x="8" y="2"/>
                    <a:pt x="9" y="1"/>
                    <a:pt x="9" y="0"/>
                  </a:cubicBezTo>
                  <a:cubicBezTo>
                    <a:pt x="12" y="3"/>
                    <a:pt x="19" y="0"/>
                    <a:pt x="26" y="0"/>
                  </a:cubicBezTo>
                  <a:cubicBezTo>
                    <a:pt x="29" y="0"/>
                    <a:pt x="32" y="1"/>
                    <a:pt x="35" y="1"/>
                  </a:cubicBezTo>
                  <a:cubicBezTo>
                    <a:pt x="45" y="2"/>
                    <a:pt x="54" y="1"/>
                    <a:pt x="63" y="2"/>
                  </a:cubicBezTo>
                  <a:cubicBezTo>
                    <a:pt x="63" y="4"/>
                    <a:pt x="65" y="5"/>
                    <a:pt x="66" y="6"/>
                  </a:cubicBezTo>
                  <a:close/>
                  <a:moveTo>
                    <a:pt x="48" y="3"/>
                  </a:moveTo>
                  <a:cubicBezTo>
                    <a:pt x="46" y="3"/>
                    <a:pt x="44" y="2"/>
                    <a:pt x="42" y="2"/>
                  </a:cubicBezTo>
                  <a:cubicBezTo>
                    <a:pt x="39" y="2"/>
                    <a:pt x="36" y="2"/>
                    <a:pt x="33" y="2"/>
                  </a:cubicBezTo>
                  <a:cubicBezTo>
                    <a:pt x="31" y="2"/>
                    <a:pt x="24" y="1"/>
                    <a:pt x="24" y="1"/>
                  </a:cubicBezTo>
                  <a:cubicBezTo>
                    <a:pt x="23" y="2"/>
                    <a:pt x="23" y="2"/>
                    <a:pt x="21" y="2"/>
                  </a:cubicBezTo>
                  <a:cubicBezTo>
                    <a:pt x="16" y="3"/>
                    <a:pt x="12" y="3"/>
                    <a:pt x="8" y="4"/>
                  </a:cubicBezTo>
                  <a:cubicBezTo>
                    <a:pt x="7" y="6"/>
                    <a:pt x="5" y="6"/>
                    <a:pt x="5" y="7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3" y="10"/>
                    <a:pt x="3" y="11"/>
                    <a:pt x="3" y="13"/>
                  </a:cubicBezTo>
                  <a:cubicBezTo>
                    <a:pt x="3" y="14"/>
                    <a:pt x="2" y="14"/>
                    <a:pt x="2" y="14"/>
                  </a:cubicBezTo>
                  <a:cubicBezTo>
                    <a:pt x="1" y="19"/>
                    <a:pt x="2" y="26"/>
                    <a:pt x="3" y="29"/>
                  </a:cubicBezTo>
                  <a:cubicBezTo>
                    <a:pt x="3" y="31"/>
                    <a:pt x="2" y="33"/>
                    <a:pt x="3" y="34"/>
                  </a:cubicBezTo>
                  <a:cubicBezTo>
                    <a:pt x="3" y="36"/>
                    <a:pt x="4" y="37"/>
                    <a:pt x="4" y="39"/>
                  </a:cubicBezTo>
                  <a:cubicBezTo>
                    <a:pt x="6" y="43"/>
                    <a:pt x="5" y="47"/>
                    <a:pt x="5" y="51"/>
                  </a:cubicBezTo>
                  <a:cubicBezTo>
                    <a:pt x="6" y="52"/>
                    <a:pt x="6" y="51"/>
                    <a:pt x="6" y="50"/>
                  </a:cubicBezTo>
                  <a:cubicBezTo>
                    <a:pt x="7" y="44"/>
                    <a:pt x="6" y="36"/>
                    <a:pt x="6" y="32"/>
                  </a:cubicBezTo>
                  <a:cubicBezTo>
                    <a:pt x="6" y="27"/>
                    <a:pt x="6" y="27"/>
                    <a:pt x="6" y="25"/>
                  </a:cubicBezTo>
                  <a:cubicBezTo>
                    <a:pt x="6" y="24"/>
                    <a:pt x="6" y="22"/>
                    <a:pt x="6" y="21"/>
                  </a:cubicBezTo>
                  <a:cubicBezTo>
                    <a:pt x="7" y="15"/>
                    <a:pt x="6" y="9"/>
                    <a:pt x="11" y="6"/>
                  </a:cubicBezTo>
                  <a:cubicBezTo>
                    <a:pt x="13" y="5"/>
                    <a:pt x="14" y="7"/>
                    <a:pt x="15" y="6"/>
                  </a:cubicBezTo>
                  <a:cubicBezTo>
                    <a:pt x="15" y="5"/>
                    <a:pt x="20" y="6"/>
                    <a:pt x="20" y="6"/>
                  </a:cubicBezTo>
                  <a:cubicBezTo>
                    <a:pt x="25" y="5"/>
                    <a:pt x="31" y="4"/>
                    <a:pt x="36" y="4"/>
                  </a:cubicBezTo>
                  <a:cubicBezTo>
                    <a:pt x="36" y="4"/>
                    <a:pt x="37" y="5"/>
                    <a:pt x="37" y="5"/>
                  </a:cubicBezTo>
                  <a:cubicBezTo>
                    <a:pt x="37" y="5"/>
                    <a:pt x="38" y="4"/>
                    <a:pt x="38" y="4"/>
                  </a:cubicBezTo>
                  <a:cubicBezTo>
                    <a:pt x="40" y="4"/>
                    <a:pt x="41" y="5"/>
                    <a:pt x="43" y="5"/>
                  </a:cubicBezTo>
                  <a:cubicBezTo>
                    <a:pt x="51" y="5"/>
                    <a:pt x="59" y="3"/>
                    <a:pt x="64" y="9"/>
                  </a:cubicBezTo>
                  <a:cubicBezTo>
                    <a:pt x="64" y="15"/>
                    <a:pt x="64" y="22"/>
                    <a:pt x="64" y="30"/>
                  </a:cubicBezTo>
                  <a:cubicBezTo>
                    <a:pt x="63" y="36"/>
                    <a:pt x="65" y="52"/>
                    <a:pt x="63" y="53"/>
                  </a:cubicBezTo>
                  <a:cubicBezTo>
                    <a:pt x="63" y="54"/>
                    <a:pt x="63" y="55"/>
                    <a:pt x="63" y="55"/>
                  </a:cubicBezTo>
                  <a:cubicBezTo>
                    <a:pt x="62" y="58"/>
                    <a:pt x="62" y="61"/>
                    <a:pt x="60" y="61"/>
                  </a:cubicBezTo>
                  <a:cubicBezTo>
                    <a:pt x="55" y="64"/>
                    <a:pt x="48" y="61"/>
                    <a:pt x="44" y="62"/>
                  </a:cubicBezTo>
                  <a:cubicBezTo>
                    <a:pt x="41" y="63"/>
                    <a:pt x="42" y="62"/>
                    <a:pt x="40" y="62"/>
                  </a:cubicBezTo>
                  <a:cubicBezTo>
                    <a:pt x="36" y="61"/>
                    <a:pt x="34" y="63"/>
                    <a:pt x="31" y="63"/>
                  </a:cubicBezTo>
                  <a:cubicBezTo>
                    <a:pt x="27" y="63"/>
                    <a:pt x="24" y="64"/>
                    <a:pt x="22" y="64"/>
                  </a:cubicBezTo>
                  <a:cubicBezTo>
                    <a:pt x="18" y="64"/>
                    <a:pt x="15" y="63"/>
                    <a:pt x="11" y="64"/>
                  </a:cubicBezTo>
                  <a:cubicBezTo>
                    <a:pt x="10" y="62"/>
                    <a:pt x="9" y="63"/>
                    <a:pt x="9" y="61"/>
                  </a:cubicBezTo>
                  <a:cubicBezTo>
                    <a:pt x="8" y="60"/>
                    <a:pt x="8" y="59"/>
                    <a:pt x="8" y="59"/>
                  </a:cubicBezTo>
                  <a:cubicBezTo>
                    <a:pt x="7" y="57"/>
                    <a:pt x="7" y="55"/>
                    <a:pt x="6" y="54"/>
                  </a:cubicBezTo>
                  <a:cubicBezTo>
                    <a:pt x="6" y="60"/>
                    <a:pt x="8" y="63"/>
                    <a:pt x="11" y="66"/>
                  </a:cubicBezTo>
                  <a:cubicBezTo>
                    <a:pt x="27" y="69"/>
                    <a:pt x="45" y="66"/>
                    <a:pt x="59" y="66"/>
                  </a:cubicBezTo>
                  <a:cubicBezTo>
                    <a:pt x="61" y="64"/>
                    <a:pt x="63" y="61"/>
                    <a:pt x="64" y="59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5" y="58"/>
                    <a:pt x="65" y="57"/>
                    <a:pt x="65" y="55"/>
                  </a:cubicBezTo>
                  <a:cubicBezTo>
                    <a:pt x="65" y="54"/>
                    <a:pt x="66" y="54"/>
                    <a:pt x="66" y="54"/>
                  </a:cubicBezTo>
                  <a:cubicBezTo>
                    <a:pt x="67" y="52"/>
                    <a:pt x="66" y="48"/>
                    <a:pt x="66" y="45"/>
                  </a:cubicBezTo>
                  <a:cubicBezTo>
                    <a:pt x="66" y="42"/>
                    <a:pt x="67" y="39"/>
                    <a:pt x="67" y="36"/>
                  </a:cubicBezTo>
                  <a:cubicBezTo>
                    <a:pt x="67" y="34"/>
                    <a:pt x="66" y="32"/>
                    <a:pt x="66" y="29"/>
                  </a:cubicBezTo>
                  <a:cubicBezTo>
                    <a:pt x="66" y="20"/>
                    <a:pt x="68" y="10"/>
                    <a:pt x="64" y="5"/>
                  </a:cubicBezTo>
                  <a:cubicBezTo>
                    <a:pt x="59" y="2"/>
                    <a:pt x="53" y="3"/>
                    <a:pt x="48" y="3"/>
                  </a:cubicBezTo>
                  <a:close/>
                  <a:moveTo>
                    <a:pt x="23" y="6"/>
                  </a:moveTo>
                  <a:cubicBezTo>
                    <a:pt x="22" y="6"/>
                    <a:pt x="21" y="6"/>
                    <a:pt x="20" y="6"/>
                  </a:cubicBezTo>
                  <a:cubicBezTo>
                    <a:pt x="19" y="8"/>
                    <a:pt x="18" y="10"/>
                    <a:pt x="17" y="13"/>
                  </a:cubicBezTo>
                  <a:cubicBezTo>
                    <a:pt x="15" y="15"/>
                    <a:pt x="13" y="17"/>
                    <a:pt x="16" y="19"/>
                  </a:cubicBezTo>
                  <a:cubicBezTo>
                    <a:pt x="18" y="14"/>
                    <a:pt x="21" y="11"/>
                    <a:pt x="23" y="6"/>
                  </a:cubicBezTo>
                  <a:close/>
                  <a:moveTo>
                    <a:pt x="10" y="28"/>
                  </a:moveTo>
                  <a:cubicBezTo>
                    <a:pt x="10" y="26"/>
                    <a:pt x="8" y="26"/>
                    <a:pt x="9" y="23"/>
                  </a:cubicBezTo>
                  <a:cubicBezTo>
                    <a:pt x="10" y="21"/>
                    <a:pt x="12" y="18"/>
                    <a:pt x="14" y="15"/>
                  </a:cubicBezTo>
                  <a:cubicBezTo>
                    <a:pt x="15" y="14"/>
                    <a:pt x="16" y="12"/>
                    <a:pt x="17" y="11"/>
                  </a:cubicBezTo>
                  <a:cubicBezTo>
                    <a:pt x="17" y="10"/>
                    <a:pt x="20" y="7"/>
                    <a:pt x="17" y="7"/>
                  </a:cubicBezTo>
                  <a:cubicBezTo>
                    <a:pt x="16" y="7"/>
                    <a:pt x="16" y="8"/>
                    <a:pt x="16" y="9"/>
                  </a:cubicBezTo>
                  <a:cubicBezTo>
                    <a:pt x="14" y="9"/>
                    <a:pt x="15" y="11"/>
                    <a:pt x="14" y="13"/>
                  </a:cubicBezTo>
                  <a:cubicBezTo>
                    <a:pt x="14" y="13"/>
                    <a:pt x="12" y="13"/>
                    <a:pt x="12" y="14"/>
                  </a:cubicBezTo>
                  <a:cubicBezTo>
                    <a:pt x="12" y="16"/>
                    <a:pt x="11" y="16"/>
                    <a:pt x="11" y="18"/>
                  </a:cubicBezTo>
                  <a:cubicBezTo>
                    <a:pt x="10" y="19"/>
                    <a:pt x="9" y="20"/>
                    <a:pt x="9" y="21"/>
                  </a:cubicBezTo>
                  <a:cubicBezTo>
                    <a:pt x="9" y="22"/>
                    <a:pt x="8" y="22"/>
                    <a:pt x="8" y="22"/>
                  </a:cubicBezTo>
                  <a:cubicBezTo>
                    <a:pt x="8" y="24"/>
                    <a:pt x="8" y="26"/>
                    <a:pt x="8" y="28"/>
                  </a:cubicBezTo>
                  <a:cubicBezTo>
                    <a:pt x="8" y="29"/>
                    <a:pt x="7" y="33"/>
                    <a:pt x="10" y="33"/>
                  </a:cubicBezTo>
                  <a:cubicBezTo>
                    <a:pt x="11" y="33"/>
                    <a:pt x="11" y="28"/>
                    <a:pt x="10" y="28"/>
                  </a:cubicBezTo>
                  <a:close/>
                  <a:moveTo>
                    <a:pt x="10" y="18"/>
                  </a:moveTo>
                  <a:cubicBezTo>
                    <a:pt x="10" y="16"/>
                    <a:pt x="11" y="16"/>
                    <a:pt x="11" y="14"/>
                  </a:cubicBezTo>
                  <a:cubicBezTo>
                    <a:pt x="11" y="13"/>
                    <a:pt x="13" y="13"/>
                    <a:pt x="13" y="12"/>
                  </a:cubicBezTo>
                  <a:cubicBezTo>
                    <a:pt x="13" y="11"/>
                    <a:pt x="16" y="8"/>
                    <a:pt x="14" y="7"/>
                  </a:cubicBezTo>
                  <a:cubicBezTo>
                    <a:pt x="13" y="9"/>
                    <a:pt x="12" y="11"/>
                    <a:pt x="11" y="13"/>
                  </a:cubicBezTo>
                  <a:cubicBezTo>
                    <a:pt x="10" y="15"/>
                    <a:pt x="7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close/>
                  <a:moveTo>
                    <a:pt x="11" y="9"/>
                  </a:moveTo>
                  <a:cubicBezTo>
                    <a:pt x="10" y="7"/>
                    <a:pt x="6" y="13"/>
                    <a:pt x="9" y="15"/>
                  </a:cubicBezTo>
                  <a:cubicBezTo>
                    <a:pt x="9" y="13"/>
                    <a:pt x="11" y="12"/>
                    <a:pt x="11" y="9"/>
                  </a:cubicBezTo>
                  <a:close/>
                  <a:moveTo>
                    <a:pt x="11" y="24"/>
                  </a:moveTo>
                  <a:cubicBezTo>
                    <a:pt x="12" y="24"/>
                    <a:pt x="13" y="24"/>
                    <a:pt x="14" y="24"/>
                  </a:cubicBezTo>
                  <a:cubicBezTo>
                    <a:pt x="14" y="22"/>
                    <a:pt x="14" y="21"/>
                    <a:pt x="14" y="19"/>
                  </a:cubicBezTo>
                  <a:cubicBezTo>
                    <a:pt x="11" y="19"/>
                    <a:pt x="11" y="22"/>
                    <a:pt x="11" y="24"/>
                  </a:cubicBezTo>
                  <a:close/>
                  <a:moveTo>
                    <a:pt x="19" y="19"/>
                  </a:moveTo>
                  <a:cubicBezTo>
                    <a:pt x="19" y="21"/>
                    <a:pt x="23" y="17"/>
                    <a:pt x="20" y="18"/>
                  </a:cubicBezTo>
                  <a:cubicBezTo>
                    <a:pt x="20" y="18"/>
                    <a:pt x="20" y="19"/>
                    <a:pt x="19" y="19"/>
                  </a:cubicBezTo>
                  <a:cubicBezTo>
                    <a:pt x="21" y="13"/>
                    <a:pt x="25" y="11"/>
                    <a:pt x="26" y="6"/>
                  </a:cubicBezTo>
                  <a:cubicBezTo>
                    <a:pt x="24" y="5"/>
                    <a:pt x="23" y="8"/>
                    <a:pt x="22" y="11"/>
                  </a:cubicBezTo>
                  <a:cubicBezTo>
                    <a:pt x="22" y="11"/>
                    <a:pt x="21" y="11"/>
                    <a:pt x="21" y="12"/>
                  </a:cubicBezTo>
                  <a:cubicBezTo>
                    <a:pt x="21" y="12"/>
                    <a:pt x="20" y="13"/>
                    <a:pt x="20" y="13"/>
                  </a:cubicBezTo>
                  <a:cubicBezTo>
                    <a:pt x="19" y="14"/>
                    <a:pt x="18" y="16"/>
                    <a:pt x="17" y="16"/>
                  </a:cubicBezTo>
                  <a:cubicBezTo>
                    <a:pt x="17" y="17"/>
                    <a:pt x="16" y="20"/>
                    <a:pt x="18" y="20"/>
                  </a:cubicBezTo>
                  <a:cubicBezTo>
                    <a:pt x="19" y="20"/>
                    <a:pt x="18" y="19"/>
                    <a:pt x="19" y="19"/>
                  </a:cubicBezTo>
                  <a:close/>
                  <a:moveTo>
                    <a:pt x="30" y="6"/>
                  </a:moveTo>
                  <a:cubicBezTo>
                    <a:pt x="28" y="6"/>
                    <a:pt x="26" y="7"/>
                    <a:pt x="26" y="8"/>
                  </a:cubicBezTo>
                  <a:cubicBezTo>
                    <a:pt x="26" y="9"/>
                    <a:pt x="25" y="11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4"/>
                    <a:pt x="24" y="15"/>
                    <a:pt x="24" y="15"/>
                  </a:cubicBezTo>
                  <a:cubicBezTo>
                    <a:pt x="26" y="12"/>
                    <a:pt x="29" y="9"/>
                    <a:pt x="30" y="6"/>
                  </a:cubicBezTo>
                  <a:close/>
                  <a:moveTo>
                    <a:pt x="28" y="18"/>
                  </a:moveTo>
                  <a:cubicBezTo>
                    <a:pt x="29" y="18"/>
                    <a:pt x="31" y="15"/>
                    <a:pt x="29" y="15"/>
                  </a:cubicBezTo>
                  <a:cubicBezTo>
                    <a:pt x="29" y="16"/>
                    <a:pt x="28" y="16"/>
                    <a:pt x="28" y="15"/>
                  </a:cubicBezTo>
                  <a:cubicBezTo>
                    <a:pt x="30" y="12"/>
                    <a:pt x="33" y="9"/>
                    <a:pt x="34" y="6"/>
                  </a:cubicBezTo>
                  <a:cubicBezTo>
                    <a:pt x="33" y="6"/>
                    <a:pt x="32" y="6"/>
                    <a:pt x="31" y="6"/>
                  </a:cubicBezTo>
                  <a:cubicBezTo>
                    <a:pt x="30" y="10"/>
                    <a:pt x="26" y="12"/>
                    <a:pt x="25" y="17"/>
                  </a:cubicBezTo>
                  <a:cubicBezTo>
                    <a:pt x="26" y="17"/>
                    <a:pt x="27" y="18"/>
                    <a:pt x="28" y="18"/>
                  </a:cubicBezTo>
                  <a:close/>
                  <a:moveTo>
                    <a:pt x="37" y="6"/>
                  </a:moveTo>
                  <a:cubicBezTo>
                    <a:pt x="35" y="5"/>
                    <a:pt x="34" y="7"/>
                    <a:pt x="33" y="9"/>
                  </a:cubicBezTo>
                  <a:cubicBezTo>
                    <a:pt x="32" y="10"/>
                    <a:pt x="30" y="13"/>
                    <a:pt x="33" y="13"/>
                  </a:cubicBezTo>
                  <a:cubicBezTo>
                    <a:pt x="34" y="11"/>
                    <a:pt x="36" y="9"/>
                    <a:pt x="37" y="6"/>
                  </a:cubicBezTo>
                  <a:close/>
                  <a:moveTo>
                    <a:pt x="36" y="16"/>
                  </a:moveTo>
                  <a:cubicBezTo>
                    <a:pt x="37" y="12"/>
                    <a:pt x="41" y="10"/>
                    <a:pt x="42" y="6"/>
                  </a:cubicBezTo>
                  <a:cubicBezTo>
                    <a:pt x="38" y="5"/>
                    <a:pt x="37" y="7"/>
                    <a:pt x="37" y="9"/>
                  </a:cubicBezTo>
                  <a:cubicBezTo>
                    <a:pt x="37" y="10"/>
                    <a:pt x="36" y="9"/>
                    <a:pt x="36" y="10"/>
                  </a:cubicBezTo>
                  <a:cubicBezTo>
                    <a:pt x="34" y="12"/>
                    <a:pt x="32" y="15"/>
                    <a:pt x="34" y="17"/>
                  </a:cubicBezTo>
                  <a:cubicBezTo>
                    <a:pt x="38" y="17"/>
                    <a:pt x="38" y="15"/>
                    <a:pt x="39" y="13"/>
                  </a:cubicBezTo>
                  <a:cubicBezTo>
                    <a:pt x="43" y="12"/>
                    <a:pt x="44" y="9"/>
                    <a:pt x="45" y="6"/>
                  </a:cubicBezTo>
                  <a:cubicBezTo>
                    <a:pt x="40" y="7"/>
                    <a:pt x="40" y="13"/>
                    <a:pt x="36" y="16"/>
                  </a:cubicBezTo>
                  <a:close/>
                  <a:moveTo>
                    <a:pt x="49" y="6"/>
                  </a:moveTo>
                  <a:cubicBezTo>
                    <a:pt x="47" y="5"/>
                    <a:pt x="47" y="7"/>
                    <a:pt x="46" y="7"/>
                  </a:cubicBezTo>
                  <a:cubicBezTo>
                    <a:pt x="44" y="10"/>
                    <a:pt x="40" y="13"/>
                    <a:pt x="40" y="17"/>
                  </a:cubicBezTo>
                  <a:cubicBezTo>
                    <a:pt x="44" y="20"/>
                    <a:pt x="45" y="15"/>
                    <a:pt x="47" y="13"/>
                  </a:cubicBezTo>
                  <a:cubicBezTo>
                    <a:pt x="49" y="11"/>
                    <a:pt x="52" y="9"/>
                    <a:pt x="52" y="6"/>
                  </a:cubicBezTo>
                  <a:cubicBezTo>
                    <a:pt x="50" y="4"/>
                    <a:pt x="50" y="8"/>
                    <a:pt x="50" y="8"/>
                  </a:cubicBezTo>
                  <a:cubicBezTo>
                    <a:pt x="49" y="9"/>
                    <a:pt x="48" y="10"/>
                    <a:pt x="47" y="11"/>
                  </a:cubicBezTo>
                  <a:cubicBezTo>
                    <a:pt x="45" y="13"/>
                    <a:pt x="44" y="15"/>
                    <a:pt x="42" y="17"/>
                  </a:cubicBezTo>
                  <a:cubicBezTo>
                    <a:pt x="44" y="12"/>
                    <a:pt x="48" y="11"/>
                    <a:pt x="49" y="6"/>
                  </a:cubicBezTo>
                  <a:close/>
                  <a:moveTo>
                    <a:pt x="56" y="6"/>
                  </a:moveTo>
                  <a:cubicBezTo>
                    <a:pt x="54" y="7"/>
                    <a:pt x="52" y="8"/>
                    <a:pt x="51" y="10"/>
                  </a:cubicBezTo>
                  <a:cubicBezTo>
                    <a:pt x="50" y="10"/>
                    <a:pt x="51" y="11"/>
                    <a:pt x="51" y="12"/>
                  </a:cubicBezTo>
                  <a:cubicBezTo>
                    <a:pt x="50" y="12"/>
                    <a:pt x="45" y="15"/>
                    <a:pt x="49" y="16"/>
                  </a:cubicBezTo>
                  <a:cubicBezTo>
                    <a:pt x="51" y="12"/>
                    <a:pt x="55" y="10"/>
                    <a:pt x="56" y="6"/>
                  </a:cubicBezTo>
                  <a:close/>
                  <a:moveTo>
                    <a:pt x="52" y="16"/>
                  </a:moveTo>
                  <a:cubicBezTo>
                    <a:pt x="54" y="13"/>
                    <a:pt x="58" y="11"/>
                    <a:pt x="58" y="7"/>
                  </a:cubicBezTo>
                  <a:cubicBezTo>
                    <a:pt x="57" y="7"/>
                    <a:pt x="56" y="8"/>
                    <a:pt x="56" y="8"/>
                  </a:cubicBezTo>
                  <a:cubicBezTo>
                    <a:pt x="53" y="12"/>
                    <a:pt x="49" y="15"/>
                    <a:pt x="48" y="19"/>
                  </a:cubicBezTo>
                  <a:cubicBezTo>
                    <a:pt x="50" y="20"/>
                    <a:pt x="52" y="17"/>
                    <a:pt x="52" y="16"/>
                  </a:cubicBezTo>
                  <a:close/>
                  <a:moveTo>
                    <a:pt x="56" y="15"/>
                  </a:moveTo>
                  <a:cubicBezTo>
                    <a:pt x="57" y="14"/>
                    <a:pt x="59" y="13"/>
                    <a:pt x="59" y="12"/>
                  </a:cubicBezTo>
                  <a:cubicBezTo>
                    <a:pt x="59" y="10"/>
                    <a:pt x="62" y="10"/>
                    <a:pt x="61" y="8"/>
                  </a:cubicBezTo>
                  <a:cubicBezTo>
                    <a:pt x="59" y="8"/>
                    <a:pt x="58" y="10"/>
                    <a:pt x="57" y="11"/>
                  </a:cubicBezTo>
                  <a:cubicBezTo>
                    <a:pt x="57" y="12"/>
                    <a:pt x="55" y="13"/>
                    <a:pt x="55" y="13"/>
                  </a:cubicBezTo>
                  <a:cubicBezTo>
                    <a:pt x="54" y="14"/>
                    <a:pt x="54" y="16"/>
                    <a:pt x="53" y="17"/>
                  </a:cubicBezTo>
                  <a:cubicBezTo>
                    <a:pt x="52" y="18"/>
                    <a:pt x="50" y="18"/>
                    <a:pt x="51" y="20"/>
                  </a:cubicBezTo>
                  <a:cubicBezTo>
                    <a:pt x="54" y="21"/>
                    <a:pt x="54" y="17"/>
                    <a:pt x="56" y="15"/>
                  </a:cubicBezTo>
                  <a:close/>
                  <a:moveTo>
                    <a:pt x="62" y="15"/>
                  </a:moveTo>
                  <a:cubicBezTo>
                    <a:pt x="61" y="13"/>
                    <a:pt x="63" y="13"/>
                    <a:pt x="63" y="11"/>
                  </a:cubicBezTo>
                  <a:cubicBezTo>
                    <a:pt x="61" y="11"/>
                    <a:pt x="58" y="14"/>
                    <a:pt x="57" y="15"/>
                  </a:cubicBezTo>
                  <a:cubicBezTo>
                    <a:pt x="56" y="15"/>
                    <a:pt x="57" y="17"/>
                    <a:pt x="57" y="17"/>
                  </a:cubicBezTo>
                  <a:cubicBezTo>
                    <a:pt x="56" y="18"/>
                    <a:pt x="54" y="18"/>
                    <a:pt x="54" y="19"/>
                  </a:cubicBezTo>
                  <a:cubicBezTo>
                    <a:pt x="54" y="19"/>
                    <a:pt x="53" y="22"/>
                    <a:pt x="53" y="22"/>
                  </a:cubicBezTo>
                  <a:cubicBezTo>
                    <a:pt x="53" y="23"/>
                    <a:pt x="52" y="22"/>
                    <a:pt x="52" y="24"/>
                  </a:cubicBezTo>
                  <a:cubicBezTo>
                    <a:pt x="52" y="25"/>
                    <a:pt x="53" y="25"/>
                    <a:pt x="53" y="26"/>
                  </a:cubicBezTo>
                  <a:cubicBezTo>
                    <a:pt x="56" y="26"/>
                    <a:pt x="58" y="23"/>
                    <a:pt x="59" y="21"/>
                  </a:cubicBezTo>
                  <a:cubicBezTo>
                    <a:pt x="61" y="20"/>
                    <a:pt x="64" y="18"/>
                    <a:pt x="62" y="15"/>
                  </a:cubicBezTo>
                  <a:cubicBezTo>
                    <a:pt x="61" y="16"/>
                    <a:pt x="60" y="19"/>
                    <a:pt x="58" y="20"/>
                  </a:cubicBezTo>
                  <a:cubicBezTo>
                    <a:pt x="57" y="22"/>
                    <a:pt x="54" y="24"/>
                    <a:pt x="54" y="23"/>
                  </a:cubicBezTo>
                  <a:cubicBezTo>
                    <a:pt x="57" y="21"/>
                    <a:pt x="58" y="17"/>
                    <a:pt x="62" y="15"/>
                  </a:cubicBezTo>
                  <a:close/>
                  <a:moveTo>
                    <a:pt x="57" y="26"/>
                  </a:moveTo>
                  <a:cubicBezTo>
                    <a:pt x="58" y="27"/>
                    <a:pt x="60" y="26"/>
                    <a:pt x="61" y="25"/>
                  </a:cubicBezTo>
                  <a:cubicBezTo>
                    <a:pt x="62" y="24"/>
                    <a:pt x="63" y="20"/>
                    <a:pt x="62" y="19"/>
                  </a:cubicBezTo>
                  <a:cubicBezTo>
                    <a:pt x="60" y="22"/>
                    <a:pt x="57" y="23"/>
                    <a:pt x="57" y="26"/>
                  </a:cubicBezTo>
                  <a:close/>
                  <a:moveTo>
                    <a:pt x="62" y="34"/>
                  </a:moveTo>
                  <a:cubicBezTo>
                    <a:pt x="61" y="31"/>
                    <a:pt x="65" y="25"/>
                    <a:pt x="61" y="25"/>
                  </a:cubicBezTo>
                  <a:cubicBezTo>
                    <a:pt x="61" y="27"/>
                    <a:pt x="56" y="34"/>
                    <a:pt x="62" y="34"/>
                  </a:cubicBezTo>
                  <a:close/>
                  <a:moveTo>
                    <a:pt x="49" y="31"/>
                  </a:moveTo>
                  <a:cubicBezTo>
                    <a:pt x="48" y="31"/>
                    <a:pt x="48" y="33"/>
                    <a:pt x="48" y="33"/>
                  </a:cubicBezTo>
                  <a:cubicBezTo>
                    <a:pt x="46" y="35"/>
                    <a:pt x="44" y="37"/>
                    <a:pt x="44" y="39"/>
                  </a:cubicBezTo>
                  <a:cubicBezTo>
                    <a:pt x="48" y="38"/>
                    <a:pt x="49" y="34"/>
                    <a:pt x="51" y="32"/>
                  </a:cubicBezTo>
                  <a:cubicBezTo>
                    <a:pt x="50" y="32"/>
                    <a:pt x="50" y="30"/>
                    <a:pt x="49" y="31"/>
                  </a:cubicBezTo>
                  <a:close/>
                  <a:moveTo>
                    <a:pt x="48" y="41"/>
                  </a:moveTo>
                  <a:cubicBezTo>
                    <a:pt x="48" y="38"/>
                    <a:pt x="56" y="35"/>
                    <a:pt x="51" y="33"/>
                  </a:cubicBezTo>
                  <a:cubicBezTo>
                    <a:pt x="51" y="35"/>
                    <a:pt x="44" y="39"/>
                    <a:pt x="48" y="41"/>
                  </a:cubicBezTo>
                  <a:close/>
                  <a:moveTo>
                    <a:pt x="53" y="36"/>
                  </a:moveTo>
                  <a:cubicBezTo>
                    <a:pt x="52" y="38"/>
                    <a:pt x="50" y="40"/>
                    <a:pt x="48" y="41"/>
                  </a:cubicBezTo>
                  <a:cubicBezTo>
                    <a:pt x="49" y="43"/>
                    <a:pt x="45" y="44"/>
                    <a:pt x="48" y="45"/>
                  </a:cubicBezTo>
                  <a:cubicBezTo>
                    <a:pt x="49" y="41"/>
                    <a:pt x="58" y="39"/>
                    <a:pt x="53" y="36"/>
                  </a:cubicBezTo>
                  <a:close/>
                  <a:moveTo>
                    <a:pt x="49" y="46"/>
                  </a:moveTo>
                  <a:cubicBezTo>
                    <a:pt x="52" y="45"/>
                    <a:pt x="55" y="43"/>
                    <a:pt x="56" y="39"/>
                  </a:cubicBezTo>
                  <a:cubicBezTo>
                    <a:pt x="52" y="41"/>
                    <a:pt x="50" y="43"/>
                    <a:pt x="49" y="46"/>
                  </a:cubicBezTo>
                  <a:close/>
                  <a:moveTo>
                    <a:pt x="46" y="27"/>
                  </a:moveTo>
                  <a:cubicBezTo>
                    <a:pt x="47" y="27"/>
                    <a:pt x="47" y="26"/>
                    <a:pt x="49" y="26"/>
                  </a:cubicBezTo>
                  <a:cubicBezTo>
                    <a:pt x="48" y="28"/>
                    <a:pt x="50" y="28"/>
                    <a:pt x="51" y="28"/>
                  </a:cubicBezTo>
                  <a:cubicBezTo>
                    <a:pt x="51" y="28"/>
                    <a:pt x="50" y="30"/>
                    <a:pt x="51" y="30"/>
                  </a:cubicBezTo>
                  <a:cubicBezTo>
                    <a:pt x="52" y="31"/>
                    <a:pt x="53" y="31"/>
                    <a:pt x="54" y="33"/>
                  </a:cubicBezTo>
                  <a:cubicBezTo>
                    <a:pt x="56" y="35"/>
                    <a:pt x="56" y="37"/>
                    <a:pt x="57" y="40"/>
                  </a:cubicBezTo>
                  <a:cubicBezTo>
                    <a:pt x="56" y="41"/>
                    <a:pt x="56" y="43"/>
                    <a:pt x="57" y="46"/>
                  </a:cubicBezTo>
                  <a:cubicBezTo>
                    <a:pt x="58" y="47"/>
                    <a:pt x="59" y="45"/>
                    <a:pt x="62" y="46"/>
                  </a:cubicBezTo>
                  <a:cubicBezTo>
                    <a:pt x="62" y="42"/>
                    <a:pt x="58" y="43"/>
                    <a:pt x="58" y="40"/>
                  </a:cubicBezTo>
                  <a:cubicBezTo>
                    <a:pt x="60" y="36"/>
                    <a:pt x="58" y="31"/>
                    <a:pt x="57" y="27"/>
                  </a:cubicBezTo>
                  <a:cubicBezTo>
                    <a:pt x="53" y="28"/>
                    <a:pt x="50" y="27"/>
                    <a:pt x="51" y="22"/>
                  </a:cubicBezTo>
                  <a:cubicBezTo>
                    <a:pt x="48" y="22"/>
                    <a:pt x="47" y="21"/>
                    <a:pt x="46" y="19"/>
                  </a:cubicBezTo>
                  <a:cubicBezTo>
                    <a:pt x="44" y="18"/>
                    <a:pt x="42" y="19"/>
                    <a:pt x="40" y="19"/>
                  </a:cubicBezTo>
                  <a:cubicBezTo>
                    <a:pt x="39" y="18"/>
                    <a:pt x="39" y="17"/>
                    <a:pt x="38" y="17"/>
                  </a:cubicBezTo>
                  <a:cubicBezTo>
                    <a:pt x="39" y="17"/>
                    <a:pt x="37" y="18"/>
                    <a:pt x="37" y="18"/>
                  </a:cubicBezTo>
                  <a:cubicBezTo>
                    <a:pt x="33" y="18"/>
                    <a:pt x="32" y="17"/>
                    <a:pt x="31" y="17"/>
                  </a:cubicBezTo>
                  <a:cubicBezTo>
                    <a:pt x="30" y="18"/>
                    <a:pt x="30" y="19"/>
                    <a:pt x="29" y="19"/>
                  </a:cubicBezTo>
                  <a:cubicBezTo>
                    <a:pt x="26" y="19"/>
                    <a:pt x="25" y="18"/>
                    <a:pt x="23" y="17"/>
                  </a:cubicBezTo>
                  <a:cubicBezTo>
                    <a:pt x="23" y="21"/>
                    <a:pt x="20" y="22"/>
                    <a:pt x="16" y="21"/>
                  </a:cubicBezTo>
                  <a:cubicBezTo>
                    <a:pt x="15" y="23"/>
                    <a:pt x="15" y="25"/>
                    <a:pt x="14" y="26"/>
                  </a:cubicBezTo>
                  <a:cubicBezTo>
                    <a:pt x="13" y="26"/>
                    <a:pt x="11" y="25"/>
                    <a:pt x="11" y="26"/>
                  </a:cubicBezTo>
                  <a:cubicBezTo>
                    <a:pt x="13" y="29"/>
                    <a:pt x="13" y="35"/>
                    <a:pt x="8" y="34"/>
                  </a:cubicBezTo>
                  <a:cubicBezTo>
                    <a:pt x="8" y="37"/>
                    <a:pt x="7" y="41"/>
                    <a:pt x="8" y="44"/>
                  </a:cubicBezTo>
                  <a:cubicBezTo>
                    <a:pt x="8" y="44"/>
                    <a:pt x="9" y="44"/>
                    <a:pt x="9" y="44"/>
                  </a:cubicBezTo>
                  <a:cubicBezTo>
                    <a:pt x="9" y="44"/>
                    <a:pt x="8" y="48"/>
                    <a:pt x="10" y="47"/>
                  </a:cubicBezTo>
                  <a:cubicBezTo>
                    <a:pt x="11" y="44"/>
                    <a:pt x="12" y="39"/>
                    <a:pt x="12" y="38"/>
                  </a:cubicBezTo>
                  <a:cubicBezTo>
                    <a:pt x="13" y="37"/>
                    <a:pt x="12" y="37"/>
                    <a:pt x="13" y="36"/>
                  </a:cubicBezTo>
                  <a:cubicBezTo>
                    <a:pt x="13" y="36"/>
                    <a:pt x="13" y="35"/>
                    <a:pt x="13" y="34"/>
                  </a:cubicBezTo>
                  <a:cubicBezTo>
                    <a:pt x="13" y="34"/>
                    <a:pt x="15" y="33"/>
                    <a:pt x="15" y="33"/>
                  </a:cubicBezTo>
                  <a:cubicBezTo>
                    <a:pt x="16" y="31"/>
                    <a:pt x="15" y="27"/>
                    <a:pt x="17" y="28"/>
                  </a:cubicBezTo>
                  <a:cubicBezTo>
                    <a:pt x="20" y="31"/>
                    <a:pt x="23" y="34"/>
                    <a:pt x="24" y="37"/>
                  </a:cubicBezTo>
                  <a:cubicBezTo>
                    <a:pt x="25" y="38"/>
                    <a:pt x="25" y="39"/>
                    <a:pt x="26" y="40"/>
                  </a:cubicBezTo>
                  <a:cubicBezTo>
                    <a:pt x="24" y="42"/>
                    <a:pt x="23" y="46"/>
                    <a:pt x="24" y="51"/>
                  </a:cubicBezTo>
                  <a:cubicBezTo>
                    <a:pt x="26" y="52"/>
                    <a:pt x="28" y="55"/>
                    <a:pt x="31" y="56"/>
                  </a:cubicBezTo>
                  <a:cubicBezTo>
                    <a:pt x="31" y="56"/>
                    <a:pt x="30" y="55"/>
                    <a:pt x="31" y="55"/>
                  </a:cubicBezTo>
                  <a:cubicBezTo>
                    <a:pt x="31" y="55"/>
                    <a:pt x="31" y="56"/>
                    <a:pt x="31" y="56"/>
                  </a:cubicBezTo>
                  <a:cubicBezTo>
                    <a:pt x="33" y="56"/>
                    <a:pt x="34" y="57"/>
                    <a:pt x="34" y="56"/>
                  </a:cubicBezTo>
                  <a:cubicBezTo>
                    <a:pt x="34" y="56"/>
                    <a:pt x="35" y="56"/>
                    <a:pt x="36" y="56"/>
                  </a:cubicBezTo>
                  <a:cubicBezTo>
                    <a:pt x="37" y="56"/>
                    <a:pt x="38" y="55"/>
                    <a:pt x="39" y="55"/>
                  </a:cubicBezTo>
                  <a:cubicBezTo>
                    <a:pt x="41" y="55"/>
                    <a:pt x="42" y="54"/>
                    <a:pt x="43" y="53"/>
                  </a:cubicBezTo>
                  <a:cubicBezTo>
                    <a:pt x="43" y="53"/>
                    <a:pt x="44" y="52"/>
                    <a:pt x="44" y="52"/>
                  </a:cubicBezTo>
                  <a:cubicBezTo>
                    <a:pt x="45" y="51"/>
                    <a:pt x="44" y="50"/>
                    <a:pt x="44" y="50"/>
                  </a:cubicBezTo>
                  <a:cubicBezTo>
                    <a:pt x="46" y="48"/>
                    <a:pt x="44" y="45"/>
                    <a:pt x="45" y="42"/>
                  </a:cubicBezTo>
                  <a:cubicBezTo>
                    <a:pt x="45" y="42"/>
                    <a:pt x="44" y="41"/>
                    <a:pt x="44" y="40"/>
                  </a:cubicBezTo>
                  <a:cubicBezTo>
                    <a:pt x="44" y="38"/>
                    <a:pt x="41" y="39"/>
                    <a:pt x="42" y="36"/>
                  </a:cubicBezTo>
                  <a:cubicBezTo>
                    <a:pt x="43" y="34"/>
                    <a:pt x="44" y="30"/>
                    <a:pt x="46" y="29"/>
                  </a:cubicBezTo>
                  <a:cubicBezTo>
                    <a:pt x="46" y="32"/>
                    <a:pt x="42" y="35"/>
                    <a:pt x="44" y="37"/>
                  </a:cubicBezTo>
                  <a:cubicBezTo>
                    <a:pt x="46" y="35"/>
                    <a:pt x="47" y="32"/>
                    <a:pt x="49" y="31"/>
                  </a:cubicBezTo>
                  <a:cubicBezTo>
                    <a:pt x="50" y="28"/>
                    <a:pt x="47" y="29"/>
                    <a:pt x="46" y="27"/>
                  </a:cubicBezTo>
                  <a:close/>
                  <a:moveTo>
                    <a:pt x="16" y="39"/>
                  </a:moveTo>
                  <a:cubicBezTo>
                    <a:pt x="15" y="41"/>
                    <a:pt x="12" y="44"/>
                    <a:pt x="14" y="46"/>
                  </a:cubicBezTo>
                  <a:cubicBezTo>
                    <a:pt x="14" y="45"/>
                    <a:pt x="16" y="43"/>
                    <a:pt x="17" y="43"/>
                  </a:cubicBezTo>
                  <a:cubicBezTo>
                    <a:pt x="17" y="43"/>
                    <a:pt x="16" y="42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8" y="41"/>
                    <a:pt x="17" y="40"/>
                    <a:pt x="17" y="39"/>
                  </a:cubicBezTo>
                  <a:cubicBezTo>
                    <a:pt x="18" y="39"/>
                    <a:pt x="19" y="39"/>
                    <a:pt x="19" y="38"/>
                  </a:cubicBezTo>
                  <a:cubicBezTo>
                    <a:pt x="19" y="36"/>
                    <a:pt x="23" y="33"/>
                    <a:pt x="19" y="33"/>
                  </a:cubicBezTo>
                  <a:cubicBezTo>
                    <a:pt x="19" y="36"/>
                    <a:pt x="17" y="37"/>
                    <a:pt x="16" y="39"/>
                  </a:cubicBezTo>
                  <a:close/>
                  <a:moveTo>
                    <a:pt x="16" y="47"/>
                  </a:moveTo>
                  <a:cubicBezTo>
                    <a:pt x="17" y="46"/>
                    <a:pt x="19" y="45"/>
                    <a:pt x="19" y="44"/>
                  </a:cubicBezTo>
                  <a:cubicBezTo>
                    <a:pt x="19" y="43"/>
                    <a:pt x="21" y="41"/>
                    <a:pt x="22" y="40"/>
                  </a:cubicBezTo>
                  <a:cubicBezTo>
                    <a:pt x="22" y="40"/>
                    <a:pt x="22" y="39"/>
                    <a:pt x="22" y="39"/>
                  </a:cubicBezTo>
                  <a:cubicBezTo>
                    <a:pt x="22" y="38"/>
                    <a:pt x="23" y="38"/>
                    <a:pt x="23" y="36"/>
                  </a:cubicBezTo>
                  <a:cubicBezTo>
                    <a:pt x="20" y="37"/>
                    <a:pt x="19" y="40"/>
                    <a:pt x="17" y="42"/>
                  </a:cubicBezTo>
                  <a:cubicBezTo>
                    <a:pt x="16" y="44"/>
                    <a:pt x="14" y="47"/>
                    <a:pt x="13" y="50"/>
                  </a:cubicBezTo>
                  <a:cubicBezTo>
                    <a:pt x="15" y="51"/>
                    <a:pt x="15" y="48"/>
                    <a:pt x="16" y="47"/>
                  </a:cubicBezTo>
                  <a:close/>
                  <a:moveTo>
                    <a:pt x="21" y="46"/>
                  </a:moveTo>
                  <a:cubicBezTo>
                    <a:pt x="22" y="44"/>
                    <a:pt x="23" y="42"/>
                    <a:pt x="24" y="39"/>
                  </a:cubicBezTo>
                  <a:cubicBezTo>
                    <a:pt x="22" y="39"/>
                    <a:pt x="22" y="42"/>
                    <a:pt x="21" y="43"/>
                  </a:cubicBezTo>
                  <a:cubicBezTo>
                    <a:pt x="21" y="44"/>
                    <a:pt x="20" y="44"/>
                    <a:pt x="19" y="45"/>
                  </a:cubicBezTo>
                  <a:cubicBezTo>
                    <a:pt x="18" y="47"/>
                    <a:pt x="17" y="49"/>
                    <a:pt x="17" y="52"/>
                  </a:cubicBezTo>
                  <a:cubicBezTo>
                    <a:pt x="19" y="51"/>
                    <a:pt x="20" y="48"/>
                    <a:pt x="21" y="46"/>
                  </a:cubicBezTo>
                  <a:close/>
                  <a:moveTo>
                    <a:pt x="19" y="50"/>
                  </a:moveTo>
                  <a:cubicBezTo>
                    <a:pt x="18" y="53"/>
                    <a:pt x="21" y="50"/>
                    <a:pt x="21" y="52"/>
                  </a:cubicBezTo>
                  <a:cubicBezTo>
                    <a:pt x="21" y="53"/>
                    <a:pt x="20" y="55"/>
                    <a:pt x="20" y="56"/>
                  </a:cubicBezTo>
                  <a:cubicBezTo>
                    <a:pt x="21" y="56"/>
                    <a:pt x="22" y="56"/>
                    <a:pt x="24" y="56"/>
                  </a:cubicBezTo>
                  <a:cubicBezTo>
                    <a:pt x="24" y="53"/>
                    <a:pt x="25" y="54"/>
                    <a:pt x="24" y="53"/>
                  </a:cubicBezTo>
                  <a:cubicBezTo>
                    <a:pt x="23" y="51"/>
                    <a:pt x="22" y="47"/>
                    <a:pt x="21" y="47"/>
                  </a:cubicBezTo>
                  <a:cubicBezTo>
                    <a:pt x="22" y="49"/>
                    <a:pt x="19" y="49"/>
                    <a:pt x="19" y="50"/>
                  </a:cubicBezTo>
                  <a:close/>
                  <a:moveTo>
                    <a:pt x="17" y="30"/>
                  </a:moveTo>
                  <a:cubicBezTo>
                    <a:pt x="17" y="31"/>
                    <a:pt x="17" y="32"/>
                    <a:pt x="17" y="33"/>
                  </a:cubicBezTo>
                  <a:cubicBezTo>
                    <a:pt x="14" y="32"/>
                    <a:pt x="15" y="34"/>
                    <a:pt x="15" y="36"/>
                  </a:cubicBezTo>
                  <a:cubicBezTo>
                    <a:pt x="15" y="36"/>
                    <a:pt x="13" y="37"/>
                    <a:pt x="13" y="38"/>
                  </a:cubicBezTo>
                  <a:cubicBezTo>
                    <a:pt x="13" y="39"/>
                    <a:pt x="12" y="42"/>
                    <a:pt x="13" y="42"/>
                  </a:cubicBezTo>
                  <a:cubicBezTo>
                    <a:pt x="15" y="39"/>
                    <a:pt x="16" y="35"/>
                    <a:pt x="19" y="33"/>
                  </a:cubicBezTo>
                  <a:cubicBezTo>
                    <a:pt x="19" y="31"/>
                    <a:pt x="18" y="31"/>
                    <a:pt x="17" y="30"/>
                  </a:cubicBezTo>
                  <a:close/>
                  <a:moveTo>
                    <a:pt x="62" y="42"/>
                  </a:moveTo>
                  <a:cubicBezTo>
                    <a:pt x="61" y="40"/>
                    <a:pt x="63" y="36"/>
                    <a:pt x="61" y="36"/>
                  </a:cubicBezTo>
                  <a:cubicBezTo>
                    <a:pt x="60" y="37"/>
                    <a:pt x="59" y="42"/>
                    <a:pt x="62" y="42"/>
                  </a:cubicBezTo>
                  <a:close/>
                  <a:moveTo>
                    <a:pt x="52" y="46"/>
                  </a:moveTo>
                  <a:cubicBezTo>
                    <a:pt x="55" y="48"/>
                    <a:pt x="57" y="44"/>
                    <a:pt x="55" y="43"/>
                  </a:cubicBezTo>
                  <a:cubicBezTo>
                    <a:pt x="55" y="45"/>
                    <a:pt x="53" y="45"/>
                    <a:pt x="52" y="46"/>
                  </a:cubicBezTo>
                  <a:close/>
                  <a:moveTo>
                    <a:pt x="50" y="49"/>
                  </a:moveTo>
                  <a:cubicBezTo>
                    <a:pt x="51" y="49"/>
                    <a:pt x="56" y="50"/>
                    <a:pt x="55" y="47"/>
                  </a:cubicBezTo>
                  <a:cubicBezTo>
                    <a:pt x="52" y="47"/>
                    <a:pt x="50" y="47"/>
                    <a:pt x="47" y="47"/>
                  </a:cubicBezTo>
                  <a:cubicBezTo>
                    <a:pt x="47" y="51"/>
                    <a:pt x="49" y="49"/>
                    <a:pt x="50" y="49"/>
                  </a:cubicBezTo>
                  <a:close/>
                  <a:moveTo>
                    <a:pt x="57" y="48"/>
                  </a:moveTo>
                  <a:cubicBezTo>
                    <a:pt x="60" y="51"/>
                    <a:pt x="60" y="45"/>
                    <a:pt x="57" y="48"/>
                  </a:cubicBezTo>
                  <a:close/>
                  <a:moveTo>
                    <a:pt x="8" y="52"/>
                  </a:moveTo>
                  <a:cubicBezTo>
                    <a:pt x="10" y="51"/>
                    <a:pt x="11" y="54"/>
                    <a:pt x="13" y="53"/>
                  </a:cubicBezTo>
                  <a:cubicBezTo>
                    <a:pt x="15" y="56"/>
                    <a:pt x="17" y="57"/>
                    <a:pt x="18" y="59"/>
                  </a:cubicBezTo>
                  <a:cubicBezTo>
                    <a:pt x="19" y="60"/>
                    <a:pt x="19" y="63"/>
                    <a:pt x="21" y="62"/>
                  </a:cubicBezTo>
                  <a:cubicBezTo>
                    <a:pt x="22" y="58"/>
                    <a:pt x="19" y="58"/>
                    <a:pt x="19" y="54"/>
                  </a:cubicBezTo>
                  <a:cubicBezTo>
                    <a:pt x="18" y="54"/>
                    <a:pt x="18" y="53"/>
                    <a:pt x="16" y="53"/>
                  </a:cubicBezTo>
                  <a:cubicBezTo>
                    <a:pt x="16" y="49"/>
                    <a:pt x="14" y="53"/>
                    <a:pt x="12" y="52"/>
                  </a:cubicBezTo>
                  <a:cubicBezTo>
                    <a:pt x="11" y="51"/>
                    <a:pt x="11" y="46"/>
                    <a:pt x="8" y="48"/>
                  </a:cubicBezTo>
                  <a:cubicBezTo>
                    <a:pt x="8" y="49"/>
                    <a:pt x="8" y="50"/>
                    <a:pt x="8" y="52"/>
                  </a:cubicBezTo>
                  <a:close/>
                  <a:moveTo>
                    <a:pt x="54" y="52"/>
                  </a:moveTo>
                  <a:cubicBezTo>
                    <a:pt x="55" y="52"/>
                    <a:pt x="55" y="52"/>
                    <a:pt x="56" y="52"/>
                  </a:cubicBezTo>
                  <a:cubicBezTo>
                    <a:pt x="57" y="50"/>
                    <a:pt x="53" y="49"/>
                    <a:pt x="53" y="51"/>
                  </a:cubicBezTo>
                  <a:cubicBezTo>
                    <a:pt x="54" y="51"/>
                    <a:pt x="54" y="51"/>
                    <a:pt x="54" y="52"/>
                  </a:cubicBezTo>
                  <a:close/>
                  <a:moveTo>
                    <a:pt x="52" y="53"/>
                  </a:moveTo>
                  <a:cubicBezTo>
                    <a:pt x="51" y="52"/>
                    <a:pt x="48" y="49"/>
                    <a:pt x="46" y="52"/>
                  </a:cubicBezTo>
                  <a:cubicBezTo>
                    <a:pt x="47" y="53"/>
                    <a:pt x="51" y="55"/>
                    <a:pt x="52" y="53"/>
                  </a:cubicBezTo>
                  <a:close/>
                  <a:moveTo>
                    <a:pt x="57" y="53"/>
                  </a:moveTo>
                  <a:cubicBezTo>
                    <a:pt x="56" y="53"/>
                    <a:pt x="55" y="52"/>
                    <a:pt x="54" y="53"/>
                  </a:cubicBezTo>
                  <a:cubicBezTo>
                    <a:pt x="53" y="53"/>
                    <a:pt x="53" y="55"/>
                    <a:pt x="52" y="55"/>
                  </a:cubicBezTo>
                  <a:cubicBezTo>
                    <a:pt x="51" y="55"/>
                    <a:pt x="50" y="55"/>
                    <a:pt x="49" y="55"/>
                  </a:cubicBezTo>
                  <a:cubicBezTo>
                    <a:pt x="49" y="57"/>
                    <a:pt x="50" y="58"/>
                    <a:pt x="50" y="60"/>
                  </a:cubicBezTo>
                  <a:cubicBezTo>
                    <a:pt x="54" y="60"/>
                    <a:pt x="53" y="55"/>
                    <a:pt x="57" y="54"/>
                  </a:cubicBezTo>
                  <a:cubicBezTo>
                    <a:pt x="58" y="53"/>
                    <a:pt x="62" y="54"/>
                    <a:pt x="62" y="51"/>
                  </a:cubicBezTo>
                  <a:cubicBezTo>
                    <a:pt x="58" y="50"/>
                    <a:pt x="57" y="52"/>
                    <a:pt x="57" y="53"/>
                  </a:cubicBezTo>
                  <a:close/>
                  <a:moveTo>
                    <a:pt x="41" y="59"/>
                  </a:moveTo>
                  <a:cubicBezTo>
                    <a:pt x="42" y="58"/>
                    <a:pt x="45" y="55"/>
                    <a:pt x="43" y="54"/>
                  </a:cubicBezTo>
                  <a:cubicBezTo>
                    <a:pt x="41" y="57"/>
                    <a:pt x="37" y="58"/>
                    <a:pt x="37" y="61"/>
                  </a:cubicBezTo>
                  <a:cubicBezTo>
                    <a:pt x="38" y="62"/>
                    <a:pt x="40" y="60"/>
                    <a:pt x="41" y="59"/>
                  </a:cubicBezTo>
                  <a:close/>
                  <a:moveTo>
                    <a:pt x="33" y="58"/>
                  </a:moveTo>
                  <a:cubicBezTo>
                    <a:pt x="29" y="57"/>
                    <a:pt x="29" y="59"/>
                    <a:pt x="28" y="61"/>
                  </a:cubicBezTo>
                  <a:cubicBezTo>
                    <a:pt x="31" y="61"/>
                    <a:pt x="33" y="61"/>
                    <a:pt x="36" y="61"/>
                  </a:cubicBezTo>
                  <a:cubicBezTo>
                    <a:pt x="35" y="59"/>
                    <a:pt x="37" y="59"/>
                    <a:pt x="37" y="58"/>
                  </a:cubicBezTo>
                  <a:cubicBezTo>
                    <a:pt x="34" y="57"/>
                    <a:pt x="34" y="59"/>
                    <a:pt x="32" y="60"/>
                  </a:cubicBezTo>
                  <a:cubicBezTo>
                    <a:pt x="32" y="59"/>
                    <a:pt x="33" y="58"/>
                    <a:pt x="33" y="58"/>
                  </a:cubicBezTo>
                  <a:close/>
                  <a:moveTo>
                    <a:pt x="24" y="62"/>
                  </a:moveTo>
                  <a:cubicBezTo>
                    <a:pt x="27" y="62"/>
                    <a:pt x="28" y="60"/>
                    <a:pt x="29" y="57"/>
                  </a:cubicBezTo>
                  <a:cubicBezTo>
                    <a:pt x="26" y="57"/>
                    <a:pt x="25" y="60"/>
                    <a:pt x="24" y="62"/>
                  </a:cubicBezTo>
                  <a:close/>
                  <a:moveTo>
                    <a:pt x="26" y="55"/>
                  </a:moveTo>
                  <a:cubicBezTo>
                    <a:pt x="24" y="55"/>
                    <a:pt x="22" y="60"/>
                    <a:pt x="24" y="61"/>
                  </a:cubicBezTo>
                  <a:cubicBezTo>
                    <a:pt x="24" y="59"/>
                    <a:pt x="28" y="57"/>
                    <a:pt x="26" y="55"/>
                  </a:cubicBezTo>
                  <a:close/>
                  <a:moveTo>
                    <a:pt x="45" y="59"/>
                  </a:moveTo>
                  <a:cubicBezTo>
                    <a:pt x="46" y="58"/>
                    <a:pt x="45" y="57"/>
                    <a:pt x="45" y="57"/>
                  </a:cubicBezTo>
                  <a:cubicBezTo>
                    <a:pt x="45" y="57"/>
                    <a:pt x="47" y="56"/>
                    <a:pt x="47" y="56"/>
                  </a:cubicBezTo>
                  <a:cubicBezTo>
                    <a:pt x="47" y="55"/>
                    <a:pt x="46" y="53"/>
                    <a:pt x="45" y="53"/>
                  </a:cubicBezTo>
                  <a:cubicBezTo>
                    <a:pt x="44" y="56"/>
                    <a:pt x="42" y="58"/>
                    <a:pt x="40" y="61"/>
                  </a:cubicBezTo>
                  <a:cubicBezTo>
                    <a:pt x="42" y="62"/>
                    <a:pt x="44" y="60"/>
                    <a:pt x="45" y="59"/>
                  </a:cubicBezTo>
                  <a:close/>
                  <a:moveTo>
                    <a:pt x="45" y="61"/>
                  </a:moveTo>
                  <a:cubicBezTo>
                    <a:pt x="46" y="60"/>
                    <a:pt x="50" y="58"/>
                    <a:pt x="47" y="57"/>
                  </a:cubicBezTo>
                  <a:cubicBezTo>
                    <a:pt x="47" y="58"/>
                    <a:pt x="43" y="60"/>
                    <a:pt x="45" y="61"/>
                  </a:cubicBezTo>
                  <a:close/>
                  <a:moveTo>
                    <a:pt x="11" y="62"/>
                  </a:moveTo>
                  <a:cubicBezTo>
                    <a:pt x="13" y="62"/>
                    <a:pt x="15" y="62"/>
                    <a:pt x="17" y="63"/>
                  </a:cubicBezTo>
                  <a:cubicBezTo>
                    <a:pt x="20" y="61"/>
                    <a:pt x="16" y="61"/>
                    <a:pt x="16" y="59"/>
                  </a:cubicBezTo>
                  <a:cubicBezTo>
                    <a:pt x="14" y="58"/>
                    <a:pt x="14" y="56"/>
                    <a:pt x="12" y="54"/>
                  </a:cubicBezTo>
                  <a:cubicBezTo>
                    <a:pt x="11" y="54"/>
                    <a:pt x="10" y="54"/>
                    <a:pt x="10" y="53"/>
                  </a:cubicBezTo>
                  <a:cubicBezTo>
                    <a:pt x="8" y="56"/>
                    <a:pt x="10" y="60"/>
                    <a:pt x="11" y="62"/>
                  </a:cubicBezTo>
                  <a:close/>
                  <a:moveTo>
                    <a:pt x="57" y="55"/>
                  </a:moveTo>
                  <a:cubicBezTo>
                    <a:pt x="56" y="57"/>
                    <a:pt x="52" y="59"/>
                    <a:pt x="54" y="61"/>
                  </a:cubicBezTo>
                  <a:cubicBezTo>
                    <a:pt x="59" y="62"/>
                    <a:pt x="62" y="59"/>
                    <a:pt x="62" y="54"/>
                  </a:cubicBezTo>
                  <a:cubicBezTo>
                    <a:pt x="59" y="54"/>
                    <a:pt x="59" y="55"/>
                    <a:pt x="57" y="55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36" name="Freeform 83"/>
            <p:cNvSpPr>
              <a:spLocks noEditPoints="1" noChangeArrowheads="1"/>
            </p:cNvSpPr>
            <p:nvPr/>
          </p:nvSpPr>
          <p:spPr bwMode="auto">
            <a:xfrm>
              <a:off x="233362" y="1500187"/>
              <a:ext cx="71438" cy="47625"/>
            </a:xfrm>
            <a:custGeom>
              <a:avLst/>
              <a:gdLst>
                <a:gd name="T0" fmla="*/ 20 w 26"/>
                <a:gd name="T1" fmla="*/ 16 h 17"/>
                <a:gd name="T2" fmla="*/ 9 w 26"/>
                <a:gd name="T3" fmla="*/ 17 h 17"/>
                <a:gd name="T4" fmla="*/ 7 w 26"/>
                <a:gd name="T5" fmla="*/ 15 h 17"/>
                <a:gd name="T6" fmla="*/ 6 w 26"/>
                <a:gd name="T7" fmla="*/ 14 h 17"/>
                <a:gd name="T8" fmla="*/ 5 w 26"/>
                <a:gd name="T9" fmla="*/ 14 h 17"/>
                <a:gd name="T10" fmla="*/ 4 w 26"/>
                <a:gd name="T11" fmla="*/ 11 h 17"/>
                <a:gd name="T12" fmla="*/ 1 w 26"/>
                <a:gd name="T13" fmla="*/ 9 h 17"/>
                <a:gd name="T14" fmla="*/ 0 w 26"/>
                <a:gd name="T15" fmla="*/ 5 h 17"/>
                <a:gd name="T16" fmla="*/ 3 w 26"/>
                <a:gd name="T17" fmla="*/ 3 h 17"/>
                <a:gd name="T18" fmla="*/ 7 w 26"/>
                <a:gd name="T19" fmla="*/ 1 h 17"/>
                <a:gd name="T20" fmla="*/ 9 w 26"/>
                <a:gd name="T21" fmla="*/ 0 h 17"/>
                <a:gd name="T22" fmla="*/ 21 w 26"/>
                <a:gd name="T23" fmla="*/ 1 h 17"/>
                <a:gd name="T24" fmla="*/ 26 w 26"/>
                <a:gd name="T25" fmla="*/ 4 h 17"/>
                <a:gd name="T26" fmla="*/ 20 w 26"/>
                <a:gd name="T27" fmla="*/ 16 h 17"/>
                <a:gd name="T28" fmla="*/ 18 w 26"/>
                <a:gd name="T29" fmla="*/ 14 h 17"/>
                <a:gd name="T30" fmla="*/ 22 w 26"/>
                <a:gd name="T31" fmla="*/ 9 h 17"/>
                <a:gd name="T32" fmla="*/ 24 w 26"/>
                <a:gd name="T33" fmla="*/ 7 h 17"/>
                <a:gd name="T34" fmla="*/ 25 w 26"/>
                <a:gd name="T35" fmla="*/ 6 h 17"/>
                <a:gd name="T36" fmla="*/ 23 w 26"/>
                <a:gd name="T37" fmla="*/ 3 h 17"/>
                <a:gd name="T38" fmla="*/ 18 w 26"/>
                <a:gd name="T39" fmla="*/ 8 h 17"/>
                <a:gd name="T40" fmla="*/ 13 w 26"/>
                <a:gd name="T41" fmla="*/ 14 h 17"/>
                <a:gd name="T42" fmla="*/ 24 w 26"/>
                <a:gd name="T43" fmla="*/ 5 h 17"/>
                <a:gd name="T44" fmla="*/ 18 w 26"/>
                <a:gd name="T45" fmla="*/ 14 h 17"/>
                <a:gd name="T46" fmla="*/ 12 w 26"/>
                <a:gd name="T47" fmla="*/ 13 h 17"/>
                <a:gd name="T48" fmla="*/ 16 w 26"/>
                <a:gd name="T49" fmla="*/ 9 h 17"/>
                <a:gd name="T50" fmla="*/ 17 w 26"/>
                <a:gd name="T51" fmla="*/ 8 h 17"/>
                <a:gd name="T52" fmla="*/ 20 w 26"/>
                <a:gd name="T53" fmla="*/ 2 h 17"/>
                <a:gd name="T54" fmla="*/ 18 w 26"/>
                <a:gd name="T55" fmla="*/ 2 h 17"/>
                <a:gd name="T56" fmla="*/ 13 w 26"/>
                <a:gd name="T57" fmla="*/ 8 h 17"/>
                <a:gd name="T58" fmla="*/ 11 w 26"/>
                <a:gd name="T59" fmla="*/ 11 h 17"/>
                <a:gd name="T60" fmla="*/ 11 w 26"/>
                <a:gd name="T61" fmla="*/ 12 h 17"/>
                <a:gd name="T62" fmla="*/ 9 w 26"/>
                <a:gd name="T63" fmla="*/ 15 h 17"/>
                <a:gd name="T64" fmla="*/ 12 w 26"/>
                <a:gd name="T65" fmla="*/ 13 h 17"/>
                <a:gd name="T66" fmla="*/ 12 w 26"/>
                <a:gd name="T67" fmla="*/ 9 h 17"/>
                <a:gd name="T68" fmla="*/ 15 w 26"/>
                <a:gd name="T69" fmla="*/ 4 h 17"/>
                <a:gd name="T70" fmla="*/ 16 w 26"/>
                <a:gd name="T71" fmla="*/ 2 h 17"/>
                <a:gd name="T72" fmla="*/ 13 w 26"/>
                <a:gd name="T73" fmla="*/ 2 h 17"/>
                <a:gd name="T74" fmla="*/ 7 w 26"/>
                <a:gd name="T75" fmla="*/ 13 h 17"/>
                <a:gd name="T76" fmla="*/ 12 w 26"/>
                <a:gd name="T77" fmla="*/ 9 h 17"/>
                <a:gd name="T78" fmla="*/ 12 w 26"/>
                <a:gd name="T79" fmla="*/ 2 h 17"/>
                <a:gd name="T80" fmla="*/ 7 w 26"/>
                <a:gd name="T81" fmla="*/ 6 h 17"/>
                <a:gd name="T82" fmla="*/ 6 w 26"/>
                <a:gd name="T83" fmla="*/ 12 h 17"/>
                <a:gd name="T84" fmla="*/ 12 w 26"/>
                <a:gd name="T85" fmla="*/ 2 h 17"/>
                <a:gd name="T86" fmla="*/ 4 w 26"/>
                <a:gd name="T87" fmla="*/ 6 h 17"/>
                <a:gd name="T88" fmla="*/ 3 w 26"/>
                <a:gd name="T89" fmla="*/ 6 h 17"/>
                <a:gd name="T90" fmla="*/ 4 w 26"/>
                <a:gd name="T91" fmla="*/ 6 h 17"/>
                <a:gd name="T92" fmla="*/ 5 w 26"/>
                <a:gd name="T93" fmla="*/ 9 h 17"/>
                <a:gd name="T94" fmla="*/ 7 w 26"/>
                <a:gd name="T95" fmla="*/ 2 h 17"/>
                <a:gd name="T96" fmla="*/ 4 w 26"/>
                <a:gd name="T97" fmla="*/ 6 h 1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"/>
                <a:gd name="T148" fmla="*/ 0 h 17"/>
                <a:gd name="T149" fmla="*/ 26 w 26"/>
                <a:gd name="T150" fmla="*/ 17 h 1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" h="17">
                  <a:moveTo>
                    <a:pt x="20" y="16"/>
                  </a:moveTo>
                  <a:cubicBezTo>
                    <a:pt x="16" y="14"/>
                    <a:pt x="14" y="17"/>
                    <a:pt x="9" y="17"/>
                  </a:cubicBezTo>
                  <a:cubicBezTo>
                    <a:pt x="8" y="17"/>
                    <a:pt x="8" y="15"/>
                    <a:pt x="7" y="15"/>
                  </a:cubicBezTo>
                  <a:cubicBezTo>
                    <a:pt x="7" y="15"/>
                    <a:pt x="7" y="14"/>
                    <a:pt x="6" y="14"/>
                  </a:cubicBezTo>
                  <a:cubicBezTo>
                    <a:pt x="6" y="14"/>
                    <a:pt x="5" y="14"/>
                    <a:pt x="5" y="14"/>
                  </a:cubicBezTo>
                  <a:cubicBezTo>
                    <a:pt x="4" y="14"/>
                    <a:pt x="4" y="11"/>
                    <a:pt x="4" y="11"/>
                  </a:cubicBezTo>
                  <a:cubicBezTo>
                    <a:pt x="3" y="10"/>
                    <a:pt x="1" y="10"/>
                    <a:pt x="1" y="9"/>
                  </a:cubicBezTo>
                  <a:cubicBezTo>
                    <a:pt x="2" y="7"/>
                    <a:pt x="0" y="7"/>
                    <a:pt x="0" y="5"/>
                  </a:cubicBezTo>
                  <a:cubicBezTo>
                    <a:pt x="2" y="5"/>
                    <a:pt x="2" y="4"/>
                    <a:pt x="3" y="3"/>
                  </a:cubicBezTo>
                  <a:cubicBezTo>
                    <a:pt x="4" y="2"/>
                    <a:pt x="4" y="2"/>
                    <a:pt x="7" y="1"/>
                  </a:cubicBezTo>
                  <a:cubicBezTo>
                    <a:pt x="8" y="1"/>
                    <a:pt x="8" y="0"/>
                    <a:pt x="9" y="0"/>
                  </a:cubicBezTo>
                  <a:cubicBezTo>
                    <a:pt x="13" y="0"/>
                    <a:pt x="19" y="1"/>
                    <a:pt x="21" y="1"/>
                  </a:cubicBezTo>
                  <a:cubicBezTo>
                    <a:pt x="23" y="2"/>
                    <a:pt x="24" y="3"/>
                    <a:pt x="26" y="4"/>
                  </a:cubicBezTo>
                  <a:cubicBezTo>
                    <a:pt x="25" y="8"/>
                    <a:pt x="22" y="12"/>
                    <a:pt x="20" y="16"/>
                  </a:cubicBezTo>
                  <a:close/>
                  <a:moveTo>
                    <a:pt x="18" y="14"/>
                  </a:moveTo>
                  <a:cubicBezTo>
                    <a:pt x="21" y="15"/>
                    <a:pt x="21" y="11"/>
                    <a:pt x="22" y="9"/>
                  </a:cubicBezTo>
                  <a:cubicBezTo>
                    <a:pt x="22" y="8"/>
                    <a:pt x="24" y="8"/>
                    <a:pt x="24" y="7"/>
                  </a:cubicBezTo>
                  <a:cubicBezTo>
                    <a:pt x="24" y="7"/>
                    <a:pt x="25" y="6"/>
                    <a:pt x="25" y="6"/>
                  </a:cubicBezTo>
                  <a:cubicBezTo>
                    <a:pt x="25" y="4"/>
                    <a:pt x="24" y="5"/>
                    <a:pt x="23" y="3"/>
                  </a:cubicBezTo>
                  <a:cubicBezTo>
                    <a:pt x="20" y="3"/>
                    <a:pt x="20" y="7"/>
                    <a:pt x="18" y="8"/>
                  </a:cubicBezTo>
                  <a:cubicBezTo>
                    <a:pt x="16" y="10"/>
                    <a:pt x="14" y="11"/>
                    <a:pt x="13" y="14"/>
                  </a:cubicBezTo>
                  <a:cubicBezTo>
                    <a:pt x="19" y="14"/>
                    <a:pt x="20" y="8"/>
                    <a:pt x="24" y="5"/>
                  </a:cubicBezTo>
                  <a:cubicBezTo>
                    <a:pt x="23" y="9"/>
                    <a:pt x="19" y="10"/>
                    <a:pt x="18" y="14"/>
                  </a:cubicBezTo>
                  <a:close/>
                  <a:moveTo>
                    <a:pt x="12" y="13"/>
                  </a:moveTo>
                  <a:cubicBezTo>
                    <a:pt x="14" y="11"/>
                    <a:pt x="16" y="10"/>
                    <a:pt x="16" y="9"/>
                  </a:cubicBezTo>
                  <a:cubicBezTo>
                    <a:pt x="16" y="8"/>
                    <a:pt x="16" y="9"/>
                    <a:pt x="17" y="8"/>
                  </a:cubicBezTo>
                  <a:cubicBezTo>
                    <a:pt x="18" y="6"/>
                    <a:pt x="20" y="5"/>
                    <a:pt x="20" y="2"/>
                  </a:cubicBezTo>
                  <a:cubicBezTo>
                    <a:pt x="19" y="2"/>
                    <a:pt x="18" y="2"/>
                    <a:pt x="18" y="2"/>
                  </a:cubicBezTo>
                  <a:cubicBezTo>
                    <a:pt x="16" y="4"/>
                    <a:pt x="15" y="6"/>
                    <a:pt x="13" y="8"/>
                  </a:cubicBezTo>
                  <a:cubicBezTo>
                    <a:pt x="13" y="9"/>
                    <a:pt x="11" y="10"/>
                    <a:pt x="11" y="11"/>
                  </a:cubicBezTo>
                  <a:cubicBezTo>
                    <a:pt x="11" y="11"/>
                    <a:pt x="11" y="11"/>
                    <a:pt x="11" y="12"/>
                  </a:cubicBezTo>
                  <a:cubicBezTo>
                    <a:pt x="11" y="14"/>
                    <a:pt x="8" y="13"/>
                    <a:pt x="9" y="15"/>
                  </a:cubicBezTo>
                  <a:cubicBezTo>
                    <a:pt x="12" y="16"/>
                    <a:pt x="11" y="13"/>
                    <a:pt x="12" y="13"/>
                  </a:cubicBezTo>
                  <a:close/>
                  <a:moveTo>
                    <a:pt x="12" y="9"/>
                  </a:moveTo>
                  <a:cubicBezTo>
                    <a:pt x="13" y="7"/>
                    <a:pt x="14" y="6"/>
                    <a:pt x="15" y="4"/>
                  </a:cubicBezTo>
                  <a:cubicBezTo>
                    <a:pt x="16" y="4"/>
                    <a:pt x="16" y="3"/>
                    <a:pt x="16" y="2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1" y="6"/>
                    <a:pt x="8" y="8"/>
                    <a:pt x="7" y="13"/>
                  </a:cubicBezTo>
                  <a:cubicBezTo>
                    <a:pt x="10" y="13"/>
                    <a:pt x="10" y="11"/>
                    <a:pt x="12" y="9"/>
                  </a:cubicBezTo>
                  <a:close/>
                  <a:moveTo>
                    <a:pt x="12" y="2"/>
                  </a:moveTo>
                  <a:cubicBezTo>
                    <a:pt x="10" y="1"/>
                    <a:pt x="8" y="4"/>
                    <a:pt x="7" y="6"/>
                  </a:cubicBezTo>
                  <a:cubicBezTo>
                    <a:pt x="6" y="7"/>
                    <a:pt x="4" y="10"/>
                    <a:pt x="6" y="12"/>
                  </a:cubicBezTo>
                  <a:cubicBezTo>
                    <a:pt x="8" y="8"/>
                    <a:pt x="10" y="5"/>
                    <a:pt x="12" y="2"/>
                  </a:cubicBezTo>
                  <a:close/>
                  <a:moveTo>
                    <a:pt x="4" y="6"/>
                  </a:moveTo>
                  <a:cubicBezTo>
                    <a:pt x="4" y="3"/>
                    <a:pt x="0" y="7"/>
                    <a:pt x="3" y="6"/>
                  </a:cubicBezTo>
                  <a:cubicBezTo>
                    <a:pt x="3" y="6"/>
                    <a:pt x="3" y="5"/>
                    <a:pt x="4" y="6"/>
                  </a:cubicBezTo>
                  <a:cubicBezTo>
                    <a:pt x="4" y="8"/>
                    <a:pt x="2" y="8"/>
                    <a:pt x="5" y="9"/>
                  </a:cubicBezTo>
                  <a:cubicBezTo>
                    <a:pt x="4" y="6"/>
                    <a:pt x="10" y="4"/>
                    <a:pt x="7" y="2"/>
                  </a:cubicBezTo>
                  <a:cubicBezTo>
                    <a:pt x="6" y="4"/>
                    <a:pt x="5" y="5"/>
                    <a:pt x="4" y="6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37" name="Freeform 84"/>
            <p:cNvSpPr>
              <a:spLocks noEditPoints="1" noChangeArrowheads="1"/>
            </p:cNvSpPr>
            <p:nvPr/>
          </p:nvSpPr>
          <p:spPr bwMode="auto">
            <a:xfrm>
              <a:off x="100012" y="423862"/>
              <a:ext cx="1109663" cy="1643063"/>
            </a:xfrm>
            <a:custGeom>
              <a:avLst/>
              <a:gdLst>
                <a:gd name="T0" fmla="*/ 398 w 400"/>
                <a:gd name="T1" fmla="*/ 266 h 592"/>
                <a:gd name="T2" fmla="*/ 392 w 400"/>
                <a:gd name="T3" fmla="*/ 576 h 592"/>
                <a:gd name="T4" fmla="*/ 108 w 400"/>
                <a:gd name="T5" fmla="*/ 591 h 592"/>
                <a:gd name="T6" fmla="*/ 6 w 400"/>
                <a:gd name="T7" fmla="*/ 273 h 592"/>
                <a:gd name="T8" fmla="*/ 12 w 400"/>
                <a:gd name="T9" fmla="*/ 35 h 592"/>
                <a:gd name="T10" fmla="*/ 251 w 400"/>
                <a:gd name="T11" fmla="*/ 4 h 592"/>
                <a:gd name="T12" fmla="*/ 46 w 400"/>
                <a:gd name="T13" fmla="*/ 495 h 592"/>
                <a:gd name="T14" fmla="*/ 34 w 400"/>
                <a:gd name="T15" fmla="*/ 502 h 592"/>
                <a:gd name="T16" fmla="*/ 307 w 400"/>
                <a:gd name="T17" fmla="*/ 6 h 592"/>
                <a:gd name="T18" fmla="*/ 15 w 400"/>
                <a:gd name="T19" fmla="*/ 33 h 592"/>
                <a:gd name="T20" fmla="*/ 320 w 400"/>
                <a:gd name="T21" fmla="*/ 29 h 592"/>
                <a:gd name="T22" fmla="*/ 385 w 400"/>
                <a:gd name="T23" fmla="*/ 16 h 592"/>
                <a:gd name="T24" fmla="*/ 386 w 400"/>
                <a:gd name="T25" fmla="*/ 23 h 592"/>
                <a:gd name="T26" fmla="*/ 245 w 400"/>
                <a:gd name="T27" fmla="*/ 33 h 592"/>
                <a:gd name="T28" fmla="*/ 6 w 400"/>
                <a:gd name="T29" fmla="*/ 309 h 592"/>
                <a:gd name="T30" fmla="*/ 20 w 400"/>
                <a:gd name="T31" fmla="*/ 534 h 592"/>
                <a:gd name="T32" fmla="*/ 115 w 400"/>
                <a:gd name="T33" fmla="*/ 533 h 592"/>
                <a:gd name="T34" fmla="*/ 212 w 400"/>
                <a:gd name="T35" fmla="*/ 531 h 592"/>
                <a:gd name="T36" fmla="*/ 301 w 400"/>
                <a:gd name="T37" fmla="*/ 529 h 592"/>
                <a:gd name="T38" fmla="*/ 373 w 400"/>
                <a:gd name="T39" fmla="*/ 519 h 592"/>
                <a:gd name="T40" fmla="*/ 389 w 400"/>
                <a:gd name="T41" fmla="*/ 402 h 592"/>
                <a:gd name="T42" fmla="*/ 393 w 400"/>
                <a:gd name="T43" fmla="*/ 32 h 592"/>
                <a:gd name="T44" fmla="*/ 271 w 400"/>
                <a:gd name="T45" fmla="*/ 561 h 592"/>
                <a:gd name="T46" fmla="*/ 274 w 400"/>
                <a:gd name="T47" fmla="*/ 494 h 592"/>
                <a:gd name="T48" fmla="*/ 303 w 400"/>
                <a:gd name="T49" fmla="*/ 528 h 592"/>
                <a:gd name="T50" fmla="*/ 368 w 400"/>
                <a:gd name="T51" fmla="*/ 556 h 592"/>
                <a:gd name="T52" fmla="*/ 180 w 400"/>
                <a:gd name="T53" fmla="*/ 494 h 592"/>
                <a:gd name="T54" fmla="*/ 126 w 400"/>
                <a:gd name="T55" fmla="*/ 558 h 592"/>
                <a:gd name="T56" fmla="*/ 187 w 400"/>
                <a:gd name="T57" fmla="*/ 536 h 592"/>
                <a:gd name="T58" fmla="*/ 37 w 400"/>
                <a:gd name="T59" fmla="*/ 522 h 592"/>
                <a:gd name="T60" fmla="*/ 35 w 400"/>
                <a:gd name="T61" fmla="*/ 515 h 592"/>
                <a:gd name="T62" fmla="*/ 49 w 400"/>
                <a:gd name="T63" fmla="*/ 509 h 592"/>
                <a:gd name="T64" fmla="*/ 47 w 400"/>
                <a:gd name="T65" fmla="*/ 506 h 592"/>
                <a:gd name="T66" fmla="*/ 35 w 400"/>
                <a:gd name="T67" fmla="*/ 526 h 592"/>
                <a:gd name="T68" fmla="*/ 37 w 400"/>
                <a:gd name="T69" fmla="*/ 541 h 592"/>
                <a:gd name="T70" fmla="*/ 45 w 400"/>
                <a:gd name="T71" fmla="*/ 530 h 592"/>
                <a:gd name="T72" fmla="*/ 52 w 400"/>
                <a:gd name="T73" fmla="*/ 532 h 592"/>
                <a:gd name="T74" fmla="*/ 40 w 400"/>
                <a:gd name="T75" fmla="*/ 559 h 592"/>
                <a:gd name="T76" fmla="*/ 53 w 400"/>
                <a:gd name="T77" fmla="*/ 554 h 592"/>
                <a:gd name="T78" fmla="*/ 70 w 400"/>
                <a:gd name="T79" fmla="*/ 544 h 592"/>
                <a:gd name="T80" fmla="*/ 74 w 400"/>
                <a:gd name="T81" fmla="*/ 554 h 592"/>
                <a:gd name="T82" fmla="*/ 97 w 400"/>
                <a:gd name="T83" fmla="*/ 534 h 592"/>
                <a:gd name="T84" fmla="*/ 96 w 400"/>
                <a:gd name="T85" fmla="*/ 546 h 592"/>
                <a:gd name="T86" fmla="*/ 95 w 400"/>
                <a:gd name="T87" fmla="*/ 548 h 592"/>
                <a:gd name="T88" fmla="*/ 64 w 400"/>
                <a:gd name="T89" fmla="*/ 533 h 592"/>
                <a:gd name="T90" fmla="*/ 71 w 400"/>
                <a:gd name="T91" fmla="*/ 534 h 592"/>
                <a:gd name="T92" fmla="*/ 62 w 400"/>
                <a:gd name="T93" fmla="*/ 523 h 592"/>
                <a:gd name="T94" fmla="*/ 66 w 400"/>
                <a:gd name="T95" fmla="*/ 511 h 592"/>
                <a:gd name="T96" fmla="*/ 64 w 400"/>
                <a:gd name="T97" fmla="*/ 494 h 592"/>
                <a:gd name="T98" fmla="*/ 53 w 400"/>
                <a:gd name="T99" fmla="*/ 530 h 592"/>
                <a:gd name="T100" fmla="*/ 80 w 400"/>
                <a:gd name="T101" fmla="*/ 541 h 592"/>
                <a:gd name="T102" fmla="*/ 56 w 400"/>
                <a:gd name="T103" fmla="*/ 522 h 592"/>
                <a:gd name="T104" fmla="*/ 59 w 400"/>
                <a:gd name="T105" fmla="*/ 510 h 592"/>
                <a:gd name="T106" fmla="*/ 216 w 400"/>
                <a:gd name="T107" fmla="*/ 559 h 592"/>
                <a:gd name="T108" fmla="*/ 165 w 400"/>
                <a:gd name="T109" fmla="*/ 561 h 592"/>
                <a:gd name="T110" fmla="*/ 95 w 400"/>
                <a:gd name="T111" fmla="*/ 558 h 592"/>
                <a:gd name="T112" fmla="*/ 27 w 400"/>
                <a:gd name="T113" fmla="*/ 534 h 592"/>
                <a:gd name="T114" fmla="*/ 224 w 400"/>
                <a:gd name="T115" fmla="*/ 583 h 592"/>
                <a:gd name="T116" fmla="*/ 374 w 400"/>
                <a:gd name="T117" fmla="*/ 541 h 592"/>
                <a:gd name="T118" fmla="*/ 317 w 400"/>
                <a:gd name="T119" fmla="*/ 563 h 5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00"/>
                <a:gd name="T181" fmla="*/ 0 h 592"/>
                <a:gd name="T182" fmla="*/ 400 w 400"/>
                <a:gd name="T183" fmla="*/ 592 h 5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00" h="592">
                  <a:moveTo>
                    <a:pt x="393" y="5"/>
                  </a:moveTo>
                  <a:cubicBezTo>
                    <a:pt x="396" y="10"/>
                    <a:pt x="393" y="16"/>
                    <a:pt x="394" y="23"/>
                  </a:cubicBezTo>
                  <a:cubicBezTo>
                    <a:pt x="395" y="24"/>
                    <a:pt x="395" y="24"/>
                    <a:pt x="395" y="25"/>
                  </a:cubicBezTo>
                  <a:cubicBezTo>
                    <a:pt x="396" y="32"/>
                    <a:pt x="396" y="39"/>
                    <a:pt x="396" y="46"/>
                  </a:cubicBezTo>
                  <a:cubicBezTo>
                    <a:pt x="396" y="47"/>
                    <a:pt x="397" y="48"/>
                    <a:pt x="397" y="49"/>
                  </a:cubicBezTo>
                  <a:cubicBezTo>
                    <a:pt x="397" y="49"/>
                    <a:pt x="396" y="55"/>
                    <a:pt x="397" y="56"/>
                  </a:cubicBezTo>
                  <a:cubicBezTo>
                    <a:pt x="399" y="58"/>
                    <a:pt x="398" y="73"/>
                    <a:pt x="398" y="79"/>
                  </a:cubicBezTo>
                  <a:cubicBezTo>
                    <a:pt x="398" y="92"/>
                    <a:pt x="400" y="111"/>
                    <a:pt x="399" y="127"/>
                  </a:cubicBezTo>
                  <a:cubicBezTo>
                    <a:pt x="399" y="128"/>
                    <a:pt x="399" y="129"/>
                    <a:pt x="399" y="130"/>
                  </a:cubicBezTo>
                  <a:cubicBezTo>
                    <a:pt x="396" y="142"/>
                    <a:pt x="398" y="162"/>
                    <a:pt x="398" y="176"/>
                  </a:cubicBezTo>
                  <a:cubicBezTo>
                    <a:pt x="398" y="206"/>
                    <a:pt x="399" y="236"/>
                    <a:pt x="398" y="266"/>
                  </a:cubicBezTo>
                  <a:cubicBezTo>
                    <a:pt x="398" y="265"/>
                    <a:pt x="397" y="266"/>
                    <a:pt x="397" y="267"/>
                  </a:cubicBezTo>
                  <a:cubicBezTo>
                    <a:pt x="396" y="269"/>
                    <a:pt x="397" y="273"/>
                    <a:pt x="397" y="276"/>
                  </a:cubicBezTo>
                  <a:cubicBezTo>
                    <a:pt x="396" y="292"/>
                    <a:pt x="396" y="313"/>
                    <a:pt x="395" y="330"/>
                  </a:cubicBezTo>
                  <a:cubicBezTo>
                    <a:pt x="395" y="337"/>
                    <a:pt x="394" y="343"/>
                    <a:pt x="394" y="350"/>
                  </a:cubicBezTo>
                  <a:cubicBezTo>
                    <a:pt x="393" y="360"/>
                    <a:pt x="394" y="371"/>
                    <a:pt x="394" y="382"/>
                  </a:cubicBezTo>
                  <a:cubicBezTo>
                    <a:pt x="394" y="383"/>
                    <a:pt x="394" y="384"/>
                    <a:pt x="394" y="385"/>
                  </a:cubicBezTo>
                  <a:cubicBezTo>
                    <a:pt x="392" y="389"/>
                    <a:pt x="393" y="398"/>
                    <a:pt x="393" y="404"/>
                  </a:cubicBezTo>
                  <a:cubicBezTo>
                    <a:pt x="392" y="409"/>
                    <a:pt x="391" y="414"/>
                    <a:pt x="391" y="420"/>
                  </a:cubicBezTo>
                  <a:cubicBezTo>
                    <a:pt x="390" y="432"/>
                    <a:pt x="392" y="444"/>
                    <a:pt x="392" y="456"/>
                  </a:cubicBezTo>
                  <a:cubicBezTo>
                    <a:pt x="392" y="480"/>
                    <a:pt x="394" y="504"/>
                    <a:pt x="393" y="530"/>
                  </a:cubicBezTo>
                  <a:cubicBezTo>
                    <a:pt x="392" y="546"/>
                    <a:pt x="389" y="561"/>
                    <a:pt x="392" y="576"/>
                  </a:cubicBezTo>
                  <a:cubicBezTo>
                    <a:pt x="394" y="578"/>
                    <a:pt x="395" y="581"/>
                    <a:pt x="394" y="584"/>
                  </a:cubicBezTo>
                  <a:cubicBezTo>
                    <a:pt x="388" y="585"/>
                    <a:pt x="383" y="584"/>
                    <a:pt x="378" y="584"/>
                  </a:cubicBezTo>
                  <a:cubicBezTo>
                    <a:pt x="364" y="584"/>
                    <a:pt x="346" y="583"/>
                    <a:pt x="329" y="583"/>
                  </a:cubicBezTo>
                  <a:cubicBezTo>
                    <a:pt x="324" y="583"/>
                    <a:pt x="318" y="584"/>
                    <a:pt x="313" y="584"/>
                  </a:cubicBezTo>
                  <a:cubicBezTo>
                    <a:pt x="302" y="584"/>
                    <a:pt x="291" y="585"/>
                    <a:pt x="280" y="585"/>
                  </a:cubicBezTo>
                  <a:cubicBezTo>
                    <a:pt x="275" y="585"/>
                    <a:pt x="269" y="585"/>
                    <a:pt x="264" y="585"/>
                  </a:cubicBezTo>
                  <a:cubicBezTo>
                    <a:pt x="258" y="585"/>
                    <a:pt x="251" y="586"/>
                    <a:pt x="245" y="587"/>
                  </a:cubicBezTo>
                  <a:cubicBezTo>
                    <a:pt x="238" y="587"/>
                    <a:pt x="231" y="586"/>
                    <a:pt x="224" y="587"/>
                  </a:cubicBezTo>
                  <a:cubicBezTo>
                    <a:pt x="219" y="587"/>
                    <a:pt x="214" y="589"/>
                    <a:pt x="208" y="589"/>
                  </a:cubicBezTo>
                  <a:cubicBezTo>
                    <a:pt x="200" y="590"/>
                    <a:pt x="191" y="590"/>
                    <a:pt x="183" y="590"/>
                  </a:cubicBezTo>
                  <a:cubicBezTo>
                    <a:pt x="160" y="592"/>
                    <a:pt x="134" y="591"/>
                    <a:pt x="108" y="591"/>
                  </a:cubicBezTo>
                  <a:cubicBezTo>
                    <a:pt x="75" y="591"/>
                    <a:pt x="41" y="591"/>
                    <a:pt x="7" y="590"/>
                  </a:cubicBezTo>
                  <a:cubicBezTo>
                    <a:pt x="7" y="590"/>
                    <a:pt x="5" y="587"/>
                    <a:pt x="7" y="587"/>
                  </a:cubicBezTo>
                  <a:cubicBezTo>
                    <a:pt x="9" y="586"/>
                    <a:pt x="9" y="585"/>
                    <a:pt x="9" y="583"/>
                  </a:cubicBezTo>
                  <a:cubicBezTo>
                    <a:pt x="8" y="573"/>
                    <a:pt x="7" y="562"/>
                    <a:pt x="6" y="552"/>
                  </a:cubicBezTo>
                  <a:cubicBezTo>
                    <a:pt x="6" y="541"/>
                    <a:pt x="6" y="530"/>
                    <a:pt x="6" y="519"/>
                  </a:cubicBezTo>
                  <a:cubicBezTo>
                    <a:pt x="5" y="515"/>
                    <a:pt x="4" y="511"/>
                    <a:pt x="4" y="508"/>
                  </a:cubicBezTo>
                  <a:cubicBezTo>
                    <a:pt x="0" y="481"/>
                    <a:pt x="2" y="449"/>
                    <a:pt x="2" y="419"/>
                  </a:cubicBezTo>
                  <a:cubicBezTo>
                    <a:pt x="2" y="402"/>
                    <a:pt x="2" y="385"/>
                    <a:pt x="3" y="367"/>
                  </a:cubicBezTo>
                  <a:cubicBezTo>
                    <a:pt x="4" y="355"/>
                    <a:pt x="4" y="343"/>
                    <a:pt x="4" y="329"/>
                  </a:cubicBezTo>
                  <a:cubicBezTo>
                    <a:pt x="3" y="320"/>
                    <a:pt x="3" y="308"/>
                    <a:pt x="5" y="298"/>
                  </a:cubicBezTo>
                  <a:cubicBezTo>
                    <a:pt x="6" y="291"/>
                    <a:pt x="5" y="280"/>
                    <a:pt x="6" y="273"/>
                  </a:cubicBezTo>
                  <a:cubicBezTo>
                    <a:pt x="6" y="273"/>
                    <a:pt x="6" y="272"/>
                    <a:pt x="6" y="272"/>
                  </a:cubicBezTo>
                  <a:cubicBezTo>
                    <a:pt x="7" y="264"/>
                    <a:pt x="7" y="255"/>
                    <a:pt x="7" y="247"/>
                  </a:cubicBezTo>
                  <a:cubicBezTo>
                    <a:pt x="7" y="247"/>
                    <a:pt x="8" y="246"/>
                    <a:pt x="8" y="246"/>
                  </a:cubicBezTo>
                  <a:cubicBezTo>
                    <a:pt x="8" y="244"/>
                    <a:pt x="8" y="241"/>
                    <a:pt x="8" y="238"/>
                  </a:cubicBezTo>
                  <a:cubicBezTo>
                    <a:pt x="9" y="233"/>
                    <a:pt x="9" y="227"/>
                    <a:pt x="9" y="220"/>
                  </a:cubicBezTo>
                  <a:cubicBezTo>
                    <a:pt x="9" y="218"/>
                    <a:pt x="9" y="216"/>
                    <a:pt x="9" y="214"/>
                  </a:cubicBezTo>
                  <a:cubicBezTo>
                    <a:pt x="10" y="204"/>
                    <a:pt x="10" y="187"/>
                    <a:pt x="10" y="173"/>
                  </a:cubicBezTo>
                  <a:cubicBezTo>
                    <a:pt x="10" y="149"/>
                    <a:pt x="12" y="124"/>
                    <a:pt x="12" y="100"/>
                  </a:cubicBezTo>
                  <a:cubicBezTo>
                    <a:pt x="12" y="90"/>
                    <a:pt x="12" y="81"/>
                    <a:pt x="12" y="71"/>
                  </a:cubicBezTo>
                  <a:cubicBezTo>
                    <a:pt x="11" y="64"/>
                    <a:pt x="11" y="53"/>
                    <a:pt x="11" y="44"/>
                  </a:cubicBezTo>
                  <a:cubicBezTo>
                    <a:pt x="11" y="41"/>
                    <a:pt x="11" y="38"/>
                    <a:pt x="12" y="35"/>
                  </a:cubicBezTo>
                  <a:cubicBezTo>
                    <a:pt x="12" y="35"/>
                    <a:pt x="10" y="33"/>
                    <a:pt x="11" y="33"/>
                  </a:cubicBezTo>
                  <a:cubicBezTo>
                    <a:pt x="14" y="29"/>
                    <a:pt x="10" y="16"/>
                    <a:pt x="10" y="10"/>
                  </a:cubicBezTo>
                  <a:cubicBezTo>
                    <a:pt x="19" y="10"/>
                    <a:pt x="29" y="8"/>
                    <a:pt x="38" y="7"/>
                  </a:cubicBezTo>
                  <a:cubicBezTo>
                    <a:pt x="39" y="7"/>
                    <a:pt x="40" y="7"/>
                    <a:pt x="41" y="6"/>
                  </a:cubicBezTo>
                  <a:cubicBezTo>
                    <a:pt x="44" y="6"/>
                    <a:pt x="48" y="7"/>
                    <a:pt x="53" y="6"/>
                  </a:cubicBezTo>
                  <a:cubicBezTo>
                    <a:pt x="54" y="6"/>
                    <a:pt x="54" y="6"/>
                    <a:pt x="56" y="6"/>
                  </a:cubicBezTo>
                  <a:cubicBezTo>
                    <a:pt x="67" y="4"/>
                    <a:pt x="82" y="4"/>
                    <a:pt x="95" y="4"/>
                  </a:cubicBezTo>
                  <a:cubicBezTo>
                    <a:pt x="124" y="3"/>
                    <a:pt x="154" y="5"/>
                    <a:pt x="184" y="5"/>
                  </a:cubicBezTo>
                  <a:cubicBezTo>
                    <a:pt x="204" y="5"/>
                    <a:pt x="224" y="6"/>
                    <a:pt x="244" y="5"/>
                  </a:cubicBezTo>
                  <a:cubicBezTo>
                    <a:pt x="245" y="5"/>
                    <a:pt x="248" y="5"/>
                    <a:pt x="248" y="5"/>
                  </a:cubicBezTo>
                  <a:cubicBezTo>
                    <a:pt x="249" y="4"/>
                    <a:pt x="249" y="4"/>
                    <a:pt x="251" y="4"/>
                  </a:cubicBezTo>
                  <a:cubicBezTo>
                    <a:pt x="251" y="4"/>
                    <a:pt x="252" y="4"/>
                    <a:pt x="253" y="4"/>
                  </a:cubicBezTo>
                  <a:cubicBezTo>
                    <a:pt x="254" y="2"/>
                    <a:pt x="257" y="4"/>
                    <a:pt x="260" y="3"/>
                  </a:cubicBezTo>
                  <a:cubicBezTo>
                    <a:pt x="273" y="0"/>
                    <a:pt x="294" y="3"/>
                    <a:pt x="309" y="3"/>
                  </a:cubicBezTo>
                  <a:cubicBezTo>
                    <a:pt x="328" y="3"/>
                    <a:pt x="347" y="1"/>
                    <a:pt x="363" y="4"/>
                  </a:cubicBezTo>
                  <a:cubicBezTo>
                    <a:pt x="363" y="4"/>
                    <a:pt x="364" y="5"/>
                    <a:pt x="364" y="5"/>
                  </a:cubicBezTo>
                  <a:cubicBezTo>
                    <a:pt x="366" y="5"/>
                    <a:pt x="371" y="5"/>
                    <a:pt x="374" y="6"/>
                  </a:cubicBezTo>
                  <a:cubicBezTo>
                    <a:pt x="374" y="6"/>
                    <a:pt x="374" y="6"/>
                    <a:pt x="374" y="6"/>
                  </a:cubicBezTo>
                  <a:cubicBezTo>
                    <a:pt x="378" y="7"/>
                    <a:pt x="383" y="8"/>
                    <a:pt x="388" y="8"/>
                  </a:cubicBezTo>
                  <a:cubicBezTo>
                    <a:pt x="392" y="9"/>
                    <a:pt x="388" y="3"/>
                    <a:pt x="393" y="5"/>
                  </a:cubicBezTo>
                  <a:close/>
                  <a:moveTo>
                    <a:pt x="33" y="518"/>
                  </a:moveTo>
                  <a:cubicBezTo>
                    <a:pt x="37" y="509"/>
                    <a:pt x="42" y="504"/>
                    <a:pt x="46" y="495"/>
                  </a:cubicBezTo>
                  <a:cubicBezTo>
                    <a:pt x="46" y="495"/>
                    <a:pt x="47" y="495"/>
                    <a:pt x="46" y="494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41" y="496"/>
                    <a:pt x="38" y="497"/>
                    <a:pt x="38" y="498"/>
                  </a:cubicBezTo>
                  <a:cubicBezTo>
                    <a:pt x="37" y="499"/>
                    <a:pt x="37" y="502"/>
                    <a:pt x="36" y="503"/>
                  </a:cubicBezTo>
                  <a:cubicBezTo>
                    <a:pt x="36" y="504"/>
                    <a:pt x="35" y="504"/>
                    <a:pt x="34" y="505"/>
                  </a:cubicBezTo>
                  <a:cubicBezTo>
                    <a:pt x="34" y="506"/>
                    <a:pt x="34" y="507"/>
                    <a:pt x="33" y="508"/>
                  </a:cubicBezTo>
                  <a:cubicBezTo>
                    <a:pt x="33" y="508"/>
                    <a:pt x="32" y="509"/>
                    <a:pt x="32" y="509"/>
                  </a:cubicBezTo>
                  <a:cubicBezTo>
                    <a:pt x="31" y="511"/>
                    <a:pt x="31" y="514"/>
                    <a:pt x="31" y="516"/>
                  </a:cubicBezTo>
                  <a:cubicBezTo>
                    <a:pt x="31" y="517"/>
                    <a:pt x="30" y="520"/>
                    <a:pt x="32" y="521"/>
                  </a:cubicBezTo>
                  <a:cubicBezTo>
                    <a:pt x="32" y="519"/>
                    <a:pt x="32" y="518"/>
                    <a:pt x="33" y="518"/>
                  </a:cubicBezTo>
                  <a:close/>
                  <a:moveTo>
                    <a:pt x="34" y="502"/>
                  </a:moveTo>
                  <a:cubicBezTo>
                    <a:pt x="34" y="502"/>
                    <a:pt x="36" y="502"/>
                    <a:pt x="36" y="501"/>
                  </a:cubicBezTo>
                  <a:cubicBezTo>
                    <a:pt x="36" y="501"/>
                    <a:pt x="37" y="499"/>
                    <a:pt x="37" y="499"/>
                  </a:cubicBezTo>
                  <a:cubicBezTo>
                    <a:pt x="37" y="497"/>
                    <a:pt x="39" y="498"/>
                    <a:pt x="39" y="495"/>
                  </a:cubicBezTo>
                  <a:cubicBezTo>
                    <a:pt x="39" y="495"/>
                    <a:pt x="40" y="495"/>
                    <a:pt x="40" y="494"/>
                  </a:cubicBezTo>
                  <a:cubicBezTo>
                    <a:pt x="32" y="494"/>
                    <a:pt x="29" y="500"/>
                    <a:pt x="30" y="509"/>
                  </a:cubicBezTo>
                  <a:cubicBezTo>
                    <a:pt x="33" y="509"/>
                    <a:pt x="33" y="505"/>
                    <a:pt x="34" y="502"/>
                  </a:cubicBezTo>
                  <a:close/>
                  <a:moveTo>
                    <a:pt x="386" y="12"/>
                  </a:moveTo>
                  <a:cubicBezTo>
                    <a:pt x="383" y="11"/>
                    <a:pt x="378" y="10"/>
                    <a:pt x="375" y="10"/>
                  </a:cubicBezTo>
                  <a:cubicBezTo>
                    <a:pt x="374" y="10"/>
                    <a:pt x="372" y="9"/>
                    <a:pt x="371" y="9"/>
                  </a:cubicBezTo>
                  <a:cubicBezTo>
                    <a:pt x="365" y="8"/>
                    <a:pt x="360" y="7"/>
                    <a:pt x="355" y="6"/>
                  </a:cubicBezTo>
                  <a:cubicBezTo>
                    <a:pt x="341" y="5"/>
                    <a:pt x="324" y="7"/>
                    <a:pt x="307" y="6"/>
                  </a:cubicBezTo>
                  <a:cubicBezTo>
                    <a:pt x="290" y="6"/>
                    <a:pt x="271" y="5"/>
                    <a:pt x="258" y="6"/>
                  </a:cubicBezTo>
                  <a:cubicBezTo>
                    <a:pt x="253" y="7"/>
                    <a:pt x="248" y="8"/>
                    <a:pt x="243" y="8"/>
                  </a:cubicBezTo>
                  <a:cubicBezTo>
                    <a:pt x="235" y="9"/>
                    <a:pt x="227" y="8"/>
                    <a:pt x="219" y="7"/>
                  </a:cubicBezTo>
                  <a:cubicBezTo>
                    <a:pt x="193" y="6"/>
                    <a:pt x="167" y="7"/>
                    <a:pt x="141" y="7"/>
                  </a:cubicBezTo>
                  <a:cubicBezTo>
                    <a:pt x="113" y="7"/>
                    <a:pt x="83" y="7"/>
                    <a:pt x="60" y="9"/>
                  </a:cubicBezTo>
                  <a:cubicBezTo>
                    <a:pt x="57" y="9"/>
                    <a:pt x="55" y="9"/>
                    <a:pt x="54" y="9"/>
                  </a:cubicBezTo>
                  <a:cubicBezTo>
                    <a:pt x="51" y="10"/>
                    <a:pt x="45" y="10"/>
                    <a:pt x="40" y="10"/>
                  </a:cubicBezTo>
                  <a:cubicBezTo>
                    <a:pt x="38" y="10"/>
                    <a:pt x="34" y="11"/>
                    <a:pt x="33" y="12"/>
                  </a:cubicBezTo>
                  <a:cubicBezTo>
                    <a:pt x="33" y="12"/>
                    <a:pt x="32" y="12"/>
                    <a:pt x="32" y="12"/>
                  </a:cubicBezTo>
                  <a:cubicBezTo>
                    <a:pt x="25" y="12"/>
                    <a:pt x="20" y="13"/>
                    <a:pt x="14" y="13"/>
                  </a:cubicBezTo>
                  <a:cubicBezTo>
                    <a:pt x="14" y="20"/>
                    <a:pt x="16" y="26"/>
                    <a:pt x="15" y="33"/>
                  </a:cubicBezTo>
                  <a:cubicBezTo>
                    <a:pt x="41" y="34"/>
                    <a:pt x="67" y="33"/>
                    <a:pt x="93" y="33"/>
                  </a:cubicBezTo>
                  <a:cubicBezTo>
                    <a:pt x="101" y="33"/>
                    <a:pt x="110" y="32"/>
                    <a:pt x="118" y="32"/>
                  </a:cubicBezTo>
                  <a:cubicBezTo>
                    <a:pt x="127" y="32"/>
                    <a:pt x="136" y="33"/>
                    <a:pt x="145" y="33"/>
                  </a:cubicBezTo>
                  <a:cubicBezTo>
                    <a:pt x="145" y="33"/>
                    <a:pt x="145" y="32"/>
                    <a:pt x="146" y="32"/>
                  </a:cubicBezTo>
                  <a:cubicBezTo>
                    <a:pt x="148" y="31"/>
                    <a:pt x="149" y="32"/>
                    <a:pt x="151" y="32"/>
                  </a:cubicBezTo>
                  <a:cubicBezTo>
                    <a:pt x="168" y="31"/>
                    <a:pt x="183" y="31"/>
                    <a:pt x="199" y="31"/>
                  </a:cubicBezTo>
                  <a:cubicBezTo>
                    <a:pt x="208" y="31"/>
                    <a:pt x="217" y="29"/>
                    <a:pt x="227" y="30"/>
                  </a:cubicBezTo>
                  <a:cubicBezTo>
                    <a:pt x="231" y="30"/>
                    <a:pt x="235" y="31"/>
                    <a:pt x="240" y="32"/>
                  </a:cubicBezTo>
                  <a:cubicBezTo>
                    <a:pt x="251" y="32"/>
                    <a:pt x="263" y="32"/>
                    <a:pt x="274" y="32"/>
                  </a:cubicBezTo>
                  <a:cubicBezTo>
                    <a:pt x="279" y="31"/>
                    <a:pt x="284" y="30"/>
                    <a:pt x="289" y="30"/>
                  </a:cubicBezTo>
                  <a:cubicBezTo>
                    <a:pt x="300" y="29"/>
                    <a:pt x="313" y="30"/>
                    <a:pt x="320" y="29"/>
                  </a:cubicBezTo>
                  <a:cubicBezTo>
                    <a:pt x="325" y="29"/>
                    <a:pt x="330" y="29"/>
                    <a:pt x="334" y="29"/>
                  </a:cubicBezTo>
                  <a:cubicBezTo>
                    <a:pt x="350" y="30"/>
                    <a:pt x="371" y="31"/>
                    <a:pt x="387" y="30"/>
                  </a:cubicBezTo>
                  <a:cubicBezTo>
                    <a:pt x="388" y="30"/>
                    <a:pt x="392" y="31"/>
                    <a:pt x="392" y="28"/>
                  </a:cubicBezTo>
                  <a:cubicBezTo>
                    <a:pt x="392" y="26"/>
                    <a:pt x="392" y="23"/>
                    <a:pt x="391" y="21"/>
                  </a:cubicBezTo>
                  <a:cubicBezTo>
                    <a:pt x="390" y="19"/>
                    <a:pt x="387" y="22"/>
                    <a:pt x="387" y="24"/>
                  </a:cubicBezTo>
                  <a:cubicBezTo>
                    <a:pt x="382" y="24"/>
                    <a:pt x="375" y="25"/>
                    <a:pt x="370" y="25"/>
                  </a:cubicBezTo>
                  <a:cubicBezTo>
                    <a:pt x="367" y="25"/>
                    <a:pt x="364" y="26"/>
                    <a:pt x="363" y="23"/>
                  </a:cubicBezTo>
                  <a:cubicBezTo>
                    <a:pt x="363" y="20"/>
                    <a:pt x="363" y="18"/>
                    <a:pt x="363" y="15"/>
                  </a:cubicBezTo>
                  <a:cubicBezTo>
                    <a:pt x="365" y="14"/>
                    <a:pt x="369" y="14"/>
                    <a:pt x="373" y="14"/>
                  </a:cubicBezTo>
                  <a:cubicBezTo>
                    <a:pt x="376" y="14"/>
                    <a:pt x="384" y="14"/>
                    <a:pt x="385" y="14"/>
                  </a:cubicBezTo>
                  <a:cubicBezTo>
                    <a:pt x="385" y="15"/>
                    <a:pt x="385" y="16"/>
                    <a:pt x="385" y="16"/>
                  </a:cubicBezTo>
                  <a:cubicBezTo>
                    <a:pt x="385" y="17"/>
                    <a:pt x="387" y="18"/>
                    <a:pt x="387" y="16"/>
                  </a:cubicBezTo>
                  <a:cubicBezTo>
                    <a:pt x="389" y="16"/>
                    <a:pt x="390" y="22"/>
                    <a:pt x="391" y="18"/>
                  </a:cubicBezTo>
                  <a:cubicBezTo>
                    <a:pt x="392" y="10"/>
                    <a:pt x="389" y="13"/>
                    <a:pt x="386" y="12"/>
                  </a:cubicBezTo>
                  <a:close/>
                  <a:moveTo>
                    <a:pt x="366" y="24"/>
                  </a:moveTo>
                  <a:cubicBezTo>
                    <a:pt x="369" y="23"/>
                    <a:pt x="374" y="23"/>
                    <a:pt x="378" y="23"/>
                  </a:cubicBezTo>
                  <a:cubicBezTo>
                    <a:pt x="378" y="20"/>
                    <a:pt x="378" y="18"/>
                    <a:pt x="379" y="16"/>
                  </a:cubicBezTo>
                  <a:cubicBezTo>
                    <a:pt x="374" y="17"/>
                    <a:pt x="371" y="15"/>
                    <a:pt x="366" y="15"/>
                  </a:cubicBezTo>
                  <a:cubicBezTo>
                    <a:pt x="364" y="17"/>
                    <a:pt x="364" y="22"/>
                    <a:pt x="366" y="24"/>
                  </a:cubicBezTo>
                  <a:close/>
                  <a:moveTo>
                    <a:pt x="380" y="17"/>
                  </a:moveTo>
                  <a:cubicBezTo>
                    <a:pt x="380" y="20"/>
                    <a:pt x="378" y="20"/>
                    <a:pt x="379" y="23"/>
                  </a:cubicBezTo>
                  <a:cubicBezTo>
                    <a:pt x="381" y="23"/>
                    <a:pt x="383" y="23"/>
                    <a:pt x="386" y="23"/>
                  </a:cubicBezTo>
                  <a:cubicBezTo>
                    <a:pt x="386" y="21"/>
                    <a:pt x="388" y="20"/>
                    <a:pt x="388" y="19"/>
                  </a:cubicBezTo>
                  <a:cubicBezTo>
                    <a:pt x="386" y="18"/>
                    <a:pt x="386" y="20"/>
                    <a:pt x="384" y="20"/>
                  </a:cubicBezTo>
                  <a:cubicBezTo>
                    <a:pt x="384" y="18"/>
                    <a:pt x="385" y="14"/>
                    <a:pt x="382" y="15"/>
                  </a:cubicBezTo>
                  <a:cubicBezTo>
                    <a:pt x="382" y="16"/>
                    <a:pt x="381" y="17"/>
                    <a:pt x="380" y="17"/>
                  </a:cubicBezTo>
                  <a:close/>
                  <a:moveTo>
                    <a:pt x="376" y="32"/>
                  </a:moveTo>
                  <a:cubicBezTo>
                    <a:pt x="374" y="32"/>
                    <a:pt x="372" y="31"/>
                    <a:pt x="370" y="31"/>
                  </a:cubicBezTo>
                  <a:cubicBezTo>
                    <a:pt x="363" y="30"/>
                    <a:pt x="356" y="31"/>
                    <a:pt x="349" y="31"/>
                  </a:cubicBezTo>
                  <a:cubicBezTo>
                    <a:pt x="339" y="31"/>
                    <a:pt x="325" y="29"/>
                    <a:pt x="318" y="31"/>
                  </a:cubicBezTo>
                  <a:cubicBezTo>
                    <a:pt x="312" y="32"/>
                    <a:pt x="304" y="32"/>
                    <a:pt x="297" y="32"/>
                  </a:cubicBezTo>
                  <a:cubicBezTo>
                    <a:pt x="285" y="32"/>
                    <a:pt x="274" y="32"/>
                    <a:pt x="262" y="33"/>
                  </a:cubicBezTo>
                  <a:cubicBezTo>
                    <a:pt x="256" y="33"/>
                    <a:pt x="250" y="34"/>
                    <a:pt x="245" y="33"/>
                  </a:cubicBezTo>
                  <a:cubicBezTo>
                    <a:pt x="240" y="33"/>
                    <a:pt x="234" y="32"/>
                    <a:pt x="229" y="32"/>
                  </a:cubicBezTo>
                  <a:cubicBezTo>
                    <a:pt x="214" y="31"/>
                    <a:pt x="199" y="32"/>
                    <a:pt x="183" y="33"/>
                  </a:cubicBezTo>
                  <a:cubicBezTo>
                    <a:pt x="127" y="34"/>
                    <a:pt x="70" y="34"/>
                    <a:pt x="14" y="35"/>
                  </a:cubicBezTo>
                  <a:cubicBezTo>
                    <a:pt x="14" y="56"/>
                    <a:pt x="15" y="77"/>
                    <a:pt x="15" y="97"/>
                  </a:cubicBezTo>
                  <a:cubicBezTo>
                    <a:pt x="15" y="117"/>
                    <a:pt x="14" y="137"/>
                    <a:pt x="13" y="158"/>
                  </a:cubicBezTo>
                  <a:cubicBezTo>
                    <a:pt x="13" y="189"/>
                    <a:pt x="13" y="221"/>
                    <a:pt x="11" y="249"/>
                  </a:cubicBezTo>
                  <a:cubicBezTo>
                    <a:pt x="10" y="259"/>
                    <a:pt x="10" y="272"/>
                    <a:pt x="8" y="280"/>
                  </a:cubicBezTo>
                  <a:cubicBezTo>
                    <a:pt x="8" y="282"/>
                    <a:pt x="8" y="284"/>
                    <a:pt x="8" y="286"/>
                  </a:cubicBezTo>
                  <a:cubicBezTo>
                    <a:pt x="8" y="292"/>
                    <a:pt x="8" y="296"/>
                    <a:pt x="7" y="300"/>
                  </a:cubicBezTo>
                  <a:cubicBezTo>
                    <a:pt x="7" y="303"/>
                    <a:pt x="7" y="306"/>
                    <a:pt x="7" y="308"/>
                  </a:cubicBezTo>
                  <a:cubicBezTo>
                    <a:pt x="7" y="308"/>
                    <a:pt x="7" y="309"/>
                    <a:pt x="6" y="309"/>
                  </a:cubicBezTo>
                  <a:cubicBezTo>
                    <a:pt x="5" y="314"/>
                    <a:pt x="6" y="319"/>
                    <a:pt x="6" y="323"/>
                  </a:cubicBezTo>
                  <a:cubicBezTo>
                    <a:pt x="7" y="338"/>
                    <a:pt x="8" y="353"/>
                    <a:pt x="6" y="368"/>
                  </a:cubicBezTo>
                  <a:cubicBezTo>
                    <a:pt x="6" y="379"/>
                    <a:pt x="6" y="389"/>
                    <a:pt x="6" y="399"/>
                  </a:cubicBezTo>
                  <a:cubicBezTo>
                    <a:pt x="6" y="409"/>
                    <a:pt x="5" y="419"/>
                    <a:pt x="5" y="429"/>
                  </a:cubicBezTo>
                  <a:cubicBezTo>
                    <a:pt x="5" y="451"/>
                    <a:pt x="5" y="472"/>
                    <a:pt x="6" y="491"/>
                  </a:cubicBezTo>
                  <a:cubicBezTo>
                    <a:pt x="6" y="501"/>
                    <a:pt x="8" y="510"/>
                    <a:pt x="9" y="520"/>
                  </a:cubicBezTo>
                  <a:cubicBezTo>
                    <a:pt x="9" y="524"/>
                    <a:pt x="9" y="529"/>
                    <a:pt x="9" y="534"/>
                  </a:cubicBezTo>
                  <a:cubicBezTo>
                    <a:pt x="9" y="538"/>
                    <a:pt x="10" y="543"/>
                    <a:pt x="10" y="548"/>
                  </a:cubicBezTo>
                  <a:cubicBezTo>
                    <a:pt x="10" y="553"/>
                    <a:pt x="10" y="560"/>
                    <a:pt x="11" y="562"/>
                  </a:cubicBezTo>
                  <a:cubicBezTo>
                    <a:pt x="12" y="566"/>
                    <a:pt x="9" y="572"/>
                    <a:pt x="13" y="574"/>
                  </a:cubicBezTo>
                  <a:cubicBezTo>
                    <a:pt x="14" y="559"/>
                    <a:pt x="20" y="549"/>
                    <a:pt x="20" y="534"/>
                  </a:cubicBezTo>
                  <a:cubicBezTo>
                    <a:pt x="23" y="533"/>
                    <a:pt x="29" y="535"/>
                    <a:pt x="29" y="532"/>
                  </a:cubicBezTo>
                  <a:cubicBezTo>
                    <a:pt x="32" y="518"/>
                    <a:pt x="24" y="502"/>
                    <a:pt x="33" y="494"/>
                  </a:cubicBezTo>
                  <a:cubicBezTo>
                    <a:pt x="38" y="490"/>
                    <a:pt x="46" y="493"/>
                    <a:pt x="53" y="493"/>
                  </a:cubicBezTo>
                  <a:cubicBezTo>
                    <a:pt x="54" y="493"/>
                    <a:pt x="56" y="493"/>
                    <a:pt x="58" y="493"/>
                  </a:cubicBezTo>
                  <a:cubicBezTo>
                    <a:pt x="61" y="492"/>
                    <a:pt x="62" y="492"/>
                    <a:pt x="66" y="493"/>
                  </a:cubicBezTo>
                  <a:cubicBezTo>
                    <a:pt x="67" y="493"/>
                    <a:pt x="68" y="493"/>
                    <a:pt x="69" y="493"/>
                  </a:cubicBezTo>
                  <a:cubicBezTo>
                    <a:pt x="70" y="493"/>
                    <a:pt x="70" y="494"/>
                    <a:pt x="70" y="494"/>
                  </a:cubicBezTo>
                  <a:cubicBezTo>
                    <a:pt x="76" y="494"/>
                    <a:pt x="81" y="494"/>
                    <a:pt x="84" y="494"/>
                  </a:cubicBezTo>
                  <a:cubicBezTo>
                    <a:pt x="89" y="495"/>
                    <a:pt x="93" y="496"/>
                    <a:pt x="96" y="498"/>
                  </a:cubicBezTo>
                  <a:cubicBezTo>
                    <a:pt x="96" y="510"/>
                    <a:pt x="98" y="520"/>
                    <a:pt x="99" y="532"/>
                  </a:cubicBezTo>
                  <a:cubicBezTo>
                    <a:pt x="104" y="532"/>
                    <a:pt x="110" y="533"/>
                    <a:pt x="115" y="533"/>
                  </a:cubicBezTo>
                  <a:cubicBezTo>
                    <a:pt x="117" y="533"/>
                    <a:pt x="119" y="534"/>
                    <a:pt x="120" y="533"/>
                  </a:cubicBezTo>
                  <a:cubicBezTo>
                    <a:pt x="120" y="519"/>
                    <a:pt x="118" y="503"/>
                    <a:pt x="122" y="494"/>
                  </a:cubicBezTo>
                  <a:cubicBezTo>
                    <a:pt x="130" y="493"/>
                    <a:pt x="141" y="492"/>
                    <a:pt x="153" y="492"/>
                  </a:cubicBezTo>
                  <a:cubicBezTo>
                    <a:pt x="160" y="492"/>
                    <a:pt x="172" y="491"/>
                    <a:pt x="179" y="492"/>
                  </a:cubicBezTo>
                  <a:cubicBezTo>
                    <a:pt x="181" y="492"/>
                    <a:pt x="186" y="495"/>
                    <a:pt x="187" y="496"/>
                  </a:cubicBezTo>
                  <a:cubicBezTo>
                    <a:pt x="187" y="497"/>
                    <a:pt x="187" y="499"/>
                    <a:pt x="187" y="501"/>
                  </a:cubicBezTo>
                  <a:cubicBezTo>
                    <a:pt x="187" y="501"/>
                    <a:pt x="188" y="500"/>
                    <a:pt x="188" y="501"/>
                  </a:cubicBezTo>
                  <a:cubicBezTo>
                    <a:pt x="188" y="501"/>
                    <a:pt x="188" y="503"/>
                    <a:pt x="188" y="503"/>
                  </a:cubicBezTo>
                  <a:cubicBezTo>
                    <a:pt x="188" y="504"/>
                    <a:pt x="189" y="504"/>
                    <a:pt x="189" y="504"/>
                  </a:cubicBezTo>
                  <a:cubicBezTo>
                    <a:pt x="191" y="513"/>
                    <a:pt x="187" y="521"/>
                    <a:pt x="188" y="530"/>
                  </a:cubicBezTo>
                  <a:cubicBezTo>
                    <a:pt x="195" y="531"/>
                    <a:pt x="204" y="531"/>
                    <a:pt x="212" y="531"/>
                  </a:cubicBezTo>
                  <a:cubicBezTo>
                    <a:pt x="212" y="518"/>
                    <a:pt x="210" y="507"/>
                    <a:pt x="213" y="496"/>
                  </a:cubicBezTo>
                  <a:cubicBezTo>
                    <a:pt x="215" y="494"/>
                    <a:pt x="218" y="493"/>
                    <a:pt x="220" y="490"/>
                  </a:cubicBezTo>
                  <a:cubicBezTo>
                    <a:pt x="221" y="492"/>
                    <a:pt x="224" y="491"/>
                    <a:pt x="227" y="491"/>
                  </a:cubicBezTo>
                  <a:cubicBezTo>
                    <a:pt x="235" y="491"/>
                    <a:pt x="243" y="492"/>
                    <a:pt x="251" y="492"/>
                  </a:cubicBezTo>
                  <a:cubicBezTo>
                    <a:pt x="259" y="492"/>
                    <a:pt x="272" y="491"/>
                    <a:pt x="277" y="494"/>
                  </a:cubicBezTo>
                  <a:cubicBezTo>
                    <a:pt x="278" y="494"/>
                    <a:pt x="280" y="495"/>
                    <a:pt x="280" y="496"/>
                  </a:cubicBezTo>
                  <a:cubicBezTo>
                    <a:pt x="281" y="497"/>
                    <a:pt x="281" y="497"/>
                    <a:pt x="281" y="497"/>
                  </a:cubicBezTo>
                  <a:cubicBezTo>
                    <a:pt x="282" y="499"/>
                    <a:pt x="281" y="501"/>
                    <a:pt x="281" y="504"/>
                  </a:cubicBezTo>
                  <a:cubicBezTo>
                    <a:pt x="281" y="509"/>
                    <a:pt x="282" y="514"/>
                    <a:pt x="282" y="516"/>
                  </a:cubicBezTo>
                  <a:cubicBezTo>
                    <a:pt x="283" y="521"/>
                    <a:pt x="282" y="525"/>
                    <a:pt x="282" y="529"/>
                  </a:cubicBezTo>
                  <a:cubicBezTo>
                    <a:pt x="287" y="531"/>
                    <a:pt x="296" y="530"/>
                    <a:pt x="301" y="529"/>
                  </a:cubicBezTo>
                  <a:cubicBezTo>
                    <a:pt x="303" y="521"/>
                    <a:pt x="298" y="508"/>
                    <a:pt x="301" y="506"/>
                  </a:cubicBezTo>
                  <a:cubicBezTo>
                    <a:pt x="302" y="506"/>
                    <a:pt x="301" y="504"/>
                    <a:pt x="301" y="504"/>
                  </a:cubicBezTo>
                  <a:cubicBezTo>
                    <a:pt x="302" y="502"/>
                    <a:pt x="302" y="498"/>
                    <a:pt x="303" y="496"/>
                  </a:cubicBezTo>
                  <a:cubicBezTo>
                    <a:pt x="303" y="496"/>
                    <a:pt x="305" y="495"/>
                    <a:pt x="307" y="494"/>
                  </a:cubicBezTo>
                  <a:cubicBezTo>
                    <a:pt x="308" y="492"/>
                    <a:pt x="309" y="491"/>
                    <a:pt x="310" y="491"/>
                  </a:cubicBezTo>
                  <a:cubicBezTo>
                    <a:pt x="314" y="490"/>
                    <a:pt x="319" y="491"/>
                    <a:pt x="326" y="491"/>
                  </a:cubicBezTo>
                  <a:cubicBezTo>
                    <a:pt x="331" y="491"/>
                    <a:pt x="337" y="491"/>
                    <a:pt x="342" y="492"/>
                  </a:cubicBezTo>
                  <a:cubicBezTo>
                    <a:pt x="350" y="492"/>
                    <a:pt x="359" y="492"/>
                    <a:pt x="366" y="493"/>
                  </a:cubicBezTo>
                  <a:cubicBezTo>
                    <a:pt x="367" y="493"/>
                    <a:pt x="366" y="494"/>
                    <a:pt x="367" y="494"/>
                  </a:cubicBezTo>
                  <a:cubicBezTo>
                    <a:pt x="369" y="494"/>
                    <a:pt x="372" y="494"/>
                    <a:pt x="373" y="497"/>
                  </a:cubicBezTo>
                  <a:cubicBezTo>
                    <a:pt x="375" y="504"/>
                    <a:pt x="373" y="511"/>
                    <a:pt x="373" y="519"/>
                  </a:cubicBezTo>
                  <a:cubicBezTo>
                    <a:pt x="373" y="523"/>
                    <a:pt x="374" y="527"/>
                    <a:pt x="374" y="531"/>
                  </a:cubicBezTo>
                  <a:cubicBezTo>
                    <a:pt x="373" y="534"/>
                    <a:pt x="380" y="531"/>
                    <a:pt x="380" y="534"/>
                  </a:cubicBezTo>
                  <a:cubicBezTo>
                    <a:pt x="381" y="538"/>
                    <a:pt x="382" y="542"/>
                    <a:pt x="383" y="546"/>
                  </a:cubicBezTo>
                  <a:cubicBezTo>
                    <a:pt x="383" y="546"/>
                    <a:pt x="384" y="546"/>
                    <a:pt x="384" y="547"/>
                  </a:cubicBezTo>
                  <a:cubicBezTo>
                    <a:pt x="384" y="548"/>
                    <a:pt x="385" y="548"/>
                    <a:pt x="385" y="549"/>
                  </a:cubicBezTo>
                  <a:cubicBezTo>
                    <a:pt x="385" y="550"/>
                    <a:pt x="386" y="551"/>
                    <a:pt x="386" y="552"/>
                  </a:cubicBezTo>
                  <a:cubicBezTo>
                    <a:pt x="386" y="554"/>
                    <a:pt x="386" y="556"/>
                    <a:pt x="387" y="556"/>
                  </a:cubicBezTo>
                  <a:cubicBezTo>
                    <a:pt x="390" y="539"/>
                    <a:pt x="389" y="522"/>
                    <a:pt x="389" y="505"/>
                  </a:cubicBezTo>
                  <a:cubicBezTo>
                    <a:pt x="389" y="487"/>
                    <a:pt x="388" y="470"/>
                    <a:pt x="388" y="453"/>
                  </a:cubicBezTo>
                  <a:cubicBezTo>
                    <a:pt x="388" y="444"/>
                    <a:pt x="387" y="436"/>
                    <a:pt x="387" y="427"/>
                  </a:cubicBezTo>
                  <a:cubicBezTo>
                    <a:pt x="388" y="419"/>
                    <a:pt x="389" y="411"/>
                    <a:pt x="389" y="402"/>
                  </a:cubicBezTo>
                  <a:cubicBezTo>
                    <a:pt x="390" y="385"/>
                    <a:pt x="389" y="367"/>
                    <a:pt x="390" y="350"/>
                  </a:cubicBezTo>
                  <a:cubicBezTo>
                    <a:pt x="390" y="345"/>
                    <a:pt x="392" y="341"/>
                    <a:pt x="392" y="336"/>
                  </a:cubicBezTo>
                  <a:cubicBezTo>
                    <a:pt x="392" y="330"/>
                    <a:pt x="391" y="320"/>
                    <a:pt x="393" y="316"/>
                  </a:cubicBezTo>
                  <a:cubicBezTo>
                    <a:pt x="393" y="315"/>
                    <a:pt x="393" y="314"/>
                    <a:pt x="393" y="314"/>
                  </a:cubicBezTo>
                  <a:cubicBezTo>
                    <a:pt x="393" y="308"/>
                    <a:pt x="393" y="304"/>
                    <a:pt x="393" y="299"/>
                  </a:cubicBezTo>
                  <a:cubicBezTo>
                    <a:pt x="393" y="286"/>
                    <a:pt x="394" y="274"/>
                    <a:pt x="394" y="261"/>
                  </a:cubicBezTo>
                  <a:cubicBezTo>
                    <a:pt x="395" y="239"/>
                    <a:pt x="393" y="215"/>
                    <a:pt x="394" y="193"/>
                  </a:cubicBezTo>
                  <a:cubicBezTo>
                    <a:pt x="395" y="190"/>
                    <a:pt x="395" y="187"/>
                    <a:pt x="395" y="184"/>
                  </a:cubicBezTo>
                  <a:cubicBezTo>
                    <a:pt x="395" y="181"/>
                    <a:pt x="395" y="178"/>
                    <a:pt x="394" y="175"/>
                  </a:cubicBezTo>
                  <a:cubicBezTo>
                    <a:pt x="393" y="152"/>
                    <a:pt x="395" y="129"/>
                    <a:pt x="395" y="107"/>
                  </a:cubicBezTo>
                  <a:cubicBezTo>
                    <a:pt x="395" y="82"/>
                    <a:pt x="394" y="57"/>
                    <a:pt x="393" y="32"/>
                  </a:cubicBezTo>
                  <a:cubicBezTo>
                    <a:pt x="387" y="30"/>
                    <a:pt x="382" y="32"/>
                    <a:pt x="376" y="32"/>
                  </a:cubicBezTo>
                  <a:close/>
                  <a:moveTo>
                    <a:pt x="274" y="494"/>
                  </a:moveTo>
                  <a:cubicBezTo>
                    <a:pt x="274" y="493"/>
                    <a:pt x="273" y="494"/>
                    <a:pt x="273" y="494"/>
                  </a:cubicBezTo>
                  <a:cubicBezTo>
                    <a:pt x="258" y="492"/>
                    <a:pt x="239" y="493"/>
                    <a:pt x="225" y="492"/>
                  </a:cubicBezTo>
                  <a:cubicBezTo>
                    <a:pt x="223" y="492"/>
                    <a:pt x="223" y="492"/>
                    <a:pt x="221" y="493"/>
                  </a:cubicBezTo>
                  <a:cubicBezTo>
                    <a:pt x="218" y="494"/>
                    <a:pt x="216" y="495"/>
                    <a:pt x="214" y="496"/>
                  </a:cubicBezTo>
                  <a:cubicBezTo>
                    <a:pt x="211" y="511"/>
                    <a:pt x="213" y="531"/>
                    <a:pt x="214" y="544"/>
                  </a:cubicBezTo>
                  <a:cubicBezTo>
                    <a:pt x="215" y="549"/>
                    <a:pt x="215" y="554"/>
                    <a:pt x="218" y="558"/>
                  </a:cubicBezTo>
                  <a:cubicBezTo>
                    <a:pt x="227" y="561"/>
                    <a:pt x="243" y="560"/>
                    <a:pt x="255" y="561"/>
                  </a:cubicBezTo>
                  <a:cubicBezTo>
                    <a:pt x="261" y="561"/>
                    <a:pt x="266" y="562"/>
                    <a:pt x="270" y="561"/>
                  </a:cubicBezTo>
                  <a:cubicBezTo>
                    <a:pt x="270" y="561"/>
                    <a:pt x="271" y="561"/>
                    <a:pt x="271" y="561"/>
                  </a:cubicBezTo>
                  <a:cubicBezTo>
                    <a:pt x="271" y="560"/>
                    <a:pt x="272" y="561"/>
                    <a:pt x="272" y="561"/>
                  </a:cubicBezTo>
                  <a:cubicBezTo>
                    <a:pt x="273" y="561"/>
                    <a:pt x="272" y="560"/>
                    <a:pt x="273" y="560"/>
                  </a:cubicBezTo>
                  <a:cubicBezTo>
                    <a:pt x="274" y="559"/>
                    <a:pt x="275" y="560"/>
                    <a:pt x="276" y="559"/>
                  </a:cubicBezTo>
                  <a:cubicBezTo>
                    <a:pt x="278" y="558"/>
                    <a:pt x="278" y="555"/>
                    <a:pt x="280" y="554"/>
                  </a:cubicBezTo>
                  <a:cubicBezTo>
                    <a:pt x="281" y="549"/>
                    <a:pt x="280" y="543"/>
                    <a:pt x="280" y="538"/>
                  </a:cubicBezTo>
                  <a:cubicBezTo>
                    <a:pt x="281" y="534"/>
                    <a:pt x="281" y="530"/>
                    <a:pt x="281" y="526"/>
                  </a:cubicBezTo>
                  <a:cubicBezTo>
                    <a:pt x="281" y="523"/>
                    <a:pt x="281" y="521"/>
                    <a:pt x="280" y="519"/>
                  </a:cubicBezTo>
                  <a:cubicBezTo>
                    <a:pt x="280" y="516"/>
                    <a:pt x="281" y="514"/>
                    <a:pt x="280" y="511"/>
                  </a:cubicBezTo>
                  <a:cubicBezTo>
                    <a:pt x="280" y="508"/>
                    <a:pt x="280" y="506"/>
                    <a:pt x="280" y="504"/>
                  </a:cubicBezTo>
                  <a:cubicBezTo>
                    <a:pt x="279" y="502"/>
                    <a:pt x="281" y="499"/>
                    <a:pt x="280" y="497"/>
                  </a:cubicBezTo>
                  <a:cubicBezTo>
                    <a:pt x="277" y="496"/>
                    <a:pt x="276" y="494"/>
                    <a:pt x="274" y="494"/>
                  </a:cubicBezTo>
                  <a:close/>
                  <a:moveTo>
                    <a:pt x="357" y="494"/>
                  </a:moveTo>
                  <a:cubicBezTo>
                    <a:pt x="353" y="494"/>
                    <a:pt x="352" y="494"/>
                    <a:pt x="348" y="494"/>
                  </a:cubicBezTo>
                  <a:cubicBezTo>
                    <a:pt x="346" y="493"/>
                    <a:pt x="345" y="494"/>
                    <a:pt x="343" y="494"/>
                  </a:cubicBezTo>
                  <a:cubicBezTo>
                    <a:pt x="334" y="493"/>
                    <a:pt x="321" y="490"/>
                    <a:pt x="314" y="492"/>
                  </a:cubicBezTo>
                  <a:cubicBezTo>
                    <a:pt x="312" y="492"/>
                    <a:pt x="313" y="493"/>
                    <a:pt x="312" y="494"/>
                  </a:cubicBezTo>
                  <a:cubicBezTo>
                    <a:pt x="311" y="494"/>
                    <a:pt x="309" y="493"/>
                    <a:pt x="308" y="494"/>
                  </a:cubicBezTo>
                  <a:cubicBezTo>
                    <a:pt x="308" y="494"/>
                    <a:pt x="307" y="495"/>
                    <a:pt x="307" y="495"/>
                  </a:cubicBezTo>
                  <a:cubicBezTo>
                    <a:pt x="306" y="496"/>
                    <a:pt x="304" y="498"/>
                    <a:pt x="304" y="499"/>
                  </a:cubicBezTo>
                  <a:cubicBezTo>
                    <a:pt x="304" y="500"/>
                    <a:pt x="303" y="499"/>
                    <a:pt x="303" y="500"/>
                  </a:cubicBezTo>
                  <a:cubicBezTo>
                    <a:pt x="303" y="501"/>
                    <a:pt x="302" y="504"/>
                    <a:pt x="302" y="506"/>
                  </a:cubicBezTo>
                  <a:cubicBezTo>
                    <a:pt x="302" y="514"/>
                    <a:pt x="303" y="520"/>
                    <a:pt x="303" y="528"/>
                  </a:cubicBezTo>
                  <a:cubicBezTo>
                    <a:pt x="303" y="531"/>
                    <a:pt x="304" y="529"/>
                    <a:pt x="303" y="531"/>
                  </a:cubicBezTo>
                  <a:cubicBezTo>
                    <a:pt x="303" y="531"/>
                    <a:pt x="303" y="532"/>
                    <a:pt x="303" y="533"/>
                  </a:cubicBezTo>
                  <a:cubicBezTo>
                    <a:pt x="303" y="540"/>
                    <a:pt x="304" y="551"/>
                    <a:pt x="307" y="554"/>
                  </a:cubicBezTo>
                  <a:cubicBezTo>
                    <a:pt x="308" y="555"/>
                    <a:pt x="309" y="556"/>
                    <a:pt x="309" y="556"/>
                  </a:cubicBezTo>
                  <a:cubicBezTo>
                    <a:pt x="310" y="558"/>
                    <a:pt x="311" y="559"/>
                    <a:pt x="312" y="561"/>
                  </a:cubicBezTo>
                  <a:cubicBezTo>
                    <a:pt x="316" y="561"/>
                    <a:pt x="321" y="563"/>
                    <a:pt x="326" y="563"/>
                  </a:cubicBezTo>
                  <a:cubicBezTo>
                    <a:pt x="329" y="563"/>
                    <a:pt x="334" y="562"/>
                    <a:pt x="338" y="561"/>
                  </a:cubicBezTo>
                  <a:cubicBezTo>
                    <a:pt x="342" y="561"/>
                    <a:pt x="346" y="562"/>
                    <a:pt x="348" y="561"/>
                  </a:cubicBezTo>
                  <a:cubicBezTo>
                    <a:pt x="350" y="561"/>
                    <a:pt x="351" y="561"/>
                    <a:pt x="352" y="561"/>
                  </a:cubicBezTo>
                  <a:cubicBezTo>
                    <a:pt x="355" y="560"/>
                    <a:pt x="357" y="561"/>
                    <a:pt x="360" y="561"/>
                  </a:cubicBezTo>
                  <a:cubicBezTo>
                    <a:pt x="364" y="560"/>
                    <a:pt x="367" y="558"/>
                    <a:pt x="368" y="556"/>
                  </a:cubicBezTo>
                  <a:cubicBezTo>
                    <a:pt x="370" y="554"/>
                    <a:pt x="371" y="552"/>
                    <a:pt x="371" y="550"/>
                  </a:cubicBezTo>
                  <a:cubicBezTo>
                    <a:pt x="371" y="549"/>
                    <a:pt x="372" y="549"/>
                    <a:pt x="372" y="549"/>
                  </a:cubicBezTo>
                  <a:cubicBezTo>
                    <a:pt x="372" y="548"/>
                    <a:pt x="372" y="547"/>
                    <a:pt x="372" y="546"/>
                  </a:cubicBezTo>
                  <a:cubicBezTo>
                    <a:pt x="372" y="545"/>
                    <a:pt x="373" y="545"/>
                    <a:pt x="373" y="545"/>
                  </a:cubicBezTo>
                  <a:cubicBezTo>
                    <a:pt x="373" y="542"/>
                    <a:pt x="373" y="537"/>
                    <a:pt x="373" y="534"/>
                  </a:cubicBezTo>
                  <a:cubicBezTo>
                    <a:pt x="373" y="534"/>
                    <a:pt x="372" y="534"/>
                    <a:pt x="372" y="534"/>
                  </a:cubicBezTo>
                  <a:cubicBezTo>
                    <a:pt x="372" y="532"/>
                    <a:pt x="373" y="531"/>
                    <a:pt x="373" y="530"/>
                  </a:cubicBezTo>
                  <a:cubicBezTo>
                    <a:pt x="373" y="529"/>
                    <a:pt x="372" y="528"/>
                    <a:pt x="372" y="527"/>
                  </a:cubicBezTo>
                  <a:cubicBezTo>
                    <a:pt x="370" y="515"/>
                    <a:pt x="374" y="504"/>
                    <a:pt x="371" y="496"/>
                  </a:cubicBezTo>
                  <a:cubicBezTo>
                    <a:pt x="367" y="495"/>
                    <a:pt x="362" y="493"/>
                    <a:pt x="357" y="494"/>
                  </a:cubicBezTo>
                  <a:close/>
                  <a:moveTo>
                    <a:pt x="180" y="494"/>
                  </a:moveTo>
                  <a:cubicBezTo>
                    <a:pt x="180" y="493"/>
                    <a:pt x="179" y="494"/>
                    <a:pt x="178" y="494"/>
                  </a:cubicBezTo>
                  <a:cubicBezTo>
                    <a:pt x="177" y="493"/>
                    <a:pt x="177" y="493"/>
                    <a:pt x="176" y="493"/>
                  </a:cubicBezTo>
                  <a:cubicBezTo>
                    <a:pt x="172" y="492"/>
                    <a:pt x="164" y="493"/>
                    <a:pt x="162" y="494"/>
                  </a:cubicBezTo>
                  <a:cubicBezTo>
                    <a:pt x="156" y="494"/>
                    <a:pt x="148" y="493"/>
                    <a:pt x="143" y="494"/>
                  </a:cubicBezTo>
                  <a:cubicBezTo>
                    <a:pt x="142" y="494"/>
                    <a:pt x="142" y="494"/>
                    <a:pt x="142" y="494"/>
                  </a:cubicBezTo>
                  <a:cubicBezTo>
                    <a:pt x="137" y="495"/>
                    <a:pt x="131" y="494"/>
                    <a:pt x="126" y="494"/>
                  </a:cubicBezTo>
                  <a:cubicBezTo>
                    <a:pt x="125" y="495"/>
                    <a:pt x="124" y="496"/>
                    <a:pt x="122" y="496"/>
                  </a:cubicBezTo>
                  <a:cubicBezTo>
                    <a:pt x="119" y="510"/>
                    <a:pt x="122" y="525"/>
                    <a:pt x="121" y="541"/>
                  </a:cubicBezTo>
                  <a:cubicBezTo>
                    <a:pt x="121" y="545"/>
                    <a:pt x="120" y="549"/>
                    <a:pt x="120" y="554"/>
                  </a:cubicBezTo>
                  <a:cubicBezTo>
                    <a:pt x="122" y="555"/>
                    <a:pt x="122" y="556"/>
                    <a:pt x="123" y="557"/>
                  </a:cubicBezTo>
                  <a:cubicBezTo>
                    <a:pt x="124" y="558"/>
                    <a:pt x="125" y="557"/>
                    <a:pt x="126" y="558"/>
                  </a:cubicBezTo>
                  <a:cubicBezTo>
                    <a:pt x="126" y="558"/>
                    <a:pt x="126" y="559"/>
                    <a:pt x="127" y="560"/>
                  </a:cubicBezTo>
                  <a:cubicBezTo>
                    <a:pt x="131" y="561"/>
                    <a:pt x="135" y="561"/>
                    <a:pt x="140" y="561"/>
                  </a:cubicBezTo>
                  <a:cubicBezTo>
                    <a:pt x="149" y="561"/>
                    <a:pt x="158" y="560"/>
                    <a:pt x="165" y="560"/>
                  </a:cubicBezTo>
                  <a:cubicBezTo>
                    <a:pt x="168" y="560"/>
                    <a:pt x="170" y="561"/>
                    <a:pt x="173" y="561"/>
                  </a:cubicBezTo>
                  <a:cubicBezTo>
                    <a:pt x="172" y="561"/>
                    <a:pt x="173" y="560"/>
                    <a:pt x="173" y="560"/>
                  </a:cubicBezTo>
                  <a:cubicBezTo>
                    <a:pt x="176" y="559"/>
                    <a:pt x="179" y="560"/>
                    <a:pt x="181" y="560"/>
                  </a:cubicBezTo>
                  <a:cubicBezTo>
                    <a:pt x="181" y="557"/>
                    <a:pt x="184" y="558"/>
                    <a:pt x="185" y="557"/>
                  </a:cubicBezTo>
                  <a:cubicBezTo>
                    <a:pt x="185" y="557"/>
                    <a:pt x="185" y="555"/>
                    <a:pt x="186" y="554"/>
                  </a:cubicBezTo>
                  <a:cubicBezTo>
                    <a:pt x="186" y="554"/>
                    <a:pt x="187" y="553"/>
                    <a:pt x="187" y="553"/>
                  </a:cubicBezTo>
                  <a:cubicBezTo>
                    <a:pt x="187" y="548"/>
                    <a:pt x="188" y="541"/>
                    <a:pt x="187" y="537"/>
                  </a:cubicBezTo>
                  <a:cubicBezTo>
                    <a:pt x="187" y="537"/>
                    <a:pt x="186" y="536"/>
                    <a:pt x="187" y="536"/>
                  </a:cubicBezTo>
                  <a:cubicBezTo>
                    <a:pt x="186" y="533"/>
                    <a:pt x="186" y="531"/>
                    <a:pt x="187" y="530"/>
                  </a:cubicBezTo>
                  <a:cubicBezTo>
                    <a:pt x="187" y="530"/>
                    <a:pt x="186" y="529"/>
                    <a:pt x="187" y="528"/>
                  </a:cubicBezTo>
                  <a:cubicBezTo>
                    <a:pt x="187" y="520"/>
                    <a:pt x="189" y="513"/>
                    <a:pt x="188" y="506"/>
                  </a:cubicBezTo>
                  <a:cubicBezTo>
                    <a:pt x="188" y="506"/>
                    <a:pt x="188" y="505"/>
                    <a:pt x="187" y="505"/>
                  </a:cubicBezTo>
                  <a:cubicBezTo>
                    <a:pt x="187" y="504"/>
                    <a:pt x="187" y="503"/>
                    <a:pt x="187" y="502"/>
                  </a:cubicBezTo>
                  <a:cubicBezTo>
                    <a:pt x="186" y="499"/>
                    <a:pt x="185" y="497"/>
                    <a:pt x="184" y="495"/>
                  </a:cubicBezTo>
                  <a:cubicBezTo>
                    <a:pt x="183" y="496"/>
                    <a:pt x="182" y="494"/>
                    <a:pt x="180" y="494"/>
                  </a:cubicBezTo>
                  <a:close/>
                  <a:moveTo>
                    <a:pt x="33" y="528"/>
                  </a:moveTo>
                  <a:cubicBezTo>
                    <a:pt x="33" y="528"/>
                    <a:pt x="34" y="527"/>
                    <a:pt x="34" y="527"/>
                  </a:cubicBezTo>
                  <a:cubicBezTo>
                    <a:pt x="35" y="526"/>
                    <a:pt x="35" y="525"/>
                    <a:pt x="35" y="524"/>
                  </a:cubicBezTo>
                  <a:cubicBezTo>
                    <a:pt x="36" y="523"/>
                    <a:pt x="36" y="523"/>
                    <a:pt x="37" y="522"/>
                  </a:cubicBezTo>
                  <a:cubicBezTo>
                    <a:pt x="37" y="521"/>
                    <a:pt x="37" y="521"/>
                    <a:pt x="38" y="520"/>
                  </a:cubicBezTo>
                  <a:cubicBezTo>
                    <a:pt x="38" y="519"/>
                    <a:pt x="39" y="519"/>
                    <a:pt x="40" y="518"/>
                  </a:cubicBezTo>
                  <a:cubicBezTo>
                    <a:pt x="40" y="517"/>
                    <a:pt x="40" y="516"/>
                    <a:pt x="40" y="515"/>
                  </a:cubicBezTo>
                  <a:cubicBezTo>
                    <a:pt x="41" y="514"/>
                    <a:pt x="42" y="512"/>
                    <a:pt x="43" y="511"/>
                  </a:cubicBezTo>
                  <a:cubicBezTo>
                    <a:pt x="43" y="510"/>
                    <a:pt x="44" y="510"/>
                    <a:pt x="45" y="509"/>
                  </a:cubicBezTo>
                  <a:cubicBezTo>
                    <a:pt x="46" y="508"/>
                    <a:pt x="46" y="506"/>
                    <a:pt x="47" y="505"/>
                  </a:cubicBezTo>
                  <a:cubicBezTo>
                    <a:pt x="48" y="504"/>
                    <a:pt x="49" y="504"/>
                    <a:pt x="49" y="503"/>
                  </a:cubicBezTo>
                  <a:cubicBezTo>
                    <a:pt x="51" y="501"/>
                    <a:pt x="52" y="499"/>
                    <a:pt x="53" y="496"/>
                  </a:cubicBezTo>
                  <a:cubicBezTo>
                    <a:pt x="53" y="496"/>
                    <a:pt x="54" y="495"/>
                    <a:pt x="53" y="494"/>
                  </a:cubicBezTo>
                  <a:cubicBezTo>
                    <a:pt x="51" y="495"/>
                    <a:pt x="49" y="494"/>
                    <a:pt x="47" y="494"/>
                  </a:cubicBezTo>
                  <a:cubicBezTo>
                    <a:pt x="44" y="502"/>
                    <a:pt x="39" y="509"/>
                    <a:pt x="35" y="515"/>
                  </a:cubicBezTo>
                  <a:cubicBezTo>
                    <a:pt x="34" y="518"/>
                    <a:pt x="33" y="520"/>
                    <a:pt x="31" y="522"/>
                  </a:cubicBezTo>
                  <a:cubicBezTo>
                    <a:pt x="31" y="525"/>
                    <a:pt x="30" y="530"/>
                    <a:pt x="32" y="531"/>
                  </a:cubicBezTo>
                  <a:cubicBezTo>
                    <a:pt x="32" y="530"/>
                    <a:pt x="32" y="529"/>
                    <a:pt x="33" y="528"/>
                  </a:cubicBezTo>
                  <a:close/>
                  <a:moveTo>
                    <a:pt x="41" y="524"/>
                  </a:moveTo>
                  <a:cubicBezTo>
                    <a:pt x="42" y="524"/>
                    <a:pt x="41" y="523"/>
                    <a:pt x="41" y="522"/>
                  </a:cubicBezTo>
                  <a:cubicBezTo>
                    <a:pt x="41" y="522"/>
                    <a:pt x="42" y="522"/>
                    <a:pt x="42" y="522"/>
                  </a:cubicBezTo>
                  <a:cubicBezTo>
                    <a:pt x="42" y="522"/>
                    <a:pt x="42" y="521"/>
                    <a:pt x="42" y="521"/>
                  </a:cubicBezTo>
                  <a:cubicBezTo>
                    <a:pt x="42" y="520"/>
                    <a:pt x="43" y="521"/>
                    <a:pt x="43" y="521"/>
                  </a:cubicBezTo>
                  <a:cubicBezTo>
                    <a:pt x="43" y="520"/>
                    <a:pt x="43" y="519"/>
                    <a:pt x="43" y="519"/>
                  </a:cubicBezTo>
                  <a:cubicBezTo>
                    <a:pt x="43" y="518"/>
                    <a:pt x="44" y="518"/>
                    <a:pt x="45" y="517"/>
                  </a:cubicBezTo>
                  <a:cubicBezTo>
                    <a:pt x="46" y="515"/>
                    <a:pt x="49" y="512"/>
                    <a:pt x="49" y="509"/>
                  </a:cubicBezTo>
                  <a:cubicBezTo>
                    <a:pt x="52" y="509"/>
                    <a:pt x="53" y="506"/>
                    <a:pt x="53" y="505"/>
                  </a:cubicBezTo>
                  <a:cubicBezTo>
                    <a:pt x="54" y="504"/>
                    <a:pt x="55" y="504"/>
                    <a:pt x="55" y="503"/>
                  </a:cubicBezTo>
                  <a:cubicBezTo>
                    <a:pt x="57" y="501"/>
                    <a:pt x="59" y="498"/>
                    <a:pt x="60" y="495"/>
                  </a:cubicBezTo>
                  <a:cubicBezTo>
                    <a:pt x="61" y="495"/>
                    <a:pt x="61" y="495"/>
                    <a:pt x="61" y="494"/>
                  </a:cubicBezTo>
                  <a:cubicBezTo>
                    <a:pt x="59" y="494"/>
                    <a:pt x="57" y="494"/>
                    <a:pt x="55" y="494"/>
                  </a:cubicBezTo>
                  <a:cubicBezTo>
                    <a:pt x="56" y="495"/>
                    <a:pt x="54" y="495"/>
                    <a:pt x="53" y="496"/>
                  </a:cubicBezTo>
                  <a:cubicBezTo>
                    <a:pt x="53" y="497"/>
                    <a:pt x="53" y="499"/>
                    <a:pt x="53" y="500"/>
                  </a:cubicBezTo>
                  <a:cubicBezTo>
                    <a:pt x="52" y="500"/>
                    <a:pt x="52" y="500"/>
                    <a:pt x="52" y="501"/>
                  </a:cubicBezTo>
                  <a:cubicBezTo>
                    <a:pt x="51" y="502"/>
                    <a:pt x="50" y="502"/>
                    <a:pt x="49" y="503"/>
                  </a:cubicBezTo>
                  <a:cubicBezTo>
                    <a:pt x="49" y="503"/>
                    <a:pt x="49" y="505"/>
                    <a:pt x="49" y="505"/>
                  </a:cubicBezTo>
                  <a:cubicBezTo>
                    <a:pt x="49" y="505"/>
                    <a:pt x="48" y="506"/>
                    <a:pt x="47" y="506"/>
                  </a:cubicBezTo>
                  <a:cubicBezTo>
                    <a:pt x="47" y="506"/>
                    <a:pt x="48" y="507"/>
                    <a:pt x="47" y="508"/>
                  </a:cubicBezTo>
                  <a:cubicBezTo>
                    <a:pt x="47" y="508"/>
                    <a:pt x="46" y="508"/>
                    <a:pt x="46" y="508"/>
                  </a:cubicBezTo>
                  <a:cubicBezTo>
                    <a:pt x="45" y="509"/>
                    <a:pt x="46" y="510"/>
                    <a:pt x="46" y="510"/>
                  </a:cubicBezTo>
                  <a:cubicBezTo>
                    <a:pt x="45" y="511"/>
                    <a:pt x="44" y="511"/>
                    <a:pt x="43" y="512"/>
                  </a:cubicBezTo>
                  <a:cubicBezTo>
                    <a:pt x="43" y="512"/>
                    <a:pt x="43" y="513"/>
                    <a:pt x="43" y="514"/>
                  </a:cubicBezTo>
                  <a:cubicBezTo>
                    <a:pt x="43" y="514"/>
                    <a:pt x="41" y="514"/>
                    <a:pt x="41" y="514"/>
                  </a:cubicBezTo>
                  <a:cubicBezTo>
                    <a:pt x="41" y="516"/>
                    <a:pt x="41" y="517"/>
                    <a:pt x="40" y="518"/>
                  </a:cubicBezTo>
                  <a:cubicBezTo>
                    <a:pt x="40" y="518"/>
                    <a:pt x="40" y="519"/>
                    <a:pt x="40" y="519"/>
                  </a:cubicBezTo>
                  <a:cubicBezTo>
                    <a:pt x="39" y="520"/>
                    <a:pt x="38" y="522"/>
                    <a:pt x="38" y="522"/>
                  </a:cubicBezTo>
                  <a:cubicBezTo>
                    <a:pt x="38" y="524"/>
                    <a:pt x="36" y="524"/>
                    <a:pt x="36" y="525"/>
                  </a:cubicBezTo>
                  <a:cubicBezTo>
                    <a:pt x="36" y="526"/>
                    <a:pt x="35" y="525"/>
                    <a:pt x="35" y="526"/>
                  </a:cubicBezTo>
                  <a:cubicBezTo>
                    <a:pt x="34" y="527"/>
                    <a:pt x="34" y="528"/>
                    <a:pt x="33" y="530"/>
                  </a:cubicBezTo>
                  <a:cubicBezTo>
                    <a:pt x="33" y="530"/>
                    <a:pt x="32" y="531"/>
                    <a:pt x="32" y="531"/>
                  </a:cubicBezTo>
                  <a:cubicBezTo>
                    <a:pt x="31" y="533"/>
                    <a:pt x="30" y="536"/>
                    <a:pt x="32" y="538"/>
                  </a:cubicBezTo>
                  <a:cubicBezTo>
                    <a:pt x="35" y="533"/>
                    <a:pt x="38" y="527"/>
                    <a:pt x="41" y="524"/>
                  </a:cubicBezTo>
                  <a:close/>
                  <a:moveTo>
                    <a:pt x="40" y="528"/>
                  </a:moveTo>
                  <a:cubicBezTo>
                    <a:pt x="39" y="528"/>
                    <a:pt x="38" y="529"/>
                    <a:pt x="37" y="530"/>
                  </a:cubicBezTo>
                  <a:cubicBezTo>
                    <a:pt x="37" y="530"/>
                    <a:pt x="37" y="531"/>
                    <a:pt x="37" y="531"/>
                  </a:cubicBezTo>
                  <a:cubicBezTo>
                    <a:pt x="37" y="532"/>
                    <a:pt x="36" y="533"/>
                    <a:pt x="35" y="534"/>
                  </a:cubicBezTo>
                  <a:cubicBezTo>
                    <a:pt x="34" y="536"/>
                    <a:pt x="32" y="538"/>
                    <a:pt x="32" y="541"/>
                  </a:cubicBezTo>
                  <a:cubicBezTo>
                    <a:pt x="31" y="542"/>
                    <a:pt x="31" y="544"/>
                    <a:pt x="33" y="546"/>
                  </a:cubicBezTo>
                  <a:cubicBezTo>
                    <a:pt x="33" y="543"/>
                    <a:pt x="36" y="542"/>
                    <a:pt x="37" y="541"/>
                  </a:cubicBezTo>
                  <a:cubicBezTo>
                    <a:pt x="37" y="540"/>
                    <a:pt x="37" y="539"/>
                    <a:pt x="37" y="539"/>
                  </a:cubicBezTo>
                  <a:cubicBezTo>
                    <a:pt x="37" y="539"/>
                    <a:pt x="38" y="538"/>
                    <a:pt x="39" y="538"/>
                  </a:cubicBezTo>
                  <a:cubicBezTo>
                    <a:pt x="39" y="537"/>
                    <a:pt x="40" y="536"/>
                    <a:pt x="40" y="534"/>
                  </a:cubicBezTo>
                  <a:cubicBezTo>
                    <a:pt x="41" y="534"/>
                    <a:pt x="42" y="534"/>
                    <a:pt x="42" y="534"/>
                  </a:cubicBezTo>
                  <a:cubicBezTo>
                    <a:pt x="42" y="533"/>
                    <a:pt x="42" y="532"/>
                    <a:pt x="42" y="532"/>
                  </a:cubicBezTo>
                  <a:cubicBezTo>
                    <a:pt x="43" y="531"/>
                    <a:pt x="44" y="530"/>
                    <a:pt x="45" y="529"/>
                  </a:cubicBezTo>
                  <a:cubicBezTo>
                    <a:pt x="46" y="527"/>
                    <a:pt x="48" y="525"/>
                    <a:pt x="48" y="523"/>
                  </a:cubicBezTo>
                  <a:cubicBezTo>
                    <a:pt x="49" y="521"/>
                    <a:pt x="46" y="518"/>
                    <a:pt x="47" y="515"/>
                  </a:cubicBezTo>
                  <a:cubicBezTo>
                    <a:pt x="48" y="515"/>
                    <a:pt x="48" y="515"/>
                    <a:pt x="47" y="514"/>
                  </a:cubicBezTo>
                  <a:cubicBezTo>
                    <a:pt x="45" y="518"/>
                    <a:pt x="42" y="523"/>
                    <a:pt x="40" y="528"/>
                  </a:cubicBezTo>
                  <a:close/>
                  <a:moveTo>
                    <a:pt x="45" y="530"/>
                  </a:moveTo>
                  <a:cubicBezTo>
                    <a:pt x="44" y="531"/>
                    <a:pt x="44" y="531"/>
                    <a:pt x="43" y="532"/>
                  </a:cubicBezTo>
                  <a:cubicBezTo>
                    <a:pt x="43" y="532"/>
                    <a:pt x="43" y="533"/>
                    <a:pt x="43" y="534"/>
                  </a:cubicBezTo>
                  <a:cubicBezTo>
                    <a:pt x="42" y="535"/>
                    <a:pt x="41" y="535"/>
                    <a:pt x="40" y="536"/>
                  </a:cubicBezTo>
                  <a:cubicBezTo>
                    <a:pt x="39" y="538"/>
                    <a:pt x="37" y="540"/>
                    <a:pt x="36" y="541"/>
                  </a:cubicBezTo>
                  <a:cubicBezTo>
                    <a:pt x="36" y="542"/>
                    <a:pt x="36" y="543"/>
                    <a:pt x="36" y="543"/>
                  </a:cubicBezTo>
                  <a:cubicBezTo>
                    <a:pt x="35" y="544"/>
                    <a:pt x="33" y="545"/>
                    <a:pt x="33" y="546"/>
                  </a:cubicBezTo>
                  <a:cubicBezTo>
                    <a:pt x="31" y="549"/>
                    <a:pt x="31" y="552"/>
                    <a:pt x="33" y="554"/>
                  </a:cubicBezTo>
                  <a:cubicBezTo>
                    <a:pt x="36" y="550"/>
                    <a:pt x="39" y="547"/>
                    <a:pt x="42" y="543"/>
                  </a:cubicBezTo>
                  <a:cubicBezTo>
                    <a:pt x="43" y="542"/>
                    <a:pt x="47" y="538"/>
                    <a:pt x="47" y="537"/>
                  </a:cubicBezTo>
                  <a:cubicBezTo>
                    <a:pt x="47" y="535"/>
                    <a:pt x="49" y="535"/>
                    <a:pt x="50" y="534"/>
                  </a:cubicBezTo>
                  <a:cubicBezTo>
                    <a:pt x="51" y="534"/>
                    <a:pt x="50" y="532"/>
                    <a:pt x="52" y="532"/>
                  </a:cubicBezTo>
                  <a:cubicBezTo>
                    <a:pt x="51" y="529"/>
                    <a:pt x="50" y="526"/>
                    <a:pt x="48" y="525"/>
                  </a:cubicBezTo>
                  <a:cubicBezTo>
                    <a:pt x="47" y="527"/>
                    <a:pt x="46" y="528"/>
                    <a:pt x="45" y="530"/>
                  </a:cubicBezTo>
                  <a:close/>
                  <a:moveTo>
                    <a:pt x="52" y="533"/>
                  </a:moveTo>
                  <a:cubicBezTo>
                    <a:pt x="49" y="537"/>
                    <a:pt x="45" y="541"/>
                    <a:pt x="41" y="546"/>
                  </a:cubicBezTo>
                  <a:cubicBezTo>
                    <a:pt x="40" y="547"/>
                    <a:pt x="38" y="549"/>
                    <a:pt x="37" y="550"/>
                  </a:cubicBezTo>
                  <a:cubicBezTo>
                    <a:pt x="36" y="551"/>
                    <a:pt x="36" y="552"/>
                    <a:pt x="36" y="553"/>
                  </a:cubicBezTo>
                  <a:cubicBezTo>
                    <a:pt x="36" y="553"/>
                    <a:pt x="35" y="553"/>
                    <a:pt x="35" y="553"/>
                  </a:cubicBezTo>
                  <a:cubicBezTo>
                    <a:pt x="35" y="553"/>
                    <a:pt x="35" y="554"/>
                    <a:pt x="35" y="554"/>
                  </a:cubicBezTo>
                  <a:cubicBezTo>
                    <a:pt x="35" y="555"/>
                    <a:pt x="34" y="555"/>
                    <a:pt x="33" y="556"/>
                  </a:cubicBezTo>
                  <a:cubicBezTo>
                    <a:pt x="33" y="558"/>
                    <a:pt x="33" y="558"/>
                    <a:pt x="33" y="561"/>
                  </a:cubicBezTo>
                  <a:cubicBezTo>
                    <a:pt x="38" y="561"/>
                    <a:pt x="38" y="560"/>
                    <a:pt x="40" y="559"/>
                  </a:cubicBezTo>
                  <a:cubicBezTo>
                    <a:pt x="40" y="558"/>
                    <a:pt x="41" y="557"/>
                    <a:pt x="41" y="557"/>
                  </a:cubicBezTo>
                  <a:cubicBezTo>
                    <a:pt x="43" y="556"/>
                    <a:pt x="43" y="555"/>
                    <a:pt x="44" y="554"/>
                  </a:cubicBezTo>
                  <a:cubicBezTo>
                    <a:pt x="45" y="552"/>
                    <a:pt x="47" y="551"/>
                    <a:pt x="47" y="550"/>
                  </a:cubicBezTo>
                  <a:cubicBezTo>
                    <a:pt x="47" y="548"/>
                    <a:pt x="50" y="548"/>
                    <a:pt x="50" y="547"/>
                  </a:cubicBezTo>
                  <a:cubicBezTo>
                    <a:pt x="50" y="545"/>
                    <a:pt x="52" y="545"/>
                    <a:pt x="53" y="543"/>
                  </a:cubicBezTo>
                  <a:cubicBezTo>
                    <a:pt x="53" y="542"/>
                    <a:pt x="53" y="543"/>
                    <a:pt x="53" y="542"/>
                  </a:cubicBezTo>
                  <a:cubicBezTo>
                    <a:pt x="55" y="540"/>
                    <a:pt x="56" y="538"/>
                    <a:pt x="57" y="536"/>
                  </a:cubicBezTo>
                  <a:cubicBezTo>
                    <a:pt x="55" y="536"/>
                    <a:pt x="55" y="533"/>
                    <a:pt x="52" y="533"/>
                  </a:cubicBezTo>
                  <a:close/>
                  <a:moveTo>
                    <a:pt x="57" y="538"/>
                  </a:moveTo>
                  <a:cubicBezTo>
                    <a:pt x="52" y="547"/>
                    <a:pt x="45" y="553"/>
                    <a:pt x="40" y="561"/>
                  </a:cubicBezTo>
                  <a:cubicBezTo>
                    <a:pt x="47" y="562"/>
                    <a:pt x="49" y="557"/>
                    <a:pt x="53" y="554"/>
                  </a:cubicBezTo>
                  <a:cubicBezTo>
                    <a:pt x="54" y="552"/>
                    <a:pt x="55" y="551"/>
                    <a:pt x="56" y="549"/>
                  </a:cubicBezTo>
                  <a:cubicBezTo>
                    <a:pt x="57" y="548"/>
                    <a:pt x="59" y="546"/>
                    <a:pt x="60" y="544"/>
                  </a:cubicBezTo>
                  <a:cubicBezTo>
                    <a:pt x="61" y="545"/>
                    <a:pt x="62" y="541"/>
                    <a:pt x="62" y="543"/>
                  </a:cubicBezTo>
                  <a:cubicBezTo>
                    <a:pt x="61" y="545"/>
                    <a:pt x="60" y="546"/>
                    <a:pt x="59" y="548"/>
                  </a:cubicBezTo>
                  <a:cubicBezTo>
                    <a:pt x="57" y="549"/>
                    <a:pt x="56" y="550"/>
                    <a:pt x="54" y="552"/>
                  </a:cubicBezTo>
                  <a:cubicBezTo>
                    <a:pt x="54" y="553"/>
                    <a:pt x="54" y="554"/>
                    <a:pt x="53" y="554"/>
                  </a:cubicBezTo>
                  <a:cubicBezTo>
                    <a:pt x="51" y="557"/>
                    <a:pt x="48" y="558"/>
                    <a:pt x="47" y="561"/>
                  </a:cubicBezTo>
                  <a:cubicBezTo>
                    <a:pt x="50" y="561"/>
                    <a:pt x="53" y="561"/>
                    <a:pt x="56" y="561"/>
                  </a:cubicBezTo>
                  <a:cubicBezTo>
                    <a:pt x="57" y="560"/>
                    <a:pt x="59" y="558"/>
                    <a:pt x="60" y="557"/>
                  </a:cubicBezTo>
                  <a:cubicBezTo>
                    <a:pt x="62" y="554"/>
                    <a:pt x="65" y="552"/>
                    <a:pt x="66" y="548"/>
                  </a:cubicBezTo>
                  <a:cubicBezTo>
                    <a:pt x="68" y="547"/>
                    <a:pt x="70" y="547"/>
                    <a:pt x="70" y="544"/>
                  </a:cubicBezTo>
                  <a:cubicBezTo>
                    <a:pt x="64" y="544"/>
                    <a:pt x="62" y="539"/>
                    <a:pt x="57" y="538"/>
                  </a:cubicBezTo>
                  <a:close/>
                  <a:moveTo>
                    <a:pt x="83" y="535"/>
                  </a:moveTo>
                  <a:cubicBezTo>
                    <a:pt x="83" y="540"/>
                    <a:pt x="80" y="542"/>
                    <a:pt x="78" y="544"/>
                  </a:cubicBezTo>
                  <a:cubicBezTo>
                    <a:pt x="75" y="544"/>
                    <a:pt x="74" y="546"/>
                    <a:pt x="71" y="545"/>
                  </a:cubicBezTo>
                  <a:cubicBezTo>
                    <a:pt x="70" y="546"/>
                    <a:pt x="69" y="548"/>
                    <a:pt x="68" y="549"/>
                  </a:cubicBezTo>
                  <a:cubicBezTo>
                    <a:pt x="67" y="551"/>
                    <a:pt x="65" y="551"/>
                    <a:pt x="64" y="553"/>
                  </a:cubicBezTo>
                  <a:cubicBezTo>
                    <a:pt x="63" y="553"/>
                    <a:pt x="63" y="555"/>
                    <a:pt x="63" y="555"/>
                  </a:cubicBezTo>
                  <a:cubicBezTo>
                    <a:pt x="61" y="558"/>
                    <a:pt x="58" y="558"/>
                    <a:pt x="58" y="561"/>
                  </a:cubicBezTo>
                  <a:cubicBezTo>
                    <a:pt x="60" y="561"/>
                    <a:pt x="63" y="562"/>
                    <a:pt x="66" y="561"/>
                  </a:cubicBezTo>
                  <a:cubicBezTo>
                    <a:pt x="66" y="561"/>
                    <a:pt x="68" y="560"/>
                    <a:pt x="70" y="558"/>
                  </a:cubicBezTo>
                  <a:cubicBezTo>
                    <a:pt x="71" y="557"/>
                    <a:pt x="73" y="555"/>
                    <a:pt x="74" y="554"/>
                  </a:cubicBezTo>
                  <a:cubicBezTo>
                    <a:pt x="75" y="553"/>
                    <a:pt x="75" y="552"/>
                    <a:pt x="75" y="551"/>
                  </a:cubicBezTo>
                  <a:cubicBezTo>
                    <a:pt x="77" y="549"/>
                    <a:pt x="80" y="547"/>
                    <a:pt x="81" y="546"/>
                  </a:cubicBezTo>
                  <a:cubicBezTo>
                    <a:pt x="82" y="546"/>
                    <a:pt x="81" y="544"/>
                    <a:pt x="81" y="544"/>
                  </a:cubicBezTo>
                  <a:cubicBezTo>
                    <a:pt x="87" y="538"/>
                    <a:pt x="96" y="532"/>
                    <a:pt x="97" y="527"/>
                  </a:cubicBezTo>
                  <a:cubicBezTo>
                    <a:pt x="97" y="525"/>
                    <a:pt x="98" y="522"/>
                    <a:pt x="95" y="521"/>
                  </a:cubicBezTo>
                  <a:cubicBezTo>
                    <a:pt x="91" y="526"/>
                    <a:pt x="88" y="531"/>
                    <a:pt x="83" y="535"/>
                  </a:cubicBezTo>
                  <a:close/>
                  <a:moveTo>
                    <a:pt x="78" y="555"/>
                  </a:moveTo>
                  <a:cubicBezTo>
                    <a:pt x="80" y="553"/>
                    <a:pt x="83" y="551"/>
                    <a:pt x="86" y="549"/>
                  </a:cubicBezTo>
                  <a:cubicBezTo>
                    <a:pt x="87" y="548"/>
                    <a:pt x="88" y="547"/>
                    <a:pt x="89" y="546"/>
                  </a:cubicBezTo>
                  <a:cubicBezTo>
                    <a:pt x="90" y="545"/>
                    <a:pt x="91" y="544"/>
                    <a:pt x="93" y="542"/>
                  </a:cubicBezTo>
                  <a:cubicBezTo>
                    <a:pt x="94" y="540"/>
                    <a:pt x="98" y="538"/>
                    <a:pt x="97" y="534"/>
                  </a:cubicBezTo>
                  <a:cubicBezTo>
                    <a:pt x="93" y="533"/>
                    <a:pt x="91" y="537"/>
                    <a:pt x="88" y="539"/>
                  </a:cubicBezTo>
                  <a:cubicBezTo>
                    <a:pt x="86" y="541"/>
                    <a:pt x="83" y="544"/>
                    <a:pt x="81" y="546"/>
                  </a:cubicBezTo>
                  <a:cubicBezTo>
                    <a:pt x="80" y="547"/>
                    <a:pt x="79" y="548"/>
                    <a:pt x="78" y="549"/>
                  </a:cubicBezTo>
                  <a:cubicBezTo>
                    <a:pt x="77" y="550"/>
                    <a:pt x="76" y="552"/>
                    <a:pt x="75" y="554"/>
                  </a:cubicBezTo>
                  <a:cubicBezTo>
                    <a:pt x="74" y="555"/>
                    <a:pt x="73" y="556"/>
                    <a:pt x="72" y="557"/>
                  </a:cubicBezTo>
                  <a:cubicBezTo>
                    <a:pt x="71" y="558"/>
                    <a:pt x="69" y="560"/>
                    <a:pt x="68" y="561"/>
                  </a:cubicBezTo>
                  <a:cubicBezTo>
                    <a:pt x="73" y="561"/>
                    <a:pt x="76" y="562"/>
                    <a:pt x="80" y="562"/>
                  </a:cubicBezTo>
                  <a:cubicBezTo>
                    <a:pt x="83" y="558"/>
                    <a:pt x="89" y="555"/>
                    <a:pt x="92" y="552"/>
                  </a:cubicBezTo>
                  <a:cubicBezTo>
                    <a:pt x="92" y="551"/>
                    <a:pt x="92" y="550"/>
                    <a:pt x="93" y="549"/>
                  </a:cubicBezTo>
                  <a:cubicBezTo>
                    <a:pt x="93" y="548"/>
                    <a:pt x="95" y="548"/>
                    <a:pt x="95" y="547"/>
                  </a:cubicBezTo>
                  <a:cubicBezTo>
                    <a:pt x="95" y="546"/>
                    <a:pt x="96" y="546"/>
                    <a:pt x="96" y="546"/>
                  </a:cubicBezTo>
                  <a:cubicBezTo>
                    <a:pt x="97" y="544"/>
                    <a:pt x="96" y="543"/>
                    <a:pt x="97" y="542"/>
                  </a:cubicBezTo>
                  <a:cubicBezTo>
                    <a:pt x="97" y="542"/>
                    <a:pt x="97" y="539"/>
                    <a:pt x="96" y="540"/>
                  </a:cubicBezTo>
                  <a:cubicBezTo>
                    <a:pt x="91" y="547"/>
                    <a:pt x="83" y="551"/>
                    <a:pt x="78" y="558"/>
                  </a:cubicBezTo>
                  <a:cubicBezTo>
                    <a:pt x="77" y="558"/>
                    <a:pt x="76" y="561"/>
                    <a:pt x="75" y="559"/>
                  </a:cubicBezTo>
                  <a:cubicBezTo>
                    <a:pt x="78" y="559"/>
                    <a:pt x="77" y="556"/>
                    <a:pt x="78" y="555"/>
                  </a:cubicBezTo>
                  <a:close/>
                  <a:moveTo>
                    <a:pt x="91" y="553"/>
                  </a:moveTo>
                  <a:cubicBezTo>
                    <a:pt x="90" y="554"/>
                    <a:pt x="89" y="555"/>
                    <a:pt x="88" y="556"/>
                  </a:cubicBezTo>
                  <a:cubicBezTo>
                    <a:pt x="86" y="558"/>
                    <a:pt x="83" y="559"/>
                    <a:pt x="82" y="562"/>
                  </a:cubicBezTo>
                  <a:cubicBezTo>
                    <a:pt x="89" y="566"/>
                    <a:pt x="93" y="561"/>
                    <a:pt x="94" y="557"/>
                  </a:cubicBezTo>
                  <a:cubicBezTo>
                    <a:pt x="94" y="556"/>
                    <a:pt x="95" y="556"/>
                    <a:pt x="95" y="556"/>
                  </a:cubicBezTo>
                  <a:cubicBezTo>
                    <a:pt x="96" y="554"/>
                    <a:pt x="97" y="549"/>
                    <a:pt x="95" y="548"/>
                  </a:cubicBezTo>
                  <a:cubicBezTo>
                    <a:pt x="94" y="550"/>
                    <a:pt x="92" y="551"/>
                    <a:pt x="91" y="553"/>
                  </a:cubicBezTo>
                  <a:close/>
                  <a:moveTo>
                    <a:pt x="80" y="515"/>
                  </a:moveTo>
                  <a:cubicBezTo>
                    <a:pt x="80" y="515"/>
                    <a:pt x="80" y="514"/>
                    <a:pt x="80" y="513"/>
                  </a:cubicBezTo>
                  <a:cubicBezTo>
                    <a:pt x="81" y="512"/>
                    <a:pt x="82" y="512"/>
                    <a:pt x="83" y="511"/>
                  </a:cubicBezTo>
                  <a:cubicBezTo>
                    <a:pt x="84" y="510"/>
                    <a:pt x="85" y="508"/>
                    <a:pt x="86" y="507"/>
                  </a:cubicBezTo>
                  <a:cubicBezTo>
                    <a:pt x="89" y="504"/>
                    <a:pt x="93" y="502"/>
                    <a:pt x="94" y="498"/>
                  </a:cubicBezTo>
                  <a:cubicBezTo>
                    <a:pt x="92" y="498"/>
                    <a:pt x="91" y="496"/>
                    <a:pt x="87" y="497"/>
                  </a:cubicBezTo>
                  <a:cubicBezTo>
                    <a:pt x="83" y="502"/>
                    <a:pt x="78" y="508"/>
                    <a:pt x="73" y="511"/>
                  </a:cubicBezTo>
                  <a:cubicBezTo>
                    <a:pt x="73" y="511"/>
                    <a:pt x="74" y="512"/>
                    <a:pt x="73" y="513"/>
                  </a:cubicBezTo>
                  <a:cubicBezTo>
                    <a:pt x="69" y="518"/>
                    <a:pt x="62" y="522"/>
                    <a:pt x="59" y="528"/>
                  </a:cubicBezTo>
                  <a:cubicBezTo>
                    <a:pt x="61" y="530"/>
                    <a:pt x="61" y="533"/>
                    <a:pt x="64" y="533"/>
                  </a:cubicBezTo>
                  <a:cubicBezTo>
                    <a:pt x="65" y="534"/>
                    <a:pt x="67" y="536"/>
                    <a:pt x="70" y="536"/>
                  </a:cubicBezTo>
                  <a:cubicBezTo>
                    <a:pt x="74" y="536"/>
                    <a:pt x="74" y="532"/>
                    <a:pt x="77" y="531"/>
                  </a:cubicBezTo>
                  <a:cubicBezTo>
                    <a:pt x="77" y="532"/>
                    <a:pt x="78" y="531"/>
                    <a:pt x="79" y="532"/>
                  </a:cubicBezTo>
                  <a:cubicBezTo>
                    <a:pt x="80" y="533"/>
                    <a:pt x="80" y="536"/>
                    <a:pt x="83" y="535"/>
                  </a:cubicBezTo>
                  <a:cubicBezTo>
                    <a:pt x="84" y="532"/>
                    <a:pt x="87" y="530"/>
                    <a:pt x="89" y="528"/>
                  </a:cubicBezTo>
                  <a:cubicBezTo>
                    <a:pt x="91" y="525"/>
                    <a:pt x="94" y="522"/>
                    <a:pt x="96" y="520"/>
                  </a:cubicBezTo>
                  <a:cubicBezTo>
                    <a:pt x="96" y="516"/>
                    <a:pt x="96" y="512"/>
                    <a:pt x="95" y="509"/>
                  </a:cubicBezTo>
                  <a:cubicBezTo>
                    <a:pt x="94" y="509"/>
                    <a:pt x="94" y="510"/>
                    <a:pt x="93" y="510"/>
                  </a:cubicBezTo>
                  <a:cubicBezTo>
                    <a:pt x="88" y="516"/>
                    <a:pt x="82" y="522"/>
                    <a:pt x="77" y="528"/>
                  </a:cubicBezTo>
                  <a:cubicBezTo>
                    <a:pt x="75" y="529"/>
                    <a:pt x="73" y="531"/>
                    <a:pt x="73" y="532"/>
                  </a:cubicBezTo>
                  <a:cubicBezTo>
                    <a:pt x="72" y="533"/>
                    <a:pt x="73" y="534"/>
                    <a:pt x="71" y="534"/>
                  </a:cubicBezTo>
                  <a:cubicBezTo>
                    <a:pt x="75" y="529"/>
                    <a:pt x="78" y="525"/>
                    <a:pt x="83" y="520"/>
                  </a:cubicBezTo>
                  <a:cubicBezTo>
                    <a:pt x="85" y="517"/>
                    <a:pt x="89" y="514"/>
                    <a:pt x="91" y="512"/>
                  </a:cubicBezTo>
                  <a:cubicBezTo>
                    <a:pt x="93" y="508"/>
                    <a:pt x="97" y="507"/>
                    <a:pt x="95" y="501"/>
                  </a:cubicBezTo>
                  <a:cubicBezTo>
                    <a:pt x="95" y="500"/>
                    <a:pt x="94" y="501"/>
                    <a:pt x="93" y="501"/>
                  </a:cubicBezTo>
                  <a:cubicBezTo>
                    <a:pt x="91" y="504"/>
                    <a:pt x="89" y="507"/>
                    <a:pt x="86" y="509"/>
                  </a:cubicBezTo>
                  <a:cubicBezTo>
                    <a:pt x="86" y="510"/>
                    <a:pt x="85" y="510"/>
                    <a:pt x="84" y="510"/>
                  </a:cubicBezTo>
                  <a:cubicBezTo>
                    <a:pt x="83" y="511"/>
                    <a:pt x="83" y="512"/>
                    <a:pt x="82" y="513"/>
                  </a:cubicBezTo>
                  <a:cubicBezTo>
                    <a:pt x="77" y="518"/>
                    <a:pt x="71" y="524"/>
                    <a:pt x="66" y="528"/>
                  </a:cubicBezTo>
                  <a:cubicBezTo>
                    <a:pt x="65" y="529"/>
                    <a:pt x="64" y="533"/>
                    <a:pt x="63" y="531"/>
                  </a:cubicBezTo>
                  <a:cubicBezTo>
                    <a:pt x="68" y="526"/>
                    <a:pt x="74" y="521"/>
                    <a:pt x="80" y="515"/>
                  </a:cubicBezTo>
                  <a:close/>
                  <a:moveTo>
                    <a:pt x="62" y="523"/>
                  </a:moveTo>
                  <a:cubicBezTo>
                    <a:pt x="63" y="522"/>
                    <a:pt x="65" y="521"/>
                    <a:pt x="66" y="520"/>
                  </a:cubicBezTo>
                  <a:cubicBezTo>
                    <a:pt x="67" y="519"/>
                    <a:pt x="68" y="517"/>
                    <a:pt x="69" y="516"/>
                  </a:cubicBezTo>
                  <a:cubicBezTo>
                    <a:pt x="69" y="516"/>
                    <a:pt x="69" y="515"/>
                    <a:pt x="69" y="514"/>
                  </a:cubicBezTo>
                  <a:cubicBezTo>
                    <a:pt x="69" y="514"/>
                    <a:pt x="71" y="515"/>
                    <a:pt x="71" y="514"/>
                  </a:cubicBezTo>
                  <a:cubicBezTo>
                    <a:pt x="71" y="514"/>
                    <a:pt x="71" y="513"/>
                    <a:pt x="71" y="513"/>
                  </a:cubicBezTo>
                  <a:cubicBezTo>
                    <a:pt x="71" y="513"/>
                    <a:pt x="72" y="512"/>
                    <a:pt x="73" y="512"/>
                  </a:cubicBezTo>
                  <a:cubicBezTo>
                    <a:pt x="75" y="509"/>
                    <a:pt x="77" y="507"/>
                    <a:pt x="80" y="504"/>
                  </a:cubicBezTo>
                  <a:cubicBezTo>
                    <a:pt x="82" y="502"/>
                    <a:pt x="86" y="500"/>
                    <a:pt x="86" y="496"/>
                  </a:cubicBezTo>
                  <a:cubicBezTo>
                    <a:pt x="85" y="495"/>
                    <a:pt x="83" y="495"/>
                    <a:pt x="81" y="495"/>
                  </a:cubicBezTo>
                  <a:cubicBezTo>
                    <a:pt x="78" y="496"/>
                    <a:pt x="75" y="501"/>
                    <a:pt x="72" y="506"/>
                  </a:cubicBezTo>
                  <a:cubicBezTo>
                    <a:pt x="70" y="507"/>
                    <a:pt x="68" y="509"/>
                    <a:pt x="66" y="511"/>
                  </a:cubicBezTo>
                  <a:cubicBezTo>
                    <a:pt x="64" y="513"/>
                    <a:pt x="61" y="516"/>
                    <a:pt x="61" y="520"/>
                  </a:cubicBezTo>
                  <a:cubicBezTo>
                    <a:pt x="59" y="519"/>
                    <a:pt x="60" y="521"/>
                    <a:pt x="58" y="521"/>
                  </a:cubicBezTo>
                  <a:cubicBezTo>
                    <a:pt x="55" y="522"/>
                    <a:pt x="58" y="524"/>
                    <a:pt x="58" y="526"/>
                  </a:cubicBezTo>
                  <a:cubicBezTo>
                    <a:pt x="59" y="526"/>
                    <a:pt x="61" y="524"/>
                    <a:pt x="62" y="523"/>
                  </a:cubicBezTo>
                  <a:close/>
                  <a:moveTo>
                    <a:pt x="59" y="509"/>
                  </a:moveTo>
                  <a:cubicBezTo>
                    <a:pt x="59" y="509"/>
                    <a:pt x="60" y="508"/>
                    <a:pt x="60" y="508"/>
                  </a:cubicBezTo>
                  <a:cubicBezTo>
                    <a:pt x="61" y="507"/>
                    <a:pt x="61" y="506"/>
                    <a:pt x="61" y="505"/>
                  </a:cubicBezTo>
                  <a:cubicBezTo>
                    <a:pt x="62" y="504"/>
                    <a:pt x="63" y="504"/>
                    <a:pt x="64" y="503"/>
                  </a:cubicBezTo>
                  <a:cubicBezTo>
                    <a:pt x="64" y="502"/>
                    <a:pt x="64" y="501"/>
                    <a:pt x="65" y="501"/>
                  </a:cubicBezTo>
                  <a:cubicBezTo>
                    <a:pt x="67" y="498"/>
                    <a:pt x="70" y="497"/>
                    <a:pt x="71" y="494"/>
                  </a:cubicBezTo>
                  <a:cubicBezTo>
                    <a:pt x="68" y="495"/>
                    <a:pt x="67" y="493"/>
                    <a:pt x="64" y="494"/>
                  </a:cubicBezTo>
                  <a:cubicBezTo>
                    <a:pt x="63" y="494"/>
                    <a:pt x="60" y="496"/>
                    <a:pt x="60" y="497"/>
                  </a:cubicBezTo>
                  <a:cubicBezTo>
                    <a:pt x="60" y="499"/>
                    <a:pt x="58" y="499"/>
                    <a:pt x="58" y="501"/>
                  </a:cubicBezTo>
                  <a:cubicBezTo>
                    <a:pt x="58" y="502"/>
                    <a:pt x="57" y="501"/>
                    <a:pt x="57" y="501"/>
                  </a:cubicBezTo>
                  <a:cubicBezTo>
                    <a:pt x="57" y="502"/>
                    <a:pt x="57" y="503"/>
                    <a:pt x="56" y="504"/>
                  </a:cubicBezTo>
                  <a:cubicBezTo>
                    <a:pt x="55" y="505"/>
                    <a:pt x="53" y="506"/>
                    <a:pt x="53" y="507"/>
                  </a:cubicBezTo>
                  <a:cubicBezTo>
                    <a:pt x="52" y="508"/>
                    <a:pt x="52" y="509"/>
                    <a:pt x="52" y="510"/>
                  </a:cubicBezTo>
                  <a:cubicBezTo>
                    <a:pt x="51" y="511"/>
                    <a:pt x="50" y="511"/>
                    <a:pt x="50" y="512"/>
                  </a:cubicBezTo>
                  <a:cubicBezTo>
                    <a:pt x="50" y="513"/>
                    <a:pt x="49" y="512"/>
                    <a:pt x="49" y="513"/>
                  </a:cubicBezTo>
                  <a:cubicBezTo>
                    <a:pt x="48" y="515"/>
                    <a:pt x="48" y="517"/>
                    <a:pt x="48" y="519"/>
                  </a:cubicBezTo>
                  <a:cubicBezTo>
                    <a:pt x="48" y="520"/>
                    <a:pt x="49" y="521"/>
                    <a:pt x="50" y="523"/>
                  </a:cubicBezTo>
                  <a:cubicBezTo>
                    <a:pt x="51" y="526"/>
                    <a:pt x="51" y="530"/>
                    <a:pt x="53" y="530"/>
                  </a:cubicBezTo>
                  <a:cubicBezTo>
                    <a:pt x="54" y="530"/>
                    <a:pt x="53" y="530"/>
                    <a:pt x="53" y="531"/>
                  </a:cubicBezTo>
                  <a:cubicBezTo>
                    <a:pt x="54" y="532"/>
                    <a:pt x="54" y="532"/>
                    <a:pt x="55" y="533"/>
                  </a:cubicBezTo>
                  <a:cubicBezTo>
                    <a:pt x="55" y="533"/>
                    <a:pt x="55" y="534"/>
                    <a:pt x="55" y="534"/>
                  </a:cubicBezTo>
                  <a:cubicBezTo>
                    <a:pt x="55" y="535"/>
                    <a:pt x="57" y="534"/>
                    <a:pt x="57" y="534"/>
                  </a:cubicBezTo>
                  <a:cubicBezTo>
                    <a:pt x="58" y="535"/>
                    <a:pt x="57" y="537"/>
                    <a:pt x="59" y="537"/>
                  </a:cubicBezTo>
                  <a:cubicBezTo>
                    <a:pt x="60" y="537"/>
                    <a:pt x="59" y="538"/>
                    <a:pt x="60" y="538"/>
                  </a:cubicBezTo>
                  <a:cubicBezTo>
                    <a:pt x="62" y="540"/>
                    <a:pt x="63" y="541"/>
                    <a:pt x="65" y="541"/>
                  </a:cubicBezTo>
                  <a:cubicBezTo>
                    <a:pt x="65" y="542"/>
                    <a:pt x="66" y="542"/>
                    <a:pt x="66" y="542"/>
                  </a:cubicBezTo>
                  <a:cubicBezTo>
                    <a:pt x="67" y="542"/>
                    <a:pt x="67" y="543"/>
                    <a:pt x="67" y="543"/>
                  </a:cubicBezTo>
                  <a:cubicBezTo>
                    <a:pt x="71" y="544"/>
                    <a:pt x="75" y="543"/>
                    <a:pt x="79" y="543"/>
                  </a:cubicBezTo>
                  <a:cubicBezTo>
                    <a:pt x="79" y="542"/>
                    <a:pt x="80" y="542"/>
                    <a:pt x="80" y="541"/>
                  </a:cubicBezTo>
                  <a:cubicBezTo>
                    <a:pt x="80" y="540"/>
                    <a:pt x="84" y="538"/>
                    <a:pt x="81" y="537"/>
                  </a:cubicBezTo>
                  <a:cubicBezTo>
                    <a:pt x="81" y="538"/>
                    <a:pt x="80" y="538"/>
                    <a:pt x="80" y="539"/>
                  </a:cubicBezTo>
                  <a:cubicBezTo>
                    <a:pt x="83" y="536"/>
                    <a:pt x="79" y="533"/>
                    <a:pt x="76" y="532"/>
                  </a:cubicBezTo>
                  <a:cubicBezTo>
                    <a:pt x="74" y="535"/>
                    <a:pt x="72" y="537"/>
                    <a:pt x="69" y="537"/>
                  </a:cubicBezTo>
                  <a:cubicBezTo>
                    <a:pt x="67" y="537"/>
                    <a:pt x="67" y="536"/>
                    <a:pt x="66" y="535"/>
                  </a:cubicBezTo>
                  <a:cubicBezTo>
                    <a:pt x="66" y="535"/>
                    <a:pt x="65" y="536"/>
                    <a:pt x="65" y="535"/>
                  </a:cubicBezTo>
                  <a:cubicBezTo>
                    <a:pt x="64" y="535"/>
                    <a:pt x="64" y="534"/>
                    <a:pt x="64" y="534"/>
                  </a:cubicBezTo>
                  <a:cubicBezTo>
                    <a:pt x="63" y="533"/>
                    <a:pt x="63" y="534"/>
                    <a:pt x="62" y="534"/>
                  </a:cubicBezTo>
                  <a:cubicBezTo>
                    <a:pt x="62" y="534"/>
                    <a:pt x="62" y="532"/>
                    <a:pt x="61" y="532"/>
                  </a:cubicBezTo>
                  <a:cubicBezTo>
                    <a:pt x="60" y="531"/>
                    <a:pt x="60" y="531"/>
                    <a:pt x="59" y="529"/>
                  </a:cubicBezTo>
                  <a:cubicBezTo>
                    <a:pt x="57" y="527"/>
                    <a:pt x="57" y="524"/>
                    <a:pt x="56" y="522"/>
                  </a:cubicBezTo>
                  <a:cubicBezTo>
                    <a:pt x="56" y="520"/>
                    <a:pt x="60" y="520"/>
                    <a:pt x="60" y="518"/>
                  </a:cubicBezTo>
                  <a:cubicBezTo>
                    <a:pt x="58" y="518"/>
                    <a:pt x="57" y="513"/>
                    <a:pt x="55" y="513"/>
                  </a:cubicBezTo>
                  <a:cubicBezTo>
                    <a:pt x="54" y="513"/>
                    <a:pt x="52" y="511"/>
                    <a:pt x="52" y="510"/>
                  </a:cubicBezTo>
                  <a:cubicBezTo>
                    <a:pt x="57" y="510"/>
                    <a:pt x="56" y="516"/>
                    <a:pt x="60" y="516"/>
                  </a:cubicBezTo>
                  <a:cubicBezTo>
                    <a:pt x="63" y="515"/>
                    <a:pt x="65" y="513"/>
                    <a:pt x="66" y="510"/>
                  </a:cubicBezTo>
                  <a:cubicBezTo>
                    <a:pt x="68" y="508"/>
                    <a:pt x="71" y="506"/>
                    <a:pt x="73" y="503"/>
                  </a:cubicBezTo>
                  <a:cubicBezTo>
                    <a:pt x="74" y="503"/>
                    <a:pt x="74" y="501"/>
                    <a:pt x="74" y="501"/>
                  </a:cubicBezTo>
                  <a:cubicBezTo>
                    <a:pt x="76" y="499"/>
                    <a:pt x="80" y="497"/>
                    <a:pt x="78" y="494"/>
                  </a:cubicBezTo>
                  <a:cubicBezTo>
                    <a:pt x="76" y="494"/>
                    <a:pt x="74" y="494"/>
                    <a:pt x="72" y="494"/>
                  </a:cubicBezTo>
                  <a:cubicBezTo>
                    <a:pt x="69" y="498"/>
                    <a:pt x="67" y="501"/>
                    <a:pt x="64" y="503"/>
                  </a:cubicBezTo>
                  <a:cubicBezTo>
                    <a:pt x="62" y="506"/>
                    <a:pt x="61" y="508"/>
                    <a:pt x="59" y="510"/>
                  </a:cubicBezTo>
                  <a:cubicBezTo>
                    <a:pt x="58" y="511"/>
                    <a:pt x="57" y="512"/>
                    <a:pt x="57" y="511"/>
                  </a:cubicBezTo>
                  <a:cubicBezTo>
                    <a:pt x="58" y="511"/>
                    <a:pt x="58" y="510"/>
                    <a:pt x="59" y="509"/>
                  </a:cubicBezTo>
                  <a:close/>
                  <a:moveTo>
                    <a:pt x="282" y="532"/>
                  </a:moveTo>
                  <a:cubicBezTo>
                    <a:pt x="282" y="541"/>
                    <a:pt x="281" y="545"/>
                    <a:pt x="282" y="554"/>
                  </a:cubicBezTo>
                  <a:cubicBezTo>
                    <a:pt x="281" y="555"/>
                    <a:pt x="280" y="557"/>
                    <a:pt x="279" y="558"/>
                  </a:cubicBezTo>
                  <a:cubicBezTo>
                    <a:pt x="278" y="559"/>
                    <a:pt x="277" y="559"/>
                    <a:pt x="276" y="560"/>
                  </a:cubicBezTo>
                  <a:cubicBezTo>
                    <a:pt x="270" y="564"/>
                    <a:pt x="263" y="563"/>
                    <a:pt x="253" y="562"/>
                  </a:cubicBezTo>
                  <a:cubicBezTo>
                    <a:pt x="249" y="562"/>
                    <a:pt x="245" y="562"/>
                    <a:pt x="240" y="561"/>
                  </a:cubicBezTo>
                  <a:cubicBezTo>
                    <a:pt x="235" y="561"/>
                    <a:pt x="227" y="562"/>
                    <a:pt x="226" y="561"/>
                  </a:cubicBezTo>
                  <a:cubicBezTo>
                    <a:pt x="226" y="560"/>
                    <a:pt x="224" y="561"/>
                    <a:pt x="224" y="561"/>
                  </a:cubicBezTo>
                  <a:cubicBezTo>
                    <a:pt x="220" y="560"/>
                    <a:pt x="218" y="560"/>
                    <a:pt x="216" y="559"/>
                  </a:cubicBezTo>
                  <a:cubicBezTo>
                    <a:pt x="216" y="557"/>
                    <a:pt x="214" y="556"/>
                    <a:pt x="213" y="554"/>
                  </a:cubicBezTo>
                  <a:cubicBezTo>
                    <a:pt x="213" y="551"/>
                    <a:pt x="214" y="549"/>
                    <a:pt x="213" y="548"/>
                  </a:cubicBezTo>
                  <a:cubicBezTo>
                    <a:pt x="213" y="547"/>
                    <a:pt x="213" y="547"/>
                    <a:pt x="213" y="547"/>
                  </a:cubicBezTo>
                  <a:cubicBezTo>
                    <a:pt x="212" y="542"/>
                    <a:pt x="213" y="536"/>
                    <a:pt x="212" y="532"/>
                  </a:cubicBezTo>
                  <a:cubicBezTo>
                    <a:pt x="204" y="532"/>
                    <a:pt x="196" y="532"/>
                    <a:pt x="188" y="532"/>
                  </a:cubicBezTo>
                  <a:cubicBezTo>
                    <a:pt x="189" y="540"/>
                    <a:pt x="189" y="544"/>
                    <a:pt x="189" y="550"/>
                  </a:cubicBezTo>
                  <a:cubicBezTo>
                    <a:pt x="189" y="551"/>
                    <a:pt x="188" y="551"/>
                    <a:pt x="188" y="551"/>
                  </a:cubicBezTo>
                  <a:cubicBezTo>
                    <a:pt x="188" y="552"/>
                    <a:pt x="189" y="554"/>
                    <a:pt x="188" y="554"/>
                  </a:cubicBezTo>
                  <a:cubicBezTo>
                    <a:pt x="188" y="554"/>
                    <a:pt x="186" y="556"/>
                    <a:pt x="186" y="557"/>
                  </a:cubicBezTo>
                  <a:cubicBezTo>
                    <a:pt x="185" y="558"/>
                    <a:pt x="184" y="559"/>
                    <a:pt x="183" y="560"/>
                  </a:cubicBezTo>
                  <a:cubicBezTo>
                    <a:pt x="179" y="562"/>
                    <a:pt x="172" y="561"/>
                    <a:pt x="165" y="561"/>
                  </a:cubicBezTo>
                  <a:cubicBezTo>
                    <a:pt x="159" y="561"/>
                    <a:pt x="152" y="561"/>
                    <a:pt x="147" y="561"/>
                  </a:cubicBezTo>
                  <a:cubicBezTo>
                    <a:pt x="140" y="562"/>
                    <a:pt x="135" y="563"/>
                    <a:pt x="131" y="562"/>
                  </a:cubicBezTo>
                  <a:cubicBezTo>
                    <a:pt x="131" y="562"/>
                    <a:pt x="130" y="562"/>
                    <a:pt x="130" y="561"/>
                  </a:cubicBezTo>
                  <a:cubicBezTo>
                    <a:pt x="129" y="561"/>
                    <a:pt x="128" y="562"/>
                    <a:pt x="127" y="561"/>
                  </a:cubicBezTo>
                  <a:cubicBezTo>
                    <a:pt x="126" y="561"/>
                    <a:pt x="126" y="560"/>
                    <a:pt x="125" y="560"/>
                  </a:cubicBezTo>
                  <a:cubicBezTo>
                    <a:pt x="122" y="558"/>
                    <a:pt x="121" y="558"/>
                    <a:pt x="120" y="555"/>
                  </a:cubicBezTo>
                  <a:cubicBezTo>
                    <a:pt x="118" y="550"/>
                    <a:pt x="120" y="542"/>
                    <a:pt x="120" y="535"/>
                  </a:cubicBezTo>
                  <a:cubicBezTo>
                    <a:pt x="113" y="534"/>
                    <a:pt x="106" y="533"/>
                    <a:pt x="99" y="534"/>
                  </a:cubicBezTo>
                  <a:cubicBezTo>
                    <a:pt x="99" y="536"/>
                    <a:pt x="100" y="536"/>
                    <a:pt x="99" y="537"/>
                  </a:cubicBezTo>
                  <a:cubicBezTo>
                    <a:pt x="99" y="537"/>
                    <a:pt x="98" y="539"/>
                    <a:pt x="98" y="538"/>
                  </a:cubicBezTo>
                  <a:cubicBezTo>
                    <a:pt x="97" y="545"/>
                    <a:pt x="98" y="555"/>
                    <a:pt x="95" y="558"/>
                  </a:cubicBezTo>
                  <a:cubicBezTo>
                    <a:pt x="95" y="558"/>
                    <a:pt x="95" y="559"/>
                    <a:pt x="95" y="560"/>
                  </a:cubicBezTo>
                  <a:cubicBezTo>
                    <a:pt x="95" y="560"/>
                    <a:pt x="94" y="561"/>
                    <a:pt x="93" y="561"/>
                  </a:cubicBezTo>
                  <a:cubicBezTo>
                    <a:pt x="92" y="563"/>
                    <a:pt x="91" y="564"/>
                    <a:pt x="89" y="564"/>
                  </a:cubicBezTo>
                  <a:cubicBezTo>
                    <a:pt x="83" y="566"/>
                    <a:pt x="77" y="563"/>
                    <a:pt x="73" y="562"/>
                  </a:cubicBezTo>
                  <a:cubicBezTo>
                    <a:pt x="66" y="562"/>
                    <a:pt x="54" y="562"/>
                    <a:pt x="47" y="562"/>
                  </a:cubicBezTo>
                  <a:cubicBezTo>
                    <a:pt x="46" y="562"/>
                    <a:pt x="44" y="564"/>
                    <a:pt x="44" y="564"/>
                  </a:cubicBezTo>
                  <a:cubicBezTo>
                    <a:pt x="44" y="564"/>
                    <a:pt x="44" y="562"/>
                    <a:pt x="44" y="562"/>
                  </a:cubicBezTo>
                  <a:cubicBezTo>
                    <a:pt x="44" y="562"/>
                    <a:pt x="42" y="562"/>
                    <a:pt x="42" y="562"/>
                  </a:cubicBezTo>
                  <a:cubicBezTo>
                    <a:pt x="38" y="562"/>
                    <a:pt x="34" y="563"/>
                    <a:pt x="32" y="561"/>
                  </a:cubicBezTo>
                  <a:cubicBezTo>
                    <a:pt x="32" y="557"/>
                    <a:pt x="30" y="552"/>
                    <a:pt x="30" y="548"/>
                  </a:cubicBezTo>
                  <a:cubicBezTo>
                    <a:pt x="29" y="543"/>
                    <a:pt x="32" y="535"/>
                    <a:pt x="27" y="534"/>
                  </a:cubicBezTo>
                  <a:cubicBezTo>
                    <a:pt x="21" y="533"/>
                    <a:pt x="21" y="541"/>
                    <a:pt x="20" y="544"/>
                  </a:cubicBezTo>
                  <a:cubicBezTo>
                    <a:pt x="19" y="548"/>
                    <a:pt x="18" y="553"/>
                    <a:pt x="17" y="557"/>
                  </a:cubicBezTo>
                  <a:cubicBezTo>
                    <a:pt x="15" y="566"/>
                    <a:pt x="12" y="576"/>
                    <a:pt x="13" y="586"/>
                  </a:cubicBezTo>
                  <a:cubicBezTo>
                    <a:pt x="22" y="588"/>
                    <a:pt x="31" y="586"/>
                    <a:pt x="41" y="587"/>
                  </a:cubicBezTo>
                  <a:cubicBezTo>
                    <a:pt x="43" y="587"/>
                    <a:pt x="46" y="587"/>
                    <a:pt x="47" y="588"/>
                  </a:cubicBezTo>
                  <a:cubicBezTo>
                    <a:pt x="68" y="589"/>
                    <a:pt x="90" y="588"/>
                    <a:pt x="113" y="588"/>
                  </a:cubicBezTo>
                  <a:cubicBezTo>
                    <a:pt x="137" y="588"/>
                    <a:pt x="164" y="588"/>
                    <a:pt x="185" y="587"/>
                  </a:cubicBezTo>
                  <a:cubicBezTo>
                    <a:pt x="187" y="586"/>
                    <a:pt x="189" y="587"/>
                    <a:pt x="191" y="587"/>
                  </a:cubicBezTo>
                  <a:cubicBezTo>
                    <a:pt x="191" y="587"/>
                    <a:pt x="192" y="586"/>
                    <a:pt x="192" y="586"/>
                  </a:cubicBezTo>
                  <a:cubicBezTo>
                    <a:pt x="197" y="585"/>
                    <a:pt x="203" y="586"/>
                    <a:pt x="208" y="586"/>
                  </a:cubicBezTo>
                  <a:cubicBezTo>
                    <a:pt x="214" y="585"/>
                    <a:pt x="219" y="584"/>
                    <a:pt x="224" y="583"/>
                  </a:cubicBezTo>
                  <a:cubicBezTo>
                    <a:pt x="233" y="582"/>
                    <a:pt x="242" y="584"/>
                    <a:pt x="252" y="583"/>
                  </a:cubicBezTo>
                  <a:cubicBezTo>
                    <a:pt x="256" y="583"/>
                    <a:pt x="259" y="582"/>
                    <a:pt x="263" y="581"/>
                  </a:cubicBezTo>
                  <a:cubicBezTo>
                    <a:pt x="274" y="581"/>
                    <a:pt x="288" y="581"/>
                    <a:pt x="297" y="581"/>
                  </a:cubicBezTo>
                  <a:cubicBezTo>
                    <a:pt x="309" y="580"/>
                    <a:pt x="323" y="580"/>
                    <a:pt x="332" y="580"/>
                  </a:cubicBezTo>
                  <a:cubicBezTo>
                    <a:pt x="351" y="578"/>
                    <a:pt x="371" y="582"/>
                    <a:pt x="390" y="581"/>
                  </a:cubicBezTo>
                  <a:cubicBezTo>
                    <a:pt x="387" y="573"/>
                    <a:pt x="387" y="563"/>
                    <a:pt x="385" y="554"/>
                  </a:cubicBezTo>
                  <a:cubicBezTo>
                    <a:pt x="384" y="550"/>
                    <a:pt x="381" y="544"/>
                    <a:pt x="380" y="541"/>
                  </a:cubicBezTo>
                  <a:cubicBezTo>
                    <a:pt x="380" y="540"/>
                    <a:pt x="380" y="538"/>
                    <a:pt x="380" y="538"/>
                  </a:cubicBezTo>
                  <a:cubicBezTo>
                    <a:pt x="380" y="537"/>
                    <a:pt x="379" y="538"/>
                    <a:pt x="379" y="537"/>
                  </a:cubicBezTo>
                  <a:cubicBezTo>
                    <a:pt x="378" y="535"/>
                    <a:pt x="377" y="533"/>
                    <a:pt x="374" y="534"/>
                  </a:cubicBezTo>
                  <a:cubicBezTo>
                    <a:pt x="373" y="535"/>
                    <a:pt x="374" y="539"/>
                    <a:pt x="374" y="541"/>
                  </a:cubicBezTo>
                  <a:cubicBezTo>
                    <a:pt x="373" y="544"/>
                    <a:pt x="373" y="548"/>
                    <a:pt x="373" y="549"/>
                  </a:cubicBezTo>
                  <a:cubicBezTo>
                    <a:pt x="372" y="550"/>
                    <a:pt x="372" y="551"/>
                    <a:pt x="372" y="552"/>
                  </a:cubicBezTo>
                  <a:cubicBezTo>
                    <a:pt x="372" y="553"/>
                    <a:pt x="372" y="553"/>
                    <a:pt x="371" y="554"/>
                  </a:cubicBezTo>
                  <a:cubicBezTo>
                    <a:pt x="371" y="554"/>
                    <a:pt x="371" y="555"/>
                    <a:pt x="371" y="555"/>
                  </a:cubicBezTo>
                  <a:cubicBezTo>
                    <a:pt x="370" y="556"/>
                    <a:pt x="369" y="557"/>
                    <a:pt x="367" y="558"/>
                  </a:cubicBezTo>
                  <a:cubicBezTo>
                    <a:pt x="367" y="558"/>
                    <a:pt x="367" y="559"/>
                    <a:pt x="367" y="560"/>
                  </a:cubicBezTo>
                  <a:cubicBezTo>
                    <a:pt x="364" y="562"/>
                    <a:pt x="360" y="561"/>
                    <a:pt x="355" y="561"/>
                  </a:cubicBezTo>
                  <a:cubicBezTo>
                    <a:pt x="352" y="562"/>
                    <a:pt x="349" y="563"/>
                    <a:pt x="347" y="563"/>
                  </a:cubicBezTo>
                  <a:cubicBezTo>
                    <a:pt x="343" y="564"/>
                    <a:pt x="339" y="563"/>
                    <a:pt x="336" y="563"/>
                  </a:cubicBezTo>
                  <a:cubicBezTo>
                    <a:pt x="335" y="563"/>
                    <a:pt x="333" y="564"/>
                    <a:pt x="333" y="564"/>
                  </a:cubicBezTo>
                  <a:cubicBezTo>
                    <a:pt x="326" y="564"/>
                    <a:pt x="319" y="564"/>
                    <a:pt x="317" y="563"/>
                  </a:cubicBezTo>
                  <a:cubicBezTo>
                    <a:pt x="316" y="563"/>
                    <a:pt x="315" y="563"/>
                    <a:pt x="314" y="562"/>
                  </a:cubicBezTo>
                  <a:cubicBezTo>
                    <a:pt x="314" y="562"/>
                    <a:pt x="313" y="563"/>
                    <a:pt x="312" y="562"/>
                  </a:cubicBezTo>
                  <a:cubicBezTo>
                    <a:pt x="310" y="560"/>
                    <a:pt x="307" y="556"/>
                    <a:pt x="306" y="554"/>
                  </a:cubicBezTo>
                  <a:cubicBezTo>
                    <a:pt x="305" y="554"/>
                    <a:pt x="305" y="554"/>
                    <a:pt x="305" y="553"/>
                  </a:cubicBezTo>
                  <a:cubicBezTo>
                    <a:pt x="302" y="547"/>
                    <a:pt x="303" y="539"/>
                    <a:pt x="301" y="531"/>
                  </a:cubicBezTo>
                  <a:cubicBezTo>
                    <a:pt x="295" y="531"/>
                    <a:pt x="290" y="532"/>
                    <a:pt x="282" y="532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38" name="Freeform 85"/>
            <p:cNvSpPr>
              <a:spLocks noEditPoints="1" noChangeArrowheads="1"/>
            </p:cNvSpPr>
            <p:nvPr/>
          </p:nvSpPr>
          <p:spPr bwMode="auto">
            <a:xfrm>
              <a:off x="728662" y="1795462"/>
              <a:ext cx="111125" cy="157163"/>
            </a:xfrm>
            <a:custGeom>
              <a:avLst/>
              <a:gdLst>
                <a:gd name="T0" fmla="*/ 1 w 40"/>
                <a:gd name="T1" fmla="*/ 28 h 57"/>
                <a:gd name="T2" fmla="*/ 4 w 40"/>
                <a:gd name="T3" fmla="*/ 31 h 57"/>
                <a:gd name="T4" fmla="*/ 3 w 40"/>
                <a:gd name="T5" fmla="*/ 27 h 57"/>
                <a:gd name="T6" fmla="*/ 9 w 40"/>
                <a:gd name="T7" fmla="*/ 23 h 57"/>
                <a:gd name="T8" fmla="*/ 8 w 40"/>
                <a:gd name="T9" fmla="*/ 18 h 57"/>
                <a:gd name="T10" fmla="*/ 10 w 40"/>
                <a:gd name="T11" fmla="*/ 22 h 57"/>
                <a:gd name="T12" fmla="*/ 18 w 40"/>
                <a:gd name="T13" fmla="*/ 17 h 57"/>
                <a:gd name="T14" fmla="*/ 19 w 40"/>
                <a:gd name="T15" fmla="*/ 4 h 57"/>
                <a:gd name="T16" fmla="*/ 21 w 40"/>
                <a:gd name="T17" fmla="*/ 0 h 57"/>
                <a:gd name="T18" fmla="*/ 22 w 40"/>
                <a:gd name="T19" fmla="*/ 20 h 57"/>
                <a:gd name="T20" fmla="*/ 36 w 40"/>
                <a:gd name="T21" fmla="*/ 8 h 57"/>
                <a:gd name="T22" fmla="*/ 27 w 40"/>
                <a:gd name="T23" fmla="*/ 24 h 57"/>
                <a:gd name="T24" fmla="*/ 24 w 40"/>
                <a:gd name="T25" fmla="*/ 39 h 57"/>
                <a:gd name="T26" fmla="*/ 33 w 40"/>
                <a:gd name="T27" fmla="*/ 34 h 57"/>
                <a:gd name="T28" fmla="*/ 32 w 40"/>
                <a:gd name="T29" fmla="*/ 31 h 57"/>
                <a:gd name="T30" fmla="*/ 39 w 40"/>
                <a:gd name="T31" fmla="*/ 33 h 57"/>
                <a:gd name="T32" fmla="*/ 26 w 40"/>
                <a:gd name="T33" fmla="*/ 40 h 57"/>
                <a:gd name="T34" fmla="*/ 16 w 40"/>
                <a:gd name="T35" fmla="*/ 40 h 57"/>
                <a:gd name="T36" fmla="*/ 18 w 40"/>
                <a:gd name="T37" fmla="*/ 53 h 57"/>
                <a:gd name="T38" fmla="*/ 16 w 40"/>
                <a:gd name="T39" fmla="*/ 50 h 57"/>
                <a:gd name="T40" fmla="*/ 1 w 40"/>
                <a:gd name="T41" fmla="*/ 57 h 57"/>
                <a:gd name="T42" fmla="*/ 4 w 40"/>
                <a:gd name="T43" fmla="*/ 50 h 57"/>
                <a:gd name="T44" fmla="*/ 6 w 40"/>
                <a:gd name="T45" fmla="*/ 46 h 57"/>
                <a:gd name="T46" fmla="*/ 9 w 40"/>
                <a:gd name="T47" fmla="*/ 41 h 57"/>
                <a:gd name="T48" fmla="*/ 6 w 40"/>
                <a:gd name="T49" fmla="*/ 40 h 57"/>
                <a:gd name="T50" fmla="*/ 8 w 40"/>
                <a:gd name="T51" fmla="*/ 37 h 57"/>
                <a:gd name="T52" fmla="*/ 8 w 40"/>
                <a:gd name="T53" fmla="*/ 27 h 57"/>
                <a:gd name="T54" fmla="*/ 25 w 40"/>
                <a:gd name="T55" fmla="*/ 19 h 57"/>
                <a:gd name="T56" fmla="*/ 20 w 40"/>
                <a:gd name="T57" fmla="*/ 27 h 57"/>
                <a:gd name="T58" fmla="*/ 20 w 40"/>
                <a:gd name="T59" fmla="*/ 29 h 57"/>
                <a:gd name="T60" fmla="*/ 25 w 40"/>
                <a:gd name="T61" fmla="*/ 25 h 57"/>
                <a:gd name="T62" fmla="*/ 28 w 40"/>
                <a:gd name="T63" fmla="*/ 21 h 57"/>
                <a:gd name="T64" fmla="*/ 38 w 40"/>
                <a:gd name="T65" fmla="*/ 7 h 57"/>
                <a:gd name="T66" fmla="*/ 14 w 40"/>
                <a:gd name="T67" fmla="*/ 30 h 57"/>
                <a:gd name="T68" fmla="*/ 22 w 40"/>
                <a:gd name="T69" fmla="*/ 20 h 57"/>
                <a:gd name="T70" fmla="*/ 10 w 40"/>
                <a:gd name="T71" fmla="*/ 23 h 57"/>
                <a:gd name="T72" fmla="*/ 8 w 40"/>
                <a:gd name="T73" fmla="*/ 27 h 57"/>
                <a:gd name="T74" fmla="*/ 11 w 40"/>
                <a:gd name="T75" fmla="*/ 36 h 57"/>
                <a:gd name="T76" fmla="*/ 18 w 40"/>
                <a:gd name="T77" fmla="*/ 19 h 57"/>
                <a:gd name="T78" fmla="*/ 20 w 40"/>
                <a:gd name="T79" fmla="*/ 14 h 57"/>
                <a:gd name="T80" fmla="*/ 13 w 40"/>
                <a:gd name="T81" fmla="*/ 34 h 57"/>
                <a:gd name="T82" fmla="*/ 10 w 40"/>
                <a:gd name="T83" fmla="*/ 40 h 57"/>
                <a:gd name="T84" fmla="*/ 8 w 40"/>
                <a:gd name="T85" fmla="*/ 45 h 57"/>
                <a:gd name="T86" fmla="*/ 7 w 40"/>
                <a:gd name="T87" fmla="*/ 47 h 57"/>
                <a:gd name="T88" fmla="*/ 6 w 40"/>
                <a:gd name="T89" fmla="*/ 49 h 57"/>
                <a:gd name="T90" fmla="*/ 14 w 40"/>
                <a:gd name="T91" fmla="*/ 40 h 57"/>
                <a:gd name="T92" fmla="*/ 19 w 40"/>
                <a:gd name="T93" fmla="*/ 34 h 57"/>
                <a:gd name="T94" fmla="*/ 13 w 40"/>
                <a:gd name="T95" fmla="*/ 34 h 57"/>
                <a:gd name="T96" fmla="*/ 27 w 40"/>
                <a:gd name="T97" fmla="*/ 34 h 57"/>
                <a:gd name="T98" fmla="*/ 22 w 40"/>
                <a:gd name="T99" fmla="*/ 29 h 57"/>
                <a:gd name="T100" fmla="*/ 20 w 40"/>
                <a:gd name="T101" fmla="*/ 34 h 57"/>
                <a:gd name="T102" fmla="*/ 26 w 40"/>
                <a:gd name="T103" fmla="*/ 34 h 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"/>
                <a:gd name="T157" fmla="*/ 0 h 57"/>
                <a:gd name="T158" fmla="*/ 40 w 40"/>
                <a:gd name="T159" fmla="*/ 57 h 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" h="57">
                  <a:moveTo>
                    <a:pt x="8" y="27"/>
                  </a:moveTo>
                  <a:cubicBezTo>
                    <a:pt x="6" y="24"/>
                    <a:pt x="4" y="29"/>
                    <a:pt x="1" y="28"/>
                  </a:cubicBezTo>
                  <a:cubicBezTo>
                    <a:pt x="3" y="30"/>
                    <a:pt x="6" y="30"/>
                    <a:pt x="6" y="34"/>
                  </a:cubicBezTo>
                  <a:cubicBezTo>
                    <a:pt x="5" y="33"/>
                    <a:pt x="4" y="32"/>
                    <a:pt x="4" y="31"/>
                  </a:cubicBezTo>
                  <a:cubicBezTo>
                    <a:pt x="3" y="30"/>
                    <a:pt x="1" y="31"/>
                    <a:pt x="0" y="29"/>
                  </a:cubicBezTo>
                  <a:cubicBezTo>
                    <a:pt x="0" y="27"/>
                    <a:pt x="2" y="28"/>
                    <a:pt x="3" y="27"/>
                  </a:cubicBezTo>
                  <a:cubicBezTo>
                    <a:pt x="3" y="27"/>
                    <a:pt x="3" y="27"/>
                    <a:pt x="4" y="27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9" y="22"/>
                    <a:pt x="9" y="22"/>
                    <a:pt x="10" y="21"/>
                  </a:cubicBezTo>
                  <a:cubicBezTo>
                    <a:pt x="10" y="19"/>
                    <a:pt x="10" y="18"/>
                    <a:pt x="8" y="18"/>
                  </a:cubicBezTo>
                  <a:cubicBezTo>
                    <a:pt x="9" y="15"/>
                    <a:pt x="11" y="19"/>
                    <a:pt x="12" y="19"/>
                  </a:cubicBezTo>
                  <a:cubicBezTo>
                    <a:pt x="11" y="20"/>
                    <a:pt x="10" y="21"/>
                    <a:pt x="10" y="22"/>
                  </a:cubicBezTo>
                  <a:cubicBezTo>
                    <a:pt x="11" y="22"/>
                    <a:pt x="12" y="21"/>
                    <a:pt x="12" y="20"/>
                  </a:cubicBezTo>
                  <a:cubicBezTo>
                    <a:pt x="15" y="20"/>
                    <a:pt x="16" y="18"/>
                    <a:pt x="18" y="17"/>
                  </a:cubicBezTo>
                  <a:cubicBezTo>
                    <a:pt x="18" y="13"/>
                    <a:pt x="20" y="10"/>
                    <a:pt x="20" y="7"/>
                  </a:cubicBezTo>
                  <a:cubicBezTo>
                    <a:pt x="21" y="5"/>
                    <a:pt x="19" y="5"/>
                    <a:pt x="19" y="4"/>
                  </a:cubicBezTo>
                  <a:cubicBezTo>
                    <a:pt x="19" y="3"/>
                    <a:pt x="19" y="2"/>
                    <a:pt x="19" y="0"/>
                  </a:cubicBezTo>
                  <a:cubicBezTo>
                    <a:pt x="20" y="1"/>
                    <a:pt x="22" y="5"/>
                    <a:pt x="21" y="0"/>
                  </a:cubicBezTo>
                  <a:cubicBezTo>
                    <a:pt x="24" y="1"/>
                    <a:pt x="21" y="6"/>
                    <a:pt x="21" y="7"/>
                  </a:cubicBezTo>
                  <a:cubicBezTo>
                    <a:pt x="21" y="12"/>
                    <a:pt x="21" y="16"/>
                    <a:pt x="22" y="20"/>
                  </a:cubicBezTo>
                  <a:cubicBezTo>
                    <a:pt x="27" y="18"/>
                    <a:pt x="29" y="14"/>
                    <a:pt x="32" y="11"/>
                  </a:cubicBezTo>
                  <a:cubicBezTo>
                    <a:pt x="33" y="10"/>
                    <a:pt x="35" y="9"/>
                    <a:pt x="36" y="8"/>
                  </a:cubicBezTo>
                  <a:cubicBezTo>
                    <a:pt x="38" y="7"/>
                    <a:pt x="38" y="5"/>
                    <a:pt x="40" y="6"/>
                  </a:cubicBezTo>
                  <a:cubicBezTo>
                    <a:pt x="37" y="13"/>
                    <a:pt x="31" y="17"/>
                    <a:pt x="27" y="24"/>
                  </a:cubicBezTo>
                  <a:cubicBezTo>
                    <a:pt x="27" y="27"/>
                    <a:pt x="29" y="27"/>
                    <a:pt x="29" y="28"/>
                  </a:cubicBezTo>
                  <a:cubicBezTo>
                    <a:pt x="29" y="33"/>
                    <a:pt x="26" y="36"/>
                    <a:pt x="24" y="39"/>
                  </a:cubicBezTo>
                  <a:cubicBezTo>
                    <a:pt x="26" y="39"/>
                    <a:pt x="26" y="36"/>
                    <a:pt x="27" y="35"/>
                  </a:cubicBezTo>
                  <a:cubicBezTo>
                    <a:pt x="30" y="35"/>
                    <a:pt x="30" y="33"/>
                    <a:pt x="33" y="34"/>
                  </a:cubicBezTo>
                  <a:cubicBezTo>
                    <a:pt x="34" y="30"/>
                    <a:pt x="30" y="33"/>
                    <a:pt x="29" y="31"/>
                  </a:cubicBezTo>
                  <a:cubicBezTo>
                    <a:pt x="30" y="29"/>
                    <a:pt x="31" y="31"/>
                    <a:pt x="32" y="31"/>
                  </a:cubicBezTo>
                  <a:cubicBezTo>
                    <a:pt x="34" y="31"/>
                    <a:pt x="35" y="32"/>
                    <a:pt x="38" y="32"/>
                  </a:cubicBezTo>
                  <a:cubicBezTo>
                    <a:pt x="39" y="32"/>
                    <a:pt x="40" y="33"/>
                    <a:pt x="39" y="33"/>
                  </a:cubicBezTo>
                  <a:cubicBezTo>
                    <a:pt x="35" y="33"/>
                    <a:pt x="33" y="34"/>
                    <a:pt x="30" y="35"/>
                  </a:cubicBezTo>
                  <a:cubicBezTo>
                    <a:pt x="28" y="37"/>
                    <a:pt x="26" y="37"/>
                    <a:pt x="26" y="40"/>
                  </a:cubicBezTo>
                  <a:cubicBezTo>
                    <a:pt x="24" y="39"/>
                    <a:pt x="19" y="40"/>
                    <a:pt x="20" y="43"/>
                  </a:cubicBezTo>
                  <a:cubicBezTo>
                    <a:pt x="18" y="42"/>
                    <a:pt x="21" y="38"/>
                    <a:pt x="16" y="40"/>
                  </a:cubicBezTo>
                  <a:cubicBezTo>
                    <a:pt x="16" y="42"/>
                    <a:pt x="18" y="43"/>
                    <a:pt x="17" y="46"/>
                  </a:cubicBezTo>
                  <a:cubicBezTo>
                    <a:pt x="21" y="41"/>
                    <a:pt x="16" y="52"/>
                    <a:pt x="18" y="53"/>
                  </a:cubicBezTo>
                  <a:cubicBezTo>
                    <a:pt x="18" y="53"/>
                    <a:pt x="15" y="53"/>
                    <a:pt x="15" y="53"/>
                  </a:cubicBezTo>
                  <a:cubicBezTo>
                    <a:pt x="15" y="51"/>
                    <a:pt x="16" y="51"/>
                    <a:pt x="16" y="50"/>
                  </a:cubicBezTo>
                  <a:cubicBezTo>
                    <a:pt x="16" y="47"/>
                    <a:pt x="17" y="43"/>
                    <a:pt x="15" y="41"/>
                  </a:cubicBezTo>
                  <a:cubicBezTo>
                    <a:pt x="10" y="46"/>
                    <a:pt x="6" y="52"/>
                    <a:pt x="1" y="57"/>
                  </a:cubicBezTo>
                  <a:cubicBezTo>
                    <a:pt x="0" y="56"/>
                    <a:pt x="1" y="55"/>
                    <a:pt x="1" y="54"/>
                  </a:cubicBezTo>
                  <a:cubicBezTo>
                    <a:pt x="2" y="53"/>
                    <a:pt x="3" y="52"/>
                    <a:pt x="4" y="50"/>
                  </a:cubicBezTo>
                  <a:cubicBezTo>
                    <a:pt x="4" y="49"/>
                    <a:pt x="4" y="48"/>
                    <a:pt x="5" y="47"/>
                  </a:cubicBezTo>
                  <a:cubicBezTo>
                    <a:pt x="5" y="47"/>
                    <a:pt x="6" y="46"/>
                    <a:pt x="6" y="46"/>
                  </a:cubicBezTo>
                  <a:cubicBezTo>
                    <a:pt x="7" y="45"/>
                    <a:pt x="7" y="44"/>
                    <a:pt x="7" y="43"/>
                  </a:cubicBezTo>
                  <a:cubicBezTo>
                    <a:pt x="8" y="43"/>
                    <a:pt x="9" y="42"/>
                    <a:pt x="9" y="41"/>
                  </a:cubicBezTo>
                  <a:cubicBezTo>
                    <a:pt x="10" y="40"/>
                    <a:pt x="9" y="40"/>
                    <a:pt x="10" y="39"/>
                  </a:cubicBezTo>
                  <a:cubicBezTo>
                    <a:pt x="10" y="37"/>
                    <a:pt x="5" y="38"/>
                    <a:pt x="6" y="40"/>
                  </a:cubicBezTo>
                  <a:cubicBezTo>
                    <a:pt x="3" y="39"/>
                    <a:pt x="7" y="37"/>
                    <a:pt x="6" y="34"/>
                  </a:cubicBezTo>
                  <a:cubicBezTo>
                    <a:pt x="8" y="34"/>
                    <a:pt x="5" y="38"/>
                    <a:pt x="8" y="37"/>
                  </a:cubicBezTo>
                  <a:cubicBezTo>
                    <a:pt x="10" y="36"/>
                    <a:pt x="6" y="34"/>
                    <a:pt x="6" y="33"/>
                  </a:cubicBezTo>
                  <a:cubicBezTo>
                    <a:pt x="6" y="30"/>
                    <a:pt x="7" y="28"/>
                    <a:pt x="8" y="27"/>
                  </a:cubicBezTo>
                  <a:close/>
                  <a:moveTo>
                    <a:pt x="32" y="12"/>
                  </a:moveTo>
                  <a:cubicBezTo>
                    <a:pt x="29" y="14"/>
                    <a:pt x="27" y="17"/>
                    <a:pt x="25" y="19"/>
                  </a:cubicBezTo>
                  <a:cubicBezTo>
                    <a:pt x="24" y="19"/>
                    <a:pt x="25" y="20"/>
                    <a:pt x="25" y="20"/>
                  </a:cubicBezTo>
                  <a:cubicBezTo>
                    <a:pt x="23" y="23"/>
                    <a:pt x="20" y="24"/>
                    <a:pt x="20" y="27"/>
                  </a:cubicBezTo>
                  <a:cubicBezTo>
                    <a:pt x="19" y="27"/>
                    <a:pt x="19" y="26"/>
                    <a:pt x="19" y="27"/>
                  </a:cubicBezTo>
                  <a:cubicBezTo>
                    <a:pt x="19" y="28"/>
                    <a:pt x="19" y="28"/>
                    <a:pt x="20" y="29"/>
                  </a:cubicBezTo>
                  <a:cubicBezTo>
                    <a:pt x="21" y="29"/>
                    <a:pt x="22" y="29"/>
                    <a:pt x="23" y="28"/>
                  </a:cubicBezTo>
                  <a:cubicBezTo>
                    <a:pt x="24" y="27"/>
                    <a:pt x="24" y="25"/>
                    <a:pt x="25" y="25"/>
                  </a:cubicBezTo>
                  <a:cubicBezTo>
                    <a:pt x="26" y="24"/>
                    <a:pt x="27" y="23"/>
                    <a:pt x="27" y="22"/>
                  </a:cubicBezTo>
                  <a:cubicBezTo>
                    <a:pt x="27" y="21"/>
                    <a:pt x="28" y="22"/>
                    <a:pt x="28" y="21"/>
                  </a:cubicBezTo>
                  <a:cubicBezTo>
                    <a:pt x="31" y="17"/>
                    <a:pt x="35" y="13"/>
                    <a:pt x="38" y="8"/>
                  </a:cubicBezTo>
                  <a:cubicBezTo>
                    <a:pt x="38" y="8"/>
                    <a:pt x="39" y="8"/>
                    <a:pt x="38" y="7"/>
                  </a:cubicBezTo>
                  <a:cubicBezTo>
                    <a:pt x="36" y="10"/>
                    <a:pt x="33" y="10"/>
                    <a:pt x="32" y="12"/>
                  </a:cubicBezTo>
                  <a:close/>
                  <a:moveTo>
                    <a:pt x="14" y="30"/>
                  </a:moveTo>
                  <a:cubicBezTo>
                    <a:pt x="17" y="28"/>
                    <a:pt x="19" y="25"/>
                    <a:pt x="21" y="22"/>
                  </a:cubicBezTo>
                  <a:cubicBezTo>
                    <a:pt x="22" y="22"/>
                    <a:pt x="22" y="21"/>
                    <a:pt x="22" y="20"/>
                  </a:cubicBezTo>
                  <a:cubicBezTo>
                    <a:pt x="17" y="18"/>
                    <a:pt x="13" y="21"/>
                    <a:pt x="12" y="23"/>
                  </a:cubicBezTo>
                  <a:cubicBezTo>
                    <a:pt x="11" y="23"/>
                    <a:pt x="10" y="23"/>
                    <a:pt x="10" y="23"/>
                  </a:cubicBezTo>
                  <a:cubicBezTo>
                    <a:pt x="9" y="24"/>
                    <a:pt x="10" y="26"/>
                    <a:pt x="9" y="27"/>
                  </a:cubicBezTo>
                  <a:cubicBezTo>
                    <a:pt x="9" y="27"/>
                    <a:pt x="8" y="26"/>
                    <a:pt x="8" y="27"/>
                  </a:cubicBezTo>
                  <a:cubicBezTo>
                    <a:pt x="8" y="27"/>
                    <a:pt x="8" y="28"/>
                    <a:pt x="8" y="28"/>
                  </a:cubicBezTo>
                  <a:cubicBezTo>
                    <a:pt x="7" y="31"/>
                    <a:pt x="7" y="36"/>
                    <a:pt x="11" y="36"/>
                  </a:cubicBezTo>
                  <a:cubicBezTo>
                    <a:pt x="13" y="35"/>
                    <a:pt x="14" y="33"/>
                    <a:pt x="14" y="30"/>
                  </a:cubicBezTo>
                  <a:close/>
                  <a:moveTo>
                    <a:pt x="18" y="19"/>
                  </a:moveTo>
                  <a:cubicBezTo>
                    <a:pt x="19" y="19"/>
                    <a:pt x="20" y="19"/>
                    <a:pt x="20" y="19"/>
                  </a:cubicBezTo>
                  <a:cubicBezTo>
                    <a:pt x="20" y="17"/>
                    <a:pt x="21" y="14"/>
                    <a:pt x="20" y="14"/>
                  </a:cubicBezTo>
                  <a:cubicBezTo>
                    <a:pt x="20" y="16"/>
                    <a:pt x="18" y="16"/>
                    <a:pt x="18" y="19"/>
                  </a:cubicBezTo>
                  <a:close/>
                  <a:moveTo>
                    <a:pt x="13" y="34"/>
                  </a:moveTo>
                  <a:cubicBezTo>
                    <a:pt x="13" y="37"/>
                    <a:pt x="10" y="38"/>
                    <a:pt x="13" y="40"/>
                  </a:cubicBezTo>
                  <a:cubicBezTo>
                    <a:pt x="11" y="39"/>
                    <a:pt x="11" y="39"/>
                    <a:pt x="10" y="40"/>
                  </a:cubicBezTo>
                  <a:cubicBezTo>
                    <a:pt x="10" y="42"/>
                    <a:pt x="9" y="43"/>
                    <a:pt x="8" y="43"/>
                  </a:cubicBezTo>
                  <a:cubicBezTo>
                    <a:pt x="8" y="43"/>
                    <a:pt x="8" y="45"/>
                    <a:pt x="8" y="45"/>
                  </a:cubicBezTo>
                  <a:cubicBezTo>
                    <a:pt x="8" y="45"/>
                    <a:pt x="7" y="45"/>
                    <a:pt x="7" y="45"/>
                  </a:cubicBezTo>
                  <a:cubicBezTo>
                    <a:pt x="7" y="45"/>
                    <a:pt x="8" y="46"/>
                    <a:pt x="7" y="47"/>
                  </a:cubicBezTo>
                  <a:cubicBezTo>
                    <a:pt x="7" y="47"/>
                    <a:pt x="6" y="47"/>
                    <a:pt x="6" y="47"/>
                  </a:cubicBezTo>
                  <a:cubicBezTo>
                    <a:pt x="5" y="48"/>
                    <a:pt x="6" y="49"/>
                    <a:pt x="6" y="49"/>
                  </a:cubicBezTo>
                  <a:cubicBezTo>
                    <a:pt x="5" y="50"/>
                    <a:pt x="3" y="51"/>
                    <a:pt x="5" y="52"/>
                  </a:cubicBezTo>
                  <a:cubicBezTo>
                    <a:pt x="7" y="48"/>
                    <a:pt x="13" y="43"/>
                    <a:pt x="14" y="40"/>
                  </a:cubicBezTo>
                  <a:cubicBezTo>
                    <a:pt x="15" y="38"/>
                    <a:pt x="17" y="39"/>
                    <a:pt x="17" y="38"/>
                  </a:cubicBezTo>
                  <a:cubicBezTo>
                    <a:pt x="17" y="36"/>
                    <a:pt x="19" y="36"/>
                    <a:pt x="19" y="34"/>
                  </a:cubicBezTo>
                  <a:cubicBezTo>
                    <a:pt x="19" y="32"/>
                    <a:pt x="22" y="31"/>
                    <a:pt x="20" y="29"/>
                  </a:cubicBezTo>
                  <a:cubicBezTo>
                    <a:pt x="17" y="29"/>
                    <a:pt x="13" y="34"/>
                    <a:pt x="13" y="34"/>
                  </a:cubicBezTo>
                  <a:close/>
                  <a:moveTo>
                    <a:pt x="26" y="34"/>
                  </a:moveTo>
                  <a:cubicBezTo>
                    <a:pt x="27" y="34"/>
                    <a:pt x="27" y="34"/>
                    <a:pt x="27" y="34"/>
                  </a:cubicBezTo>
                  <a:cubicBezTo>
                    <a:pt x="28" y="31"/>
                    <a:pt x="28" y="27"/>
                    <a:pt x="26" y="26"/>
                  </a:cubicBezTo>
                  <a:cubicBezTo>
                    <a:pt x="25" y="28"/>
                    <a:pt x="23" y="28"/>
                    <a:pt x="22" y="29"/>
                  </a:cubicBezTo>
                  <a:cubicBezTo>
                    <a:pt x="22" y="30"/>
                    <a:pt x="23" y="32"/>
                    <a:pt x="22" y="33"/>
                  </a:cubicBezTo>
                  <a:cubicBezTo>
                    <a:pt x="22" y="33"/>
                    <a:pt x="20" y="33"/>
                    <a:pt x="20" y="34"/>
                  </a:cubicBezTo>
                  <a:cubicBezTo>
                    <a:pt x="20" y="36"/>
                    <a:pt x="18" y="37"/>
                    <a:pt x="18" y="39"/>
                  </a:cubicBezTo>
                  <a:cubicBezTo>
                    <a:pt x="21" y="39"/>
                    <a:pt x="26" y="36"/>
                    <a:pt x="26" y="34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39" name="Freeform 86"/>
            <p:cNvSpPr>
              <a:spLocks noChangeArrowheads="1"/>
            </p:cNvSpPr>
            <p:nvPr/>
          </p:nvSpPr>
          <p:spPr bwMode="auto">
            <a:xfrm>
              <a:off x="1001712" y="1825625"/>
              <a:ext cx="26988" cy="85725"/>
            </a:xfrm>
            <a:custGeom>
              <a:avLst/>
              <a:gdLst>
                <a:gd name="T0" fmla="*/ 7 w 10"/>
                <a:gd name="T1" fmla="*/ 0 h 31"/>
                <a:gd name="T2" fmla="*/ 2 w 10"/>
                <a:gd name="T3" fmla="*/ 2 h 31"/>
                <a:gd name="T4" fmla="*/ 2 w 10"/>
                <a:gd name="T5" fmla="*/ 16 h 31"/>
                <a:gd name="T6" fmla="*/ 2 w 10"/>
                <a:gd name="T7" fmla="*/ 31 h 31"/>
                <a:gd name="T8" fmla="*/ 2 w 10"/>
                <a:gd name="T9" fmla="*/ 24 h 31"/>
                <a:gd name="T10" fmla="*/ 2 w 10"/>
                <a:gd name="T11" fmla="*/ 17 h 31"/>
                <a:gd name="T12" fmla="*/ 2 w 10"/>
                <a:gd name="T13" fmla="*/ 3 h 31"/>
                <a:gd name="T14" fmla="*/ 2 w 10"/>
                <a:gd name="T15" fmla="*/ 1 h 31"/>
                <a:gd name="T16" fmla="*/ 7 w 10"/>
                <a:gd name="T17" fmla="*/ 0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31"/>
                <a:gd name="T29" fmla="*/ 10 w 10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31">
                  <a:moveTo>
                    <a:pt x="7" y="0"/>
                  </a:moveTo>
                  <a:cubicBezTo>
                    <a:pt x="10" y="1"/>
                    <a:pt x="3" y="0"/>
                    <a:pt x="2" y="2"/>
                  </a:cubicBezTo>
                  <a:cubicBezTo>
                    <a:pt x="2" y="7"/>
                    <a:pt x="2" y="12"/>
                    <a:pt x="2" y="16"/>
                  </a:cubicBezTo>
                  <a:cubicBezTo>
                    <a:pt x="2" y="21"/>
                    <a:pt x="2" y="26"/>
                    <a:pt x="2" y="31"/>
                  </a:cubicBezTo>
                  <a:cubicBezTo>
                    <a:pt x="0" y="31"/>
                    <a:pt x="2" y="26"/>
                    <a:pt x="2" y="24"/>
                  </a:cubicBezTo>
                  <a:cubicBezTo>
                    <a:pt x="2" y="22"/>
                    <a:pt x="2" y="20"/>
                    <a:pt x="2" y="17"/>
                  </a:cubicBezTo>
                  <a:cubicBezTo>
                    <a:pt x="2" y="12"/>
                    <a:pt x="2" y="7"/>
                    <a:pt x="2" y="3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40" name="Freeform 87"/>
            <p:cNvSpPr>
              <a:spLocks noChangeArrowheads="1"/>
            </p:cNvSpPr>
            <p:nvPr/>
          </p:nvSpPr>
          <p:spPr bwMode="auto">
            <a:xfrm>
              <a:off x="1046162" y="1825625"/>
              <a:ext cx="30163" cy="14288"/>
            </a:xfrm>
            <a:custGeom>
              <a:avLst/>
              <a:gdLst>
                <a:gd name="T0" fmla="*/ 9 w 11"/>
                <a:gd name="T1" fmla="*/ 1 h 5"/>
                <a:gd name="T2" fmla="*/ 0 w 11"/>
                <a:gd name="T3" fmla="*/ 0 h 5"/>
                <a:gd name="T4" fmla="*/ 10 w 11"/>
                <a:gd name="T5" fmla="*/ 0 h 5"/>
                <a:gd name="T6" fmla="*/ 11 w 11"/>
                <a:gd name="T7" fmla="*/ 4 h 5"/>
                <a:gd name="T8" fmla="*/ 9 w 11"/>
                <a:gd name="T9" fmla="*/ 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9" y="1"/>
                  </a:moveTo>
                  <a:cubicBezTo>
                    <a:pt x="6" y="0"/>
                    <a:pt x="2" y="2"/>
                    <a:pt x="0" y="0"/>
                  </a:cubicBezTo>
                  <a:cubicBezTo>
                    <a:pt x="4" y="0"/>
                    <a:pt x="7" y="0"/>
                    <a:pt x="10" y="0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8" y="5"/>
                    <a:pt x="11" y="0"/>
                    <a:pt x="9" y="1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41" name="Freeform 88"/>
            <p:cNvSpPr>
              <a:spLocks noEditPoints="1" noChangeArrowheads="1"/>
            </p:cNvSpPr>
            <p:nvPr/>
          </p:nvSpPr>
          <p:spPr bwMode="auto">
            <a:xfrm>
              <a:off x="1014412" y="1830387"/>
              <a:ext cx="53975" cy="44450"/>
            </a:xfrm>
            <a:custGeom>
              <a:avLst/>
              <a:gdLst>
                <a:gd name="T0" fmla="*/ 18 w 19"/>
                <a:gd name="T1" fmla="*/ 16 h 16"/>
                <a:gd name="T2" fmla="*/ 1 w 19"/>
                <a:gd name="T3" fmla="*/ 16 h 16"/>
                <a:gd name="T4" fmla="*/ 2 w 19"/>
                <a:gd name="T5" fmla="*/ 2 h 16"/>
                <a:gd name="T6" fmla="*/ 17 w 19"/>
                <a:gd name="T7" fmla="*/ 1 h 16"/>
                <a:gd name="T8" fmla="*/ 18 w 19"/>
                <a:gd name="T9" fmla="*/ 16 h 16"/>
                <a:gd name="T10" fmla="*/ 4 w 19"/>
                <a:gd name="T11" fmla="*/ 2 h 16"/>
                <a:gd name="T12" fmla="*/ 2 w 19"/>
                <a:gd name="T13" fmla="*/ 15 h 16"/>
                <a:gd name="T14" fmla="*/ 17 w 19"/>
                <a:gd name="T15" fmla="*/ 15 h 16"/>
                <a:gd name="T16" fmla="*/ 17 w 19"/>
                <a:gd name="T17" fmla="*/ 2 h 16"/>
                <a:gd name="T18" fmla="*/ 4 w 19"/>
                <a:gd name="T19" fmla="*/ 2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16"/>
                <a:gd name="T32" fmla="*/ 19 w 19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16">
                  <a:moveTo>
                    <a:pt x="18" y="16"/>
                  </a:moveTo>
                  <a:cubicBezTo>
                    <a:pt x="13" y="16"/>
                    <a:pt x="7" y="16"/>
                    <a:pt x="1" y="16"/>
                  </a:cubicBezTo>
                  <a:cubicBezTo>
                    <a:pt x="1" y="12"/>
                    <a:pt x="0" y="5"/>
                    <a:pt x="2" y="2"/>
                  </a:cubicBezTo>
                  <a:cubicBezTo>
                    <a:pt x="5" y="0"/>
                    <a:pt x="12" y="2"/>
                    <a:pt x="17" y="1"/>
                  </a:cubicBezTo>
                  <a:cubicBezTo>
                    <a:pt x="19" y="5"/>
                    <a:pt x="18" y="11"/>
                    <a:pt x="18" y="16"/>
                  </a:cubicBezTo>
                  <a:close/>
                  <a:moveTo>
                    <a:pt x="4" y="2"/>
                  </a:moveTo>
                  <a:cubicBezTo>
                    <a:pt x="1" y="5"/>
                    <a:pt x="2" y="10"/>
                    <a:pt x="2" y="15"/>
                  </a:cubicBezTo>
                  <a:cubicBezTo>
                    <a:pt x="7" y="15"/>
                    <a:pt x="12" y="15"/>
                    <a:pt x="17" y="15"/>
                  </a:cubicBezTo>
                  <a:cubicBezTo>
                    <a:pt x="17" y="11"/>
                    <a:pt x="17" y="7"/>
                    <a:pt x="17" y="2"/>
                  </a:cubicBezTo>
                  <a:cubicBezTo>
                    <a:pt x="13" y="2"/>
                    <a:pt x="8" y="2"/>
                    <a:pt x="4" y="2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42" name="Freeform 89"/>
            <p:cNvSpPr>
              <a:spLocks noChangeArrowheads="1"/>
            </p:cNvSpPr>
            <p:nvPr/>
          </p:nvSpPr>
          <p:spPr bwMode="auto">
            <a:xfrm>
              <a:off x="460375" y="1844675"/>
              <a:ext cx="138113" cy="88900"/>
            </a:xfrm>
            <a:custGeom>
              <a:avLst/>
              <a:gdLst>
                <a:gd name="T0" fmla="*/ 46 w 50"/>
                <a:gd name="T1" fmla="*/ 2 h 32"/>
                <a:gd name="T2" fmla="*/ 30 w 50"/>
                <a:gd name="T3" fmla="*/ 2 h 32"/>
                <a:gd name="T4" fmla="*/ 21 w 50"/>
                <a:gd name="T5" fmla="*/ 2 h 32"/>
                <a:gd name="T6" fmla="*/ 17 w 50"/>
                <a:gd name="T7" fmla="*/ 2 h 32"/>
                <a:gd name="T8" fmla="*/ 19 w 50"/>
                <a:gd name="T9" fmla="*/ 2 h 32"/>
                <a:gd name="T10" fmla="*/ 36 w 50"/>
                <a:gd name="T11" fmla="*/ 2 h 32"/>
                <a:gd name="T12" fmla="*/ 43 w 50"/>
                <a:gd name="T13" fmla="*/ 2 h 32"/>
                <a:gd name="T14" fmla="*/ 50 w 50"/>
                <a:gd name="T15" fmla="*/ 2 h 32"/>
                <a:gd name="T16" fmla="*/ 50 w 50"/>
                <a:gd name="T17" fmla="*/ 12 h 32"/>
                <a:gd name="T18" fmla="*/ 49 w 50"/>
                <a:gd name="T19" fmla="*/ 3 h 32"/>
                <a:gd name="T20" fmla="*/ 44 w 50"/>
                <a:gd name="T21" fmla="*/ 6 h 32"/>
                <a:gd name="T22" fmla="*/ 41 w 50"/>
                <a:gd name="T23" fmla="*/ 10 h 32"/>
                <a:gd name="T24" fmla="*/ 36 w 50"/>
                <a:gd name="T25" fmla="*/ 13 h 32"/>
                <a:gd name="T26" fmla="*/ 41 w 50"/>
                <a:gd name="T27" fmla="*/ 18 h 32"/>
                <a:gd name="T28" fmla="*/ 42 w 50"/>
                <a:gd name="T29" fmla="*/ 20 h 32"/>
                <a:gd name="T30" fmla="*/ 44 w 50"/>
                <a:gd name="T31" fmla="*/ 21 h 32"/>
                <a:gd name="T32" fmla="*/ 49 w 50"/>
                <a:gd name="T33" fmla="*/ 25 h 32"/>
                <a:gd name="T34" fmla="*/ 35 w 50"/>
                <a:gd name="T35" fmla="*/ 15 h 32"/>
                <a:gd name="T36" fmla="*/ 29 w 50"/>
                <a:gd name="T37" fmla="*/ 20 h 32"/>
                <a:gd name="T38" fmla="*/ 21 w 50"/>
                <a:gd name="T39" fmla="*/ 16 h 32"/>
                <a:gd name="T40" fmla="*/ 3 w 50"/>
                <a:gd name="T41" fmla="*/ 27 h 32"/>
                <a:gd name="T42" fmla="*/ 18 w 50"/>
                <a:gd name="T43" fmla="*/ 15 h 32"/>
                <a:gd name="T44" fmla="*/ 17 w 50"/>
                <a:gd name="T45" fmla="*/ 13 h 32"/>
                <a:gd name="T46" fmla="*/ 15 w 50"/>
                <a:gd name="T47" fmla="*/ 11 h 32"/>
                <a:gd name="T48" fmla="*/ 10 w 50"/>
                <a:gd name="T49" fmla="*/ 9 h 32"/>
                <a:gd name="T50" fmla="*/ 3 w 50"/>
                <a:gd name="T51" fmla="*/ 5 h 32"/>
                <a:gd name="T52" fmla="*/ 2 w 50"/>
                <a:gd name="T53" fmla="*/ 11 h 32"/>
                <a:gd name="T54" fmla="*/ 1 w 50"/>
                <a:gd name="T55" fmla="*/ 16 h 32"/>
                <a:gd name="T56" fmla="*/ 1 w 50"/>
                <a:gd name="T57" fmla="*/ 29 h 32"/>
                <a:gd name="T58" fmla="*/ 6 w 50"/>
                <a:gd name="T59" fmla="*/ 30 h 32"/>
                <a:gd name="T60" fmla="*/ 1 w 50"/>
                <a:gd name="T61" fmla="*/ 31 h 32"/>
                <a:gd name="T62" fmla="*/ 1 w 50"/>
                <a:gd name="T63" fmla="*/ 3 h 32"/>
                <a:gd name="T64" fmla="*/ 5 w 50"/>
                <a:gd name="T65" fmla="*/ 6 h 32"/>
                <a:gd name="T66" fmla="*/ 9 w 50"/>
                <a:gd name="T67" fmla="*/ 8 h 32"/>
                <a:gd name="T68" fmla="*/ 10 w 50"/>
                <a:gd name="T69" fmla="*/ 9 h 32"/>
                <a:gd name="T70" fmla="*/ 15 w 50"/>
                <a:gd name="T71" fmla="*/ 10 h 32"/>
                <a:gd name="T72" fmla="*/ 16 w 50"/>
                <a:gd name="T73" fmla="*/ 12 h 32"/>
                <a:gd name="T74" fmla="*/ 17 w 50"/>
                <a:gd name="T75" fmla="*/ 12 h 32"/>
                <a:gd name="T76" fmla="*/ 21 w 50"/>
                <a:gd name="T77" fmla="*/ 15 h 32"/>
                <a:gd name="T78" fmla="*/ 23 w 50"/>
                <a:gd name="T79" fmla="*/ 16 h 32"/>
                <a:gd name="T80" fmla="*/ 28 w 50"/>
                <a:gd name="T81" fmla="*/ 18 h 32"/>
                <a:gd name="T82" fmla="*/ 32 w 50"/>
                <a:gd name="T83" fmla="*/ 15 h 32"/>
                <a:gd name="T84" fmla="*/ 37 w 50"/>
                <a:gd name="T85" fmla="*/ 12 h 32"/>
                <a:gd name="T86" fmla="*/ 44 w 50"/>
                <a:gd name="T87" fmla="*/ 5 h 32"/>
                <a:gd name="T88" fmla="*/ 46 w 50"/>
                <a:gd name="T89" fmla="*/ 2 h 3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0"/>
                <a:gd name="T136" fmla="*/ 0 h 32"/>
                <a:gd name="T137" fmla="*/ 50 w 50"/>
                <a:gd name="T138" fmla="*/ 32 h 3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0" h="32">
                  <a:moveTo>
                    <a:pt x="46" y="2"/>
                  </a:moveTo>
                  <a:cubicBezTo>
                    <a:pt x="41" y="2"/>
                    <a:pt x="35" y="2"/>
                    <a:pt x="30" y="2"/>
                  </a:cubicBezTo>
                  <a:cubicBezTo>
                    <a:pt x="27" y="2"/>
                    <a:pt x="24" y="2"/>
                    <a:pt x="21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7" y="1"/>
                    <a:pt x="18" y="2"/>
                    <a:pt x="19" y="2"/>
                  </a:cubicBezTo>
                  <a:cubicBezTo>
                    <a:pt x="25" y="2"/>
                    <a:pt x="30" y="2"/>
                    <a:pt x="36" y="2"/>
                  </a:cubicBezTo>
                  <a:cubicBezTo>
                    <a:pt x="38" y="2"/>
                    <a:pt x="41" y="2"/>
                    <a:pt x="43" y="2"/>
                  </a:cubicBezTo>
                  <a:cubicBezTo>
                    <a:pt x="47" y="2"/>
                    <a:pt x="48" y="0"/>
                    <a:pt x="50" y="2"/>
                  </a:cubicBezTo>
                  <a:cubicBezTo>
                    <a:pt x="50" y="5"/>
                    <a:pt x="50" y="9"/>
                    <a:pt x="50" y="12"/>
                  </a:cubicBezTo>
                  <a:cubicBezTo>
                    <a:pt x="47" y="11"/>
                    <a:pt x="50" y="6"/>
                    <a:pt x="49" y="3"/>
                  </a:cubicBezTo>
                  <a:cubicBezTo>
                    <a:pt x="48" y="2"/>
                    <a:pt x="46" y="5"/>
                    <a:pt x="44" y="6"/>
                  </a:cubicBezTo>
                  <a:cubicBezTo>
                    <a:pt x="43" y="7"/>
                    <a:pt x="41" y="9"/>
                    <a:pt x="41" y="10"/>
                  </a:cubicBezTo>
                  <a:cubicBezTo>
                    <a:pt x="39" y="11"/>
                    <a:pt x="38" y="13"/>
                    <a:pt x="36" y="13"/>
                  </a:cubicBezTo>
                  <a:cubicBezTo>
                    <a:pt x="35" y="16"/>
                    <a:pt x="39" y="16"/>
                    <a:pt x="41" y="18"/>
                  </a:cubicBezTo>
                  <a:cubicBezTo>
                    <a:pt x="41" y="19"/>
                    <a:pt x="41" y="20"/>
                    <a:pt x="42" y="20"/>
                  </a:cubicBezTo>
                  <a:cubicBezTo>
                    <a:pt x="42" y="20"/>
                    <a:pt x="44" y="20"/>
                    <a:pt x="44" y="21"/>
                  </a:cubicBezTo>
                  <a:cubicBezTo>
                    <a:pt x="45" y="21"/>
                    <a:pt x="47" y="24"/>
                    <a:pt x="49" y="25"/>
                  </a:cubicBezTo>
                  <a:cubicBezTo>
                    <a:pt x="43" y="22"/>
                    <a:pt x="39" y="18"/>
                    <a:pt x="35" y="15"/>
                  </a:cubicBezTo>
                  <a:cubicBezTo>
                    <a:pt x="32" y="16"/>
                    <a:pt x="30" y="18"/>
                    <a:pt x="29" y="20"/>
                  </a:cubicBezTo>
                  <a:cubicBezTo>
                    <a:pt x="26" y="18"/>
                    <a:pt x="24" y="17"/>
                    <a:pt x="21" y="16"/>
                  </a:cubicBezTo>
                  <a:cubicBezTo>
                    <a:pt x="13" y="18"/>
                    <a:pt x="11" y="24"/>
                    <a:pt x="3" y="27"/>
                  </a:cubicBezTo>
                  <a:cubicBezTo>
                    <a:pt x="8" y="23"/>
                    <a:pt x="14" y="19"/>
                    <a:pt x="18" y="15"/>
                  </a:cubicBezTo>
                  <a:cubicBezTo>
                    <a:pt x="18" y="14"/>
                    <a:pt x="17" y="13"/>
                    <a:pt x="17" y="13"/>
                  </a:cubicBezTo>
                  <a:cubicBezTo>
                    <a:pt x="16" y="13"/>
                    <a:pt x="15" y="11"/>
                    <a:pt x="15" y="11"/>
                  </a:cubicBezTo>
                  <a:cubicBezTo>
                    <a:pt x="14" y="11"/>
                    <a:pt x="11" y="11"/>
                    <a:pt x="10" y="9"/>
                  </a:cubicBezTo>
                  <a:cubicBezTo>
                    <a:pt x="8" y="8"/>
                    <a:pt x="5" y="7"/>
                    <a:pt x="3" y="5"/>
                  </a:cubicBezTo>
                  <a:cubicBezTo>
                    <a:pt x="1" y="7"/>
                    <a:pt x="2" y="9"/>
                    <a:pt x="2" y="11"/>
                  </a:cubicBezTo>
                  <a:cubicBezTo>
                    <a:pt x="2" y="13"/>
                    <a:pt x="1" y="14"/>
                    <a:pt x="1" y="16"/>
                  </a:cubicBezTo>
                  <a:cubicBezTo>
                    <a:pt x="1" y="19"/>
                    <a:pt x="2" y="24"/>
                    <a:pt x="1" y="29"/>
                  </a:cubicBezTo>
                  <a:cubicBezTo>
                    <a:pt x="1" y="31"/>
                    <a:pt x="4" y="30"/>
                    <a:pt x="6" y="30"/>
                  </a:cubicBezTo>
                  <a:cubicBezTo>
                    <a:pt x="6" y="32"/>
                    <a:pt x="2" y="31"/>
                    <a:pt x="1" y="31"/>
                  </a:cubicBezTo>
                  <a:cubicBezTo>
                    <a:pt x="0" y="22"/>
                    <a:pt x="1" y="14"/>
                    <a:pt x="1" y="3"/>
                  </a:cubicBezTo>
                  <a:cubicBezTo>
                    <a:pt x="4" y="2"/>
                    <a:pt x="3" y="6"/>
                    <a:pt x="5" y="6"/>
                  </a:cubicBezTo>
                  <a:cubicBezTo>
                    <a:pt x="6" y="6"/>
                    <a:pt x="7" y="8"/>
                    <a:pt x="9" y="8"/>
                  </a:cubicBezTo>
                  <a:cubicBezTo>
                    <a:pt x="10" y="8"/>
                    <a:pt x="10" y="9"/>
                    <a:pt x="10" y="9"/>
                  </a:cubicBezTo>
                  <a:cubicBezTo>
                    <a:pt x="12" y="10"/>
                    <a:pt x="14" y="10"/>
                    <a:pt x="15" y="10"/>
                  </a:cubicBezTo>
                  <a:cubicBezTo>
                    <a:pt x="15" y="11"/>
                    <a:pt x="15" y="12"/>
                    <a:pt x="16" y="12"/>
                  </a:cubicBezTo>
                  <a:cubicBezTo>
                    <a:pt x="16" y="12"/>
                    <a:pt x="17" y="12"/>
                    <a:pt x="17" y="12"/>
                  </a:cubicBezTo>
                  <a:cubicBezTo>
                    <a:pt x="19" y="13"/>
                    <a:pt x="18" y="14"/>
                    <a:pt x="21" y="15"/>
                  </a:cubicBezTo>
                  <a:cubicBezTo>
                    <a:pt x="21" y="15"/>
                    <a:pt x="23" y="15"/>
                    <a:pt x="23" y="16"/>
                  </a:cubicBezTo>
                  <a:cubicBezTo>
                    <a:pt x="24" y="16"/>
                    <a:pt x="26" y="17"/>
                    <a:pt x="28" y="18"/>
                  </a:cubicBezTo>
                  <a:cubicBezTo>
                    <a:pt x="30" y="19"/>
                    <a:pt x="31" y="16"/>
                    <a:pt x="32" y="15"/>
                  </a:cubicBezTo>
                  <a:cubicBezTo>
                    <a:pt x="33" y="14"/>
                    <a:pt x="35" y="13"/>
                    <a:pt x="37" y="12"/>
                  </a:cubicBezTo>
                  <a:cubicBezTo>
                    <a:pt x="39" y="10"/>
                    <a:pt x="41" y="7"/>
                    <a:pt x="44" y="5"/>
                  </a:cubicBezTo>
                  <a:cubicBezTo>
                    <a:pt x="44" y="5"/>
                    <a:pt x="49" y="2"/>
                    <a:pt x="46" y="2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43" name="Freeform 90"/>
            <p:cNvSpPr>
              <a:spLocks noChangeArrowheads="1"/>
            </p:cNvSpPr>
            <p:nvPr/>
          </p:nvSpPr>
          <p:spPr bwMode="auto">
            <a:xfrm>
              <a:off x="704850" y="1863725"/>
              <a:ext cx="19050" cy="11113"/>
            </a:xfrm>
            <a:custGeom>
              <a:avLst/>
              <a:gdLst>
                <a:gd name="T0" fmla="*/ 2 w 7"/>
                <a:gd name="T1" fmla="*/ 2 h 4"/>
                <a:gd name="T2" fmla="*/ 6 w 7"/>
                <a:gd name="T3" fmla="*/ 3 h 4"/>
                <a:gd name="T4" fmla="*/ 2 w 7"/>
                <a:gd name="T5" fmla="*/ 2 h 4"/>
                <a:gd name="T6" fmla="*/ 0 60000 65536"/>
                <a:gd name="T7" fmla="*/ 0 60000 65536"/>
                <a:gd name="T8" fmla="*/ 0 60000 65536"/>
                <a:gd name="T9" fmla="*/ 0 w 7"/>
                <a:gd name="T10" fmla="*/ 0 h 4"/>
                <a:gd name="T11" fmla="*/ 7 w 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4">
                  <a:moveTo>
                    <a:pt x="2" y="2"/>
                  </a:moveTo>
                  <a:cubicBezTo>
                    <a:pt x="0" y="0"/>
                    <a:pt x="7" y="1"/>
                    <a:pt x="6" y="3"/>
                  </a:cubicBezTo>
                  <a:cubicBezTo>
                    <a:pt x="4" y="4"/>
                    <a:pt x="4" y="2"/>
                    <a:pt x="2" y="2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44" name="Freeform 91"/>
            <p:cNvSpPr>
              <a:spLocks noChangeArrowheads="1"/>
            </p:cNvSpPr>
            <p:nvPr/>
          </p:nvSpPr>
          <p:spPr bwMode="auto">
            <a:xfrm>
              <a:off x="709612" y="1878012"/>
              <a:ext cx="17463" cy="11113"/>
            </a:xfrm>
            <a:custGeom>
              <a:avLst/>
              <a:gdLst>
                <a:gd name="T0" fmla="*/ 6 w 6"/>
                <a:gd name="T1" fmla="*/ 0 h 4"/>
                <a:gd name="T2" fmla="*/ 0 w 6"/>
                <a:gd name="T3" fmla="*/ 4 h 4"/>
                <a:gd name="T4" fmla="*/ 3 w 6"/>
                <a:gd name="T5" fmla="*/ 2 h 4"/>
                <a:gd name="T6" fmla="*/ 6 w 6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4"/>
                <a:gd name="T14" fmla="*/ 6 w 6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4">
                  <a:moveTo>
                    <a:pt x="6" y="0"/>
                  </a:moveTo>
                  <a:cubicBezTo>
                    <a:pt x="5" y="3"/>
                    <a:pt x="3" y="3"/>
                    <a:pt x="0" y="4"/>
                  </a:cubicBezTo>
                  <a:cubicBezTo>
                    <a:pt x="0" y="0"/>
                    <a:pt x="2" y="4"/>
                    <a:pt x="3" y="2"/>
                  </a:cubicBezTo>
                  <a:cubicBezTo>
                    <a:pt x="4" y="1"/>
                    <a:pt x="4" y="0"/>
                    <a:pt x="6" y="0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45" name="Freeform 92"/>
            <p:cNvSpPr>
              <a:spLocks noChangeArrowheads="1"/>
            </p:cNvSpPr>
            <p:nvPr/>
          </p:nvSpPr>
          <p:spPr bwMode="auto">
            <a:xfrm>
              <a:off x="596900" y="1874837"/>
              <a:ext cx="7938" cy="39688"/>
            </a:xfrm>
            <a:custGeom>
              <a:avLst/>
              <a:gdLst>
                <a:gd name="T0" fmla="*/ 1 w 3"/>
                <a:gd name="T1" fmla="*/ 3 h 14"/>
                <a:gd name="T2" fmla="*/ 1 w 3"/>
                <a:gd name="T3" fmla="*/ 5 h 14"/>
                <a:gd name="T4" fmla="*/ 2 w 3"/>
                <a:gd name="T5" fmla="*/ 14 h 14"/>
                <a:gd name="T6" fmla="*/ 1 w 3"/>
                <a:gd name="T7" fmla="*/ 7 h 14"/>
                <a:gd name="T8" fmla="*/ 1 w 3"/>
                <a:gd name="T9" fmla="*/ 3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4"/>
                <a:gd name="T17" fmla="*/ 3 w 3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4">
                  <a:moveTo>
                    <a:pt x="1" y="3"/>
                  </a:moveTo>
                  <a:cubicBezTo>
                    <a:pt x="2" y="0"/>
                    <a:pt x="1" y="4"/>
                    <a:pt x="1" y="5"/>
                  </a:cubicBezTo>
                  <a:cubicBezTo>
                    <a:pt x="2" y="7"/>
                    <a:pt x="3" y="11"/>
                    <a:pt x="2" y="14"/>
                  </a:cubicBezTo>
                  <a:cubicBezTo>
                    <a:pt x="0" y="14"/>
                    <a:pt x="3" y="8"/>
                    <a:pt x="1" y="7"/>
                  </a:cubicBezTo>
                  <a:cubicBezTo>
                    <a:pt x="1" y="7"/>
                    <a:pt x="0" y="5"/>
                    <a:pt x="1" y="3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46" name="Freeform 93"/>
            <p:cNvSpPr>
              <a:spLocks noEditPoints="1" noChangeArrowheads="1"/>
            </p:cNvSpPr>
            <p:nvPr/>
          </p:nvSpPr>
          <p:spPr bwMode="auto">
            <a:xfrm>
              <a:off x="1020762" y="1885950"/>
              <a:ext cx="47625" cy="47625"/>
            </a:xfrm>
            <a:custGeom>
              <a:avLst/>
              <a:gdLst>
                <a:gd name="T0" fmla="*/ 13 w 17"/>
                <a:gd name="T1" fmla="*/ 17 h 17"/>
                <a:gd name="T2" fmla="*/ 2 w 17"/>
                <a:gd name="T3" fmla="*/ 15 h 17"/>
                <a:gd name="T4" fmla="*/ 2 w 17"/>
                <a:gd name="T5" fmla="*/ 7 h 17"/>
                <a:gd name="T6" fmla="*/ 2 w 17"/>
                <a:gd name="T7" fmla="*/ 5 h 17"/>
                <a:gd name="T8" fmla="*/ 3 w 17"/>
                <a:gd name="T9" fmla="*/ 2 h 17"/>
                <a:gd name="T10" fmla="*/ 12 w 17"/>
                <a:gd name="T11" fmla="*/ 1 h 17"/>
                <a:gd name="T12" fmla="*/ 15 w 17"/>
                <a:gd name="T13" fmla="*/ 3 h 17"/>
                <a:gd name="T14" fmla="*/ 15 w 17"/>
                <a:gd name="T15" fmla="*/ 5 h 17"/>
                <a:gd name="T16" fmla="*/ 16 w 17"/>
                <a:gd name="T17" fmla="*/ 7 h 17"/>
                <a:gd name="T18" fmla="*/ 13 w 17"/>
                <a:gd name="T19" fmla="*/ 17 h 17"/>
                <a:gd name="T20" fmla="*/ 15 w 17"/>
                <a:gd name="T21" fmla="*/ 7 h 17"/>
                <a:gd name="T22" fmla="*/ 13 w 17"/>
                <a:gd name="T23" fmla="*/ 2 h 17"/>
                <a:gd name="T24" fmla="*/ 3 w 17"/>
                <a:gd name="T25" fmla="*/ 3 h 17"/>
                <a:gd name="T26" fmla="*/ 2 w 17"/>
                <a:gd name="T27" fmla="*/ 14 h 17"/>
                <a:gd name="T28" fmla="*/ 13 w 17"/>
                <a:gd name="T29" fmla="*/ 16 h 17"/>
                <a:gd name="T30" fmla="*/ 15 w 17"/>
                <a:gd name="T31" fmla="*/ 7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13" y="17"/>
                  </a:moveTo>
                  <a:cubicBezTo>
                    <a:pt x="8" y="17"/>
                    <a:pt x="4" y="17"/>
                    <a:pt x="2" y="15"/>
                  </a:cubicBezTo>
                  <a:cubicBezTo>
                    <a:pt x="0" y="12"/>
                    <a:pt x="1" y="10"/>
                    <a:pt x="2" y="7"/>
                  </a:cubicBezTo>
                  <a:cubicBezTo>
                    <a:pt x="2" y="6"/>
                    <a:pt x="1" y="5"/>
                    <a:pt x="2" y="5"/>
                  </a:cubicBezTo>
                  <a:cubicBezTo>
                    <a:pt x="2" y="4"/>
                    <a:pt x="2" y="3"/>
                    <a:pt x="3" y="2"/>
                  </a:cubicBezTo>
                  <a:cubicBezTo>
                    <a:pt x="5" y="0"/>
                    <a:pt x="10" y="0"/>
                    <a:pt x="12" y="1"/>
                  </a:cubicBezTo>
                  <a:cubicBezTo>
                    <a:pt x="13" y="2"/>
                    <a:pt x="14" y="2"/>
                    <a:pt x="15" y="3"/>
                  </a:cubicBezTo>
                  <a:cubicBezTo>
                    <a:pt x="15" y="3"/>
                    <a:pt x="14" y="5"/>
                    <a:pt x="15" y="5"/>
                  </a:cubicBezTo>
                  <a:cubicBezTo>
                    <a:pt x="15" y="5"/>
                    <a:pt x="16" y="5"/>
                    <a:pt x="16" y="7"/>
                  </a:cubicBezTo>
                  <a:cubicBezTo>
                    <a:pt x="17" y="11"/>
                    <a:pt x="15" y="14"/>
                    <a:pt x="13" y="17"/>
                  </a:cubicBezTo>
                  <a:close/>
                  <a:moveTo>
                    <a:pt x="15" y="7"/>
                  </a:moveTo>
                  <a:cubicBezTo>
                    <a:pt x="15" y="5"/>
                    <a:pt x="13" y="4"/>
                    <a:pt x="13" y="2"/>
                  </a:cubicBezTo>
                  <a:cubicBezTo>
                    <a:pt x="8" y="2"/>
                    <a:pt x="7" y="2"/>
                    <a:pt x="3" y="3"/>
                  </a:cubicBezTo>
                  <a:cubicBezTo>
                    <a:pt x="3" y="7"/>
                    <a:pt x="1" y="9"/>
                    <a:pt x="2" y="14"/>
                  </a:cubicBezTo>
                  <a:cubicBezTo>
                    <a:pt x="4" y="17"/>
                    <a:pt x="8" y="16"/>
                    <a:pt x="13" y="16"/>
                  </a:cubicBezTo>
                  <a:cubicBezTo>
                    <a:pt x="14" y="14"/>
                    <a:pt x="16" y="10"/>
                    <a:pt x="15" y="7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47" name="Freeform 94"/>
            <p:cNvSpPr>
              <a:spLocks noEditPoints="1" noChangeArrowheads="1"/>
            </p:cNvSpPr>
            <p:nvPr/>
          </p:nvSpPr>
          <p:spPr bwMode="auto">
            <a:xfrm>
              <a:off x="1035050" y="1897062"/>
              <a:ext cx="15875" cy="22225"/>
            </a:xfrm>
            <a:custGeom>
              <a:avLst/>
              <a:gdLst>
                <a:gd name="T0" fmla="*/ 0 w 6"/>
                <a:gd name="T1" fmla="*/ 4 h 8"/>
                <a:gd name="T2" fmla="*/ 5 w 6"/>
                <a:gd name="T3" fmla="*/ 1 h 8"/>
                <a:gd name="T4" fmla="*/ 6 w 6"/>
                <a:gd name="T5" fmla="*/ 7 h 8"/>
                <a:gd name="T6" fmla="*/ 0 w 6"/>
                <a:gd name="T7" fmla="*/ 4 h 8"/>
                <a:gd name="T8" fmla="*/ 4 w 6"/>
                <a:gd name="T9" fmla="*/ 2 h 8"/>
                <a:gd name="T10" fmla="*/ 3 w 6"/>
                <a:gd name="T11" fmla="*/ 3 h 8"/>
                <a:gd name="T12" fmla="*/ 3 w 6"/>
                <a:gd name="T13" fmla="*/ 6 h 8"/>
                <a:gd name="T14" fmla="*/ 5 w 6"/>
                <a:gd name="T15" fmla="*/ 6 h 8"/>
                <a:gd name="T16" fmla="*/ 4 w 6"/>
                <a:gd name="T17" fmla="*/ 2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8"/>
                <a:gd name="T29" fmla="*/ 6 w 6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8">
                  <a:moveTo>
                    <a:pt x="0" y="4"/>
                  </a:moveTo>
                  <a:cubicBezTo>
                    <a:pt x="1" y="3"/>
                    <a:pt x="2" y="0"/>
                    <a:pt x="5" y="1"/>
                  </a:cubicBezTo>
                  <a:cubicBezTo>
                    <a:pt x="6" y="2"/>
                    <a:pt x="6" y="5"/>
                    <a:pt x="6" y="7"/>
                  </a:cubicBezTo>
                  <a:cubicBezTo>
                    <a:pt x="2" y="8"/>
                    <a:pt x="3" y="4"/>
                    <a:pt x="0" y="4"/>
                  </a:cubicBezTo>
                  <a:close/>
                  <a:moveTo>
                    <a:pt x="4" y="2"/>
                  </a:moveTo>
                  <a:cubicBezTo>
                    <a:pt x="4" y="3"/>
                    <a:pt x="4" y="4"/>
                    <a:pt x="3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5"/>
                    <a:pt x="6" y="2"/>
                    <a:pt x="4" y="2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48" name="Freeform 95"/>
            <p:cNvSpPr>
              <a:spLocks noChangeArrowheads="1"/>
            </p:cNvSpPr>
            <p:nvPr/>
          </p:nvSpPr>
          <p:spPr bwMode="auto">
            <a:xfrm>
              <a:off x="1068387" y="1922462"/>
              <a:ext cx="12700" cy="28575"/>
            </a:xfrm>
            <a:custGeom>
              <a:avLst/>
              <a:gdLst>
                <a:gd name="T0" fmla="*/ 0 w 5"/>
                <a:gd name="T1" fmla="*/ 9 h 10"/>
                <a:gd name="T2" fmla="*/ 4 w 5"/>
                <a:gd name="T3" fmla="*/ 8 h 10"/>
                <a:gd name="T4" fmla="*/ 5 w 5"/>
                <a:gd name="T5" fmla="*/ 0 h 10"/>
                <a:gd name="T6" fmla="*/ 5 w 5"/>
                <a:gd name="T7" fmla="*/ 8 h 10"/>
                <a:gd name="T8" fmla="*/ 0 w 5"/>
                <a:gd name="T9" fmla="*/ 9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0"/>
                <a:gd name="T17" fmla="*/ 5 w 5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0">
                  <a:moveTo>
                    <a:pt x="0" y="9"/>
                  </a:moveTo>
                  <a:cubicBezTo>
                    <a:pt x="0" y="8"/>
                    <a:pt x="3" y="9"/>
                    <a:pt x="4" y="8"/>
                  </a:cubicBezTo>
                  <a:cubicBezTo>
                    <a:pt x="4" y="5"/>
                    <a:pt x="3" y="1"/>
                    <a:pt x="5" y="0"/>
                  </a:cubicBezTo>
                  <a:cubicBezTo>
                    <a:pt x="5" y="2"/>
                    <a:pt x="5" y="5"/>
                    <a:pt x="5" y="8"/>
                  </a:cubicBezTo>
                  <a:cubicBezTo>
                    <a:pt x="3" y="8"/>
                    <a:pt x="3" y="10"/>
                    <a:pt x="0" y="9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49" name="Freeform 96"/>
            <p:cNvSpPr>
              <a:spLocks noChangeArrowheads="1"/>
            </p:cNvSpPr>
            <p:nvPr/>
          </p:nvSpPr>
          <p:spPr bwMode="auto">
            <a:xfrm>
              <a:off x="563562" y="1930400"/>
              <a:ext cx="44450" cy="11113"/>
            </a:xfrm>
            <a:custGeom>
              <a:avLst/>
              <a:gdLst>
                <a:gd name="T0" fmla="*/ 1 w 16"/>
                <a:gd name="T1" fmla="*/ 1 h 4"/>
                <a:gd name="T2" fmla="*/ 3 w 16"/>
                <a:gd name="T3" fmla="*/ 0 h 4"/>
                <a:gd name="T4" fmla="*/ 16 w 16"/>
                <a:gd name="T5" fmla="*/ 0 h 4"/>
                <a:gd name="T6" fmla="*/ 1 w 16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4"/>
                <a:gd name="T14" fmla="*/ 16 w 16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4">
                  <a:moveTo>
                    <a:pt x="1" y="1"/>
                  </a:moveTo>
                  <a:cubicBezTo>
                    <a:pt x="0" y="0"/>
                    <a:pt x="2" y="0"/>
                    <a:pt x="3" y="0"/>
                  </a:cubicBezTo>
                  <a:cubicBezTo>
                    <a:pt x="6" y="1"/>
                    <a:pt x="13" y="1"/>
                    <a:pt x="16" y="0"/>
                  </a:cubicBezTo>
                  <a:cubicBezTo>
                    <a:pt x="14" y="4"/>
                    <a:pt x="5" y="1"/>
                    <a:pt x="1" y="1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50" name="Freeform 97"/>
            <p:cNvSpPr>
              <a:spLocks noChangeArrowheads="1"/>
            </p:cNvSpPr>
            <p:nvPr/>
          </p:nvSpPr>
          <p:spPr bwMode="auto">
            <a:xfrm>
              <a:off x="768350" y="1939925"/>
              <a:ext cx="14288" cy="23813"/>
            </a:xfrm>
            <a:custGeom>
              <a:avLst/>
              <a:gdLst>
                <a:gd name="T0" fmla="*/ 0 w 5"/>
                <a:gd name="T1" fmla="*/ 3 h 9"/>
                <a:gd name="T2" fmla="*/ 5 w 5"/>
                <a:gd name="T3" fmla="*/ 5 h 9"/>
                <a:gd name="T4" fmla="*/ 3 w 5"/>
                <a:gd name="T5" fmla="*/ 8 h 9"/>
                <a:gd name="T6" fmla="*/ 2 w 5"/>
                <a:gd name="T7" fmla="*/ 8 h 9"/>
                <a:gd name="T8" fmla="*/ 4 w 5"/>
                <a:gd name="T9" fmla="*/ 6 h 9"/>
                <a:gd name="T10" fmla="*/ 0 w 5"/>
                <a:gd name="T11" fmla="*/ 3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9"/>
                <a:gd name="T20" fmla="*/ 5 w 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9">
                  <a:moveTo>
                    <a:pt x="0" y="3"/>
                  </a:moveTo>
                  <a:cubicBezTo>
                    <a:pt x="0" y="0"/>
                    <a:pt x="4" y="4"/>
                    <a:pt x="5" y="5"/>
                  </a:cubicBezTo>
                  <a:cubicBezTo>
                    <a:pt x="5" y="7"/>
                    <a:pt x="3" y="7"/>
                    <a:pt x="3" y="8"/>
                  </a:cubicBezTo>
                  <a:cubicBezTo>
                    <a:pt x="1" y="9"/>
                    <a:pt x="1" y="5"/>
                    <a:pt x="2" y="8"/>
                  </a:cubicBezTo>
                  <a:cubicBezTo>
                    <a:pt x="3" y="7"/>
                    <a:pt x="4" y="7"/>
                    <a:pt x="4" y="6"/>
                  </a:cubicBezTo>
                  <a:cubicBezTo>
                    <a:pt x="4" y="2"/>
                    <a:pt x="0" y="5"/>
                    <a:pt x="0" y="3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51" name="Freeform 98"/>
            <p:cNvSpPr>
              <a:spLocks noEditPoints="1" noChangeArrowheads="1"/>
            </p:cNvSpPr>
            <p:nvPr/>
          </p:nvSpPr>
          <p:spPr bwMode="auto">
            <a:xfrm>
              <a:off x="538162" y="212725"/>
              <a:ext cx="244475" cy="53975"/>
            </a:xfrm>
            <a:custGeom>
              <a:avLst/>
              <a:gdLst>
                <a:gd name="T0" fmla="*/ 82 w 88"/>
                <a:gd name="T1" fmla="*/ 17 h 19"/>
                <a:gd name="T2" fmla="*/ 34 w 88"/>
                <a:gd name="T3" fmla="*/ 17 h 19"/>
                <a:gd name="T4" fmla="*/ 16 w 88"/>
                <a:gd name="T5" fmla="*/ 18 h 19"/>
                <a:gd name="T6" fmla="*/ 2 w 88"/>
                <a:gd name="T7" fmla="*/ 15 h 19"/>
                <a:gd name="T8" fmla="*/ 9 w 88"/>
                <a:gd name="T9" fmla="*/ 2 h 19"/>
                <a:gd name="T10" fmla="*/ 16 w 88"/>
                <a:gd name="T11" fmla="*/ 2 h 19"/>
                <a:gd name="T12" fmla="*/ 41 w 88"/>
                <a:gd name="T13" fmla="*/ 3 h 19"/>
                <a:gd name="T14" fmla="*/ 52 w 88"/>
                <a:gd name="T15" fmla="*/ 2 h 19"/>
                <a:gd name="T16" fmla="*/ 86 w 88"/>
                <a:gd name="T17" fmla="*/ 7 h 19"/>
                <a:gd name="T18" fmla="*/ 82 w 88"/>
                <a:gd name="T19" fmla="*/ 17 h 19"/>
                <a:gd name="T20" fmla="*/ 80 w 88"/>
                <a:gd name="T21" fmla="*/ 6 h 19"/>
                <a:gd name="T22" fmla="*/ 75 w 88"/>
                <a:gd name="T23" fmla="*/ 6 h 19"/>
                <a:gd name="T24" fmla="*/ 80 w 88"/>
                <a:gd name="T25" fmla="*/ 6 h 19"/>
                <a:gd name="T26" fmla="*/ 7 w 88"/>
                <a:gd name="T27" fmla="*/ 8 h 19"/>
                <a:gd name="T28" fmla="*/ 20 w 88"/>
                <a:gd name="T29" fmla="*/ 6 h 19"/>
                <a:gd name="T30" fmla="*/ 7 w 88"/>
                <a:gd name="T31" fmla="*/ 8 h 19"/>
                <a:gd name="T32" fmla="*/ 59 w 88"/>
                <a:gd name="T33" fmla="*/ 8 h 19"/>
                <a:gd name="T34" fmla="*/ 45 w 88"/>
                <a:gd name="T35" fmla="*/ 7 h 19"/>
                <a:gd name="T36" fmla="*/ 20 w 88"/>
                <a:gd name="T37" fmla="*/ 9 h 19"/>
                <a:gd name="T38" fmla="*/ 16 w 88"/>
                <a:gd name="T39" fmla="*/ 9 h 19"/>
                <a:gd name="T40" fmla="*/ 9 w 88"/>
                <a:gd name="T41" fmla="*/ 11 h 19"/>
                <a:gd name="T42" fmla="*/ 62 w 88"/>
                <a:gd name="T43" fmla="*/ 12 h 19"/>
                <a:gd name="T44" fmla="*/ 71 w 88"/>
                <a:gd name="T45" fmla="*/ 10 h 19"/>
                <a:gd name="T46" fmla="*/ 80 w 88"/>
                <a:gd name="T47" fmla="*/ 8 h 19"/>
                <a:gd name="T48" fmla="*/ 59 w 88"/>
                <a:gd name="T49" fmla="*/ 8 h 19"/>
                <a:gd name="T50" fmla="*/ 79 w 88"/>
                <a:gd name="T51" fmla="*/ 11 h 19"/>
                <a:gd name="T52" fmla="*/ 55 w 88"/>
                <a:gd name="T53" fmla="*/ 13 h 19"/>
                <a:gd name="T54" fmla="*/ 56 w 88"/>
                <a:gd name="T55" fmla="*/ 14 h 19"/>
                <a:gd name="T56" fmla="*/ 81 w 88"/>
                <a:gd name="T57" fmla="*/ 14 h 19"/>
                <a:gd name="T58" fmla="*/ 82 w 88"/>
                <a:gd name="T59" fmla="*/ 8 h 19"/>
                <a:gd name="T60" fmla="*/ 79 w 88"/>
                <a:gd name="T61" fmla="*/ 11 h 19"/>
                <a:gd name="T62" fmla="*/ 7 w 88"/>
                <a:gd name="T63" fmla="*/ 15 h 19"/>
                <a:gd name="T64" fmla="*/ 31 w 88"/>
                <a:gd name="T65" fmla="*/ 15 h 19"/>
                <a:gd name="T66" fmla="*/ 21 w 88"/>
                <a:gd name="T67" fmla="*/ 12 h 19"/>
                <a:gd name="T68" fmla="*/ 7 w 88"/>
                <a:gd name="T69" fmla="*/ 12 h 19"/>
                <a:gd name="T70" fmla="*/ 5 w 88"/>
                <a:gd name="T71" fmla="*/ 12 h 19"/>
                <a:gd name="T72" fmla="*/ 7 w 88"/>
                <a:gd name="T73" fmla="*/ 15 h 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8"/>
                <a:gd name="T112" fmla="*/ 0 h 19"/>
                <a:gd name="T113" fmla="*/ 88 w 88"/>
                <a:gd name="T114" fmla="*/ 19 h 1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8" h="19">
                  <a:moveTo>
                    <a:pt x="82" y="17"/>
                  </a:moveTo>
                  <a:cubicBezTo>
                    <a:pt x="67" y="18"/>
                    <a:pt x="50" y="17"/>
                    <a:pt x="34" y="17"/>
                  </a:cubicBezTo>
                  <a:cubicBezTo>
                    <a:pt x="28" y="17"/>
                    <a:pt x="22" y="18"/>
                    <a:pt x="16" y="18"/>
                  </a:cubicBezTo>
                  <a:cubicBezTo>
                    <a:pt x="11" y="18"/>
                    <a:pt x="6" y="19"/>
                    <a:pt x="2" y="15"/>
                  </a:cubicBezTo>
                  <a:cubicBezTo>
                    <a:pt x="0" y="12"/>
                    <a:pt x="3" y="3"/>
                    <a:pt x="9" y="2"/>
                  </a:cubicBezTo>
                  <a:cubicBezTo>
                    <a:pt x="10" y="1"/>
                    <a:pt x="13" y="2"/>
                    <a:pt x="16" y="2"/>
                  </a:cubicBezTo>
                  <a:cubicBezTo>
                    <a:pt x="22" y="3"/>
                    <a:pt x="32" y="4"/>
                    <a:pt x="41" y="3"/>
                  </a:cubicBezTo>
                  <a:cubicBezTo>
                    <a:pt x="45" y="3"/>
                    <a:pt x="49" y="2"/>
                    <a:pt x="52" y="2"/>
                  </a:cubicBezTo>
                  <a:cubicBezTo>
                    <a:pt x="64" y="1"/>
                    <a:pt x="84" y="0"/>
                    <a:pt x="86" y="7"/>
                  </a:cubicBezTo>
                  <a:cubicBezTo>
                    <a:pt x="88" y="12"/>
                    <a:pt x="83" y="14"/>
                    <a:pt x="82" y="17"/>
                  </a:cubicBezTo>
                  <a:close/>
                  <a:moveTo>
                    <a:pt x="80" y="6"/>
                  </a:moveTo>
                  <a:cubicBezTo>
                    <a:pt x="78" y="6"/>
                    <a:pt x="75" y="3"/>
                    <a:pt x="75" y="6"/>
                  </a:cubicBezTo>
                  <a:cubicBezTo>
                    <a:pt x="76" y="6"/>
                    <a:pt x="79" y="8"/>
                    <a:pt x="80" y="6"/>
                  </a:cubicBezTo>
                  <a:close/>
                  <a:moveTo>
                    <a:pt x="7" y="8"/>
                  </a:moveTo>
                  <a:cubicBezTo>
                    <a:pt x="12" y="9"/>
                    <a:pt x="17" y="9"/>
                    <a:pt x="20" y="6"/>
                  </a:cubicBezTo>
                  <a:cubicBezTo>
                    <a:pt x="16" y="7"/>
                    <a:pt x="8" y="4"/>
                    <a:pt x="7" y="8"/>
                  </a:cubicBezTo>
                  <a:close/>
                  <a:moveTo>
                    <a:pt x="59" y="8"/>
                  </a:moveTo>
                  <a:cubicBezTo>
                    <a:pt x="54" y="8"/>
                    <a:pt x="50" y="7"/>
                    <a:pt x="45" y="7"/>
                  </a:cubicBezTo>
                  <a:cubicBezTo>
                    <a:pt x="37" y="7"/>
                    <a:pt x="26" y="7"/>
                    <a:pt x="20" y="9"/>
                  </a:cubicBezTo>
                  <a:cubicBezTo>
                    <a:pt x="19" y="9"/>
                    <a:pt x="17" y="8"/>
                    <a:pt x="16" y="9"/>
                  </a:cubicBezTo>
                  <a:cubicBezTo>
                    <a:pt x="13" y="9"/>
                    <a:pt x="10" y="9"/>
                    <a:pt x="9" y="11"/>
                  </a:cubicBezTo>
                  <a:cubicBezTo>
                    <a:pt x="25" y="10"/>
                    <a:pt x="46" y="13"/>
                    <a:pt x="62" y="12"/>
                  </a:cubicBezTo>
                  <a:cubicBezTo>
                    <a:pt x="65" y="12"/>
                    <a:pt x="70" y="10"/>
                    <a:pt x="71" y="10"/>
                  </a:cubicBezTo>
                  <a:cubicBezTo>
                    <a:pt x="74" y="10"/>
                    <a:pt x="79" y="12"/>
                    <a:pt x="80" y="8"/>
                  </a:cubicBezTo>
                  <a:cubicBezTo>
                    <a:pt x="73" y="6"/>
                    <a:pt x="65" y="7"/>
                    <a:pt x="59" y="8"/>
                  </a:cubicBezTo>
                  <a:close/>
                  <a:moveTo>
                    <a:pt x="79" y="11"/>
                  </a:moveTo>
                  <a:cubicBezTo>
                    <a:pt x="72" y="13"/>
                    <a:pt x="62" y="13"/>
                    <a:pt x="55" y="13"/>
                  </a:cubicBezTo>
                  <a:cubicBezTo>
                    <a:pt x="50" y="13"/>
                    <a:pt x="55" y="14"/>
                    <a:pt x="56" y="14"/>
                  </a:cubicBezTo>
                  <a:cubicBezTo>
                    <a:pt x="64" y="14"/>
                    <a:pt x="75" y="13"/>
                    <a:pt x="81" y="14"/>
                  </a:cubicBezTo>
                  <a:cubicBezTo>
                    <a:pt x="81" y="12"/>
                    <a:pt x="84" y="9"/>
                    <a:pt x="82" y="8"/>
                  </a:cubicBezTo>
                  <a:cubicBezTo>
                    <a:pt x="82" y="11"/>
                    <a:pt x="81" y="11"/>
                    <a:pt x="79" y="11"/>
                  </a:cubicBezTo>
                  <a:close/>
                  <a:moveTo>
                    <a:pt x="7" y="15"/>
                  </a:moveTo>
                  <a:cubicBezTo>
                    <a:pt x="15" y="15"/>
                    <a:pt x="23" y="15"/>
                    <a:pt x="31" y="15"/>
                  </a:cubicBezTo>
                  <a:cubicBezTo>
                    <a:pt x="30" y="11"/>
                    <a:pt x="25" y="12"/>
                    <a:pt x="21" y="12"/>
                  </a:cubicBezTo>
                  <a:cubicBezTo>
                    <a:pt x="16" y="12"/>
                    <a:pt x="11" y="12"/>
                    <a:pt x="7" y="12"/>
                  </a:cubicBezTo>
                  <a:cubicBezTo>
                    <a:pt x="6" y="12"/>
                    <a:pt x="6" y="12"/>
                    <a:pt x="5" y="12"/>
                  </a:cubicBezTo>
                  <a:cubicBezTo>
                    <a:pt x="5" y="14"/>
                    <a:pt x="6" y="14"/>
                    <a:pt x="7" y="15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52" name="Freeform 99"/>
            <p:cNvSpPr>
              <a:spLocks noEditPoints="1" noChangeArrowheads="1"/>
            </p:cNvSpPr>
            <p:nvPr/>
          </p:nvSpPr>
          <p:spPr bwMode="auto">
            <a:xfrm>
              <a:off x="409575" y="211137"/>
              <a:ext cx="65088" cy="68263"/>
            </a:xfrm>
            <a:custGeom>
              <a:avLst/>
              <a:gdLst>
                <a:gd name="T0" fmla="*/ 6 w 23"/>
                <a:gd name="T1" fmla="*/ 1 h 25"/>
                <a:gd name="T2" fmla="*/ 7 w 23"/>
                <a:gd name="T3" fmla="*/ 0 h 25"/>
                <a:gd name="T4" fmla="*/ 15 w 23"/>
                <a:gd name="T5" fmla="*/ 1 h 25"/>
                <a:gd name="T6" fmla="*/ 21 w 23"/>
                <a:gd name="T7" fmla="*/ 7 h 25"/>
                <a:gd name="T8" fmla="*/ 18 w 23"/>
                <a:gd name="T9" fmla="*/ 23 h 25"/>
                <a:gd name="T10" fmla="*/ 16 w 23"/>
                <a:gd name="T11" fmla="*/ 24 h 25"/>
                <a:gd name="T12" fmla="*/ 1 w 23"/>
                <a:gd name="T13" fmla="*/ 20 h 25"/>
                <a:gd name="T14" fmla="*/ 0 w 23"/>
                <a:gd name="T15" fmla="*/ 18 h 25"/>
                <a:gd name="T16" fmla="*/ 2 w 23"/>
                <a:gd name="T17" fmla="*/ 4 h 25"/>
                <a:gd name="T18" fmla="*/ 4 w 23"/>
                <a:gd name="T19" fmla="*/ 3 h 25"/>
                <a:gd name="T20" fmla="*/ 6 w 23"/>
                <a:gd name="T21" fmla="*/ 1 h 25"/>
                <a:gd name="T22" fmla="*/ 17 w 23"/>
                <a:gd name="T23" fmla="*/ 19 h 25"/>
                <a:gd name="T24" fmla="*/ 18 w 23"/>
                <a:gd name="T25" fmla="*/ 16 h 25"/>
                <a:gd name="T26" fmla="*/ 18 w 23"/>
                <a:gd name="T27" fmla="*/ 10 h 25"/>
                <a:gd name="T28" fmla="*/ 18 w 23"/>
                <a:gd name="T29" fmla="*/ 9 h 25"/>
                <a:gd name="T30" fmla="*/ 14 w 23"/>
                <a:gd name="T31" fmla="*/ 4 h 25"/>
                <a:gd name="T32" fmla="*/ 8 w 23"/>
                <a:gd name="T33" fmla="*/ 4 h 25"/>
                <a:gd name="T34" fmla="*/ 5 w 23"/>
                <a:gd name="T35" fmla="*/ 11 h 25"/>
                <a:gd name="T36" fmla="*/ 11 w 23"/>
                <a:gd name="T37" fmla="*/ 8 h 25"/>
                <a:gd name="T38" fmla="*/ 14 w 23"/>
                <a:gd name="T39" fmla="*/ 17 h 25"/>
                <a:gd name="T40" fmla="*/ 12 w 23"/>
                <a:gd name="T41" fmla="*/ 19 h 25"/>
                <a:gd name="T42" fmla="*/ 10 w 23"/>
                <a:gd name="T43" fmla="*/ 21 h 25"/>
                <a:gd name="T44" fmla="*/ 17 w 23"/>
                <a:gd name="T45" fmla="*/ 19 h 25"/>
                <a:gd name="T46" fmla="*/ 8 w 23"/>
                <a:gd name="T47" fmla="*/ 16 h 25"/>
                <a:gd name="T48" fmla="*/ 10 w 23"/>
                <a:gd name="T49" fmla="*/ 16 h 25"/>
                <a:gd name="T50" fmla="*/ 8 w 23"/>
                <a:gd name="T51" fmla="*/ 12 h 25"/>
                <a:gd name="T52" fmla="*/ 8 w 23"/>
                <a:gd name="T53" fmla="*/ 16 h 2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3"/>
                <a:gd name="T82" fmla="*/ 0 h 25"/>
                <a:gd name="T83" fmla="*/ 23 w 23"/>
                <a:gd name="T84" fmla="*/ 25 h 2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3" h="25">
                  <a:moveTo>
                    <a:pt x="6" y="1"/>
                  </a:moveTo>
                  <a:cubicBezTo>
                    <a:pt x="6" y="0"/>
                    <a:pt x="6" y="0"/>
                    <a:pt x="7" y="0"/>
                  </a:cubicBezTo>
                  <a:cubicBezTo>
                    <a:pt x="10" y="0"/>
                    <a:pt x="11" y="2"/>
                    <a:pt x="15" y="1"/>
                  </a:cubicBezTo>
                  <a:cubicBezTo>
                    <a:pt x="17" y="3"/>
                    <a:pt x="19" y="5"/>
                    <a:pt x="21" y="7"/>
                  </a:cubicBezTo>
                  <a:cubicBezTo>
                    <a:pt x="23" y="14"/>
                    <a:pt x="22" y="20"/>
                    <a:pt x="18" y="23"/>
                  </a:cubicBezTo>
                  <a:cubicBezTo>
                    <a:pt x="17" y="23"/>
                    <a:pt x="16" y="24"/>
                    <a:pt x="16" y="24"/>
                  </a:cubicBezTo>
                  <a:cubicBezTo>
                    <a:pt x="9" y="25"/>
                    <a:pt x="4" y="23"/>
                    <a:pt x="1" y="20"/>
                  </a:cubicBezTo>
                  <a:cubicBezTo>
                    <a:pt x="1" y="19"/>
                    <a:pt x="0" y="18"/>
                    <a:pt x="0" y="18"/>
                  </a:cubicBezTo>
                  <a:cubicBezTo>
                    <a:pt x="0" y="13"/>
                    <a:pt x="0" y="7"/>
                    <a:pt x="2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5" y="2"/>
                    <a:pt x="5" y="1"/>
                    <a:pt x="6" y="1"/>
                  </a:cubicBezTo>
                  <a:close/>
                  <a:moveTo>
                    <a:pt x="17" y="19"/>
                  </a:moveTo>
                  <a:cubicBezTo>
                    <a:pt x="18" y="19"/>
                    <a:pt x="18" y="17"/>
                    <a:pt x="18" y="16"/>
                  </a:cubicBezTo>
                  <a:cubicBezTo>
                    <a:pt x="18" y="14"/>
                    <a:pt x="20" y="12"/>
                    <a:pt x="18" y="10"/>
                  </a:cubicBezTo>
                  <a:cubicBezTo>
                    <a:pt x="18" y="10"/>
                    <a:pt x="18" y="9"/>
                    <a:pt x="18" y="9"/>
                  </a:cubicBezTo>
                  <a:cubicBezTo>
                    <a:pt x="17" y="7"/>
                    <a:pt x="14" y="6"/>
                    <a:pt x="14" y="4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8" y="7"/>
                    <a:pt x="2" y="8"/>
                    <a:pt x="5" y="11"/>
                  </a:cubicBezTo>
                  <a:cubicBezTo>
                    <a:pt x="6" y="9"/>
                    <a:pt x="7" y="7"/>
                    <a:pt x="11" y="8"/>
                  </a:cubicBezTo>
                  <a:cubicBezTo>
                    <a:pt x="14" y="8"/>
                    <a:pt x="14" y="13"/>
                    <a:pt x="14" y="17"/>
                  </a:cubicBezTo>
                  <a:cubicBezTo>
                    <a:pt x="12" y="17"/>
                    <a:pt x="13" y="19"/>
                    <a:pt x="12" y="19"/>
                  </a:cubicBezTo>
                  <a:cubicBezTo>
                    <a:pt x="12" y="20"/>
                    <a:pt x="10" y="20"/>
                    <a:pt x="10" y="21"/>
                  </a:cubicBezTo>
                  <a:cubicBezTo>
                    <a:pt x="14" y="21"/>
                    <a:pt x="16" y="20"/>
                    <a:pt x="17" y="19"/>
                  </a:cubicBezTo>
                  <a:close/>
                  <a:moveTo>
                    <a:pt x="8" y="16"/>
                  </a:moveTo>
                  <a:cubicBezTo>
                    <a:pt x="8" y="16"/>
                    <a:pt x="9" y="16"/>
                    <a:pt x="10" y="16"/>
                  </a:cubicBezTo>
                  <a:cubicBezTo>
                    <a:pt x="10" y="15"/>
                    <a:pt x="11" y="11"/>
                    <a:pt x="8" y="12"/>
                  </a:cubicBezTo>
                  <a:cubicBezTo>
                    <a:pt x="8" y="14"/>
                    <a:pt x="6" y="15"/>
                    <a:pt x="8" y="16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53" name="Freeform 100"/>
            <p:cNvSpPr>
              <a:spLocks noEditPoints="1" noChangeArrowheads="1"/>
            </p:cNvSpPr>
            <p:nvPr/>
          </p:nvSpPr>
          <p:spPr bwMode="auto">
            <a:xfrm>
              <a:off x="527050" y="568325"/>
              <a:ext cx="55563" cy="30163"/>
            </a:xfrm>
            <a:custGeom>
              <a:avLst/>
              <a:gdLst>
                <a:gd name="T0" fmla="*/ 16 w 20"/>
                <a:gd name="T1" fmla="*/ 1 h 11"/>
                <a:gd name="T2" fmla="*/ 18 w 20"/>
                <a:gd name="T3" fmla="*/ 8 h 11"/>
                <a:gd name="T4" fmla="*/ 17 w 20"/>
                <a:gd name="T5" fmla="*/ 5 h 11"/>
                <a:gd name="T6" fmla="*/ 13 w 20"/>
                <a:gd name="T7" fmla="*/ 8 h 11"/>
                <a:gd name="T8" fmla="*/ 8 w 20"/>
                <a:gd name="T9" fmla="*/ 8 h 11"/>
                <a:gd name="T10" fmla="*/ 0 w 20"/>
                <a:gd name="T11" fmla="*/ 8 h 11"/>
                <a:gd name="T12" fmla="*/ 1 w 20"/>
                <a:gd name="T13" fmla="*/ 1 h 11"/>
                <a:gd name="T14" fmla="*/ 6 w 20"/>
                <a:gd name="T15" fmla="*/ 1 h 11"/>
                <a:gd name="T16" fmla="*/ 7 w 20"/>
                <a:gd name="T17" fmla="*/ 3 h 11"/>
                <a:gd name="T18" fmla="*/ 12 w 20"/>
                <a:gd name="T19" fmla="*/ 4 h 11"/>
                <a:gd name="T20" fmla="*/ 13 w 20"/>
                <a:gd name="T21" fmla="*/ 1 h 11"/>
                <a:gd name="T22" fmla="*/ 16 w 20"/>
                <a:gd name="T23" fmla="*/ 1 h 11"/>
                <a:gd name="T24" fmla="*/ 2 w 20"/>
                <a:gd name="T25" fmla="*/ 7 h 11"/>
                <a:gd name="T26" fmla="*/ 6 w 20"/>
                <a:gd name="T27" fmla="*/ 2 h 11"/>
                <a:gd name="T28" fmla="*/ 3 w 20"/>
                <a:gd name="T29" fmla="*/ 2 h 11"/>
                <a:gd name="T30" fmla="*/ 2 w 20"/>
                <a:gd name="T31" fmla="*/ 7 h 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"/>
                <a:gd name="T49" fmla="*/ 0 h 11"/>
                <a:gd name="T50" fmla="*/ 20 w 20"/>
                <a:gd name="T51" fmla="*/ 11 h 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" h="11">
                  <a:moveTo>
                    <a:pt x="16" y="1"/>
                  </a:moveTo>
                  <a:cubicBezTo>
                    <a:pt x="20" y="0"/>
                    <a:pt x="17" y="6"/>
                    <a:pt x="18" y="8"/>
                  </a:cubicBezTo>
                  <a:cubicBezTo>
                    <a:pt x="17" y="11"/>
                    <a:pt x="17" y="6"/>
                    <a:pt x="17" y="5"/>
                  </a:cubicBezTo>
                  <a:cubicBezTo>
                    <a:pt x="14" y="5"/>
                    <a:pt x="12" y="5"/>
                    <a:pt x="13" y="8"/>
                  </a:cubicBezTo>
                  <a:cubicBezTo>
                    <a:pt x="10" y="6"/>
                    <a:pt x="11" y="8"/>
                    <a:pt x="8" y="8"/>
                  </a:cubicBezTo>
                  <a:cubicBezTo>
                    <a:pt x="5" y="9"/>
                    <a:pt x="3" y="8"/>
                    <a:pt x="0" y="8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3"/>
                    <a:pt x="12" y="0"/>
                    <a:pt x="12" y="4"/>
                  </a:cubicBezTo>
                  <a:cubicBezTo>
                    <a:pt x="13" y="4"/>
                    <a:pt x="13" y="2"/>
                    <a:pt x="13" y="1"/>
                  </a:cubicBezTo>
                  <a:cubicBezTo>
                    <a:pt x="14" y="1"/>
                    <a:pt x="16" y="2"/>
                    <a:pt x="16" y="1"/>
                  </a:cubicBezTo>
                  <a:close/>
                  <a:moveTo>
                    <a:pt x="2" y="7"/>
                  </a:moveTo>
                  <a:cubicBezTo>
                    <a:pt x="5" y="7"/>
                    <a:pt x="6" y="6"/>
                    <a:pt x="6" y="2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2" y="3"/>
                    <a:pt x="2" y="5"/>
                    <a:pt x="2" y="7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54" name="Freeform 101"/>
            <p:cNvSpPr>
              <a:spLocks noEditPoints="1" noChangeArrowheads="1"/>
            </p:cNvSpPr>
            <p:nvPr/>
          </p:nvSpPr>
          <p:spPr bwMode="auto">
            <a:xfrm>
              <a:off x="1003300" y="615950"/>
              <a:ext cx="76200" cy="71438"/>
            </a:xfrm>
            <a:custGeom>
              <a:avLst/>
              <a:gdLst>
                <a:gd name="T0" fmla="*/ 21 w 27"/>
                <a:gd name="T1" fmla="*/ 2 h 26"/>
                <a:gd name="T2" fmla="*/ 27 w 27"/>
                <a:gd name="T3" fmla="*/ 15 h 26"/>
                <a:gd name="T4" fmla="*/ 26 w 27"/>
                <a:gd name="T5" fmla="*/ 19 h 26"/>
                <a:gd name="T6" fmla="*/ 24 w 27"/>
                <a:gd name="T7" fmla="*/ 20 h 26"/>
                <a:gd name="T8" fmla="*/ 24 w 27"/>
                <a:gd name="T9" fmla="*/ 22 h 26"/>
                <a:gd name="T10" fmla="*/ 21 w 27"/>
                <a:gd name="T11" fmla="*/ 23 h 26"/>
                <a:gd name="T12" fmla="*/ 19 w 27"/>
                <a:gd name="T13" fmla="*/ 24 h 26"/>
                <a:gd name="T14" fmla="*/ 7 w 27"/>
                <a:gd name="T15" fmla="*/ 24 h 26"/>
                <a:gd name="T16" fmla="*/ 1 w 27"/>
                <a:gd name="T17" fmla="*/ 9 h 26"/>
                <a:gd name="T18" fmla="*/ 2 w 27"/>
                <a:gd name="T19" fmla="*/ 8 h 26"/>
                <a:gd name="T20" fmla="*/ 4 w 27"/>
                <a:gd name="T21" fmla="*/ 5 h 26"/>
                <a:gd name="T22" fmla="*/ 8 w 27"/>
                <a:gd name="T23" fmla="*/ 3 h 26"/>
                <a:gd name="T24" fmla="*/ 9 w 27"/>
                <a:gd name="T25" fmla="*/ 1 h 26"/>
                <a:gd name="T26" fmla="*/ 21 w 27"/>
                <a:gd name="T27" fmla="*/ 2 h 26"/>
                <a:gd name="T28" fmla="*/ 8 w 27"/>
                <a:gd name="T29" fmla="*/ 11 h 26"/>
                <a:gd name="T30" fmla="*/ 8 w 27"/>
                <a:gd name="T31" fmla="*/ 7 h 26"/>
                <a:gd name="T32" fmla="*/ 19 w 27"/>
                <a:gd name="T33" fmla="*/ 4 h 26"/>
                <a:gd name="T34" fmla="*/ 20 w 27"/>
                <a:gd name="T35" fmla="*/ 4 h 26"/>
                <a:gd name="T36" fmla="*/ 13 w 27"/>
                <a:gd name="T37" fmla="*/ 2 h 26"/>
                <a:gd name="T38" fmla="*/ 12 w 27"/>
                <a:gd name="T39" fmla="*/ 4 h 26"/>
                <a:gd name="T40" fmla="*/ 6 w 27"/>
                <a:gd name="T41" fmla="*/ 6 h 26"/>
                <a:gd name="T42" fmla="*/ 6 w 27"/>
                <a:gd name="T43" fmla="*/ 12 h 26"/>
                <a:gd name="T44" fmla="*/ 8 w 27"/>
                <a:gd name="T45" fmla="*/ 14 h 26"/>
                <a:gd name="T46" fmla="*/ 8 w 27"/>
                <a:gd name="T47" fmla="*/ 16 h 26"/>
                <a:gd name="T48" fmla="*/ 12 w 27"/>
                <a:gd name="T49" fmla="*/ 18 h 26"/>
                <a:gd name="T50" fmla="*/ 21 w 27"/>
                <a:gd name="T51" fmla="*/ 18 h 26"/>
                <a:gd name="T52" fmla="*/ 21 w 27"/>
                <a:gd name="T53" fmla="*/ 5 h 26"/>
                <a:gd name="T54" fmla="*/ 13 w 27"/>
                <a:gd name="T55" fmla="*/ 5 h 26"/>
                <a:gd name="T56" fmla="*/ 10 w 27"/>
                <a:gd name="T57" fmla="*/ 7 h 26"/>
                <a:gd name="T58" fmla="*/ 9 w 27"/>
                <a:gd name="T59" fmla="*/ 9 h 26"/>
                <a:gd name="T60" fmla="*/ 10 w 27"/>
                <a:gd name="T61" fmla="*/ 14 h 26"/>
                <a:gd name="T62" fmla="*/ 13 w 27"/>
                <a:gd name="T63" fmla="*/ 14 h 26"/>
                <a:gd name="T64" fmla="*/ 14 w 27"/>
                <a:gd name="T65" fmla="*/ 11 h 26"/>
                <a:gd name="T66" fmla="*/ 18 w 27"/>
                <a:gd name="T67" fmla="*/ 14 h 26"/>
                <a:gd name="T68" fmla="*/ 15 w 27"/>
                <a:gd name="T69" fmla="*/ 17 h 26"/>
                <a:gd name="T70" fmla="*/ 8 w 27"/>
                <a:gd name="T71" fmla="*/ 11 h 26"/>
                <a:gd name="T72" fmla="*/ 13 w 27"/>
                <a:gd name="T73" fmla="*/ 24 h 26"/>
                <a:gd name="T74" fmla="*/ 19 w 27"/>
                <a:gd name="T75" fmla="*/ 23 h 26"/>
                <a:gd name="T76" fmla="*/ 21 w 27"/>
                <a:gd name="T77" fmla="*/ 23 h 26"/>
                <a:gd name="T78" fmla="*/ 23 w 27"/>
                <a:gd name="T79" fmla="*/ 19 h 26"/>
                <a:gd name="T80" fmla="*/ 24 w 27"/>
                <a:gd name="T81" fmla="*/ 15 h 26"/>
                <a:gd name="T82" fmla="*/ 11 w 27"/>
                <a:gd name="T83" fmla="*/ 20 h 26"/>
                <a:gd name="T84" fmla="*/ 4 w 27"/>
                <a:gd name="T85" fmla="*/ 10 h 26"/>
                <a:gd name="T86" fmla="*/ 3 w 27"/>
                <a:gd name="T87" fmla="*/ 9 h 26"/>
                <a:gd name="T88" fmla="*/ 13 w 27"/>
                <a:gd name="T89" fmla="*/ 24 h 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"/>
                <a:gd name="T136" fmla="*/ 0 h 26"/>
                <a:gd name="T137" fmla="*/ 27 w 27"/>
                <a:gd name="T138" fmla="*/ 26 h 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" h="26">
                  <a:moveTo>
                    <a:pt x="21" y="2"/>
                  </a:moveTo>
                  <a:cubicBezTo>
                    <a:pt x="24" y="6"/>
                    <a:pt x="27" y="10"/>
                    <a:pt x="27" y="15"/>
                  </a:cubicBezTo>
                  <a:cubicBezTo>
                    <a:pt x="27" y="16"/>
                    <a:pt x="26" y="18"/>
                    <a:pt x="26" y="19"/>
                  </a:cubicBezTo>
                  <a:cubicBezTo>
                    <a:pt x="26" y="20"/>
                    <a:pt x="24" y="20"/>
                    <a:pt x="24" y="20"/>
                  </a:cubicBezTo>
                  <a:cubicBezTo>
                    <a:pt x="24" y="20"/>
                    <a:pt x="24" y="22"/>
                    <a:pt x="24" y="22"/>
                  </a:cubicBezTo>
                  <a:cubicBezTo>
                    <a:pt x="23" y="23"/>
                    <a:pt x="22" y="22"/>
                    <a:pt x="21" y="23"/>
                  </a:cubicBezTo>
                  <a:cubicBezTo>
                    <a:pt x="20" y="24"/>
                    <a:pt x="21" y="24"/>
                    <a:pt x="19" y="24"/>
                  </a:cubicBezTo>
                  <a:cubicBezTo>
                    <a:pt x="17" y="25"/>
                    <a:pt x="12" y="26"/>
                    <a:pt x="7" y="24"/>
                  </a:cubicBezTo>
                  <a:cubicBezTo>
                    <a:pt x="3" y="20"/>
                    <a:pt x="0" y="15"/>
                    <a:pt x="1" y="9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2" y="7"/>
                    <a:pt x="4" y="7"/>
                    <a:pt x="4" y="5"/>
                  </a:cubicBezTo>
                  <a:cubicBezTo>
                    <a:pt x="4" y="4"/>
                    <a:pt x="6" y="4"/>
                    <a:pt x="8" y="3"/>
                  </a:cubicBezTo>
                  <a:cubicBezTo>
                    <a:pt x="8" y="2"/>
                    <a:pt x="9" y="1"/>
                    <a:pt x="9" y="1"/>
                  </a:cubicBezTo>
                  <a:cubicBezTo>
                    <a:pt x="13" y="0"/>
                    <a:pt x="18" y="1"/>
                    <a:pt x="21" y="2"/>
                  </a:cubicBezTo>
                  <a:close/>
                  <a:moveTo>
                    <a:pt x="8" y="11"/>
                  </a:moveTo>
                  <a:cubicBezTo>
                    <a:pt x="7" y="11"/>
                    <a:pt x="8" y="8"/>
                    <a:pt x="8" y="7"/>
                  </a:cubicBezTo>
                  <a:cubicBezTo>
                    <a:pt x="10" y="5"/>
                    <a:pt x="16" y="3"/>
                    <a:pt x="19" y="4"/>
                  </a:cubicBezTo>
                  <a:cubicBezTo>
                    <a:pt x="20" y="4"/>
                    <a:pt x="21" y="5"/>
                    <a:pt x="20" y="4"/>
                  </a:cubicBezTo>
                  <a:cubicBezTo>
                    <a:pt x="18" y="2"/>
                    <a:pt x="16" y="2"/>
                    <a:pt x="13" y="2"/>
                  </a:cubicBezTo>
                  <a:cubicBezTo>
                    <a:pt x="11" y="2"/>
                    <a:pt x="13" y="3"/>
                    <a:pt x="12" y="4"/>
                  </a:cubicBezTo>
                  <a:cubicBezTo>
                    <a:pt x="9" y="3"/>
                    <a:pt x="8" y="5"/>
                    <a:pt x="6" y="6"/>
                  </a:cubicBezTo>
                  <a:cubicBezTo>
                    <a:pt x="6" y="8"/>
                    <a:pt x="5" y="10"/>
                    <a:pt x="6" y="12"/>
                  </a:cubicBezTo>
                  <a:cubicBezTo>
                    <a:pt x="6" y="13"/>
                    <a:pt x="7" y="13"/>
                    <a:pt x="8" y="14"/>
                  </a:cubicBezTo>
                  <a:cubicBezTo>
                    <a:pt x="8" y="14"/>
                    <a:pt x="7" y="15"/>
                    <a:pt x="8" y="16"/>
                  </a:cubicBezTo>
                  <a:cubicBezTo>
                    <a:pt x="9" y="18"/>
                    <a:pt x="11" y="18"/>
                    <a:pt x="12" y="18"/>
                  </a:cubicBezTo>
                  <a:cubicBezTo>
                    <a:pt x="15" y="19"/>
                    <a:pt x="19" y="20"/>
                    <a:pt x="21" y="18"/>
                  </a:cubicBezTo>
                  <a:cubicBezTo>
                    <a:pt x="24" y="15"/>
                    <a:pt x="25" y="9"/>
                    <a:pt x="21" y="5"/>
                  </a:cubicBezTo>
                  <a:cubicBezTo>
                    <a:pt x="18" y="5"/>
                    <a:pt x="15" y="5"/>
                    <a:pt x="13" y="5"/>
                  </a:cubicBezTo>
                  <a:cubicBezTo>
                    <a:pt x="12" y="6"/>
                    <a:pt x="12" y="7"/>
                    <a:pt x="10" y="7"/>
                  </a:cubicBezTo>
                  <a:cubicBezTo>
                    <a:pt x="10" y="8"/>
                    <a:pt x="10" y="9"/>
                    <a:pt x="9" y="9"/>
                  </a:cubicBezTo>
                  <a:cubicBezTo>
                    <a:pt x="9" y="11"/>
                    <a:pt x="9" y="13"/>
                    <a:pt x="10" y="14"/>
                  </a:cubicBezTo>
                  <a:cubicBezTo>
                    <a:pt x="11" y="14"/>
                    <a:pt x="12" y="16"/>
                    <a:pt x="13" y="14"/>
                  </a:cubicBezTo>
                  <a:cubicBezTo>
                    <a:pt x="11" y="13"/>
                    <a:pt x="12" y="10"/>
                    <a:pt x="14" y="11"/>
                  </a:cubicBezTo>
                  <a:cubicBezTo>
                    <a:pt x="16" y="11"/>
                    <a:pt x="17" y="12"/>
                    <a:pt x="18" y="14"/>
                  </a:cubicBezTo>
                  <a:cubicBezTo>
                    <a:pt x="17" y="15"/>
                    <a:pt x="17" y="16"/>
                    <a:pt x="15" y="17"/>
                  </a:cubicBezTo>
                  <a:cubicBezTo>
                    <a:pt x="11" y="17"/>
                    <a:pt x="8" y="14"/>
                    <a:pt x="8" y="11"/>
                  </a:cubicBezTo>
                  <a:close/>
                  <a:moveTo>
                    <a:pt x="13" y="24"/>
                  </a:moveTo>
                  <a:cubicBezTo>
                    <a:pt x="15" y="25"/>
                    <a:pt x="18" y="23"/>
                    <a:pt x="19" y="23"/>
                  </a:cubicBezTo>
                  <a:cubicBezTo>
                    <a:pt x="19" y="22"/>
                    <a:pt x="20" y="23"/>
                    <a:pt x="21" y="23"/>
                  </a:cubicBezTo>
                  <a:cubicBezTo>
                    <a:pt x="21" y="22"/>
                    <a:pt x="22" y="21"/>
                    <a:pt x="23" y="19"/>
                  </a:cubicBezTo>
                  <a:cubicBezTo>
                    <a:pt x="24" y="19"/>
                    <a:pt x="27" y="16"/>
                    <a:pt x="24" y="15"/>
                  </a:cubicBezTo>
                  <a:cubicBezTo>
                    <a:pt x="23" y="20"/>
                    <a:pt x="16" y="22"/>
                    <a:pt x="11" y="20"/>
                  </a:cubicBezTo>
                  <a:cubicBezTo>
                    <a:pt x="8" y="19"/>
                    <a:pt x="4" y="13"/>
                    <a:pt x="4" y="10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0" y="16"/>
                    <a:pt x="6" y="24"/>
                    <a:pt x="13" y="24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55" name="Freeform 102"/>
            <p:cNvSpPr>
              <a:spLocks noEditPoints="1" noChangeArrowheads="1"/>
            </p:cNvSpPr>
            <p:nvPr/>
          </p:nvSpPr>
          <p:spPr bwMode="auto">
            <a:xfrm>
              <a:off x="801687" y="893762"/>
              <a:ext cx="38100" cy="26988"/>
            </a:xfrm>
            <a:custGeom>
              <a:avLst/>
              <a:gdLst>
                <a:gd name="T0" fmla="*/ 6 w 14"/>
                <a:gd name="T1" fmla="*/ 0 h 10"/>
                <a:gd name="T2" fmla="*/ 11 w 14"/>
                <a:gd name="T3" fmla="*/ 0 h 10"/>
                <a:gd name="T4" fmla="*/ 14 w 14"/>
                <a:gd name="T5" fmla="*/ 7 h 10"/>
                <a:gd name="T6" fmla="*/ 0 w 14"/>
                <a:gd name="T7" fmla="*/ 8 h 10"/>
                <a:gd name="T8" fmla="*/ 2 w 14"/>
                <a:gd name="T9" fmla="*/ 4 h 10"/>
                <a:gd name="T10" fmla="*/ 2 w 14"/>
                <a:gd name="T11" fmla="*/ 1 h 10"/>
                <a:gd name="T12" fmla="*/ 2 w 14"/>
                <a:gd name="T13" fmla="*/ 7 h 10"/>
                <a:gd name="T14" fmla="*/ 6 w 14"/>
                <a:gd name="T15" fmla="*/ 0 h 10"/>
                <a:gd name="T16" fmla="*/ 12 w 14"/>
                <a:gd name="T17" fmla="*/ 6 h 10"/>
                <a:gd name="T18" fmla="*/ 11 w 14"/>
                <a:gd name="T19" fmla="*/ 3 h 10"/>
                <a:gd name="T20" fmla="*/ 12 w 14"/>
                <a:gd name="T21" fmla="*/ 6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0"/>
                <a:gd name="T35" fmla="*/ 14 w 14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0">
                  <a:moveTo>
                    <a:pt x="6" y="0"/>
                  </a:moveTo>
                  <a:cubicBezTo>
                    <a:pt x="9" y="0"/>
                    <a:pt x="8" y="1"/>
                    <a:pt x="11" y="0"/>
                  </a:cubicBezTo>
                  <a:cubicBezTo>
                    <a:pt x="13" y="1"/>
                    <a:pt x="14" y="3"/>
                    <a:pt x="14" y="7"/>
                  </a:cubicBezTo>
                  <a:cubicBezTo>
                    <a:pt x="9" y="7"/>
                    <a:pt x="4" y="10"/>
                    <a:pt x="0" y="8"/>
                  </a:cubicBezTo>
                  <a:cubicBezTo>
                    <a:pt x="0" y="6"/>
                    <a:pt x="2" y="5"/>
                    <a:pt x="2" y="4"/>
                  </a:cubicBezTo>
                  <a:cubicBezTo>
                    <a:pt x="2" y="2"/>
                    <a:pt x="1" y="1"/>
                    <a:pt x="2" y="1"/>
                  </a:cubicBezTo>
                  <a:cubicBezTo>
                    <a:pt x="6" y="1"/>
                    <a:pt x="3" y="6"/>
                    <a:pt x="2" y="7"/>
                  </a:cubicBezTo>
                  <a:cubicBezTo>
                    <a:pt x="6" y="8"/>
                    <a:pt x="4" y="2"/>
                    <a:pt x="6" y="0"/>
                  </a:cubicBezTo>
                  <a:close/>
                  <a:moveTo>
                    <a:pt x="12" y="6"/>
                  </a:moveTo>
                  <a:cubicBezTo>
                    <a:pt x="13" y="5"/>
                    <a:pt x="13" y="3"/>
                    <a:pt x="11" y="3"/>
                  </a:cubicBezTo>
                  <a:cubicBezTo>
                    <a:pt x="10" y="4"/>
                    <a:pt x="10" y="6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56" name="Freeform 103"/>
            <p:cNvSpPr>
              <a:spLocks noEditPoints="1" noChangeArrowheads="1"/>
            </p:cNvSpPr>
            <p:nvPr/>
          </p:nvSpPr>
          <p:spPr bwMode="auto">
            <a:xfrm>
              <a:off x="430212" y="1143000"/>
              <a:ext cx="196850" cy="193675"/>
            </a:xfrm>
            <a:custGeom>
              <a:avLst/>
              <a:gdLst>
                <a:gd name="T0" fmla="*/ 70 w 71"/>
                <a:gd name="T1" fmla="*/ 27 h 70"/>
                <a:gd name="T2" fmla="*/ 69 w 71"/>
                <a:gd name="T3" fmla="*/ 51 h 70"/>
                <a:gd name="T4" fmla="*/ 23 w 71"/>
                <a:gd name="T5" fmla="*/ 68 h 70"/>
                <a:gd name="T6" fmla="*/ 2 w 71"/>
                <a:gd name="T7" fmla="*/ 9 h 70"/>
                <a:gd name="T8" fmla="*/ 51 w 71"/>
                <a:gd name="T9" fmla="*/ 1 h 70"/>
                <a:gd name="T10" fmla="*/ 68 w 71"/>
                <a:gd name="T11" fmla="*/ 5 h 70"/>
                <a:gd name="T12" fmla="*/ 66 w 71"/>
                <a:gd name="T13" fmla="*/ 61 h 70"/>
                <a:gd name="T14" fmla="*/ 68 w 71"/>
                <a:gd name="T15" fmla="*/ 55 h 70"/>
                <a:gd name="T16" fmla="*/ 67 w 71"/>
                <a:gd name="T17" fmla="*/ 8 h 70"/>
                <a:gd name="T18" fmla="*/ 52 w 71"/>
                <a:gd name="T19" fmla="*/ 2 h 70"/>
                <a:gd name="T20" fmla="*/ 27 w 71"/>
                <a:gd name="T21" fmla="*/ 4 h 70"/>
                <a:gd name="T22" fmla="*/ 65 w 71"/>
                <a:gd name="T23" fmla="*/ 8 h 70"/>
                <a:gd name="T24" fmla="*/ 3 w 71"/>
                <a:gd name="T25" fmla="*/ 29 h 70"/>
                <a:gd name="T26" fmla="*/ 48 w 71"/>
                <a:gd name="T27" fmla="*/ 66 h 70"/>
                <a:gd name="T28" fmla="*/ 5 w 71"/>
                <a:gd name="T29" fmla="*/ 56 h 70"/>
                <a:gd name="T30" fmla="*/ 6 w 71"/>
                <a:gd name="T31" fmla="*/ 14 h 70"/>
                <a:gd name="T32" fmla="*/ 10 w 71"/>
                <a:gd name="T33" fmla="*/ 7 h 70"/>
                <a:gd name="T34" fmla="*/ 6 w 71"/>
                <a:gd name="T35" fmla="*/ 41 h 70"/>
                <a:gd name="T36" fmla="*/ 20 w 71"/>
                <a:gd name="T37" fmla="*/ 46 h 70"/>
                <a:gd name="T38" fmla="*/ 28 w 71"/>
                <a:gd name="T39" fmla="*/ 50 h 70"/>
                <a:gd name="T40" fmla="*/ 45 w 71"/>
                <a:gd name="T41" fmla="*/ 64 h 70"/>
                <a:gd name="T42" fmla="*/ 51 w 71"/>
                <a:gd name="T43" fmla="*/ 64 h 70"/>
                <a:gd name="T44" fmla="*/ 55 w 71"/>
                <a:gd name="T45" fmla="*/ 65 h 70"/>
                <a:gd name="T46" fmla="*/ 64 w 71"/>
                <a:gd name="T47" fmla="*/ 62 h 70"/>
                <a:gd name="T48" fmla="*/ 66 w 71"/>
                <a:gd name="T49" fmla="*/ 41 h 70"/>
                <a:gd name="T50" fmla="*/ 62 w 71"/>
                <a:gd name="T51" fmla="*/ 59 h 70"/>
                <a:gd name="T52" fmla="*/ 59 w 71"/>
                <a:gd name="T53" fmla="*/ 23 h 70"/>
                <a:gd name="T54" fmla="*/ 55 w 71"/>
                <a:gd name="T55" fmla="*/ 21 h 70"/>
                <a:gd name="T56" fmla="*/ 54 w 71"/>
                <a:gd name="T57" fmla="*/ 27 h 70"/>
                <a:gd name="T58" fmla="*/ 49 w 71"/>
                <a:gd name="T59" fmla="*/ 50 h 70"/>
                <a:gd name="T60" fmla="*/ 42 w 71"/>
                <a:gd name="T61" fmla="*/ 16 h 70"/>
                <a:gd name="T62" fmla="*/ 40 w 71"/>
                <a:gd name="T63" fmla="*/ 18 h 70"/>
                <a:gd name="T64" fmla="*/ 37 w 71"/>
                <a:gd name="T65" fmla="*/ 21 h 70"/>
                <a:gd name="T66" fmla="*/ 28 w 71"/>
                <a:gd name="T67" fmla="*/ 21 h 70"/>
                <a:gd name="T68" fmla="*/ 24 w 71"/>
                <a:gd name="T69" fmla="*/ 9 h 70"/>
                <a:gd name="T70" fmla="*/ 21 w 71"/>
                <a:gd name="T71" fmla="*/ 38 h 70"/>
                <a:gd name="T72" fmla="*/ 13 w 71"/>
                <a:gd name="T73" fmla="*/ 42 h 70"/>
                <a:gd name="T74" fmla="*/ 9 w 71"/>
                <a:gd name="T75" fmla="*/ 61 h 70"/>
                <a:gd name="T76" fmla="*/ 15 w 71"/>
                <a:gd name="T77" fmla="*/ 8 h 70"/>
                <a:gd name="T78" fmla="*/ 7 w 71"/>
                <a:gd name="T79" fmla="*/ 11 h 70"/>
                <a:gd name="T80" fmla="*/ 7 w 71"/>
                <a:gd name="T81" fmla="*/ 26 h 70"/>
                <a:gd name="T82" fmla="*/ 31 w 71"/>
                <a:gd name="T83" fmla="*/ 6 h 70"/>
                <a:gd name="T84" fmla="*/ 32 w 71"/>
                <a:gd name="T85" fmla="*/ 6 h 70"/>
                <a:gd name="T86" fmla="*/ 36 w 71"/>
                <a:gd name="T87" fmla="*/ 6 h 70"/>
                <a:gd name="T88" fmla="*/ 50 w 71"/>
                <a:gd name="T89" fmla="*/ 8 h 70"/>
                <a:gd name="T90" fmla="*/ 63 w 71"/>
                <a:gd name="T91" fmla="*/ 9 h 70"/>
                <a:gd name="T92" fmla="*/ 18 w 71"/>
                <a:gd name="T93" fmla="*/ 10 h 70"/>
                <a:gd name="T94" fmla="*/ 61 w 71"/>
                <a:gd name="T95" fmla="*/ 18 h 70"/>
                <a:gd name="T96" fmla="*/ 31 w 71"/>
                <a:gd name="T97" fmla="*/ 11 h 70"/>
                <a:gd name="T98" fmla="*/ 32 w 71"/>
                <a:gd name="T99" fmla="*/ 12 h 70"/>
                <a:gd name="T100" fmla="*/ 54 w 71"/>
                <a:gd name="T101" fmla="*/ 11 h 70"/>
                <a:gd name="T102" fmla="*/ 14 w 71"/>
                <a:gd name="T103" fmla="*/ 16 h 70"/>
                <a:gd name="T104" fmla="*/ 47 w 71"/>
                <a:gd name="T105" fmla="*/ 15 h 70"/>
                <a:gd name="T106" fmla="*/ 46 w 71"/>
                <a:gd name="T107" fmla="*/ 15 h 70"/>
                <a:gd name="T108" fmla="*/ 18 w 71"/>
                <a:gd name="T109" fmla="*/ 25 h 70"/>
                <a:gd name="T110" fmla="*/ 10 w 71"/>
                <a:gd name="T111" fmla="*/ 25 h 70"/>
                <a:gd name="T112" fmla="*/ 13 w 71"/>
                <a:gd name="T113" fmla="*/ 21 h 70"/>
                <a:gd name="T114" fmla="*/ 14 w 71"/>
                <a:gd name="T115" fmla="*/ 26 h 70"/>
                <a:gd name="T116" fmla="*/ 19 w 71"/>
                <a:gd name="T117" fmla="*/ 32 h 70"/>
                <a:gd name="T118" fmla="*/ 49 w 71"/>
                <a:gd name="T119" fmla="*/ 66 h 70"/>
                <a:gd name="T120" fmla="*/ 58 w 71"/>
                <a:gd name="T121" fmla="*/ 68 h 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"/>
                <a:gd name="T184" fmla="*/ 0 h 70"/>
                <a:gd name="T185" fmla="*/ 71 w 71"/>
                <a:gd name="T186" fmla="*/ 70 h 7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" h="70">
                  <a:moveTo>
                    <a:pt x="68" y="5"/>
                  </a:moveTo>
                  <a:cubicBezTo>
                    <a:pt x="68" y="7"/>
                    <a:pt x="69" y="9"/>
                    <a:pt x="69" y="12"/>
                  </a:cubicBezTo>
                  <a:cubicBezTo>
                    <a:pt x="70" y="15"/>
                    <a:pt x="69" y="18"/>
                    <a:pt x="69" y="21"/>
                  </a:cubicBezTo>
                  <a:cubicBezTo>
                    <a:pt x="69" y="22"/>
                    <a:pt x="71" y="24"/>
                    <a:pt x="70" y="27"/>
                  </a:cubicBezTo>
                  <a:cubicBezTo>
                    <a:pt x="70" y="27"/>
                    <a:pt x="69" y="28"/>
                    <a:pt x="69" y="28"/>
                  </a:cubicBezTo>
                  <a:cubicBezTo>
                    <a:pt x="69" y="28"/>
                    <a:pt x="70" y="28"/>
                    <a:pt x="70" y="29"/>
                  </a:cubicBezTo>
                  <a:cubicBezTo>
                    <a:pt x="70" y="30"/>
                    <a:pt x="69" y="29"/>
                    <a:pt x="69" y="30"/>
                  </a:cubicBezTo>
                  <a:cubicBezTo>
                    <a:pt x="69" y="36"/>
                    <a:pt x="70" y="44"/>
                    <a:pt x="69" y="51"/>
                  </a:cubicBezTo>
                  <a:cubicBezTo>
                    <a:pt x="69" y="56"/>
                    <a:pt x="69" y="62"/>
                    <a:pt x="67" y="65"/>
                  </a:cubicBezTo>
                  <a:cubicBezTo>
                    <a:pt x="66" y="66"/>
                    <a:pt x="61" y="69"/>
                    <a:pt x="58" y="69"/>
                  </a:cubicBezTo>
                  <a:cubicBezTo>
                    <a:pt x="54" y="70"/>
                    <a:pt x="50" y="69"/>
                    <a:pt x="46" y="68"/>
                  </a:cubicBezTo>
                  <a:cubicBezTo>
                    <a:pt x="40" y="68"/>
                    <a:pt x="31" y="68"/>
                    <a:pt x="23" y="68"/>
                  </a:cubicBezTo>
                  <a:cubicBezTo>
                    <a:pt x="15" y="68"/>
                    <a:pt x="8" y="69"/>
                    <a:pt x="4" y="66"/>
                  </a:cubicBezTo>
                  <a:cubicBezTo>
                    <a:pt x="0" y="58"/>
                    <a:pt x="1" y="45"/>
                    <a:pt x="1" y="34"/>
                  </a:cubicBezTo>
                  <a:cubicBezTo>
                    <a:pt x="1" y="26"/>
                    <a:pt x="1" y="18"/>
                    <a:pt x="2" y="13"/>
                  </a:cubicBezTo>
                  <a:cubicBezTo>
                    <a:pt x="2" y="12"/>
                    <a:pt x="2" y="10"/>
                    <a:pt x="2" y="9"/>
                  </a:cubicBezTo>
                  <a:cubicBezTo>
                    <a:pt x="3" y="9"/>
                    <a:pt x="5" y="6"/>
                    <a:pt x="6" y="4"/>
                  </a:cubicBezTo>
                  <a:cubicBezTo>
                    <a:pt x="14" y="1"/>
                    <a:pt x="24" y="3"/>
                    <a:pt x="34" y="2"/>
                  </a:cubicBezTo>
                  <a:cubicBezTo>
                    <a:pt x="36" y="2"/>
                    <a:pt x="38" y="2"/>
                    <a:pt x="41" y="1"/>
                  </a:cubicBezTo>
                  <a:cubicBezTo>
                    <a:pt x="43" y="1"/>
                    <a:pt x="47" y="0"/>
                    <a:pt x="51" y="1"/>
                  </a:cubicBezTo>
                  <a:cubicBezTo>
                    <a:pt x="53" y="1"/>
                    <a:pt x="55" y="1"/>
                    <a:pt x="57" y="1"/>
                  </a:cubicBezTo>
                  <a:cubicBezTo>
                    <a:pt x="59" y="2"/>
                    <a:pt x="60" y="1"/>
                    <a:pt x="61" y="2"/>
                  </a:cubicBezTo>
                  <a:cubicBezTo>
                    <a:pt x="62" y="3"/>
                    <a:pt x="63" y="3"/>
                    <a:pt x="64" y="3"/>
                  </a:cubicBezTo>
                  <a:cubicBezTo>
                    <a:pt x="65" y="4"/>
                    <a:pt x="65" y="5"/>
                    <a:pt x="68" y="5"/>
                  </a:cubicBezTo>
                  <a:close/>
                  <a:moveTo>
                    <a:pt x="66" y="28"/>
                  </a:moveTo>
                  <a:cubicBezTo>
                    <a:pt x="66" y="30"/>
                    <a:pt x="66" y="32"/>
                    <a:pt x="67" y="34"/>
                  </a:cubicBezTo>
                  <a:cubicBezTo>
                    <a:pt x="67" y="42"/>
                    <a:pt x="66" y="51"/>
                    <a:pt x="67" y="60"/>
                  </a:cubicBezTo>
                  <a:cubicBezTo>
                    <a:pt x="66" y="60"/>
                    <a:pt x="66" y="60"/>
                    <a:pt x="66" y="61"/>
                  </a:cubicBezTo>
                  <a:cubicBezTo>
                    <a:pt x="65" y="63"/>
                    <a:pt x="64" y="64"/>
                    <a:pt x="63" y="64"/>
                  </a:cubicBezTo>
                  <a:cubicBezTo>
                    <a:pt x="63" y="67"/>
                    <a:pt x="65" y="65"/>
                    <a:pt x="65" y="64"/>
                  </a:cubicBezTo>
                  <a:cubicBezTo>
                    <a:pt x="66" y="64"/>
                    <a:pt x="66" y="62"/>
                    <a:pt x="67" y="61"/>
                  </a:cubicBezTo>
                  <a:cubicBezTo>
                    <a:pt x="68" y="60"/>
                    <a:pt x="67" y="58"/>
                    <a:pt x="68" y="55"/>
                  </a:cubicBezTo>
                  <a:cubicBezTo>
                    <a:pt x="68" y="47"/>
                    <a:pt x="68" y="39"/>
                    <a:pt x="68" y="30"/>
                  </a:cubicBezTo>
                  <a:cubicBezTo>
                    <a:pt x="68" y="22"/>
                    <a:pt x="69" y="13"/>
                    <a:pt x="68" y="10"/>
                  </a:cubicBezTo>
                  <a:cubicBezTo>
                    <a:pt x="68" y="10"/>
                    <a:pt x="67" y="9"/>
                    <a:pt x="67" y="9"/>
                  </a:cubicBezTo>
                  <a:cubicBezTo>
                    <a:pt x="66" y="9"/>
                    <a:pt x="67" y="8"/>
                    <a:pt x="67" y="8"/>
                  </a:cubicBezTo>
                  <a:cubicBezTo>
                    <a:pt x="66" y="7"/>
                    <a:pt x="65" y="6"/>
                    <a:pt x="65" y="5"/>
                  </a:cubicBezTo>
                  <a:cubicBezTo>
                    <a:pt x="63" y="4"/>
                    <a:pt x="61" y="3"/>
                    <a:pt x="60" y="3"/>
                  </a:cubicBezTo>
                  <a:cubicBezTo>
                    <a:pt x="59" y="3"/>
                    <a:pt x="59" y="2"/>
                    <a:pt x="59" y="2"/>
                  </a:cubicBezTo>
                  <a:cubicBezTo>
                    <a:pt x="57" y="2"/>
                    <a:pt x="54" y="3"/>
                    <a:pt x="52" y="2"/>
                  </a:cubicBezTo>
                  <a:cubicBezTo>
                    <a:pt x="52" y="2"/>
                    <a:pt x="51" y="2"/>
                    <a:pt x="51" y="1"/>
                  </a:cubicBezTo>
                  <a:cubicBezTo>
                    <a:pt x="45" y="0"/>
                    <a:pt x="42" y="3"/>
                    <a:pt x="38" y="3"/>
                  </a:cubicBezTo>
                  <a:cubicBezTo>
                    <a:pt x="35" y="3"/>
                    <a:pt x="32" y="3"/>
                    <a:pt x="29" y="3"/>
                  </a:cubicBezTo>
                  <a:cubicBezTo>
                    <a:pt x="27" y="3"/>
                    <a:pt x="23" y="3"/>
                    <a:pt x="27" y="4"/>
                  </a:cubicBezTo>
                  <a:cubicBezTo>
                    <a:pt x="34" y="6"/>
                    <a:pt x="49" y="2"/>
                    <a:pt x="52" y="6"/>
                  </a:cubicBezTo>
                  <a:cubicBezTo>
                    <a:pt x="52" y="6"/>
                    <a:pt x="53" y="6"/>
                    <a:pt x="54" y="6"/>
                  </a:cubicBezTo>
                  <a:cubicBezTo>
                    <a:pt x="57" y="6"/>
                    <a:pt x="59" y="6"/>
                    <a:pt x="61" y="7"/>
                  </a:cubicBezTo>
                  <a:cubicBezTo>
                    <a:pt x="62" y="7"/>
                    <a:pt x="64" y="7"/>
                    <a:pt x="65" y="8"/>
                  </a:cubicBezTo>
                  <a:cubicBezTo>
                    <a:pt x="67" y="15"/>
                    <a:pt x="65" y="22"/>
                    <a:pt x="66" y="28"/>
                  </a:cubicBezTo>
                  <a:close/>
                  <a:moveTo>
                    <a:pt x="8" y="4"/>
                  </a:moveTo>
                  <a:cubicBezTo>
                    <a:pt x="8" y="4"/>
                    <a:pt x="6" y="7"/>
                    <a:pt x="6" y="7"/>
                  </a:cubicBezTo>
                  <a:cubicBezTo>
                    <a:pt x="1" y="11"/>
                    <a:pt x="4" y="21"/>
                    <a:pt x="3" y="29"/>
                  </a:cubicBezTo>
                  <a:cubicBezTo>
                    <a:pt x="3" y="31"/>
                    <a:pt x="2" y="33"/>
                    <a:pt x="2" y="35"/>
                  </a:cubicBezTo>
                  <a:cubicBezTo>
                    <a:pt x="1" y="48"/>
                    <a:pt x="3" y="60"/>
                    <a:pt x="5" y="65"/>
                  </a:cubicBezTo>
                  <a:cubicBezTo>
                    <a:pt x="14" y="69"/>
                    <a:pt x="28" y="67"/>
                    <a:pt x="40" y="67"/>
                  </a:cubicBezTo>
                  <a:cubicBezTo>
                    <a:pt x="43" y="67"/>
                    <a:pt x="47" y="67"/>
                    <a:pt x="48" y="66"/>
                  </a:cubicBezTo>
                  <a:cubicBezTo>
                    <a:pt x="45" y="66"/>
                    <a:pt x="42" y="64"/>
                    <a:pt x="38" y="64"/>
                  </a:cubicBezTo>
                  <a:cubicBezTo>
                    <a:pt x="28" y="63"/>
                    <a:pt x="15" y="66"/>
                    <a:pt x="9" y="63"/>
                  </a:cubicBezTo>
                  <a:cubicBezTo>
                    <a:pt x="9" y="63"/>
                    <a:pt x="8" y="62"/>
                    <a:pt x="7" y="61"/>
                  </a:cubicBezTo>
                  <a:cubicBezTo>
                    <a:pt x="5" y="60"/>
                    <a:pt x="5" y="59"/>
                    <a:pt x="5" y="56"/>
                  </a:cubicBezTo>
                  <a:cubicBezTo>
                    <a:pt x="4" y="50"/>
                    <a:pt x="4" y="44"/>
                    <a:pt x="4" y="35"/>
                  </a:cubicBezTo>
                  <a:cubicBezTo>
                    <a:pt x="4" y="28"/>
                    <a:pt x="3" y="20"/>
                    <a:pt x="4" y="16"/>
                  </a:cubicBezTo>
                  <a:cubicBezTo>
                    <a:pt x="4" y="16"/>
                    <a:pt x="5" y="16"/>
                    <a:pt x="5" y="15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3"/>
                    <a:pt x="6" y="12"/>
                    <a:pt x="6" y="12"/>
                  </a:cubicBezTo>
                  <a:cubicBezTo>
                    <a:pt x="6" y="12"/>
                    <a:pt x="7" y="12"/>
                    <a:pt x="7" y="12"/>
                  </a:cubicBezTo>
                  <a:cubicBezTo>
                    <a:pt x="7" y="12"/>
                    <a:pt x="6" y="10"/>
                    <a:pt x="7" y="10"/>
                  </a:cubicBezTo>
                  <a:cubicBezTo>
                    <a:pt x="8" y="9"/>
                    <a:pt x="10" y="8"/>
                    <a:pt x="10" y="7"/>
                  </a:cubicBezTo>
                  <a:cubicBezTo>
                    <a:pt x="12" y="7"/>
                    <a:pt x="14" y="5"/>
                    <a:pt x="16" y="5"/>
                  </a:cubicBezTo>
                  <a:cubicBezTo>
                    <a:pt x="18" y="5"/>
                    <a:pt x="20" y="6"/>
                    <a:pt x="21" y="4"/>
                  </a:cubicBezTo>
                  <a:cubicBezTo>
                    <a:pt x="16" y="5"/>
                    <a:pt x="12" y="3"/>
                    <a:pt x="8" y="4"/>
                  </a:cubicBezTo>
                  <a:close/>
                  <a:moveTo>
                    <a:pt x="6" y="41"/>
                  </a:moveTo>
                  <a:cubicBezTo>
                    <a:pt x="6" y="44"/>
                    <a:pt x="7" y="47"/>
                    <a:pt x="7" y="50"/>
                  </a:cubicBezTo>
                  <a:cubicBezTo>
                    <a:pt x="7" y="53"/>
                    <a:pt x="6" y="57"/>
                    <a:pt x="7" y="60"/>
                  </a:cubicBezTo>
                  <a:cubicBezTo>
                    <a:pt x="10" y="62"/>
                    <a:pt x="14" y="64"/>
                    <a:pt x="20" y="63"/>
                  </a:cubicBezTo>
                  <a:cubicBezTo>
                    <a:pt x="20" y="58"/>
                    <a:pt x="20" y="51"/>
                    <a:pt x="20" y="46"/>
                  </a:cubicBezTo>
                  <a:cubicBezTo>
                    <a:pt x="20" y="44"/>
                    <a:pt x="19" y="42"/>
                    <a:pt x="21" y="41"/>
                  </a:cubicBezTo>
                  <a:cubicBezTo>
                    <a:pt x="21" y="48"/>
                    <a:pt x="21" y="56"/>
                    <a:pt x="21" y="63"/>
                  </a:cubicBezTo>
                  <a:cubicBezTo>
                    <a:pt x="23" y="63"/>
                    <a:pt x="25" y="62"/>
                    <a:pt x="28" y="62"/>
                  </a:cubicBezTo>
                  <a:cubicBezTo>
                    <a:pt x="28" y="58"/>
                    <a:pt x="26" y="52"/>
                    <a:pt x="28" y="50"/>
                  </a:cubicBezTo>
                  <a:cubicBezTo>
                    <a:pt x="28" y="54"/>
                    <a:pt x="28" y="58"/>
                    <a:pt x="28" y="62"/>
                  </a:cubicBezTo>
                  <a:cubicBezTo>
                    <a:pt x="34" y="62"/>
                    <a:pt x="38" y="63"/>
                    <a:pt x="41" y="63"/>
                  </a:cubicBezTo>
                  <a:cubicBezTo>
                    <a:pt x="42" y="63"/>
                    <a:pt x="43" y="62"/>
                    <a:pt x="43" y="62"/>
                  </a:cubicBezTo>
                  <a:cubicBezTo>
                    <a:pt x="43" y="62"/>
                    <a:pt x="44" y="64"/>
                    <a:pt x="45" y="64"/>
                  </a:cubicBezTo>
                  <a:cubicBezTo>
                    <a:pt x="46" y="64"/>
                    <a:pt x="47" y="64"/>
                    <a:pt x="48" y="64"/>
                  </a:cubicBezTo>
                  <a:cubicBezTo>
                    <a:pt x="49" y="61"/>
                    <a:pt x="47" y="55"/>
                    <a:pt x="49" y="53"/>
                  </a:cubicBezTo>
                  <a:cubicBezTo>
                    <a:pt x="50" y="55"/>
                    <a:pt x="49" y="58"/>
                    <a:pt x="49" y="61"/>
                  </a:cubicBezTo>
                  <a:cubicBezTo>
                    <a:pt x="50" y="64"/>
                    <a:pt x="48" y="64"/>
                    <a:pt x="51" y="64"/>
                  </a:cubicBezTo>
                  <a:cubicBezTo>
                    <a:pt x="52" y="64"/>
                    <a:pt x="52" y="65"/>
                    <a:pt x="53" y="65"/>
                  </a:cubicBezTo>
                  <a:cubicBezTo>
                    <a:pt x="53" y="61"/>
                    <a:pt x="52" y="54"/>
                    <a:pt x="54" y="52"/>
                  </a:cubicBezTo>
                  <a:cubicBezTo>
                    <a:pt x="54" y="54"/>
                    <a:pt x="53" y="56"/>
                    <a:pt x="54" y="59"/>
                  </a:cubicBezTo>
                  <a:cubicBezTo>
                    <a:pt x="54" y="61"/>
                    <a:pt x="52" y="65"/>
                    <a:pt x="55" y="65"/>
                  </a:cubicBezTo>
                  <a:cubicBezTo>
                    <a:pt x="59" y="66"/>
                    <a:pt x="55" y="60"/>
                    <a:pt x="58" y="61"/>
                  </a:cubicBezTo>
                  <a:cubicBezTo>
                    <a:pt x="58" y="62"/>
                    <a:pt x="57" y="65"/>
                    <a:pt x="60" y="64"/>
                  </a:cubicBezTo>
                  <a:cubicBezTo>
                    <a:pt x="62" y="65"/>
                    <a:pt x="61" y="61"/>
                    <a:pt x="63" y="61"/>
                  </a:cubicBezTo>
                  <a:cubicBezTo>
                    <a:pt x="63" y="61"/>
                    <a:pt x="64" y="63"/>
                    <a:pt x="64" y="62"/>
                  </a:cubicBezTo>
                  <a:cubicBezTo>
                    <a:pt x="65" y="61"/>
                    <a:pt x="65" y="57"/>
                    <a:pt x="65" y="55"/>
                  </a:cubicBezTo>
                  <a:cubicBezTo>
                    <a:pt x="65" y="55"/>
                    <a:pt x="66" y="54"/>
                    <a:pt x="66" y="55"/>
                  </a:cubicBezTo>
                  <a:cubicBezTo>
                    <a:pt x="66" y="53"/>
                    <a:pt x="65" y="52"/>
                    <a:pt x="65" y="50"/>
                  </a:cubicBezTo>
                  <a:cubicBezTo>
                    <a:pt x="65" y="46"/>
                    <a:pt x="66" y="43"/>
                    <a:pt x="66" y="41"/>
                  </a:cubicBezTo>
                  <a:cubicBezTo>
                    <a:pt x="66" y="37"/>
                    <a:pt x="65" y="34"/>
                    <a:pt x="65" y="31"/>
                  </a:cubicBezTo>
                  <a:cubicBezTo>
                    <a:pt x="65" y="27"/>
                    <a:pt x="66" y="22"/>
                    <a:pt x="63" y="21"/>
                  </a:cubicBezTo>
                  <a:cubicBezTo>
                    <a:pt x="63" y="30"/>
                    <a:pt x="63" y="41"/>
                    <a:pt x="63" y="49"/>
                  </a:cubicBezTo>
                  <a:cubicBezTo>
                    <a:pt x="63" y="53"/>
                    <a:pt x="64" y="57"/>
                    <a:pt x="62" y="59"/>
                  </a:cubicBezTo>
                  <a:cubicBezTo>
                    <a:pt x="62" y="49"/>
                    <a:pt x="63" y="37"/>
                    <a:pt x="62" y="28"/>
                  </a:cubicBezTo>
                  <a:cubicBezTo>
                    <a:pt x="62" y="25"/>
                    <a:pt x="64" y="20"/>
                    <a:pt x="61" y="20"/>
                  </a:cubicBezTo>
                  <a:cubicBezTo>
                    <a:pt x="61" y="21"/>
                    <a:pt x="59" y="20"/>
                    <a:pt x="59" y="21"/>
                  </a:cubicBezTo>
                  <a:cubicBezTo>
                    <a:pt x="58" y="21"/>
                    <a:pt x="59" y="23"/>
                    <a:pt x="59" y="23"/>
                  </a:cubicBezTo>
                  <a:cubicBezTo>
                    <a:pt x="57" y="33"/>
                    <a:pt x="59" y="46"/>
                    <a:pt x="59" y="55"/>
                  </a:cubicBezTo>
                  <a:cubicBezTo>
                    <a:pt x="59" y="56"/>
                    <a:pt x="60" y="59"/>
                    <a:pt x="58" y="60"/>
                  </a:cubicBezTo>
                  <a:cubicBezTo>
                    <a:pt x="58" y="51"/>
                    <a:pt x="58" y="38"/>
                    <a:pt x="58" y="29"/>
                  </a:cubicBezTo>
                  <a:cubicBezTo>
                    <a:pt x="58" y="26"/>
                    <a:pt x="60" y="20"/>
                    <a:pt x="55" y="21"/>
                  </a:cubicBezTo>
                  <a:cubicBezTo>
                    <a:pt x="54" y="23"/>
                    <a:pt x="55" y="26"/>
                    <a:pt x="54" y="28"/>
                  </a:cubicBezTo>
                  <a:cubicBezTo>
                    <a:pt x="54" y="33"/>
                    <a:pt x="55" y="38"/>
                    <a:pt x="54" y="43"/>
                  </a:cubicBezTo>
                  <a:cubicBezTo>
                    <a:pt x="54" y="46"/>
                    <a:pt x="55" y="49"/>
                    <a:pt x="54" y="50"/>
                  </a:cubicBezTo>
                  <a:cubicBezTo>
                    <a:pt x="53" y="43"/>
                    <a:pt x="54" y="33"/>
                    <a:pt x="54" y="27"/>
                  </a:cubicBezTo>
                  <a:cubicBezTo>
                    <a:pt x="53" y="24"/>
                    <a:pt x="55" y="20"/>
                    <a:pt x="51" y="21"/>
                  </a:cubicBezTo>
                  <a:cubicBezTo>
                    <a:pt x="49" y="22"/>
                    <a:pt x="50" y="25"/>
                    <a:pt x="50" y="28"/>
                  </a:cubicBezTo>
                  <a:cubicBezTo>
                    <a:pt x="50" y="33"/>
                    <a:pt x="50" y="38"/>
                    <a:pt x="50" y="43"/>
                  </a:cubicBezTo>
                  <a:cubicBezTo>
                    <a:pt x="50" y="45"/>
                    <a:pt x="51" y="49"/>
                    <a:pt x="49" y="50"/>
                  </a:cubicBezTo>
                  <a:cubicBezTo>
                    <a:pt x="49" y="43"/>
                    <a:pt x="50" y="33"/>
                    <a:pt x="49" y="27"/>
                  </a:cubicBezTo>
                  <a:cubicBezTo>
                    <a:pt x="49" y="25"/>
                    <a:pt x="51" y="21"/>
                    <a:pt x="48" y="21"/>
                  </a:cubicBezTo>
                  <a:cubicBezTo>
                    <a:pt x="43" y="19"/>
                    <a:pt x="46" y="25"/>
                    <a:pt x="44" y="25"/>
                  </a:cubicBezTo>
                  <a:cubicBezTo>
                    <a:pt x="44" y="22"/>
                    <a:pt x="45" y="17"/>
                    <a:pt x="42" y="16"/>
                  </a:cubicBezTo>
                  <a:cubicBezTo>
                    <a:pt x="42" y="19"/>
                    <a:pt x="43" y="24"/>
                    <a:pt x="41" y="26"/>
                  </a:cubicBezTo>
                  <a:cubicBezTo>
                    <a:pt x="41" y="21"/>
                    <a:pt x="42" y="14"/>
                    <a:pt x="41" y="10"/>
                  </a:cubicBezTo>
                  <a:cubicBezTo>
                    <a:pt x="41" y="9"/>
                    <a:pt x="42" y="5"/>
                    <a:pt x="40" y="6"/>
                  </a:cubicBezTo>
                  <a:cubicBezTo>
                    <a:pt x="39" y="10"/>
                    <a:pt x="40" y="14"/>
                    <a:pt x="40" y="18"/>
                  </a:cubicBezTo>
                  <a:cubicBezTo>
                    <a:pt x="39" y="20"/>
                    <a:pt x="38" y="20"/>
                    <a:pt x="38" y="21"/>
                  </a:cubicBezTo>
                  <a:cubicBezTo>
                    <a:pt x="37" y="27"/>
                    <a:pt x="38" y="35"/>
                    <a:pt x="38" y="39"/>
                  </a:cubicBezTo>
                  <a:cubicBezTo>
                    <a:pt x="38" y="40"/>
                    <a:pt x="39" y="42"/>
                    <a:pt x="37" y="43"/>
                  </a:cubicBezTo>
                  <a:cubicBezTo>
                    <a:pt x="37" y="36"/>
                    <a:pt x="37" y="29"/>
                    <a:pt x="37" y="21"/>
                  </a:cubicBezTo>
                  <a:cubicBezTo>
                    <a:pt x="34" y="20"/>
                    <a:pt x="33" y="22"/>
                    <a:pt x="29" y="21"/>
                  </a:cubicBezTo>
                  <a:cubicBezTo>
                    <a:pt x="29" y="27"/>
                    <a:pt x="29" y="35"/>
                    <a:pt x="29" y="40"/>
                  </a:cubicBezTo>
                  <a:cubicBezTo>
                    <a:pt x="29" y="42"/>
                    <a:pt x="30" y="44"/>
                    <a:pt x="28" y="46"/>
                  </a:cubicBezTo>
                  <a:cubicBezTo>
                    <a:pt x="27" y="39"/>
                    <a:pt x="30" y="27"/>
                    <a:pt x="28" y="21"/>
                  </a:cubicBezTo>
                  <a:cubicBezTo>
                    <a:pt x="28" y="20"/>
                    <a:pt x="25" y="20"/>
                    <a:pt x="25" y="19"/>
                  </a:cubicBezTo>
                  <a:cubicBezTo>
                    <a:pt x="25" y="27"/>
                    <a:pt x="25" y="37"/>
                    <a:pt x="25" y="45"/>
                  </a:cubicBezTo>
                  <a:cubicBezTo>
                    <a:pt x="25" y="48"/>
                    <a:pt x="26" y="52"/>
                    <a:pt x="24" y="54"/>
                  </a:cubicBezTo>
                  <a:cubicBezTo>
                    <a:pt x="24" y="39"/>
                    <a:pt x="24" y="24"/>
                    <a:pt x="24" y="9"/>
                  </a:cubicBezTo>
                  <a:cubicBezTo>
                    <a:pt x="26" y="10"/>
                    <a:pt x="28" y="10"/>
                    <a:pt x="28" y="7"/>
                  </a:cubicBezTo>
                  <a:cubicBezTo>
                    <a:pt x="27" y="5"/>
                    <a:pt x="23" y="6"/>
                    <a:pt x="21" y="6"/>
                  </a:cubicBezTo>
                  <a:cubicBezTo>
                    <a:pt x="22" y="14"/>
                    <a:pt x="21" y="24"/>
                    <a:pt x="21" y="31"/>
                  </a:cubicBezTo>
                  <a:cubicBezTo>
                    <a:pt x="22" y="34"/>
                    <a:pt x="23" y="36"/>
                    <a:pt x="21" y="38"/>
                  </a:cubicBezTo>
                  <a:cubicBezTo>
                    <a:pt x="19" y="38"/>
                    <a:pt x="17" y="37"/>
                    <a:pt x="14" y="38"/>
                  </a:cubicBezTo>
                  <a:cubicBezTo>
                    <a:pt x="13" y="44"/>
                    <a:pt x="14" y="51"/>
                    <a:pt x="14" y="55"/>
                  </a:cubicBezTo>
                  <a:cubicBezTo>
                    <a:pt x="14" y="57"/>
                    <a:pt x="14" y="60"/>
                    <a:pt x="13" y="61"/>
                  </a:cubicBezTo>
                  <a:cubicBezTo>
                    <a:pt x="13" y="55"/>
                    <a:pt x="13" y="47"/>
                    <a:pt x="13" y="42"/>
                  </a:cubicBezTo>
                  <a:cubicBezTo>
                    <a:pt x="13" y="41"/>
                    <a:pt x="14" y="37"/>
                    <a:pt x="11" y="37"/>
                  </a:cubicBezTo>
                  <a:cubicBezTo>
                    <a:pt x="9" y="38"/>
                    <a:pt x="10" y="41"/>
                    <a:pt x="10" y="42"/>
                  </a:cubicBezTo>
                  <a:cubicBezTo>
                    <a:pt x="10" y="47"/>
                    <a:pt x="10" y="51"/>
                    <a:pt x="10" y="55"/>
                  </a:cubicBezTo>
                  <a:cubicBezTo>
                    <a:pt x="10" y="57"/>
                    <a:pt x="11" y="59"/>
                    <a:pt x="9" y="61"/>
                  </a:cubicBezTo>
                  <a:cubicBezTo>
                    <a:pt x="9" y="53"/>
                    <a:pt x="9" y="45"/>
                    <a:pt x="9" y="37"/>
                  </a:cubicBezTo>
                  <a:cubicBezTo>
                    <a:pt x="9" y="29"/>
                    <a:pt x="10" y="21"/>
                    <a:pt x="8" y="14"/>
                  </a:cubicBezTo>
                  <a:cubicBezTo>
                    <a:pt x="11" y="14"/>
                    <a:pt x="10" y="11"/>
                    <a:pt x="12" y="10"/>
                  </a:cubicBezTo>
                  <a:cubicBezTo>
                    <a:pt x="13" y="9"/>
                    <a:pt x="14" y="9"/>
                    <a:pt x="15" y="8"/>
                  </a:cubicBezTo>
                  <a:cubicBezTo>
                    <a:pt x="16" y="9"/>
                    <a:pt x="17" y="10"/>
                    <a:pt x="19" y="9"/>
                  </a:cubicBezTo>
                  <a:cubicBezTo>
                    <a:pt x="19" y="10"/>
                    <a:pt x="20" y="11"/>
                    <a:pt x="21" y="12"/>
                  </a:cubicBezTo>
                  <a:cubicBezTo>
                    <a:pt x="21" y="10"/>
                    <a:pt x="21" y="8"/>
                    <a:pt x="21" y="6"/>
                  </a:cubicBezTo>
                  <a:cubicBezTo>
                    <a:pt x="15" y="6"/>
                    <a:pt x="11" y="9"/>
                    <a:pt x="7" y="11"/>
                  </a:cubicBezTo>
                  <a:cubicBezTo>
                    <a:pt x="7" y="13"/>
                    <a:pt x="7" y="16"/>
                    <a:pt x="7" y="19"/>
                  </a:cubicBezTo>
                  <a:cubicBezTo>
                    <a:pt x="8" y="25"/>
                    <a:pt x="8" y="32"/>
                    <a:pt x="7" y="38"/>
                  </a:cubicBezTo>
                  <a:cubicBezTo>
                    <a:pt x="7" y="42"/>
                    <a:pt x="8" y="46"/>
                    <a:pt x="7" y="48"/>
                  </a:cubicBezTo>
                  <a:cubicBezTo>
                    <a:pt x="7" y="41"/>
                    <a:pt x="7" y="32"/>
                    <a:pt x="7" y="26"/>
                  </a:cubicBezTo>
                  <a:cubicBezTo>
                    <a:pt x="7" y="24"/>
                    <a:pt x="7" y="20"/>
                    <a:pt x="6" y="19"/>
                  </a:cubicBezTo>
                  <a:cubicBezTo>
                    <a:pt x="4" y="27"/>
                    <a:pt x="5" y="34"/>
                    <a:pt x="6" y="41"/>
                  </a:cubicBezTo>
                  <a:close/>
                  <a:moveTo>
                    <a:pt x="31" y="9"/>
                  </a:moveTo>
                  <a:cubicBezTo>
                    <a:pt x="31" y="8"/>
                    <a:pt x="31" y="7"/>
                    <a:pt x="31" y="6"/>
                  </a:cubicBezTo>
                  <a:cubicBezTo>
                    <a:pt x="30" y="6"/>
                    <a:pt x="29" y="6"/>
                    <a:pt x="28" y="6"/>
                  </a:cubicBezTo>
                  <a:cubicBezTo>
                    <a:pt x="28" y="8"/>
                    <a:pt x="28" y="10"/>
                    <a:pt x="31" y="9"/>
                  </a:cubicBezTo>
                  <a:close/>
                  <a:moveTo>
                    <a:pt x="35" y="8"/>
                  </a:moveTo>
                  <a:cubicBezTo>
                    <a:pt x="36" y="6"/>
                    <a:pt x="34" y="6"/>
                    <a:pt x="32" y="6"/>
                  </a:cubicBezTo>
                  <a:cubicBezTo>
                    <a:pt x="31" y="9"/>
                    <a:pt x="34" y="10"/>
                    <a:pt x="35" y="8"/>
                  </a:cubicBezTo>
                  <a:close/>
                  <a:moveTo>
                    <a:pt x="39" y="9"/>
                  </a:moveTo>
                  <a:cubicBezTo>
                    <a:pt x="39" y="8"/>
                    <a:pt x="39" y="7"/>
                    <a:pt x="39" y="6"/>
                  </a:cubicBezTo>
                  <a:cubicBezTo>
                    <a:pt x="38" y="6"/>
                    <a:pt x="37" y="6"/>
                    <a:pt x="36" y="6"/>
                  </a:cubicBezTo>
                  <a:cubicBezTo>
                    <a:pt x="36" y="8"/>
                    <a:pt x="36" y="10"/>
                    <a:pt x="39" y="9"/>
                  </a:cubicBezTo>
                  <a:close/>
                  <a:moveTo>
                    <a:pt x="42" y="11"/>
                  </a:moveTo>
                  <a:cubicBezTo>
                    <a:pt x="44" y="12"/>
                    <a:pt x="45" y="11"/>
                    <a:pt x="46" y="10"/>
                  </a:cubicBezTo>
                  <a:cubicBezTo>
                    <a:pt x="48" y="9"/>
                    <a:pt x="47" y="8"/>
                    <a:pt x="50" y="8"/>
                  </a:cubicBezTo>
                  <a:cubicBezTo>
                    <a:pt x="51" y="7"/>
                    <a:pt x="52" y="8"/>
                    <a:pt x="53" y="8"/>
                  </a:cubicBezTo>
                  <a:cubicBezTo>
                    <a:pt x="56" y="9"/>
                    <a:pt x="57" y="9"/>
                    <a:pt x="61" y="9"/>
                  </a:cubicBezTo>
                  <a:cubicBezTo>
                    <a:pt x="61" y="12"/>
                    <a:pt x="60" y="16"/>
                    <a:pt x="63" y="16"/>
                  </a:cubicBezTo>
                  <a:cubicBezTo>
                    <a:pt x="63" y="14"/>
                    <a:pt x="63" y="12"/>
                    <a:pt x="63" y="9"/>
                  </a:cubicBezTo>
                  <a:cubicBezTo>
                    <a:pt x="57" y="7"/>
                    <a:pt x="50" y="6"/>
                    <a:pt x="42" y="6"/>
                  </a:cubicBezTo>
                  <a:cubicBezTo>
                    <a:pt x="42" y="8"/>
                    <a:pt x="42" y="9"/>
                    <a:pt x="42" y="11"/>
                  </a:cubicBezTo>
                  <a:close/>
                  <a:moveTo>
                    <a:pt x="18" y="15"/>
                  </a:moveTo>
                  <a:cubicBezTo>
                    <a:pt x="20" y="14"/>
                    <a:pt x="17" y="13"/>
                    <a:pt x="18" y="10"/>
                  </a:cubicBezTo>
                  <a:cubicBezTo>
                    <a:pt x="17" y="10"/>
                    <a:pt x="15" y="10"/>
                    <a:pt x="14" y="11"/>
                  </a:cubicBezTo>
                  <a:cubicBezTo>
                    <a:pt x="16" y="12"/>
                    <a:pt x="14" y="16"/>
                    <a:pt x="18" y="15"/>
                  </a:cubicBezTo>
                  <a:close/>
                  <a:moveTo>
                    <a:pt x="58" y="18"/>
                  </a:moveTo>
                  <a:cubicBezTo>
                    <a:pt x="58" y="17"/>
                    <a:pt x="59" y="18"/>
                    <a:pt x="61" y="18"/>
                  </a:cubicBezTo>
                  <a:cubicBezTo>
                    <a:pt x="59" y="16"/>
                    <a:pt x="61" y="11"/>
                    <a:pt x="58" y="10"/>
                  </a:cubicBezTo>
                  <a:cubicBezTo>
                    <a:pt x="57" y="11"/>
                    <a:pt x="56" y="17"/>
                    <a:pt x="58" y="18"/>
                  </a:cubicBezTo>
                  <a:close/>
                  <a:moveTo>
                    <a:pt x="28" y="18"/>
                  </a:moveTo>
                  <a:cubicBezTo>
                    <a:pt x="34" y="19"/>
                    <a:pt x="29" y="13"/>
                    <a:pt x="31" y="11"/>
                  </a:cubicBezTo>
                  <a:cubicBezTo>
                    <a:pt x="28" y="11"/>
                    <a:pt x="28" y="13"/>
                    <a:pt x="27" y="11"/>
                  </a:cubicBezTo>
                  <a:cubicBezTo>
                    <a:pt x="26" y="14"/>
                    <a:pt x="28" y="15"/>
                    <a:pt x="28" y="18"/>
                  </a:cubicBezTo>
                  <a:close/>
                  <a:moveTo>
                    <a:pt x="35" y="11"/>
                  </a:moveTo>
                  <a:cubicBezTo>
                    <a:pt x="35" y="10"/>
                    <a:pt x="32" y="12"/>
                    <a:pt x="32" y="12"/>
                  </a:cubicBezTo>
                  <a:cubicBezTo>
                    <a:pt x="31" y="15"/>
                    <a:pt x="39" y="15"/>
                    <a:pt x="38" y="12"/>
                  </a:cubicBezTo>
                  <a:cubicBezTo>
                    <a:pt x="36" y="10"/>
                    <a:pt x="36" y="12"/>
                    <a:pt x="35" y="11"/>
                  </a:cubicBezTo>
                  <a:close/>
                  <a:moveTo>
                    <a:pt x="56" y="12"/>
                  </a:moveTo>
                  <a:cubicBezTo>
                    <a:pt x="56" y="11"/>
                    <a:pt x="55" y="11"/>
                    <a:pt x="54" y="11"/>
                  </a:cubicBezTo>
                  <a:cubicBezTo>
                    <a:pt x="54" y="13"/>
                    <a:pt x="50" y="11"/>
                    <a:pt x="49" y="13"/>
                  </a:cubicBezTo>
                  <a:cubicBezTo>
                    <a:pt x="49" y="14"/>
                    <a:pt x="49" y="16"/>
                    <a:pt x="49" y="17"/>
                  </a:cubicBezTo>
                  <a:cubicBezTo>
                    <a:pt x="53" y="20"/>
                    <a:pt x="58" y="17"/>
                    <a:pt x="56" y="12"/>
                  </a:cubicBezTo>
                  <a:close/>
                  <a:moveTo>
                    <a:pt x="14" y="16"/>
                  </a:moveTo>
                  <a:cubicBezTo>
                    <a:pt x="10" y="15"/>
                    <a:pt x="14" y="14"/>
                    <a:pt x="14" y="12"/>
                  </a:cubicBezTo>
                  <a:cubicBezTo>
                    <a:pt x="10" y="12"/>
                    <a:pt x="11" y="20"/>
                    <a:pt x="14" y="16"/>
                  </a:cubicBezTo>
                  <a:close/>
                  <a:moveTo>
                    <a:pt x="46" y="15"/>
                  </a:moveTo>
                  <a:cubicBezTo>
                    <a:pt x="46" y="15"/>
                    <a:pt x="47" y="15"/>
                    <a:pt x="47" y="15"/>
                  </a:cubicBezTo>
                  <a:cubicBezTo>
                    <a:pt x="47" y="17"/>
                    <a:pt x="46" y="20"/>
                    <a:pt x="48" y="19"/>
                  </a:cubicBezTo>
                  <a:cubicBezTo>
                    <a:pt x="47" y="16"/>
                    <a:pt x="47" y="14"/>
                    <a:pt x="48" y="12"/>
                  </a:cubicBezTo>
                  <a:cubicBezTo>
                    <a:pt x="48" y="12"/>
                    <a:pt x="47" y="12"/>
                    <a:pt x="46" y="12"/>
                  </a:cubicBezTo>
                  <a:cubicBezTo>
                    <a:pt x="46" y="13"/>
                    <a:pt x="46" y="14"/>
                    <a:pt x="46" y="15"/>
                  </a:cubicBezTo>
                  <a:close/>
                  <a:moveTo>
                    <a:pt x="18" y="25"/>
                  </a:moveTo>
                  <a:cubicBezTo>
                    <a:pt x="20" y="26"/>
                    <a:pt x="20" y="24"/>
                    <a:pt x="21" y="21"/>
                  </a:cubicBezTo>
                  <a:cubicBezTo>
                    <a:pt x="21" y="20"/>
                    <a:pt x="21" y="16"/>
                    <a:pt x="20" y="15"/>
                  </a:cubicBezTo>
                  <a:cubicBezTo>
                    <a:pt x="18" y="17"/>
                    <a:pt x="18" y="21"/>
                    <a:pt x="18" y="25"/>
                  </a:cubicBezTo>
                  <a:close/>
                  <a:moveTo>
                    <a:pt x="35" y="17"/>
                  </a:moveTo>
                  <a:cubicBezTo>
                    <a:pt x="36" y="18"/>
                    <a:pt x="40" y="17"/>
                    <a:pt x="37" y="15"/>
                  </a:cubicBezTo>
                  <a:cubicBezTo>
                    <a:pt x="38" y="16"/>
                    <a:pt x="35" y="17"/>
                    <a:pt x="35" y="17"/>
                  </a:cubicBezTo>
                  <a:close/>
                  <a:moveTo>
                    <a:pt x="10" y="25"/>
                  </a:moveTo>
                  <a:cubicBezTo>
                    <a:pt x="13" y="26"/>
                    <a:pt x="12" y="24"/>
                    <a:pt x="14" y="23"/>
                  </a:cubicBezTo>
                  <a:cubicBezTo>
                    <a:pt x="14" y="25"/>
                    <a:pt x="15" y="25"/>
                    <a:pt x="17" y="25"/>
                  </a:cubicBezTo>
                  <a:cubicBezTo>
                    <a:pt x="17" y="23"/>
                    <a:pt x="17" y="21"/>
                    <a:pt x="17" y="20"/>
                  </a:cubicBezTo>
                  <a:cubicBezTo>
                    <a:pt x="15" y="19"/>
                    <a:pt x="15" y="21"/>
                    <a:pt x="13" y="21"/>
                  </a:cubicBezTo>
                  <a:cubicBezTo>
                    <a:pt x="13" y="19"/>
                    <a:pt x="12" y="18"/>
                    <a:pt x="10" y="18"/>
                  </a:cubicBezTo>
                  <a:cubicBezTo>
                    <a:pt x="10" y="20"/>
                    <a:pt x="10" y="23"/>
                    <a:pt x="10" y="25"/>
                  </a:cubicBezTo>
                  <a:close/>
                  <a:moveTo>
                    <a:pt x="20" y="29"/>
                  </a:moveTo>
                  <a:cubicBezTo>
                    <a:pt x="20" y="25"/>
                    <a:pt x="18" y="27"/>
                    <a:pt x="14" y="26"/>
                  </a:cubicBezTo>
                  <a:cubicBezTo>
                    <a:pt x="15" y="29"/>
                    <a:pt x="18" y="29"/>
                    <a:pt x="20" y="29"/>
                  </a:cubicBezTo>
                  <a:close/>
                  <a:moveTo>
                    <a:pt x="19" y="32"/>
                  </a:moveTo>
                  <a:cubicBezTo>
                    <a:pt x="16" y="31"/>
                    <a:pt x="15" y="30"/>
                    <a:pt x="13" y="29"/>
                  </a:cubicBezTo>
                  <a:cubicBezTo>
                    <a:pt x="11" y="35"/>
                    <a:pt x="18" y="36"/>
                    <a:pt x="19" y="32"/>
                  </a:cubicBezTo>
                  <a:close/>
                  <a:moveTo>
                    <a:pt x="54" y="68"/>
                  </a:moveTo>
                  <a:cubicBezTo>
                    <a:pt x="54" y="68"/>
                    <a:pt x="54" y="68"/>
                    <a:pt x="54" y="68"/>
                  </a:cubicBezTo>
                  <a:cubicBezTo>
                    <a:pt x="54" y="69"/>
                    <a:pt x="59" y="68"/>
                    <a:pt x="57" y="67"/>
                  </a:cubicBezTo>
                  <a:cubicBezTo>
                    <a:pt x="56" y="65"/>
                    <a:pt x="52" y="66"/>
                    <a:pt x="49" y="66"/>
                  </a:cubicBezTo>
                  <a:cubicBezTo>
                    <a:pt x="48" y="68"/>
                    <a:pt x="52" y="67"/>
                    <a:pt x="54" y="68"/>
                  </a:cubicBezTo>
                  <a:close/>
                  <a:moveTo>
                    <a:pt x="58" y="68"/>
                  </a:moveTo>
                  <a:cubicBezTo>
                    <a:pt x="60" y="68"/>
                    <a:pt x="61" y="67"/>
                    <a:pt x="61" y="66"/>
                  </a:cubicBezTo>
                  <a:cubicBezTo>
                    <a:pt x="60" y="66"/>
                    <a:pt x="57" y="65"/>
                    <a:pt x="58" y="68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57" name="Freeform 104"/>
            <p:cNvSpPr>
              <a:spLocks noEditPoints="1" noChangeArrowheads="1"/>
            </p:cNvSpPr>
            <p:nvPr/>
          </p:nvSpPr>
          <p:spPr bwMode="auto">
            <a:xfrm>
              <a:off x="0" y="0"/>
              <a:ext cx="1312863" cy="2505075"/>
            </a:xfrm>
            <a:custGeom>
              <a:avLst/>
              <a:gdLst>
                <a:gd name="T0" fmla="*/ 9 w 473"/>
                <a:gd name="T1" fmla="*/ 89 h 903"/>
                <a:gd name="T2" fmla="*/ 28 w 473"/>
                <a:gd name="T3" fmla="*/ 27 h 903"/>
                <a:gd name="T4" fmla="*/ 62 w 473"/>
                <a:gd name="T5" fmla="*/ 9 h 903"/>
                <a:gd name="T6" fmla="*/ 287 w 473"/>
                <a:gd name="T7" fmla="*/ 6 h 903"/>
                <a:gd name="T8" fmla="*/ 410 w 473"/>
                <a:gd name="T9" fmla="*/ 10 h 903"/>
                <a:gd name="T10" fmla="*/ 450 w 473"/>
                <a:gd name="T11" fmla="*/ 34 h 903"/>
                <a:gd name="T12" fmla="*/ 466 w 473"/>
                <a:gd name="T13" fmla="*/ 246 h 903"/>
                <a:gd name="T14" fmla="*/ 472 w 473"/>
                <a:gd name="T15" fmla="*/ 514 h 903"/>
                <a:gd name="T16" fmla="*/ 463 w 473"/>
                <a:gd name="T17" fmla="*/ 789 h 903"/>
                <a:gd name="T18" fmla="*/ 452 w 473"/>
                <a:gd name="T19" fmla="*/ 863 h 903"/>
                <a:gd name="T20" fmla="*/ 416 w 473"/>
                <a:gd name="T21" fmla="*/ 891 h 903"/>
                <a:gd name="T22" fmla="*/ 261 w 473"/>
                <a:gd name="T23" fmla="*/ 895 h 903"/>
                <a:gd name="T24" fmla="*/ 107 w 473"/>
                <a:gd name="T25" fmla="*/ 893 h 903"/>
                <a:gd name="T26" fmla="*/ 49 w 473"/>
                <a:gd name="T27" fmla="*/ 887 h 903"/>
                <a:gd name="T28" fmla="*/ 12 w 473"/>
                <a:gd name="T29" fmla="*/ 843 h 903"/>
                <a:gd name="T30" fmla="*/ 10 w 473"/>
                <a:gd name="T31" fmla="*/ 657 h 903"/>
                <a:gd name="T32" fmla="*/ 4 w 473"/>
                <a:gd name="T33" fmla="*/ 290 h 903"/>
                <a:gd name="T34" fmla="*/ 330 w 473"/>
                <a:gd name="T35" fmla="*/ 4 h 903"/>
                <a:gd name="T36" fmla="*/ 16 w 473"/>
                <a:gd name="T37" fmla="*/ 360 h 903"/>
                <a:gd name="T38" fmla="*/ 21 w 473"/>
                <a:gd name="T39" fmla="*/ 399 h 903"/>
                <a:gd name="T40" fmla="*/ 20 w 473"/>
                <a:gd name="T41" fmla="*/ 62 h 903"/>
                <a:gd name="T42" fmla="*/ 71 w 473"/>
                <a:gd name="T43" fmla="*/ 16 h 903"/>
                <a:gd name="T44" fmla="*/ 71 w 473"/>
                <a:gd name="T45" fmla="*/ 10 h 903"/>
                <a:gd name="T46" fmla="*/ 27 w 473"/>
                <a:gd name="T47" fmla="*/ 36 h 903"/>
                <a:gd name="T48" fmla="*/ 11 w 473"/>
                <a:gd name="T49" fmla="*/ 97 h 903"/>
                <a:gd name="T50" fmla="*/ 15 w 473"/>
                <a:gd name="T51" fmla="*/ 229 h 903"/>
                <a:gd name="T52" fmla="*/ 217 w 473"/>
                <a:gd name="T53" fmla="*/ 11 h 903"/>
                <a:gd name="T54" fmla="*/ 216 w 473"/>
                <a:gd name="T55" fmla="*/ 11 h 903"/>
                <a:gd name="T56" fmla="*/ 243 w 473"/>
                <a:gd name="T57" fmla="*/ 12 h 903"/>
                <a:gd name="T58" fmla="*/ 49 w 473"/>
                <a:gd name="T59" fmla="*/ 27 h 903"/>
                <a:gd name="T60" fmla="*/ 16 w 473"/>
                <a:gd name="T61" fmla="*/ 104 h 903"/>
                <a:gd name="T62" fmla="*/ 22 w 473"/>
                <a:gd name="T63" fmla="*/ 392 h 903"/>
                <a:gd name="T64" fmla="*/ 15 w 473"/>
                <a:gd name="T65" fmla="*/ 594 h 903"/>
                <a:gd name="T66" fmla="*/ 21 w 473"/>
                <a:gd name="T67" fmla="*/ 781 h 903"/>
                <a:gd name="T68" fmla="*/ 37 w 473"/>
                <a:gd name="T69" fmla="*/ 866 h 903"/>
                <a:gd name="T70" fmla="*/ 89 w 473"/>
                <a:gd name="T71" fmla="*/ 886 h 903"/>
                <a:gd name="T72" fmla="*/ 299 w 473"/>
                <a:gd name="T73" fmla="*/ 888 h 903"/>
                <a:gd name="T74" fmla="*/ 410 w 473"/>
                <a:gd name="T75" fmla="*/ 889 h 903"/>
                <a:gd name="T76" fmla="*/ 447 w 473"/>
                <a:gd name="T77" fmla="*/ 854 h 903"/>
                <a:gd name="T78" fmla="*/ 460 w 473"/>
                <a:gd name="T79" fmla="*/ 546 h 903"/>
                <a:gd name="T80" fmla="*/ 460 w 473"/>
                <a:gd name="T81" fmla="*/ 291 h 903"/>
                <a:gd name="T82" fmla="*/ 455 w 473"/>
                <a:gd name="T83" fmla="*/ 125 h 903"/>
                <a:gd name="T84" fmla="*/ 438 w 473"/>
                <a:gd name="T85" fmla="*/ 31 h 903"/>
                <a:gd name="T86" fmla="*/ 350 w 473"/>
                <a:gd name="T87" fmla="*/ 16 h 903"/>
                <a:gd name="T88" fmla="*/ 458 w 473"/>
                <a:gd name="T89" fmla="*/ 81 h 903"/>
                <a:gd name="T90" fmla="*/ 459 w 473"/>
                <a:gd name="T91" fmla="*/ 174 h 903"/>
                <a:gd name="T92" fmla="*/ 460 w 473"/>
                <a:gd name="T93" fmla="*/ 231 h 903"/>
                <a:gd name="T94" fmla="*/ 461 w 473"/>
                <a:gd name="T95" fmla="*/ 450 h 903"/>
                <a:gd name="T96" fmla="*/ 456 w 473"/>
                <a:gd name="T97" fmla="*/ 753 h 903"/>
                <a:gd name="T98" fmla="*/ 448 w 473"/>
                <a:gd name="T99" fmla="*/ 863 h 903"/>
                <a:gd name="T100" fmla="*/ 462 w 473"/>
                <a:gd name="T101" fmla="*/ 661 h 903"/>
                <a:gd name="T102" fmla="*/ 465 w 473"/>
                <a:gd name="T103" fmla="*/ 446 h 903"/>
                <a:gd name="T104" fmla="*/ 15 w 473"/>
                <a:gd name="T105" fmla="*/ 833 h 903"/>
                <a:gd name="T106" fmla="*/ 34 w 473"/>
                <a:gd name="T107" fmla="*/ 868 h 903"/>
                <a:gd name="T108" fmla="*/ 18 w 473"/>
                <a:gd name="T109" fmla="*/ 772 h 903"/>
                <a:gd name="T110" fmla="*/ 38 w 473"/>
                <a:gd name="T111" fmla="*/ 870 h 903"/>
                <a:gd name="T112" fmla="*/ 48 w 473"/>
                <a:gd name="T113" fmla="*/ 882 h 903"/>
                <a:gd name="T114" fmla="*/ 62 w 473"/>
                <a:gd name="T115" fmla="*/ 888 h 903"/>
                <a:gd name="T116" fmla="*/ 184 w 473"/>
                <a:gd name="T117" fmla="*/ 887 h 903"/>
                <a:gd name="T118" fmla="*/ 254 w 473"/>
                <a:gd name="T119" fmla="*/ 889 h 903"/>
                <a:gd name="T120" fmla="*/ 374 w 473"/>
                <a:gd name="T121" fmla="*/ 895 h 9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3"/>
                <a:gd name="T184" fmla="*/ 0 h 903"/>
                <a:gd name="T185" fmla="*/ 473 w 473"/>
                <a:gd name="T186" fmla="*/ 903 h 90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3" h="903">
                  <a:moveTo>
                    <a:pt x="3" y="212"/>
                  </a:moveTo>
                  <a:cubicBezTo>
                    <a:pt x="1" y="205"/>
                    <a:pt x="3" y="194"/>
                    <a:pt x="2" y="186"/>
                  </a:cubicBezTo>
                  <a:cubicBezTo>
                    <a:pt x="0" y="180"/>
                    <a:pt x="9" y="184"/>
                    <a:pt x="9" y="180"/>
                  </a:cubicBezTo>
                  <a:cubicBezTo>
                    <a:pt x="10" y="175"/>
                    <a:pt x="9" y="170"/>
                    <a:pt x="9" y="163"/>
                  </a:cubicBezTo>
                  <a:cubicBezTo>
                    <a:pt x="10" y="161"/>
                    <a:pt x="10" y="160"/>
                    <a:pt x="10" y="159"/>
                  </a:cubicBezTo>
                  <a:cubicBezTo>
                    <a:pt x="11" y="151"/>
                    <a:pt x="9" y="144"/>
                    <a:pt x="11" y="137"/>
                  </a:cubicBezTo>
                  <a:cubicBezTo>
                    <a:pt x="12" y="134"/>
                    <a:pt x="9" y="133"/>
                    <a:pt x="8" y="133"/>
                  </a:cubicBezTo>
                  <a:cubicBezTo>
                    <a:pt x="6" y="130"/>
                    <a:pt x="7" y="127"/>
                    <a:pt x="6" y="123"/>
                  </a:cubicBezTo>
                  <a:cubicBezTo>
                    <a:pt x="6" y="121"/>
                    <a:pt x="5" y="120"/>
                    <a:pt x="5" y="117"/>
                  </a:cubicBezTo>
                  <a:cubicBezTo>
                    <a:pt x="4" y="112"/>
                    <a:pt x="4" y="101"/>
                    <a:pt x="5" y="96"/>
                  </a:cubicBezTo>
                  <a:cubicBezTo>
                    <a:pt x="5" y="95"/>
                    <a:pt x="5" y="93"/>
                    <a:pt x="6" y="93"/>
                  </a:cubicBezTo>
                  <a:cubicBezTo>
                    <a:pt x="7" y="92"/>
                    <a:pt x="9" y="92"/>
                    <a:pt x="9" y="89"/>
                  </a:cubicBezTo>
                  <a:cubicBezTo>
                    <a:pt x="8" y="81"/>
                    <a:pt x="8" y="74"/>
                    <a:pt x="9" y="66"/>
                  </a:cubicBezTo>
                  <a:cubicBezTo>
                    <a:pt x="10" y="64"/>
                    <a:pt x="11" y="61"/>
                    <a:pt x="11" y="59"/>
                  </a:cubicBezTo>
                  <a:cubicBezTo>
                    <a:pt x="11" y="59"/>
                    <a:pt x="11" y="58"/>
                    <a:pt x="11" y="58"/>
                  </a:cubicBezTo>
                  <a:cubicBezTo>
                    <a:pt x="11" y="57"/>
                    <a:pt x="13" y="56"/>
                    <a:pt x="13" y="56"/>
                  </a:cubicBezTo>
                  <a:cubicBezTo>
                    <a:pt x="13" y="55"/>
                    <a:pt x="13" y="55"/>
                    <a:pt x="13" y="54"/>
                  </a:cubicBezTo>
                  <a:cubicBezTo>
                    <a:pt x="13" y="53"/>
                    <a:pt x="14" y="52"/>
                    <a:pt x="15" y="51"/>
                  </a:cubicBezTo>
                  <a:cubicBezTo>
                    <a:pt x="16" y="48"/>
                    <a:pt x="17" y="45"/>
                    <a:pt x="19" y="42"/>
                  </a:cubicBezTo>
                  <a:cubicBezTo>
                    <a:pt x="20" y="41"/>
                    <a:pt x="21" y="39"/>
                    <a:pt x="22" y="38"/>
                  </a:cubicBezTo>
                  <a:cubicBezTo>
                    <a:pt x="22" y="37"/>
                    <a:pt x="23" y="36"/>
                    <a:pt x="23" y="36"/>
                  </a:cubicBezTo>
                  <a:cubicBezTo>
                    <a:pt x="24" y="35"/>
                    <a:pt x="23" y="34"/>
                    <a:pt x="23" y="33"/>
                  </a:cubicBezTo>
                  <a:cubicBezTo>
                    <a:pt x="24" y="33"/>
                    <a:pt x="25" y="32"/>
                    <a:pt x="25" y="32"/>
                  </a:cubicBezTo>
                  <a:cubicBezTo>
                    <a:pt x="26" y="30"/>
                    <a:pt x="27" y="29"/>
                    <a:pt x="28" y="27"/>
                  </a:cubicBezTo>
                  <a:cubicBezTo>
                    <a:pt x="28" y="26"/>
                    <a:pt x="29" y="25"/>
                    <a:pt x="31" y="24"/>
                  </a:cubicBezTo>
                  <a:cubicBezTo>
                    <a:pt x="32" y="23"/>
                    <a:pt x="32" y="22"/>
                    <a:pt x="33" y="22"/>
                  </a:cubicBezTo>
                  <a:cubicBezTo>
                    <a:pt x="33" y="22"/>
                    <a:pt x="34" y="22"/>
                    <a:pt x="35" y="22"/>
                  </a:cubicBezTo>
                  <a:cubicBezTo>
                    <a:pt x="36" y="21"/>
                    <a:pt x="36" y="21"/>
                    <a:pt x="38" y="19"/>
                  </a:cubicBezTo>
                  <a:cubicBezTo>
                    <a:pt x="39" y="19"/>
                    <a:pt x="38" y="19"/>
                    <a:pt x="39" y="19"/>
                  </a:cubicBezTo>
                  <a:cubicBezTo>
                    <a:pt x="39" y="19"/>
                    <a:pt x="40" y="18"/>
                    <a:pt x="41" y="18"/>
                  </a:cubicBezTo>
                  <a:cubicBezTo>
                    <a:pt x="42" y="17"/>
                    <a:pt x="43" y="16"/>
                    <a:pt x="44" y="16"/>
                  </a:cubicBezTo>
                  <a:cubicBezTo>
                    <a:pt x="45" y="16"/>
                    <a:pt x="45" y="16"/>
                    <a:pt x="46" y="16"/>
                  </a:cubicBezTo>
                  <a:cubicBezTo>
                    <a:pt x="46" y="16"/>
                    <a:pt x="47" y="14"/>
                    <a:pt x="48" y="14"/>
                  </a:cubicBezTo>
                  <a:cubicBezTo>
                    <a:pt x="49" y="13"/>
                    <a:pt x="52" y="13"/>
                    <a:pt x="54" y="12"/>
                  </a:cubicBezTo>
                  <a:cubicBezTo>
                    <a:pt x="54" y="12"/>
                    <a:pt x="55" y="11"/>
                    <a:pt x="56" y="11"/>
                  </a:cubicBezTo>
                  <a:cubicBezTo>
                    <a:pt x="57" y="10"/>
                    <a:pt x="59" y="10"/>
                    <a:pt x="62" y="9"/>
                  </a:cubicBezTo>
                  <a:cubicBezTo>
                    <a:pt x="62" y="9"/>
                    <a:pt x="62" y="8"/>
                    <a:pt x="62" y="8"/>
                  </a:cubicBezTo>
                  <a:cubicBezTo>
                    <a:pt x="64" y="8"/>
                    <a:pt x="64" y="7"/>
                    <a:pt x="66" y="6"/>
                  </a:cubicBezTo>
                  <a:cubicBezTo>
                    <a:pt x="66" y="6"/>
                    <a:pt x="67" y="7"/>
                    <a:pt x="68" y="6"/>
                  </a:cubicBezTo>
                  <a:cubicBezTo>
                    <a:pt x="68" y="6"/>
                    <a:pt x="68" y="6"/>
                    <a:pt x="69" y="6"/>
                  </a:cubicBezTo>
                  <a:cubicBezTo>
                    <a:pt x="73" y="5"/>
                    <a:pt x="78" y="5"/>
                    <a:pt x="84" y="5"/>
                  </a:cubicBezTo>
                  <a:cubicBezTo>
                    <a:pt x="87" y="4"/>
                    <a:pt x="90" y="4"/>
                    <a:pt x="92" y="4"/>
                  </a:cubicBezTo>
                  <a:cubicBezTo>
                    <a:pt x="107" y="3"/>
                    <a:pt x="127" y="3"/>
                    <a:pt x="142" y="5"/>
                  </a:cubicBezTo>
                  <a:cubicBezTo>
                    <a:pt x="142" y="5"/>
                    <a:pt x="142" y="5"/>
                    <a:pt x="142" y="6"/>
                  </a:cubicBezTo>
                  <a:cubicBezTo>
                    <a:pt x="162" y="7"/>
                    <a:pt x="185" y="7"/>
                    <a:pt x="206" y="7"/>
                  </a:cubicBezTo>
                  <a:cubicBezTo>
                    <a:pt x="219" y="7"/>
                    <a:pt x="231" y="7"/>
                    <a:pt x="243" y="6"/>
                  </a:cubicBezTo>
                  <a:cubicBezTo>
                    <a:pt x="245" y="6"/>
                    <a:pt x="246" y="6"/>
                    <a:pt x="248" y="6"/>
                  </a:cubicBezTo>
                  <a:cubicBezTo>
                    <a:pt x="259" y="5"/>
                    <a:pt x="276" y="4"/>
                    <a:pt x="287" y="6"/>
                  </a:cubicBezTo>
                  <a:cubicBezTo>
                    <a:pt x="288" y="6"/>
                    <a:pt x="288" y="6"/>
                    <a:pt x="289" y="6"/>
                  </a:cubicBezTo>
                  <a:cubicBezTo>
                    <a:pt x="294" y="7"/>
                    <a:pt x="301" y="8"/>
                    <a:pt x="306" y="8"/>
                  </a:cubicBezTo>
                  <a:cubicBezTo>
                    <a:pt x="308" y="7"/>
                    <a:pt x="307" y="3"/>
                    <a:pt x="309" y="2"/>
                  </a:cubicBezTo>
                  <a:cubicBezTo>
                    <a:pt x="310" y="1"/>
                    <a:pt x="311" y="1"/>
                    <a:pt x="312" y="0"/>
                  </a:cubicBezTo>
                  <a:cubicBezTo>
                    <a:pt x="322" y="0"/>
                    <a:pt x="333" y="0"/>
                    <a:pt x="343" y="1"/>
                  </a:cubicBezTo>
                  <a:cubicBezTo>
                    <a:pt x="348" y="2"/>
                    <a:pt x="358" y="2"/>
                    <a:pt x="365" y="2"/>
                  </a:cubicBezTo>
                  <a:cubicBezTo>
                    <a:pt x="372" y="2"/>
                    <a:pt x="385" y="0"/>
                    <a:pt x="387" y="4"/>
                  </a:cubicBezTo>
                  <a:cubicBezTo>
                    <a:pt x="388" y="5"/>
                    <a:pt x="385" y="8"/>
                    <a:pt x="389" y="8"/>
                  </a:cubicBezTo>
                  <a:cubicBezTo>
                    <a:pt x="393" y="9"/>
                    <a:pt x="399" y="7"/>
                    <a:pt x="403" y="8"/>
                  </a:cubicBezTo>
                  <a:cubicBezTo>
                    <a:pt x="404" y="8"/>
                    <a:pt x="404" y="9"/>
                    <a:pt x="404" y="9"/>
                  </a:cubicBezTo>
                  <a:cubicBezTo>
                    <a:pt x="405" y="9"/>
                    <a:pt x="405" y="10"/>
                    <a:pt x="406" y="10"/>
                  </a:cubicBezTo>
                  <a:cubicBezTo>
                    <a:pt x="407" y="10"/>
                    <a:pt x="410" y="9"/>
                    <a:pt x="410" y="10"/>
                  </a:cubicBezTo>
                  <a:cubicBezTo>
                    <a:pt x="411" y="11"/>
                    <a:pt x="415" y="12"/>
                    <a:pt x="417" y="12"/>
                  </a:cubicBezTo>
                  <a:cubicBezTo>
                    <a:pt x="419" y="13"/>
                    <a:pt x="421" y="13"/>
                    <a:pt x="423" y="14"/>
                  </a:cubicBezTo>
                  <a:cubicBezTo>
                    <a:pt x="423" y="14"/>
                    <a:pt x="423" y="15"/>
                    <a:pt x="423" y="15"/>
                  </a:cubicBezTo>
                  <a:cubicBezTo>
                    <a:pt x="424" y="15"/>
                    <a:pt x="426" y="16"/>
                    <a:pt x="427" y="17"/>
                  </a:cubicBezTo>
                  <a:cubicBezTo>
                    <a:pt x="429" y="18"/>
                    <a:pt x="431" y="18"/>
                    <a:pt x="433" y="19"/>
                  </a:cubicBezTo>
                  <a:cubicBezTo>
                    <a:pt x="435" y="20"/>
                    <a:pt x="437" y="22"/>
                    <a:pt x="439" y="23"/>
                  </a:cubicBezTo>
                  <a:cubicBezTo>
                    <a:pt x="440" y="23"/>
                    <a:pt x="439" y="24"/>
                    <a:pt x="440" y="24"/>
                  </a:cubicBezTo>
                  <a:cubicBezTo>
                    <a:pt x="440" y="24"/>
                    <a:pt x="441" y="24"/>
                    <a:pt x="442" y="25"/>
                  </a:cubicBezTo>
                  <a:cubicBezTo>
                    <a:pt x="442" y="25"/>
                    <a:pt x="442" y="26"/>
                    <a:pt x="443" y="26"/>
                  </a:cubicBezTo>
                  <a:cubicBezTo>
                    <a:pt x="444" y="27"/>
                    <a:pt x="445" y="27"/>
                    <a:pt x="446" y="29"/>
                  </a:cubicBezTo>
                  <a:cubicBezTo>
                    <a:pt x="446" y="30"/>
                    <a:pt x="447" y="30"/>
                    <a:pt x="447" y="31"/>
                  </a:cubicBezTo>
                  <a:cubicBezTo>
                    <a:pt x="447" y="31"/>
                    <a:pt x="449" y="33"/>
                    <a:pt x="450" y="34"/>
                  </a:cubicBezTo>
                  <a:cubicBezTo>
                    <a:pt x="452" y="37"/>
                    <a:pt x="455" y="43"/>
                    <a:pt x="457" y="46"/>
                  </a:cubicBezTo>
                  <a:cubicBezTo>
                    <a:pt x="457" y="49"/>
                    <a:pt x="458" y="51"/>
                    <a:pt x="458" y="53"/>
                  </a:cubicBezTo>
                  <a:cubicBezTo>
                    <a:pt x="459" y="55"/>
                    <a:pt x="460" y="58"/>
                    <a:pt x="460" y="60"/>
                  </a:cubicBezTo>
                  <a:cubicBezTo>
                    <a:pt x="460" y="63"/>
                    <a:pt x="460" y="65"/>
                    <a:pt x="461" y="68"/>
                  </a:cubicBezTo>
                  <a:cubicBezTo>
                    <a:pt x="462" y="79"/>
                    <a:pt x="460" y="94"/>
                    <a:pt x="461" y="108"/>
                  </a:cubicBezTo>
                  <a:cubicBezTo>
                    <a:pt x="461" y="110"/>
                    <a:pt x="460" y="112"/>
                    <a:pt x="462" y="114"/>
                  </a:cubicBezTo>
                  <a:cubicBezTo>
                    <a:pt x="463" y="115"/>
                    <a:pt x="465" y="115"/>
                    <a:pt x="464" y="118"/>
                  </a:cubicBezTo>
                  <a:cubicBezTo>
                    <a:pt x="463" y="119"/>
                    <a:pt x="463" y="122"/>
                    <a:pt x="463" y="123"/>
                  </a:cubicBezTo>
                  <a:cubicBezTo>
                    <a:pt x="463" y="149"/>
                    <a:pt x="464" y="179"/>
                    <a:pt x="464" y="206"/>
                  </a:cubicBezTo>
                  <a:cubicBezTo>
                    <a:pt x="464" y="213"/>
                    <a:pt x="464" y="223"/>
                    <a:pt x="465" y="229"/>
                  </a:cubicBezTo>
                  <a:cubicBezTo>
                    <a:pt x="465" y="230"/>
                    <a:pt x="464" y="237"/>
                    <a:pt x="465" y="238"/>
                  </a:cubicBezTo>
                  <a:cubicBezTo>
                    <a:pt x="467" y="239"/>
                    <a:pt x="466" y="242"/>
                    <a:pt x="466" y="246"/>
                  </a:cubicBezTo>
                  <a:cubicBezTo>
                    <a:pt x="466" y="246"/>
                    <a:pt x="466" y="247"/>
                    <a:pt x="466" y="247"/>
                  </a:cubicBezTo>
                  <a:cubicBezTo>
                    <a:pt x="469" y="249"/>
                    <a:pt x="467" y="264"/>
                    <a:pt x="467" y="270"/>
                  </a:cubicBezTo>
                  <a:cubicBezTo>
                    <a:pt x="467" y="275"/>
                    <a:pt x="468" y="279"/>
                    <a:pt x="468" y="286"/>
                  </a:cubicBezTo>
                  <a:cubicBezTo>
                    <a:pt x="468" y="286"/>
                    <a:pt x="467" y="290"/>
                    <a:pt x="468" y="290"/>
                  </a:cubicBezTo>
                  <a:cubicBezTo>
                    <a:pt x="468" y="290"/>
                    <a:pt x="469" y="290"/>
                    <a:pt x="469" y="290"/>
                  </a:cubicBezTo>
                  <a:cubicBezTo>
                    <a:pt x="469" y="304"/>
                    <a:pt x="469" y="320"/>
                    <a:pt x="469" y="334"/>
                  </a:cubicBezTo>
                  <a:cubicBezTo>
                    <a:pt x="468" y="342"/>
                    <a:pt x="468" y="349"/>
                    <a:pt x="468" y="356"/>
                  </a:cubicBezTo>
                  <a:cubicBezTo>
                    <a:pt x="468" y="363"/>
                    <a:pt x="469" y="370"/>
                    <a:pt x="469" y="377"/>
                  </a:cubicBezTo>
                  <a:cubicBezTo>
                    <a:pt x="469" y="399"/>
                    <a:pt x="468" y="421"/>
                    <a:pt x="469" y="444"/>
                  </a:cubicBezTo>
                  <a:cubicBezTo>
                    <a:pt x="469" y="451"/>
                    <a:pt x="470" y="457"/>
                    <a:pt x="470" y="464"/>
                  </a:cubicBezTo>
                  <a:cubicBezTo>
                    <a:pt x="471" y="473"/>
                    <a:pt x="470" y="481"/>
                    <a:pt x="470" y="490"/>
                  </a:cubicBezTo>
                  <a:cubicBezTo>
                    <a:pt x="471" y="498"/>
                    <a:pt x="472" y="506"/>
                    <a:pt x="472" y="514"/>
                  </a:cubicBezTo>
                  <a:cubicBezTo>
                    <a:pt x="473" y="527"/>
                    <a:pt x="473" y="539"/>
                    <a:pt x="473" y="553"/>
                  </a:cubicBezTo>
                  <a:cubicBezTo>
                    <a:pt x="473" y="555"/>
                    <a:pt x="473" y="557"/>
                    <a:pt x="473" y="560"/>
                  </a:cubicBezTo>
                  <a:cubicBezTo>
                    <a:pt x="473" y="561"/>
                    <a:pt x="472" y="563"/>
                    <a:pt x="472" y="565"/>
                  </a:cubicBezTo>
                  <a:cubicBezTo>
                    <a:pt x="471" y="582"/>
                    <a:pt x="472" y="602"/>
                    <a:pt x="470" y="618"/>
                  </a:cubicBezTo>
                  <a:cubicBezTo>
                    <a:pt x="469" y="624"/>
                    <a:pt x="470" y="633"/>
                    <a:pt x="469" y="640"/>
                  </a:cubicBezTo>
                  <a:cubicBezTo>
                    <a:pt x="469" y="639"/>
                    <a:pt x="468" y="640"/>
                    <a:pt x="468" y="641"/>
                  </a:cubicBezTo>
                  <a:cubicBezTo>
                    <a:pt x="467" y="643"/>
                    <a:pt x="467" y="647"/>
                    <a:pt x="467" y="651"/>
                  </a:cubicBezTo>
                  <a:cubicBezTo>
                    <a:pt x="467" y="652"/>
                    <a:pt x="466" y="652"/>
                    <a:pt x="466" y="654"/>
                  </a:cubicBezTo>
                  <a:cubicBezTo>
                    <a:pt x="463" y="679"/>
                    <a:pt x="466" y="712"/>
                    <a:pt x="465" y="741"/>
                  </a:cubicBezTo>
                  <a:cubicBezTo>
                    <a:pt x="465" y="754"/>
                    <a:pt x="465" y="767"/>
                    <a:pt x="463" y="780"/>
                  </a:cubicBezTo>
                  <a:cubicBezTo>
                    <a:pt x="463" y="780"/>
                    <a:pt x="463" y="780"/>
                    <a:pt x="463" y="781"/>
                  </a:cubicBezTo>
                  <a:cubicBezTo>
                    <a:pt x="462" y="783"/>
                    <a:pt x="463" y="786"/>
                    <a:pt x="463" y="789"/>
                  </a:cubicBezTo>
                  <a:cubicBezTo>
                    <a:pt x="463" y="789"/>
                    <a:pt x="462" y="790"/>
                    <a:pt x="462" y="790"/>
                  </a:cubicBezTo>
                  <a:cubicBezTo>
                    <a:pt x="461" y="795"/>
                    <a:pt x="462" y="802"/>
                    <a:pt x="462" y="808"/>
                  </a:cubicBezTo>
                  <a:cubicBezTo>
                    <a:pt x="462" y="808"/>
                    <a:pt x="462" y="810"/>
                    <a:pt x="462" y="810"/>
                  </a:cubicBezTo>
                  <a:cubicBezTo>
                    <a:pt x="462" y="810"/>
                    <a:pt x="460" y="811"/>
                    <a:pt x="460" y="811"/>
                  </a:cubicBezTo>
                  <a:cubicBezTo>
                    <a:pt x="459" y="816"/>
                    <a:pt x="461" y="829"/>
                    <a:pt x="460" y="835"/>
                  </a:cubicBezTo>
                  <a:cubicBezTo>
                    <a:pt x="460" y="836"/>
                    <a:pt x="460" y="837"/>
                    <a:pt x="460" y="837"/>
                  </a:cubicBezTo>
                  <a:cubicBezTo>
                    <a:pt x="459" y="838"/>
                    <a:pt x="459" y="844"/>
                    <a:pt x="458" y="848"/>
                  </a:cubicBezTo>
                  <a:cubicBezTo>
                    <a:pt x="458" y="850"/>
                    <a:pt x="457" y="853"/>
                    <a:pt x="457" y="854"/>
                  </a:cubicBezTo>
                  <a:cubicBezTo>
                    <a:pt x="456" y="855"/>
                    <a:pt x="457" y="856"/>
                    <a:pt x="457" y="857"/>
                  </a:cubicBezTo>
                  <a:cubicBezTo>
                    <a:pt x="456" y="857"/>
                    <a:pt x="456" y="857"/>
                    <a:pt x="456" y="858"/>
                  </a:cubicBezTo>
                  <a:cubicBezTo>
                    <a:pt x="456" y="858"/>
                    <a:pt x="455" y="860"/>
                    <a:pt x="455" y="861"/>
                  </a:cubicBezTo>
                  <a:cubicBezTo>
                    <a:pt x="454" y="861"/>
                    <a:pt x="453" y="862"/>
                    <a:pt x="452" y="863"/>
                  </a:cubicBezTo>
                  <a:cubicBezTo>
                    <a:pt x="452" y="864"/>
                    <a:pt x="450" y="865"/>
                    <a:pt x="450" y="866"/>
                  </a:cubicBezTo>
                  <a:cubicBezTo>
                    <a:pt x="450" y="867"/>
                    <a:pt x="449" y="867"/>
                    <a:pt x="449" y="868"/>
                  </a:cubicBezTo>
                  <a:cubicBezTo>
                    <a:pt x="448" y="869"/>
                    <a:pt x="448" y="872"/>
                    <a:pt x="445" y="872"/>
                  </a:cubicBezTo>
                  <a:cubicBezTo>
                    <a:pt x="445" y="872"/>
                    <a:pt x="444" y="873"/>
                    <a:pt x="443" y="873"/>
                  </a:cubicBezTo>
                  <a:cubicBezTo>
                    <a:pt x="443" y="873"/>
                    <a:pt x="443" y="874"/>
                    <a:pt x="443" y="875"/>
                  </a:cubicBezTo>
                  <a:cubicBezTo>
                    <a:pt x="442" y="875"/>
                    <a:pt x="441" y="874"/>
                    <a:pt x="441" y="875"/>
                  </a:cubicBezTo>
                  <a:cubicBezTo>
                    <a:pt x="440" y="875"/>
                    <a:pt x="440" y="877"/>
                    <a:pt x="439" y="877"/>
                  </a:cubicBezTo>
                  <a:cubicBezTo>
                    <a:pt x="439" y="877"/>
                    <a:pt x="438" y="877"/>
                    <a:pt x="437" y="877"/>
                  </a:cubicBezTo>
                  <a:cubicBezTo>
                    <a:pt x="437" y="878"/>
                    <a:pt x="436" y="879"/>
                    <a:pt x="435" y="880"/>
                  </a:cubicBezTo>
                  <a:cubicBezTo>
                    <a:pt x="434" y="880"/>
                    <a:pt x="433" y="881"/>
                    <a:pt x="432" y="881"/>
                  </a:cubicBezTo>
                  <a:cubicBezTo>
                    <a:pt x="432" y="882"/>
                    <a:pt x="430" y="882"/>
                    <a:pt x="429" y="883"/>
                  </a:cubicBezTo>
                  <a:cubicBezTo>
                    <a:pt x="425" y="886"/>
                    <a:pt x="421" y="888"/>
                    <a:pt x="416" y="891"/>
                  </a:cubicBezTo>
                  <a:cubicBezTo>
                    <a:pt x="416" y="891"/>
                    <a:pt x="416" y="892"/>
                    <a:pt x="416" y="892"/>
                  </a:cubicBezTo>
                  <a:cubicBezTo>
                    <a:pt x="414" y="892"/>
                    <a:pt x="413" y="892"/>
                    <a:pt x="412" y="893"/>
                  </a:cubicBezTo>
                  <a:cubicBezTo>
                    <a:pt x="411" y="893"/>
                    <a:pt x="411" y="895"/>
                    <a:pt x="410" y="895"/>
                  </a:cubicBezTo>
                  <a:cubicBezTo>
                    <a:pt x="410" y="896"/>
                    <a:pt x="409" y="895"/>
                    <a:pt x="409" y="895"/>
                  </a:cubicBezTo>
                  <a:cubicBezTo>
                    <a:pt x="408" y="896"/>
                    <a:pt x="407" y="896"/>
                    <a:pt x="406" y="896"/>
                  </a:cubicBezTo>
                  <a:cubicBezTo>
                    <a:pt x="405" y="896"/>
                    <a:pt x="404" y="897"/>
                    <a:pt x="403" y="898"/>
                  </a:cubicBezTo>
                  <a:cubicBezTo>
                    <a:pt x="395" y="901"/>
                    <a:pt x="383" y="903"/>
                    <a:pt x="368" y="901"/>
                  </a:cubicBezTo>
                  <a:cubicBezTo>
                    <a:pt x="365" y="901"/>
                    <a:pt x="362" y="900"/>
                    <a:pt x="359" y="900"/>
                  </a:cubicBezTo>
                  <a:cubicBezTo>
                    <a:pt x="356" y="899"/>
                    <a:pt x="353" y="899"/>
                    <a:pt x="350" y="899"/>
                  </a:cubicBezTo>
                  <a:cubicBezTo>
                    <a:pt x="343" y="898"/>
                    <a:pt x="337" y="898"/>
                    <a:pt x="330" y="897"/>
                  </a:cubicBezTo>
                  <a:cubicBezTo>
                    <a:pt x="324" y="896"/>
                    <a:pt x="318" y="896"/>
                    <a:pt x="311" y="895"/>
                  </a:cubicBezTo>
                  <a:cubicBezTo>
                    <a:pt x="295" y="895"/>
                    <a:pt x="278" y="895"/>
                    <a:pt x="261" y="895"/>
                  </a:cubicBezTo>
                  <a:cubicBezTo>
                    <a:pt x="259" y="894"/>
                    <a:pt x="258" y="895"/>
                    <a:pt x="256" y="895"/>
                  </a:cubicBezTo>
                  <a:cubicBezTo>
                    <a:pt x="244" y="893"/>
                    <a:pt x="226" y="893"/>
                    <a:pt x="212" y="893"/>
                  </a:cubicBezTo>
                  <a:cubicBezTo>
                    <a:pt x="182" y="893"/>
                    <a:pt x="156" y="893"/>
                    <a:pt x="131" y="893"/>
                  </a:cubicBezTo>
                  <a:cubicBezTo>
                    <a:pt x="131" y="893"/>
                    <a:pt x="131" y="891"/>
                    <a:pt x="130" y="892"/>
                  </a:cubicBezTo>
                  <a:cubicBezTo>
                    <a:pt x="129" y="893"/>
                    <a:pt x="126" y="893"/>
                    <a:pt x="122" y="893"/>
                  </a:cubicBezTo>
                  <a:cubicBezTo>
                    <a:pt x="123" y="893"/>
                    <a:pt x="122" y="891"/>
                    <a:pt x="122" y="892"/>
                  </a:cubicBezTo>
                  <a:cubicBezTo>
                    <a:pt x="122" y="892"/>
                    <a:pt x="120" y="893"/>
                    <a:pt x="120" y="893"/>
                  </a:cubicBezTo>
                  <a:cubicBezTo>
                    <a:pt x="119" y="892"/>
                    <a:pt x="119" y="892"/>
                    <a:pt x="117" y="892"/>
                  </a:cubicBezTo>
                  <a:cubicBezTo>
                    <a:pt x="117" y="892"/>
                    <a:pt x="116" y="892"/>
                    <a:pt x="116" y="892"/>
                  </a:cubicBezTo>
                  <a:cubicBezTo>
                    <a:pt x="115" y="893"/>
                    <a:pt x="113" y="893"/>
                    <a:pt x="110" y="893"/>
                  </a:cubicBezTo>
                  <a:cubicBezTo>
                    <a:pt x="111" y="893"/>
                    <a:pt x="110" y="891"/>
                    <a:pt x="109" y="892"/>
                  </a:cubicBezTo>
                  <a:cubicBezTo>
                    <a:pt x="109" y="893"/>
                    <a:pt x="108" y="893"/>
                    <a:pt x="107" y="893"/>
                  </a:cubicBezTo>
                  <a:cubicBezTo>
                    <a:pt x="107" y="893"/>
                    <a:pt x="105" y="893"/>
                    <a:pt x="105" y="893"/>
                  </a:cubicBezTo>
                  <a:cubicBezTo>
                    <a:pt x="104" y="892"/>
                    <a:pt x="105" y="893"/>
                    <a:pt x="103" y="893"/>
                  </a:cubicBezTo>
                  <a:cubicBezTo>
                    <a:pt x="104" y="893"/>
                    <a:pt x="103" y="891"/>
                    <a:pt x="102" y="892"/>
                  </a:cubicBezTo>
                  <a:cubicBezTo>
                    <a:pt x="102" y="893"/>
                    <a:pt x="102" y="892"/>
                    <a:pt x="102" y="892"/>
                  </a:cubicBezTo>
                  <a:cubicBezTo>
                    <a:pt x="101" y="892"/>
                    <a:pt x="101" y="893"/>
                    <a:pt x="100" y="893"/>
                  </a:cubicBezTo>
                  <a:cubicBezTo>
                    <a:pt x="100" y="893"/>
                    <a:pt x="99" y="891"/>
                    <a:pt x="99" y="892"/>
                  </a:cubicBezTo>
                  <a:cubicBezTo>
                    <a:pt x="98" y="894"/>
                    <a:pt x="88" y="893"/>
                    <a:pt x="83" y="893"/>
                  </a:cubicBezTo>
                  <a:cubicBezTo>
                    <a:pt x="77" y="893"/>
                    <a:pt x="70" y="894"/>
                    <a:pt x="65" y="893"/>
                  </a:cubicBezTo>
                  <a:cubicBezTo>
                    <a:pt x="65" y="893"/>
                    <a:pt x="65" y="892"/>
                    <a:pt x="64" y="892"/>
                  </a:cubicBezTo>
                  <a:cubicBezTo>
                    <a:pt x="62" y="892"/>
                    <a:pt x="60" y="891"/>
                    <a:pt x="58" y="890"/>
                  </a:cubicBezTo>
                  <a:cubicBezTo>
                    <a:pt x="57" y="890"/>
                    <a:pt x="56" y="889"/>
                    <a:pt x="54" y="888"/>
                  </a:cubicBezTo>
                  <a:cubicBezTo>
                    <a:pt x="52" y="888"/>
                    <a:pt x="50" y="887"/>
                    <a:pt x="49" y="887"/>
                  </a:cubicBezTo>
                  <a:cubicBezTo>
                    <a:pt x="48" y="886"/>
                    <a:pt x="48" y="886"/>
                    <a:pt x="48" y="886"/>
                  </a:cubicBezTo>
                  <a:cubicBezTo>
                    <a:pt x="46" y="885"/>
                    <a:pt x="45" y="886"/>
                    <a:pt x="44" y="885"/>
                  </a:cubicBezTo>
                  <a:cubicBezTo>
                    <a:pt x="44" y="885"/>
                    <a:pt x="44" y="884"/>
                    <a:pt x="43" y="884"/>
                  </a:cubicBezTo>
                  <a:cubicBezTo>
                    <a:pt x="43" y="884"/>
                    <a:pt x="42" y="883"/>
                    <a:pt x="42" y="883"/>
                  </a:cubicBezTo>
                  <a:cubicBezTo>
                    <a:pt x="41" y="883"/>
                    <a:pt x="40" y="883"/>
                    <a:pt x="39" y="882"/>
                  </a:cubicBezTo>
                  <a:cubicBezTo>
                    <a:pt x="38" y="882"/>
                    <a:pt x="38" y="880"/>
                    <a:pt x="37" y="880"/>
                  </a:cubicBezTo>
                  <a:cubicBezTo>
                    <a:pt x="37" y="879"/>
                    <a:pt x="36" y="880"/>
                    <a:pt x="35" y="880"/>
                  </a:cubicBezTo>
                  <a:cubicBezTo>
                    <a:pt x="34" y="878"/>
                    <a:pt x="32" y="876"/>
                    <a:pt x="30" y="875"/>
                  </a:cubicBezTo>
                  <a:cubicBezTo>
                    <a:pt x="28" y="872"/>
                    <a:pt x="26" y="868"/>
                    <a:pt x="23" y="865"/>
                  </a:cubicBezTo>
                  <a:cubicBezTo>
                    <a:pt x="22" y="863"/>
                    <a:pt x="20" y="860"/>
                    <a:pt x="18" y="857"/>
                  </a:cubicBezTo>
                  <a:cubicBezTo>
                    <a:pt x="17" y="855"/>
                    <a:pt x="16" y="852"/>
                    <a:pt x="15" y="848"/>
                  </a:cubicBezTo>
                  <a:cubicBezTo>
                    <a:pt x="14" y="847"/>
                    <a:pt x="12" y="845"/>
                    <a:pt x="12" y="843"/>
                  </a:cubicBezTo>
                  <a:cubicBezTo>
                    <a:pt x="11" y="840"/>
                    <a:pt x="12" y="837"/>
                    <a:pt x="11" y="834"/>
                  </a:cubicBezTo>
                  <a:cubicBezTo>
                    <a:pt x="11" y="831"/>
                    <a:pt x="10" y="828"/>
                    <a:pt x="9" y="826"/>
                  </a:cubicBezTo>
                  <a:cubicBezTo>
                    <a:pt x="9" y="817"/>
                    <a:pt x="9" y="807"/>
                    <a:pt x="9" y="798"/>
                  </a:cubicBezTo>
                  <a:cubicBezTo>
                    <a:pt x="9" y="797"/>
                    <a:pt x="9" y="794"/>
                    <a:pt x="9" y="794"/>
                  </a:cubicBezTo>
                  <a:cubicBezTo>
                    <a:pt x="10" y="793"/>
                    <a:pt x="10" y="791"/>
                    <a:pt x="10" y="788"/>
                  </a:cubicBezTo>
                  <a:cubicBezTo>
                    <a:pt x="10" y="787"/>
                    <a:pt x="11" y="786"/>
                    <a:pt x="11" y="784"/>
                  </a:cubicBezTo>
                  <a:cubicBezTo>
                    <a:pt x="11" y="782"/>
                    <a:pt x="10" y="779"/>
                    <a:pt x="10" y="777"/>
                  </a:cubicBezTo>
                  <a:cubicBezTo>
                    <a:pt x="9" y="762"/>
                    <a:pt x="9" y="744"/>
                    <a:pt x="9" y="727"/>
                  </a:cubicBezTo>
                  <a:cubicBezTo>
                    <a:pt x="9" y="707"/>
                    <a:pt x="8" y="687"/>
                    <a:pt x="9" y="667"/>
                  </a:cubicBezTo>
                  <a:cubicBezTo>
                    <a:pt x="9" y="666"/>
                    <a:pt x="9" y="665"/>
                    <a:pt x="9" y="664"/>
                  </a:cubicBezTo>
                  <a:cubicBezTo>
                    <a:pt x="10" y="663"/>
                    <a:pt x="10" y="662"/>
                    <a:pt x="10" y="659"/>
                  </a:cubicBezTo>
                  <a:cubicBezTo>
                    <a:pt x="10" y="659"/>
                    <a:pt x="10" y="657"/>
                    <a:pt x="10" y="657"/>
                  </a:cubicBezTo>
                  <a:cubicBezTo>
                    <a:pt x="12" y="656"/>
                    <a:pt x="11" y="650"/>
                    <a:pt x="11" y="646"/>
                  </a:cubicBezTo>
                  <a:cubicBezTo>
                    <a:pt x="12" y="628"/>
                    <a:pt x="11" y="608"/>
                    <a:pt x="12" y="588"/>
                  </a:cubicBezTo>
                  <a:cubicBezTo>
                    <a:pt x="12" y="585"/>
                    <a:pt x="13" y="581"/>
                    <a:pt x="13" y="578"/>
                  </a:cubicBezTo>
                  <a:cubicBezTo>
                    <a:pt x="13" y="573"/>
                    <a:pt x="12" y="568"/>
                    <a:pt x="12" y="563"/>
                  </a:cubicBezTo>
                  <a:cubicBezTo>
                    <a:pt x="12" y="557"/>
                    <a:pt x="13" y="552"/>
                    <a:pt x="13" y="547"/>
                  </a:cubicBezTo>
                  <a:cubicBezTo>
                    <a:pt x="13" y="541"/>
                    <a:pt x="13" y="536"/>
                    <a:pt x="13" y="530"/>
                  </a:cubicBezTo>
                  <a:cubicBezTo>
                    <a:pt x="13" y="504"/>
                    <a:pt x="14" y="476"/>
                    <a:pt x="14" y="447"/>
                  </a:cubicBezTo>
                  <a:cubicBezTo>
                    <a:pt x="14" y="442"/>
                    <a:pt x="13" y="437"/>
                    <a:pt x="13" y="432"/>
                  </a:cubicBezTo>
                  <a:cubicBezTo>
                    <a:pt x="12" y="410"/>
                    <a:pt x="13" y="387"/>
                    <a:pt x="13" y="365"/>
                  </a:cubicBezTo>
                  <a:cubicBezTo>
                    <a:pt x="12" y="343"/>
                    <a:pt x="11" y="321"/>
                    <a:pt x="12" y="299"/>
                  </a:cubicBezTo>
                  <a:cubicBezTo>
                    <a:pt x="15" y="296"/>
                    <a:pt x="8" y="297"/>
                    <a:pt x="8" y="294"/>
                  </a:cubicBezTo>
                  <a:cubicBezTo>
                    <a:pt x="6" y="295"/>
                    <a:pt x="5" y="292"/>
                    <a:pt x="4" y="290"/>
                  </a:cubicBezTo>
                  <a:cubicBezTo>
                    <a:pt x="3" y="288"/>
                    <a:pt x="3" y="274"/>
                    <a:pt x="3" y="268"/>
                  </a:cubicBezTo>
                  <a:cubicBezTo>
                    <a:pt x="3" y="267"/>
                    <a:pt x="3" y="265"/>
                    <a:pt x="4" y="265"/>
                  </a:cubicBezTo>
                  <a:cubicBezTo>
                    <a:pt x="4" y="263"/>
                    <a:pt x="7" y="264"/>
                    <a:pt x="8" y="263"/>
                  </a:cubicBezTo>
                  <a:cubicBezTo>
                    <a:pt x="9" y="262"/>
                    <a:pt x="8" y="261"/>
                    <a:pt x="9" y="260"/>
                  </a:cubicBezTo>
                  <a:cubicBezTo>
                    <a:pt x="10" y="254"/>
                    <a:pt x="9" y="248"/>
                    <a:pt x="9" y="242"/>
                  </a:cubicBezTo>
                  <a:cubicBezTo>
                    <a:pt x="10" y="238"/>
                    <a:pt x="11" y="235"/>
                    <a:pt x="11" y="231"/>
                  </a:cubicBezTo>
                  <a:cubicBezTo>
                    <a:pt x="12" y="226"/>
                    <a:pt x="12" y="219"/>
                    <a:pt x="11" y="216"/>
                  </a:cubicBezTo>
                  <a:cubicBezTo>
                    <a:pt x="11" y="214"/>
                    <a:pt x="10" y="215"/>
                    <a:pt x="8" y="214"/>
                  </a:cubicBezTo>
                  <a:cubicBezTo>
                    <a:pt x="7" y="214"/>
                    <a:pt x="4" y="215"/>
                    <a:pt x="3" y="212"/>
                  </a:cubicBezTo>
                  <a:close/>
                  <a:moveTo>
                    <a:pt x="380" y="6"/>
                  </a:moveTo>
                  <a:cubicBezTo>
                    <a:pt x="369" y="5"/>
                    <a:pt x="358" y="6"/>
                    <a:pt x="348" y="6"/>
                  </a:cubicBezTo>
                  <a:cubicBezTo>
                    <a:pt x="342" y="5"/>
                    <a:pt x="336" y="4"/>
                    <a:pt x="330" y="4"/>
                  </a:cubicBezTo>
                  <a:cubicBezTo>
                    <a:pt x="325" y="4"/>
                    <a:pt x="319" y="4"/>
                    <a:pt x="313" y="4"/>
                  </a:cubicBezTo>
                  <a:cubicBezTo>
                    <a:pt x="312" y="4"/>
                    <a:pt x="312" y="4"/>
                    <a:pt x="311" y="5"/>
                  </a:cubicBezTo>
                  <a:cubicBezTo>
                    <a:pt x="311" y="5"/>
                    <a:pt x="311" y="6"/>
                    <a:pt x="310" y="6"/>
                  </a:cubicBezTo>
                  <a:cubicBezTo>
                    <a:pt x="311" y="11"/>
                    <a:pt x="318" y="8"/>
                    <a:pt x="319" y="10"/>
                  </a:cubicBezTo>
                  <a:cubicBezTo>
                    <a:pt x="320" y="11"/>
                    <a:pt x="322" y="9"/>
                    <a:pt x="323" y="9"/>
                  </a:cubicBezTo>
                  <a:cubicBezTo>
                    <a:pt x="334" y="8"/>
                    <a:pt x="348" y="9"/>
                    <a:pt x="357" y="10"/>
                  </a:cubicBezTo>
                  <a:cubicBezTo>
                    <a:pt x="365" y="10"/>
                    <a:pt x="373" y="10"/>
                    <a:pt x="378" y="9"/>
                  </a:cubicBezTo>
                  <a:cubicBezTo>
                    <a:pt x="380" y="9"/>
                    <a:pt x="385" y="10"/>
                    <a:pt x="383" y="6"/>
                  </a:cubicBezTo>
                  <a:cubicBezTo>
                    <a:pt x="383" y="5"/>
                    <a:pt x="381" y="6"/>
                    <a:pt x="380" y="6"/>
                  </a:cubicBezTo>
                  <a:close/>
                  <a:moveTo>
                    <a:pt x="15" y="326"/>
                  </a:moveTo>
                  <a:cubicBezTo>
                    <a:pt x="15" y="337"/>
                    <a:pt x="15" y="351"/>
                    <a:pt x="16" y="358"/>
                  </a:cubicBezTo>
                  <a:cubicBezTo>
                    <a:pt x="16" y="358"/>
                    <a:pt x="16" y="359"/>
                    <a:pt x="16" y="360"/>
                  </a:cubicBezTo>
                  <a:cubicBezTo>
                    <a:pt x="18" y="379"/>
                    <a:pt x="16" y="398"/>
                    <a:pt x="16" y="417"/>
                  </a:cubicBezTo>
                  <a:cubicBezTo>
                    <a:pt x="16" y="447"/>
                    <a:pt x="19" y="477"/>
                    <a:pt x="17" y="507"/>
                  </a:cubicBezTo>
                  <a:cubicBezTo>
                    <a:pt x="17" y="507"/>
                    <a:pt x="16" y="508"/>
                    <a:pt x="16" y="508"/>
                  </a:cubicBezTo>
                  <a:cubicBezTo>
                    <a:pt x="16" y="510"/>
                    <a:pt x="16" y="513"/>
                    <a:pt x="16" y="514"/>
                  </a:cubicBezTo>
                  <a:cubicBezTo>
                    <a:pt x="16" y="522"/>
                    <a:pt x="15" y="531"/>
                    <a:pt x="16" y="538"/>
                  </a:cubicBezTo>
                  <a:cubicBezTo>
                    <a:pt x="17" y="539"/>
                    <a:pt x="17" y="538"/>
                    <a:pt x="17" y="537"/>
                  </a:cubicBezTo>
                  <a:cubicBezTo>
                    <a:pt x="18" y="534"/>
                    <a:pt x="16" y="526"/>
                    <a:pt x="18" y="525"/>
                  </a:cubicBezTo>
                  <a:cubicBezTo>
                    <a:pt x="19" y="524"/>
                    <a:pt x="18" y="520"/>
                    <a:pt x="18" y="520"/>
                  </a:cubicBezTo>
                  <a:cubicBezTo>
                    <a:pt x="19" y="499"/>
                    <a:pt x="19" y="481"/>
                    <a:pt x="20" y="462"/>
                  </a:cubicBezTo>
                  <a:cubicBezTo>
                    <a:pt x="20" y="458"/>
                    <a:pt x="19" y="453"/>
                    <a:pt x="20" y="451"/>
                  </a:cubicBezTo>
                  <a:cubicBezTo>
                    <a:pt x="20" y="451"/>
                    <a:pt x="21" y="450"/>
                    <a:pt x="21" y="450"/>
                  </a:cubicBezTo>
                  <a:cubicBezTo>
                    <a:pt x="22" y="435"/>
                    <a:pt x="23" y="412"/>
                    <a:pt x="21" y="399"/>
                  </a:cubicBezTo>
                  <a:cubicBezTo>
                    <a:pt x="20" y="394"/>
                    <a:pt x="20" y="390"/>
                    <a:pt x="20" y="384"/>
                  </a:cubicBezTo>
                  <a:cubicBezTo>
                    <a:pt x="19" y="364"/>
                    <a:pt x="20" y="340"/>
                    <a:pt x="19" y="320"/>
                  </a:cubicBezTo>
                  <a:cubicBezTo>
                    <a:pt x="19" y="315"/>
                    <a:pt x="18" y="311"/>
                    <a:pt x="17" y="306"/>
                  </a:cubicBezTo>
                  <a:cubicBezTo>
                    <a:pt x="17" y="301"/>
                    <a:pt x="17" y="293"/>
                    <a:pt x="16" y="290"/>
                  </a:cubicBezTo>
                  <a:cubicBezTo>
                    <a:pt x="16" y="288"/>
                    <a:pt x="16" y="286"/>
                    <a:pt x="16" y="285"/>
                  </a:cubicBezTo>
                  <a:cubicBezTo>
                    <a:pt x="16" y="256"/>
                    <a:pt x="18" y="230"/>
                    <a:pt x="18" y="202"/>
                  </a:cubicBezTo>
                  <a:cubicBezTo>
                    <a:pt x="18" y="192"/>
                    <a:pt x="18" y="182"/>
                    <a:pt x="18" y="172"/>
                  </a:cubicBezTo>
                  <a:cubicBezTo>
                    <a:pt x="18" y="157"/>
                    <a:pt x="17" y="142"/>
                    <a:pt x="15" y="129"/>
                  </a:cubicBezTo>
                  <a:cubicBezTo>
                    <a:pt x="14" y="114"/>
                    <a:pt x="14" y="92"/>
                    <a:pt x="15" y="78"/>
                  </a:cubicBezTo>
                  <a:cubicBezTo>
                    <a:pt x="16" y="74"/>
                    <a:pt x="17" y="71"/>
                    <a:pt x="17" y="68"/>
                  </a:cubicBezTo>
                  <a:cubicBezTo>
                    <a:pt x="17" y="68"/>
                    <a:pt x="18" y="67"/>
                    <a:pt x="18" y="67"/>
                  </a:cubicBezTo>
                  <a:cubicBezTo>
                    <a:pt x="19" y="65"/>
                    <a:pt x="19" y="63"/>
                    <a:pt x="20" y="62"/>
                  </a:cubicBezTo>
                  <a:cubicBezTo>
                    <a:pt x="20" y="62"/>
                    <a:pt x="20" y="61"/>
                    <a:pt x="20" y="60"/>
                  </a:cubicBezTo>
                  <a:cubicBezTo>
                    <a:pt x="22" y="55"/>
                    <a:pt x="24" y="47"/>
                    <a:pt x="27" y="43"/>
                  </a:cubicBezTo>
                  <a:cubicBezTo>
                    <a:pt x="27" y="42"/>
                    <a:pt x="28" y="42"/>
                    <a:pt x="29" y="41"/>
                  </a:cubicBezTo>
                  <a:cubicBezTo>
                    <a:pt x="29" y="40"/>
                    <a:pt x="30" y="38"/>
                    <a:pt x="30" y="37"/>
                  </a:cubicBezTo>
                  <a:cubicBezTo>
                    <a:pt x="32" y="35"/>
                    <a:pt x="34" y="34"/>
                    <a:pt x="35" y="32"/>
                  </a:cubicBezTo>
                  <a:cubicBezTo>
                    <a:pt x="35" y="32"/>
                    <a:pt x="36" y="33"/>
                    <a:pt x="36" y="32"/>
                  </a:cubicBezTo>
                  <a:cubicBezTo>
                    <a:pt x="38" y="32"/>
                    <a:pt x="38" y="31"/>
                    <a:pt x="39" y="30"/>
                  </a:cubicBezTo>
                  <a:cubicBezTo>
                    <a:pt x="41" y="29"/>
                    <a:pt x="43" y="27"/>
                    <a:pt x="44" y="26"/>
                  </a:cubicBezTo>
                  <a:cubicBezTo>
                    <a:pt x="46" y="26"/>
                    <a:pt x="48" y="25"/>
                    <a:pt x="50" y="24"/>
                  </a:cubicBezTo>
                  <a:cubicBezTo>
                    <a:pt x="53" y="23"/>
                    <a:pt x="56" y="21"/>
                    <a:pt x="58" y="20"/>
                  </a:cubicBezTo>
                  <a:cubicBezTo>
                    <a:pt x="61" y="19"/>
                    <a:pt x="64" y="18"/>
                    <a:pt x="67" y="18"/>
                  </a:cubicBezTo>
                  <a:cubicBezTo>
                    <a:pt x="69" y="17"/>
                    <a:pt x="71" y="16"/>
                    <a:pt x="71" y="16"/>
                  </a:cubicBezTo>
                  <a:cubicBezTo>
                    <a:pt x="72" y="15"/>
                    <a:pt x="76" y="16"/>
                    <a:pt x="76" y="16"/>
                  </a:cubicBezTo>
                  <a:cubicBezTo>
                    <a:pt x="83" y="15"/>
                    <a:pt x="89" y="12"/>
                    <a:pt x="95" y="12"/>
                  </a:cubicBezTo>
                  <a:cubicBezTo>
                    <a:pt x="105" y="10"/>
                    <a:pt x="115" y="12"/>
                    <a:pt x="125" y="12"/>
                  </a:cubicBezTo>
                  <a:cubicBezTo>
                    <a:pt x="130" y="11"/>
                    <a:pt x="135" y="11"/>
                    <a:pt x="140" y="11"/>
                  </a:cubicBezTo>
                  <a:cubicBezTo>
                    <a:pt x="145" y="10"/>
                    <a:pt x="151" y="10"/>
                    <a:pt x="156" y="10"/>
                  </a:cubicBezTo>
                  <a:cubicBezTo>
                    <a:pt x="156" y="10"/>
                    <a:pt x="156" y="9"/>
                    <a:pt x="155" y="9"/>
                  </a:cubicBezTo>
                  <a:cubicBezTo>
                    <a:pt x="146" y="10"/>
                    <a:pt x="139" y="8"/>
                    <a:pt x="134" y="7"/>
                  </a:cubicBezTo>
                  <a:cubicBezTo>
                    <a:pt x="126" y="7"/>
                    <a:pt x="118" y="7"/>
                    <a:pt x="110" y="7"/>
                  </a:cubicBezTo>
                  <a:cubicBezTo>
                    <a:pt x="103" y="7"/>
                    <a:pt x="94" y="6"/>
                    <a:pt x="87" y="7"/>
                  </a:cubicBezTo>
                  <a:cubicBezTo>
                    <a:pt x="86" y="7"/>
                    <a:pt x="86" y="8"/>
                    <a:pt x="84" y="8"/>
                  </a:cubicBezTo>
                  <a:cubicBezTo>
                    <a:pt x="81" y="8"/>
                    <a:pt x="79" y="8"/>
                    <a:pt x="76" y="8"/>
                  </a:cubicBezTo>
                  <a:cubicBezTo>
                    <a:pt x="74" y="8"/>
                    <a:pt x="73" y="9"/>
                    <a:pt x="71" y="10"/>
                  </a:cubicBezTo>
                  <a:cubicBezTo>
                    <a:pt x="70" y="10"/>
                    <a:pt x="67" y="10"/>
                    <a:pt x="66" y="11"/>
                  </a:cubicBezTo>
                  <a:cubicBezTo>
                    <a:pt x="63" y="12"/>
                    <a:pt x="58" y="14"/>
                    <a:pt x="56" y="15"/>
                  </a:cubicBezTo>
                  <a:cubicBezTo>
                    <a:pt x="56" y="15"/>
                    <a:pt x="55" y="15"/>
                    <a:pt x="55" y="15"/>
                  </a:cubicBezTo>
                  <a:cubicBezTo>
                    <a:pt x="54" y="15"/>
                    <a:pt x="53" y="17"/>
                    <a:pt x="53" y="17"/>
                  </a:cubicBezTo>
                  <a:cubicBezTo>
                    <a:pt x="52" y="17"/>
                    <a:pt x="51" y="17"/>
                    <a:pt x="50" y="17"/>
                  </a:cubicBezTo>
                  <a:cubicBezTo>
                    <a:pt x="50" y="17"/>
                    <a:pt x="49" y="18"/>
                    <a:pt x="49" y="19"/>
                  </a:cubicBezTo>
                  <a:cubicBezTo>
                    <a:pt x="47" y="19"/>
                    <a:pt x="46" y="19"/>
                    <a:pt x="45" y="19"/>
                  </a:cubicBezTo>
                  <a:cubicBezTo>
                    <a:pt x="42" y="20"/>
                    <a:pt x="38" y="23"/>
                    <a:pt x="37" y="24"/>
                  </a:cubicBezTo>
                  <a:cubicBezTo>
                    <a:pt x="35" y="25"/>
                    <a:pt x="32" y="27"/>
                    <a:pt x="31" y="28"/>
                  </a:cubicBezTo>
                  <a:cubicBezTo>
                    <a:pt x="31" y="29"/>
                    <a:pt x="31" y="29"/>
                    <a:pt x="30" y="30"/>
                  </a:cubicBezTo>
                  <a:cubicBezTo>
                    <a:pt x="30" y="31"/>
                    <a:pt x="29" y="31"/>
                    <a:pt x="29" y="32"/>
                  </a:cubicBezTo>
                  <a:cubicBezTo>
                    <a:pt x="28" y="33"/>
                    <a:pt x="28" y="35"/>
                    <a:pt x="27" y="36"/>
                  </a:cubicBezTo>
                  <a:cubicBezTo>
                    <a:pt x="25" y="38"/>
                    <a:pt x="24" y="40"/>
                    <a:pt x="23" y="42"/>
                  </a:cubicBezTo>
                  <a:cubicBezTo>
                    <a:pt x="23" y="43"/>
                    <a:pt x="22" y="44"/>
                    <a:pt x="22" y="45"/>
                  </a:cubicBezTo>
                  <a:cubicBezTo>
                    <a:pt x="22" y="46"/>
                    <a:pt x="19" y="48"/>
                    <a:pt x="19" y="48"/>
                  </a:cubicBezTo>
                  <a:cubicBezTo>
                    <a:pt x="19" y="48"/>
                    <a:pt x="19" y="50"/>
                    <a:pt x="19" y="50"/>
                  </a:cubicBezTo>
                  <a:cubicBezTo>
                    <a:pt x="19" y="51"/>
                    <a:pt x="18" y="52"/>
                    <a:pt x="17" y="52"/>
                  </a:cubicBezTo>
                  <a:cubicBezTo>
                    <a:pt x="17" y="53"/>
                    <a:pt x="16" y="55"/>
                    <a:pt x="16" y="55"/>
                  </a:cubicBezTo>
                  <a:cubicBezTo>
                    <a:pt x="16" y="56"/>
                    <a:pt x="17" y="56"/>
                    <a:pt x="16" y="57"/>
                  </a:cubicBezTo>
                  <a:cubicBezTo>
                    <a:pt x="16" y="57"/>
                    <a:pt x="15" y="58"/>
                    <a:pt x="15" y="59"/>
                  </a:cubicBezTo>
                  <a:cubicBezTo>
                    <a:pt x="14" y="59"/>
                    <a:pt x="15" y="60"/>
                    <a:pt x="15" y="60"/>
                  </a:cubicBezTo>
                  <a:cubicBezTo>
                    <a:pt x="14" y="62"/>
                    <a:pt x="13" y="65"/>
                    <a:pt x="13" y="67"/>
                  </a:cubicBezTo>
                  <a:cubicBezTo>
                    <a:pt x="12" y="76"/>
                    <a:pt x="12" y="83"/>
                    <a:pt x="13" y="92"/>
                  </a:cubicBezTo>
                  <a:cubicBezTo>
                    <a:pt x="13" y="94"/>
                    <a:pt x="11" y="95"/>
                    <a:pt x="11" y="97"/>
                  </a:cubicBezTo>
                  <a:cubicBezTo>
                    <a:pt x="10" y="98"/>
                    <a:pt x="7" y="97"/>
                    <a:pt x="8" y="100"/>
                  </a:cubicBezTo>
                  <a:cubicBezTo>
                    <a:pt x="7" y="111"/>
                    <a:pt x="9" y="118"/>
                    <a:pt x="9" y="127"/>
                  </a:cubicBezTo>
                  <a:cubicBezTo>
                    <a:pt x="9" y="131"/>
                    <a:pt x="15" y="128"/>
                    <a:pt x="14" y="133"/>
                  </a:cubicBezTo>
                  <a:cubicBezTo>
                    <a:pt x="14" y="151"/>
                    <a:pt x="13" y="167"/>
                    <a:pt x="12" y="184"/>
                  </a:cubicBezTo>
                  <a:cubicBezTo>
                    <a:pt x="12" y="187"/>
                    <a:pt x="6" y="185"/>
                    <a:pt x="5" y="186"/>
                  </a:cubicBezTo>
                  <a:cubicBezTo>
                    <a:pt x="7" y="193"/>
                    <a:pt x="6" y="201"/>
                    <a:pt x="6" y="209"/>
                  </a:cubicBezTo>
                  <a:cubicBezTo>
                    <a:pt x="7" y="212"/>
                    <a:pt x="13" y="210"/>
                    <a:pt x="14" y="213"/>
                  </a:cubicBezTo>
                  <a:cubicBezTo>
                    <a:pt x="13" y="217"/>
                    <a:pt x="15" y="218"/>
                    <a:pt x="15" y="219"/>
                  </a:cubicBezTo>
                  <a:cubicBezTo>
                    <a:pt x="16" y="220"/>
                    <a:pt x="16" y="221"/>
                    <a:pt x="15" y="222"/>
                  </a:cubicBezTo>
                  <a:cubicBezTo>
                    <a:pt x="15" y="223"/>
                    <a:pt x="15" y="223"/>
                    <a:pt x="15" y="223"/>
                  </a:cubicBezTo>
                  <a:cubicBezTo>
                    <a:pt x="14" y="224"/>
                    <a:pt x="15" y="224"/>
                    <a:pt x="15" y="224"/>
                  </a:cubicBezTo>
                  <a:cubicBezTo>
                    <a:pt x="15" y="227"/>
                    <a:pt x="15" y="228"/>
                    <a:pt x="15" y="229"/>
                  </a:cubicBezTo>
                  <a:cubicBezTo>
                    <a:pt x="13" y="240"/>
                    <a:pt x="12" y="252"/>
                    <a:pt x="12" y="265"/>
                  </a:cubicBezTo>
                  <a:cubicBezTo>
                    <a:pt x="13" y="268"/>
                    <a:pt x="6" y="265"/>
                    <a:pt x="7" y="268"/>
                  </a:cubicBezTo>
                  <a:cubicBezTo>
                    <a:pt x="7" y="275"/>
                    <a:pt x="6" y="285"/>
                    <a:pt x="8" y="288"/>
                  </a:cubicBezTo>
                  <a:cubicBezTo>
                    <a:pt x="8" y="289"/>
                    <a:pt x="8" y="290"/>
                    <a:pt x="9" y="290"/>
                  </a:cubicBezTo>
                  <a:cubicBezTo>
                    <a:pt x="9" y="293"/>
                    <a:pt x="13" y="292"/>
                    <a:pt x="14" y="294"/>
                  </a:cubicBezTo>
                  <a:cubicBezTo>
                    <a:pt x="15" y="295"/>
                    <a:pt x="16" y="296"/>
                    <a:pt x="16" y="297"/>
                  </a:cubicBezTo>
                  <a:cubicBezTo>
                    <a:pt x="15" y="307"/>
                    <a:pt x="15" y="317"/>
                    <a:pt x="15" y="326"/>
                  </a:cubicBezTo>
                  <a:close/>
                  <a:moveTo>
                    <a:pt x="305" y="12"/>
                  </a:moveTo>
                  <a:cubicBezTo>
                    <a:pt x="301" y="11"/>
                    <a:pt x="297" y="11"/>
                    <a:pt x="294" y="11"/>
                  </a:cubicBezTo>
                  <a:cubicBezTo>
                    <a:pt x="292" y="10"/>
                    <a:pt x="290" y="9"/>
                    <a:pt x="288" y="9"/>
                  </a:cubicBezTo>
                  <a:cubicBezTo>
                    <a:pt x="285" y="9"/>
                    <a:pt x="282" y="8"/>
                    <a:pt x="280" y="8"/>
                  </a:cubicBezTo>
                  <a:cubicBezTo>
                    <a:pt x="260" y="7"/>
                    <a:pt x="239" y="11"/>
                    <a:pt x="217" y="11"/>
                  </a:cubicBezTo>
                  <a:cubicBezTo>
                    <a:pt x="217" y="12"/>
                    <a:pt x="219" y="11"/>
                    <a:pt x="220" y="12"/>
                  </a:cubicBezTo>
                  <a:cubicBezTo>
                    <a:pt x="232" y="13"/>
                    <a:pt x="246" y="12"/>
                    <a:pt x="256" y="12"/>
                  </a:cubicBezTo>
                  <a:cubicBezTo>
                    <a:pt x="271" y="14"/>
                    <a:pt x="290" y="12"/>
                    <a:pt x="303" y="13"/>
                  </a:cubicBezTo>
                  <a:cubicBezTo>
                    <a:pt x="305" y="14"/>
                    <a:pt x="307" y="13"/>
                    <a:pt x="309" y="13"/>
                  </a:cubicBezTo>
                  <a:cubicBezTo>
                    <a:pt x="312" y="13"/>
                    <a:pt x="316" y="14"/>
                    <a:pt x="316" y="12"/>
                  </a:cubicBezTo>
                  <a:cubicBezTo>
                    <a:pt x="313" y="12"/>
                    <a:pt x="309" y="12"/>
                    <a:pt x="305" y="12"/>
                  </a:cubicBezTo>
                  <a:close/>
                  <a:moveTo>
                    <a:pt x="206" y="11"/>
                  </a:moveTo>
                  <a:cubicBezTo>
                    <a:pt x="195" y="11"/>
                    <a:pt x="210" y="13"/>
                    <a:pt x="210" y="11"/>
                  </a:cubicBezTo>
                  <a:cubicBezTo>
                    <a:pt x="209" y="11"/>
                    <a:pt x="207" y="11"/>
                    <a:pt x="206" y="11"/>
                  </a:cubicBezTo>
                  <a:close/>
                  <a:moveTo>
                    <a:pt x="216" y="11"/>
                  </a:moveTo>
                  <a:cubicBezTo>
                    <a:pt x="216" y="11"/>
                    <a:pt x="215" y="11"/>
                    <a:pt x="214" y="11"/>
                  </a:cubicBezTo>
                  <a:cubicBezTo>
                    <a:pt x="207" y="10"/>
                    <a:pt x="216" y="13"/>
                    <a:pt x="216" y="11"/>
                  </a:cubicBezTo>
                  <a:close/>
                  <a:moveTo>
                    <a:pt x="430" y="24"/>
                  </a:moveTo>
                  <a:cubicBezTo>
                    <a:pt x="430" y="23"/>
                    <a:pt x="430" y="23"/>
                    <a:pt x="429" y="22"/>
                  </a:cubicBezTo>
                  <a:cubicBezTo>
                    <a:pt x="427" y="21"/>
                    <a:pt x="426" y="20"/>
                    <a:pt x="424" y="19"/>
                  </a:cubicBezTo>
                  <a:cubicBezTo>
                    <a:pt x="422" y="18"/>
                    <a:pt x="422" y="19"/>
                    <a:pt x="421" y="18"/>
                  </a:cubicBezTo>
                  <a:cubicBezTo>
                    <a:pt x="421" y="17"/>
                    <a:pt x="419" y="18"/>
                    <a:pt x="419" y="18"/>
                  </a:cubicBezTo>
                  <a:cubicBezTo>
                    <a:pt x="410" y="15"/>
                    <a:pt x="397" y="17"/>
                    <a:pt x="384" y="17"/>
                  </a:cubicBezTo>
                  <a:cubicBezTo>
                    <a:pt x="373" y="17"/>
                    <a:pt x="360" y="17"/>
                    <a:pt x="348" y="17"/>
                  </a:cubicBezTo>
                  <a:cubicBezTo>
                    <a:pt x="342" y="17"/>
                    <a:pt x="337" y="16"/>
                    <a:pt x="331" y="15"/>
                  </a:cubicBezTo>
                  <a:cubicBezTo>
                    <a:pt x="315" y="14"/>
                    <a:pt x="295" y="15"/>
                    <a:pt x="279" y="14"/>
                  </a:cubicBezTo>
                  <a:cubicBezTo>
                    <a:pt x="279" y="14"/>
                    <a:pt x="278" y="13"/>
                    <a:pt x="278" y="13"/>
                  </a:cubicBezTo>
                  <a:cubicBezTo>
                    <a:pt x="272" y="13"/>
                    <a:pt x="267" y="13"/>
                    <a:pt x="261" y="13"/>
                  </a:cubicBezTo>
                  <a:cubicBezTo>
                    <a:pt x="255" y="13"/>
                    <a:pt x="249" y="13"/>
                    <a:pt x="243" y="12"/>
                  </a:cubicBezTo>
                  <a:cubicBezTo>
                    <a:pt x="231" y="12"/>
                    <a:pt x="219" y="12"/>
                    <a:pt x="207" y="12"/>
                  </a:cubicBezTo>
                  <a:cubicBezTo>
                    <a:pt x="195" y="12"/>
                    <a:pt x="183" y="12"/>
                    <a:pt x="171" y="12"/>
                  </a:cubicBezTo>
                  <a:cubicBezTo>
                    <a:pt x="158" y="11"/>
                    <a:pt x="145" y="10"/>
                    <a:pt x="135" y="12"/>
                  </a:cubicBezTo>
                  <a:cubicBezTo>
                    <a:pt x="134" y="12"/>
                    <a:pt x="133" y="12"/>
                    <a:pt x="132" y="12"/>
                  </a:cubicBezTo>
                  <a:cubicBezTo>
                    <a:pt x="119" y="13"/>
                    <a:pt x="104" y="11"/>
                    <a:pt x="95" y="13"/>
                  </a:cubicBezTo>
                  <a:cubicBezTo>
                    <a:pt x="92" y="14"/>
                    <a:pt x="91" y="14"/>
                    <a:pt x="90" y="14"/>
                  </a:cubicBezTo>
                  <a:cubicBezTo>
                    <a:pt x="89" y="14"/>
                    <a:pt x="88" y="14"/>
                    <a:pt x="87" y="14"/>
                  </a:cubicBezTo>
                  <a:cubicBezTo>
                    <a:pt x="84" y="15"/>
                    <a:pt x="81" y="16"/>
                    <a:pt x="78" y="17"/>
                  </a:cubicBezTo>
                  <a:cubicBezTo>
                    <a:pt x="75" y="18"/>
                    <a:pt x="72" y="18"/>
                    <a:pt x="69" y="19"/>
                  </a:cubicBezTo>
                  <a:cubicBezTo>
                    <a:pt x="62" y="20"/>
                    <a:pt x="53" y="22"/>
                    <a:pt x="50" y="26"/>
                  </a:cubicBezTo>
                  <a:cubicBezTo>
                    <a:pt x="50" y="27"/>
                    <a:pt x="49" y="26"/>
                    <a:pt x="49" y="26"/>
                  </a:cubicBezTo>
                  <a:cubicBezTo>
                    <a:pt x="48" y="26"/>
                    <a:pt x="49" y="27"/>
                    <a:pt x="49" y="27"/>
                  </a:cubicBezTo>
                  <a:cubicBezTo>
                    <a:pt x="48" y="27"/>
                    <a:pt x="47" y="27"/>
                    <a:pt x="47" y="27"/>
                  </a:cubicBezTo>
                  <a:cubicBezTo>
                    <a:pt x="40" y="29"/>
                    <a:pt x="37" y="35"/>
                    <a:pt x="31" y="38"/>
                  </a:cubicBezTo>
                  <a:cubicBezTo>
                    <a:pt x="31" y="39"/>
                    <a:pt x="31" y="40"/>
                    <a:pt x="30" y="40"/>
                  </a:cubicBezTo>
                  <a:cubicBezTo>
                    <a:pt x="30" y="41"/>
                    <a:pt x="29" y="41"/>
                    <a:pt x="29" y="42"/>
                  </a:cubicBezTo>
                  <a:cubicBezTo>
                    <a:pt x="28" y="43"/>
                    <a:pt x="28" y="44"/>
                    <a:pt x="28" y="45"/>
                  </a:cubicBezTo>
                  <a:cubicBezTo>
                    <a:pt x="27" y="45"/>
                    <a:pt x="26" y="46"/>
                    <a:pt x="26" y="46"/>
                  </a:cubicBezTo>
                  <a:cubicBezTo>
                    <a:pt x="26" y="47"/>
                    <a:pt x="26" y="48"/>
                    <a:pt x="26" y="48"/>
                  </a:cubicBezTo>
                  <a:cubicBezTo>
                    <a:pt x="26" y="50"/>
                    <a:pt x="25" y="50"/>
                    <a:pt x="24" y="52"/>
                  </a:cubicBezTo>
                  <a:cubicBezTo>
                    <a:pt x="23" y="54"/>
                    <a:pt x="22" y="57"/>
                    <a:pt x="22" y="59"/>
                  </a:cubicBezTo>
                  <a:cubicBezTo>
                    <a:pt x="21" y="62"/>
                    <a:pt x="20" y="65"/>
                    <a:pt x="19" y="68"/>
                  </a:cubicBezTo>
                  <a:cubicBezTo>
                    <a:pt x="18" y="72"/>
                    <a:pt x="17" y="76"/>
                    <a:pt x="16" y="80"/>
                  </a:cubicBezTo>
                  <a:cubicBezTo>
                    <a:pt x="16" y="88"/>
                    <a:pt x="16" y="96"/>
                    <a:pt x="16" y="104"/>
                  </a:cubicBezTo>
                  <a:cubicBezTo>
                    <a:pt x="16" y="111"/>
                    <a:pt x="16" y="119"/>
                    <a:pt x="16" y="125"/>
                  </a:cubicBezTo>
                  <a:cubicBezTo>
                    <a:pt x="16" y="126"/>
                    <a:pt x="17" y="127"/>
                    <a:pt x="17" y="127"/>
                  </a:cubicBezTo>
                  <a:cubicBezTo>
                    <a:pt x="18" y="139"/>
                    <a:pt x="18" y="152"/>
                    <a:pt x="19" y="162"/>
                  </a:cubicBezTo>
                  <a:cubicBezTo>
                    <a:pt x="19" y="162"/>
                    <a:pt x="20" y="162"/>
                    <a:pt x="20" y="162"/>
                  </a:cubicBezTo>
                  <a:cubicBezTo>
                    <a:pt x="20" y="163"/>
                    <a:pt x="20" y="167"/>
                    <a:pt x="20" y="167"/>
                  </a:cubicBezTo>
                  <a:cubicBezTo>
                    <a:pt x="21" y="212"/>
                    <a:pt x="16" y="262"/>
                    <a:pt x="19" y="305"/>
                  </a:cubicBezTo>
                  <a:cubicBezTo>
                    <a:pt x="19" y="307"/>
                    <a:pt x="19" y="309"/>
                    <a:pt x="19" y="311"/>
                  </a:cubicBezTo>
                  <a:cubicBezTo>
                    <a:pt x="19" y="312"/>
                    <a:pt x="21" y="314"/>
                    <a:pt x="21" y="315"/>
                  </a:cubicBezTo>
                  <a:cubicBezTo>
                    <a:pt x="21" y="319"/>
                    <a:pt x="20" y="323"/>
                    <a:pt x="20" y="326"/>
                  </a:cubicBezTo>
                  <a:cubicBezTo>
                    <a:pt x="20" y="327"/>
                    <a:pt x="21" y="328"/>
                    <a:pt x="21" y="328"/>
                  </a:cubicBezTo>
                  <a:cubicBezTo>
                    <a:pt x="21" y="329"/>
                    <a:pt x="21" y="331"/>
                    <a:pt x="21" y="332"/>
                  </a:cubicBezTo>
                  <a:cubicBezTo>
                    <a:pt x="22" y="351"/>
                    <a:pt x="20" y="375"/>
                    <a:pt x="22" y="392"/>
                  </a:cubicBezTo>
                  <a:cubicBezTo>
                    <a:pt x="22" y="393"/>
                    <a:pt x="21" y="395"/>
                    <a:pt x="22" y="396"/>
                  </a:cubicBezTo>
                  <a:cubicBezTo>
                    <a:pt x="23" y="403"/>
                    <a:pt x="22" y="414"/>
                    <a:pt x="22" y="421"/>
                  </a:cubicBezTo>
                  <a:cubicBezTo>
                    <a:pt x="22" y="422"/>
                    <a:pt x="23" y="422"/>
                    <a:pt x="23" y="423"/>
                  </a:cubicBezTo>
                  <a:cubicBezTo>
                    <a:pt x="24" y="427"/>
                    <a:pt x="23" y="429"/>
                    <a:pt x="22" y="432"/>
                  </a:cubicBezTo>
                  <a:cubicBezTo>
                    <a:pt x="22" y="439"/>
                    <a:pt x="22" y="447"/>
                    <a:pt x="22" y="455"/>
                  </a:cubicBezTo>
                  <a:cubicBezTo>
                    <a:pt x="21" y="459"/>
                    <a:pt x="21" y="462"/>
                    <a:pt x="21" y="466"/>
                  </a:cubicBezTo>
                  <a:cubicBezTo>
                    <a:pt x="20" y="469"/>
                    <a:pt x="21" y="473"/>
                    <a:pt x="21" y="476"/>
                  </a:cubicBezTo>
                  <a:cubicBezTo>
                    <a:pt x="19" y="482"/>
                    <a:pt x="20" y="492"/>
                    <a:pt x="20" y="498"/>
                  </a:cubicBezTo>
                  <a:cubicBezTo>
                    <a:pt x="20" y="499"/>
                    <a:pt x="19" y="500"/>
                    <a:pt x="19" y="500"/>
                  </a:cubicBezTo>
                  <a:cubicBezTo>
                    <a:pt x="19" y="509"/>
                    <a:pt x="19" y="517"/>
                    <a:pt x="19" y="525"/>
                  </a:cubicBezTo>
                  <a:cubicBezTo>
                    <a:pt x="19" y="532"/>
                    <a:pt x="18" y="540"/>
                    <a:pt x="17" y="547"/>
                  </a:cubicBezTo>
                  <a:cubicBezTo>
                    <a:pt x="16" y="563"/>
                    <a:pt x="15" y="579"/>
                    <a:pt x="15" y="594"/>
                  </a:cubicBezTo>
                  <a:cubicBezTo>
                    <a:pt x="15" y="610"/>
                    <a:pt x="15" y="626"/>
                    <a:pt x="15" y="642"/>
                  </a:cubicBezTo>
                  <a:cubicBezTo>
                    <a:pt x="14" y="650"/>
                    <a:pt x="14" y="658"/>
                    <a:pt x="14" y="666"/>
                  </a:cubicBezTo>
                  <a:cubicBezTo>
                    <a:pt x="14" y="672"/>
                    <a:pt x="12" y="683"/>
                    <a:pt x="14" y="688"/>
                  </a:cubicBezTo>
                  <a:cubicBezTo>
                    <a:pt x="15" y="695"/>
                    <a:pt x="15" y="705"/>
                    <a:pt x="15" y="713"/>
                  </a:cubicBezTo>
                  <a:cubicBezTo>
                    <a:pt x="15" y="713"/>
                    <a:pt x="16" y="713"/>
                    <a:pt x="16" y="713"/>
                  </a:cubicBezTo>
                  <a:cubicBezTo>
                    <a:pt x="17" y="713"/>
                    <a:pt x="16" y="718"/>
                    <a:pt x="16" y="718"/>
                  </a:cubicBezTo>
                  <a:cubicBezTo>
                    <a:pt x="16" y="721"/>
                    <a:pt x="17" y="724"/>
                    <a:pt x="17" y="726"/>
                  </a:cubicBezTo>
                  <a:cubicBezTo>
                    <a:pt x="17" y="727"/>
                    <a:pt x="17" y="728"/>
                    <a:pt x="17" y="729"/>
                  </a:cubicBezTo>
                  <a:cubicBezTo>
                    <a:pt x="18" y="744"/>
                    <a:pt x="18" y="758"/>
                    <a:pt x="19" y="770"/>
                  </a:cubicBezTo>
                  <a:cubicBezTo>
                    <a:pt x="19" y="770"/>
                    <a:pt x="20" y="770"/>
                    <a:pt x="20" y="770"/>
                  </a:cubicBezTo>
                  <a:cubicBezTo>
                    <a:pt x="21" y="771"/>
                    <a:pt x="20" y="779"/>
                    <a:pt x="20" y="780"/>
                  </a:cubicBezTo>
                  <a:cubicBezTo>
                    <a:pt x="20" y="780"/>
                    <a:pt x="21" y="781"/>
                    <a:pt x="21" y="781"/>
                  </a:cubicBezTo>
                  <a:cubicBezTo>
                    <a:pt x="22" y="792"/>
                    <a:pt x="22" y="805"/>
                    <a:pt x="22" y="815"/>
                  </a:cubicBezTo>
                  <a:cubicBezTo>
                    <a:pt x="23" y="820"/>
                    <a:pt x="22" y="824"/>
                    <a:pt x="22" y="828"/>
                  </a:cubicBezTo>
                  <a:cubicBezTo>
                    <a:pt x="23" y="830"/>
                    <a:pt x="24" y="833"/>
                    <a:pt x="25" y="835"/>
                  </a:cubicBezTo>
                  <a:cubicBezTo>
                    <a:pt x="26" y="839"/>
                    <a:pt x="26" y="842"/>
                    <a:pt x="27" y="845"/>
                  </a:cubicBezTo>
                  <a:cubicBezTo>
                    <a:pt x="27" y="846"/>
                    <a:pt x="28" y="846"/>
                    <a:pt x="28" y="848"/>
                  </a:cubicBezTo>
                  <a:cubicBezTo>
                    <a:pt x="28" y="848"/>
                    <a:pt x="28" y="848"/>
                    <a:pt x="29" y="848"/>
                  </a:cubicBezTo>
                  <a:cubicBezTo>
                    <a:pt x="29" y="850"/>
                    <a:pt x="29" y="852"/>
                    <a:pt x="29" y="854"/>
                  </a:cubicBezTo>
                  <a:cubicBezTo>
                    <a:pt x="30" y="855"/>
                    <a:pt x="31" y="857"/>
                    <a:pt x="31" y="858"/>
                  </a:cubicBezTo>
                  <a:cubicBezTo>
                    <a:pt x="31" y="859"/>
                    <a:pt x="32" y="858"/>
                    <a:pt x="32" y="859"/>
                  </a:cubicBezTo>
                  <a:cubicBezTo>
                    <a:pt x="33" y="861"/>
                    <a:pt x="33" y="861"/>
                    <a:pt x="35" y="862"/>
                  </a:cubicBezTo>
                  <a:cubicBezTo>
                    <a:pt x="35" y="863"/>
                    <a:pt x="34" y="864"/>
                    <a:pt x="35" y="864"/>
                  </a:cubicBezTo>
                  <a:cubicBezTo>
                    <a:pt x="35" y="865"/>
                    <a:pt x="37" y="865"/>
                    <a:pt x="37" y="866"/>
                  </a:cubicBezTo>
                  <a:cubicBezTo>
                    <a:pt x="38" y="866"/>
                    <a:pt x="37" y="867"/>
                    <a:pt x="37" y="868"/>
                  </a:cubicBezTo>
                  <a:cubicBezTo>
                    <a:pt x="37" y="868"/>
                    <a:pt x="39" y="868"/>
                    <a:pt x="39" y="868"/>
                  </a:cubicBezTo>
                  <a:cubicBezTo>
                    <a:pt x="40" y="869"/>
                    <a:pt x="41" y="870"/>
                    <a:pt x="42" y="871"/>
                  </a:cubicBezTo>
                  <a:cubicBezTo>
                    <a:pt x="43" y="873"/>
                    <a:pt x="44" y="874"/>
                    <a:pt x="46" y="875"/>
                  </a:cubicBezTo>
                  <a:cubicBezTo>
                    <a:pt x="47" y="877"/>
                    <a:pt x="48" y="880"/>
                    <a:pt x="51" y="880"/>
                  </a:cubicBezTo>
                  <a:cubicBezTo>
                    <a:pt x="52" y="882"/>
                    <a:pt x="56" y="880"/>
                    <a:pt x="58" y="881"/>
                  </a:cubicBezTo>
                  <a:cubicBezTo>
                    <a:pt x="59" y="881"/>
                    <a:pt x="61" y="882"/>
                    <a:pt x="62" y="882"/>
                  </a:cubicBezTo>
                  <a:cubicBezTo>
                    <a:pt x="65" y="883"/>
                    <a:pt x="68" y="882"/>
                    <a:pt x="70" y="882"/>
                  </a:cubicBezTo>
                  <a:cubicBezTo>
                    <a:pt x="71" y="882"/>
                    <a:pt x="71" y="883"/>
                    <a:pt x="71" y="883"/>
                  </a:cubicBezTo>
                  <a:cubicBezTo>
                    <a:pt x="74" y="884"/>
                    <a:pt x="78" y="883"/>
                    <a:pt x="80" y="883"/>
                  </a:cubicBezTo>
                  <a:cubicBezTo>
                    <a:pt x="81" y="883"/>
                    <a:pt x="81" y="884"/>
                    <a:pt x="81" y="884"/>
                  </a:cubicBezTo>
                  <a:cubicBezTo>
                    <a:pt x="83" y="885"/>
                    <a:pt x="86" y="885"/>
                    <a:pt x="89" y="886"/>
                  </a:cubicBezTo>
                  <a:cubicBezTo>
                    <a:pt x="93" y="886"/>
                    <a:pt x="97" y="885"/>
                    <a:pt x="99" y="888"/>
                  </a:cubicBezTo>
                  <a:cubicBezTo>
                    <a:pt x="99" y="888"/>
                    <a:pt x="100" y="888"/>
                    <a:pt x="101" y="888"/>
                  </a:cubicBezTo>
                  <a:cubicBezTo>
                    <a:pt x="116" y="889"/>
                    <a:pt x="134" y="888"/>
                    <a:pt x="149" y="888"/>
                  </a:cubicBezTo>
                  <a:cubicBezTo>
                    <a:pt x="152" y="888"/>
                    <a:pt x="156" y="888"/>
                    <a:pt x="159" y="888"/>
                  </a:cubicBezTo>
                  <a:cubicBezTo>
                    <a:pt x="162" y="887"/>
                    <a:pt x="165" y="887"/>
                    <a:pt x="169" y="887"/>
                  </a:cubicBezTo>
                  <a:cubicBezTo>
                    <a:pt x="182" y="885"/>
                    <a:pt x="195" y="886"/>
                    <a:pt x="209" y="887"/>
                  </a:cubicBezTo>
                  <a:cubicBezTo>
                    <a:pt x="209" y="887"/>
                    <a:pt x="209" y="888"/>
                    <a:pt x="209" y="888"/>
                  </a:cubicBezTo>
                  <a:cubicBezTo>
                    <a:pt x="209" y="888"/>
                    <a:pt x="212" y="888"/>
                    <a:pt x="213" y="888"/>
                  </a:cubicBezTo>
                  <a:cubicBezTo>
                    <a:pt x="239" y="888"/>
                    <a:pt x="266" y="887"/>
                    <a:pt x="291" y="888"/>
                  </a:cubicBezTo>
                  <a:cubicBezTo>
                    <a:pt x="294" y="888"/>
                    <a:pt x="295" y="888"/>
                    <a:pt x="296" y="888"/>
                  </a:cubicBezTo>
                  <a:cubicBezTo>
                    <a:pt x="296" y="887"/>
                    <a:pt x="298" y="888"/>
                    <a:pt x="298" y="888"/>
                  </a:cubicBezTo>
                  <a:cubicBezTo>
                    <a:pt x="299" y="888"/>
                    <a:pt x="299" y="888"/>
                    <a:pt x="299" y="888"/>
                  </a:cubicBezTo>
                  <a:cubicBezTo>
                    <a:pt x="301" y="889"/>
                    <a:pt x="303" y="888"/>
                    <a:pt x="304" y="888"/>
                  </a:cubicBezTo>
                  <a:cubicBezTo>
                    <a:pt x="307" y="889"/>
                    <a:pt x="308" y="889"/>
                    <a:pt x="309" y="889"/>
                  </a:cubicBezTo>
                  <a:cubicBezTo>
                    <a:pt x="314" y="890"/>
                    <a:pt x="328" y="890"/>
                    <a:pt x="330" y="888"/>
                  </a:cubicBezTo>
                  <a:cubicBezTo>
                    <a:pt x="330" y="888"/>
                    <a:pt x="333" y="888"/>
                    <a:pt x="334" y="888"/>
                  </a:cubicBezTo>
                  <a:cubicBezTo>
                    <a:pt x="338" y="889"/>
                    <a:pt x="340" y="889"/>
                    <a:pt x="343" y="889"/>
                  </a:cubicBezTo>
                  <a:cubicBezTo>
                    <a:pt x="346" y="889"/>
                    <a:pt x="347" y="890"/>
                    <a:pt x="348" y="890"/>
                  </a:cubicBezTo>
                  <a:cubicBezTo>
                    <a:pt x="354" y="891"/>
                    <a:pt x="360" y="889"/>
                    <a:pt x="365" y="894"/>
                  </a:cubicBezTo>
                  <a:cubicBezTo>
                    <a:pt x="371" y="895"/>
                    <a:pt x="378" y="895"/>
                    <a:pt x="383" y="895"/>
                  </a:cubicBezTo>
                  <a:cubicBezTo>
                    <a:pt x="386" y="894"/>
                    <a:pt x="387" y="894"/>
                    <a:pt x="389" y="894"/>
                  </a:cubicBezTo>
                  <a:cubicBezTo>
                    <a:pt x="391" y="894"/>
                    <a:pt x="394" y="891"/>
                    <a:pt x="395" y="891"/>
                  </a:cubicBezTo>
                  <a:cubicBezTo>
                    <a:pt x="396" y="891"/>
                    <a:pt x="397" y="890"/>
                    <a:pt x="398" y="890"/>
                  </a:cubicBezTo>
                  <a:cubicBezTo>
                    <a:pt x="402" y="889"/>
                    <a:pt x="406" y="890"/>
                    <a:pt x="410" y="889"/>
                  </a:cubicBezTo>
                  <a:cubicBezTo>
                    <a:pt x="411" y="889"/>
                    <a:pt x="414" y="888"/>
                    <a:pt x="416" y="887"/>
                  </a:cubicBezTo>
                  <a:cubicBezTo>
                    <a:pt x="417" y="885"/>
                    <a:pt x="417" y="883"/>
                    <a:pt x="418" y="882"/>
                  </a:cubicBezTo>
                  <a:cubicBezTo>
                    <a:pt x="421" y="883"/>
                    <a:pt x="420" y="880"/>
                    <a:pt x="423" y="881"/>
                  </a:cubicBezTo>
                  <a:cubicBezTo>
                    <a:pt x="424" y="879"/>
                    <a:pt x="425" y="878"/>
                    <a:pt x="427" y="877"/>
                  </a:cubicBezTo>
                  <a:cubicBezTo>
                    <a:pt x="430" y="876"/>
                    <a:pt x="433" y="874"/>
                    <a:pt x="435" y="871"/>
                  </a:cubicBezTo>
                  <a:cubicBezTo>
                    <a:pt x="437" y="871"/>
                    <a:pt x="438" y="870"/>
                    <a:pt x="439" y="868"/>
                  </a:cubicBezTo>
                  <a:cubicBezTo>
                    <a:pt x="440" y="868"/>
                    <a:pt x="440" y="867"/>
                    <a:pt x="441" y="867"/>
                  </a:cubicBezTo>
                  <a:cubicBezTo>
                    <a:pt x="441" y="866"/>
                    <a:pt x="441" y="865"/>
                    <a:pt x="442" y="864"/>
                  </a:cubicBezTo>
                  <a:cubicBezTo>
                    <a:pt x="442" y="864"/>
                    <a:pt x="443" y="864"/>
                    <a:pt x="443" y="863"/>
                  </a:cubicBezTo>
                  <a:cubicBezTo>
                    <a:pt x="444" y="863"/>
                    <a:pt x="444" y="861"/>
                    <a:pt x="444" y="861"/>
                  </a:cubicBezTo>
                  <a:cubicBezTo>
                    <a:pt x="445" y="859"/>
                    <a:pt x="446" y="857"/>
                    <a:pt x="447" y="856"/>
                  </a:cubicBezTo>
                  <a:cubicBezTo>
                    <a:pt x="447" y="856"/>
                    <a:pt x="447" y="855"/>
                    <a:pt x="447" y="854"/>
                  </a:cubicBezTo>
                  <a:cubicBezTo>
                    <a:pt x="447" y="854"/>
                    <a:pt x="448" y="854"/>
                    <a:pt x="449" y="853"/>
                  </a:cubicBezTo>
                  <a:cubicBezTo>
                    <a:pt x="450" y="851"/>
                    <a:pt x="450" y="850"/>
                    <a:pt x="450" y="848"/>
                  </a:cubicBezTo>
                  <a:cubicBezTo>
                    <a:pt x="451" y="847"/>
                    <a:pt x="451" y="847"/>
                    <a:pt x="451" y="847"/>
                  </a:cubicBezTo>
                  <a:cubicBezTo>
                    <a:pt x="453" y="840"/>
                    <a:pt x="452" y="832"/>
                    <a:pt x="452" y="824"/>
                  </a:cubicBezTo>
                  <a:cubicBezTo>
                    <a:pt x="452" y="802"/>
                    <a:pt x="453" y="777"/>
                    <a:pt x="454" y="755"/>
                  </a:cubicBezTo>
                  <a:cubicBezTo>
                    <a:pt x="454" y="741"/>
                    <a:pt x="456" y="726"/>
                    <a:pt x="457" y="711"/>
                  </a:cubicBezTo>
                  <a:cubicBezTo>
                    <a:pt x="457" y="694"/>
                    <a:pt x="457" y="674"/>
                    <a:pt x="458" y="661"/>
                  </a:cubicBezTo>
                  <a:cubicBezTo>
                    <a:pt x="458" y="660"/>
                    <a:pt x="458" y="659"/>
                    <a:pt x="458" y="658"/>
                  </a:cubicBezTo>
                  <a:cubicBezTo>
                    <a:pt x="459" y="655"/>
                    <a:pt x="460" y="651"/>
                    <a:pt x="460" y="650"/>
                  </a:cubicBezTo>
                  <a:cubicBezTo>
                    <a:pt x="461" y="645"/>
                    <a:pt x="461" y="642"/>
                    <a:pt x="461" y="637"/>
                  </a:cubicBezTo>
                  <a:cubicBezTo>
                    <a:pt x="462" y="627"/>
                    <a:pt x="462" y="617"/>
                    <a:pt x="462" y="607"/>
                  </a:cubicBezTo>
                  <a:cubicBezTo>
                    <a:pt x="461" y="587"/>
                    <a:pt x="462" y="566"/>
                    <a:pt x="460" y="546"/>
                  </a:cubicBezTo>
                  <a:cubicBezTo>
                    <a:pt x="460" y="545"/>
                    <a:pt x="459" y="544"/>
                    <a:pt x="459" y="543"/>
                  </a:cubicBezTo>
                  <a:cubicBezTo>
                    <a:pt x="459" y="542"/>
                    <a:pt x="459" y="541"/>
                    <a:pt x="459" y="540"/>
                  </a:cubicBezTo>
                  <a:cubicBezTo>
                    <a:pt x="458" y="523"/>
                    <a:pt x="458" y="502"/>
                    <a:pt x="459" y="487"/>
                  </a:cubicBezTo>
                  <a:cubicBezTo>
                    <a:pt x="459" y="486"/>
                    <a:pt x="460" y="486"/>
                    <a:pt x="460" y="486"/>
                  </a:cubicBezTo>
                  <a:cubicBezTo>
                    <a:pt x="460" y="475"/>
                    <a:pt x="460" y="465"/>
                    <a:pt x="460" y="454"/>
                  </a:cubicBezTo>
                  <a:cubicBezTo>
                    <a:pt x="460" y="444"/>
                    <a:pt x="461" y="431"/>
                    <a:pt x="463" y="424"/>
                  </a:cubicBezTo>
                  <a:cubicBezTo>
                    <a:pt x="463" y="421"/>
                    <a:pt x="462" y="417"/>
                    <a:pt x="463" y="415"/>
                  </a:cubicBezTo>
                  <a:cubicBezTo>
                    <a:pt x="463" y="414"/>
                    <a:pt x="463" y="413"/>
                    <a:pt x="463" y="412"/>
                  </a:cubicBezTo>
                  <a:cubicBezTo>
                    <a:pt x="464" y="396"/>
                    <a:pt x="465" y="382"/>
                    <a:pt x="464" y="366"/>
                  </a:cubicBezTo>
                  <a:cubicBezTo>
                    <a:pt x="464" y="356"/>
                    <a:pt x="463" y="346"/>
                    <a:pt x="463" y="336"/>
                  </a:cubicBezTo>
                  <a:cubicBezTo>
                    <a:pt x="462" y="321"/>
                    <a:pt x="462" y="305"/>
                    <a:pt x="461" y="292"/>
                  </a:cubicBezTo>
                  <a:cubicBezTo>
                    <a:pt x="461" y="292"/>
                    <a:pt x="460" y="291"/>
                    <a:pt x="460" y="291"/>
                  </a:cubicBezTo>
                  <a:cubicBezTo>
                    <a:pt x="459" y="288"/>
                    <a:pt x="461" y="285"/>
                    <a:pt x="461" y="284"/>
                  </a:cubicBezTo>
                  <a:cubicBezTo>
                    <a:pt x="461" y="283"/>
                    <a:pt x="461" y="283"/>
                    <a:pt x="461" y="282"/>
                  </a:cubicBezTo>
                  <a:cubicBezTo>
                    <a:pt x="462" y="271"/>
                    <a:pt x="461" y="258"/>
                    <a:pt x="461" y="246"/>
                  </a:cubicBezTo>
                  <a:cubicBezTo>
                    <a:pt x="461" y="242"/>
                    <a:pt x="459" y="237"/>
                    <a:pt x="459" y="233"/>
                  </a:cubicBezTo>
                  <a:cubicBezTo>
                    <a:pt x="459" y="227"/>
                    <a:pt x="459" y="222"/>
                    <a:pt x="459" y="217"/>
                  </a:cubicBezTo>
                  <a:cubicBezTo>
                    <a:pt x="459" y="207"/>
                    <a:pt x="460" y="197"/>
                    <a:pt x="459" y="187"/>
                  </a:cubicBezTo>
                  <a:cubicBezTo>
                    <a:pt x="459" y="181"/>
                    <a:pt x="457" y="174"/>
                    <a:pt x="457" y="169"/>
                  </a:cubicBezTo>
                  <a:cubicBezTo>
                    <a:pt x="456" y="168"/>
                    <a:pt x="457" y="167"/>
                    <a:pt x="457" y="166"/>
                  </a:cubicBezTo>
                  <a:cubicBezTo>
                    <a:pt x="456" y="166"/>
                    <a:pt x="456" y="166"/>
                    <a:pt x="456" y="166"/>
                  </a:cubicBezTo>
                  <a:cubicBezTo>
                    <a:pt x="455" y="163"/>
                    <a:pt x="456" y="160"/>
                    <a:pt x="456" y="159"/>
                  </a:cubicBezTo>
                  <a:cubicBezTo>
                    <a:pt x="456" y="158"/>
                    <a:pt x="455" y="158"/>
                    <a:pt x="455" y="158"/>
                  </a:cubicBezTo>
                  <a:cubicBezTo>
                    <a:pt x="454" y="147"/>
                    <a:pt x="454" y="134"/>
                    <a:pt x="455" y="125"/>
                  </a:cubicBezTo>
                  <a:cubicBezTo>
                    <a:pt x="455" y="124"/>
                    <a:pt x="456" y="124"/>
                    <a:pt x="456" y="124"/>
                  </a:cubicBezTo>
                  <a:cubicBezTo>
                    <a:pt x="456" y="113"/>
                    <a:pt x="457" y="101"/>
                    <a:pt x="457" y="90"/>
                  </a:cubicBezTo>
                  <a:cubicBezTo>
                    <a:pt x="456" y="83"/>
                    <a:pt x="456" y="74"/>
                    <a:pt x="455" y="70"/>
                  </a:cubicBezTo>
                  <a:cubicBezTo>
                    <a:pt x="454" y="66"/>
                    <a:pt x="454" y="62"/>
                    <a:pt x="453" y="59"/>
                  </a:cubicBezTo>
                  <a:cubicBezTo>
                    <a:pt x="453" y="57"/>
                    <a:pt x="451" y="55"/>
                    <a:pt x="450" y="53"/>
                  </a:cubicBezTo>
                  <a:cubicBezTo>
                    <a:pt x="450" y="51"/>
                    <a:pt x="449" y="50"/>
                    <a:pt x="449" y="49"/>
                  </a:cubicBezTo>
                  <a:cubicBezTo>
                    <a:pt x="448" y="48"/>
                    <a:pt x="447" y="47"/>
                    <a:pt x="447" y="46"/>
                  </a:cubicBezTo>
                  <a:cubicBezTo>
                    <a:pt x="446" y="44"/>
                    <a:pt x="447" y="43"/>
                    <a:pt x="446" y="41"/>
                  </a:cubicBezTo>
                  <a:cubicBezTo>
                    <a:pt x="445" y="38"/>
                    <a:pt x="443" y="36"/>
                    <a:pt x="441" y="35"/>
                  </a:cubicBezTo>
                  <a:cubicBezTo>
                    <a:pt x="441" y="35"/>
                    <a:pt x="441" y="34"/>
                    <a:pt x="441" y="33"/>
                  </a:cubicBezTo>
                  <a:cubicBezTo>
                    <a:pt x="441" y="33"/>
                    <a:pt x="440" y="33"/>
                    <a:pt x="440" y="33"/>
                  </a:cubicBezTo>
                  <a:cubicBezTo>
                    <a:pt x="439" y="33"/>
                    <a:pt x="440" y="30"/>
                    <a:pt x="438" y="31"/>
                  </a:cubicBezTo>
                  <a:cubicBezTo>
                    <a:pt x="435" y="28"/>
                    <a:pt x="433" y="26"/>
                    <a:pt x="430" y="24"/>
                  </a:cubicBezTo>
                  <a:close/>
                  <a:moveTo>
                    <a:pt x="402" y="13"/>
                  </a:moveTo>
                  <a:cubicBezTo>
                    <a:pt x="399" y="13"/>
                    <a:pt x="400" y="12"/>
                    <a:pt x="398" y="12"/>
                  </a:cubicBezTo>
                  <a:cubicBezTo>
                    <a:pt x="395" y="11"/>
                    <a:pt x="392" y="12"/>
                    <a:pt x="389" y="12"/>
                  </a:cubicBezTo>
                  <a:cubicBezTo>
                    <a:pt x="387" y="12"/>
                    <a:pt x="387" y="13"/>
                    <a:pt x="385" y="13"/>
                  </a:cubicBezTo>
                  <a:cubicBezTo>
                    <a:pt x="384" y="13"/>
                    <a:pt x="384" y="13"/>
                    <a:pt x="383" y="12"/>
                  </a:cubicBezTo>
                  <a:cubicBezTo>
                    <a:pt x="378" y="11"/>
                    <a:pt x="372" y="13"/>
                    <a:pt x="369" y="13"/>
                  </a:cubicBezTo>
                  <a:cubicBezTo>
                    <a:pt x="362" y="14"/>
                    <a:pt x="357" y="13"/>
                    <a:pt x="350" y="12"/>
                  </a:cubicBezTo>
                  <a:cubicBezTo>
                    <a:pt x="343" y="12"/>
                    <a:pt x="336" y="12"/>
                    <a:pt x="330" y="12"/>
                  </a:cubicBezTo>
                  <a:cubicBezTo>
                    <a:pt x="328" y="13"/>
                    <a:pt x="325" y="12"/>
                    <a:pt x="323" y="13"/>
                  </a:cubicBezTo>
                  <a:cubicBezTo>
                    <a:pt x="328" y="15"/>
                    <a:pt x="334" y="14"/>
                    <a:pt x="339" y="14"/>
                  </a:cubicBezTo>
                  <a:cubicBezTo>
                    <a:pt x="343" y="15"/>
                    <a:pt x="346" y="16"/>
                    <a:pt x="350" y="16"/>
                  </a:cubicBezTo>
                  <a:cubicBezTo>
                    <a:pt x="367" y="17"/>
                    <a:pt x="385" y="15"/>
                    <a:pt x="403" y="16"/>
                  </a:cubicBezTo>
                  <a:cubicBezTo>
                    <a:pt x="404" y="16"/>
                    <a:pt x="404" y="15"/>
                    <a:pt x="405" y="14"/>
                  </a:cubicBezTo>
                  <a:cubicBezTo>
                    <a:pt x="406" y="11"/>
                    <a:pt x="403" y="14"/>
                    <a:pt x="402" y="13"/>
                  </a:cubicBezTo>
                  <a:close/>
                  <a:moveTo>
                    <a:pt x="438" y="29"/>
                  </a:moveTo>
                  <a:cubicBezTo>
                    <a:pt x="439" y="30"/>
                    <a:pt x="441" y="31"/>
                    <a:pt x="442" y="32"/>
                  </a:cubicBezTo>
                  <a:cubicBezTo>
                    <a:pt x="441" y="37"/>
                    <a:pt x="447" y="36"/>
                    <a:pt x="447" y="40"/>
                  </a:cubicBezTo>
                  <a:cubicBezTo>
                    <a:pt x="448" y="41"/>
                    <a:pt x="448" y="43"/>
                    <a:pt x="448" y="46"/>
                  </a:cubicBezTo>
                  <a:cubicBezTo>
                    <a:pt x="449" y="47"/>
                    <a:pt x="450" y="49"/>
                    <a:pt x="450" y="50"/>
                  </a:cubicBezTo>
                  <a:cubicBezTo>
                    <a:pt x="450" y="51"/>
                    <a:pt x="453" y="55"/>
                    <a:pt x="453" y="55"/>
                  </a:cubicBezTo>
                  <a:cubicBezTo>
                    <a:pt x="454" y="57"/>
                    <a:pt x="454" y="59"/>
                    <a:pt x="455" y="60"/>
                  </a:cubicBezTo>
                  <a:cubicBezTo>
                    <a:pt x="456" y="65"/>
                    <a:pt x="455" y="72"/>
                    <a:pt x="457" y="77"/>
                  </a:cubicBezTo>
                  <a:cubicBezTo>
                    <a:pt x="458" y="78"/>
                    <a:pt x="456" y="81"/>
                    <a:pt x="458" y="81"/>
                  </a:cubicBezTo>
                  <a:cubicBezTo>
                    <a:pt x="459" y="76"/>
                    <a:pt x="458" y="70"/>
                    <a:pt x="457" y="68"/>
                  </a:cubicBezTo>
                  <a:cubicBezTo>
                    <a:pt x="457" y="66"/>
                    <a:pt x="457" y="65"/>
                    <a:pt x="457" y="64"/>
                  </a:cubicBezTo>
                  <a:cubicBezTo>
                    <a:pt x="456" y="63"/>
                    <a:pt x="457" y="63"/>
                    <a:pt x="457" y="62"/>
                  </a:cubicBezTo>
                  <a:cubicBezTo>
                    <a:pt x="456" y="58"/>
                    <a:pt x="455" y="57"/>
                    <a:pt x="455" y="54"/>
                  </a:cubicBezTo>
                  <a:cubicBezTo>
                    <a:pt x="454" y="51"/>
                    <a:pt x="454" y="48"/>
                    <a:pt x="453" y="47"/>
                  </a:cubicBezTo>
                  <a:cubicBezTo>
                    <a:pt x="451" y="44"/>
                    <a:pt x="450" y="41"/>
                    <a:pt x="449" y="39"/>
                  </a:cubicBezTo>
                  <a:cubicBezTo>
                    <a:pt x="448" y="38"/>
                    <a:pt x="447" y="37"/>
                    <a:pt x="446" y="36"/>
                  </a:cubicBezTo>
                  <a:cubicBezTo>
                    <a:pt x="445" y="35"/>
                    <a:pt x="445" y="33"/>
                    <a:pt x="444" y="32"/>
                  </a:cubicBezTo>
                  <a:cubicBezTo>
                    <a:pt x="444" y="32"/>
                    <a:pt x="442" y="31"/>
                    <a:pt x="442" y="30"/>
                  </a:cubicBezTo>
                  <a:cubicBezTo>
                    <a:pt x="440" y="28"/>
                    <a:pt x="438" y="27"/>
                    <a:pt x="436" y="26"/>
                  </a:cubicBezTo>
                  <a:cubicBezTo>
                    <a:pt x="435" y="28"/>
                    <a:pt x="437" y="28"/>
                    <a:pt x="438" y="29"/>
                  </a:cubicBezTo>
                  <a:close/>
                  <a:moveTo>
                    <a:pt x="459" y="174"/>
                  </a:moveTo>
                  <a:cubicBezTo>
                    <a:pt x="460" y="176"/>
                    <a:pt x="458" y="179"/>
                    <a:pt x="460" y="179"/>
                  </a:cubicBezTo>
                  <a:cubicBezTo>
                    <a:pt x="459" y="161"/>
                    <a:pt x="462" y="143"/>
                    <a:pt x="460" y="126"/>
                  </a:cubicBezTo>
                  <a:cubicBezTo>
                    <a:pt x="460" y="123"/>
                    <a:pt x="459" y="124"/>
                    <a:pt x="458" y="123"/>
                  </a:cubicBezTo>
                  <a:cubicBezTo>
                    <a:pt x="457" y="122"/>
                    <a:pt x="459" y="117"/>
                    <a:pt x="458" y="116"/>
                  </a:cubicBezTo>
                  <a:cubicBezTo>
                    <a:pt x="458" y="115"/>
                    <a:pt x="458" y="114"/>
                    <a:pt x="457" y="115"/>
                  </a:cubicBezTo>
                  <a:cubicBezTo>
                    <a:pt x="456" y="133"/>
                    <a:pt x="455" y="158"/>
                    <a:pt x="459" y="174"/>
                  </a:cubicBezTo>
                  <a:close/>
                  <a:moveTo>
                    <a:pt x="463" y="268"/>
                  </a:moveTo>
                  <a:cubicBezTo>
                    <a:pt x="463" y="261"/>
                    <a:pt x="464" y="254"/>
                    <a:pt x="463" y="247"/>
                  </a:cubicBezTo>
                  <a:cubicBezTo>
                    <a:pt x="463" y="244"/>
                    <a:pt x="462" y="240"/>
                    <a:pt x="462" y="236"/>
                  </a:cubicBezTo>
                  <a:cubicBezTo>
                    <a:pt x="461" y="228"/>
                    <a:pt x="461" y="222"/>
                    <a:pt x="461" y="214"/>
                  </a:cubicBezTo>
                  <a:cubicBezTo>
                    <a:pt x="460" y="214"/>
                    <a:pt x="460" y="216"/>
                    <a:pt x="460" y="218"/>
                  </a:cubicBezTo>
                  <a:cubicBezTo>
                    <a:pt x="460" y="222"/>
                    <a:pt x="460" y="227"/>
                    <a:pt x="460" y="231"/>
                  </a:cubicBezTo>
                  <a:cubicBezTo>
                    <a:pt x="460" y="234"/>
                    <a:pt x="461" y="237"/>
                    <a:pt x="462" y="240"/>
                  </a:cubicBezTo>
                  <a:cubicBezTo>
                    <a:pt x="463" y="251"/>
                    <a:pt x="462" y="264"/>
                    <a:pt x="463" y="273"/>
                  </a:cubicBezTo>
                  <a:cubicBezTo>
                    <a:pt x="463" y="275"/>
                    <a:pt x="462" y="280"/>
                    <a:pt x="463" y="280"/>
                  </a:cubicBezTo>
                  <a:cubicBezTo>
                    <a:pt x="466" y="276"/>
                    <a:pt x="464" y="272"/>
                    <a:pt x="463" y="268"/>
                  </a:cubicBezTo>
                  <a:close/>
                  <a:moveTo>
                    <a:pt x="463" y="300"/>
                  </a:moveTo>
                  <a:cubicBezTo>
                    <a:pt x="465" y="313"/>
                    <a:pt x="463" y="327"/>
                    <a:pt x="464" y="339"/>
                  </a:cubicBezTo>
                  <a:cubicBezTo>
                    <a:pt x="464" y="340"/>
                    <a:pt x="465" y="339"/>
                    <a:pt x="465" y="338"/>
                  </a:cubicBezTo>
                  <a:cubicBezTo>
                    <a:pt x="464" y="322"/>
                    <a:pt x="467" y="298"/>
                    <a:pt x="464" y="286"/>
                  </a:cubicBezTo>
                  <a:cubicBezTo>
                    <a:pt x="464" y="284"/>
                    <a:pt x="465" y="282"/>
                    <a:pt x="463" y="282"/>
                  </a:cubicBezTo>
                  <a:cubicBezTo>
                    <a:pt x="460" y="288"/>
                    <a:pt x="463" y="294"/>
                    <a:pt x="463" y="300"/>
                  </a:cubicBezTo>
                  <a:close/>
                  <a:moveTo>
                    <a:pt x="463" y="428"/>
                  </a:moveTo>
                  <a:cubicBezTo>
                    <a:pt x="463" y="435"/>
                    <a:pt x="461" y="443"/>
                    <a:pt x="461" y="450"/>
                  </a:cubicBezTo>
                  <a:cubicBezTo>
                    <a:pt x="460" y="457"/>
                    <a:pt x="461" y="465"/>
                    <a:pt x="461" y="472"/>
                  </a:cubicBezTo>
                  <a:cubicBezTo>
                    <a:pt x="461" y="494"/>
                    <a:pt x="458" y="517"/>
                    <a:pt x="460" y="539"/>
                  </a:cubicBezTo>
                  <a:cubicBezTo>
                    <a:pt x="460" y="543"/>
                    <a:pt x="461" y="547"/>
                    <a:pt x="462" y="552"/>
                  </a:cubicBezTo>
                  <a:cubicBezTo>
                    <a:pt x="462" y="561"/>
                    <a:pt x="461" y="570"/>
                    <a:pt x="462" y="580"/>
                  </a:cubicBezTo>
                  <a:cubicBezTo>
                    <a:pt x="462" y="584"/>
                    <a:pt x="462" y="588"/>
                    <a:pt x="463" y="593"/>
                  </a:cubicBezTo>
                  <a:cubicBezTo>
                    <a:pt x="463" y="609"/>
                    <a:pt x="462" y="629"/>
                    <a:pt x="462" y="642"/>
                  </a:cubicBezTo>
                  <a:cubicBezTo>
                    <a:pt x="462" y="646"/>
                    <a:pt x="461" y="649"/>
                    <a:pt x="461" y="650"/>
                  </a:cubicBezTo>
                  <a:cubicBezTo>
                    <a:pt x="461" y="651"/>
                    <a:pt x="461" y="651"/>
                    <a:pt x="461" y="652"/>
                  </a:cubicBezTo>
                  <a:cubicBezTo>
                    <a:pt x="460" y="655"/>
                    <a:pt x="459" y="658"/>
                    <a:pt x="459" y="661"/>
                  </a:cubicBezTo>
                  <a:cubicBezTo>
                    <a:pt x="458" y="677"/>
                    <a:pt x="459" y="692"/>
                    <a:pt x="458" y="707"/>
                  </a:cubicBezTo>
                  <a:cubicBezTo>
                    <a:pt x="458" y="715"/>
                    <a:pt x="457" y="722"/>
                    <a:pt x="457" y="729"/>
                  </a:cubicBezTo>
                  <a:cubicBezTo>
                    <a:pt x="456" y="737"/>
                    <a:pt x="456" y="745"/>
                    <a:pt x="456" y="753"/>
                  </a:cubicBezTo>
                  <a:cubicBezTo>
                    <a:pt x="455" y="768"/>
                    <a:pt x="456" y="784"/>
                    <a:pt x="455" y="800"/>
                  </a:cubicBezTo>
                  <a:cubicBezTo>
                    <a:pt x="455" y="801"/>
                    <a:pt x="454" y="801"/>
                    <a:pt x="454" y="801"/>
                  </a:cubicBezTo>
                  <a:cubicBezTo>
                    <a:pt x="454" y="802"/>
                    <a:pt x="454" y="803"/>
                    <a:pt x="454" y="804"/>
                  </a:cubicBezTo>
                  <a:cubicBezTo>
                    <a:pt x="453" y="811"/>
                    <a:pt x="453" y="816"/>
                    <a:pt x="453" y="821"/>
                  </a:cubicBezTo>
                  <a:cubicBezTo>
                    <a:pt x="453" y="830"/>
                    <a:pt x="454" y="842"/>
                    <a:pt x="452" y="847"/>
                  </a:cubicBezTo>
                  <a:cubicBezTo>
                    <a:pt x="452" y="848"/>
                    <a:pt x="452" y="849"/>
                    <a:pt x="451" y="850"/>
                  </a:cubicBezTo>
                  <a:cubicBezTo>
                    <a:pt x="451" y="851"/>
                    <a:pt x="451" y="851"/>
                    <a:pt x="450" y="852"/>
                  </a:cubicBezTo>
                  <a:cubicBezTo>
                    <a:pt x="449" y="854"/>
                    <a:pt x="448" y="856"/>
                    <a:pt x="447" y="858"/>
                  </a:cubicBezTo>
                  <a:cubicBezTo>
                    <a:pt x="445" y="862"/>
                    <a:pt x="443" y="866"/>
                    <a:pt x="440" y="870"/>
                  </a:cubicBezTo>
                  <a:cubicBezTo>
                    <a:pt x="440" y="871"/>
                    <a:pt x="439" y="872"/>
                    <a:pt x="440" y="872"/>
                  </a:cubicBezTo>
                  <a:cubicBezTo>
                    <a:pt x="440" y="871"/>
                    <a:pt x="441" y="871"/>
                    <a:pt x="442" y="870"/>
                  </a:cubicBezTo>
                  <a:cubicBezTo>
                    <a:pt x="444" y="868"/>
                    <a:pt x="446" y="866"/>
                    <a:pt x="448" y="863"/>
                  </a:cubicBezTo>
                  <a:cubicBezTo>
                    <a:pt x="448" y="863"/>
                    <a:pt x="449" y="862"/>
                    <a:pt x="450" y="861"/>
                  </a:cubicBezTo>
                  <a:cubicBezTo>
                    <a:pt x="451" y="860"/>
                    <a:pt x="451" y="858"/>
                    <a:pt x="452" y="857"/>
                  </a:cubicBezTo>
                  <a:cubicBezTo>
                    <a:pt x="453" y="856"/>
                    <a:pt x="453" y="856"/>
                    <a:pt x="453" y="854"/>
                  </a:cubicBezTo>
                  <a:cubicBezTo>
                    <a:pt x="454" y="851"/>
                    <a:pt x="455" y="845"/>
                    <a:pt x="456" y="843"/>
                  </a:cubicBezTo>
                  <a:cubicBezTo>
                    <a:pt x="456" y="842"/>
                    <a:pt x="455" y="841"/>
                    <a:pt x="456" y="840"/>
                  </a:cubicBezTo>
                  <a:cubicBezTo>
                    <a:pt x="457" y="831"/>
                    <a:pt x="455" y="821"/>
                    <a:pt x="457" y="811"/>
                  </a:cubicBezTo>
                  <a:cubicBezTo>
                    <a:pt x="457" y="810"/>
                    <a:pt x="456" y="809"/>
                    <a:pt x="457" y="808"/>
                  </a:cubicBezTo>
                  <a:cubicBezTo>
                    <a:pt x="457" y="807"/>
                    <a:pt x="458" y="806"/>
                    <a:pt x="458" y="806"/>
                  </a:cubicBezTo>
                  <a:cubicBezTo>
                    <a:pt x="461" y="799"/>
                    <a:pt x="459" y="790"/>
                    <a:pt x="459" y="782"/>
                  </a:cubicBezTo>
                  <a:cubicBezTo>
                    <a:pt x="459" y="777"/>
                    <a:pt x="461" y="772"/>
                    <a:pt x="461" y="767"/>
                  </a:cubicBezTo>
                  <a:cubicBezTo>
                    <a:pt x="461" y="755"/>
                    <a:pt x="462" y="743"/>
                    <a:pt x="462" y="732"/>
                  </a:cubicBezTo>
                  <a:cubicBezTo>
                    <a:pt x="462" y="708"/>
                    <a:pt x="460" y="684"/>
                    <a:pt x="462" y="661"/>
                  </a:cubicBezTo>
                  <a:cubicBezTo>
                    <a:pt x="462" y="655"/>
                    <a:pt x="464" y="648"/>
                    <a:pt x="464" y="643"/>
                  </a:cubicBezTo>
                  <a:cubicBezTo>
                    <a:pt x="464" y="642"/>
                    <a:pt x="464" y="641"/>
                    <a:pt x="464" y="641"/>
                  </a:cubicBezTo>
                  <a:cubicBezTo>
                    <a:pt x="464" y="640"/>
                    <a:pt x="465" y="640"/>
                    <a:pt x="465" y="640"/>
                  </a:cubicBezTo>
                  <a:cubicBezTo>
                    <a:pt x="465" y="638"/>
                    <a:pt x="465" y="637"/>
                    <a:pt x="465" y="635"/>
                  </a:cubicBezTo>
                  <a:cubicBezTo>
                    <a:pt x="466" y="628"/>
                    <a:pt x="466" y="619"/>
                    <a:pt x="467" y="611"/>
                  </a:cubicBezTo>
                  <a:cubicBezTo>
                    <a:pt x="467" y="604"/>
                    <a:pt x="468" y="597"/>
                    <a:pt x="468" y="590"/>
                  </a:cubicBezTo>
                  <a:cubicBezTo>
                    <a:pt x="468" y="570"/>
                    <a:pt x="472" y="549"/>
                    <a:pt x="470" y="529"/>
                  </a:cubicBezTo>
                  <a:cubicBezTo>
                    <a:pt x="469" y="528"/>
                    <a:pt x="469" y="527"/>
                    <a:pt x="469" y="527"/>
                  </a:cubicBezTo>
                  <a:cubicBezTo>
                    <a:pt x="468" y="521"/>
                    <a:pt x="469" y="515"/>
                    <a:pt x="469" y="511"/>
                  </a:cubicBezTo>
                  <a:cubicBezTo>
                    <a:pt x="469" y="509"/>
                    <a:pt x="468" y="508"/>
                    <a:pt x="468" y="506"/>
                  </a:cubicBezTo>
                  <a:cubicBezTo>
                    <a:pt x="467" y="491"/>
                    <a:pt x="468" y="476"/>
                    <a:pt x="467" y="462"/>
                  </a:cubicBezTo>
                  <a:cubicBezTo>
                    <a:pt x="467" y="457"/>
                    <a:pt x="465" y="451"/>
                    <a:pt x="465" y="446"/>
                  </a:cubicBezTo>
                  <a:cubicBezTo>
                    <a:pt x="465" y="433"/>
                    <a:pt x="466" y="422"/>
                    <a:pt x="466" y="411"/>
                  </a:cubicBezTo>
                  <a:cubicBezTo>
                    <a:pt x="466" y="409"/>
                    <a:pt x="467" y="408"/>
                    <a:pt x="465" y="407"/>
                  </a:cubicBezTo>
                  <a:cubicBezTo>
                    <a:pt x="464" y="414"/>
                    <a:pt x="464" y="421"/>
                    <a:pt x="463" y="428"/>
                  </a:cubicBezTo>
                  <a:close/>
                  <a:moveTo>
                    <a:pt x="13" y="768"/>
                  </a:moveTo>
                  <a:cubicBezTo>
                    <a:pt x="13" y="775"/>
                    <a:pt x="15" y="781"/>
                    <a:pt x="15" y="788"/>
                  </a:cubicBezTo>
                  <a:cubicBezTo>
                    <a:pt x="15" y="789"/>
                    <a:pt x="15" y="790"/>
                    <a:pt x="15" y="791"/>
                  </a:cubicBezTo>
                  <a:cubicBezTo>
                    <a:pt x="15" y="792"/>
                    <a:pt x="14" y="792"/>
                    <a:pt x="14" y="792"/>
                  </a:cubicBezTo>
                  <a:cubicBezTo>
                    <a:pt x="13" y="796"/>
                    <a:pt x="13" y="800"/>
                    <a:pt x="13" y="804"/>
                  </a:cubicBezTo>
                  <a:cubicBezTo>
                    <a:pt x="13" y="807"/>
                    <a:pt x="12" y="809"/>
                    <a:pt x="12" y="812"/>
                  </a:cubicBezTo>
                  <a:cubicBezTo>
                    <a:pt x="12" y="814"/>
                    <a:pt x="13" y="817"/>
                    <a:pt x="13" y="819"/>
                  </a:cubicBezTo>
                  <a:cubicBezTo>
                    <a:pt x="13" y="821"/>
                    <a:pt x="13" y="824"/>
                    <a:pt x="13" y="827"/>
                  </a:cubicBezTo>
                  <a:cubicBezTo>
                    <a:pt x="13" y="829"/>
                    <a:pt x="14" y="831"/>
                    <a:pt x="15" y="833"/>
                  </a:cubicBezTo>
                  <a:cubicBezTo>
                    <a:pt x="15" y="837"/>
                    <a:pt x="14" y="839"/>
                    <a:pt x="15" y="841"/>
                  </a:cubicBezTo>
                  <a:cubicBezTo>
                    <a:pt x="16" y="841"/>
                    <a:pt x="15" y="842"/>
                    <a:pt x="15" y="842"/>
                  </a:cubicBezTo>
                  <a:cubicBezTo>
                    <a:pt x="16" y="845"/>
                    <a:pt x="18" y="848"/>
                    <a:pt x="19" y="848"/>
                  </a:cubicBezTo>
                  <a:cubicBezTo>
                    <a:pt x="19" y="849"/>
                    <a:pt x="19" y="850"/>
                    <a:pt x="19" y="850"/>
                  </a:cubicBezTo>
                  <a:cubicBezTo>
                    <a:pt x="19" y="851"/>
                    <a:pt x="20" y="852"/>
                    <a:pt x="21" y="853"/>
                  </a:cubicBezTo>
                  <a:cubicBezTo>
                    <a:pt x="21" y="853"/>
                    <a:pt x="21" y="854"/>
                    <a:pt x="21" y="854"/>
                  </a:cubicBezTo>
                  <a:cubicBezTo>
                    <a:pt x="21" y="855"/>
                    <a:pt x="22" y="856"/>
                    <a:pt x="22" y="856"/>
                  </a:cubicBezTo>
                  <a:cubicBezTo>
                    <a:pt x="23" y="857"/>
                    <a:pt x="23" y="859"/>
                    <a:pt x="23" y="859"/>
                  </a:cubicBezTo>
                  <a:cubicBezTo>
                    <a:pt x="23" y="860"/>
                    <a:pt x="25" y="861"/>
                    <a:pt x="25" y="861"/>
                  </a:cubicBezTo>
                  <a:cubicBezTo>
                    <a:pt x="26" y="862"/>
                    <a:pt x="26" y="863"/>
                    <a:pt x="27" y="863"/>
                  </a:cubicBezTo>
                  <a:cubicBezTo>
                    <a:pt x="28" y="866"/>
                    <a:pt x="29" y="869"/>
                    <a:pt x="32" y="870"/>
                  </a:cubicBezTo>
                  <a:cubicBezTo>
                    <a:pt x="33" y="870"/>
                    <a:pt x="33" y="869"/>
                    <a:pt x="34" y="868"/>
                  </a:cubicBezTo>
                  <a:cubicBezTo>
                    <a:pt x="35" y="868"/>
                    <a:pt x="35" y="870"/>
                    <a:pt x="36" y="869"/>
                  </a:cubicBezTo>
                  <a:cubicBezTo>
                    <a:pt x="38" y="868"/>
                    <a:pt x="36" y="867"/>
                    <a:pt x="35" y="867"/>
                  </a:cubicBezTo>
                  <a:cubicBezTo>
                    <a:pt x="33" y="863"/>
                    <a:pt x="30" y="860"/>
                    <a:pt x="29" y="855"/>
                  </a:cubicBezTo>
                  <a:cubicBezTo>
                    <a:pt x="28" y="853"/>
                    <a:pt x="28" y="851"/>
                    <a:pt x="27" y="848"/>
                  </a:cubicBezTo>
                  <a:cubicBezTo>
                    <a:pt x="26" y="846"/>
                    <a:pt x="25" y="844"/>
                    <a:pt x="24" y="841"/>
                  </a:cubicBezTo>
                  <a:cubicBezTo>
                    <a:pt x="24" y="839"/>
                    <a:pt x="24" y="836"/>
                    <a:pt x="23" y="833"/>
                  </a:cubicBezTo>
                  <a:cubicBezTo>
                    <a:pt x="23" y="833"/>
                    <a:pt x="22" y="832"/>
                    <a:pt x="22" y="832"/>
                  </a:cubicBezTo>
                  <a:cubicBezTo>
                    <a:pt x="19" y="826"/>
                    <a:pt x="22" y="812"/>
                    <a:pt x="20" y="806"/>
                  </a:cubicBezTo>
                  <a:cubicBezTo>
                    <a:pt x="20" y="805"/>
                    <a:pt x="20" y="804"/>
                    <a:pt x="20" y="803"/>
                  </a:cubicBezTo>
                  <a:cubicBezTo>
                    <a:pt x="19" y="794"/>
                    <a:pt x="20" y="785"/>
                    <a:pt x="19" y="777"/>
                  </a:cubicBezTo>
                  <a:cubicBezTo>
                    <a:pt x="19" y="777"/>
                    <a:pt x="18" y="777"/>
                    <a:pt x="18" y="777"/>
                  </a:cubicBezTo>
                  <a:cubicBezTo>
                    <a:pt x="17" y="777"/>
                    <a:pt x="18" y="772"/>
                    <a:pt x="18" y="772"/>
                  </a:cubicBezTo>
                  <a:cubicBezTo>
                    <a:pt x="18" y="767"/>
                    <a:pt x="17" y="764"/>
                    <a:pt x="17" y="761"/>
                  </a:cubicBezTo>
                  <a:cubicBezTo>
                    <a:pt x="16" y="748"/>
                    <a:pt x="17" y="730"/>
                    <a:pt x="15" y="720"/>
                  </a:cubicBezTo>
                  <a:cubicBezTo>
                    <a:pt x="14" y="717"/>
                    <a:pt x="15" y="714"/>
                    <a:pt x="15" y="711"/>
                  </a:cubicBezTo>
                  <a:cubicBezTo>
                    <a:pt x="14" y="708"/>
                    <a:pt x="14" y="707"/>
                    <a:pt x="14" y="706"/>
                  </a:cubicBezTo>
                  <a:cubicBezTo>
                    <a:pt x="14" y="704"/>
                    <a:pt x="15" y="702"/>
                    <a:pt x="13" y="701"/>
                  </a:cubicBezTo>
                  <a:cubicBezTo>
                    <a:pt x="14" y="722"/>
                    <a:pt x="12" y="745"/>
                    <a:pt x="13" y="768"/>
                  </a:cubicBezTo>
                  <a:close/>
                  <a:moveTo>
                    <a:pt x="35" y="875"/>
                  </a:moveTo>
                  <a:cubicBezTo>
                    <a:pt x="36" y="875"/>
                    <a:pt x="37" y="874"/>
                    <a:pt x="37" y="875"/>
                  </a:cubicBezTo>
                  <a:cubicBezTo>
                    <a:pt x="38" y="875"/>
                    <a:pt x="38" y="876"/>
                    <a:pt x="38" y="876"/>
                  </a:cubicBezTo>
                  <a:cubicBezTo>
                    <a:pt x="39" y="877"/>
                    <a:pt x="42" y="877"/>
                    <a:pt x="43" y="877"/>
                  </a:cubicBezTo>
                  <a:cubicBezTo>
                    <a:pt x="44" y="877"/>
                    <a:pt x="46" y="880"/>
                    <a:pt x="46" y="878"/>
                  </a:cubicBezTo>
                  <a:cubicBezTo>
                    <a:pt x="43" y="876"/>
                    <a:pt x="41" y="872"/>
                    <a:pt x="38" y="870"/>
                  </a:cubicBezTo>
                  <a:cubicBezTo>
                    <a:pt x="37" y="873"/>
                    <a:pt x="35" y="870"/>
                    <a:pt x="34" y="870"/>
                  </a:cubicBezTo>
                  <a:cubicBezTo>
                    <a:pt x="34" y="872"/>
                    <a:pt x="35" y="874"/>
                    <a:pt x="35" y="875"/>
                  </a:cubicBezTo>
                  <a:close/>
                  <a:moveTo>
                    <a:pt x="433" y="875"/>
                  </a:moveTo>
                  <a:cubicBezTo>
                    <a:pt x="430" y="877"/>
                    <a:pt x="427" y="878"/>
                    <a:pt x="425" y="881"/>
                  </a:cubicBezTo>
                  <a:cubicBezTo>
                    <a:pt x="430" y="878"/>
                    <a:pt x="435" y="876"/>
                    <a:pt x="438" y="872"/>
                  </a:cubicBezTo>
                  <a:cubicBezTo>
                    <a:pt x="436" y="872"/>
                    <a:pt x="435" y="874"/>
                    <a:pt x="433" y="875"/>
                  </a:cubicBezTo>
                  <a:close/>
                  <a:moveTo>
                    <a:pt x="48" y="882"/>
                  </a:moveTo>
                  <a:cubicBezTo>
                    <a:pt x="49" y="883"/>
                    <a:pt x="52" y="885"/>
                    <a:pt x="53" y="883"/>
                  </a:cubicBezTo>
                  <a:cubicBezTo>
                    <a:pt x="51" y="883"/>
                    <a:pt x="50" y="882"/>
                    <a:pt x="49" y="881"/>
                  </a:cubicBezTo>
                  <a:cubicBezTo>
                    <a:pt x="47" y="881"/>
                    <a:pt x="46" y="881"/>
                    <a:pt x="45" y="881"/>
                  </a:cubicBezTo>
                  <a:cubicBezTo>
                    <a:pt x="44" y="880"/>
                    <a:pt x="42" y="876"/>
                    <a:pt x="41" y="879"/>
                  </a:cubicBezTo>
                  <a:cubicBezTo>
                    <a:pt x="43" y="880"/>
                    <a:pt x="47" y="882"/>
                    <a:pt x="48" y="882"/>
                  </a:cubicBezTo>
                  <a:close/>
                  <a:moveTo>
                    <a:pt x="62" y="888"/>
                  </a:moveTo>
                  <a:cubicBezTo>
                    <a:pt x="62" y="888"/>
                    <a:pt x="62" y="888"/>
                    <a:pt x="62" y="888"/>
                  </a:cubicBezTo>
                  <a:cubicBezTo>
                    <a:pt x="64" y="889"/>
                    <a:pt x="65" y="888"/>
                    <a:pt x="67" y="888"/>
                  </a:cubicBezTo>
                  <a:cubicBezTo>
                    <a:pt x="67" y="889"/>
                    <a:pt x="68" y="889"/>
                    <a:pt x="68" y="889"/>
                  </a:cubicBezTo>
                  <a:cubicBezTo>
                    <a:pt x="73" y="890"/>
                    <a:pt x="75" y="890"/>
                    <a:pt x="79" y="889"/>
                  </a:cubicBezTo>
                  <a:cubicBezTo>
                    <a:pt x="85" y="889"/>
                    <a:pt x="92" y="890"/>
                    <a:pt x="98" y="889"/>
                  </a:cubicBezTo>
                  <a:cubicBezTo>
                    <a:pt x="98" y="887"/>
                    <a:pt x="94" y="887"/>
                    <a:pt x="93" y="887"/>
                  </a:cubicBezTo>
                  <a:cubicBezTo>
                    <a:pt x="90" y="886"/>
                    <a:pt x="87" y="887"/>
                    <a:pt x="85" y="887"/>
                  </a:cubicBezTo>
                  <a:cubicBezTo>
                    <a:pt x="83" y="886"/>
                    <a:pt x="82" y="885"/>
                    <a:pt x="80" y="885"/>
                  </a:cubicBezTo>
                  <a:cubicBezTo>
                    <a:pt x="74" y="884"/>
                    <a:pt x="68" y="884"/>
                    <a:pt x="62" y="884"/>
                  </a:cubicBezTo>
                  <a:cubicBezTo>
                    <a:pt x="59" y="883"/>
                    <a:pt x="56" y="880"/>
                    <a:pt x="53" y="882"/>
                  </a:cubicBezTo>
                  <a:cubicBezTo>
                    <a:pt x="57" y="882"/>
                    <a:pt x="59" y="887"/>
                    <a:pt x="62" y="888"/>
                  </a:cubicBezTo>
                  <a:close/>
                  <a:moveTo>
                    <a:pt x="419" y="884"/>
                  </a:moveTo>
                  <a:cubicBezTo>
                    <a:pt x="415" y="888"/>
                    <a:pt x="423" y="883"/>
                    <a:pt x="423" y="882"/>
                  </a:cubicBezTo>
                  <a:cubicBezTo>
                    <a:pt x="422" y="882"/>
                    <a:pt x="421" y="883"/>
                    <a:pt x="421" y="883"/>
                  </a:cubicBezTo>
                  <a:cubicBezTo>
                    <a:pt x="420" y="884"/>
                    <a:pt x="420" y="884"/>
                    <a:pt x="419" y="884"/>
                  </a:cubicBezTo>
                  <a:close/>
                  <a:moveTo>
                    <a:pt x="184" y="887"/>
                  </a:moveTo>
                  <a:cubicBezTo>
                    <a:pt x="179" y="887"/>
                    <a:pt x="171" y="888"/>
                    <a:pt x="167" y="888"/>
                  </a:cubicBezTo>
                  <a:cubicBezTo>
                    <a:pt x="161" y="890"/>
                    <a:pt x="154" y="889"/>
                    <a:pt x="148" y="889"/>
                  </a:cubicBezTo>
                  <a:cubicBezTo>
                    <a:pt x="144" y="890"/>
                    <a:pt x="148" y="890"/>
                    <a:pt x="149" y="890"/>
                  </a:cubicBezTo>
                  <a:cubicBezTo>
                    <a:pt x="159" y="891"/>
                    <a:pt x="169" y="890"/>
                    <a:pt x="176" y="889"/>
                  </a:cubicBezTo>
                  <a:cubicBezTo>
                    <a:pt x="185" y="889"/>
                    <a:pt x="195" y="889"/>
                    <a:pt x="203" y="889"/>
                  </a:cubicBezTo>
                  <a:cubicBezTo>
                    <a:pt x="207" y="889"/>
                    <a:pt x="210" y="890"/>
                    <a:pt x="212" y="888"/>
                  </a:cubicBezTo>
                  <a:cubicBezTo>
                    <a:pt x="202" y="888"/>
                    <a:pt x="193" y="886"/>
                    <a:pt x="184" y="887"/>
                  </a:cubicBezTo>
                  <a:close/>
                  <a:moveTo>
                    <a:pt x="353" y="891"/>
                  </a:moveTo>
                  <a:cubicBezTo>
                    <a:pt x="351" y="891"/>
                    <a:pt x="348" y="891"/>
                    <a:pt x="345" y="891"/>
                  </a:cubicBezTo>
                  <a:cubicBezTo>
                    <a:pt x="322" y="890"/>
                    <a:pt x="295" y="890"/>
                    <a:pt x="272" y="889"/>
                  </a:cubicBezTo>
                  <a:cubicBezTo>
                    <a:pt x="272" y="889"/>
                    <a:pt x="272" y="888"/>
                    <a:pt x="271" y="888"/>
                  </a:cubicBezTo>
                  <a:cubicBezTo>
                    <a:pt x="271" y="888"/>
                    <a:pt x="271" y="889"/>
                    <a:pt x="270" y="889"/>
                  </a:cubicBezTo>
                  <a:cubicBezTo>
                    <a:pt x="270" y="889"/>
                    <a:pt x="270" y="888"/>
                    <a:pt x="269" y="888"/>
                  </a:cubicBezTo>
                  <a:cubicBezTo>
                    <a:pt x="269" y="888"/>
                    <a:pt x="268" y="889"/>
                    <a:pt x="269" y="889"/>
                  </a:cubicBezTo>
                  <a:cubicBezTo>
                    <a:pt x="267" y="889"/>
                    <a:pt x="266" y="889"/>
                    <a:pt x="265" y="889"/>
                  </a:cubicBezTo>
                  <a:cubicBezTo>
                    <a:pt x="262" y="889"/>
                    <a:pt x="263" y="889"/>
                    <a:pt x="261" y="889"/>
                  </a:cubicBezTo>
                  <a:cubicBezTo>
                    <a:pt x="259" y="890"/>
                    <a:pt x="257" y="889"/>
                    <a:pt x="256" y="889"/>
                  </a:cubicBezTo>
                  <a:cubicBezTo>
                    <a:pt x="255" y="889"/>
                    <a:pt x="255" y="888"/>
                    <a:pt x="255" y="888"/>
                  </a:cubicBezTo>
                  <a:cubicBezTo>
                    <a:pt x="254" y="888"/>
                    <a:pt x="254" y="889"/>
                    <a:pt x="254" y="889"/>
                  </a:cubicBezTo>
                  <a:cubicBezTo>
                    <a:pt x="252" y="889"/>
                    <a:pt x="251" y="888"/>
                    <a:pt x="250" y="888"/>
                  </a:cubicBezTo>
                  <a:cubicBezTo>
                    <a:pt x="249" y="888"/>
                    <a:pt x="245" y="890"/>
                    <a:pt x="244" y="889"/>
                  </a:cubicBezTo>
                  <a:cubicBezTo>
                    <a:pt x="243" y="889"/>
                    <a:pt x="242" y="889"/>
                    <a:pt x="241" y="889"/>
                  </a:cubicBezTo>
                  <a:cubicBezTo>
                    <a:pt x="240" y="889"/>
                    <a:pt x="237" y="889"/>
                    <a:pt x="239" y="890"/>
                  </a:cubicBezTo>
                  <a:cubicBezTo>
                    <a:pt x="264" y="892"/>
                    <a:pt x="291" y="891"/>
                    <a:pt x="315" y="892"/>
                  </a:cubicBezTo>
                  <a:cubicBezTo>
                    <a:pt x="319" y="892"/>
                    <a:pt x="324" y="893"/>
                    <a:pt x="328" y="894"/>
                  </a:cubicBezTo>
                  <a:cubicBezTo>
                    <a:pt x="340" y="895"/>
                    <a:pt x="352" y="896"/>
                    <a:pt x="363" y="897"/>
                  </a:cubicBezTo>
                  <a:cubicBezTo>
                    <a:pt x="364" y="897"/>
                    <a:pt x="367" y="899"/>
                    <a:pt x="369" y="897"/>
                  </a:cubicBezTo>
                  <a:cubicBezTo>
                    <a:pt x="364" y="894"/>
                    <a:pt x="359" y="892"/>
                    <a:pt x="353" y="891"/>
                  </a:cubicBezTo>
                  <a:close/>
                  <a:moveTo>
                    <a:pt x="395" y="892"/>
                  </a:moveTo>
                  <a:cubicBezTo>
                    <a:pt x="393" y="894"/>
                    <a:pt x="391" y="894"/>
                    <a:pt x="389" y="895"/>
                  </a:cubicBezTo>
                  <a:cubicBezTo>
                    <a:pt x="384" y="895"/>
                    <a:pt x="377" y="895"/>
                    <a:pt x="374" y="895"/>
                  </a:cubicBezTo>
                  <a:cubicBezTo>
                    <a:pt x="372" y="895"/>
                    <a:pt x="370" y="895"/>
                    <a:pt x="370" y="896"/>
                  </a:cubicBezTo>
                  <a:cubicBezTo>
                    <a:pt x="374" y="899"/>
                    <a:pt x="382" y="899"/>
                    <a:pt x="388" y="898"/>
                  </a:cubicBezTo>
                  <a:cubicBezTo>
                    <a:pt x="395" y="897"/>
                    <a:pt x="402" y="895"/>
                    <a:pt x="405" y="892"/>
                  </a:cubicBezTo>
                  <a:cubicBezTo>
                    <a:pt x="402" y="892"/>
                    <a:pt x="398" y="892"/>
                    <a:pt x="395" y="892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554095" y="871220"/>
            <a:ext cx="494855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美丽新世界》的故事背景设在福特纪元632年（即遥远的未来2532年）的人类社会。它是世界性国家，被称之为“文明社会”，之外还有“蛮族保留区”</a:t>
            </a:r>
            <a:endParaRPr lang="zh-CN" altLang="en-US"/>
          </a:p>
          <a:p>
            <a:r>
              <a:rPr lang="zh-CN" altLang="en-US"/>
              <a:t>物质生活十分丰富，科学技术高度发达，人们接受着各种安于现状的制约和教育，所有的一切都被标准统一化，人的欲望可以随时随地得到完全满足，享受着衣食无忧的日子，不必担心生老病死带来的痛苦，然而在机械文明的社会中却无所谓家庭、个性、情绪、自由和道德，人与人之间根本不存在真实的情感，人性在机器的碾磨下灰飞烟灭</a:t>
            </a:r>
            <a:endParaRPr lang="zh-CN" altLang="en-US"/>
          </a:p>
        </p:txBody>
      </p:sp>
    </p:spTree>
  </p:cSld>
  <p:clrMapOvr>
    <a:masterClrMapping/>
  </p:clrMapOvr>
  <p:transition advClick="0" advTm="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0645" y="33655"/>
            <a:ext cx="3846195" cy="5076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" y="-25400"/>
            <a:ext cx="4914265" cy="5097145"/>
          </a:xfrm>
          <a:prstGeom prst="rect">
            <a:avLst/>
          </a:prstGeom>
        </p:spPr>
      </p:pic>
    </p:spTree>
  </p:cSld>
  <p:clrMapOvr>
    <a:masterClrMapping/>
  </p:clrMapOvr>
  <p:transition advClick="0" advTm="0">
    <p:comb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0250" y="830580"/>
            <a:ext cx="5815965" cy="34829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" y="2540"/>
            <a:ext cx="3352800" cy="51390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736590" y="4625340"/>
            <a:ext cx="33496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/>
              <a:t>Neil Postman</a:t>
            </a:r>
            <a:r>
              <a:rPr lang="zh-CN" altLang="en-US" sz="1400" b="1"/>
              <a:t>《娱乐至死》序言</a:t>
            </a:r>
            <a:endParaRPr lang="zh-CN" altLang="en-US" sz="1400" b="1"/>
          </a:p>
        </p:txBody>
      </p:sp>
    </p:spTree>
  </p:cSld>
  <p:clrMapOvr>
    <a:masterClrMapping/>
  </p:clrMapOvr>
  <p:transition advClick="0" advTm="0">
    <p:comb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45" y="2540"/>
            <a:ext cx="3352800" cy="51390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736590" y="4625340"/>
            <a:ext cx="33496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/>
              <a:t>Neil Postman</a:t>
            </a:r>
            <a:r>
              <a:rPr lang="zh-CN" altLang="en-US" sz="1400" b="1"/>
              <a:t>《娱乐至死》序言</a:t>
            </a:r>
            <a:endParaRPr lang="zh-CN" altLang="en-US" sz="1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045" y="749935"/>
            <a:ext cx="5500370" cy="3529965"/>
          </a:xfrm>
          <a:prstGeom prst="rect">
            <a:avLst/>
          </a:prstGeom>
        </p:spPr>
      </p:pic>
    </p:spTree>
  </p:cSld>
  <p:clrMapOvr>
    <a:masterClrMapping/>
  </p:clrMapOvr>
  <p:transition advClick="0" advTm="0">
    <p:comb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/>
          <p:cNvGrpSpPr/>
          <p:nvPr/>
        </p:nvGrpSpPr>
        <p:grpSpPr bwMode="auto">
          <a:xfrm>
            <a:off x="3236913" y="1632454"/>
            <a:ext cx="1160462" cy="1716618"/>
            <a:chOff x="3510498" y="1715525"/>
            <a:chExt cx="1161003" cy="171529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5637" name="Freeform 167"/>
            <p:cNvSpPr>
              <a:spLocks noEditPoints="1"/>
            </p:cNvSpPr>
            <p:nvPr/>
          </p:nvSpPr>
          <p:spPr bwMode="auto">
            <a:xfrm>
              <a:off x="3510498" y="1715525"/>
              <a:ext cx="1161003" cy="1373905"/>
            </a:xfrm>
            <a:custGeom>
              <a:avLst/>
              <a:gdLst>
                <a:gd name="T0" fmla="*/ 2147483647 w 138"/>
                <a:gd name="T1" fmla="*/ 2147483647 h 181"/>
                <a:gd name="T2" fmla="*/ 2147483647 w 138"/>
                <a:gd name="T3" fmla="*/ 2147483647 h 181"/>
                <a:gd name="T4" fmla="*/ 2147483647 w 138"/>
                <a:gd name="T5" fmla="*/ 2147483647 h 181"/>
                <a:gd name="T6" fmla="*/ 2147483647 w 138"/>
                <a:gd name="T7" fmla="*/ 2147483647 h 181"/>
                <a:gd name="T8" fmla="*/ 2147483647 w 138"/>
                <a:gd name="T9" fmla="*/ 2147483647 h 181"/>
                <a:gd name="T10" fmla="*/ 2147483647 w 138"/>
                <a:gd name="T11" fmla="*/ 2147483647 h 181"/>
                <a:gd name="T12" fmla="*/ 2147483647 w 138"/>
                <a:gd name="T13" fmla="*/ 2147483647 h 181"/>
                <a:gd name="T14" fmla="*/ 2147483647 w 138"/>
                <a:gd name="T15" fmla="*/ 2147483647 h 181"/>
                <a:gd name="T16" fmla="*/ 2147483647 w 138"/>
                <a:gd name="T17" fmla="*/ 2147483647 h 181"/>
                <a:gd name="T18" fmla="*/ 2147483647 w 138"/>
                <a:gd name="T19" fmla="*/ 2147483647 h 181"/>
                <a:gd name="T20" fmla="*/ 2147483647 w 138"/>
                <a:gd name="T21" fmla="*/ 2147483647 h 181"/>
                <a:gd name="T22" fmla="*/ 2147483647 w 138"/>
                <a:gd name="T23" fmla="*/ 2147483647 h 181"/>
                <a:gd name="T24" fmla="*/ 2147483647 w 138"/>
                <a:gd name="T25" fmla="*/ 2147483647 h 181"/>
                <a:gd name="T26" fmla="*/ 2147483647 w 138"/>
                <a:gd name="T27" fmla="*/ 2147483647 h 181"/>
                <a:gd name="T28" fmla="*/ 2147483647 w 138"/>
                <a:gd name="T29" fmla="*/ 2147483647 h 181"/>
                <a:gd name="T30" fmla="*/ 2147483647 w 138"/>
                <a:gd name="T31" fmla="*/ 2147483647 h 181"/>
                <a:gd name="T32" fmla="*/ 2147483647 w 138"/>
                <a:gd name="T33" fmla="*/ 2147483647 h 181"/>
                <a:gd name="T34" fmla="*/ 2147483647 w 138"/>
                <a:gd name="T35" fmla="*/ 2147483647 h 181"/>
                <a:gd name="T36" fmla="*/ 2147483647 w 138"/>
                <a:gd name="T37" fmla="*/ 2147483647 h 181"/>
                <a:gd name="T38" fmla="*/ 2147483647 w 138"/>
                <a:gd name="T39" fmla="*/ 2147483647 h 181"/>
                <a:gd name="T40" fmla="*/ 2147483647 w 138"/>
                <a:gd name="T41" fmla="*/ 2147483647 h 181"/>
                <a:gd name="T42" fmla="*/ 2147483647 w 138"/>
                <a:gd name="T43" fmla="*/ 2147483647 h 181"/>
                <a:gd name="T44" fmla="*/ 2147483647 w 138"/>
                <a:gd name="T45" fmla="*/ 2147483647 h 181"/>
                <a:gd name="T46" fmla="*/ 2147483647 w 138"/>
                <a:gd name="T47" fmla="*/ 2147483647 h 181"/>
                <a:gd name="T48" fmla="*/ 2147483647 w 138"/>
                <a:gd name="T49" fmla="*/ 2147483647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8" h="181">
                  <a:moveTo>
                    <a:pt x="135" y="52"/>
                  </a:moveTo>
                  <a:cubicBezTo>
                    <a:pt x="130" y="0"/>
                    <a:pt x="60" y="26"/>
                    <a:pt x="33" y="43"/>
                  </a:cubicBezTo>
                  <a:cubicBezTo>
                    <a:pt x="32" y="41"/>
                    <a:pt x="30" y="40"/>
                    <a:pt x="28" y="41"/>
                  </a:cubicBezTo>
                  <a:cubicBezTo>
                    <a:pt x="11" y="48"/>
                    <a:pt x="0" y="68"/>
                    <a:pt x="11" y="85"/>
                  </a:cubicBezTo>
                  <a:cubicBezTo>
                    <a:pt x="19" y="97"/>
                    <a:pt x="33" y="99"/>
                    <a:pt x="44" y="92"/>
                  </a:cubicBezTo>
                  <a:cubicBezTo>
                    <a:pt x="45" y="94"/>
                    <a:pt x="49" y="94"/>
                    <a:pt x="50" y="91"/>
                  </a:cubicBezTo>
                  <a:cubicBezTo>
                    <a:pt x="50" y="90"/>
                    <a:pt x="51" y="88"/>
                    <a:pt x="51" y="86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2" y="85"/>
                    <a:pt x="52" y="84"/>
                    <a:pt x="52" y="83"/>
                  </a:cubicBezTo>
                  <a:cubicBezTo>
                    <a:pt x="57" y="68"/>
                    <a:pt x="66" y="53"/>
                    <a:pt x="84" y="56"/>
                  </a:cubicBezTo>
                  <a:cubicBezTo>
                    <a:pt x="108" y="60"/>
                    <a:pt x="97" y="93"/>
                    <a:pt x="90" y="105"/>
                  </a:cubicBezTo>
                  <a:cubicBezTo>
                    <a:pt x="79" y="123"/>
                    <a:pt x="63" y="140"/>
                    <a:pt x="65" y="160"/>
                  </a:cubicBezTo>
                  <a:cubicBezTo>
                    <a:pt x="58" y="158"/>
                    <a:pt x="55" y="169"/>
                    <a:pt x="62" y="172"/>
                  </a:cubicBezTo>
                  <a:cubicBezTo>
                    <a:pt x="85" y="181"/>
                    <a:pt x="96" y="175"/>
                    <a:pt x="100" y="151"/>
                  </a:cubicBezTo>
                  <a:cubicBezTo>
                    <a:pt x="107" y="116"/>
                    <a:pt x="138" y="90"/>
                    <a:pt x="135" y="52"/>
                  </a:cubicBezTo>
                  <a:close/>
                  <a:moveTo>
                    <a:pt x="95" y="128"/>
                  </a:moveTo>
                  <a:cubicBezTo>
                    <a:pt x="92" y="135"/>
                    <a:pt x="90" y="141"/>
                    <a:pt x="89" y="148"/>
                  </a:cubicBezTo>
                  <a:cubicBezTo>
                    <a:pt x="87" y="161"/>
                    <a:pt x="83" y="164"/>
                    <a:pt x="73" y="163"/>
                  </a:cubicBezTo>
                  <a:cubicBezTo>
                    <a:pt x="74" y="125"/>
                    <a:pt x="127" y="101"/>
                    <a:pt x="103" y="60"/>
                  </a:cubicBezTo>
                  <a:cubicBezTo>
                    <a:pt x="86" y="32"/>
                    <a:pt x="50" y="58"/>
                    <a:pt x="44" y="83"/>
                  </a:cubicBezTo>
                  <a:cubicBezTo>
                    <a:pt x="36" y="87"/>
                    <a:pt x="26" y="86"/>
                    <a:pt x="20" y="78"/>
                  </a:cubicBezTo>
                  <a:cubicBezTo>
                    <a:pt x="13" y="66"/>
                    <a:pt x="22" y="56"/>
                    <a:pt x="30" y="49"/>
                  </a:cubicBezTo>
                  <a:cubicBezTo>
                    <a:pt x="31" y="50"/>
                    <a:pt x="32" y="50"/>
                    <a:pt x="34" y="49"/>
                  </a:cubicBezTo>
                  <a:cubicBezTo>
                    <a:pt x="56" y="37"/>
                    <a:pt x="120" y="13"/>
                    <a:pt x="123" y="57"/>
                  </a:cubicBezTo>
                  <a:cubicBezTo>
                    <a:pt x="124" y="82"/>
                    <a:pt x="106" y="107"/>
                    <a:pt x="95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8" name="Freeform 168"/>
            <p:cNvSpPr>
              <a:spLocks noEditPoints="1"/>
            </p:cNvSpPr>
            <p:nvPr/>
          </p:nvSpPr>
          <p:spPr bwMode="auto">
            <a:xfrm>
              <a:off x="4026499" y="3081100"/>
              <a:ext cx="405430" cy="349721"/>
            </a:xfrm>
            <a:custGeom>
              <a:avLst/>
              <a:gdLst>
                <a:gd name="T0" fmla="*/ 2147483647 w 49"/>
                <a:gd name="T1" fmla="*/ 2147483647 h 46"/>
                <a:gd name="T2" fmla="*/ 2147483647 w 49"/>
                <a:gd name="T3" fmla="*/ 2147483647 h 46"/>
                <a:gd name="T4" fmla="*/ 2147483647 w 49"/>
                <a:gd name="T5" fmla="*/ 2147483647 h 46"/>
                <a:gd name="T6" fmla="*/ 2147483647 w 49"/>
                <a:gd name="T7" fmla="*/ 2147483647 h 46"/>
                <a:gd name="T8" fmla="*/ 2147483647 w 49"/>
                <a:gd name="T9" fmla="*/ 2147483647 h 46"/>
                <a:gd name="T10" fmla="*/ 2147483647 w 49"/>
                <a:gd name="T11" fmla="*/ 2147483647 h 46"/>
                <a:gd name="T12" fmla="*/ 2147483647 w 49"/>
                <a:gd name="T13" fmla="*/ 2147483647 h 46"/>
                <a:gd name="T14" fmla="*/ 2147483647 w 49"/>
                <a:gd name="T15" fmla="*/ 2147483647 h 46"/>
                <a:gd name="T16" fmla="*/ 2147483647 w 49"/>
                <a:gd name="T17" fmla="*/ 2147483647 h 46"/>
                <a:gd name="T18" fmla="*/ 2147483647 w 49"/>
                <a:gd name="T19" fmla="*/ 2147483647 h 46"/>
                <a:gd name="T20" fmla="*/ 2147483647 w 49"/>
                <a:gd name="T21" fmla="*/ 2147483647 h 46"/>
                <a:gd name="T22" fmla="*/ 2147483647 w 49"/>
                <a:gd name="T23" fmla="*/ 2147483647 h 46"/>
                <a:gd name="T24" fmla="*/ 2147483647 w 49"/>
                <a:gd name="T25" fmla="*/ 2147483647 h 46"/>
                <a:gd name="T26" fmla="*/ 2147483647 w 49"/>
                <a:gd name="T27" fmla="*/ 2147483647 h 46"/>
                <a:gd name="T28" fmla="*/ 2147483647 w 49"/>
                <a:gd name="T29" fmla="*/ 2147483647 h 46"/>
                <a:gd name="T30" fmla="*/ 2147483647 w 49"/>
                <a:gd name="T31" fmla="*/ 2147483647 h 46"/>
                <a:gd name="T32" fmla="*/ 2147483647 w 49"/>
                <a:gd name="T33" fmla="*/ 2147483647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9" h="46">
                  <a:moveTo>
                    <a:pt x="41" y="3"/>
                  </a:moveTo>
                  <a:cubicBezTo>
                    <a:pt x="36" y="0"/>
                    <a:pt x="28" y="0"/>
                    <a:pt x="23" y="3"/>
                  </a:cubicBezTo>
                  <a:cubicBezTo>
                    <a:pt x="8" y="4"/>
                    <a:pt x="0" y="19"/>
                    <a:pt x="1" y="35"/>
                  </a:cubicBezTo>
                  <a:cubicBezTo>
                    <a:pt x="2" y="37"/>
                    <a:pt x="2" y="39"/>
                    <a:pt x="5" y="40"/>
                  </a:cubicBezTo>
                  <a:cubicBezTo>
                    <a:pt x="14" y="44"/>
                    <a:pt x="25" y="46"/>
                    <a:pt x="35" y="41"/>
                  </a:cubicBezTo>
                  <a:cubicBezTo>
                    <a:pt x="43" y="37"/>
                    <a:pt x="47" y="29"/>
                    <a:pt x="48" y="21"/>
                  </a:cubicBezTo>
                  <a:cubicBezTo>
                    <a:pt x="49" y="14"/>
                    <a:pt x="47" y="7"/>
                    <a:pt x="41" y="3"/>
                  </a:cubicBezTo>
                  <a:close/>
                  <a:moveTo>
                    <a:pt x="36" y="20"/>
                  </a:moveTo>
                  <a:cubicBezTo>
                    <a:pt x="35" y="24"/>
                    <a:pt x="33" y="28"/>
                    <a:pt x="29" y="30"/>
                  </a:cubicBezTo>
                  <a:cubicBezTo>
                    <a:pt x="24" y="32"/>
                    <a:pt x="18" y="32"/>
                    <a:pt x="13" y="30"/>
                  </a:cubicBezTo>
                  <a:cubicBezTo>
                    <a:pt x="13" y="26"/>
                    <a:pt x="13" y="21"/>
                    <a:pt x="16" y="17"/>
                  </a:cubicBezTo>
                  <a:cubicBezTo>
                    <a:pt x="16" y="16"/>
                    <a:pt x="17" y="15"/>
                    <a:pt x="17" y="15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3" y="15"/>
                    <a:pt x="26" y="13"/>
                    <a:pt x="30" y="13"/>
                  </a:cubicBezTo>
                  <a:cubicBezTo>
                    <a:pt x="32" y="12"/>
                    <a:pt x="33" y="12"/>
                    <a:pt x="34" y="13"/>
                  </a:cubicBezTo>
                  <a:cubicBezTo>
                    <a:pt x="35" y="13"/>
                    <a:pt x="35" y="14"/>
                    <a:pt x="36" y="15"/>
                  </a:cubicBezTo>
                  <a:cubicBezTo>
                    <a:pt x="36" y="17"/>
                    <a:pt x="36" y="19"/>
                    <a:pt x="36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2"/>
          <p:cNvGrpSpPr/>
          <p:nvPr/>
        </p:nvGrpSpPr>
        <p:grpSpPr bwMode="auto">
          <a:xfrm>
            <a:off x="4926014" y="1722970"/>
            <a:ext cx="636587" cy="1583226"/>
            <a:chOff x="4818930" y="1615605"/>
            <a:chExt cx="635784" cy="158206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5635" name="Freeform 169"/>
            <p:cNvSpPr>
              <a:spLocks noEditPoints="1"/>
            </p:cNvSpPr>
            <p:nvPr/>
          </p:nvSpPr>
          <p:spPr bwMode="auto">
            <a:xfrm>
              <a:off x="4818930" y="1615605"/>
              <a:ext cx="635784" cy="1199042"/>
            </a:xfrm>
            <a:custGeom>
              <a:avLst/>
              <a:gdLst>
                <a:gd name="T0" fmla="*/ 2147483647 w 75"/>
                <a:gd name="T1" fmla="*/ 2147483647 h 158"/>
                <a:gd name="T2" fmla="*/ 2147483647 w 75"/>
                <a:gd name="T3" fmla="*/ 2147483647 h 158"/>
                <a:gd name="T4" fmla="*/ 2147483647 w 75"/>
                <a:gd name="T5" fmla="*/ 2147483647 h 158"/>
                <a:gd name="T6" fmla="*/ 2147483647 w 75"/>
                <a:gd name="T7" fmla="*/ 2147483647 h 158"/>
                <a:gd name="T8" fmla="*/ 2147483647 w 75"/>
                <a:gd name="T9" fmla="*/ 2147483647 h 158"/>
                <a:gd name="T10" fmla="*/ 2147483647 w 75"/>
                <a:gd name="T11" fmla="*/ 2147483647 h 158"/>
                <a:gd name="T12" fmla="*/ 2147483647 w 75"/>
                <a:gd name="T13" fmla="*/ 2147483647 h 158"/>
                <a:gd name="T14" fmla="*/ 2147483647 w 75"/>
                <a:gd name="T15" fmla="*/ 2147483647 h 158"/>
                <a:gd name="T16" fmla="*/ 2147483647 w 75"/>
                <a:gd name="T17" fmla="*/ 2147483647 h 158"/>
                <a:gd name="T18" fmla="*/ 2147483647 w 75"/>
                <a:gd name="T19" fmla="*/ 2147483647 h 158"/>
                <a:gd name="T20" fmla="*/ 2147483647 w 75"/>
                <a:gd name="T21" fmla="*/ 2147483647 h 158"/>
                <a:gd name="T22" fmla="*/ 2147483647 w 75"/>
                <a:gd name="T23" fmla="*/ 2147483647 h 158"/>
                <a:gd name="T24" fmla="*/ 2147483647 w 75"/>
                <a:gd name="T25" fmla="*/ 2147483647 h 158"/>
                <a:gd name="T26" fmla="*/ 2147483647 w 75"/>
                <a:gd name="T27" fmla="*/ 2147483647 h 158"/>
                <a:gd name="T28" fmla="*/ 2147483647 w 75"/>
                <a:gd name="T29" fmla="*/ 2147483647 h 1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5" h="158">
                  <a:moveTo>
                    <a:pt x="27" y="3"/>
                  </a:moveTo>
                  <a:cubicBezTo>
                    <a:pt x="0" y="4"/>
                    <a:pt x="0" y="40"/>
                    <a:pt x="3" y="59"/>
                  </a:cubicBezTo>
                  <a:cubicBezTo>
                    <a:pt x="5" y="79"/>
                    <a:pt x="10" y="99"/>
                    <a:pt x="16" y="118"/>
                  </a:cubicBezTo>
                  <a:cubicBezTo>
                    <a:pt x="17" y="120"/>
                    <a:pt x="21" y="132"/>
                    <a:pt x="25" y="142"/>
                  </a:cubicBezTo>
                  <a:cubicBezTo>
                    <a:pt x="24" y="145"/>
                    <a:pt x="24" y="147"/>
                    <a:pt x="24" y="150"/>
                  </a:cubicBezTo>
                  <a:cubicBezTo>
                    <a:pt x="24" y="152"/>
                    <a:pt x="25" y="154"/>
                    <a:pt x="27" y="155"/>
                  </a:cubicBezTo>
                  <a:cubicBezTo>
                    <a:pt x="27" y="156"/>
                    <a:pt x="28" y="158"/>
                    <a:pt x="30" y="157"/>
                  </a:cubicBezTo>
                  <a:cubicBezTo>
                    <a:pt x="32" y="156"/>
                    <a:pt x="34" y="154"/>
                    <a:pt x="34" y="152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40" y="128"/>
                    <a:pt x="75" y="0"/>
                    <a:pt x="27" y="3"/>
                  </a:cubicBezTo>
                  <a:close/>
                  <a:moveTo>
                    <a:pt x="15" y="38"/>
                  </a:moveTo>
                  <a:cubicBezTo>
                    <a:pt x="15" y="22"/>
                    <a:pt x="34" y="3"/>
                    <a:pt x="39" y="27"/>
                  </a:cubicBezTo>
                  <a:cubicBezTo>
                    <a:pt x="43" y="42"/>
                    <a:pt x="40" y="60"/>
                    <a:pt x="38" y="76"/>
                  </a:cubicBezTo>
                  <a:cubicBezTo>
                    <a:pt x="36" y="90"/>
                    <a:pt x="32" y="105"/>
                    <a:pt x="29" y="119"/>
                  </a:cubicBezTo>
                  <a:cubicBezTo>
                    <a:pt x="22" y="92"/>
                    <a:pt x="14" y="65"/>
                    <a:pt x="15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6" name="Freeform 170"/>
            <p:cNvSpPr>
              <a:spLocks noEditPoints="1"/>
            </p:cNvSpPr>
            <p:nvPr/>
          </p:nvSpPr>
          <p:spPr bwMode="auto">
            <a:xfrm>
              <a:off x="5021644" y="2931220"/>
              <a:ext cx="359355" cy="266454"/>
            </a:xfrm>
            <a:custGeom>
              <a:avLst/>
              <a:gdLst>
                <a:gd name="T0" fmla="*/ 2147483647 w 43"/>
                <a:gd name="T1" fmla="*/ 2147483647 h 36"/>
                <a:gd name="T2" fmla="*/ 2147483647 w 43"/>
                <a:gd name="T3" fmla="*/ 2147483647 h 36"/>
                <a:gd name="T4" fmla="*/ 2147483647 w 43"/>
                <a:gd name="T5" fmla="*/ 2147483647 h 36"/>
                <a:gd name="T6" fmla="*/ 2147483647 w 43"/>
                <a:gd name="T7" fmla="*/ 2147483647 h 36"/>
                <a:gd name="T8" fmla="*/ 2147483647 w 43"/>
                <a:gd name="T9" fmla="*/ 2147483647 h 36"/>
                <a:gd name="T10" fmla="*/ 2147483647 w 43"/>
                <a:gd name="T11" fmla="*/ 2147483647 h 36"/>
                <a:gd name="T12" fmla="*/ 2147483647 w 43"/>
                <a:gd name="T13" fmla="*/ 2147483647 h 36"/>
                <a:gd name="T14" fmla="*/ 2147483647 w 43"/>
                <a:gd name="T15" fmla="*/ 2147483647 h 36"/>
                <a:gd name="T16" fmla="*/ 2147483647 w 43"/>
                <a:gd name="T17" fmla="*/ 2147483647 h 36"/>
                <a:gd name="T18" fmla="*/ 2147483647 w 43"/>
                <a:gd name="T19" fmla="*/ 2147483647 h 36"/>
                <a:gd name="T20" fmla="*/ 2147483647 w 43"/>
                <a:gd name="T21" fmla="*/ 2147483647 h 36"/>
                <a:gd name="T22" fmla="*/ 2147483647 w 43"/>
                <a:gd name="T23" fmla="*/ 2147483647 h 36"/>
                <a:gd name="T24" fmla="*/ 2147483647 w 43"/>
                <a:gd name="T25" fmla="*/ 2147483647 h 36"/>
                <a:gd name="T26" fmla="*/ 2147483647 w 43"/>
                <a:gd name="T27" fmla="*/ 2147483647 h 36"/>
                <a:gd name="T28" fmla="*/ 2147483647 w 43"/>
                <a:gd name="T29" fmla="*/ 2147483647 h 36"/>
                <a:gd name="T30" fmla="*/ 2147483647 w 43"/>
                <a:gd name="T31" fmla="*/ 2147483647 h 36"/>
                <a:gd name="T32" fmla="*/ 2147483647 w 43"/>
                <a:gd name="T33" fmla="*/ 2147483647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36">
                  <a:moveTo>
                    <a:pt x="33" y="5"/>
                  </a:moveTo>
                  <a:cubicBezTo>
                    <a:pt x="29" y="2"/>
                    <a:pt x="24" y="0"/>
                    <a:pt x="18" y="1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6" y="0"/>
                    <a:pt x="15" y="0"/>
                    <a:pt x="14" y="1"/>
                  </a:cubicBezTo>
                  <a:cubicBezTo>
                    <a:pt x="13" y="1"/>
                    <a:pt x="12" y="2"/>
                    <a:pt x="11" y="3"/>
                  </a:cubicBezTo>
                  <a:cubicBezTo>
                    <a:pt x="6" y="4"/>
                    <a:pt x="2" y="7"/>
                    <a:pt x="1" y="12"/>
                  </a:cubicBezTo>
                  <a:cubicBezTo>
                    <a:pt x="1" y="13"/>
                    <a:pt x="1" y="14"/>
                    <a:pt x="1" y="15"/>
                  </a:cubicBezTo>
                  <a:cubicBezTo>
                    <a:pt x="0" y="20"/>
                    <a:pt x="0" y="25"/>
                    <a:pt x="4" y="30"/>
                  </a:cubicBezTo>
                  <a:cubicBezTo>
                    <a:pt x="8" y="36"/>
                    <a:pt x="17" y="36"/>
                    <a:pt x="23" y="36"/>
                  </a:cubicBezTo>
                  <a:cubicBezTo>
                    <a:pt x="28" y="36"/>
                    <a:pt x="33" y="35"/>
                    <a:pt x="37" y="31"/>
                  </a:cubicBezTo>
                  <a:cubicBezTo>
                    <a:pt x="43" y="23"/>
                    <a:pt x="40" y="11"/>
                    <a:pt x="33" y="5"/>
                  </a:cubicBezTo>
                  <a:close/>
                  <a:moveTo>
                    <a:pt x="28" y="23"/>
                  </a:moveTo>
                  <a:cubicBezTo>
                    <a:pt x="28" y="24"/>
                    <a:pt x="27" y="25"/>
                    <a:pt x="25" y="25"/>
                  </a:cubicBezTo>
                  <a:cubicBezTo>
                    <a:pt x="20" y="25"/>
                    <a:pt x="16" y="26"/>
                    <a:pt x="12" y="23"/>
                  </a:cubicBezTo>
                  <a:cubicBezTo>
                    <a:pt x="9" y="22"/>
                    <a:pt x="9" y="20"/>
                    <a:pt x="10" y="17"/>
                  </a:cubicBezTo>
                  <a:cubicBezTo>
                    <a:pt x="15" y="15"/>
                    <a:pt x="19" y="11"/>
                    <a:pt x="25" y="14"/>
                  </a:cubicBezTo>
                  <a:cubicBezTo>
                    <a:pt x="28" y="16"/>
                    <a:pt x="29" y="21"/>
                    <a:pt x="2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67544" y="1234344"/>
            <a:ext cx="432048" cy="6465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ooper Std Black" pitchFamily="18" charset="0"/>
              </a:rPr>
              <a:t>1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Cooper Std Black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7544" y="2027669"/>
            <a:ext cx="432048" cy="6465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ooper Std Black" pitchFamily="18" charset="0"/>
              </a:rPr>
              <a:t>2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Cooper Std Black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24775" y="1234344"/>
            <a:ext cx="432048" cy="64653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6000">
                <a:blipFill dpi="0" rotWithShape="1">
                  <a:blip r:embed="rId1"/>
                  <a:srcRect/>
                  <a:stretch>
                    <a:fillRect/>
                  </a:stretch>
                </a:blipFill>
                <a:latin typeface="Cooper Std Black" pitchFamily="18" charset="0"/>
              </a:defRPr>
            </a:lvl1pPr>
          </a:lstStyle>
          <a:p>
            <a:pPr>
              <a:defRPr/>
            </a:pPr>
            <a:r>
              <a:rPr lang="en-US" altLang="zh-CN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zh-CN" altLang="en-US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24775" y="2027669"/>
            <a:ext cx="432048" cy="64653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defRPr sz="6000">
                <a:blipFill dpi="0" rotWithShape="1">
                  <a:blip r:embed="rId1"/>
                  <a:srcRect/>
                  <a:stretch>
                    <a:fillRect/>
                  </a:stretch>
                </a:blipFill>
                <a:latin typeface="Cooper Std Black" pitchFamily="18" charset="0"/>
              </a:defRPr>
            </a:lvl1pPr>
          </a:lstStyle>
          <a:p>
            <a:pPr>
              <a:defRPr/>
            </a:pPr>
            <a:r>
              <a:rPr lang="en-US" altLang="zh-CN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6"/>
          <p:cNvSpPr/>
          <p:nvPr/>
        </p:nvSpPr>
        <p:spPr>
          <a:xfrm>
            <a:off x="1014730" y="1296035"/>
            <a:ext cx="2030095" cy="410845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微软雅黑" panose="020B0503020204020204" pitchFamily="34" charset="-122"/>
              </a:rPr>
              <a:t>篡改历史和艺术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微软雅黑" panose="020B0503020204020204" pitchFamily="34" charset="-122"/>
            </a:endParaRPr>
          </a:p>
        </p:txBody>
      </p:sp>
      <p:sp>
        <p:nvSpPr>
          <p:cNvPr id="13" name="Rectangle 16"/>
          <p:cNvSpPr/>
          <p:nvPr/>
        </p:nvSpPr>
        <p:spPr>
          <a:xfrm>
            <a:off x="899160" y="2007870"/>
            <a:ext cx="2222500" cy="929640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微软雅黑" panose="020B0503020204020204" pitchFamily="34" charset="-122"/>
              </a:rPr>
              <a:t>温斯顿对一部电影的描述    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微软雅黑" panose="020B0503020204020204" pitchFamily="34" charset="-122"/>
              </a:rPr>
              <a:t>暴力</a:t>
            </a:r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微软雅黑" panose="020B0503020204020204" pitchFamily="34" charset="-122"/>
              </a:rPr>
              <a:t>为了激起人们的仇恨感</a:t>
            </a:r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" y="2860040"/>
            <a:ext cx="2418715" cy="2211705"/>
          </a:xfrm>
          <a:prstGeom prst="rect">
            <a:avLst/>
          </a:prstGeom>
        </p:spPr>
      </p:pic>
      <p:sp>
        <p:nvSpPr>
          <p:cNvPr id="16" name="Rectangle 16"/>
          <p:cNvSpPr/>
          <p:nvPr/>
        </p:nvSpPr>
        <p:spPr>
          <a:xfrm>
            <a:off x="6271260" y="2263140"/>
            <a:ext cx="2030095" cy="410845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微软雅黑" panose="020B0503020204020204" pitchFamily="34" charset="-122"/>
              </a:rPr>
              <a:t>奥赛罗</a:t>
            </a: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微软雅黑" panose="020B0503020204020204" pitchFamily="34" charset="-122"/>
              </a:rPr>
              <a:t>vs feelies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微软雅黑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71260" y="1276985"/>
            <a:ext cx="2030095" cy="730885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微软雅黑" panose="020B0503020204020204" pitchFamily="34" charset="-122"/>
              </a:rPr>
              <a:t>感官电影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微软雅黑" panose="020B0503020204020204" pitchFamily="34" charset="-122"/>
              </a:rPr>
              <a:t>feelies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微软雅黑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180" y="3001645"/>
            <a:ext cx="1597660" cy="210883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10" y="45720"/>
            <a:ext cx="3213100" cy="1038225"/>
          </a:xfrm>
          <a:prstGeom prst="rect">
            <a:avLst/>
          </a:prstGeom>
        </p:spPr>
      </p:pic>
    </p:spTree>
  </p:cSld>
  <p:clrMapOvr>
    <a:masterClrMapping/>
  </p:clrMapOvr>
  <p:transition advClick="0" advTm="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42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8"/>
          <p:cNvGrpSpPr/>
          <p:nvPr/>
        </p:nvGrpSpPr>
        <p:grpSpPr>
          <a:xfrm>
            <a:off x="5933896" y="1936509"/>
            <a:ext cx="3210104" cy="2376180"/>
            <a:chOff x="0" y="0"/>
            <a:chExt cx="2222306" cy="1644486"/>
          </a:xfrm>
        </p:grpSpPr>
        <p:sp>
          <p:nvSpPr>
            <p:cNvPr id="3" name="chenying0907 214"/>
            <p:cNvSpPr/>
            <p:nvPr/>
          </p:nvSpPr>
          <p:spPr>
            <a:xfrm>
              <a:off x="177800" y="-1"/>
              <a:ext cx="268610" cy="424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7" h="20825" extrusionOk="0">
                  <a:moveTo>
                    <a:pt x="0" y="978"/>
                  </a:moveTo>
                  <a:cubicBezTo>
                    <a:pt x="4331" y="132"/>
                    <a:pt x="6848" y="-775"/>
                    <a:pt x="10359" y="1107"/>
                  </a:cubicBezTo>
                  <a:cubicBezTo>
                    <a:pt x="14373" y="3260"/>
                    <a:pt x="15631" y="7002"/>
                    <a:pt x="17595" y="9981"/>
                  </a:cubicBezTo>
                  <a:cubicBezTo>
                    <a:pt x="19135" y="12318"/>
                    <a:pt x="19785" y="13548"/>
                    <a:pt x="20568" y="16020"/>
                  </a:cubicBezTo>
                  <a:cubicBezTo>
                    <a:pt x="21600" y="19279"/>
                    <a:pt x="17061" y="19856"/>
                    <a:pt x="13655" y="20825"/>
                  </a:cubicBezTo>
                </a:path>
              </a:pathLst>
            </a:custGeom>
            <a:solidFill>
              <a:srgbClr val="E7E4EA"/>
            </a:solidFill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  <p:sp>
          <p:nvSpPr>
            <p:cNvPr id="4" name="chenying0907 215"/>
            <p:cNvSpPr/>
            <p:nvPr/>
          </p:nvSpPr>
          <p:spPr>
            <a:xfrm>
              <a:off x="876300" y="990599"/>
              <a:ext cx="288326" cy="392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3" h="18952" extrusionOk="0">
                  <a:moveTo>
                    <a:pt x="0" y="1473"/>
                  </a:moveTo>
                  <a:cubicBezTo>
                    <a:pt x="6540" y="-2648"/>
                    <a:pt x="10391" y="2786"/>
                    <a:pt x="14004" y="6685"/>
                  </a:cubicBezTo>
                  <a:cubicBezTo>
                    <a:pt x="18693" y="11746"/>
                    <a:pt x="21600" y="16421"/>
                    <a:pt x="17023" y="18952"/>
                  </a:cubicBezTo>
                </a:path>
              </a:pathLst>
            </a:custGeom>
            <a:solidFill>
              <a:srgbClr val="E7E4EA"/>
            </a:solidFill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  <p:sp>
          <p:nvSpPr>
            <p:cNvPr id="5" name="chenying0907 216"/>
            <p:cNvSpPr/>
            <p:nvPr/>
          </p:nvSpPr>
          <p:spPr>
            <a:xfrm>
              <a:off x="0" y="25400"/>
              <a:ext cx="1130505" cy="1441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249" extrusionOk="0">
                  <a:moveTo>
                    <a:pt x="6695" y="5964"/>
                  </a:moveTo>
                  <a:cubicBezTo>
                    <a:pt x="5870" y="4835"/>
                    <a:pt x="5320" y="3733"/>
                    <a:pt x="4734" y="2782"/>
                  </a:cubicBezTo>
                  <a:cubicBezTo>
                    <a:pt x="4160" y="1851"/>
                    <a:pt x="3364" y="1097"/>
                    <a:pt x="3346" y="0"/>
                  </a:cubicBezTo>
                  <a:cubicBezTo>
                    <a:pt x="2749" y="212"/>
                    <a:pt x="2098" y="524"/>
                    <a:pt x="1695" y="926"/>
                  </a:cubicBezTo>
                  <a:cubicBezTo>
                    <a:pt x="988" y="1632"/>
                    <a:pt x="570" y="2910"/>
                    <a:pt x="299" y="3769"/>
                  </a:cubicBezTo>
                  <a:cubicBezTo>
                    <a:pt x="-19" y="4774"/>
                    <a:pt x="-82" y="5809"/>
                    <a:pt x="104" y="6834"/>
                  </a:cubicBezTo>
                  <a:cubicBezTo>
                    <a:pt x="507" y="9059"/>
                    <a:pt x="1907" y="11120"/>
                    <a:pt x="3352" y="13032"/>
                  </a:cubicBezTo>
                  <a:cubicBezTo>
                    <a:pt x="4121" y="14050"/>
                    <a:pt x="4913" y="15069"/>
                    <a:pt x="5760" y="16050"/>
                  </a:cubicBezTo>
                  <a:cubicBezTo>
                    <a:pt x="7632" y="18216"/>
                    <a:pt x="10200" y="20007"/>
                    <a:pt x="13428" y="20934"/>
                  </a:cubicBezTo>
                  <a:cubicBezTo>
                    <a:pt x="15746" y="21600"/>
                    <a:pt x="19972" y="21179"/>
                    <a:pt x="21384" y="19961"/>
                  </a:cubicBezTo>
                  <a:cubicBezTo>
                    <a:pt x="21518" y="19211"/>
                    <a:pt x="16578" y="14785"/>
                    <a:pt x="16540" y="14807"/>
                  </a:cubicBezTo>
                  <a:cubicBezTo>
                    <a:pt x="15277" y="15530"/>
                    <a:pt x="13118" y="16386"/>
                    <a:pt x="11538" y="16347"/>
                  </a:cubicBezTo>
                  <a:cubicBezTo>
                    <a:pt x="9234" y="16290"/>
                    <a:pt x="7991" y="14209"/>
                    <a:pt x="7048" y="12885"/>
                  </a:cubicBezTo>
                  <a:cubicBezTo>
                    <a:pt x="6162" y="11641"/>
                    <a:pt x="5096" y="10300"/>
                    <a:pt x="4890" y="8855"/>
                  </a:cubicBezTo>
                  <a:cubicBezTo>
                    <a:pt x="4802" y="8239"/>
                    <a:pt x="4929" y="7607"/>
                    <a:pt x="5302" y="7056"/>
                  </a:cubicBezTo>
                  <a:cubicBezTo>
                    <a:pt x="5511" y="6746"/>
                    <a:pt x="6171" y="5989"/>
                    <a:pt x="6695" y="5964"/>
                  </a:cubicBezTo>
                  <a:close/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  <p:sp>
          <p:nvSpPr>
            <p:cNvPr id="6" name="chenying0907 217"/>
            <p:cNvSpPr/>
            <p:nvPr/>
          </p:nvSpPr>
          <p:spPr>
            <a:xfrm>
              <a:off x="1041400" y="888999"/>
              <a:ext cx="1180907" cy="755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19656" extrusionOk="0">
                  <a:moveTo>
                    <a:pt x="0" y="14067"/>
                  </a:moveTo>
                  <a:cubicBezTo>
                    <a:pt x="1546" y="18995"/>
                    <a:pt x="4265" y="21549"/>
                    <a:pt x="7901" y="18005"/>
                  </a:cubicBezTo>
                  <a:cubicBezTo>
                    <a:pt x="9262" y="16678"/>
                    <a:pt x="11668" y="12078"/>
                    <a:pt x="9432" y="10109"/>
                  </a:cubicBezTo>
                  <a:cubicBezTo>
                    <a:pt x="7906" y="8766"/>
                    <a:pt x="6036" y="11469"/>
                    <a:pt x="6486" y="13754"/>
                  </a:cubicBezTo>
                  <a:cubicBezTo>
                    <a:pt x="7019" y="16458"/>
                    <a:pt x="10653" y="17259"/>
                    <a:pt x="12181" y="16654"/>
                  </a:cubicBezTo>
                  <a:cubicBezTo>
                    <a:pt x="14962" y="15554"/>
                    <a:pt x="14704" y="12109"/>
                    <a:pt x="15038" y="8516"/>
                  </a:cubicBezTo>
                  <a:cubicBezTo>
                    <a:pt x="15338" y="5296"/>
                    <a:pt x="15973" y="-51"/>
                    <a:pt x="18921" y="0"/>
                  </a:cubicBezTo>
                  <a:cubicBezTo>
                    <a:pt x="20260" y="23"/>
                    <a:pt x="21600" y="1260"/>
                    <a:pt x="20434" y="3163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</p:grpSp>
      <p:grpSp>
        <p:nvGrpSpPr>
          <p:cNvPr id="9" name="Group 157"/>
          <p:cNvGrpSpPr/>
          <p:nvPr/>
        </p:nvGrpSpPr>
        <p:grpSpPr>
          <a:xfrm>
            <a:off x="6611982" y="774766"/>
            <a:ext cx="1165306" cy="1419414"/>
            <a:chOff x="0" y="0"/>
            <a:chExt cx="825247" cy="1004894"/>
          </a:xfrm>
        </p:grpSpPr>
        <p:sp>
          <p:nvSpPr>
            <p:cNvPr id="11" name="chenying0907 153"/>
            <p:cNvSpPr/>
            <p:nvPr/>
          </p:nvSpPr>
          <p:spPr>
            <a:xfrm>
              <a:off x="0" y="0"/>
              <a:ext cx="825247" cy="100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7" h="18782" extrusionOk="0">
                  <a:moveTo>
                    <a:pt x="20606" y="8003"/>
                  </a:moveTo>
                  <a:cubicBezTo>
                    <a:pt x="20536" y="9105"/>
                    <a:pt x="20133" y="10194"/>
                    <a:pt x="19322" y="11192"/>
                  </a:cubicBezTo>
                  <a:cubicBezTo>
                    <a:pt x="17235" y="13763"/>
                    <a:pt x="10676" y="14469"/>
                    <a:pt x="6988" y="14575"/>
                  </a:cubicBezTo>
                  <a:cubicBezTo>
                    <a:pt x="4986" y="15277"/>
                    <a:pt x="3185" y="16577"/>
                    <a:pt x="3059" y="18782"/>
                  </a:cubicBezTo>
                  <a:cubicBezTo>
                    <a:pt x="2578" y="17275"/>
                    <a:pt x="1936" y="15773"/>
                    <a:pt x="4218" y="13676"/>
                  </a:cubicBezTo>
                  <a:cubicBezTo>
                    <a:pt x="3958" y="13915"/>
                    <a:pt x="973" y="11280"/>
                    <a:pt x="253" y="9351"/>
                  </a:cubicBezTo>
                  <a:cubicBezTo>
                    <a:pt x="-538" y="7230"/>
                    <a:pt x="624" y="4258"/>
                    <a:pt x="2405" y="2680"/>
                  </a:cubicBezTo>
                  <a:cubicBezTo>
                    <a:pt x="8610" y="-2818"/>
                    <a:pt x="21062" y="731"/>
                    <a:pt x="20606" y="8003"/>
                  </a:cubicBezTo>
                  <a:close/>
                </a:path>
              </a:pathLst>
            </a:custGeom>
            <a:solidFill>
              <a:schemeClr val="bg1"/>
            </a:solidFill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  <p:sp>
          <p:nvSpPr>
            <p:cNvPr id="10" name="chenying0907 152"/>
            <p:cNvSpPr/>
            <p:nvPr/>
          </p:nvSpPr>
          <p:spPr>
            <a:xfrm>
              <a:off x="55658" y="151223"/>
              <a:ext cx="768929" cy="828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extrusionOk="0">
                  <a:moveTo>
                    <a:pt x="21365" y="6553"/>
                  </a:moveTo>
                  <a:cubicBezTo>
                    <a:pt x="21209" y="8299"/>
                    <a:pt x="20695" y="9966"/>
                    <a:pt x="20017" y="11011"/>
                  </a:cubicBezTo>
                  <a:cubicBezTo>
                    <a:pt x="17690" y="14597"/>
                    <a:pt x="10380" y="15582"/>
                    <a:pt x="6269" y="15729"/>
                  </a:cubicBezTo>
                  <a:cubicBezTo>
                    <a:pt x="4038" y="16710"/>
                    <a:pt x="2030" y="18524"/>
                    <a:pt x="1890" y="21600"/>
                  </a:cubicBezTo>
                  <a:cubicBezTo>
                    <a:pt x="1354" y="19498"/>
                    <a:pt x="638" y="17403"/>
                    <a:pt x="3179" y="14478"/>
                  </a:cubicBezTo>
                  <a:cubicBezTo>
                    <a:pt x="2729" y="14996"/>
                    <a:pt x="-3" y="11060"/>
                    <a:pt x="0" y="10322"/>
                  </a:cubicBezTo>
                  <a:cubicBezTo>
                    <a:pt x="7119" y="10785"/>
                    <a:pt x="20375" y="9891"/>
                    <a:pt x="18971" y="0"/>
                  </a:cubicBezTo>
                  <a:cubicBezTo>
                    <a:pt x="21020" y="1136"/>
                    <a:pt x="21597" y="3933"/>
                    <a:pt x="21365" y="655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  <p:grpSp>
          <p:nvGrpSpPr>
            <p:cNvPr id="12" name="Group 156"/>
            <p:cNvGrpSpPr/>
            <p:nvPr/>
          </p:nvGrpSpPr>
          <p:grpSpPr>
            <a:xfrm>
              <a:off x="330200" y="215900"/>
              <a:ext cx="178940" cy="367431"/>
              <a:chOff x="0" y="0"/>
              <a:chExt cx="178939" cy="367430"/>
            </a:xfrm>
          </p:grpSpPr>
          <p:sp>
            <p:nvSpPr>
              <p:cNvPr id="13" name="chenying0907 154"/>
              <p:cNvSpPr/>
              <p:nvPr/>
            </p:nvSpPr>
            <p:spPr>
              <a:xfrm>
                <a:off x="0" y="0"/>
                <a:ext cx="178940" cy="2443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24" h="18018" extrusionOk="0">
                    <a:moveTo>
                      <a:pt x="100" y="9277"/>
                    </a:moveTo>
                    <a:cubicBezTo>
                      <a:pt x="-1213" y="3536"/>
                      <a:pt x="10703" y="-3582"/>
                      <a:pt x="16203" y="2063"/>
                    </a:cubicBezTo>
                    <a:cubicBezTo>
                      <a:pt x="20387" y="6358"/>
                      <a:pt x="10513" y="14060"/>
                      <a:pt x="8251" y="18018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3429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/>
              </a:p>
            </p:txBody>
          </p:sp>
          <p:sp>
            <p:nvSpPr>
              <p:cNvPr id="14" name="chenying0907 155"/>
              <p:cNvSpPr/>
              <p:nvPr/>
            </p:nvSpPr>
            <p:spPr>
              <a:xfrm>
                <a:off x="76200" y="342900"/>
                <a:ext cx="19564" cy="24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9" h="15561" extrusionOk="0">
                    <a:moveTo>
                      <a:pt x="0" y="8336"/>
                    </a:moveTo>
                    <a:cubicBezTo>
                      <a:pt x="3561" y="8171"/>
                      <a:pt x="10161" y="-5031"/>
                      <a:pt x="7784" y="2124"/>
                    </a:cubicBezTo>
                    <a:cubicBezTo>
                      <a:pt x="8671" y="6888"/>
                      <a:pt x="11060" y="11294"/>
                      <a:pt x="14952" y="15353"/>
                    </a:cubicBezTo>
                    <a:cubicBezTo>
                      <a:pt x="21600" y="16569"/>
                      <a:pt x="19305" y="12443"/>
                      <a:pt x="8067" y="296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3429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/>
              </a:p>
            </p:txBody>
          </p:sp>
        </p:grpSp>
      </p:grp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705485" y="1079500"/>
            <a:ext cx="4660900" cy="31381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l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从人类求索的角度来说，乌托邦与反乌托邦只是人类社会发展的历史，是人类在上下求索的进程中必经的不同阶段。不谈追求的内容，乌托邦的创造者们追求的核心和基础是“人”的快乐，“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人”的快乐和满足是整个乌托邦的基石。但到了 20 世纪，当这些乌托邦幻想家们所幻想出来的物质条件都能得到满足时，人类得到的却不是快乐和满足。正如美好的梦想瞬间跌落云端，摔在泥泞中，苦不堪言，又狼狈不堪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510" y="45720"/>
            <a:ext cx="3213100" cy="1038225"/>
          </a:xfrm>
          <a:prstGeom prst="rect">
            <a:avLst/>
          </a:prstGeom>
        </p:spPr>
      </p:pic>
    </p:spTree>
  </p:cSld>
  <p:clrMapOvr>
    <a:masterClrMapping/>
  </p:clrMapOvr>
  <p:transition advClick="0" advTm="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42"/>
          <p:cNvSpPr>
            <a:spLocks noChangeArrowheads="1"/>
          </p:cNvSpPr>
          <p:nvPr/>
        </p:nvSpPr>
        <p:spPr bwMode="auto">
          <a:xfrm>
            <a:off x="871564" y="2487215"/>
            <a:ext cx="2009775" cy="1734085"/>
          </a:xfrm>
          <a:prstGeom prst="hexagon">
            <a:avLst>
              <a:gd name="adj" fmla="val 24996"/>
              <a:gd name="vf" fmla="val 115470"/>
            </a:avLst>
          </a:prstGeom>
          <a:noFill/>
          <a:ln w="12700" cap="flat" cmpd="sng">
            <a:solidFill>
              <a:schemeClr val="tx1">
                <a:lumMod val="75000"/>
                <a:lumOff val="25000"/>
              </a:schemeClr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六边形 13"/>
          <p:cNvSpPr>
            <a:spLocks noChangeArrowheads="1"/>
          </p:cNvSpPr>
          <p:nvPr/>
        </p:nvSpPr>
        <p:spPr bwMode="auto">
          <a:xfrm>
            <a:off x="2630514" y="1435965"/>
            <a:ext cx="2011363" cy="1734085"/>
          </a:xfrm>
          <a:prstGeom prst="hexagon">
            <a:avLst>
              <a:gd name="adj" fmla="val 24994"/>
              <a:gd name="vf" fmla="val 115470"/>
            </a:avLst>
          </a:prstGeom>
          <a:noFill/>
          <a:ln w="12700" cap="flat" cmpd="sng">
            <a:solidFill>
              <a:schemeClr val="tx1">
                <a:lumMod val="75000"/>
                <a:lumOff val="25000"/>
              </a:schemeClr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六边形 14"/>
          <p:cNvSpPr>
            <a:spLocks noChangeArrowheads="1"/>
          </p:cNvSpPr>
          <p:nvPr/>
        </p:nvSpPr>
        <p:spPr bwMode="auto">
          <a:xfrm>
            <a:off x="4437089" y="2495154"/>
            <a:ext cx="2011363" cy="1734085"/>
          </a:xfrm>
          <a:prstGeom prst="hexagon">
            <a:avLst>
              <a:gd name="adj" fmla="val 24994"/>
              <a:gd name="vf" fmla="val 115470"/>
            </a:avLst>
          </a:prstGeom>
          <a:noFill/>
          <a:ln w="12700" cap="flat" cmpd="sng">
            <a:solidFill>
              <a:schemeClr val="tx1">
                <a:lumMod val="75000"/>
                <a:lumOff val="25000"/>
              </a:schemeClr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六边形 15"/>
          <p:cNvSpPr>
            <a:spLocks noChangeArrowheads="1"/>
          </p:cNvSpPr>
          <p:nvPr/>
        </p:nvSpPr>
        <p:spPr bwMode="auto">
          <a:xfrm>
            <a:off x="6205564" y="1428025"/>
            <a:ext cx="2009775" cy="1734085"/>
          </a:xfrm>
          <a:prstGeom prst="hexagon">
            <a:avLst>
              <a:gd name="adj" fmla="val 24996"/>
              <a:gd name="vf" fmla="val 115470"/>
            </a:avLst>
          </a:prstGeom>
          <a:noFill/>
          <a:ln w="12700" cap="flat" cmpd="sng">
            <a:solidFill>
              <a:schemeClr val="tx1">
                <a:lumMod val="75000"/>
                <a:lumOff val="25000"/>
              </a:schemeClr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六边形 16"/>
          <p:cNvSpPr>
            <a:spLocks noChangeArrowheads="1"/>
          </p:cNvSpPr>
          <p:nvPr/>
        </p:nvSpPr>
        <p:spPr bwMode="auto">
          <a:xfrm>
            <a:off x="1530377" y="1972706"/>
            <a:ext cx="465137" cy="401761"/>
          </a:xfrm>
          <a:prstGeom prst="hexagon">
            <a:avLst>
              <a:gd name="adj" fmla="val 24996"/>
              <a:gd name="vf" fmla="val 115470"/>
            </a:avLst>
          </a:prstGeom>
          <a:solidFill>
            <a:schemeClr val="bg1"/>
          </a:solidFill>
          <a:ln w="25400" cap="flat" cmpd="sng">
            <a:solidFill>
              <a:schemeClr val="tx1">
                <a:lumMod val="75000"/>
                <a:lumOff val="25000"/>
              </a:schemeClr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六边形 17"/>
          <p:cNvSpPr>
            <a:spLocks noChangeArrowheads="1"/>
          </p:cNvSpPr>
          <p:nvPr/>
        </p:nvSpPr>
        <p:spPr bwMode="auto">
          <a:xfrm>
            <a:off x="2946427" y="3325674"/>
            <a:ext cx="465137" cy="401761"/>
          </a:xfrm>
          <a:prstGeom prst="hexagon">
            <a:avLst>
              <a:gd name="adj" fmla="val 24996"/>
              <a:gd name="vf" fmla="val 115470"/>
            </a:avLst>
          </a:prstGeom>
          <a:solidFill>
            <a:schemeClr val="bg1"/>
          </a:solidFill>
          <a:ln w="25400" cap="flat" cmpd="sng">
            <a:solidFill>
              <a:schemeClr val="tx1">
                <a:lumMod val="75000"/>
                <a:lumOff val="25000"/>
              </a:schemeClr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六边形 18"/>
          <p:cNvSpPr>
            <a:spLocks noChangeArrowheads="1"/>
          </p:cNvSpPr>
          <p:nvPr/>
        </p:nvSpPr>
        <p:spPr bwMode="auto">
          <a:xfrm>
            <a:off x="3968777" y="3408249"/>
            <a:ext cx="465137" cy="401761"/>
          </a:xfrm>
          <a:prstGeom prst="hexagon">
            <a:avLst>
              <a:gd name="adj" fmla="val 24996"/>
              <a:gd name="vf" fmla="val 115470"/>
            </a:avLst>
          </a:prstGeom>
          <a:solidFill>
            <a:schemeClr val="bg1"/>
          </a:solidFill>
          <a:ln w="25400" cap="flat" cmpd="sng">
            <a:solidFill>
              <a:schemeClr val="tx1">
                <a:lumMod val="75000"/>
                <a:lumOff val="25000"/>
              </a:schemeClr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六边形 19"/>
          <p:cNvSpPr>
            <a:spLocks noChangeArrowheads="1"/>
          </p:cNvSpPr>
          <p:nvPr/>
        </p:nvSpPr>
        <p:spPr bwMode="auto">
          <a:xfrm>
            <a:off x="5327677" y="2012406"/>
            <a:ext cx="301625" cy="258843"/>
          </a:xfrm>
          <a:prstGeom prst="hexagon">
            <a:avLst>
              <a:gd name="adj" fmla="val 25029"/>
              <a:gd name="vf" fmla="val 115470"/>
            </a:avLst>
          </a:prstGeom>
          <a:solidFill>
            <a:schemeClr val="bg1"/>
          </a:solidFill>
          <a:ln w="25400" cap="flat" cmpd="sng">
            <a:solidFill>
              <a:schemeClr val="tx1">
                <a:lumMod val="75000"/>
                <a:lumOff val="25000"/>
              </a:schemeClr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六边形 20"/>
          <p:cNvSpPr>
            <a:spLocks noChangeArrowheads="1"/>
          </p:cNvSpPr>
          <p:nvPr/>
        </p:nvSpPr>
        <p:spPr bwMode="auto">
          <a:xfrm>
            <a:off x="4654576" y="1858371"/>
            <a:ext cx="442912" cy="382705"/>
          </a:xfrm>
          <a:prstGeom prst="hexagon">
            <a:avLst>
              <a:gd name="adj" fmla="val 24992"/>
              <a:gd name="vf" fmla="val 115470"/>
            </a:avLst>
          </a:prstGeom>
          <a:solidFill>
            <a:schemeClr val="bg1"/>
          </a:solidFill>
          <a:ln w="25400" cap="flat" cmpd="sng">
            <a:solidFill>
              <a:schemeClr val="tx1">
                <a:lumMod val="75000"/>
                <a:lumOff val="25000"/>
              </a:schemeClr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六边形 21"/>
          <p:cNvSpPr>
            <a:spLocks noChangeArrowheads="1"/>
          </p:cNvSpPr>
          <p:nvPr/>
        </p:nvSpPr>
        <p:spPr bwMode="auto">
          <a:xfrm>
            <a:off x="2684489" y="1572532"/>
            <a:ext cx="182563" cy="157211"/>
          </a:xfrm>
          <a:prstGeom prst="hexagon">
            <a:avLst>
              <a:gd name="adj" fmla="val 24905"/>
              <a:gd name="vf" fmla="val 115470"/>
            </a:avLst>
          </a:prstGeom>
          <a:solidFill>
            <a:schemeClr val="bg1"/>
          </a:solidFill>
          <a:ln w="25400" cap="flat" cmpd="sng">
            <a:solidFill>
              <a:schemeClr val="tx1">
                <a:lumMod val="75000"/>
                <a:lumOff val="25000"/>
              </a:schemeClr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六边形 22"/>
          <p:cNvSpPr>
            <a:spLocks noChangeArrowheads="1"/>
          </p:cNvSpPr>
          <p:nvPr/>
        </p:nvSpPr>
        <p:spPr bwMode="auto">
          <a:xfrm>
            <a:off x="3778277" y="3322497"/>
            <a:ext cx="204787" cy="177855"/>
          </a:xfrm>
          <a:prstGeom prst="hexagon">
            <a:avLst>
              <a:gd name="adj" fmla="val 25035"/>
              <a:gd name="vf" fmla="val 115470"/>
            </a:avLst>
          </a:prstGeom>
          <a:solidFill>
            <a:schemeClr val="bg1"/>
          </a:solidFill>
          <a:ln w="25400" cap="flat" cmpd="sng">
            <a:solidFill>
              <a:schemeClr val="tx1">
                <a:lumMod val="75000"/>
                <a:lumOff val="25000"/>
              </a:schemeClr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六边形 23"/>
          <p:cNvSpPr>
            <a:spLocks noChangeArrowheads="1"/>
          </p:cNvSpPr>
          <p:nvPr/>
        </p:nvSpPr>
        <p:spPr bwMode="auto">
          <a:xfrm>
            <a:off x="5083201" y="2241076"/>
            <a:ext cx="214312" cy="184207"/>
          </a:xfrm>
          <a:prstGeom prst="hexagon">
            <a:avLst>
              <a:gd name="adj" fmla="val 25032"/>
              <a:gd name="vf" fmla="val 115470"/>
            </a:avLst>
          </a:prstGeom>
          <a:solidFill>
            <a:schemeClr val="bg1"/>
          </a:solidFill>
          <a:ln w="25400" cap="flat" cmpd="sng">
            <a:solidFill>
              <a:schemeClr val="tx1">
                <a:lumMod val="75000"/>
                <a:lumOff val="25000"/>
              </a:schemeClr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六边形 24"/>
          <p:cNvSpPr>
            <a:spLocks noChangeArrowheads="1"/>
          </p:cNvSpPr>
          <p:nvPr/>
        </p:nvSpPr>
        <p:spPr bwMode="auto">
          <a:xfrm>
            <a:off x="2373339" y="1756740"/>
            <a:ext cx="358775" cy="308070"/>
          </a:xfrm>
          <a:prstGeom prst="hexagon">
            <a:avLst>
              <a:gd name="adj" fmla="val 24998"/>
              <a:gd name="vf" fmla="val 115470"/>
            </a:avLst>
          </a:prstGeom>
          <a:solidFill>
            <a:schemeClr val="bg1"/>
          </a:solidFill>
          <a:ln w="25400" cap="flat" cmpd="sng">
            <a:solidFill>
              <a:schemeClr val="tx1">
                <a:lumMod val="75000"/>
                <a:lumOff val="25000"/>
              </a:schemeClr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六边形 25"/>
          <p:cNvSpPr>
            <a:spLocks noChangeArrowheads="1"/>
          </p:cNvSpPr>
          <p:nvPr/>
        </p:nvSpPr>
        <p:spPr bwMode="auto">
          <a:xfrm>
            <a:off x="6497663" y="3268506"/>
            <a:ext cx="444500" cy="382705"/>
          </a:xfrm>
          <a:prstGeom prst="hexagon">
            <a:avLst>
              <a:gd name="adj" fmla="val 24979"/>
              <a:gd name="vf" fmla="val 115470"/>
            </a:avLst>
          </a:prstGeom>
          <a:solidFill>
            <a:schemeClr val="bg1"/>
          </a:solidFill>
          <a:ln w="25400" cap="flat" cmpd="sng">
            <a:solidFill>
              <a:schemeClr val="tx1">
                <a:lumMod val="75000"/>
                <a:lumOff val="25000"/>
              </a:schemeClr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六边形 26"/>
          <p:cNvSpPr>
            <a:spLocks noChangeArrowheads="1"/>
          </p:cNvSpPr>
          <p:nvPr/>
        </p:nvSpPr>
        <p:spPr bwMode="auto">
          <a:xfrm>
            <a:off x="7042177" y="3225630"/>
            <a:ext cx="320675" cy="276310"/>
          </a:xfrm>
          <a:prstGeom prst="hexagon">
            <a:avLst>
              <a:gd name="adj" fmla="val 24997"/>
              <a:gd name="vf" fmla="val 115470"/>
            </a:avLst>
          </a:prstGeom>
          <a:solidFill>
            <a:schemeClr val="bg1"/>
          </a:solidFill>
          <a:ln w="25400" cap="flat" cmpd="sng">
            <a:solidFill>
              <a:schemeClr val="tx1">
                <a:lumMod val="75000"/>
                <a:lumOff val="25000"/>
              </a:schemeClr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六边形 27"/>
          <p:cNvSpPr>
            <a:spLocks noChangeArrowheads="1"/>
          </p:cNvSpPr>
          <p:nvPr/>
        </p:nvSpPr>
        <p:spPr bwMode="auto">
          <a:xfrm>
            <a:off x="6948514" y="3560696"/>
            <a:ext cx="212725" cy="184207"/>
          </a:xfrm>
          <a:prstGeom prst="hexagon">
            <a:avLst>
              <a:gd name="adj" fmla="val 24997"/>
              <a:gd name="vf" fmla="val 115470"/>
            </a:avLst>
          </a:prstGeom>
          <a:solidFill>
            <a:schemeClr val="bg1"/>
          </a:solidFill>
          <a:ln w="25400" cap="flat" cmpd="sng">
            <a:solidFill>
              <a:schemeClr val="tx1">
                <a:lumMod val="75000"/>
                <a:lumOff val="25000"/>
              </a:schemeClr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六边形 3"/>
          <p:cNvSpPr>
            <a:spLocks noChangeArrowheads="1"/>
          </p:cNvSpPr>
          <p:nvPr/>
        </p:nvSpPr>
        <p:spPr bwMode="auto">
          <a:xfrm>
            <a:off x="2063777" y="2025109"/>
            <a:ext cx="301625" cy="258843"/>
          </a:xfrm>
          <a:prstGeom prst="hexagon">
            <a:avLst>
              <a:gd name="adj" fmla="val 25029"/>
              <a:gd name="vf" fmla="val 115470"/>
            </a:avLst>
          </a:prstGeom>
          <a:solidFill>
            <a:schemeClr val="bg1"/>
          </a:solidFill>
          <a:ln w="25400" cap="flat" cmpd="sng">
            <a:solidFill>
              <a:schemeClr val="tx1">
                <a:lumMod val="75000"/>
                <a:lumOff val="25000"/>
              </a:schemeClr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"/>
          <p:cNvSpPr>
            <a:spLocks noChangeArrowheads="1"/>
          </p:cNvSpPr>
          <p:nvPr/>
        </p:nvSpPr>
        <p:spPr bwMode="auto">
          <a:xfrm>
            <a:off x="1247802" y="3884947"/>
            <a:ext cx="1241425" cy="306705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"/>
          <p:cNvSpPr>
            <a:spLocks noChangeArrowheads="1"/>
          </p:cNvSpPr>
          <p:nvPr/>
        </p:nvSpPr>
        <p:spPr bwMode="auto">
          <a:xfrm>
            <a:off x="3044824" y="2813046"/>
            <a:ext cx="1241425" cy="306705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异化</a:t>
            </a:r>
            <a:endParaRPr lang="zh-CN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"/>
          <p:cNvSpPr>
            <a:spLocks noChangeArrowheads="1"/>
          </p:cNvSpPr>
          <p:nvPr/>
        </p:nvSpPr>
        <p:spPr bwMode="auto">
          <a:xfrm>
            <a:off x="4857753" y="3884947"/>
            <a:ext cx="1241425" cy="306705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</a:t>
            </a:r>
            <a:endParaRPr lang="zh-CN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"/>
          <p:cNvSpPr>
            <a:spLocks noChangeArrowheads="1"/>
          </p:cNvSpPr>
          <p:nvPr/>
        </p:nvSpPr>
        <p:spPr bwMode="auto">
          <a:xfrm>
            <a:off x="6616724" y="2813046"/>
            <a:ext cx="1241425" cy="306705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</a:t>
            </a:r>
            <a:endParaRPr lang="zh-CN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45"/>
          <p:cNvGrpSpPr/>
          <p:nvPr/>
        </p:nvGrpSpPr>
        <p:grpSpPr>
          <a:xfrm>
            <a:off x="3286117" y="1728138"/>
            <a:ext cx="784225" cy="747944"/>
            <a:chOff x="4256088" y="1033463"/>
            <a:chExt cx="784225" cy="747713"/>
          </a:xfrm>
        </p:grpSpPr>
        <p:sp>
          <p:nvSpPr>
            <p:cNvPr id="47" name="Freeform 102"/>
            <p:cNvSpPr/>
            <p:nvPr/>
          </p:nvSpPr>
          <p:spPr bwMode="auto">
            <a:xfrm>
              <a:off x="4311651" y="1282700"/>
              <a:ext cx="34925" cy="166688"/>
            </a:xfrm>
            <a:custGeom>
              <a:avLst/>
              <a:gdLst/>
              <a:ahLst/>
              <a:cxnLst>
                <a:cxn ang="0">
                  <a:pos x="48" y="21"/>
                </a:cxn>
                <a:cxn ang="0">
                  <a:pos x="48" y="21"/>
                </a:cxn>
                <a:cxn ang="0">
                  <a:pos x="39" y="33"/>
                </a:cxn>
                <a:cxn ang="0">
                  <a:pos x="30" y="48"/>
                </a:cxn>
                <a:cxn ang="0">
                  <a:pos x="24" y="63"/>
                </a:cxn>
                <a:cxn ang="0">
                  <a:pos x="18" y="80"/>
                </a:cxn>
                <a:cxn ang="0">
                  <a:pos x="14" y="98"/>
                </a:cxn>
                <a:cxn ang="0">
                  <a:pos x="11" y="116"/>
                </a:cxn>
                <a:cxn ang="0">
                  <a:pos x="10" y="135"/>
                </a:cxn>
                <a:cxn ang="0">
                  <a:pos x="9" y="154"/>
                </a:cxn>
                <a:cxn ang="0">
                  <a:pos x="9" y="174"/>
                </a:cxn>
                <a:cxn ang="0">
                  <a:pos x="10" y="194"/>
                </a:cxn>
                <a:cxn ang="0">
                  <a:pos x="13" y="235"/>
                </a:cxn>
                <a:cxn ang="0">
                  <a:pos x="21" y="315"/>
                </a:cxn>
                <a:cxn ang="0">
                  <a:pos x="21" y="315"/>
                </a:cxn>
                <a:cxn ang="0">
                  <a:pos x="17" y="301"/>
                </a:cxn>
                <a:cxn ang="0">
                  <a:pos x="14" y="285"/>
                </a:cxn>
                <a:cxn ang="0">
                  <a:pos x="10" y="268"/>
                </a:cxn>
                <a:cxn ang="0">
                  <a:pos x="6" y="250"/>
                </a:cxn>
                <a:cxn ang="0">
                  <a:pos x="4" y="230"/>
                </a:cxn>
                <a:cxn ang="0">
                  <a:pos x="2" y="210"/>
                </a:cxn>
                <a:cxn ang="0">
                  <a:pos x="0" y="190"/>
                </a:cxn>
                <a:cxn ang="0">
                  <a:pos x="0" y="169"/>
                </a:cxn>
                <a:cxn ang="0">
                  <a:pos x="0" y="149"/>
                </a:cxn>
                <a:cxn ang="0">
                  <a:pos x="0" y="129"/>
                </a:cxn>
                <a:cxn ang="0">
                  <a:pos x="2" y="109"/>
                </a:cxn>
                <a:cxn ang="0">
                  <a:pos x="5" y="90"/>
                </a:cxn>
                <a:cxn ang="0">
                  <a:pos x="9" y="73"/>
                </a:cxn>
                <a:cxn ang="0">
                  <a:pos x="14" y="56"/>
                </a:cxn>
                <a:cxn ang="0">
                  <a:pos x="19" y="41"/>
                </a:cxn>
                <a:cxn ang="0">
                  <a:pos x="27" y="27"/>
                </a:cxn>
                <a:cxn ang="0">
                  <a:pos x="27" y="27"/>
                </a:cxn>
                <a:cxn ang="0">
                  <a:pos x="34" y="19"/>
                </a:cxn>
                <a:cxn ang="0">
                  <a:pos x="41" y="13"/>
                </a:cxn>
                <a:cxn ang="0">
                  <a:pos x="48" y="7"/>
                </a:cxn>
                <a:cxn ang="0">
                  <a:pos x="55" y="2"/>
                </a:cxn>
                <a:cxn ang="0">
                  <a:pos x="58" y="1"/>
                </a:cxn>
                <a:cxn ang="0">
                  <a:pos x="61" y="0"/>
                </a:cxn>
                <a:cxn ang="0">
                  <a:pos x="63" y="1"/>
                </a:cxn>
                <a:cxn ang="0">
                  <a:pos x="65" y="2"/>
                </a:cxn>
                <a:cxn ang="0">
                  <a:pos x="66" y="6"/>
                </a:cxn>
                <a:cxn ang="0">
                  <a:pos x="66" y="10"/>
                </a:cxn>
                <a:cxn ang="0">
                  <a:pos x="66" y="10"/>
                </a:cxn>
                <a:cxn ang="0">
                  <a:pos x="65" y="12"/>
                </a:cxn>
                <a:cxn ang="0">
                  <a:pos x="65" y="15"/>
                </a:cxn>
                <a:cxn ang="0">
                  <a:pos x="63" y="16"/>
                </a:cxn>
                <a:cxn ang="0">
                  <a:pos x="61" y="17"/>
                </a:cxn>
                <a:cxn ang="0">
                  <a:pos x="56" y="18"/>
                </a:cxn>
                <a:cxn ang="0">
                  <a:pos x="48" y="21"/>
                </a:cxn>
                <a:cxn ang="0">
                  <a:pos x="48" y="21"/>
                </a:cxn>
              </a:cxnLst>
              <a:rect l="0" t="0" r="r" b="b"/>
              <a:pathLst>
                <a:path w="66" h="315">
                  <a:moveTo>
                    <a:pt x="48" y="21"/>
                  </a:moveTo>
                  <a:lnTo>
                    <a:pt x="48" y="21"/>
                  </a:lnTo>
                  <a:lnTo>
                    <a:pt x="39" y="33"/>
                  </a:lnTo>
                  <a:lnTo>
                    <a:pt x="30" y="48"/>
                  </a:lnTo>
                  <a:lnTo>
                    <a:pt x="24" y="63"/>
                  </a:lnTo>
                  <a:lnTo>
                    <a:pt x="18" y="80"/>
                  </a:lnTo>
                  <a:lnTo>
                    <a:pt x="14" y="98"/>
                  </a:lnTo>
                  <a:lnTo>
                    <a:pt x="11" y="116"/>
                  </a:lnTo>
                  <a:lnTo>
                    <a:pt x="10" y="135"/>
                  </a:lnTo>
                  <a:lnTo>
                    <a:pt x="9" y="154"/>
                  </a:lnTo>
                  <a:lnTo>
                    <a:pt x="9" y="174"/>
                  </a:lnTo>
                  <a:lnTo>
                    <a:pt x="10" y="194"/>
                  </a:lnTo>
                  <a:lnTo>
                    <a:pt x="13" y="235"/>
                  </a:lnTo>
                  <a:lnTo>
                    <a:pt x="21" y="315"/>
                  </a:lnTo>
                  <a:lnTo>
                    <a:pt x="21" y="315"/>
                  </a:lnTo>
                  <a:lnTo>
                    <a:pt x="17" y="301"/>
                  </a:lnTo>
                  <a:lnTo>
                    <a:pt x="14" y="285"/>
                  </a:lnTo>
                  <a:lnTo>
                    <a:pt x="10" y="268"/>
                  </a:lnTo>
                  <a:lnTo>
                    <a:pt x="6" y="250"/>
                  </a:lnTo>
                  <a:lnTo>
                    <a:pt x="4" y="230"/>
                  </a:lnTo>
                  <a:lnTo>
                    <a:pt x="2" y="210"/>
                  </a:lnTo>
                  <a:lnTo>
                    <a:pt x="0" y="190"/>
                  </a:lnTo>
                  <a:lnTo>
                    <a:pt x="0" y="169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2" y="109"/>
                  </a:lnTo>
                  <a:lnTo>
                    <a:pt x="5" y="90"/>
                  </a:lnTo>
                  <a:lnTo>
                    <a:pt x="9" y="73"/>
                  </a:lnTo>
                  <a:lnTo>
                    <a:pt x="14" y="56"/>
                  </a:lnTo>
                  <a:lnTo>
                    <a:pt x="19" y="41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34" y="19"/>
                  </a:lnTo>
                  <a:lnTo>
                    <a:pt x="41" y="13"/>
                  </a:lnTo>
                  <a:lnTo>
                    <a:pt x="48" y="7"/>
                  </a:lnTo>
                  <a:lnTo>
                    <a:pt x="55" y="2"/>
                  </a:lnTo>
                  <a:lnTo>
                    <a:pt x="58" y="1"/>
                  </a:lnTo>
                  <a:lnTo>
                    <a:pt x="61" y="0"/>
                  </a:lnTo>
                  <a:lnTo>
                    <a:pt x="63" y="1"/>
                  </a:lnTo>
                  <a:lnTo>
                    <a:pt x="65" y="2"/>
                  </a:lnTo>
                  <a:lnTo>
                    <a:pt x="66" y="6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5" y="12"/>
                  </a:lnTo>
                  <a:lnTo>
                    <a:pt x="65" y="15"/>
                  </a:lnTo>
                  <a:lnTo>
                    <a:pt x="63" y="16"/>
                  </a:lnTo>
                  <a:lnTo>
                    <a:pt x="61" y="17"/>
                  </a:lnTo>
                  <a:lnTo>
                    <a:pt x="56" y="18"/>
                  </a:lnTo>
                  <a:lnTo>
                    <a:pt x="48" y="21"/>
                  </a:lnTo>
                  <a:lnTo>
                    <a:pt x="48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Freeform 103"/>
            <p:cNvSpPr>
              <a:spLocks noEditPoints="1"/>
            </p:cNvSpPr>
            <p:nvPr/>
          </p:nvSpPr>
          <p:spPr bwMode="auto">
            <a:xfrm>
              <a:off x="4733926" y="1322388"/>
              <a:ext cx="74613" cy="8096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9"/>
                </a:cxn>
                <a:cxn ang="0">
                  <a:pos x="90" y="23"/>
                </a:cxn>
                <a:cxn ang="0">
                  <a:pos x="111" y="42"/>
                </a:cxn>
                <a:cxn ang="0">
                  <a:pos x="127" y="64"/>
                </a:cxn>
                <a:cxn ang="0">
                  <a:pos x="129" y="73"/>
                </a:cxn>
                <a:cxn ang="0">
                  <a:pos x="137" y="98"/>
                </a:cxn>
                <a:cxn ang="0">
                  <a:pos x="141" y="114"/>
                </a:cxn>
                <a:cxn ang="0">
                  <a:pos x="138" y="130"/>
                </a:cxn>
                <a:cxn ang="0">
                  <a:pos x="135" y="135"/>
                </a:cxn>
                <a:cxn ang="0">
                  <a:pos x="124" y="144"/>
                </a:cxn>
                <a:cxn ang="0">
                  <a:pos x="109" y="150"/>
                </a:cxn>
                <a:cxn ang="0">
                  <a:pos x="95" y="153"/>
                </a:cxn>
                <a:cxn ang="0">
                  <a:pos x="91" y="153"/>
                </a:cxn>
                <a:cxn ang="0">
                  <a:pos x="78" y="149"/>
                </a:cxn>
                <a:cxn ang="0">
                  <a:pos x="48" y="130"/>
                </a:cxn>
                <a:cxn ang="0">
                  <a:pos x="35" y="118"/>
                </a:cxn>
                <a:cxn ang="0">
                  <a:pos x="24" y="104"/>
                </a:cxn>
                <a:cxn ang="0">
                  <a:pos x="10" y="75"/>
                </a:cxn>
                <a:cxn ang="0">
                  <a:pos x="7" y="60"/>
                </a:cxn>
                <a:cxn ang="0">
                  <a:pos x="3" y="48"/>
                </a:cxn>
                <a:cxn ang="0">
                  <a:pos x="0" y="41"/>
                </a:cxn>
                <a:cxn ang="0">
                  <a:pos x="0" y="37"/>
                </a:cxn>
                <a:cxn ang="0">
                  <a:pos x="5" y="20"/>
                </a:cxn>
                <a:cxn ang="0">
                  <a:pos x="18" y="2"/>
                </a:cxn>
                <a:cxn ang="0">
                  <a:pos x="23" y="3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24" y="24"/>
                </a:cxn>
                <a:cxn ang="0">
                  <a:pos x="21" y="39"/>
                </a:cxn>
                <a:cxn ang="0">
                  <a:pos x="23" y="57"/>
                </a:cxn>
                <a:cxn ang="0">
                  <a:pos x="30" y="76"/>
                </a:cxn>
                <a:cxn ang="0">
                  <a:pos x="40" y="94"/>
                </a:cxn>
                <a:cxn ang="0">
                  <a:pos x="53" y="110"/>
                </a:cxn>
                <a:cxn ang="0">
                  <a:pos x="68" y="123"/>
                </a:cxn>
                <a:cxn ang="0">
                  <a:pos x="85" y="131"/>
                </a:cxn>
                <a:cxn ang="0">
                  <a:pos x="103" y="132"/>
                </a:cxn>
                <a:cxn ang="0">
                  <a:pos x="90" y="98"/>
                </a:cxn>
                <a:cxn ang="0">
                  <a:pos x="74" y="65"/>
                </a:cxn>
                <a:cxn ang="0">
                  <a:pos x="58" y="45"/>
                </a:cxn>
                <a:cxn ang="0">
                  <a:pos x="46" y="34"/>
                </a:cxn>
                <a:cxn ang="0">
                  <a:pos x="32" y="26"/>
                </a:cxn>
                <a:cxn ang="0">
                  <a:pos x="24" y="24"/>
                </a:cxn>
                <a:cxn ang="0">
                  <a:pos x="113" y="118"/>
                </a:cxn>
                <a:cxn ang="0">
                  <a:pos x="114" y="104"/>
                </a:cxn>
                <a:cxn ang="0">
                  <a:pos x="112" y="89"/>
                </a:cxn>
                <a:cxn ang="0">
                  <a:pos x="100" y="61"/>
                </a:cxn>
                <a:cxn ang="0">
                  <a:pos x="82" y="39"/>
                </a:cxn>
                <a:cxn ang="0">
                  <a:pos x="70" y="31"/>
                </a:cxn>
                <a:cxn ang="0">
                  <a:pos x="59" y="27"/>
                </a:cxn>
                <a:cxn ang="0">
                  <a:pos x="67" y="37"/>
                </a:cxn>
                <a:cxn ang="0">
                  <a:pos x="82" y="57"/>
                </a:cxn>
                <a:cxn ang="0">
                  <a:pos x="101" y="93"/>
                </a:cxn>
                <a:cxn ang="0">
                  <a:pos x="113" y="118"/>
                </a:cxn>
              </a:cxnLst>
              <a:rect l="0" t="0" r="r" b="b"/>
              <a:pathLst>
                <a:path w="141" h="153">
                  <a:moveTo>
                    <a:pt x="38" y="0"/>
                  </a:moveTo>
                  <a:lnTo>
                    <a:pt x="38" y="0"/>
                  </a:lnTo>
                  <a:lnTo>
                    <a:pt x="52" y="3"/>
                  </a:lnTo>
                  <a:lnTo>
                    <a:pt x="66" y="9"/>
                  </a:lnTo>
                  <a:lnTo>
                    <a:pt x="78" y="15"/>
                  </a:lnTo>
                  <a:lnTo>
                    <a:pt x="90" y="23"/>
                  </a:lnTo>
                  <a:lnTo>
                    <a:pt x="101" y="32"/>
                  </a:lnTo>
                  <a:lnTo>
                    <a:pt x="111" y="42"/>
                  </a:lnTo>
                  <a:lnTo>
                    <a:pt x="120" y="53"/>
                  </a:lnTo>
                  <a:lnTo>
                    <a:pt x="127" y="64"/>
                  </a:lnTo>
                  <a:lnTo>
                    <a:pt x="127" y="64"/>
                  </a:lnTo>
                  <a:lnTo>
                    <a:pt x="129" y="73"/>
                  </a:lnTo>
                  <a:lnTo>
                    <a:pt x="131" y="82"/>
                  </a:lnTo>
                  <a:lnTo>
                    <a:pt x="137" y="98"/>
                  </a:lnTo>
                  <a:lnTo>
                    <a:pt x="140" y="105"/>
                  </a:lnTo>
                  <a:lnTo>
                    <a:pt x="141" y="114"/>
                  </a:lnTo>
                  <a:lnTo>
                    <a:pt x="141" y="121"/>
                  </a:lnTo>
                  <a:lnTo>
                    <a:pt x="138" y="130"/>
                  </a:lnTo>
                  <a:lnTo>
                    <a:pt x="138" y="130"/>
                  </a:lnTo>
                  <a:lnTo>
                    <a:pt x="135" y="135"/>
                  </a:lnTo>
                  <a:lnTo>
                    <a:pt x="130" y="140"/>
                  </a:lnTo>
                  <a:lnTo>
                    <a:pt x="124" y="144"/>
                  </a:lnTo>
                  <a:lnTo>
                    <a:pt x="116" y="148"/>
                  </a:lnTo>
                  <a:lnTo>
                    <a:pt x="109" y="150"/>
                  </a:lnTo>
                  <a:lnTo>
                    <a:pt x="101" y="152"/>
                  </a:lnTo>
                  <a:lnTo>
                    <a:pt x="95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84" y="152"/>
                  </a:lnTo>
                  <a:lnTo>
                    <a:pt x="78" y="149"/>
                  </a:lnTo>
                  <a:lnTo>
                    <a:pt x="63" y="140"/>
                  </a:lnTo>
                  <a:lnTo>
                    <a:pt x="48" y="130"/>
                  </a:lnTo>
                  <a:lnTo>
                    <a:pt x="42" y="123"/>
                  </a:lnTo>
                  <a:lnTo>
                    <a:pt x="35" y="118"/>
                  </a:lnTo>
                  <a:lnTo>
                    <a:pt x="35" y="118"/>
                  </a:lnTo>
                  <a:lnTo>
                    <a:pt x="24" y="104"/>
                  </a:lnTo>
                  <a:lnTo>
                    <a:pt x="17" y="90"/>
                  </a:lnTo>
                  <a:lnTo>
                    <a:pt x="10" y="75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5" y="55"/>
                  </a:lnTo>
                  <a:lnTo>
                    <a:pt x="3" y="48"/>
                  </a:lnTo>
                  <a:lnTo>
                    <a:pt x="1" y="44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5" y="20"/>
                  </a:lnTo>
                  <a:lnTo>
                    <a:pt x="12" y="11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3" y="3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38" y="0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2" y="31"/>
                  </a:lnTo>
                  <a:lnTo>
                    <a:pt x="21" y="39"/>
                  </a:lnTo>
                  <a:lnTo>
                    <a:pt x="22" y="47"/>
                  </a:lnTo>
                  <a:lnTo>
                    <a:pt x="23" y="57"/>
                  </a:lnTo>
                  <a:lnTo>
                    <a:pt x="27" y="67"/>
                  </a:lnTo>
                  <a:lnTo>
                    <a:pt x="30" y="76"/>
                  </a:lnTo>
                  <a:lnTo>
                    <a:pt x="35" y="85"/>
                  </a:lnTo>
                  <a:lnTo>
                    <a:pt x="40" y="94"/>
                  </a:lnTo>
                  <a:lnTo>
                    <a:pt x="46" y="103"/>
                  </a:lnTo>
                  <a:lnTo>
                    <a:pt x="53" y="110"/>
                  </a:lnTo>
                  <a:lnTo>
                    <a:pt x="61" y="117"/>
                  </a:lnTo>
                  <a:lnTo>
                    <a:pt x="68" y="123"/>
                  </a:lnTo>
                  <a:lnTo>
                    <a:pt x="77" y="128"/>
                  </a:lnTo>
                  <a:lnTo>
                    <a:pt x="85" y="131"/>
                  </a:lnTo>
                  <a:lnTo>
                    <a:pt x="94" y="132"/>
                  </a:lnTo>
                  <a:lnTo>
                    <a:pt x="103" y="132"/>
                  </a:lnTo>
                  <a:lnTo>
                    <a:pt x="103" y="132"/>
                  </a:lnTo>
                  <a:lnTo>
                    <a:pt x="90" y="98"/>
                  </a:lnTo>
                  <a:lnTo>
                    <a:pt x="82" y="82"/>
                  </a:lnTo>
                  <a:lnTo>
                    <a:pt x="74" y="65"/>
                  </a:lnTo>
                  <a:lnTo>
                    <a:pt x="63" y="52"/>
                  </a:lnTo>
                  <a:lnTo>
                    <a:pt x="58" y="45"/>
                  </a:lnTo>
                  <a:lnTo>
                    <a:pt x="52" y="40"/>
                  </a:lnTo>
                  <a:lnTo>
                    <a:pt x="46" y="34"/>
                  </a:lnTo>
                  <a:lnTo>
                    <a:pt x="39" y="30"/>
                  </a:lnTo>
                  <a:lnTo>
                    <a:pt x="32" y="26"/>
                  </a:lnTo>
                  <a:lnTo>
                    <a:pt x="24" y="24"/>
                  </a:lnTo>
                  <a:lnTo>
                    <a:pt x="24" y="24"/>
                  </a:lnTo>
                  <a:close/>
                  <a:moveTo>
                    <a:pt x="113" y="118"/>
                  </a:moveTo>
                  <a:lnTo>
                    <a:pt x="113" y="118"/>
                  </a:lnTo>
                  <a:lnTo>
                    <a:pt x="114" y="110"/>
                  </a:lnTo>
                  <a:lnTo>
                    <a:pt x="114" y="104"/>
                  </a:lnTo>
                  <a:lnTo>
                    <a:pt x="113" y="96"/>
                  </a:lnTo>
                  <a:lnTo>
                    <a:pt x="112" y="89"/>
                  </a:lnTo>
                  <a:lnTo>
                    <a:pt x="108" y="75"/>
                  </a:lnTo>
                  <a:lnTo>
                    <a:pt x="100" y="61"/>
                  </a:lnTo>
                  <a:lnTo>
                    <a:pt x="92" y="49"/>
                  </a:lnTo>
                  <a:lnTo>
                    <a:pt x="82" y="39"/>
                  </a:lnTo>
                  <a:lnTo>
                    <a:pt x="76" y="34"/>
                  </a:lnTo>
                  <a:lnTo>
                    <a:pt x="70" y="31"/>
                  </a:lnTo>
                  <a:lnTo>
                    <a:pt x="64" y="29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67" y="37"/>
                  </a:lnTo>
                  <a:lnTo>
                    <a:pt x="75" y="46"/>
                  </a:lnTo>
                  <a:lnTo>
                    <a:pt x="82" y="57"/>
                  </a:lnTo>
                  <a:lnTo>
                    <a:pt x="90" y="69"/>
                  </a:lnTo>
                  <a:lnTo>
                    <a:pt x="101" y="93"/>
                  </a:lnTo>
                  <a:lnTo>
                    <a:pt x="113" y="118"/>
                  </a:lnTo>
                  <a:lnTo>
                    <a:pt x="113" y="1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Freeform 104"/>
            <p:cNvSpPr/>
            <p:nvPr/>
          </p:nvSpPr>
          <p:spPr bwMode="auto">
            <a:xfrm>
              <a:off x="4330701" y="1335088"/>
              <a:ext cx="12700" cy="8255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1" y="2"/>
                </a:cxn>
                <a:cxn ang="0">
                  <a:pos x="18" y="20"/>
                </a:cxn>
                <a:cxn ang="0">
                  <a:pos x="14" y="39"/>
                </a:cxn>
                <a:cxn ang="0">
                  <a:pos x="11" y="58"/>
                </a:cxn>
                <a:cxn ang="0">
                  <a:pos x="10" y="69"/>
                </a:cxn>
                <a:cxn ang="0">
                  <a:pos x="10" y="80"/>
                </a:cxn>
                <a:cxn ang="0">
                  <a:pos x="10" y="80"/>
                </a:cxn>
                <a:cxn ang="0">
                  <a:pos x="10" y="89"/>
                </a:cxn>
                <a:cxn ang="0">
                  <a:pos x="11" y="100"/>
                </a:cxn>
                <a:cxn ang="0">
                  <a:pos x="15" y="118"/>
                </a:cxn>
                <a:cxn ang="0">
                  <a:pos x="19" y="137"/>
                </a:cxn>
                <a:cxn ang="0">
                  <a:pos x="22" y="156"/>
                </a:cxn>
                <a:cxn ang="0">
                  <a:pos x="22" y="156"/>
                </a:cxn>
                <a:cxn ang="0">
                  <a:pos x="18" y="151"/>
                </a:cxn>
                <a:cxn ang="0">
                  <a:pos x="12" y="143"/>
                </a:cxn>
                <a:cxn ang="0">
                  <a:pos x="9" y="136"/>
                </a:cxn>
                <a:cxn ang="0">
                  <a:pos x="6" y="126"/>
                </a:cxn>
                <a:cxn ang="0">
                  <a:pos x="4" y="116"/>
                </a:cxn>
                <a:cxn ang="0">
                  <a:pos x="2" y="106"/>
                </a:cxn>
                <a:cxn ang="0">
                  <a:pos x="0" y="95"/>
                </a:cxn>
                <a:cxn ang="0">
                  <a:pos x="0" y="83"/>
                </a:cxn>
                <a:cxn ang="0">
                  <a:pos x="0" y="61"/>
                </a:cxn>
                <a:cxn ang="0">
                  <a:pos x="4" y="38"/>
                </a:cxn>
                <a:cxn ang="0">
                  <a:pos x="6" y="27"/>
                </a:cxn>
                <a:cxn ang="0">
                  <a:pos x="9" y="18"/>
                </a:cxn>
                <a:cxn ang="0">
                  <a:pos x="12" y="8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22" h="156">
                  <a:moveTo>
                    <a:pt x="17" y="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18" y="20"/>
                  </a:lnTo>
                  <a:lnTo>
                    <a:pt x="14" y="39"/>
                  </a:lnTo>
                  <a:lnTo>
                    <a:pt x="11" y="58"/>
                  </a:lnTo>
                  <a:lnTo>
                    <a:pt x="10" y="69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10" y="89"/>
                  </a:lnTo>
                  <a:lnTo>
                    <a:pt x="11" y="100"/>
                  </a:lnTo>
                  <a:lnTo>
                    <a:pt x="15" y="118"/>
                  </a:lnTo>
                  <a:lnTo>
                    <a:pt x="19" y="137"/>
                  </a:lnTo>
                  <a:lnTo>
                    <a:pt x="22" y="156"/>
                  </a:lnTo>
                  <a:lnTo>
                    <a:pt x="22" y="156"/>
                  </a:lnTo>
                  <a:lnTo>
                    <a:pt x="18" y="151"/>
                  </a:lnTo>
                  <a:lnTo>
                    <a:pt x="12" y="143"/>
                  </a:lnTo>
                  <a:lnTo>
                    <a:pt x="9" y="136"/>
                  </a:lnTo>
                  <a:lnTo>
                    <a:pt x="6" y="126"/>
                  </a:lnTo>
                  <a:lnTo>
                    <a:pt x="4" y="116"/>
                  </a:lnTo>
                  <a:lnTo>
                    <a:pt x="2" y="106"/>
                  </a:lnTo>
                  <a:lnTo>
                    <a:pt x="0" y="95"/>
                  </a:lnTo>
                  <a:lnTo>
                    <a:pt x="0" y="83"/>
                  </a:lnTo>
                  <a:lnTo>
                    <a:pt x="0" y="61"/>
                  </a:lnTo>
                  <a:lnTo>
                    <a:pt x="4" y="38"/>
                  </a:lnTo>
                  <a:lnTo>
                    <a:pt x="6" y="27"/>
                  </a:lnTo>
                  <a:lnTo>
                    <a:pt x="9" y="18"/>
                  </a:lnTo>
                  <a:lnTo>
                    <a:pt x="12" y="8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0" name="Freeform 105"/>
            <p:cNvSpPr/>
            <p:nvPr/>
          </p:nvSpPr>
          <p:spPr bwMode="auto">
            <a:xfrm>
              <a:off x="4351338" y="1377950"/>
              <a:ext cx="6350" cy="396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9" y="18"/>
                </a:cxn>
                <a:cxn ang="0">
                  <a:pos x="11" y="38"/>
                </a:cxn>
                <a:cxn ang="0">
                  <a:pos x="13" y="75"/>
                </a:cxn>
                <a:cxn ang="0">
                  <a:pos x="13" y="75"/>
                </a:cxn>
                <a:cxn ang="0">
                  <a:pos x="9" y="69"/>
                </a:cxn>
                <a:cxn ang="0">
                  <a:pos x="5" y="60"/>
                </a:cxn>
                <a:cxn ang="0">
                  <a:pos x="2" y="51"/>
                </a:cxn>
                <a:cxn ang="0">
                  <a:pos x="1" y="42"/>
                </a:cxn>
                <a:cxn ang="0">
                  <a:pos x="0" y="31"/>
                </a:cxn>
                <a:cxn ang="0">
                  <a:pos x="0" y="2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3" h="75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18"/>
                  </a:lnTo>
                  <a:lnTo>
                    <a:pt x="11" y="38"/>
                  </a:lnTo>
                  <a:lnTo>
                    <a:pt x="13" y="75"/>
                  </a:lnTo>
                  <a:lnTo>
                    <a:pt x="13" y="75"/>
                  </a:lnTo>
                  <a:lnTo>
                    <a:pt x="9" y="69"/>
                  </a:lnTo>
                  <a:lnTo>
                    <a:pt x="5" y="60"/>
                  </a:lnTo>
                  <a:lnTo>
                    <a:pt x="2" y="51"/>
                  </a:lnTo>
                  <a:lnTo>
                    <a:pt x="1" y="42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Freeform 106"/>
            <p:cNvSpPr/>
            <p:nvPr/>
          </p:nvSpPr>
          <p:spPr bwMode="auto">
            <a:xfrm>
              <a:off x="4402138" y="1581150"/>
              <a:ext cx="79375" cy="682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31" y="30"/>
                </a:cxn>
                <a:cxn ang="0">
                  <a:pos x="56" y="56"/>
                </a:cxn>
                <a:cxn ang="0">
                  <a:pos x="68" y="68"/>
                </a:cxn>
                <a:cxn ang="0">
                  <a:pos x="81" y="80"/>
                </a:cxn>
                <a:cxn ang="0">
                  <a:pos x="95" y="91"/>
                </a:cxn>
                <a:cxn ang="0">
                  <a:pos x="110" y="101"/>
                </a:cxn>
                <a:cxn ang="0">
                  <a:pos x="110" y="101"/>
                </a:cxn>
                <a:cxn ang="0">
                  <a:pos x="119" y="108"/>
                </a:cxn>
                <a:cxn ang="0">
                  <a:pos x="130" y="113"/>
                </a:cxn>
                <a:cxn ang="0">
                  <a:pos x="141" y="119"/>
                </a:cxn>
                <a:cxn ang="0">
                  <a:pos x="145" y="124"/>
                </a:cxn>
                <a:cxn ang="0">
                  <a:pos x="148" y="128"/>
                </a:cxn>
                <a:cxn ang="0">
                  <a:pos x="148" y="128"/>
                </a:cxn>
                <a:cxn ang="0">
                  <a:pos x="140" y="126"/>
                </a:cxn>
                <a:cxn ang="0">
                  <a:pos x="130" y="123"/>
                </a:cxn>
                <a:cxn ang="0">
                  <a:pos x="121" y="118"/>
                </a:cxn>
                <a:cxn ang="0">
                  <a:pos x="114" y="114"/>
                </a:cxn>
                <a:cxn ang="0">
                  <a:pos x="98" y="104"/>
                </a:cxn>
                <a:cxn ang="0">
                  <a:pos x="84" y="91"/>
                </a:cxn>
                <a:cxn ang="0">
                  <a:pos x="70" y="79"/>
                </a:cxn>
                <a:cxn ang="0">
                  <a:pos x="56" y="66"/>
                </a:cxn>
                <a:cxn ang="0">
                  <a:pos x="43" y="53"/>
                </a:cxn>
                <a:cxn ang="0">
                  <a:pos x="29" y="41"/>
                </a:cxn>
                <a:cxn ang="0">
                  <a:pos x="29" y="41"/>
                </a:cxn>
                <a:cxn ang="0">
                  <a:pos x="26" y="35"/>
                </a:cxn>
                <a:cxn ang="0">
                  <a:pos x="23" y="30"/>
                </a:cxn>
                <a:cxn ang="0">
                  <a:pos x="15" y="21"/>
                </a:cxn>
                <a:cxn ang="0">
                  <a:pos x="7" y="11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8" h="128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5" y="3"/>
                  </a:lnTo>
                  <a:lnTo>
                    <a:pt x="7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31" y="30"/>
                  </a:lnTo>
                  <a:lnTo>
                    <a:pt x="56" y="56"/>
                  </a:lnTo>
                  <a:lnTo>
                    <a:pt x="68" y="68"/>
                  </a:lnTo>
                  <a:lnTo>
                    <a:pt x="81" y="80"/>
                  </a:lnTo>
                  <a:lnTo>
                    <a:pt x="95" y="91"/>
                  </a:lnTo>
                  <a:lnTo>
                    <a:pt x="110" y="101"/>
                  </a:lnTo>
                  <a:lnTo>
                    <a:pt x="110" y="101"/>
                  </a:lnTo>
                  <a:lnTo>
                    <a:pt x="119" y="108"/>
                  </a:lnTo>
                  <a:lnTo>
                    <a:pt x="130" y="113"/>
                  </a:lnTo>
                  <a:lnTo>
                    <a:pt x="141" y="119"/>
                  </a:lnTo>
                  <a:lnTo>
                    <a:pt x="145" y="124"/>
                  </a:lnTo>
                  <a:lnTo>
                    <a:pt x="148" y="128"/>
                  </a:lnTo>
                  <a:lnTo>
                    <a:pt x="148" y="128"/>
                  </a:lnTo>
                  <a:lnTo>
                    <a:pt x="140" y="126"/>
                  </a:lnTo>
                  <a:lnTo>
                    <a:pt x="130" y="123"/>
                  </a:lnTo>
                  <a:lnTo>
                    <a:pt x="121" y="118"/>
                  </a:lnTo>
                  <a:lnTo>
                    <a:pt x="114" y="114"/>
                  </a:lnTo>
                  <a:lnTo>
                    <a:pt x="98" y="104"/>
                  </a:lnTo>
                  <a:lnTo>
                    <a:pt x="84" y="91"/>
                  </a:lnTo>
                  <a:lnTo>
                    <a:pt x="70" y="79"/>
                  </a:lnTo>
                  <a:lnTo>
                    <a:pt x="56" y="66"/>
                  </a:lnTo>
                  <a:lnTo>
                    <a:pt x="43" y="53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6" y="35"/>
                  </a:lnTo>
                  <a:lnTo>
                    <a:pt x="23" y="30"/>
                  </a:lnTo>
                  <a:lnTo>
                    <a:pt x="15" y="21"/>
                  </a:lnTo>
                  <a:lnTo>
                    <a:pt x="7" y="11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Freeform 107"/>
            <p:cNvSpPr/>
            <p:nvPr/>
          </p:nvSpPr>
          <p:spPr bwMode="auto">
            <a:xfrm>
              <a:off x="4522788" y="1671638"/>
              <a:ext cx="219075" cy="587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7" y="35"/>
                </a:cxn>
                <a:cxn ang="0">
                  <a:pos x="115" y="51"/>
                </a:cxn>
                <a:cxn ang="0">
                  <a:pos x="154" y="67"/>
                </a:cxn>
                <a:cxn ang="0">
                  <a:pos x="175" y="73"/>
                </a:cxn>
                <a:cxn ang="0">
                  <a:pos x="195" y="80"/>
                </a:cxn>
                <a:cxn ang="0">
                  <a:pos x="217" y="86"/>
                </a:cxn>
                <a:cxn ang="0">
                  <a:pos x="239" y="92"/>
                </a:cxn>
                <a:cxn ang="0">
                  <a:pos x="262" y="96"/>
                </a:cxn>
                <a:cxn ang="0">
                  <a:pos x="284" y="99"/>
                </a:cxn>
                <a:cxn ang="0">
                  <a:pos x="309" y="101"/>
                </a:cxn>
                <a:cxn ang="0">
                  <a:pos x="333" y="103"/>
                </a:cxn>
                <a:cxn ang="0">
                  <a:pos x="333" y="103"/>
                </a:cxn>
                <a:cxn ang="0">
                  <a:pos x="344" y="103"/>
                </a:cxn>
                <a:cxn ang="0">
                  <a:pos x="354" y="102"/>
                </a:cxn>
                <a:cxn ang="0">
                  <a:pos x="375" y="101"/>
                </a:cxn>
                <a:cxn ang="0">
                  <a:pos x="386" y="101"/>
                </a:cxn>
                <a:cxn ang="0">
                  <a:pos x="395" y="102"/>
                </a:cxn>
                <a:cxn ang="0">
                  <a:pos x="405" y="106"/>
                </a:cxn>
                <a:cxn ang="0">
                  <a:pos x="414" y="110"/>
                </a:cxn>
                <a:cxn ang="0">
                  <a:pos x="414" y="110"/>
                </a:cxn>
                <a:cxn ang="0">
                  <a:pos x="384" y="112"/>
                </a:cxn>
                <a:cxn ang="0">
                  <a:pos x="355" y="113"/>
                </a:cxn>
                <a:cxn ang="0">
                  <a:pos x="327" y="112"/>
                </a:cxn>
                <a:cxn ang="0">
                  <a:pos x="298" y="110"/>
                </a:cxn>
                <a:cxn ang="0">
                  <a:pos x="270" y="106"/>
                </a:cxn>
                <a:cxn ang="0">
                  <a:pos x="242" y="100"/>
                </a:cxn>
                <a:cxn ang="0">
                  <a:pos x="216" y="94"/>
                </a:cxn>
                <a:cxn ang="0">
                  <a:pos x="189" y="86"/>
                </a:cxn>
                <a:cxn ang="0">
                  <a:pos x="163" y="79"/>
                </a:cxn>
                <a:cxn ang="0">
                  <a:pos x="137" y="69"/>
                </a:cxn>
                <a:cxn ang="0">
                  <a:pos x="113" y="60"/>
                </a:cxn>
                <a:cxn ang="0">
                  <a:pos x="88" y="49"/>
                </a:cxn>
                <a:cxn ang="0">
                  <a:pos x="65" y="37"/>
                </a:cxn>
                <a:cxn ang="0">
                  <a:pos x="42" y="25"/>
                </a:cxn>
                <a:cxn ang="0">
                  <a:pos x="21" y="1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12" h="113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7" y="35"/>
                  </a:lnTo>
                  <a:lnTo>
                    <a:pt x="115" y="51"/>
                  </a:lnTo>
                  <a:lnTo>
                    <a:pt x="154" y="67"/>
                  </a:lnTo>
                  <a:lnTo>
                    <a:pt x="175" y="73"/>
                  </a:lnTo>
                  <a:lnTo>
                    <a:pt x="195" y="80"/>
                  </a:lnTo>
                  <a:lnTo>
                    <a:pt x="217" y="86"/>
                  </a:lnTo>
                  <a:lnTo>
                    <a:pt x="239" y="92"/>
                  </a:lnTo>
                  <a:lnTo>
                    <a:pt x="262" y="96"/>
                  </a:lnTo>
                  <a:lnTo>
                    <a:pt x="284" y="99"/>
                  </a:lnTo>
                  <a:lnTo>
                    <a:pt x="309" y="101"/>
                  </a:lnTo>
                  <a:lnTo>
                    <a:pt x="333" y="103"/>
                  </a:lnTo>
                  <a:lnTo>
                    <a:pt x="333" y="103"/>
                  </a:lnTo>
                  <a:lnTo>
                    <a:pt x="344" y="103"/>
                  </a:lnTo>
                  <a:lnTo>
                    <a:pt x="354" y="102"/>
                  </a:lnTo>
                  <a:lnTo>
                    <a:pt x="375" y="101"/>
                  </a:lnTo>
                  <a:lnTo>
                    <a:pt x="386" y="101"/>
                  </a:lnTo>
                  <a:lnTo>
                    <a:pt x="395" y="102"/>
                  </a:lnTo>
                  <a:lnTo>
                    <a:pt x="405" y="106"/>
                  </a:lnTo>
                  <a:lnTo>
                    <a:pt x="414" y="110"/>
                  </a:lnTo>
                  <a:lnTo>
                    <a:pt x="414" y="110"/>
                  </a:lnTo>
                  <a:lnTo>
                    <a:pt x="384" y="112"/>
                  </a:lnTo>
                  <a:lnTo>
                    <a:pt x="355" y="113"/>
                  </a:lnTo>
                  <a:lnTo>
                    <a:pt x="327" y="112"/>
                  </a:lnTo>
                  <a:lnTo>
                    <a:pt x="298" y="110"/>
                  </a:lnTo>
                  <a:lnTo>
                    <a:pt x="270" y="106"/>
                  </a:lnTo>
                  <a:lnTo>
                    <a:pt x="242" y="100"/>
                  </a:lnTo>
                  <a:lnTo>
                    <a:pt x="216" y="94"/>
                  </a:lnTo>
                  <a:lnTo>
                    <a:pt x="189" y="86"/>
                  </a:lnTo>
                  <a:lnTo>
                    <a:pt x="163" y="79"/>
                  </a:lnTo>
                  <a:lnTo>
                    <a:pt x="137" y="69"/>
                  </a:lnTo>
                  <a:lnTo>
                    <a:pt x="113" y="60"/>
                  </a:lnTo>
                  <a:lnTo>
                    <a:pt x="88" y="49"/>
                  </a:lnTo>
                  <a:lnTo>
                    <a:pt x="65" y="37"/>
                  </a:lnTo>
                  <a:lnTo>
                    <a:pt x="42" y="25"/>
                  </a:lnTo>
                  <a:lnTo>
                    <a:pt x="21" y="1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Freeform 108"/>
            <p:cNvSpPr/>
            <p:nvPr/>
          </p:nvSpPr>
          <p:spPr bwMode="auto">
            <a:xfrm>
              <a:off x="4573588" y="1673225"/>
              <a:ext cx="117475" cy="31750"/>
            </a:xfrm>
            <a:custGeom>
              <a:avLst/>
              <a:gdLst/>
              <a:ahLst/>
              <a:cxnLst>
                <a:cxn ang="0">
                  <a:pos x="222" y="54"/>
                </a:cxn>
                <a:cxn ang="0">
                  <a:pos x="222" y="54"/>
                </a:cxn>
                <a:cxn ang="0">
                  <a:pos x="216" y="58"/>
                </a:cxn>
                <a:cxn ang="0">
                  <a:pos x="208" y="60"/>
                </a:cxn>
                <a:cxn ang="0">
                  <a:pos x="202" y="60"/>
                </a:cxn>
                <a:cxn ang="0">
                  <a:pos x="195" y="60"/>
                </a:cxn>
                <a:cxn ang="0">
                  <a:pos x="180" y="57"/>
                </a:cxn>
                <a:cxn ang="0">
                  <a:pos x="165" y="52"/>
                </a:cxn>
                <a:cxn ang="0">
                  <a:pos x="165" y="52"/>
                </a:cxn>
                <a:cxn ang="0">
                  <a:pos x="121" y="44"/>
                </a:cxn>
                <a:cxn ang="0">
                  <a:pos x="98" y="38"/>
                </a:cxn>
                <a:cxn ang="0">
                  <a:pos x="77" y="32"/>
                </a:cxn>
                <a:cxn ang="0">
                  <a:pos x="55" y="26"/>
                </a:cxn>
                <a:cxn ang="0">
                  <a:pos x="35" y="18"/>
                </a:cxn>
                <a:cxn ang="0">
                  <a:pos x="17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1"/>
                </a:cxn>
                <a:cxn ang="0">
                  <a:pos x="18" y="3"/>
                </a:cxn>
                <a:cxn ang="0">
                  <a:pos x="35" y="9"/>
                </a:cxn>
                <a:cxn ang="0">
                  <a:pos x="52" y="18"/>
                </a:cxn>
                <a:cxn ang="0">
                  <a:pos x="61" y="21"/>
                </a:cxn>
                <a:cxn ang="0">
                  <a:pos x="69" y="24"/>
                </a:cxn>
                <a:cxn ang="0">
                  <a:pos x="69" y="24"/>
                </a:cxn>
                <a:cxn ang="0">
                  <a:pos x="96" y="32"/>
                </a:cxn>
                <a:cxn ang="0">
                  <a:pos x="127" y="39"/>
                </a:cxn>
                <a:cxn ang="0">
                  <a:pos x="160" y="46"/>
                </a:cxn>
                <a:cxn ang="0">
                  <a:pos x="177" y="48"/>
                </a:cxn>
                <a:cxn ang="0">
                  <a:pos x="193" y="49"/>
                </a:cxn>
                <a:cxn ang="0">
                  <a:pos x="193" y="49"/>
                </a:cxn>
                <a:cxn ang="0">
                  <a:pos x="201" y="49"/>
                </a:cxn>
                <a:cxn ang="0">
                  <a:pos x="208" y="49"/>
                </a:cxn>
                <a:cxn ang="0">
                  <a:pos x="212" y="49"/>
                </a:cxn>
                <a:cxn ang="0">
                  <a:pos x="216" y="50"/>
                </a:cxn>
                <a:cxn ang="0">
                  <a:pos x="219" y="51"/>
                </a:cxn>
                <a:cxn ang="0">
                  <a:pos x="222" y="54"/>
                </a:cxn>
                <a:cxn ang="0">
                  <a:pos x="222" y="54"/>
                </a:cxn>
              </a:cxnLst>
              <a:rect l="0" t="0" r="r" b="b"/>
              <a:pathLst>
                <a:path w="221" h="60">
                  <a:moveTo>
                    <a:pt x="222" y="54"/>
                  </a:moveTo>
                  <a:lnTo>
                    <a:pt x="222" y="54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2" y="60"/>
                  </a:lnTo>
                  <a:lnTo>
                    <a:pt x="195" y="60"/>
                  </a:lnTo>
                  <a:lnTo>
                    <a:pt x="180" y="57"/>
                  </a:lnTo>
                  <a:lnTo>
                    <a:pt x="165" y="52"/>
                  </a:lnTo>
                  <a:lnTo>
                    <a:pt x="165" y="52"/>
                  </a:lnTo>
                  <a:lnTo>
                    <a:pt x="121" y="44"/>
                  </a:lnTo>
                  <a:lnTo>
                    <a:pt x="98" y="38"/>
                  </a:lnTo>
                  <a:lnTo>
                    <a:pt x="77" y="32"/>
                  </a:lnTo>
                  <a:lnTo>
                    <a:pt x="55" y="26"/>
                  </a:lnTo>
                  <a:lnTo>
                    <a:pt x="35" y="18"/>
                  </a:lnTo>
                  <a:lnTo>
                    <a:pt x="17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1"/>
                  </a:lnTo>
                  <a:lnTo>
                    <a:pt x="18" y="3"/>
                  </a:lnTo>
                  <a:lnTo>
                    <a:pt x="35" y="9"/>
                  </a:lnTo>
                  <a:lnTo>
                    <a:pt x="52" y="18"/>
                  </a:lnTo>
                  <a:lnTo>
                    <a:pt x="61" y="21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96" y="32"/>
                  </a:lnTo>
                  <a:lnTo>
                    <a:pt x="127" y="39"/>
                  </a:lnTo>
                  <a:lnTo>
                    <a:pt x="160" y="46"/>
                  </a:lnTo>
                  <a:lnTo>
                    <a:pt x="177" y="48"/>
                  </a:lnTo>
                  <a:lnTo>
                    <a:pt x="193" y="49"/>
                  </a:lnTo>
                  <a:lnTo>
                    <a:pt x="193" y="49"/>
                  </a:lnTo>
                  <a:lnTo>
                    <a:pt x="201" y="49"/>
                  </a:lnTo>
                  <a:lnTo>
                    <a:pt x="208" y="49"/>
                  </a:lnTo>
                  <a:lnTo>
                    <a:pt x="212" y="49"/>
                  </a:lnTo>
                  <a:lnTo>
                    <a:pt x="216" y="50"/>
                  </a:lnTo>
                  <a:lnTo>
                    <a:pt x="219" y="51"/>
                  </a:lnTo>
                  <a:lnTo>
                    <a:pt x="222" y="54"/>
                  </a:lnTo>
                  <a:lnTo>
                    <a:pt x="222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Freeform 109"/>
            <p:cNvSpPr>
              <a:spLocks noEditPoints="1"/>
            </p:cNvSpPr>
            <p:nvPr/>
          </p:nvSpPr>
          <p:spPr bwMode="auto">
            <a:xfrm>
              <a:off x="4256088" y="1033463"/>
              <a:ext cx="784225" cy="747713"/>
            </a:xfrm>
            <a:custGeom>
              <a:avLst/>
              <a:gdLst/>
              <a:ahLst/>
              <a:cxnLst>
                <a:cxn ang="0">
                  <a:pos x="402" y="183"/>
                </a:cxn>
                <a:cxn ang="0">
                  <a:pos x="558" y="21"/>
                </a:cxn>
                <a:cxn ang="0">
                  <a:pos x="749" y="17"/>
                </a:cxn>
                <a:cxn ang="0">
                  <a:pos x="1125" y="200"/>
                </a:cxn>
                <a:cxn ang="0">
                  <a:pos x="1392" y="533"/>
                </a:cxn>
                <a:cxn ang="0">
                  <a:pos x="1473" y="988"/>
                </a:cxn>
                <a:cxn ang="0">
                  <a:pos x="1356" y="1217"/>
                </a:cxn>
                <a:cxn ang="0">
                  <a:pos x="1220" y="1333"/>
                </a:cxn>
                <a:cxn ang="0">
                  <a:pos x="808" y="1411"/>
                </a:cxn>
                <a:cxn ang="0">
                  <a:pos x="450" y="1301"/>
                </a:cxn>
                <a:cxn ang="0">
                  <a:pos x="205" y="1130"/>
                </a:cxn>
                <a:cxn ang="0">
                  <a:pos x="13" y="807"/>
                </a:cxn>
                <a:cxn ang="0">
                  <a:pos x="26" y="553"/>
                </a:cxn>
                <a:cxn ang="0">
                  <a:pos x="223" y="356"/>
                </a:cxn>
                <a:cxn ang="0">
                  <a:pos x="1383" y="1177"/>
                </a:cxn>
                <a:cxn ang="0">
                  <a:pos x="1444" y="1044"/>
                </a:cxn>
                <a:cxn ang="0">
                  <a:pos x="1440" y="707"/>
                </a:cxn>
                <a:cxn ang="0">
                  <a:pos x="1228" y="323"/>
                </a:cxn>
                <a:cxn ang="0">
                  <a:pos x="990" y="126"/>
                </a:cxn>
                <a:cxn ang="0">
                  <a:pos x="756" y="33"/>
                </a:cxn>
                <a:cxn ang="0">
                  <a:pos x="576" y="35"/>
                </a:cxn>
                <a:cxn ang="0">
                  <a:pos x="407" y="207"/>
                </a:cxn>
                <a:cxn ang="0">
                  <a:pos x="397" y="580"/>
                </a:cxn>
                <a:cxn ang="0">
                  <a:pos x="580" y="950"/>
                </a:cxn>
                <a:cxn ang="0">
                  <a:pos x="747" y="1113"/>
                </a:cxn>
                <a:cxn ang="0">
                  <a:pos x="1205" y="1257"/>
                </a:cxn>
                <a:cxn ang="0">
                  <a:pos x="358" y="481"/>
                </a:cxn>
                <a:cxn ang="0">
                  <a:pos x="1079" y="1301"/>
                </a:cxn>
                <a:cxn ang="0">
                  <a:pos x="760" y="1194"/>
                </a:cxn>
                <a:cxn ang="0">
                  <a:pos x="459" y="861"/>
                </a:cxn>
                <a:cxn ang="0">
                  <a:pos x="416" y="779"/>
                </a:cxn>
                <a:cxn ang="0">
                  <a:pos x="367" y="628"/>
                </a:cxn>
                <a:cxn ang="0">
                  <a:pos x="315" y="354"/>
                </a:cxn>
                <a:cxn ang="0">
                  <a:pos x="62" y="536"/>
                </a:cxn>
                <a:cxn ang="0">
                  <a:pos x="91" y="900"/>
                </a:cxn>
                <a:cxn ang="0">
                  <a:pos x="267" y="1111"/>
                </a:cxn>
                <a:cxn ang="0">
                  <a:pos x="367" y="1192"/>
                </a:cxn>
                <a:cxn ang="0">
                  <a:pos x="565" y="1299"/>
                </a:cxn>
                <a:cxn ang="0">
                  <a:pos x="707" y="1350"/>
                </a:cxn>
                <a:cxn ang="0">
                  <a:pos x="868" y="1367"/>
                </a:cxn>
                <a:cxn ang="0">
                  <a:pos x="1161" y="1316"/>
                </a:cxn>
                <a:cxn ang="0">
                  <a:pos x="361" y="497"/>
                </a:cxn>
                <a:cxn ang="0">
                  <a:pos x="401" y="680"/>
                </a:cxn>
                <a:cxn ang="0">
                  <a:pos x="613" y="1047"/>
                </a:cxn>
                <a:cxn ang="0">
                  <a:pos x="950" y="1262"/>
                </a:cxn>
                <a:cxn ang="0">
                  <a:pos x="994" y="1255"/>
                </a:cxn>
                <a:cxn ang="0">
                  <a:pos x="614" y="1006"/>
                </a:cxn>
                <a:cxn ang="0">
                  <a:pos x="372" y="546"/>
                </a:cxn>
                <a:cxn ang="0">
                  <a:pos x="34" y="589"/>
                </a:cxn>
                <a:cxn ang="0">
                  <a:pos x="21" y="789"/>
                </a:cxn>
                <a:cxn ang="0">
                  <a:pos x="118" y="998"/>
                </a:cxn>
                <a:cxn ang="0">
                  <a:pos x="239" y="1138"/>
                </a:cxn>
                <a:cxn ang="0">
                  <a:pos x="354" y="1227"/>
                </a:cxn>
                <a:cxn ang="0">
                  <a:pos x="741" y="1384"/>
                </a:cxn>
                <a:cxn ang="0">
                  <a:pos x="1209" y="1318"/>
                </a:cxn>
                <a:cxn ang="0">
                  <a:pos x="1254" y="1276"/>
                </a:cxn>
                <a:cxn ang="0">
                  <a:pos x="1096" y="1357"/>
                </a:cxn>
                <a:cxn ang="0">
                  <a:pos x="686" y="1357"/>
                </a:cxn>
                <a:cxn ang="0">
                  <a:pos x="431" y="1247"/>
                </a:cxn>
                <a:cxn ang="0">
                  <a:pos x="66" y="886"/>
                </a:cxn>
                <a:cxn ang="0">
                  <a:pos x="27" y="689"/>
                </a:cxn>
              </a:cxnLst>
              <a:rect l="0" t="0" r="r" b="b"/>
              <a:pathLst>
                <a:path w="1482" h="1414">
                  <a:moveTo>
                    <a:pt x="338" y="333"/>
                  </a:moveTo>
                  <a:lnTo>
                    <a:pt x="338" y="333"/>
                  </a:lnTo>
                  <a:lnTo>
                    <a:pt x="343" y="321"/>
                  </a:lnTo>
                  <a:lnTo>
                    <a:pt x="346" y="309"/>
                  </a:lnTo>
                  <a:lnTo>
                    <a:pt x="353" y="286"/>
                  </a:lnTo>
                  <a:lnTo>
                    <a:pt x="360" y="263"/>
                  </a:lnTo>
                  <a:lnTo>
                    <a:pt x="364" y="252"/>
                  </a:lnTo>
                  <a:lnTo>
                    <a:pt x="368" y="241"/>
                  </a:lnTo>
                  <a:lnTo>
                    <a:pt x="368" y="241"/>
                  </a:lnTo>
                  <a:lnTo>
                    <a:pt x="375" y="230"/>
                  </a:lnTo>
                  <a:lnTo>
                    <a:pt x="382" y="220"/>
                  </a:lnTo>
                  <a:lnTo>
                    <a:pt x="389" y="211"/>
                  </a:lnTo>
                  <a:lnTo>
                    <a:pt x="395" y="201"/>
                  </a:lnTo>
                  <a:lnTo>
                    <a:pt x="395" y="201"/>
                  </a:lnTo>
                  <a:lnTo>
                    <a:pt x="397" y="195"/>
                  </a:lnTo>
                  <a:lnTo>
                    <a:pt x="399" y="189"/>
                  </a:lnTo>
                  <a:lnTo>
                    <a:pt x="402" y="183"/>
                  </a:lnTo>
                  <a:lnTo>
                    <a:pt x="404" y="177"/>
                  </a:lnTo>
                  <a:lnTo>
                    <a:pt x="404" y="177"/>
                  </a:lnTo>
                  <a:lnTo>
                    <a:pt x="417" y="154"/>
                  </a:lnTo>
                  <a:lnTo>
                    <a:pt x="431" y="133"/>
                  </a:lnTo>
                  <a:lnTo>
                    <a:pt x="445" y="112"/>
                  </a:lnTo>
                  <a:lnTo>
                    <a:pt x="453" y="103"/>
                  </a:lnTo>
                  <a:lnTo>
                    <a:pt x="462" y="95"/>
                  </a:lnTo>
                  <a:lnTo>
                    <a:pt x="462" y="95"/>
                  </a:lnTo>
                  <a:lnTo>
                    <a:pt x="468" y="89"/>
                  </a:lnTo>
                  <a:lnTo>
                    <a:pt x="475" y="83"/>
                  </a:lnTo>
                  <a:lnTo>
                    <a:pt x="484" y="78"/>
                  </a:lnTo>
                  <a:lnTo>
                    <a:pt x="492" y="72"/>
                  </a:lnTo>
                  <a:lnTo>
                    <a:pt x="492" y="72"/>
                  </a:lnTo>
                  <a:lnTo>
                    <a:pt x="509" y="57"/>
                  </a:lnTo>
                  <a:lnTo>
                    <a:pt x="527" y="42"/>
                  </a:lnTo>
                  <a:lnTo>
                    <a:pt x="547" y="28"/>
                  </a:lnTo>
                  <a:lnTo>
                    <a:pt x="558" y="21"/>
                  </a:lnTo>
                  <a:lnTo>
                    <a:pt x="570" y="17"/>
                  </a:lnTo>
                  <a:lnTo>
                    <a:pt x="570" y="17"/>
                  </a:lnTo>
                  <a:lnTo>
                    <a:pt x="578" y="13"/>
                  </a:lnTo>
                  <a:lnTo>
                    <a:pt x="589" y="11"/>
                  </a:lnTo>
                  <a:lnTo>
                    <a:pt x="611" y="5"/>
                  </a:lnTo>
                  <a:lnTo>
                    <a:pt x="636" y="2"/>
                  </a:lnTo>
                  <a:lnTo>
                    <a:pt x="656" y="1"/>
                  </a:lnTo>
                  <a:lnTo>
                    <a:pt x="656" y="1"/>
                  </a:lnTo>
                  <a:lnTo>
                    <a:pt x="683" y="0"/>
                  </a:lnTo>
                  <a:lnTo>
                    <a:pt x="697" y="1"/>
                  </a:lnTo>
                  <a:lnTo>
                    <a:pt x="710" y="2"/>
                  </a:lnTo>
                  <a:lnTo>
                    <a:pt x="710" y="2"/>
                  </a:lnTo>
                  <a:lnTo>
                    <a:pt x="720" y="5"/>
                  </a:lnTo>
                  <a:lnTo>
                    <a:pt x="729" y="10"/>
                  </a:lnTo>
                  <a:lnTo>
                    <a:pt x="739" y="14"/>
                  </a:lnTo>
                  <a:lnTo>
                    <a:pt x="749" y="17"/>
                  </a:lnTo>
                  <a:lnTo>
                    <a:pt x="749" y="17"/>
                  </a:lnTo>
                  <a:lnTo>
                    <a:pt x="792" y="26"/>
                  </a:lnTo>
                  <a:lnTo>
                    <a:pt x="814" y="31"/>
                  </a:lnTo>
                  <a:lnTo>
                    <a:pt x="834" y="37"/>
                  </a:lnTo>
                  <a:lnTo>
                    <a:pt x="834" y="37"/>
                  </a:lnTo>
                  <a:lnTo>
                    <a:pt x="861" y="48"/>
                  </a:lnTo>
                  <a:lnTo>
                    <a:pt x="887" y="60"/>
                  </a:lnTo>
                  <a:lnTo>
                    <a:pt x="937" y="85"/>
                  </a:lnTo>
                  <a:lnTo>
                    <a:pt x="937" y="85"/>
                  </a:lnTo>
                  <a:lnTo>
                    <a:pt x="962" y="97"/>
                  </a:lnTo>
                  <a:lnTo>
                    <a:pt x="975" y="103"/>
                  </a:lnTo>
                  <a:lnTo>
                    <a:pt x="990" y="107"/>
                  </a:lnTo>
                  <a:lnTo>
                    <a:pt x="990" y="107"/>
                  </a:lnTo>
                  <a:lnTo>
                    <a:pt x="1025" y="129"/>
                  </a:lnTo>
                  <a:lnTo>
                    <a:pt x="1059" y="152"/>
                  </a:lnTo>
                  <a:lnTo>
                    <a:pt x="1092" y="176"/>
                  </a:lnTo>
                  <a:lnTo>
                    <a:pt x="1125" y="200"/>
                  </a:lnTo>
                  <a:lnTo>
                    <a:pt x="1125" y="200"/>
                  </a:lnTo>
                  <a:lnTo>
                    <a:pt x="1146" y="215"/>
                  </a:lnTo>
                  <a:lnTo>
                    <a:pt x="1165" y="233"/>
                  </a:lnTo>
                  <a:lnTo>
                    <a:pt x="1184" y="252"/>
                  </a:lnTo>
                  <a:lnTo>
                    <a:pt x="1202" y="271"/>
                  </a:lnTo>
                  <a:lnTo>
                    <a:pt x="1238" y="310"/>
                  </a:lnTo>
                  <a:lnTo>
                    <a:pt x="1272" y="351"/>
                  </a:lnTo>
                  <a:lnTo>
                    <a:pt x="1272" y="351"/>
                  </a:lnTo>
                  <a:lnTo>
                    <a:pt x="1287" y="369"/>
                  </a:lnTo>
                  <a:lnTo>
                    <a:pt x="1301" y="388"/>
                  </a:lnTo>
                  <a:lnTo>
                    <a:pt x="1329" y="425"/>
                  </a:lnTo>
                  <a:lnTo>
                    <a:pt x="1329" y="425"/>
                  </a:lnTo>
                  <a:lnTo>
                    <a:pt x="1342" y="445"/>
                  </a:lnTo>
                  <a:lnTo>
                    <a:pt x="1355" y="465"/>
                  </a:lnTo>
                  <a:lnTo>
                    <a:pt x="1367" y="485"/>
                  </a:lnTo>
                  <a:lnTo>
                    <a:pt x="1382" y="504"/>
                  </a:lnTo>
                  <a:lnTo>
                    <a:pt x="1382" y="504"/>
                  </a:lnTo>
                  <a:lnTo>
                    <a:pt x="1392" y="533"/>
                  </a:lnTo>
                  <a:lnTo>
                    <a:pt x="1404" y="562"/>
                  </a:lnTo>
                  <a:lnTo>
                    <a:pt x="1427" y="622"/>
                  </a:lnTo>
                  <a:lnTo>
                    <a:pt x="1439" y="652"/>
                  </a:lnTo>
                  <a:lnTo>
                    <a:pt x="1451" y="683"/>
                  </a:lnTo>
                  <a:lnTo>
                    <a:pt x="1459" y="715"/>
                  </a:lnTo>
                  <a:lnTo>
                    <a:pt x="1464" y="731"/>
                  </a:lnTo>
                  <a:lnTo>
                    <a:pt x="1467" y="747"/>
                  </a:lnTo>
                  <a:lnTo>
                    <a:pt x="1467" y="747"/>
                  </a:lnTo>
                  <a:lnTo>
                    <a:pt x="1473" y="783"/>
                  </a:lnTo>
                  <a:lnTo>
                    <a:pt x="1479" y="818"/>
                  </a:lnTo>
                  <a:lnTo>
                    <a:pt x="1481" y="853"/>
                  </a:lnTo>
                  <a:lnTo>
                    <a:pt x="1482" y="871"/>
                  </a:lnTo>
                  <a:lnTo>
                    <a:pt x="1482" y="890"/>
                  </a:lnTo>
                  <a:lnTo>
                    <a:pt x="1482" y="890"/>
                  </a:lnTo>
                  <a:lnTo>
                    <a:pt x="1480" y="922"/>
                  </a:lnTo>
                  <a:lnTo>
                    <a:pt x="1478" y="955"/>
                  </a:lnTo>
                  <a:lnTo>
                    <a:pt x="1473" y="988"/>
                  </a:lnTo>
                  <a:lnTo>
                    <a:pt x="1467" y="1021"/>
                  </a:lnTo>
                  <a:lnTo>
                    <a:pt x="1467" y="1021"/>
                  </a:lnTo>
                  <a:lnTo>
                    <a:pt x="1461" y="1047"/>
                  </a:lnTo>
                  <a:lnTo>
                    <a:pt x="1457" y="1060"/>
                  </a:lnTo>
                  <a:lnTo>
                    <a:pt x="1456" y="1073"/>
                  </a:lnTo>
                  <a:lnTo>
                    <a:pt x="1456" y="1073"/>
                  </a:lnTo>
                  <a:lnTo>
                    <a:pt x="1449" y="1097"/>
                  </a:lnTo>
                  <a:lnTo>
                    <a:pt x="1438" y="1122"/>
                  </a:lnTo>
                  <a:lnTo>
                    <a:pt x="1426" y="1145"/>
                  </a:lnTo>
                  <a:lnTo>
                    <a:pt x="1419" y="1155"/>
                  </a:lnTo>
                  <a:lnTo>
                    <a:pt x="1411" y="1165"/>
                  </a:lnTo>
                  <a:lnTo>
                    <a:pt x="1404" y="1176"/>
                  </a:lnTo>
                  <a:lnTo>
                    <a:pt x="1395" y="1185"/>
                  </a:lnTo>
                  <a:lnTo>
                    <a:pt x="1386" y="1194"/>
                  </a:lnTo>
                  <a:lnTo>
                    <a:pt x="1376" y="1202"/>
                  </a:lnTo>
                  <a:lnTo>
                    <a:pt x="1366" y="1210"/>
                  </a:lnTo>
                  <a:lnTo>
                    <a:pt x="1356" y="1217"/>
                  </a:lnTo>
                  <a:lnTo>
                    <a:pt x="1344" y="1225"/>
                  </a:lnTo>
                  <a:lnTo>
                    <a:pt x="1332" y="1231"/>
                  </a:lnTo>
                  <a:lnTo>
                    <a:pt x="1332" y="1231"/>
                  </a:lnTo>
                  <a:lnTo>
                    <a:pt x="1328" y="1236"/>
                  </a:lnTo>
                  <a:lnTo>
                    <a:pt x="1323" y="1240"/>
                  </a:lnTo>
                  <a:lnTo>
                    <a:pt x="1318" y="1244"/>
                  </a:lnTo>
                  <a:lnTo>
                    <a:pt x="1313" y="1247"/>
                  </a:lnTo>
                  <a:lnTo>
                    <a:pt x="1300" y="1253"/>
                  </a:lnTo>
                  <a:lnTo>
                    <a:pt x="1286" y="1258"/>
                  </a:lnTo>
                  <a:lnTo>
                    <a:pt x="1286" y="1258"/>
                  </a:lnTo>
                  <a:lnTo>
                    <a:pt x="1279" y="1269"/>
                  </a:lnTo>
                  <a:lnTo>
                    <a:pt x="1271" y="1279"/>
                  </a:lnTo>
                  <a:lnTo>
                    <a:pt x="1264" y="1291"/>
                  </a:lnTo>
                  <a:lnTo>
                    <a:pt x="1257" y="1304"/>
                  </a:lnTo>
                  <a:lnTo>
                    <a:pt x="1257" y="1304"/>
                  </a:lnTo>
                  <a:lnTo>
                    <a:pt x="1239" y="1319"/>
                  </a:lnTo>
                  <a:lnTo>
                    <a:pt x="1220" y="1333"/>
                  </a:lnTo>
                  <a:lnTo>
                    <a:pt x="1198" y="1346"/>
                  </a:lnTo>
                  <a:lnTo>
                    <a:pt x="1175" y="1358"/>
                  </a:lnTo>
                  <a:lnTo>
                    <a:pt x="1151" y="1368"/>
                  </a:lnTo>
                  <a:lnTo>
                    <a:pt x="1125" y="1377"/>
                  </a:lnTo>
                  <a:lnTo>
                    <a:pt x="1100" y="1385"/>
                  </a:lnTo>
                  <a:lnTo>
                    <a:pt x="1073" y="1393"/>
                  </a:lnTo>
                  <a:lnTo>
                    <a:pt x="1045" y="1398"/>
                  </a:lnTo>
                  <a:lnTo>
                    <a:pt x="1017" y="1404"/>
                  </a:lnTo>
                  <a:lnTo>
                    <a:pt x="988" y="1408"/>
                  </a:lnTo>
                  <a:lnTo>
                    <a:pt x="961" y="1411"/>
                  </a:lnTo>
                  <a:lnTo>
                    <a:pt x="932" y="1413"/>
                  </a:lnTo>
                  <a:lnTo>
                    <a:pt x="903" y="1414"/>
                  </a:lnTo>
                  <a:lnTo>
                    <a:pt x="875" y="1414"/>
                  </a:lnTo>
                  <a:lnTo>
                    <a:pt x="847" y="1414"/>
                  </a:lnTo>
                  <a:lnTo>
                    <a:pt x="847" y="1414"/>
                  </a:lnTo>
                  <a:lnTo>
                    <a:pt x="828" y="1413"/>
                  </a:lnTo>
                  <a:lnTo>
                    <a:pt x="808" y="1411"/>
                  </a:lnTo>
                  <a:lnTo>
                    <a:pt x="770" y="1405"/>
                  </a:lnTo>
                  <a:lnTo>
                    <a:pt x="731" y="1397"/>
                  </a:lnTo>
                  <a:lnTo>
                    <a:pt x="692" y="1389"/>
                  </a:lnTo>
                  <a:lnTo>
                    <a:pt x="692" y="1389"/>
                  </a:lnTo>
                  <a:lnTo>
                    <a:pt x="655" y="1381"/>
                  </a:lnTo>
                  <a:lnTo>
                    <a:pt x="619" y="1372"/>
                  </a:lnTo>
                  <a:lnTo>
                    <a:pt x="585" y="1362"/>
                  </a:lnTo>
                  <a:lnTo>
                    <a:pt x="551" y="1350"/>
                  </a:lnTo>
                  <a:lnTo>
                    <a:pt x="551" y="1350"/>
                  </a:lnTo>
                  <a:lnTo>
                    <a:pt x="547" y="1348"/>
                  </a:lnTo>
                  <a:lnTo>
                    <a:pt x="543" y="1345"/>
                  </a:lnTo>
                  <a:lnTo>
                    <a:pt x="539" y="1342"/>
                  </a:lnTo>
                  <a:lnTo>
                    <a:pt x="534" y="1339"/>
                  </a:lnTo>
                  <a:lnTo>
                    <a:pt x="534" y="1339"/>
                  </a:lnTo>
                  <a:lnTo>
                    <a:pt x="505" y="1328"/>
                  </a:lnTo>
                  <a:lnTo>
                    <a:pt x="478" y="1314"/>
                  </a:lnTo>
                  <a:lnTo>
                    <a:pt x="450" y="1301"/>
                  </a:lnTo>
                  <a:lnTo>
                    <a:pt x="424" y="1286"/>
                  </a:lnTo>
                  <a:lnTo>
                    <a:pt x="424" y="1286"/>
                  </a:lnTo>
                  <a:lnTo>
                    <a:pt x="414" y="1281"/>
                  </a:lnTo>
                  <a:lnTo>
                    <a:pt x="406" y="1273"/>
                  </a:lnTo>
                  <a:lnTo>
                    <a:pt x="397" y="1267"/>
                  </a:lnTo>
                  <a:lnTo>
                    <a:pt x="388" y="1261"/>
                  </a:lnTo>
                  <a:lnTo>
                    <a:pt x="388" y="1261"/>
                  </a:lnTo>
                  <a:lnTo>
                    <a:pt x="379" y="1256"/>
                  </a:lnTo>
                  <a:lnTo>
                    <a:pt x="371" y="1253"/>
                  </a:lnTo>
                  <a:lnTo>
                    <a:pt x="361" y="1248"/>
                  </a:lnTo>
                  <a:lnTo>
                    <a:pt x="352" y="1243"/>
                  </a:lnTo>
                  <a:lnTo>
                    <a:pt x="352" y="1243"/>
                  </a:lnTo>
                  <a:lnTo>
                    <a:pt x="315" y="1216"/>
                  </a:lnTo>
                  <a:lnTo>
                    <a:pt x="277" y="1188"/>
                  </a:lnTo>
                  <a:lnTo>
                    <a:pt x="240" y="1160"/>
                  </a:lnTo>
                  <a:lnTo>
                    <a:pt x="205" y="1130"/>
                  </a:lnTo>
                  <a:lnTo>
                    <a:pt x="205" y="1130"/>
                  </a:lnTo>
                  <a:lnTo>
                    <a:pt x="192" y="1118"/>
                  </a:lnTo>
                  <a:lnTo>
                    <a:pt x="179" y="1105"/>
                  </a:lnTo>
                  <a:lnTo>
                    <a:pt x="179" y="1105"/>
                  </a:lnTo>
                  <a:lnTo>
                    <a:pt x="160" y="1086"/>
                  </a:lnTo>
                  <a:lnTo>
                    <a:pt x="151" y="1075"/>
                  </a:lnTo>
                  <a:lnTo>
                    <a:pt x="141" y="1064"/>
                  </a:lnTo>
                  <a:lnTo>
                    <a:pt x="141" y="1064"/>
                  </a:lnTo>
                  <a:lnTo>
                    <a:pt x="120" y="1037"/>
                  </a:lnTo>
                  <a:lnTo>
                    <a:pt x="101" y="1009"/>
                  </a:lnTo>
                  <a:lnTo>
                    <a:pt x="81" y="979"/>
                  </a:lnTo>
                  <a:lnTo>
                    <a:pt x="64" y="948"/>
                  </a:lnTo>
                  <a:lnTo>
                    <a:pt x="48" y="914"/>
                  </a:lnTo>
                  <a:lnTo>
                    <a:pt x="34" y="880"/>
                  </a:lnTo>
                  <a:lnTo>
                    <a:pt x="28" y="863"/>
                  </a:lnTo>
                  <a:lnTo>
                    <a:pt x="23" y="845"/>
                  </a:lnTo>
                  <a:lnTo>
                    <a:pt x="17" y="827"/>
                  </a:lnTo>
                  <a:lnTo>
                    <a:pt x="13" y="807"/>
                  </a:lnTo>
                  <a:lnTo>
                    <a:pt x="13" y="807"/>
                  </a:lnTo>
                  <a:lnTo>
                    <a:pt x="12" y="803"/>
                  </a:lnTo>
                  <a:lnTo>
                    <a:pt x="10" y="800"/>
                  </a:lnTo>
                  <a:lnTo>
                    <a:pt x="5" y="793"/>
                  </a:lnTo>
                  <a:lnTo>
                    <a:pt x="5" y="793"/>
                  </a:lnTo>
                  <a:lnTo>
                    <a:pt x="2" y="755"/>
                  </a:lnTo>
                  <a:lnTo>
                    <a:pt x="0" y="718"/>
                  </a:lnTo>
                  <a:lnTo>
                    <a:pt x="0" y="700"/>
                  </a:lnTo>
                  <a:lnTo>
                    <a:pt x="1" y="683"/>
                  </a:lnTo>
                  <a:lnTo>
                    <a:pt x="2" y="665"/>
                  </a:lnTo>
                  <a:lnTo>
                    <a:pt x="4" y="646"/>
                  </a:lnTo>
                  <a:lnTo>
                    <a:pt x="4" y="646"/>
                  </a:lnTo>
                  <a:lnTo>
                    <a:pt x="9" y="613"/>
                  </a:lnTo>
                  <a:lnTo>
                    <a:pt x="12" y="597"/>
                  </a:lnTo>
                  <a:lnTo>
                    <a:pt x="16" y="582"/>
                  </a:lnTo>
                  <a:lnTo>
                    <a:pt x="20" y="567"/>
                  </a:lnTo>
                  <a:lnTo>
                    <a:pt x="26" y="553"/>
                  </a:lnTo>
                  <a:lnTo>
                    <a:pt x="32" y="540"/>
                  </a:lnTo>
                  <a:lnTo>
                    <a:pt x="40" y="525"/>
                  </a:lnTo>
                  <a:lnTo>
                    <a:pt x="40" y="525"/>
                  </a:lnTo>
                  <a:lnTo>
                    <a:pt x="45" y="517"/>
                  </a:lnTo>
                  <a:lnTo>
                    <a:pt x="51" y="509"/>
                  </a:lnTo>
                  <a:lnTo>
                    <a:pt x="59" y="500"/>
                  </a:lnTo>
                  <a:lnTo>
                    <a:pt x="64" y="491"/>
                  </a:lnTo>
                  <a:lnTo>
                    <a:pt x="64" y="491"/>
                  </a:lnTo>
                  <a:lnTo>
                    <a:pt x="72" y="481"/>
                  </a:lnTo>
                  <a:lnTo>
                    <a:pt x="79" y="470"/>
                  </a:lnTo>
                  <a:lnTo>
                    <a:pt x="96" y="450"/>
                  </a:lnTo>
                  <a:lnTo>
                    <a:pt x="115" y="431"/>
                  </a:lnTo>
                  <a:lnTo>
                    <a:pt x="135" y="414"/>
                  </a:lnTo>
                  <a:lnTo>
                    <a:pt x="155" y="398"/>
                  </a:lnTo>
                  <a:lnTo>
                    <a:pt x="178" y="383"/>
                  </a:lnTo>
                  <a:lnTo>
                    <a:pt x="200" y="369"/>
                  </a:lnTo>
                  <a:lnTo>
                    <a:pt x="223" y="356"/>
                  </a:lnTo>
                  <a:lnTo>
                    <a:pt x="223" y="356"/>
                  </a:lnTo>
                  <a:lnTo>
                    <a:pt x="253" y="349"/>
                  </a:lnTo>
                  <a:lnTo>
                    <a:pt x="280" y="343"/>
                  </a:lnTo>
                  <a:lnTo>
                    <a:pt x="306" y="336"/>
                  </a:lnTo>
                  <a:lnTo>
                    <a:pt x="321" y="334"/>
                  </a:lnTo>
                  <a:lnTo>
                    <a:pt x="338" y="333"/>
                  </a:lnTo>
                  <a:lnTo>
                    <a:pt x="338" y="333"/>
                  </a:lnTo>
                  <a:close/>
                  <a:moveTo>
                    <a:pt x="1316" y="1222"/>
                  </a:moveTo>
                  <a:lnTo>
                    <a:pt x="1316" y="1222"/>
                  </a:lnTo>
                  <a:lnTo>
                    <a:pt x="1335" y="1212"/>
                  </a:lnTo>
                  <a:lnTo>
                    <a:pt x="1352" y="1203"/>
                  </a:lnTo>
                  <a:lnTo>
                    <a:pt x="1360" y="1198"/>
                  </a:lnTo>
                  <a:lnTo>
                    <a:pt x="1367" y="1193"/>
                  </a:lnTo>
                  <a:lnTo>
                    <a:pt x="1375" y="1187"/>
                  </a:lnTo>
                  <a:lnTo>
                    <a:pt x="1380" y="1181"/>
                  </a:lnTo>
                  <a:lnTo>
                    <a:pt x="1380" y="1181"/>
                  </a:lnTo>
                  <a:lnTo>
                    <a:pt x="1383" y="1177"/>
                  </a:lnTo>
                  <a:lnTo>
                    <a:pt x="1385" y="1171"/>
                  </a:lnTo>
                  <a:lnTo>
                    <a:pt x="1387" y="1166"/>
                  </a:lnTo>
                  <a:lnTo>
                    <a:pt x="1389" y="1162"/>
                  </a:lnTo>
                  <a:lnTo>
                    <a:pt x="1389" y="1162"/>
                  </a:lnTo>
                  <a:lnTo>
                    <a:pt x="1393" y="1157"/>
                  </a:lnTo>
                  <a:lnTo>
                    <a:pt x="1398" y="1153"/>
                  </a:lnTo>
                  <a:lnTo>
                    <a:pt x="1404" y="1149"/>
                  </a:lnTo>
                  <a:lnTo>
                    <a:pt x="1408" y="1143"/>
                  </a:lnTo>
                  <a:lnTo>
                    <a:pt x="1408" y="1143"/>
                  </a:lnTo>
                  <a:lnTo>
                    <a:pt x="1414" y="1135"/>
                  </a:lnTo>
                  <a:lnTo>
                    <a:pt x="1420" y="1125"/>
                  </a:lnTo>
                  <a:lnTo>
                    <a:pt x="1429" y="1105"/>
                  </a:lnTo>
                  <a:lnTo>
                    <a:pt x="1437" y="1083"/>
                  </a:lnTo>
                  <a:lnTo>
                    <a:pt x="1442" y="1064"/>
                  </a:lnTo>
                  <a:lnTo>
                    <a:pt x="1442" y="1064"/>
                  </a:lnTo>
                  <a:lnTo>
                    <a:pt x="1443" y="1054"/>
                  </a:lnTo>
                  <a:lnTo>
                    <a:pt x="1444" y="1044"/>
                  </a:lnTo>
                  <a:lnTo>
                    <a:pt x="1444" y="1034"/>
                  </a:lnTo>
                  <a:lnTo>
                    <a:pt x="1446" y="1025"/>
                  </a:lnTo>
                  <a:lnTo>
                    <a:pt x="1446" y="1025"/>
                  </a:lnTo>
                  <a:lnTo>
                    <a:pt x="1453" y="989"/>
                  </a:lnTo>
                  <a:lnTo>
                    <a:pt x="1458" y="955"/>
                  </a:lnTo>
                  <a:lnTo>
                    <a:pt x="1464" y="921"/>
                  </a:lnTo>
                  <a:lnTo>
                    <a:pt x="1465" y="904"/>
                  </a:lnTo>
                  <a:lnTo>
                    <a:pt x="1466" y="885"/>
                  </a:lnTo>
                  <a:lnTo>
                    <a:pt x="1466" y="885"/>
                  </a:lnTo>
                  <a:lnTo>
                    <a:pt x="1465" y="847"/>
                  </a:lnTo>
                  <a:lnTo>
                    <a:pt x="1463" y="809"/>
                  </a:lnTo>
                  <a:lnTo>
                    <a:pt x="1461" y="790"/>
                  </a:lnTo>
                  <a:lnTo>
                    <a:pt x="1457" y="772"/>
                  </a:lnTo>
                  <a:lnTo>
                    <a:pt x="1454" y="754"/>
                  </a:lnTo>
                  <a:lnTo>
                    <a:pt x="1450" y="734"/>
                  </a:lnTo>
                  <a:lnTo>
                    <a:pt x="1450" y="734"/>
                  </a:lnTo>
                  <a:lnTo>
                    <a:pt x="1440" y="707"/>
                  </a:lnTo>
                  <a:lnTo>
                    <a:pt x="1440" y="707"/>
                  </a:lnTo>
                  <a:lnTo>
                    <a:pt x="1436" y="691"/>
                  </a:lnTo>
                  <a:lnTo>
                    <a:pt x="1429" y="674"/>
                  </a:lnTo>
                  <a:lnTo>
                    <a:pt x="1429" y="674"/>
                  </a:lnTo>
                  <a:lnTo>
                    <a:pt x="1412" y="626"/>
                  </a:lnTo>
                  <a:lnTo>
                    <a:pt x="1393" y="577"/>
                  </a:lnTo>
                  <a:lnTo>
                    <a:pt x="1383" y="552"/>
                  </a:lnTo>
                  <a:lnTo>
                    <a:pt x="1372" y="529"/>
                  </a:lnTo>
                  <a:lnTo>
                    <a:pt x="1360" y="506"/>
                  </a:lnTo>
                  <a:lnTo>
                    <a:pt x="1348" y="486"/>
                  </a:lnTo>
                  <a:lnTo>
                    <a:pt x="1348" y="486"/>
                  </a:lnTo>
                  <a:lnTo>
                    <a:pt x="1317" y="441"/>
                  </a:lnTo>
                  <a:lnTo>
                    <a:pt x="1286" y="397"/>
                  </a:lnTo>
                  <a:lnTo>
                    <a:pt x="1286" y="397"/>
                  </a:lnTo>
                  <a:lnTo>
                    <a:pt x="1268" y="373"/>
                  </a:lnTo>
                  <a:lnTo>
                    <a:pt x="1247" y="347"/>
                  </a:lnTo>
                  <a:lnTo>
                    <a:pt x="1228" y="323"/>
                  </a:lnTo>
                  <a:lnTo>
                    <a:pt x="1208" y="301"/>
                  </a:lnTo>
                  <a:lnTo>
                    <a:pt x="1208" y="301"/>
                  </a:lnTo>
                  <a:lnTo>
                    <a:pt x="1186" y="278"/>
                  </a:lnTo>
                  <a:lnTo>
                    <a:pt x="1165" y="256"/>
                  </a:lnTo>
                  <a:lnTo>
                    <a:pt x="1143" y="235"/>
                  </a:lnTo>
                  <a:lnTo>
                    <a:pt x="1131" y="225"/>
                  </a:lnTo>
                  <a:lnTo>
                    <a:pt x="1119" y="216"/>
                  </a:lnTo>
                  <a:lnTo>
                    <a:pt x="1119" y="216"/>
                  </a:lnTo>
                  <a:lnTo>
                    <a:pt x="1080" y="188"/>
                  </a:lnTo>
                  <a:lnTo>
                    <a:pt x="1042" y="163"/>
                  </a:lnTo>
                  <a:lnTo>
                    <a:pt x="1042" y="163"/>
                  </a:lnTo>
                  <a:lnTo>
                    <a:pt x="1035" y="157"/>
                  </a:lnTo>
                  <a:lnTo>
                    <a:pt x="1030" y="153"/>
                  </a:lnTo>
                  <a:lnTo>
                    <a:pt x="1017" y="142"/>
                  </a:lnTo>
                  <a:lnTo>
                    <a:pt x="1017" y="142"/>
                  </a:lnTo>
                  <a:lnTo>
                    <a:pt x="1004" y="135"/>
                  </a:lnTo>
                  <a:lnTo>
                    <a:pt x="990" y="126"/>
                  </a:lnTo>
                  <a:lnTo>
                    <a:pt x="961" y="111"/>
                  </a:lnTo>
                  <a:lnTo>
                    <a:pt x="929" y="96"/>
                  </a:lnTo>
                  <a:lnTo>
                    <a:pt x="901" y="85"/>
                  </a:lnTo>
                  <a:lnTo>
                    <a:pt x="901" y="85"/>
                  </a:lnTo>
                  <a:lnTo>
                    <a:pt x="879" y="76"/>
                  </a:lnTo>
                  <a:lnTo>
                    <a:pt x="867" y="73"/>
                  </a:lnTo>
                  <a:lnTo>
                    <a:pt x="858" y="68"/>
                  </a:lnTo>
                  <a:lnTo>
                    <a:pt x="858" y="68"/>
                  </a:lnTo>
                  <a:lnTo>
                    <a:pt x="852" y="65"/>
                  </a:lnTo>
                  <a:lnTo>
                    <a:pt x="847" y="61"/>
                  </a:lnTo>
                  <a:lnTo>
                    <a:pt x="842" y="57"/>
                  </a:lnTo>
                  <a:lnTo>
                    <a:pt x="836" y="53"/>
                  </a:lnTo>
                  <a:lnTo>
                    <a:pt x="836" y="53"/>
                  </a:lnTo>
                  <a:lnTo>
                    <a:pt x="823" y="49"/>
                  </a:lnTo>
                  <a:lnTo>
                    <a:pt x="810" y="45"/>
                  </a:lnTo>
                  <a:lnTo>
                    <a:pt x="783" y="38"/>
                  </a:lnTo>
                  <a:lnTo>
                    <a:pt x="756" y="33"/>
                  </a:lnTo>
                  <a:lnTo>
                    <a:pt x="731" y="28"/>
                  </a:lnTo>
                  <a:lnTo>
                    <a:pt x="731" y="28"/>
                  </a:lnTo>
                  <a:lnTo>
                    <a:pt x="727" y="26"/>
                  </a:lnTo>
                  <a:lnTo>
                    <a:pt x="722" y="23"/>
                  </a:lnTo>
                  <a:lnTo>
                    <a:pt x="717" y="21"/>
                  </a:lnTo>
                  <a:lnTo>
                    <a:pt x="713" y="20"/>
                  </a:lnTo>
                  <a:lnTo>
                    <a:pt x="713" y="20"/>
                  </a:lnTo>
                  <a:lnTo>
                    <a:pt x="698" y="18"/>
                  </a:lnTo>
                  <a:lnTo>
                    <a:pt x="681" y="17"/>
                  </a:lnTo>
                  <a:lnTo>
                    <a:pt x="664" y="17"/>
                  </a:lnTo>
                  <a:lnTo>
                    <a:pt x="648" y="18"/>
                  </a:lnTo>
                  <a:lnTo>
                    <a:pt x="648" y="18"/>
                  </a:lnTo>
                  <a:lnTo>
                    <a:pt x="632" y="20"/>
                  </a:lnTo>
                  <a:lnTo>
                    <a:pt x="618" y="22"/>
                  </a:lnTo>
                  <a:lnTo>
                    <a:pt x="603" y="26"/>
                  </a:lnTo>
                  <a:lnTo>
                    <a:pt x="590" y="30"/>
                  </a:lnTo>
                  <a:lnTo>
                    <a:pt x="576" y="35"/>
                  </a:lnTo>
                  <a:lnTo>
                    <a:pt x="564" y="41"/>
                  </a:lnTo>
                  <a:lnTo>
                    <a:pt x="553" y="47"/>
                  </a:lnTo>
                  <a:lnTo>
                    <a:pt x="541" y="53"/>
                  </a:lnTo>
                  <a:lnTo>
                    <a:pt x="541" y="53"/>
                  </a:lnTo>
                  <a:lnTo>
                    <a:pt x="528" y="63"/>
                  </a:lnTo>
                  <a:lnTo>
                    <a:pt x="515" y="73"/>
                  </a:lnTo>
                  <a:lnTo>
                    <a:pt x="502" y="82"/>
                  </a:lnTo>
                  <a:lnTo>
                    <a:pt x="490" y="92"/>
                  </a:lnTo>
                  <a:lnTo>
                    <a:pt x="480" y="104"/>
                  </a:lnTo>
                  <a:lnTo>
                    <a:pt x="469" y="114"/>
                  </a:lnTo>
                  <a:lnTo>
                    <a:pt x="458" y="126"/>
                  </a:lnTo>
                  <a:lnTo>
                    <a:pt x="449" y="139"/>
                  </a:lnTo>
                  <a:lnTo>
                    <a:pt x="439" y="151"/>
                  </a:lnTo>
                  <a:lnTo>
                    <a:pt x="431" y="165"/>
                  </a:lnTo>
                  <a:lnTo>
                    <a:pt x="422" y="178"/>
                  </a:lnTo>
                  <a:lnTo>
                    <a:pt x="414" y="193"/>
                  </a:lnTo>
                  <a:lnTo>
                    <a:pt x="407" y="207"/>
                  </a:lnTo>
                  <a:lnTo>
                    <a:pt x="401" y="222"/>
                  </a:lnTo>
                  <a:lnTo>
                    <a:pt x="394" y="238"/>
                  </a:lnTo>
                  <a:lnTo>
                    <a:pt x="388" y="253"/>
                  </a:lnTo>
                  <a:lnTo>
                    <a:pt x="388" y="253"/>
                  </a:lnTo>
                  <a:lnTo>
                    <a:pt x="386" y="262"/>
                  </a:lnTo>
                  <a:lnTo>
                    <a:pt x="383" y="273"/>
                  </a:lnTo>
                  <a:lnTo>
                    <a:pt x="380" y="294"/>
                  </a:lnTo>
                  <a:lnTo>
                    <a:pt x="377" y="340"/>
                  </a:lnTo>
                  <a:lnTo>
                    <a:pt x="377" y="340"/>
                  </a:lnTo>
                  <a:lnTo>
                    <a:pt x="375" y="371"/>
                  </a:lnTo>
                  <a:lnTo>
                    <a:pt x="375" y="401"/>
                  </a:lnTo>
                  <a:lnTo>
                    <a:pt x="375" y="430"/>
                  </a:lnTo>
                  <a:lnTo>
                    <a:pt x="377" y="459"/>
                  </a:lnTo>
                  <a:lnTo>
                    <a:pt x="380" y="489"/>
                  </a:lnTo>
                  <a:lnTo>
                    <a:pt x="384" y="518"/>
                  </a:lnTo>
                  <a:lnTo>
                    <a:pt x="390" y="549"/>
                  </a:lnTo>
                  <a:lnTo>
                    <a:pt x="397" y="580"/>
                  </a:lnTo>
                  <a:lnTo>
                    <a:pt x="397" y="580"/>
                  </a:lnTo>
                  <a:lnTo>
                    <a:pt x="406" y="616"/>
                  </a:lnTo>
                  <a:lnTo>
                    <a:pt x="417" y="650"/>
                  </a:lnTo>
                  <a:lnTo>
                    <a:pt x="428" y="683"/>
                  </a:lnTo>
                  <a:lnTo>
                    <a:pt x="442" y="716"/>
                  </a:lnTo>
                  <a:lnTo>
                    <a:pt x="456" y="747"/>
                  </a:lnTo>
                  <a:lnTo>
                    <a:pt x="471" y="777"/>
                  </a:lnTo>
                  <a:lnTo>
                    <a:pt x="487" y="806"/>
                  </a:lnTo>
                  <a:lnTo>
                    <a:pt x="503" y="833"/>
                  </a:lnTo>
                  <a:lnTo>
                    <a:pt x="503" y="833"/>
                  </a:lnTo>
                  <a:lnTo>
                    <a:pt x="522" y="862"/>
                  </a:lnTo>
                  <a:lnTo>
                    <a:pt x="539" y="890"/>
                  </a:lnTo>
                  <a:lnTo>
                    <a:pt x="556" y="918"/>
                  </a:lnTo>
                  <a:lnTo>
                    <a:pt x="565" y="930"/>
                  </a:lnTo>
                  <a:lnTo>
                    <a:pt x="575" y="943"/>
                  </a:lnTo>
                  <a:lnTo>
                    <a:pt x="575" y="943"/>
                  </a:lnTo>
                  <a:lnTo>
                    <a:pt x="580" y="950"/>
                  </a:lnTo>
                  <a:lnTo>
                    <a:pt x="587" y="956"/>
                  </a:lnTo>
                  <a:lnTo>
                    <a:pt x="593" y="963"/>
                  </a:lnTo>
                  <a:lnTo>
                    <a:pt x="600" y="970"/>
                  </a:lnTo>
                  <a:lnTo>
                    <a:pt x="600" y="970"/>
                  </a:lnTo>
                  <a:lnTo>
                    <a:pt x="613" y="985"/>
                  </a:lnTo>
                  <a:lnTo>
                    <a:pt x="624" y="997"/>
                  </a:lnTo>
                  <a:lnTo>
                    <a:pt x="648" y="1019"/>
                  </a:lnTo>
                  <a:lnTo>
                    <a:pt x="648" y="1019"/>
                  </a:lnTo>
                  <a:lnTo>
                    <a:pt x="670" y="1045"/>
                  </a:lnTo>
                  <a:lnTo>
                    <a:pt x="682" y="1057"/>
                  </a:lnTo>
                  <a:lnTo>
                    <a:pt x="696" y="1067"/>
                  </a:lnTo>
                  <a:lnTo>
                    <a:pt x="696" y="1067"/>
                  </a:lnTo>
                  <a:lnTo>
                    <a:pt x="710" y="1078"/>
                  </a:lnTo>
                  <a:lnTo>
                    <a:pt x="723" y="1089"/>
                  </a:lnTo>
                  <a:lnTo>
                    <a:pt x="736" y="1101"/>
                  </a:lnTo>
                  <a:lnTo>
                    <a:pt x="747" y="1113"/>
                  </a:lnTo>
                  <a:lnTo>
                    <a:pt x="747" y="1113"/>
                  </a:lnTo>
                  <a:lnTo>
                    <a:pt x="772" y="1132"/>
                  </a:lnTo>
                  <a:lnTo>
                    <a:pt x="801" y="1149"/>
                  </a:lnTo>
                  <a:lnTo>
                    <a:pt x="831" y="1167"/>
                  </a:lnTo>
                  <a:lnTo>
                    <a:pt x="863" y="1184"/>
                  </a:lnTo>
                  <a:lnTo>
                    <a:pt x="897" y="1200"/>
                  </a:lnTo>
                  <a:lnTo>
                    <a:pt x="934" y="1215"/>
                  </a:lnTo>
                  <a:lnTo>
                    <a:pt x="971" y="1228"/>
                  </a:lnTo>
                  <a:lnTo>
                    <a:pt x="1009" y="1240"/>
                  </a:lnTo>
                  <a:lnTo>
                    <a:pt x="1048" y="1249"/>
                  </a:lnTo>
                  <a:lnTo>
                    <a:pt x="1068" y="1253"/>
                  </a:lnTo>
                  <a:lnTo>
                    <a:pt x="1087" y="1256"/>
                  </a:lnTo>
                  <a:lnTo>
                    <a:pt x="1107" y="1258"/>
                  </a:lnTo>
                  <a:lnTo>
                    <a:pt x="1126" y="1259"/>
                  </a:lnTo>
                  <a:lnTo>
                    <a:pt x="1147" y="1260"/>
                  </a:lnTo>
                  <a:lnTo>
                    <a:pt x="1166" y="1260"/>
                  </a:lnTo>
                  <a:lnTo>
                    <a:pt x="1185" y="1258"/>
                  </a:lnTo>
                  <a:lnTo>
                    <a:pt x="1205" y="1257"/>
                  </a:lnTo>
                  <a:lnTo>
                    <a:pt x="1224" y="1254"/>
                  </a:lnTo>
                  <a:lnTo>
                    <a:pt x="1243" y="1249"/>
                  </a:lnTo>
                  <a:lnTo>
                    <a:pt x="1261" y="1244"/>
                  </a:lnTo>
                  <a:lnTo>
                    <a:pt x="1281" y="1238"/>
                  </a:lnTo>
                  <a:lnTo>
                    <a:pt x="1299" y="1230"/>
                  </a:lnTo>
                  <a:lnTo>
                    <a:pt x="1316" y="1222"/>
                  </a:lnTo>
                  <a:lnTo>
                    <a:pt x="1316" y="1222"/>
                  </a:lnTo>
                  <a:close/>
                  <a:moveTo>
                    <a:pt x="352" y="356"/>
                  </a:moveTo>
                  <a:lnTo>
                    <a:pt x="352" y="356"/>
                  </a:lnTo>
                  <a:lnTo>
                    <a:pt x="351" y="371"/>
                  </a:lnTo>
                  <a:lnTo>
                    <a:pt x="350" y="388"/>
                  </a:lnTo>
                  <a:lnTo>
                    <a:pt x="350" y="404"/>
                  </a:lnTo>
                  <a:lnTo>
                    <a:pt x="350" y="420"/>
                  </a:lnTo>
                  <a:lnTo>
                    <a:pt x="351" y="436"/>
                  </a:lnTo>
                  <a:lnTo>
                    <a:pt x="352" y="452"/>
                  </a:lnTo>
                  <a:lnTo>
                    <a:pt x="356" y="467"/>
                  </a:lnTo>
                  <a:lnTo>
                    <a:pt x="358" y="481"/>
                  </a:lnTo>
                  <a:lnTo>
                    <a:pt x="358" y="481"/>
                  </a:lnTo>
                  <a:lnTo>
                    <a:pt x="356" y="446"/>
                  </a:lnTo>
                  <a:lnTo>
                    <a:pt x="356" y="409"/>
                  </a:lnTo>
                  <a:lnTo>
                    <a:pt x="358" y="371"/>
                  </a:lnTo>
                  <a:lnTo>
                    <a:pt x="362" y="335"/>
                  </a:lnTo>
                  <a:lnTo>
                    <a:pt x="362" y="335"/>
                  </a:lnTo>
                  <a:lnTo>
                    <a:pt x="359" y="336"/>
                  </a:lnTo>
                  <a:lnTo>
                    <a:pt x="357" y="338"/>
                  </a:lnTo>
                  <a:lnTo>
                    <a:pt x="354" y="345"/>
                  </a:lnTo>
                  <a:lnTo>
                    <a:pt x="353" y="350"/>
                  </a:lnTo>
                  <a:lnTo>
                    <a:pt x="352" y="356"/>
                  </a:lnTo>
                  <a:lnTo>
                    <a:pt x="352" y="356"/>
                  </a:lnTo>
                  <a:close/>
                  <a:moveTo>
                    <a:pt x="1135" y="1297"/>
                  </a:moveTo>
                  <a:lnTo>
                    <a:pt x="1135" y="1297"/>
                  </a:lnTo>
                  <a:lnTo>
                    <a:pt x="1116" y="1299"/>
                  </a:lnTo>
                  <a:lnTo>
                    <a:pt x="1098" y="1300"/>
                  </a:lnTo>
                  <a:lnTo>
                    <a:pt x="1079" y="1301"/>
                  </a:lnTo>
                  <a:lnTo>
                    <a:pt x="1061" y="1300"/>
                  </a:lnTo>
                  <a:lnTo>
                    <a:pt x="1044" y="1299"/>
                  </a:lnTo>
                  <a:lnTo>
                    <a:pt x="1027" y="1297"/>
                  </a:lnTo>
                  <a:lnTo>
                    <a:pt x="1010" y="1293"/>
                  </a:lnTo>
                  <a:lnTo>
                    <a:pt x="994" y="1290"/>
                  </a:lnTo>
                  <a:lnTo>
                    <a:pt x="962" y="1282"/>
                  </a:lnTo>
                  <a:lnTo>
                    <a:pt x="929" y="1272"/>
                  </a:lnTo>
                  <a:lnTo>
                    <a:pt x="898" y="1260"/>
                  </a:lnTo>
                  <a:lnTo>
                    <a:pt x="868" y="1248"/>
                  </a:lnTo>
                  <a:lnTo>
                    <a:pt x="868" y="1248"/>
                  </a:lnTo>
                  <a:lnTo>
                    <a:pt x="853" y="1242"/>
                  </a:lnTo>
                  <a:lnTo>
                    <a:pt x="840" y="1234"/>
                  </a:lnTo>
                  <a:lnTo>
                    <a:pt x="812" y="1218"/>
                  </a:lnTo>
                  <a:lnTo>
                    <a:pt x="812" y="1218"/>
                  </a:lnTo>
                  <a:lnTo>
                    <a:pt x="795" y="1210"/>
                  </a:lnTo>
                  <a:lnTo>
                    <a:pt x="777" y="1202"/>
                  </a:lnTo>
                  <a:lnTo>
                    <a:pt x="760" y="1194"/>
                  </a:lnTo>
                  <a:lnTo>
                    <a:pt x="745" y="1184"/>
                  </a:lnTo>
                  <a:lnTo>
                    <a:pt x="745" y="1184"/>
                  </a:lnTo>
                  <a:lnTo>
                    <a:pt x="725" y="1169"/>
                  </a:lnTo>
                  <a:lnTo>
                    <a:pt x="704" y="1152"/>
                  </a:lnTo>
                  <a:lnTo>
                    <a:pt x="664" y="1116"/>
                  </a:lnTo>
                  <a:lnTo>
                    <a:pt x="664" y="1116"/>
                  </a:lnTo>
                  <a:lnTo>
                    <a:pt x="644" y="1096"/>
                  </a:lnTo>
                  <a:lnTo>
                    <a:pt x="624" y="1078"/>
                  </a:lnTo>
                  <a:lnTo>
                    <a:pt x="605" y="1059"/>
                  </a:lnTo>
                  <a:lnTo>
                    <a:pt x="587" y="1039"/>
                  </a:lnTo>
                  <a:lnTo>
                    <a:pt x="587" y="1039"/>
                  </a:lnTo>
                  <a:lnTo>
                    <a:pt x="570" y="1018"/>
                  </a:lnTo>
                  <a:lnTo>
                    <a:pt x="553" y="997"/>
                  </a:lnTo>
                  <a:lnTo>
                    <a:pt x="535" y="974"/>
                  </a:lnTo>
                  <a:lnTo>
                    <a:pt x="519" y="952"/>
                  </a:lnTo>
                  <a:lnTo>
                    <a:pt x="489" y="907"/>
                  </a:lnTo>
                  <a:lnTo>
                    <a:pt x="459" y="861"/>
                  </a:lnTo>
                  <a:lnTo>
                    <a:pt x="459" y="861"/>
                  </a:lnTo>
                  <a:lnTo>
                    <a:pt x="454" y="854"/>
                  </a:lnTo>
                  <a:lnTo>
                    <a:pt x="448" y="849"/>
                  </a:lnTo>
                  <a:lnTo>
                    <a:pt x="442" y="843"/>
                  </a:lnTo>
                  <a:lnTo>
                    <a:pt x="438" y="836"/>
                  </a:lnTo>
                  <a:lnTo>
                    <a:pt x="438" y="836"/>
                  </a:lnTo>
                  <a:lnTo>
                    <a:pt x="437" y="832"/>
                  </a:lnTo>
                  <a:lnTo>
                    <a:pt x="437" y="828"/>
                  </a:lnTo>
                  <a:lnTo>
                    <a:pt x="437" y="824"/>
                  </a:lnTo>
                  <a:lnTo>
                    <a:pt x="436" y="820"/>
                  </a:lnTo>
                  <a:lnTo>
                    <a:pt x="436" y="820"/>
                  </a:lnTo>
                  <a:lnTo>
                    <a:pt x="434" y="816"/>
                  </a:lnTo>
                  <a:lnTo>
                    <a:pt x="431" y="812"/>
                  </a:lnTo>
                  <a:lnTo>
                    <a:pt x="428" y="808"/>
                  </a:lnTo>
                  <a:lnTo>
                    <a:pt x="425" y="804"/>
                  </a:lnTo>
                  <a:lnTo>
                    <a:pt x="425" y="804"/>
                  </a:lnTo>
                  <a:lnTo>
                    <a:pt x="416" y="779"/>
                  </a:lnTo>
                  <a:lnTo>
                    <a:pt x="406" y="753"/>
                  </a:lnTo>
                  <a:lnTo>
                    <a:pt x="397" y="727"/>
                  </a:lnTo>
                  <a:lnTo>
                    <a:pt x="390" y="701"/>
                  </a:lnTo>
                  <a:lnTo>
                    <a:pt x="390" y="701"/>
                  </a:lnTo>
                  <a:lnTo>
                    <a:pt x="387" y="692"/>
                  </a:lnTo>
                  <a:lnTo>
                    <a:pt x="382" y="683"/>
                  </a:lnTo>
                  <a:lnTo>
                    <a:pt x="378" y="674"/>
                  </a:lnTo>
                  <a:lnTo>
                    <a:pt x="376" y="666"/>
                  </a:lnTo>
                  <a:lnTo>
                    <a:pt x="376" y="666"/>
                  </a:lnTo>
                  <a:lnTo>
                    <a:pt x="375" y="661"/>
                  </a:lnTo>
                  <a:lnTo>
                    <a:pt x="376" y="655"/>
                  </a:lnTo>
                  <a:lnTo>
                    <a:pt x="376" y="650"/>
                  </a:lnTo>
                  <a:lnTo>
                    <a:pt x="376" y="644"/>
                  </a:lnTo>
                  <a:lnTo>
                    <a:pt x="376" y="644"/>
                  </a:lnTo>
                  <a:lnTo>
                    <a:pt x="374" y="639"/>
                  </a:lnTo>
                  <a:lnTo>
                    <a:pt x="371" y="634"/>
                  </a:lnTo>
                  <a:lnTo>
                    <a:pt x="367" y="628"/>
                  </a:lnTo>
                  <a:lnTo>
                    <a:pt x="365" y="623"/>
                  </a:lnTo>
                  <a:lnTo>
                    <a:pt x="365" y="623"/>
                  </a:lnTo>
                  <a:lnTo>
                    <a:pt x="365" y="620"/>
                  </a:lnTo>
                  <a:lnTo>
                    <a:pt x="365" y="616"/>
                  </a:lnTo>
                  <a:lnTo>
                    <a:pt x="365" y="612"/>
                  </a:lnTo>
                  <a:lnTo>
                    <a:pt x="365" y="608"/>
                  </a:lnTo>
                  <a:lnTo>
                    <a:pt x="365" y="608"/>
                  </a:lnTo>
                  <a:lnTo>
                    <a:pt x="358" y="578"/>
                  </a:lnTo>
                  <a:lnTo>
                    <a:pt x="350" y="547"/>
                  </a:lnTo>
                  <a:lnTo>
                    <a:pt x="345" y="515"/>
                  </a:lnTo>
                  <a:lnTo>
                    <a:pt x="339" y="483"/>
                  </a:lnTo>
                  <a:lnTo>
                    <a:pt x="336" y="450"/>
                  </a:lnTo>
                  <a:lnTo>
                    <a:pt x="335" y="416"/>
                  </a:lnTo>
                  <a:lnTo>
                    <a:pt x="335" y="384"/>
                  </a:lnTo>
                  <a:lnTo>
                    <a:pt x="336" y="352"/>
                  </a:lnTo>
                  <a:lnTo>
                    <a:pt x="336" y="352"/>
                  </a:lnTo>
                  <a:lnTo>
                    <a:pt x="315" y="354"/>
                  </a:lnTo>
                  <a:lnTo>
                    <a:pt x="293" y="358"/>
                  </a:lnTo>
                  <a:lnTo>
                    <a:pt x="272" y="362"/>
                  </a:lnTo>
                  <a:lnTo>
                    <a:pt x="252" y="368"/>
                  </a:lnTo>
                  <a:lnTo>
                    <a:pt x="232" y="376"/>
                  </a:lnTo>
                  <a:lnTo>
                    <a:pt x="213" y="383"/>
                  </a:lnTo>
                  <a:lnTo>
                    <a:pt x="195" y="393"/>
                  </a:lnTo>
                  <a:lnTo>
                    <a:pt x="177" y="404"/>
                  </a:lnTo>
                  <a:lnTo>
                    <a:pt x="160" y="415"/>
                  </a:lnTo>
                  <a:lnTo>
                    <a:pt x="144" y="427"/>
                  </a:lnTo>
                  <a:lnTo>
                    <a:pt x="129" y="441"/>
                  </a:lnTo>
                  <a:lnTo>
                    <a:pt x="114" y="455"/>
                  </a:lnTo>
                  <a:lnTo>
                    <a:pt x="101" y="470"/>
                  </a:lnTo>
                  <a:lnTo>
                    <a:pt x="88" y="485"/>
                  </a:lnTo>
                  <a:lnTo>
                    <a:pt x="75" y="501"/>
                  </a:lnTo>
                  <a:lnTo>
                    <a:pt x="64" y="518"/>
                  </a:lnTo>
                  <a:lnTo>
                    <a:pt x="64" y="518"/>
                  </a:lnTo>
                  <a:lnTo>
                    <a:pt x="62" y="536"/>
                  </a:lnTo>
                  <a:lnTo>
                    <a:pt x="59" y="556"/>
                  </a:lnTo>
                  <a:lnTo>
                    <a:pt x="50" y="594"/>
                  </a:lnTo>
                  <a:lnTo>
                    <a:pt x="46" y="613"/>
                  </a:lnTo>
                  <a:lnTo>
                    <a:pt x="43" y="633"/>
                  </a:lnTo>
                  <a:lnTo>
                    <a:pt x="41" y="651"/>
                  </a:lnTo>
                  <a:lnTo>
                    <a:pt x="40" y="669"/>
                  </a:lnTo>
                  <a:lnTo>
                    <a:pt x="40" y="669"/>
                  </a:lnTo>
                  <a:lnTo>
                    <a:pt x="41" y="697"/>
                  </a:lnTo>
                  <a:lnTo>
                    <a:pt x="43" y="724"/>
                  </a:lnTo>
                  <a:lnTo>
                    <a:pt x="48" y="769"/>
                  </a:lnTo>
                  <a:lnTo>
                    <a:pt x="48" y="769"/>
                  </a:lnTo>
                  <a:lnTo>
                    <a:pt x="53" y="792"/>
                  </a:lnTo>
                  <a:lnTo>
                    <a:pt x="58" y="815"/>
                  </a:lnTo>
                  <a:lnTo>
                    <a:pt x="64" y="837"/>
                  </a:lnTo>
                  <a:lnTo>
                    <a:pt x="73" y="859"/>
                  </a:lnTo>
                  <a:lnTo>
                    <a:pt x="81" y="880"/>
                  </a:lnTo>
                  <a:lnTo>
                    <a:pt x="91" y="900"/>
                  </a:lnTo>
                  <a:lnTo>
                    <a:pt x="109" y="941"/>
                  </a:lnTo>
                  <a:lnTo>
                    <a:pt x="109" y="941"/>
                  </a:lnTo>
                  <a:lnTo>
                    <a:pt x="122" y="960"/>
                  </a:lnTo>
                  <a:lnTo>
                    <a:pt x="136" y="979"/>
                  </a:lnTo>
                  <a:lnTo>
                    <a:pt x="151" y="996"/>
                  </a:lnTo>
                  <a:lnTo>
                    <a:pt x="167" y="1013"/>
                  </a:lnTo>
                  <a:lnTo>
                    <a:pt x="199" y="1044"/>
                  </a:lnTo>
                  <a:lnTo>
                    <a:pt x="231" y="1074"/>
                  </a:lnTo>
                  <a:lnTo>
                    <a:pt x="231" y="1074"/>
                  </a:lnTo>
                  <a:lnTo>
                    <a:pt x="237" y="1080"/>
                  </a:lnTo>
                  <a:lnTo>
                    <a:pt x="241" y="1086"/>
                  </a:lnTo>
                  <a:lnTo>
                    <a:pt x="245" y="1092"/>
                  </a:lnTo>
                  <a:lnTo>
                    <a:pt x="250" y="1097"/>
                  </a:lnTo>
                  <a:lnTo>
                    <a:pt x="250" y="1097"/>
                  </a:lnTo>
                  <a:lnTo>
                    <a:pt x="255" y="1103"/>
                  </a:lnTo>
                  <a:lnTo>
                    <a:pt x="261" y="1107"/>
                  </a:lnTo>
                  <a:lnTo>
                    <a:pt x="267" y="1111"/>
                  </a:lnTo>
                  <a:lnTo>
                    <a:pt x="273" y="1117"/>
                  </a:lnTo>
                  <a:lnTo>
                    <a:pt x="273" y="1117"/>
                  </a:lnTo>
                  <a:lnTo>
                    <a:pt x="283" y="1128"/>
                  </a:lnTo>
                  <a:lnTo>
                    <a:pt x="288" y="1134"/>
                  </a:lnTo>
                  <a:lnTo>
                    <a:pt x="292" y="1136"/>
                  </a:lnTo>
                  <a:lnTo>
                    <a:pt x="296" y="1137"/>
                  </a:lnTo>
                  <a:lnTo>
                    <a:pt x="296" y="1137"/>
                  </a:lnTo>
                  <a:lnTo>
                    <a:pt x="297" y="1139"/>
                  </a:lnTo>
                  <a:lnTo>
                    <a:pt x="298" y="1141"/>
                  </a:lnTo>
                  <a:lnTo>
                    <a:pt x="301" y="1145"/>
                  </a:lnTo>
                  <a:lnTo>
                    <a:pt x="304" y="1148"/>
                  </a:lnTo>
                  <a:lnTo>
                    <a:pt x="305" y="1150"/>
                  </a:lnTo>
                  <a:lnTo>
                    <a:pt x="306" y="1153"/>
                  </a:lnTo>
                  <a:lnTo>
                    <a:pt x="306" y="1153"/>
                  </a:lnTo>
                  <a:lnTo>
                    <a:pt x="321" y="1163"/>
                  </a:lnTo>
                  <a:lnTo>
                    <a:pt x="336" y="1172"/>
                  </a:lnTo>
                  <a:lnTo>
                    <a:pt x="367" y="1192"/>
                  </a:lnTo>
                  <a:lnTo>
                    <a:pt x="367" y="1192"/>
                  </a:lnTo>
                  <a:lnTo>
                    <a:pt x="383" y="1203"/>
                  </a:lnTo>
                  <a:lnTo>
                    <a:pt x="401" y="1215"/>
                  </a:lnTo>
                  <a:lnTo>
                    <a:pt x="401" y="1215"/>
                  </a:lnTo>
                  <a:lnTo>
                    <a:pt x="410" y="1219"/>
                  </a:lnTo>
                  <a:lnTo>
                    <a:pt x="420" y="1224"/>
                  </a:lnTo>
                  <a:lnTo>
                    <a:pt x="431" y="1228"/>
                  </a:lnTo>
                  <a:lnTo>
                    <a:pt x="440" y="1232"/>
                  </a:lnTo>
                  <a:lnTo>
                    <a:pt x="440" y="1232"/>
                  </a:lnTo>
                  <a:lnTo>
                    <a:pt x="457" y="1243"/>
                  </a:lnTo>
                  <a:lnTo>
                    <a:pt x="474" y="1254"/>
                  </a:lnTo>
                  <a:lnTo>
                    <a:pt x="509" y="1275"/>
                  </a:lnTo>
                  <a:lnTo>
                    <a:pt x="509" y="1275"/>
                  </a:lnTo>
                  <a:lnTo>
                    <a:pt x="518" y="1281"/>
                  </a:lnTo>
                  <a:lnTo>
                    <a:pt x="528" y="1285"/>
                  </a:lnTo>
                  <a:lnTo>
                    <a:pt x="547" y="1292"/>
                  </a:lnTo>
                  <a:lnTo>
                    <a:pt x="565" y="1299"/>
                  </a:lnTo>
                  <a:lnTo>
                    <a:pt x="586" y="1305"/>
                  </a:lnTo>
                  <a:lnTo>
                    <a:pt x="586" y="1305"/>
                  </a:lnTo>
                  <a:lnTo>
                    <a:pt x="599" y="1312"/>
                  </a:lnTo>
                  <a:lnTo>
                    <a:pt x="610" y="1318"/>
                  </a:lnTo>
                  <a:lnTo>
                    <a:pt x="623" y="1324"/>
                  </a:lnTo>
                  <a:lnTo>
                    <a:pt x="635" y="1329"/>
                  </a:lnTo>
                  <a:lnTo>
                    <a:pt x="635" y="1329"/>
                  </a:lnTo>
                  <a:lnTo>
                    <a:pt x="640" y="1330"/>
                  </a:lnTo>
                  <a:lnTo>
                    <a:pt x="646" y="1330"/>
                  </a:lnTo>
                  <a:lnTo>
                    <a:pt x="651" y="1330"/>
                  </a:lnTo>
                  <a:lnTo>
                    <a:pt x="656" y="1331"/>
                  </a:lnTo>
                  <a:lnTo>
                    <a:pt x="656" y="1331"/>
                  </a:lnTo>
                  <a:lnTo>
                    <a:pt x="669" y="1335"/>
                  </a:lnTo>
                  <a:lnTo>
                    <a:pt x="682" y="1340"/>
                  </a:lnTo>
                  <a:lnTo>
                    <a:pt x="694" y="1346"/>
                  </a:lnTo>
                  <a:lnTo>
                    <a:pt x="707" y="1350"/>
                  </a:lnTo>
                  <a:lnTo>
                    <a:pt x="707" y="1350"/>
                  </a:lnTo>
                  <a:lnTo>
                    <a:pt x="722" y="1353"/>
                  </a:lnTo>
                  <a:lnTo>
                    <a:pt x="738" y="1355"/>
                  </a:lnTo>
                  <a:lnTo>
                    <a:pt x="756" y="1358"/>
                  </a:lnTo>
                  <a:lnTo>
                    <a:pt x="772" y="1359"/>
                  </a:lnTo>
                  <a:lnTo>
                    <a:pt x="772" y="1359"/>
                  </a:lnTo>
                  <a:lnTo>
                    <a:pt x="776" y="1359"/>
                  </a:lnTo>
                  <a:lnTo>
                    <a:pt x="782" y="1358"/>
                  </a:lnTo>
                  <a:lnTo>
                    <a:pt x="786" y="1355"/>
                  </a:lnTo>
                  <a:lnTo>
                    <a:pt x="790" y="1355"/>
                  </a:lnTo>
                  <a:lnTo>
                    <a:pt x="790" y="1355"/>
                  </a:lnTo>
                  <a:lnTo>
                    <a:pt x="800" y="1357"/>
                  </a:lnTo>
                  <a:lnTo>
                    <a:pt x="810" y="1358"/>
                  </a:lnTo>
                  <a:lnTo>
                    <a:pt x="829" y="1362"/>
                  </a:lnTo>
                  <a:lnTo>
                    <a:pt x="849" y="1366"/>
                  </a:lnTo>
                  <a:lnTo>
                    <a:pt x="859" y="1367"/>
                  </a:lnTo>
                  <a:lnTo>
                    <a:pt x="868" y="1367"/>
                  </a:lnTo>
                  <a:lnTo>
                    <a:pt x="868" y="1367"/>
                  </a:lnTo>
                  <a:lnTo>
                    <a:pt x="921" y="1367"/>
                  </a:lnTo>
                  <a:lnTo>
                    <a:pt x="948" y="1366"/>
                  </a:lnTo>
                  <a:lnTo>
                    <a:pt x="973" y="1364"/>
                  </a:lnTo>
                  <a:lnTo>
                    <a:pt x="973" y="1364"/>
                  </a:lnTo>
                  <a:lnTo>
                    <a:pt x="988" y="1362"/>
                  </a:lnTo>
                  <a:lnTo>
                    <a:pt x="1004" y="1359"/>
                  </a:lnTo>
                  <a:lnTo>
                    <a:pt x="1018" y="1355"/>
                  </a:lnTo>
                  <a:lnTo>
                    <a:pt x="1030" y="1353"/>
                  </a:lnTo>
                  <a:lnTo>
                    <a:pt x="1030" y="1353"/>
                  </a:lnTo>
                  <a:lnTo>
                    <a:pt x="1042" y="1352"/>
                  </a:lnTo>
                  <a:lnTo>
                    <a:pt x="1054" y="1349"/>
                  </a:lnTo>
                  <a:lnTo>
                    <a:pt x="1075" y="1344"/>
                  </a:lnTo>
                  <a:lnTo>
                    <a:pt x="1095" y="1336"/>
                  </a:lnTo>
                  <a:lnTo>
                    <a:pt x="1116" y="1331"/>
                  </a:lnTo>
                  <a:lnTo>
                    <a:pt x="1116" y="1331"/>
                  </a:lnTo>
                  <a:lnTo>
                    <a:pt x="1147" y="1321"/>
                  </a:lnTo>
                  <a:lnTo>
                    <a:pt x="1161" y="1316"/>
                  </a:lnTo>
                  <a:lnTo>
                    <a:pt x="1175" y="1309"/>
                  </a:lnTo>
                  <a:lnTo>
                    <a:pt x="1187" y="1304"/>
                  </a:lnTo>
                  <a:lnTo>
                    <a:pt x="1200" y="1297"/>
                  </a:lnTo>
                  <a:lnTo>
                    <a:pt x="1211" y="1289"/>
                  </a:lnTo>
                  <a:lnTo>
                    <a:pt x="1222" y="1281"/>
                  </a:lnTo>
                  <a:lnTo>
                    <a:pt x="1222" y="1281"/>
                  </a:lnTo>
                  <a:lnTo>
                    <a:pt x="1213" y="1285"/>
                  </a:lnTo>
                  <a:lnTo>
                    <a:pt x="1202" y="1287"/>
                  </a:lnTo>
                  <a:lnTo>
                    <a:pt x="1193" y="1289"/>
                  </a:lnTo>
                  <a:lnTo>
                    <a:pt x="1182" y="1291"/>
                  </a:lnTo>
                  <a:lnTo>
                    <a:pt x="1159" y="1293"/>
                  </a:lnTo>
                  <a:lnTo>
                    <a:pt x="1135" y="1297"/>
                  </a:lnTo>
                  <a:lnTo>
                    <a:pt x="1135" y="1297"/>
                  </a:lnTo>
                  <a:close/>
                  <a:moveTo>
                    <a:pt x="358" y="499"/>
                  </a:moveTo>
                  <a:lnTo>
                    <a:pt x="358" y="499"/>
                  </a:lnTo>
                  <a:lnTo>
                    <a:pt x="360" y="498"/>
                  </a:lnTo>
                  <a:lnTo>
                    <a:pt x="361" y="497"/>
                  </a:lnTo>
                  <a:lnTo>
                    <a:pt x="362" y="495"/>
                  </a:lnTo>
                  <a:lnTo>
                    <a:pt x="362" y="491"/>
                  </a:lnTo>
                  <a:lnTo>
                    <a:pt x="360" y="487"/>
                  </a:lnTo>
                  <a:lnTo>
                    <a:pt x="359" y="485"/>
                  </a:lnTo>
                  <a:lnTo>
                    <a:pt x="358" y="484"/>
                  </a:lnTo>
                  <a:lnTo>
                    <a:pt x="358" y="484"/>
                  </a:lnTo>
                  <a:lnTo>
                    <a:pt x="359" y="491"/>
                  </a:lnTo>
                  <a:lnTo>
                    <a:pt x="358" y="499"/>
                  </a:lnTo>
                  <a:lnTo>
                    <a:pt x="358" y="499"/>
                  </a:lnTo>
                  <a:close/>
                  <a:moveTo>
                    <a:pt x="363" y="535"/>
                  </a:moveTo>
                  <a:lnTo>
                    <a:pt x="363" y="535"/>
                  </a:lnTo>
                  <a:lnTo>
                    <a:pt x="368" y="562"/>
                  </a:lnTo>
                  <a:lnTo>
                    <a:pt x="375" y="589"/>
                  </a:lnTo>
                  <a:lnTo>
                    <a:pt x="388" y="640"/>
                  </a:lnTo>
                  <a:lnTo>
                    <a:pt x="388" y="640"/>
                  </a:lnTo>
                  <a:lnTo>
                    <a:pt x="394" y="661"/>
                  </a:lnTo>
                  <a:lnTo>
                    <a:pt x="401" y="680"/>
                  </a:lnTo>
                  <a:lnTo>
                    <a:pt x="407" y="698"/>
                  </a:lnTo>
                  <a:lnTo>
                    <a:pt x="413" y="717"/>
                  </a:lnTo>
                  <a:lnTo>
                    <a:pt x="413" y="717"/>
                  </a:lnTo>
                  <a:lnTo>
                    <a:pt x="426" y="759"/>
                  </a:lnTo>
                  <a:lnTo>
                    <a:pt x="433" y="778"/>
                  </a:lnTo>
                  <a:lnTo>
                    <a:pt x="440" y="797"/>
                  </a:lnTo>
                  <a:lnTo>
                    <a:pt x="440" y="797"/>
                  </a:lnTo>
                  <a:lnTo>
                    <a:pt x="451" y="821"/>
                  </a:lnTo>
                  <a:lnTo>
                    <a:pt x="463" y="845"/>
                  </a:lnTo>
                  <a:lnTo>
                    <a:pt x="475" y="867"/>
                  </a:lnTo>
                  <a:lnTo>
                    <a:pt x="489" y="888"/>
                  </a:lnTo>
                  <a:lnTo>
                    <a:pt x="489" y="888"/>
                  </a:lnTo>
                  <a:lnTo>
                    <a:pt x="529" y="943"/>
                  </a:lnTo>
                  <a:lnTo>
                    <a:pt x="549" y="970"/>
                  </a:lnTo>
                  <a:lnTo>
                    <a:pt x="570" y="997"/>
                  </a:lnTo>
                  <a:lnTo>
                    <a:pt x="591" y="1022"/>
                  </a:lnTo>
                  <a:lnTo>
                    <a:pt x="613" y="1047"/>
                  </a:lnTo>
                  <a:lnTo>
                    <a:pt x="636" y="1071"/>
                  </a:lnTo>
                  <a:lnTo>
                    <a:pt x="660" y="1094"/>
                  </a:lnTo>
                  <a:lnTo>
                    <a:pt x="660" y="1094"/>
                  </a:lnTo>
                  <a:lnTo>
                    <a:pt x="680" y="1112"/>
                  </a:lnTo>
                  <a:lnTo>
                    <a:pt x="700" y="1130"/>
                  </a:lnTo>
                  <a:lnTo>
                    <a:pt x="721" y="1146"/>
                  </a:lnTo>
                  <a:lnTo>
                    <a:pt x="742" y="1162"/>
                  </a:lnTo>
                  <a:lnTo>
                    <a:pt x="763" y="1177"/>
                  </a:lnTo>
                  <a:lnTo>
                    <a:pt x="786" y="1191"/>
                  </a:lnTo>
                  <a:lnTo>
                    <a:pt x="810" y="1203"/>
                  </a:lnTo>
                  <a:lnTo>
                    <a:pt x="834" y="1216"/>
                  </a:lnTo>
                  <a:lnTo>
                    <a:pt x="834" y="1216"/>
                  </a:lnTo>
                  <a:lnTo>
                    <a:pt x="862" y="1230"/>
                  </a:lnTo>
                  <a:lnTo>
                    <a:pt x="891" y="1243"/>
                  </a:lnTo>
                  <a:lnTo>
                    <a:pt x="920" y="1254"/>
                  </a:lnTo>
                  <a:lnTo>
                    <a:pt x="935" y="1259"/>
                  </a:lnTo>
                  <a:lnTo>
                    <a:pt x="950" y="1262"/>
                  </a:lnTo>
                  <a:lnTo>
                    <a:pt x="950" y="1262"/>
                  </a:lnTo>
                  <a:lnTo>
                    <a:pt x="977" y="1270"/>
                  </a:lnTo>
                  <a:lnTo>
                    <a:pt x="1002" y="1275"/>
                  </a:lnTo>
                  <a:lnTo>
                    <a:pt x="1028" y="1279"/>
                  </a:lnTo>
                  <a:lnTo>
                    <a:pt x="1054" y="1283"/>
                  </a:lnTo>
                  <a:lnTo>
                    <a:pt x="1079" y="1285"/>
                  </a:lnTo>
                  <a:lnTo>
                    <a:pt x="1106" y="1285"/>
                  </a:lnTo>
                  <a:lnTo>
                    <a:pt x="1132" y="1282"/>
                  </a:lnTo>
                  <a:lnTo>
                    <a:pt x="1158" y="1277"/>
                  </a:lnTo>
                  <a:lnTo>
                    <a:pt x="1158" y="1277"/>
                  </a:lnTo>
                  <a:lnTo>
                    <a:pt x="1138" y="1275"/>
                  </a:lnTo>
                  <a:lnTo>
                    <a:pt x="1120" y="1273"/>
                  </a:lnTo>
                  <a:lnTo>
                    <a:pt x="1084" y="1268"/>
                  </a:lnTo>
                  <a:lnTo>
                    <a:pt x="1084" y="1268"/>
                  </a:lnTo>
                  <a:lnTo>
                    <a:pt x="1048" y="1263"/>
                  </a:lnTo>
                  <a:lnTo>
                    <a:pt x="1012" y="1258"/>
                  </a:lnTo>
                  <a:lnTo>
                    <a:pt x="994" y="1255"/>
                  </a:lnTo>
                  <a:lnTo>
                    <a:pt x="975" y="1249"/>
                  </a:lnTo>
                  <a:lnTo>
                    <a:pt x="956" y="1244"/>
                  </a:lnTo>
                  <a:lnTo>
                    <a:pt x="937" y="1238"/>
                  </a:lnTo>
                  <a:lnTo>
                    <a:pt x="937" y="1238"/>
                  </a:lnTo>
                  <a:lnTo>
                    <a:pt x="913" y="1228"/>
                  </a:lnTo>
                  <a:lnTo>
                    <a:pt x="891" y="1216"/>
                  </a:lnTo>
                  <a:lnTo>
                    <a:pt x="845" y="1192"/>
                  </a:lnTo>
                  <a:lnTo>
                    <a:pt x="845" y="1192"/>
                  </a:lnTo>
                  <a:lnTo>
                    <a:pt x="813" y="1172"/>
                  </a:lnTo>
                  <a:lnTo>
                    <a:pt x="781" y="1152"/>
                  </a:lnTo>
                  <a:lnTo>
                    <a:pt x="750" y="1131"/>
                  </a:lnTo>
                  <a:lnTo>
                    <a:pt x="721" y="1107"/>
                  </a:lnTo>
                  <a:lnTo>
                    <a:pt x="692" y="1083"/>
                  </a:lnTo>
                  <a:lnTo>
                    <a:pt x="665" y="1059"/>
                  </a:lnTo>
                  <a:lnTo>
                    <a:pt x="638" y="1033"/>
                  </a:lnTo>
                  <a:lnTo>
                    <a:pt x="614" y="1006"/>
                  </a:lnTo>
                  <a:lnTo>
                    <a:pt x="614" y="1006"/>
                  </a:lnTo>
                  <a:lnTo>
                    <a:pt x="581" y="971"/>
                  </a:lnTo>
                  <a:lnTo>
                    <a:pt x="566" y="953"/>
                  </a:lnTo>
                  <a:lnTo>
                    <a:pt x="551" y="934"/>
                  </a:lnTo>
                  <a:lnTo>
                    <a:pt x="551" y="934"/>
                  </a:lnTo>
                  <a:lnTo>
                    <a:pt x="530" y="903"/>
                  </a:lnTo>
                  <a:lnTo>
                    <a:pt x="510" y="870"/>
                  </a:lnTo>
                  <a:lnTo>
                    <a:pt x="490" y="837"/>
                  </a:lnTo>
                  <a:lnTo>
                    <a:pt x="471" y="804"/>
                  </a:lnTo>
                  <a:lnTo>
                    <a:pt x="454" y="770"/>
                  </a:lnTo>
                  <a:lnTo>
                    <a:pt x="437" y="734"/>
                  </a:lnTo>
                  <a:lnTo>
                    <a:pt x="420" y="699"/>
                  </a:lnTo>
                  <a:lnTo>
                    <a:pt x="404" y="664"/>
                  </a:lnTo>
                  <a:lnTo>
                    <a:pt x="404" y="664"/>
                  </a:lnTo>
                  <a:lnTo>
                    <a:pt x="397" y="643"/>
                  </a:lnTo>
                  <a:lnTo>
                    <a:pt x="391" y="623"/>
                  </a:lnTo>
                  <a:lnTo>
                    <a:pt x="381" y="583"/>
                  </a:lnTo>
                  <a:lnTo>
                    <a:pt x="372" y="546"/>
                  </a:lnTo>
                  <a:lnTo>
                    <a:pt x="367" y="528"/>
                  </a:lnTo>
                  <a:lnTo>
                    <a:pt x="362" y="511"/>
                  </a:lnTo>
                  <a:lnTo>
                    <a:pt x="362" y="511"/>
                  </a:lnTo>
                  <a:lnTo>
                    <a:pt x="362" y="524"/>
                  </a:lnTo>
                  <a:lnTo>
                    <a:pt x="363" y="535"/>
                  </a:lnTo>
                  <a:lnTo>
                    <a:pt x="363" y="535"/>
                  </a:lnTo>
                  <a:close/>
                  <a:moveTo>
                    <a:pt x="34" y="589"/>
                  </a:moveTo>
                  <a:lnTo>
                    <a:pt x="34" y="589"/>
                  </a:lnTo>
                  <a:lnTo>
                    <a:pt x="36" y="589"/>
                  </a:lnTo>
                  <a:lnTo>
                    <a:pt x="38" y="588"/>
                  </a:lnTo>
                  <a:lnTo>
                    <a:pt x="39" y="583"/>
                  </a:lnTo>
                  <a:lnTo>
                    <a:pt x="39" y="579"/>
                  </a:lnTo>
                  <a:lnTo>
                    <a:pt x="38" y="577"/>
                  </a:lnTo>
                  <a:lnTo>
                    <a:pt x="38" y="577"/>
                  </a:lnTo>
                  <a:lnTo>
                    <a:pt x="35" y="582"/>
                  </a:lnTo>
                  <a:lnTo>
                    <a:pt x="34" y="589"/>
                  </a:lnTo>
                  <a:lnTo>
                    <a:pt x="34" y="589"/>
                  </a:lnTo>
                  <a:close/>
                  <a:moveTo>
                    <a:pt x="20" y="713"/>
                  </a:moveTo>
                  <a:lnTo>
                    <a:pt x="20" y="713"/>
                  </a:lnTo>
                  <a:lnTo>
                    <a:pt x="19" y="717"/>
                  </a:lnTo>
                  <a:lnTo>
                    <a:pt x="17" y="719"/>
                  </a:lnTo>
                  <a:lnTo>
                    <a:pt x="16" y="723"/>
                  </a:lnTo>
                  <a:lnTo>
                    <a:pt x="15" y="726"/>
                  </a:lnTo>
                  <a:lnTo>
                    <a:pt x="15" y="726"/>
                  </a:lnTo>
                  <a:lnTo>
                    <a:pt x="14" y="734"/>
                  </a:lnTo>
                  <a:lnTo>
                    <a:pt x="15" y="742"/>
                  </a:lnTo>
                  <a:lnTo>
                    <a:pt x="17" y="758"/>
                  </a:lnTo>
                  <a:lnTo>
                    <a:pt x="21" y="773"/>
                  </a:lnTo>
                  <a:lnTo>
                    <a:pt x="26" y="788"/>
                  </a:lnTo>
                  <a:lnTo>
                    <a:pt x="26" y="788"/>
                  </a:lnTo>
                  <a:lnTo>
                    <a:pt x="26" y="789"/>
                  </a:lnTo>
                  <a:lnTo>
                    <a:pt x="25" y="790"/>
                  </a:lnTo>
                  <a:lnTo>
                    <a:pt x="24" y="789"/>
                  </a:lnTo>
                  <a:lnTo>
                    <a:pt x="21" y="789"/>
                  </a:lnTo>
                  <a:lnTo>
                    <a:pt x="21" y="791"/>
                  </a:lnTo>
                  <a:lnTo>
                    <a:pt x="21" y="791"/>
                  </a:lnTo>
                  <a:lnTo>
                    <a:pt x="30" y="820"/>
                  </a:lnTo>
                  <a:lnTo>
                    <a:pt x="38" y="847"/>
                  </a:lnTo>
                  <a:lnTo>
                    <a:pt x="46" y="871"/>
                  </a:lnTo>
                  <a:lnTo>
                    <a:pt x="56" y="895"/>
                  </a:lnTo>
                  <a:lnTo>
                    <a:pt x="65" y="918"/>
                  </a:lnTo>
                  <a:lnTo>
                    <a:pt x="77" y="940"/>
                  </a:lnTo>
                  <a:lnTo>
                    <a:pt x="90" y="961"/>
                  </a:lnTo>
                  <a:lnTo>
                    <a:pt x="104" y="984"/>
                  </a:lnTo>
                  <a:lnTo>
                    <a:pt x="104" y="984"/>
                  </a:lnTo>
                  <a:lnTo>
                    <a:pt x="106" y="985"/>
                  </a:lnTo>
                  <a:lnTo>
                    <a:pt x="109" y="986"/>
                  </a:lnTo>
                  <a:lnTo>
                    <a:pt x="113" y="987"/>
                  </a:lnTo>
                  <a:lnTo>
                    <a:pt x="115" y="989"/>
                  </a:lnTo>
                  <a:lnTo>
                    <a:pt x="115" y="989"/>
                  </a:lnTo>
                  <a:lnTo>
                    <a:pt x="118" y="998"/>
                  </a:lnTo>
                  <a:lnTo>
                    <a:pt x="123" y="1006"/>
                  </a:lnTo>
                  <a:lnTo>
                    <a:pt x="129" y="1013"/>
                  </a:lnTo>
                  <a:lnTo>
                    <a:pt x="136" y="1019"/>
                  </a:lnTo>
                  <a:lnTo>
                    <a:pt x="136" y="1019"/>
                  </a:lnTo>
                  <a:lnTo>
                    <a:pt x="136" y="1024"/>
                  </a:lnTo>
                  <a:lnTo>
                    <a:pt x="135" y="1026"/>
                  </a:lnTo>
                  <a:lnTo>
                    <a:pt x="135" y="1028"/>
                  </a:lnTo>
                  <a:lnTo>
                    <a:pt x="136" y="1030"/>
                  </a:lnTo>
                  <a:lnTo>
                    <a:pt x="136" y="1030"/>
                  </a:lnTo>
                  <a:lnTo>
                    <a:pt x="153" y="1050"/>
                  </a:lnTo>
                  <a:lnTo>
                    <a:pt x="171" y="1070"/>
                  </a:lnTo>
                  <a:lnTo>
                    <a:pt x="191" y="1089"/>
                  </a:lnTo>
                  <a:lnTo>
                    <a:pt x="210" y="1106"/>
                  </a:lnTo>
                  <a:lnTo>
                    <a:pt x="210" y="1106"/>
                  </a:lnTo>
                  <a:lnTo>
                    <a:pt x="220" y="1118"/>
                  </a:lnTo>
                  <a:lnTo>
                    <a:pt x="229" y="1128"/>
                  </a:lnTo>
                  <a:lnTo>
                    <a:pt x="239" y="1138"/>
                  </a:lnTo>
                  <a:lnTo>
                    <a:pt x="250" y="1148"/>
                  </a:lnTo>
                  <a:lnTo>
                    <a:pt x="260" y="1157"/>
                  </a:lnTo>
                  <a:lnTo>
                    <a:pt x="272" y="1166"/>
                  </a:lnTo>
                  <a:lnTo>
                    <a:pt x="285" y="1173"/>
                  </a:lnTo>
                  <a:lnTo>
                    <a:pt x="298" y="1181"/>
                  </a:lnTo>
                  <a:lnTo>
                    <a:pt x="298" y="1181"/>
                  </a:lnTo>
                  <a:lnTo>
                    <a:pt x="300" y="1185"/>
                  </a:lnTo>
                  <a:lnTo>
                    <a:pt x="302" y="1189"/>
                  </a:lnTo>
                  <a:lnTo>
                    <a:pt x="310" y="1195"/>
                  </a:lnTo>
                  <a:lnTo>
                    <a:pt x="317" y="1200"/>
                  </a:lnTo>
                  <a:lnTo>
                    <a:pt x="326" y="1204"/>
                  </a:lnTo>
                  <a:lnTo>
                    <a:pt x="334" y="1209"/>
                  </a:lnTo>
                  <a:lnTo>
                    <a:pt x="342" y="1214"/>
                  </a:lnTo>
                  <a:lnTo>
                    <a:pt x="349" y="1219"/>
                  </a:lnTo>
                  <a:lnTo>
                    <a:pt x="352" y="1224"/>
                  </a:lnTo>
                  <a:lnTo>
                    <a:pt x="354" y="1227"/>
                  </a:lnTo>
                  <a:lnTo>
                    <a:pt x="354" y="1227"/>
                  </a:lnTo>
                  <a:lnTo>
                    <a:pt x="378" y="1240"/>
                  </a:lnTo>
                  <a:lnTo>
                    <a:pt x="401" y="1253"/>
                  </a:lnTo>
                  <a:lnTo>
                    <a:pt x="422" y="1267"/>
                  </a:lnTo>
                  <a:lnTo>
                    <a:pt x="445" y="1278"/>
                  </a:lnTo>
                  <a:lnTo>
                    <a:pt x="445" y="1278"/>
                  </a:lnTo>
                  <a:lnTo>
                    <a:pt x="497" y="1304"/>
                  </a:lnTo>
                  <a:lnTo>
                    <a:pt x="550" y="1329"/>
                  </a:lnTo>
                  <a:lnTo>
                    <a:pt x="550" y="1329"/>
                  </a:lnTo>
                  <a:lnTo>
                    <a:pt x="588" y="1345"/>
                  </a:lnTo>
                  <a:lnTo>
                    <a:pt x="607" y="1352"/>
                  </a:lnTo>
                  <a:lnTo>
                    <a:pt x="626" y="1359"/>
                  </a:lnTo>
                  <a:lnTo>
                    <a:pt x="626" y="1359"/>
                  </a:lnTo>
                  <a:lnTo>
                    <a:pt x="649" y="1365"/>
                  </a:lnTo>
                  <a:lnTo>
                    <a:pt x="671" y="1372"/>
                  </a:lnTo>
                  <a:lnTo>
                    <a:pt x="695" y="1376"/>
                  </a:lnTo>
                  <a:lnTo>
                    <a:pt x="717" y="1381"/>
                  </a:lnTo>
                  <a:lnTo>
                    <a:pt x="741" y="1384"/>
                  </a:lnTo>
                  <a:lnTo>
                    <a:pt x="765" y="1388"/>
                  </a:lnTo>
                  <a:lnTo>
                    <a:pt x="813" y="1393"/>
                  </a:lnTo>
                  <a:lnTo>
                    <a:pt x="860" y="1395"/>
                  </a:lnTo>
                  <a:lnTo>
                    <a:pt x="908" y="1395"/>
                  </a:lnTo>
                  <a:lnTo>
                    <a:pt x="955" y="1392"/>
                  </a:lnTo>
                  <a:lnTo>
                    <a:pt x="1001" y="1388"/>
                  </a:lnTo>
                  <a:lnTo>
                    <a:pt x="1001" y="1388"/>
                  </a:lnTo>
                  <a:lnTo>
                    <a:pt x="1029" y="1383"/>
                  </a:lnTo>
                  <a:lnTo>
                    <a:pt x="1056" y="1378"/>
                  </a:lnTo>
                  <a:lnTo>
                    <a:pt x="1083" y="1372"/>
                  </a:lnTo>
                  <a:lnTo>
                    <a:pt x="1108" y="1364"/>
                  </a:lnTo>
                  <a:lnTo>
                    <a:pt x="1134" y="1355"/>
                  </a:lnTo>
                  <a:lnTo>
                    <a:pt x="1159" y="1346"/>
                  </a:lnTo>
                  <a:lnTo>
                    <a:pt x="1183" y="1335"/>
                  </a:lnTo>
                  <a:lnTo>
                    <a:pt x="1206" y="1323"/>
                  </a:lnTo>
                  <a:lnTo>
                    <a:pt x="1206" y="1323"/>
                  </a:lnTo>
                  <a:lnTo>
                    <a:pt x="1209" y="1318"/>
                  </a:lnTo>
                  <a:lnTo>
                    <a:pt x="1211" y="1316"/>
                  </a:lnTo>
                  <a:lnTo>
                    <a:pt x="1213" y="1315"/>
                  </a:lnTo>
                  <a:lnTo>
                    <a:pt x="1213" y="1315"/>
                  </a:lnTo>
                  <a:lnTo>
                    <a:pt x="1216" y="1313"/>
                  </a:lnTo>
                  <a:lnTo>
                    <a:pt x="1222" y="1310"/>
                  </a:lnTo>
                  <a:lnTo>
                    <a:pt x="1226" y="1309"/>
                  </a:lnTo>
                  <a:lnTo>
                    <a:pt x="1230" y="1307"/>
                  </a:lnTo>
                  <a:lnTo>
                    <a:pt x="1230" y="1307"/>
                  </a:lnTo>
                  <a:lnTo>
                    <a:pt x="1236" y="1304"/>
                  </a:lnTo>
                  <a:lnTo>
                    <a:pt x="1240" y="1299"/>
                  </a:lnTo>
                  <a:lnTo>
                    <a:pt x="1251" y="1288"/>
                  </a:lnTo>
                  <a:lnTo>
                    <a:pt x="1254" y="1282"/>
                  </a:lnTo>
                  <a:lnTo>
                    <a:pt x="1257" y="1276"/>
                  </a:lnTo>
                  <a:lnTo>
                    <a:pt x="1259" y="1272"/>
                  </a:lnTo>
                  <a:lnTo>
                    <a:pt x="1259" y="1268"/>
                  </a:lnTo>
                  <a:lnTo>
                    <a:pt x="1259" y="1268"/>
                  </a:lnTo>
                  <a:lnTo>
                    <a:pt x="1254" y="1276"/>
                  </a:lnTo>
                  <a:lnTo>
                    <a:pt x="1247" y="1283"/>
                  </a:lnTo>
                  <a:lnTo>
                    <a:pt x="1241" y="1289"/>
                  </a:lnTo>
                  <a:lnTo>
                    <a:pt x="1232" y="1294"/>
                  </a:lnTo>
                  <a:lnTo>
                    <a:pt x="1217" y="1304"/>
                  </a:lnTo>
                  <a:lnTo>
                    <a:pt x="1209" y="1310"/>
                  </a:lnTo>
                  <a:lnTo>
                    <a:pt x="1202" y="1316"/>
                  </a:lnTo>
                  <a:lnTo>
                    <a:pt x="1202" y="1316"/>
                  </a:lnTo>
                  <a:lnTo>
                    <a:pt x="1196" y="1318"/>
                  </a:lnTo>
                  <a:lnTo>
                    <a:pt x="1190" y="1319"/>
                  </a:lnTo>
                  <a:lnTo>
                    <a:pt x="1180" y="1324"/>
                  </a:lnTo>
                  <a:lnTo>
                    <a:pt x="1170" y="1330"/>
                  </a:lnTo>
                  <a:lnTo>
                    <a:pt x="1162" y="1334"/>
                  </a:lnTo>
                  <a:lnTo>
                    <a:pt x="1162" y="1334"/>
                  </a:lnTo>
                  <a:lnTo>
                    <a:pt x="1136" y="1343"/>
                  </a:lnTo>
                  <a:lnTo>
                    <a:pt x="1116" y="1350"/>
                  </a:lnTo>
                  <a:lnTo>
                    <a:pt x="1116" y="1350"/>
                  </a:lnTo>
                  <a:lnTo>
                    <a:pt x="1096" y="1357"/>
                  </a:lnTo>
                  <a:lnTo>
                    <a:pt x="1077" y="1361"/>
                  </a:lnTo>
                  <a:lnTo>
                    <a:pt x="1058" y="1365"/>
                  </a:lnTo>
                  <a:lnTo>
                    <a:pt x="1039" y="1368"/>
                  </a:lnTo>
                  <a:lnTo>
                    <a:pt x="999" y="1375"/>
                  </a:lnTo>
                  <a:lnTo>
                    <a:pt x="958" y="1382"/>
                  </a:lnTo>
                  <a:lnTo>
                    <a:pt x="958" y="1382"/>
                  </a:lnTo>
                  <a:lnTo>
                    <a:pt x="948" y="1380"/>
                  </a:lnTo>
                  <a:lnTo>
                    <a:pt x="936" y="1380"/>
                  </a:lnTo>
                  <a:lnTo>
                    <a:pt x="923" y="1381"/>
                  </a:lnTo>
                  <a:lnTo>
                    <a:pt x="911" y="1383"/>
                  </a:lnTo>
                  <a:lnTo>
                    <a:pt x="911" y="1383"/>
                  </a:lnTo>
                  <a:lnTo>
                    <a:pt x="855" y="1381"/>
                  </a:lnTo>
                  <a:lnTo>
                    <a:pt x="798" y="1377"/>
                  </a:lnTo>
                  <a:lnTo>
                    <a:pt x="770" y="1374"/>
                  </a:lnTo>
                  <a:lnTo>
                    <a:pt x="742" y="1369"/>
                  </a:lnTo>
                  <a:lnTo>
                    <a:pt x="714" y="1364"/>
                  </a:lnTo>
                  <a:lnTo>
                    <a:pt x="686" y="1357"/>
                  </a:lnTo>
                  <a:lnTo>
                    <a:pt x="686" y="1357"/>
                  </a:lnTo>
                  <a:lnTo>
                    <a:pt x="660" y="1350"/>
                  </a:lnTo>
                  <a:lnTo>
                    <a:pt x="631" y="1342"/>
                  </a:lnTo>
                  <a:lnTo>
                    <a:pt x="600" y="1331"/>
                  </a:lnTo>
                  <a:lnTo>
                    <a:pt x="584" y="1323"/>
                  </a:lnTo>
                  <a:lnTo>
                    <a:pt x="568" y="1316"/>
                  </a:lnTo>
                  <a:lnTo>
                    <a:pt x="568" y="1316"/>
                  </a:lnTo>
                  <a:lnTo>
                    <a:pt x="564" y="1315"/>
                  </a:lnTo>
                  <a:lnTo>
                    <a:pt x="562" y="1316"/>
                  </a:lnTo>
                  <a:lnTo>
                    <a:pt x="559" y="1316"/>
                  </a:lnTo>
                  <a:lnTo>
                    <a:pt x="556" y="1316"/>
                  </a:lnTo>
                  <a:lnTo>
                    <a:pt x="556" y="1316"/>
                  </a:lnTo>
                  <a:lnTo>
                    <a:pt x="524" y="1299"/>
                  </a:lnTo>
                  <a:lnTo>
                    <a:pt x="494" y="1282"/>
                  </a:lnTo>
                  <a:lnTo>
                    <a:pt x="463" y="1263"/>
                  </a:lnTo>
                  <a:lnTo>
                    <a:pt x="431" y="1247"/>
                  </a:lnTo>
                  <a:lnTo>
                    <a:pt x="431" y="1247"/>
                  </a:lnTo>
                  <a:lnTo>
                    <a:pt x="408" y="1236"/>
                  </a:lnTo>
                  <a:lnTo>
                    <a:pt x="387" y="1223"/>
                  </a:lnTo>
                  <a:lnTo>
                    <a:pt x="365" y="1210"/>
                  </a:lnTo>
                  <a:lnTo>
                    <a:pt x="345" y="1197"/>
                  </a:lnTo>
                  <a:lnTo>
                    <a:pt x="326" y="1182"/>
                  </a:lnTo>
                  <a:lnTo>
                    <a:pt x="306" y="1168"/>
                  </a:lnTo>
                  <a:lnTo>
                    <a:pt x="288" y="1152"/>
                  </a:lnTo>
                  <a:lnTo>
                    <a:pt x="270" y="1137"/>
                  </a:lnTo>
                  <a:lnTo>
                    <a:pt x="236" y="1105"/>
                  </a:lnTo>
                  <a:lnTo>
                    <a:pt x="201" y="1071"/>
                  </a:lnTo>
                  <a:lnTo>
                    <a:pt x="136" y="1003"/>
                  </a:lnTo>
                  <a:lnTo>
                    <a:pt x="136" y="1003"/>
                  </a:lnTo>
                  <a:lnTo>
                    <a:pt x="103" y="954"/>
                  </a:lnTo>
                  <a:lnTo>
                    <a:pt x="72" y="904"/>
                  </a:lnTo>
                  <a:lnTo>
                    <a:pt x="72" y="904"/>
                  </a:lnTo>
                  <a:lnTo>
                    <a:pt x="70" y="895"/>
                  </a:lnTo>
                  <a:lnTo>
                    <a:pt x="66" y="886"/>
                  </a:lnTo>
                  <a:lnTo>
                    <a:pt x="62" y="879"/>
                  </a:lnTo>
                  <a:lnTo>
                    <a:pt x="58" y="871"/>
                  </a:lnTo>
                  <a:lnTo>
                    <a:pt x="58" y="871"/>
                  </a:lnTo>
                  <a:lnTo>
                    <a:pt x="57" y="868"/>
                  </a:lnTo>
                  <a:lnTo>
                    <a:pt x="57" y="866"/>
                  </a:lnTo>
                  <a:lnTo>
                    <a:pt x="57" y="864"/>
                  </a:lnTo>
                  <a:lnTo>
                    <a:pt x="58" y="860"/>
                  </a:lnTo>
                  <a:lnTo>
                    <a:pt x="58" y="860"/>
                  </a:lnTo>
                  <a:lnTo>
                    <a:pt x="51" y="846"/>
                  </a:lnTo>
                  <a:lnTo>
                    <a:pt x="46" y="832"/>
                  </a:lnTo>
                  <a:lnTo>
                    <a:pt x="42" y="819"/>
                  </a:lnTo>
                  <a:lnTo>
                    <a:pt x="38" y="805"/>
                  </a:lnTo>
                  <a:lnTo>
                    <a:pt x="34" y="791"/>
                  </a:lnTo>
                  <a:lnTo>
                    <a:pt x="32" y="777"/>
                  </a:lnTo>
                  <a:lnTo>
                    <a:pt x="28" y="749"/>
                  </a:lnTo>
                  <a:lnTo>
                    <a:pt x="27" y="719"/>
                  </a:lnTo>
                  <a:lnTo>
                    <a:pt x="27" y="689"/>
                  </a:lnTo>
                  <a:lnTo>
                    <a:pt x="28" y="658"/>
                  </a:lnTo>
                  <a:lnTo>
                    <a:pt x="29" y="626"/>
                  </a:lnTo>
                  <a:lnTo>
                    <a:pt x="29" y="626"/>
                  </a:lnTo>
                  <a:lnTo>
                    <a:pt x="25" y="637"/>
                  </a:lnTo>
                  <a:lnTo>
                    <a:pt x="23" y="648"/>
                  </a:lnTo>
                  <a:lnTo>
                    <a:pt x="21" y="658"/>
                  </a:lnTo>
                  <a:lnTo>
                    <a:pt x="21" y="670"/>
                  </a:lnTo>
                  <a:lnTo>
                    <a:pt x="21" y="693"/>
                  </a:lnTo>
                  <a:lnTo>
                    <a:pt x="21" y="703"/>
                  </a:lnTo>
                  <a:lnTo>
                    <a:pt x="20" y="713"/>
                  </a:lnTo>
                  <a:lnTo>
                    <a:pt x="20" y="7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5" name="Freeform 110"/>
            <p:cNvSpPr>
              <a:spLocks noEditPoints="1"/>
            </p:cNvSpPr>
            <p:nvPr/>
          </p:nvSpPr>
          <p:spPr bwMode="auto">
            <a:xfrm>
              <a:off x="4678363" y="1257300"/>
              <a:ext cx="179388" cy="215900"/>
            </a:xfrm>
            <a:custGeom>
              <a:avLst/>
              <a:gdLst/>
              <a:ahLst/>
              <a:cxnLst>
                <a:cxn ang="0">
                  <a:pos x="139" y="6"/>
                </a:cxn>
                <a:cxn ang="0">
                  <a:pos x="198" y="37"/>
                </a:cxn>
                <a:cxn ang="0">
                  <a:pos x="247" y="79"/>
                </a:cxn>
                <a:cxn ang="0">
                  <a:pos x="286" y="132"/>
                </a:cxn>
                <a:cxn ang="0">
                  <a:pos x="315" y="191"/>
                </a:cxn>
                <a:cxn ang="0">
                  <a:pos x="337" y="256"/>
                </a:cxn>
                <a:cxn ang="0">
                  <a:pos x="339" y="299"/>
                </a:cxn>
                <a:cxn ang="0">
                  <a:pos x="335" y="337"/>
                </a:cxn>
                <a:cxn ang="0">
                  <a:pos x="324" y="363"/>
                </a:cxn>
                <a:cxn ang="0">
                  <a:pos x="308" y="383"/>
                </a:cxn>
                <a:cxn ang="0">
                  <a:pos x="292" y="394"/>
                </a:cxn>
                <a:cxn ang="0">
                  <a:pos x="264" y="407"/>
                </a:cxn>
                <a:cxn ang="0">
                  <a:pos x="242" y="408"/>
                </a:cxn>
                <a:cxn ang="0">
                  <a:pos x="209" y="403"/>
                </a:cxn>
                <a:cxn ang="0">
                  <a:pos x="176" y="391"/>
                </a:cxn>
                <a:cxn ang="0">
                  <a:pos x="135" y="364"/>
                </a:cxn>
                <a:cxn ang="0">
                  <a:pos x="79" y="307"/>
                </a:cxn>
                <a:cxn ang="0">
                  <a:pos x="36" y="238"/>
                </a:cxn>
                <a:cxn ang="0">
                  <a:pos x="9" y="163"/>
                </a:cxn>
                <a:cxn ang="0">
                  <a:pos x="2" y="118"/>
                </a:cxn>
                <a:cxn ang="0">
                  <a:pos x="2" y="82"/>
                </a:cxn>
                <a:cxn ang="0">
                  <a:pos x="6" y="64"/>
                </a:cxn>
                <a:cxn ang="0">
                  <a:pos x="28" y="26"/>
                </a:cxn>
                <a:cxn ang="0">
                  <a:pos x="36" y="17"/>
                </a:cxn>
                <a:cxn ang="0">
                  <a:pos x="63" y="7"/>
                </a:cxn>
                <a:cxn ang="0">
                  <a:pos x="116" y="0"/>
                </a:cxn>
                <a:cxn ang="0">
                  <a:pos x="120" y="21"/>
                </a:cxn>
                <a:cxn ang="0">
                  <a:pos x="82" y="22"/>
                </a:cxn>
                <a:cxn ang="0">
                  <a:pos x="57" y="31"/>
                </a:cxn>
                <a:cxn ang="0">
                  <a:pos x="43" y="48"/>
                </a:cxn>
                <a:cxn ang="0">
                  <a:pos x="32" y="87"/>
                </a:cxn>
                <a:cxn ang="0">
                  <a:pos x="29" y="128"/>
                </a:cxn>
                <a:cxn ang="0">
                  <a:pos x="34" y="171"/>
                </a:cxn>
                <a:cxn ang="0">
                  <a:pos x="46" y="210"/>
                </a:cxn>
                <a:cxn ang="0">
                  <a:pos x="63" y="240"/>
                </a:cxn>
                <a:cxn ang="0">
                  <a:pos x="70" y="260"/>
                </a:cxn>
                <a:cxn ang="0">
                  <a:pos x="92" y="294"/>
                </a:cxn>
                <a:cxn ang="0">
                  <a:pos x="118" y="325"/>
                </a:cxn>
                <a:cxn ang="0">
                  <a:pos x="146" y="356"/>
                </a:cxn>
                <a:cxn ang="0">
                  <a:pos x="163" y="367"/>
                </a:cxn>
                <a:cxn ang="0">
                  <a:pos x="207" y="388"/>
                </a:cxn>
                <a:cxn ang="0">
                  <a:pos x="234" y="393"/>
                </a:cxn>
                <a:cxn ang="0">
                  <a:pos x="271" y="386"/>
                </a:cxn>
                <a:cxn ang="0">
                  <a:pos x="300" y="369"/>
                </a:cxn>
                <a:cxn ang="0">
                  <a:pos x="311" y="354"/>
                </a:cxn>
                <a:cxn ang="0">
                  <a:pos x="320" y="326"/>
                </a:cxn>
                <a:cxn ang="0">
                  <a:pos x="321" y="293"/>
                </a:cxn>
                <a:cxn ang="0">
                  <a:pos x="307" y="208"/>
                </a:cxn>
                <a:cxn ang="0">
                  <a:pos x="286" y="161"/>
                </a:cxn>
                <a:cxn ang="0">
                  <a:pos x="265" y="128"/>
                </a:cxn>
                <a:cxn ang="0">
                  <a:pos x="255" y="112"/>
                </a:cxn>
                <a:cxn ang="0">
                  <a:pos x="226" y="79"/>
                </a:cxn>
                <a:cxn ang="0">
                  <a:pos x="179" y="40"/>
                </a:cxn>
                <a:cxn ang="0">
                  <a:pos x="151" y="26"/>
                </a:cxn>
                <a:cxn ang="0">
                  <a:pos x="120" y="21"/>
                </a:cxn>
              </a:cxnLst>
              <a:rect l="0" t="0" r="r" b="b"/>
              <a:pathLst>
                <a:path w="339" h="408">
                  <a:moveTo>
                    <a:pt x="116" y="0"/>
                  </a:moveTo>
                  <a:lnTo>
                    <a:pt x="116" y="0"/>
                  </a:lnTo>
                  <a:lnTo>
                    <a:pt x="139" y="6"/>
                  </a:lnTo>
                  <a:lnTo>
                    <a:pt x="160" y="15"/>
                  </a:lnTo>
                  <a:lnTo>
                    <a:pt x="180" y="26"/>
                  </a:lnTo>
                  <a:lnTo>
                    <a:pt x="198" y="37"/>
                  </a:lnTo>
                  <a:lnTo>
                    <a:pt x="216" y="50"/>
                  </a:lnTo>
                  <a:lnTo>
                    <a:pt x="232" y="64"/>
                  </a:lnTo>
                  <a:lnTo>
                    <a:pt x="247" y="79"/>
                  </a:lnTo>
                  <a:lnTo>
                    <a:pt x="261" y="95"/>
                  </a:lnTo>
                  <a:lnTo>
                    <a:pt x="274" y="113"/>
                  </a:lnTo>
                  <a:lnTo>
                    <a:pt x="286" y="132"/>
                  </a:lnTo>
                  <a:lnTo>
                    <a:pt x="296" y="151"/>
                  </a:lnTo>
                  <a:lnTo>
                    <a:pt x="306" y="170"/>
                  </a:lnTo>
                  <a:lnTo>
                    <a:pt x="315" y="191"/>
                  </a:lnTo>
                  <a:lnTo>
                    <a:pt x="323" y="212"/>
                  </a:lnTo>
                  <a:lnTo>
                    <a:pt x="331" y="233"/>
                  </a:lnTo>
                  <a:lnTo>
                    <a:pt x="337" y="256"/>
                  </a:lnTo>
                  <a:lnTo>
                    <a:pt x="337" y="256"/>
                  </a:lnTo>
                  <a:lnTo>
                    <a:pt x="339" y="277"/>
                  </a:lnTo>
                  <a:lnTo>
                    <a:pt x="339" y="299"/>
                  </a:lnTo>
                  <a:lnTo>
                    <a:pt x="338" y="319"/>
                  </a:lnTo>
                  <a:lnTo>
                    <a:pt x="337" y="329"/>
                  </a:lnTo>
                  <a:lnTo>
                    <a:pt x="335" y="337"/>
                  </a:lnTo>
                  <a:lnTo>
                    <a:pt x="332" y="347"/>
                  </a:lnTo>
                  <a:lnTo>
                    <a:pt x="328" y="354"/>
                  </a:lnTo>
                  <a:lnTo>
                    <a:pt x="324" y="363"/>
                  </a:lnTo>
                  <a:lnTo>
                    <a:pt x="320" y="370"/>
                  </a:lnTo>
                  <a:lnTo>
                    <a:pt x="313" y="377"/>
                  </a:lnTo>
                  <a:lnTo>
                    <a:pt x="308" y="383"/>
                  </a:lnTo>
                  <a:lnTo>
                    <a:pt x="301" y="390"/>
                  </a:lnTo>
                  <a:lnTo>
                    <a:pt x="292" y="394"/>
                  </a:lnTo>
                  <a:lnTo>
                    <a:pt x="292" y="394"/>
                  </a:lnTo>
                  <a:lnTo>
                    <a:pt x="279" y="401"/>
                  </a:lnTo>
                  <a:lnTo>
                    <a:pt x="273" y="405"/>
                  </a:lnTo>
                  <a:lnTo>
                    <a:pt x="264" y="407"/>
                  </a:lnTo>
                  <a:lnTo>
                    <a:pt x="264" y="407"/>
                  </a:lnTo>
                  <a:lnTo>
                    <a:pt x="252" y="408"/>
                  </a:lnTo>
                  <a:lnTo>
                    <a:pt x="242" y="408"/>
                  </a:lnTo>
                  <a:lnTo>
                    <a:pt x="231" y="407"/>
                  </a:lnTo>
                  <a:lnTo>
                    <a:pt x="219" y="406"/>
                  </a:lnTo>
                  <a:lnTo>
                    <a:pt x="209" y="403"/>
                  </a:lnTo>
                  <a:lnTo>
                    <a:pt x="198" y="399"/>
                  </a:lnTo>
                  <a:lnTo>
                    <a:pt x="187" y="395"/>
                  </a:lnTo>
                  <a:lnTo>
                    <a:pt x="176" y="391"/>
                  </a:lnTo>
                  <a:lnTo>
                    <a:pt x="166" y="384"/>
                  </a:lnTo>
                  <a:lnTo>
                    <a:pt x="155" y="378"/>
                  </a:lnTo>
                  <a:lnTo>
                    <a:pt x="135" y="364"/>
                  </a:lnTo>
                  <a:lnTo>
                    <a:pt x="115" y="347"/>
                  </a:lnTo>
                  <a:lnTo>
                    <a:pt x="97" y="328"/>
                  </a:lnTo>
                  <a:lnTo>
                    <a:pt x="79" y="307"/>
                  </a:lnTo>
                  <a:lnTo>
                    <a:pt x="64" y="286"/>
                  </a:lnTo>
                  <a:lnTo>
                    <a:pt x="49" y="262"/>
                  </a:lnTo>
                  <a:lnTo>
                    <a:pt x="36" y="238"/>
                  </a:lnTo>
                  <a:lnTo>
                    <a:pt x="25" y="213"/>
                  </a:lnTo>
                  <a:lnTo>
                    <a:pt x="16" y="188"/>
                  </a:lnTo>
                  <a:lnTo>
                    <a:pt x="9" y="163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2" y="118"/>
                  </a:lnTo>
                  <a:lnTo>
                    <a:pt x="0" y="100"/>
                  </a:lnTo>
                  <a:lnTo>
                    <a:pt x="1" y="91"/>
                  </a:lnTo>
                  <a:lnTo>
                    <a:pt x="2" y="82"/>
                  </a:lnTo>
                  <a:lnTo>
                    <a:pt x="3" y="74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12" y="51"/>
                  </a:lnTo>
                  <a:lnTo>
                    <a:pt x="19" y="37"/>
                  </a:lnTo>
                  <a:lnTo>
                    <a:pt x="28" y="26"/>
                  </a:lnTo>
                  <a:lnTo>
                    <a:pt x="32" y="21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44" y="13"/>
                  </a:lnTo>
                  <a:lnTo>
                    <a:pt x="53" y="10"/>
                  </a:lnTo>
                  <a:lnTo>
                    <a:pt x="63" y="7"/>
                  </a:lnTo>
                  <a:lnTo>
                    <a:pt x="74" y="5"/>
                  </a:lnTo>
                  <a:lnTo>
                    <a:pt x="96" y="2"/>
                  </a:lnTo>
                  <a:lnTo>
                    <a:pt x="116" y="0"/>
                  </a:lnTo>
                  <a:lnTo>
                    <a:pt x="116" y="0"/>
                  </a:lnTo>
                  <a:close/>
                  <a:moveTo>
                    <a:pt x="120" y="21"/>
                  </a:moveTo>
                  <a:lnTo>
                    <a:pt x="120" y="21"/>
                  </a:lnTo>
                  <a:lnTo>
                    <a:pt x="100" y="21"/>
                  </a:lnTo>
                  <a:lnTo>
                    <a:pt x="91" y="21"/>
                  </a:lnTo>
                  <a:lnTo>
                    <a:pt x="82" y="22"/>
                  </a:lnTo>
                  <a:lnTo>
                    <a:pt x="73" y="23"/>
                  </a:lnTo>
                  <a:lnTo>
                    <a:pt x="64" y="27"/>
                  </a:lnTo>
                  <a:lnTo>
                    <a:pt x="57" y="31"/>
                  </a:lnTo>
                  <a:lnTo>
                    <a:pt x="49" y="37"/>
                  </a:lnTo>
                  <a:lnTo>
                    <a:pt x="49" y="37"/>
                  </a:lnTo>
                  <a:lnTo>
                    <a:pt x="43" y="48"/>
                  </a:lnTo>
                  <a:lnTo>
                    <a:pt x="38" y="60"/>
                  </a:lnTo>
                  <a:lnTo>
                    <a:pt x="34" y="73"/>
                  </a:lnTo>
                  <a:lnTo>
                    <a:pt x="32" y="87"/>
                  </a:lnTo>
                  <a:lnTo>
                    <a:pt x="30" y="101"/>
                  </a:lnTo>
                  <a:lnTo>
                    <a:pt x="29" y="114"/>
                  </a:lnTo>
                  <a:lnTo>
                    <a:pt x="29" y="128"/>
                  </a:lnTo>
                  <a:lnTo>
                    <a:pt x="30" y="143"/>
                  </a:lnTo>
                  <a:lnTo>
                    <a:pt x="32" y="157"/>
                  </a:lnTo>
                  <a:lnTo>
                    <a:pt x="34" y="171"/>
                  </a:lnTo>
                  <a:lnTo>
                    <a:pt x="37" y="185"/>
                  </a:lnTo>
                  <a:lnTo>
                    <a:pt x="42" y="198"/>
                  </a:lnTo>
                  <a:lnTo>
                    <a:pt x="46" y="210"/>
                  </a:lnTo>
                  <a:lnTo>
                    <a:pt x="51" y="220"/>
                  </a:lnTo>
                  <a:lnTo>
                    <a:pt x="57" y="231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6" y="250"/>
                  </a:lnTo>
                  <a:lnTo>
                    <a:pt x="70" y="260"/>
                  </a:lnTo>
                  <a:lnTo>
                    <a:pt x="75" y="269"/>
                  </a:lnTo>
                  <a:lnTo>
                    <a:pt x="80" y="277"/>
                  </a:lnTo>
                  <a:lnTo>
                    <a:pt x="92" y="294"/>
                  </a:lnTo>
                  <a:lnTo>
                    <a:pt x="106" y="310"/>
                  </a:lnTo>
                  <a:lnTo>
                    <a:pt x="106" y="310"/>
                  </a:lnTo>
                  <a:lnTo>
                    <a:pt x="118" y="325"/>
                  </a:lnTo>
                  <a:lnTo>
                    <a:pt x="128" y="339"/>
                  </a:lnTo>
                  <a:lnTo>
                    <a:pt x="140" y="351"/>
                  </a:lnTo>
                  <a:lnTo>
                    <a:pt x="146" y="356"/>
                  </a:lnTo>
                  <a:lnTo>
                    <a:pt x="152" y="361"/>
                  </a:lnTo>
                  <a:lnTo>
                    <a:pt x="152" y="361"/>
                  </a:lnTo>
                  <a:lnTo>
                    <a:pt x="163" y="367"/>
                  </a:lnTo>
                  <a:lnTo>
                    <a:pt x="176" y="375"/>
                  </a:lnTo>
                  <a:lnTo>
                    <a:pt x="192" y="381"/>
                  </a:lnTo>
                  <a:lnTo>
                    <a:pt x="207" y="388"/>
                  </a:lnTo>
                  <a:lnTo>
                    <a:pt x="207" y="388"/>
                  </a:lnTo>
                  <a:lnTo>
                    <a:pt x="220" y="391"/>
                  </a:lnTo>
                  <a:lnTo>
                    <a:pt x="234" y="393"/>
                  </a:lnTo>
                  <a:lnTo>
                    <a:pt x="247" y="392"/>
                  </a:lnTo>
                  <a:lnTo>
                    <a:pt x="259" y="390"/>
                  </a:lnTo>
                  <a:lnTo>
                    <a:pt x="271" y="386"/>
                  </a:lnTo>
                  <a:lnTo>
                    <a:pt x="281" y="382"/>
                  </a:lnTo>
                  <a:lnTo>
                    <a:pt x="291" y="376"/>
                  </a:lnTo>
                  <a:lnTo>
                    <a:pt x="300" y="369"/>
                  </a:lnTo>
                  <a:lnTo>
                    <a:pt x="300" y="369"/>
                  </a:lnTo>
                  <a:lnTo>
                    <a:pt x="306" y="363"/>
                  </a:lnTo>
                  <a:lnTo>
                    <a:pt x="311" y="354"/>
                  </a:lnTo>
                  <a:lnTo>
                    <a:pt x="316" y="346"/>
                  </a:lnTo>
                  <a:lnTo>
                    <a:pt x="319" y="336"/>
                  </a:lnTo>
                  <a:lnTo>
                    <a:pt x="320" y="326"/>
                  </a:lnTo>
                  <a:lnTo>
                    <a:pt x="321" y="316"/>
                  </a:lnTo>
                  <a:lnTo>
                    <a:pt x="322" y="305"/>
                  </a:lnTo>
                  <a:lnTo>
                    <a:pt x="321" y="293"/>
                  </a:lnTo>
                  <a:lnTo>
                    <a:pt x="319" y="271"/>
                  </a:lnTo>
                  <a:lnTo>
                    <a:pt x="315" y="248"/>
                  </a:lnTo>
                  <a:lnTo>
                    <a:pt x="307" y="208"/>
                  </a:lnTo>
                  <a:lnTo>
                    <a:pt x="307" y="208"/>
                  </a:lnTo>
                  <a:lnTo>
                    <a:pt x="296" y="184"/>
                  </a:lnTo>
                  <a:lnTo>
                    <a:pt x="286" y="161"/>
                  </a:lnTo>
                  <a:lnTo>
                    <a:pt x="279" y="150"/>
                  </a:lnTo>
                  <a:lnTo>
                    <a:pt x="273" y="139"/>
                  </a:lnTo>
                  <a:lnTo>
                    <a:pt x="265" y="128"/>
                  </a:lnTo>
                  <a:lnTo>
                    <a:pt x="257" y="119"/>
                  </a:lnTo>
                  <a:lnTo>
                    <a:pt x="257" y="119"/>
                  </a:lnTo>
                  <a:lnTo>
                    <a:pt x="255" y="112"/>
                  </a:lnTo>
                  <a:lnTo>
                    <a:pt x="254" y="106"/>
                  </a:lnTo>
                  <a:lnTo>
                    <a:pt x="254" y="106"/>
                  </a:lnTo>
                  <a:lnTo>
                    <a:pt x="226" y="79"/>
                  </a:lnTo>
                  <a:lnTo>
                    <a:pt x="211" y="65"/>
                  </a:lnTo>
                  <a:lnTo>
                    <a:pt x="196" y="51"/>
                  </a:lnTo>
                  <a:lnTo>
                    <a:pt x="179" y="40"/>
                  </a:lnTo>
                  <a:lnTo>
                    <a:pt x="169" y="34"/>
                  </a:lnTo>
                  <a:lnTo>
                    <a:pt x="160" y="30"/>
                  </a:lnTo>
                  <a:lnTo>
                    <a:pt x="151" y="26"/>
                  </a:lnTo>
                  <a:lnTo>
                    <a:pt x="141" y="23"/>
                  </a:lnTo>
                  <a:lnTo>
                    <a:pt x="130" y="21"/>
                  </a:lnTo>
                  <a:lnTo>
                    <a:pt x="120" y="21"/>
                  </a:lnTo>
                  <a:lnTo>
                    <a:pt x="12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6" name="Freeform 123"/>
          <p:cNvSpPr>
            <a:spLocks noEditPoints="1"/>
          </p:cNvSpPr>
          <p:nvPr/>
        </p:nvSpPr>
        <p:spPr bwMode="auto">
          <a:xfrm>
            <a:off x="4929190" y="2728578"/>
            <a:ext cx="1079500" cy="755883"/>
          </a:xfrm>
          <a:custGeom>
            <a:avLst/>
            <a:gdLst/>
            <a:ahLst/>
            <a:cxnLst>
              <a:cxn ang="0">
                <a:pos x="1179" y="92"/>
              </a:cxn>
              <a:cxn ang="0">
                <a:pos x="1259" y="275"/>
              </a:cxn>
              <a:cxn ang="0">
                <a:pos x="1607" y="202"/>
              </a:cxn>
              <a:cxn ang="0">
                <a:pos x="1753" y="130"/>
              </a:cxn>
              <a:cxn ang="0">
                <a:pos x="1857" y="304"/>
              </a:cxn>
              <a:cxn ang="0">
                <a:pos x="2021" y="567"/>
              </a:cxn>
              <a:cxn ang="0">
                <a:pos x="1753" y="1262"/>
              </a:cxn>
              <a:cxn ang="0">
                <a:pos x="877" y="1371"/>
              </a:cxn>
              <a:cxn ang="0">
                <a:pos x="11" y="1411"/>
              </a:cxn>
              <a:cxn ang="0">
                <a:pos x="24" y="1101"/>
              </a:cxn>
              <a:cxn ang="0">
                <a:pos x="182" y="802"/>
              </a:cxn>
              <a:cxn ang="0">
                <a:pos x="595" y="409"/>
              </a:cxn>
              <a:cxn ang="0">
                <a:pos x="1073" y="700"/>
              </a:cxn>
              <a:cxn ang="0">
                <a:pos x="1155" y="187"/>
              </a:cxn>
              <a:cxn ang="0">
                <a:pos x="896" y="703"/>
              </a:cxn>
              <a:cxn ang="0">
                <a:pos x="1038" y="796"/>
              </a:cxn>
              <a:cxn ang="0">
                <a:pos x="1167" y="547"/>
              </a:cxn>
              <a:cxn ang="0">
                <a:pos x="1033" y="1090"/>
              </a:cxn>
              <a:cxn ang="0">
                <a:pos x="1684" y="283"/>
              </a:cxn>
              <a:cxn ang="0">
                <a:pos x="1558" y="660"/>
              </a:cxn>
              <a:cxn ang="0">
                <a:pos x="940" y="1250"/>
              </a:cxn>
              <a:cxn ang="0">
                <a:pos x="961" y="1290"/>
              </a:cxn>
              <a:cxn ang="0">
                <a:pos x="1656" y="456"/>
              </a:cxn>
              <a:cxn ang="0">
                <a:pos x="1781" y="577"/>
              </a:cxn>
              <a:cxn ang="0">
                <a:pos x="1813" y="253"/>
              </a:cxn>
              <a:cxn ang="0">
                <a:pos x="1756" y="300"/>
              </a:cxn>
              <a:cxn ang="0">
                <a:pos x="1631" y="706"/>
              </a:cxn>
              <a:cxn ang="0">
                <a:pos x="1722" y="409"/>
              </a:cxn>
              <a:cxn ang="0">
                <a:pos x="1697" y="707"/>
              </a:cxn>
              <a:cxn ang="0">
                <a:pos x="1737" y="743"/>
              </a:cxn>
              <a:cxn ang="0">
                <a:pos x="1221" y="1099"/>
              </a:cxn>
              <a:cxn ang="0">
                <a:pos x="1797" y="683"/>
              </a:cxn>
              <a:cxn ang="0">
                <a:pos x="1788" y="561"/>
              </a:cxn>
              <a:cxn ang="0">
                <a:pos x="342" y="594"/>
              </a:cxn>
              <a:cxn ang="0">
                <a:pos x="403" y="1094"/>
              </a:cxn>
              <a:cxn ang="0">
                <a:pos x="899" y="803"/>
              </a:cxn>
              <a:cxn ang="0">
                <a:pos x="1881" y="451"/>
              </a:cxn>
              <a:cxn ang="0">
                <a:pos x="1776" y="1127"/>
              </a:cxn>
              <a:cxn ang="0">
                <a:pos x="1227" y="1221"/>
              </a:cxn>
              <a:cxn ang="0">
                <a:pos x="1396" y="1251"/>
              </a:cxn>
              <a:cxn ang="0">
                <a:pos x="1799" y="1250"/>
              </a:cxn>
              <a:cxn ang="0">
                <a:pos x="2009" y="560"/>
              </a:cxn>
              <a:cxn ang="0">
                <a:pos x="1736" y="999"/>
              </a:cxn>
              <a:cxn ang="0">
                <a:pos x="991" y="1301"/>
              </a:cxn>
              <a:cxn ang="0">
                <a:pos x="1858" y="766"/>
              </a:cxn>
              <a:cxn ang="0">
                <a:pos x="1458" y="864"/>
              </a:cxn>
              <a:cxn ang="0">
                <a:pos x="1300" y="1031"/>
              </a:cxn>
              <a:cxn ang="0">
                <a:pos x="1489" y="913"/>
              </a:cxn>
              <a:cxn ang="0">
                <a:pos x="1464" y="896"/>
              </a:cxn>
              <a:cxn ang="0">
                <a:pos x="107" y="1088"/>
              </a:cxn>
              <a:cxn ang="0">
                <a:pos x="156" y="1111"/>
              </a:cxn>
              <a:cxn ang="0">
                <a:pos x="710" y="1240"/>
              </a:cxn>
              <a:cxn ang="0">
                <a:pos x="91" y="1159"/>
              </a:cxn>
              <a:cxn ang="0">
                <a:pos x="430" y="1205"/>
              </a:cxn>
              <a:cxn ang="0">
                <a:pos x="399" y="1216"/>
              </a:cxn>
              <a:cxn ang="0">
                <a:pos x="116" y="1207"/>
              </a:cxn>
              <a:cxn ang="0">
                <a:pos x="641" y="1373"/>
              </a:cxn>
              <a:cxn ang="0">
                <a:pos x="368" y="1369"/>
              </a:cxn>
              <a:cxn ang="0">
                <a:pos x="88" y="1337"/>
              </a:cxn>
              <a:cxn ang="0">
                <a:pos x="120" y="1331"/>
              </a:cxn>
              <a:cxn ang="0">
                <a:pos x="686" y="1288"/>
              </a:cxn>
              <a:cxn ang="0">
                <a:pos x="877" y="1358"/>
              </a:cxn>
            </a:cxnLst>
            <a:rect l="0" t="0" r="r" b="b"/>
            <a:pathLst>
              <a:path w="2040" h="1427">
                <a:moveTo>
                  <a:pt x="1079" y="278"/>
                </a:moveTo>
                <a:lnTo>
                  <a:pt x="1079" y="278"/>
                </a:lnTo>
                <a:lnTo>
                  <a:pt x="1079" y="276"/>
                </a:lnTo>
                <a:lnTo>
                  <a:pt x="1077" y="275"/>
                </a:lnTo>
                <a:lnTo>
                  <a:pt x="1077" y="275"/>
                </a:lnTo>
                <a:lnTo>
                  <a:pt x="1077" y="278"/>
                </a:lnTo>
                <a:lnTo>
                  <a:pt x="1076" y="278"/>
                </a:lnTo>
                <a:lnTo>
                  <a:pt x="1076" y="275"/>
                </a:lnTo>
                <a:lnTo>
                  <a:pt x="1076" y="274"/>
                </a:lnTo>
                <a:lnTo>
                  <a:pt x="1077" y="273"/>
                </a:lnTo>
                <a:lnTo>
                  <a:pt x="1077" y="273"/>
                </a:lnTo>
                <a:lnTo>
                  <a:pt x="1078" y="271"/>
                </a:lnTo>
                <a:lnTo>
                  <a:pt x="1080" y="271"/>
                </a:lnTo>
                <a:lnTo>
                  <a:pt x="1081" y="271"/>
                </a:lnTo>
                <a:lnTo>
                  <a:pt x="1082" y="271"/>
                </a:lnTo>
                <a:lnTo>
                  <a:pt x="1082" y="270"/>
                </a:lnTo>
                <a:lnTo>
                  <a:pt x="1082" y="270"/>
                </a:lnTo>
                <a:lnTo>
                  <a:pt x="1081" y="269"/>
                </a:lnTo>
                <a:lnTo>
                  <a:pt x="1081" y="267"/>
                </a:lnTo>
                <a:lnTo>
                  <a:pt x="1084" y="263"/>
                </a:lnTo>
                <a:lnTo>
                  <a:pt x="1088" y="261"/>
                </a:lnTo>
                <a:lnTo>
                  <a:pt x="1091" y="259"/>
                </a:lnTo>
                <a:lnTo>
                  <a:pt x="1091" y="259"/>
                </a:lnTo>
                <a:lnTo>
                  <a:pt x="1093" y="253"/>
                </a:lnTo>
                <a:lnTo>
                  <a:pt x="1096" y="245"/>
                </a:lnTo>
                <a:lnTo>
                  <a:pt x="1105" y="231"/>
                </a:lnTo>
                <a:lnTo>
                  <a:pt x="1115" y="218"/>
                </a:lnTo>
                <a:lnTo>
                  <a:pt x="1125" y="206"/>
                </a:lnTo>
                <a:lnTo>
                  <a:pt x="1125" y="206"/>
                </a:lnTo>
                <a:lnTo>
                  <a:pt x="1127" y="198"/>
                </a:lnTo>
                <a:lnTo>
                  <a:pt x="1130" y="191"/>
                </a:lnTo>
                <a:lnTo>
                  <a:pt x="1133" y="183"/>
                </a:lnTo>
                <a:lnTo>
                  <a:pt x="1137" y="176"/>
                </a:lnTo>
                <a:lnTo>
                  <a:pt x="1147" y="162"/>
                </a:lnTo>
                <a:lnTo>
                  <a:pt x="1156" y="147"/>
                </a:lnTo>
                <a:lnTo>
                  <a:pt x="1166" y="133"/>
                </a:lnTo>
                <a:lnTo>
                  <a:pt x="1170" y="125"/>
                </a:lnTo>
                <a:lnTo>
                  <a:pt x="1173" y="117"/>
                </a:lnTo>
                <a:lnTo>
                  <a:pt x="1177" y="109"/>
                </a:lnTo>
                <a:lnTo>
                  <a:pt x="1178" y="101"/>
                </a:lnTo>
                <a:lnTo>
                  <a:pt x="1179" y="92"/>
                </a:lnTo>
                <a:lnTo>
                  <a:pt x="1179" y="84"/>
                </a:lnTo>
                <a:lnTo>
                  <a:pt x="1179" y="84"/>
                </a:lnTo>
                <a:lnTo>
                  <a:pt x="1181" y="82"/>
                </a:lnTo>
                <a:lnTo>
                  <a:pt x="1184" y="81"/>
                </a:lnTo>
                <a:lnTo>
                  <a:pt x="1186" y="78"/>
                </a:lnTo>
                <a:lnTo>
                  <a:pt x="1188" y="75"/>
                </a:lnTo>
                <a:lnTo>
                  <a:pt x="1190" y="71"/>
                </a:lnTo>
                <a:lnTo>
                  <a:pt x="1190" y="67"/>
                </a:lnTo>
                <a:lnTo>
                  <a:pt x="1190" y="63"/>
                </a:lnTo>
                <a:lnTo>
                  <a:pt x="1187" y="60"/>
                </a:lnTo>
                <a:lnTo>
                  <a:pt x="1187" y="60"/>
                </a:lnTo>
                <a:lnTo>
                  <a:pt x="1191" y="58"/>
                </a:lnTo>
                <a:lnTo>
                  <a:pt x="1193" y="56"/>
                </a:lnTo>
                <a:lnTo>
                  <a:pt x="1196" y="48"/>
                </a:lnTo>
                <a:lnTo>
                  <a:pt x="1199" y="39"/>
                </a:lnTo>
                <a:lnTo>
                  <a:pt x="1201" y="29"/>
                </a:lnTo>
                <a:lnTo>
                  <a:pt x="1203" y="19"/>
                </a:lnTo>
                <a:lnTo>
                  <a:pt x="1207" y="11"/>
                </a:lnTo>
                <a:lnTo>
                  <a:pt x="1210" y="3"/>
                </a:lnTo>
                <a:lnTo>
                  <a:pt x="1212" y="1"/>
                </a:lnTo>
                <a:lnTo>
                  <a:pt x="1214" y="0"/>
                </a:lnTo>
                <a:lnTo>
                  <a:pt x="1214" y="0"/>
                </a:lnTo>
                <a:lnTo>
                  <a:pt x="1221" y="5"/>
                </a:lnTo>
                <a:lnTo>
                  <a:pt x="1225" y="13"/>
                </a:lnTo>
                <a:lnTo>
                  <a:pt x="1228" y="21"/>
                </a:lnTo>
                <a:lnTo>
                  <a:pt x="1231" y="30"/>
                </a:lnTo>
                <a:lnTo>
                  <a:pt x="1235" y="50"/>
                </a:lnTo>
                <a:lnTo>
                  <a:pt x="1238" y="70"/>
                </a:lnTo>
                <a:lnTo>
                  <a:pt x="1238" y="70"/>
                </a:lnTo>
                <a:lnTo>
                  <a:pt x="1240" y="80"/>
                </a:lnTo>
                <a:lnTo>
                  <a:pt x="1244" y="91"/>
                </a:lnTo>
                <a:lnTo>
                  <a:pt x="1247" y="102"/>
                </a:lnTo>
                <a:lnTo>
                  <a:pt x="1250" y="111"/>
                </a:lnTo>
                <a:lnTo>
                  <a:pt x="1250" y="111"/>
                </a:lnTo>
                <a:lnTo>
                  <a:pt x="1252" y="128"/>
                </a:lnTo>
                <a:lnTo>
                  <a:pt x="1253" y="147"/>
                </a:lnTo>
                <a:lnTo>
                  <a:pt x="1254" y="186"/>
                </a:lnTo>
                <a:lnTo>
                  <a:pt x="1254" y="186"/>
                </a:lnTo>
                <a:lnTo>
                  <a:pt x="1255" y="236"/>
                </a:lnTo>
                <a:lnTo>
                  <a:pt x="1256" y="257"/>
                </a:lnTo>
                <a:lnTo>
                  <a:pt x="1259" y="275"/>
                </a:lnTo>
                <a:lnTo>
                  <a:pt x="1259" y="275"/>
                </a:lnTo>
                <a:lnTo>
                  <a:pt x="1252" y="320"/>
                </a:lnTo>
                <a:lnTo>
                  <a:pt x="1244" y="365"/>
                </a:lnTo>
                <a:lnTo>
                  <a:pt x="1233" y="408"/>
                </a:lnTo>
                <a:lnTo>
                  <a:pt x="1228" y="429"/>
                </a:lnTo>
                <a:lnTo>
                  <a:pt x="1222" y="450"/>
                </a:lnTo>
                <a:lnTo>
                  <a:pt x="1222" y="450"/>
                </a:lnTo>
                <a:lnTo>
                  <a:pt x="1250" y="424"/>
                </a:lnTo>
                <a:lnTo>
                  <a:pt x="1278" y="398"/>
                </a:lnTo>
                <a:lnTo>
                  <a:pt x="1308" y="373"/>
                </a:lnTo>
                <a:lnTo>
                  <a:pt x="1338" y="348"/>
                </a:lnTo>
                <a:lnTo>
                  <a:pt x="1338" y="348"/>
                </a:lnTo>
                <a:lnTo>
                  <a:pt x="1356" y="334"/>
                </a:lnTo>
                <a:lnTo>
                  <a:pt x="1364" y="327"/>
                </a:lnTo>
                <a:lnTo>
                  <a:pt x="1373" y="320"/>
                </a:lnTo>
                <a:lnTo>
                  <a:pt x="1373" y="320"/>
                </a:lnTo>
                <a:lnTo>
                  <a:pt x="1382" y="314"/>
                </a:lnTo>
                <a:lnTo>
                  <a:pt x="1393" y="309"/>
                </a:lnTo>
                <a:lnTo>
                  <a:pt x="1397" y="306"/>
                </a:lnTo>
                <a:lnTo>
                  <a:pt x="1403" y="304"/>
                </a:lnTo>
                <a:lnTo>
                  <a:pt x="1407" y="300"/>
                </a:lnTo>
                <a:lnTo>
                  <a:pt x="1410" y="294"/>
                </a:lnTo>
                <a:lnTo>
                  <a:pt x="1410" y="294"/>
                </a:lnTo>
                <a:lnTo>
                  <a:pt x="1411" y="296"/>
                </a:lnTo>
                <a:lnTo>
                  <a:pt x="1413" y="297"/>
                </a:lnTo>
                <a:lnTo>
                  <a:pt x="1415" y="296"/>
                </a:lnTo>
                <a:lnTo>
                  <a:pt x="1417" y="294"/>
                </a:lnTo>
                <a:lnTo>
                  <a:pt x="1417" y="294"/>
                </a:lnTo>
                <a:lnTo>
                  <a:pt x="1428" y="287"/>
                </a:lnTo>
                <a:lnTo>
                  <a:pt x="1439" y="281"/>
                </a:lnTo>
                <a:lnTo>
                  <a:pt x="1462" y="269"/>
                </a:lnTo>
                <a:lnTo>
                  <a:pt x="1484" y="258"/>
                </a:lnTo>
                <a:lnTo>
                  <a:pt x="1495" y="251"/>
                </a:lnTo>
                <a:lnTo>
                  <a:pt x="1505" y="243"/>
                </a:lnTo>
                <a:lnTo>
                  <a:pt x="1505" y="243"/>
                </a:lnTo>
                <a:lnTo>
                  <a:pt x="1519" y="239"/>
                </a:lnTo>
                <a:lnTo>
                  <a:pt x="1532" y="233"/>
                </a:lnTo>
                <a:lnTo>
                  <a:pt x="1557" y="223"/>
                </a:lnTo>
                <a:lnTo>
                  <a:pt x="1581" y="212"/>
                </a:lnTo>
                <a:lnTo>
                  <a:pt x="1593" y="207"/>
                </a:lnTo>
                <a:lnTo>
                  <a:pt x="1607" y="202"/>
                </a:lnTo>
                <a:lnTo>
                  <a:pt x="1607" y="202"/>
                </a:lnTo>
                <a:lnTo>
                  <a:pt x="1610" y="199"/>
                </a:lnTo>
                <a:lnTo>
                  <a:pt x="1615" y="196"/>
                </a:lnTo>
                <a:lnTo>
                  <a:pt x="1623" y="190"/>
                </a:lnTo>
                <a:lnTo>
                  <a:pt x="1623" y="190"/>
                </a:lnTo>
                <a:lnTo>
                  <a:pt x="1626" y="186"/>
                </a:lnTo>
                <a:lnTo>
                  <a:pt x="1630" y="182"/>
                </a:lnTo>
                <a:lnTo>
                  <a:pt x="1633" y="178"/>
                </a:lnTo>
                <a:lnTo>
                  <a:pt x="1636" y="173"/>
                </a:lnTo>
                <a:lnTo>
                  <a:pt x="1636" y="173"/>
                </a:lnTo>
                <a:lnTo>
                  <a:pt x="1639" y="171"/>
                </a:lnTo>
                <a:lnTo>
                  <a:pt x="1644" y="170"/>
                </a:lnTo>
                <a:lnTo>
                  <a:pt x="1647" y="169"/>
                </a:lnTo>
                <a:lnTo>
                  <a:pt x="1650" y="167"/>
                </a:lnTo>
                <a:lnTo>
                  <a:pt x="1650" y="167"/>
                </a:lnTo>
                <a:lnTo>
                  <a:pt x="1656" y="161"/>
                </a:lnTo>
                <a:lnTo>
                  <a:pt x="1662" y="154"/>
                </a:lnTo>
                <a:lnTo>
                  <a:pt x="1666" y="146"/>
                </a:lnTo>
                <a:lnTo>
                  <a:pt x="1670" y="137"/>
                </a:lnTo>
                <a:lnTo>
                  <a:pt x="1680" y="120"/>
                </a:lnTo>
                <a:lnTo>
                  <a:pt x="1688" y="103"/>
                </a:lnTo>
                <a:lnTo>
                  <a:pt x="1688" y="103"/>
                </a:lnTo>
                <a:lnTo>
                  <a:pt x="1688" y="96"/>
                </a:lnTo>
                <a:lnTo>
                  <a:pt x="1687" y="91"/>
                </a:lnTo>
                <a:lnTo>
                  <a:pt x="1687" y="86"/>
                </a:lnTo>
                <a:lnTo>
                  <a:pt x="1688" y="84"/>
                </a:lnTo>
                <a:lnTo>
                  <a:pt x="1691" y="81"/>
                </a:lnTo>
                <a:lnTo>
                  <a:pt x="1691" y="81"/>
                </a:lnTo>
                <a:lnTo>
                  <a:pt x="1696" y="82"/>
                </a:lnTo>
                <a:lnTo>
                  <a:pt x="1698" y="82"/>
                </a:lnTo>
                <a:lnTo>
                  <a:pt x="1701" y="81"/>
                </a:lnTo>
                <a:lnTo>
                  <a:pt x="1701" y="81"/>
                </a:lnTo>
                <a:lnTo>
                  <a:pt x="1705" y="97"/>
                </a:lnTo>
                <a:lnTo>
                  <a:pt x="1710" y="112"/>
                </a:lnTo>
                <a:lnTo>
                  <a:pt x="1714" y="127"/>
                </a:lnTo>
                <a:lnTo>
                  <a:pt x="1715" y="135"/>
                </a:lnTo>
                <a:lnTo>
                  <a:pt x="1715" y="142"/>
                </a:lnTo>
                <a:lnTo>
                  <a:pt x="1715" y="142"/>
                </a:lnTo>
                <a:lnTo>
                  <a:pt x="1730" y="138"/>
                </a:lnTo>
                <a:lnTo>
                  <a:pt x="1742" y="134"/>
                </a:lnTo>
                <a:lnTo>
                  <a:pt x="1753" y="130"/>
                </a:lnTo>
                <a:lnTo>
                  <a:pt x="1766" y="126"/>
                </a:lnTo>
                <a:lnTo>
                  <a:pt x="1766" y="126"/>
                </a:lnTo>
                <a:lnTo>
                  <a:pt x="1781" y="147"/>
                </a:lnTo>
                <a:lnTo>
                  <a:pt x="1787" y="157"/>
                </a:lnTo>
                <a:lnTo>
                  <a:pt x="1793" y="169"/>
                </a:lnTo>
                <a:lnTo>
                  <a:pt x="1793" y="169"/>
                </a:lnTo>
                <a:lnTo>
                  <a:pt x="1797" y="168"/>
                </a:lnTo>
                <a:lnTo>
                  <a:pt x="1800" y="167"/>
                </a:lnTo>
                <a:lnTo>
                  <a:pt x="1804" y="164"/>
                </a:lnTo>
                <a:lnTo>
                  <a:pt x="1809" y="161"/>
                </a:lnTo>
                <a:lnTo>
                  <a:pt x="1812" y="161"/>
                </a:lnTo>
                <a:lnTo>
                  <a:pt x="1814" y="162"/>
                </a:lnTo>
                <a:lnTo>
                  <a:pt x="1814" y="162"/>
                </a:lnTo>
                <a:lnTo>
                  <a:pt x="1816" y="163"/>
                </a:lnTo>
                <a:lnTo>
                  <a:pt x="1818" y="164"/>
                </a:lnTo>
                <a:lnTo>
                  <a:pt x="1820" y="167"/>
                </a:lnTo>
                <a:lnTo>
                  <a:pt x="1822" y="172"/>
                </a:lnTo>
                <a:lnTo>
                  <a:pt x="1823" y="179"/>
                </a:lnTo>
                <a:lnTo>
                  <a:pt x="1823" y="184"/>
                </a:lnTo>
                <a:lnTo>
                  <a:pt x="1824" y="190"/>
                </a:lnTo>
                <a:lnTo>
                  <a:pt x="1828" y="195"/>
                </a:lnTo>
                <a:lnTo>
                  <a:pt x="1829" y="196"/>
                </a:lnTo>
                <a:lnTo>
                  <a:pt x="1831" y="197"/>
                </a:lnTo>
                <a:lnTo>
                  <a:pt x="1831" y="197"/>
                </a:lnTo>
                <a:lnTo>
                  <a:pt x="1839" y="194"/>
                </a:lnTo>
                <a:lnTo>
                  <a:pt x="1847" y="191"/>
                </a:lnTo>
                <a:lnTo>
                  <a:pt x="1856" y="190"/>
                </a:lnTo>
                <a:lnTo>
                  <a:pt x="1860" y="191"/>
                </a:lnTo>
                <a:lnTo>
                  <a:pt x="1863" y="192"/>
                </a:lnTo>
                <a:lnTo>
                  <a:pt x="1863" y="192"/>
                </a:lnTo>
                <a:lnTo>
                  <a:pt x="1866" y="198"/>
                </a:lnTo>
                <a:lnTo>
                  <a:pt x="1867" y="206"/>
                </a:lnTo>
                <a:lnTo>
                  <a:pt x="1869" y="212"/>
                </a:lnTo>
                <a:lnTo>
                  <a:pt x="1869" y="219"/>
                </a:lnTo>
                <a:lnTo>
                  <a:pt x="1869" y="233"/>
                </a:lnTo>
                <a:lnTo>
                  <a:pt x="1867" y="248"/>
                </a:lnTo>
                <a:lnTo>
                  <a:pt x="1864" y="263"/>
                </a:lnTo>
                <a:lnTo>
                  <a:pt x="1861" y="278"/>
                </a:lnTo>
                <a:lnTo>
                  <a:pt x="1852" y="305"/>
                </a:lnTo>
                <a:lnTo>
                  <a:pt x="1852" y="305"/>
                </a:lnTo>
                <a:lnTo>
                  <a:pt x="1857" y="304"/>
                </a:lnTo>
                <a:lnTo>
                  <a:pt x="1862" y="304"/>
                </a:lnTo>
                <a:lnTo>
                  <a:pt x="1873" y="303"/>
                </a:lnTo>
                <a:lnTo>
                  <a:pt x="1884" y="303"/>
                </a:lnTo>
                <a:lnTo>
                  <a:pt x="1895" y="302"/>
                </a:lnTo>
                <a:lnTo>
                  <a:pt x="1895" y="302"/>
                </a:lnTo>
                <a:lnTo>
                  <a:pt x="1902" y="299"/>
                </a:lnTo>
                <a:lnTo>
                  <a:pt x="1908" y="296"/>
                </a:lnTo>
                <a:lnTo>
                  <a:pt x="1914" y="292"/>
                </a:lnTo>
                <a:lnTo>
                  <a:pt x="1917" y="292"/>
                </a:lnTo>
                <a:lnTo>
                  <a:pt x="1920" y="293"/>
                </a:lnTo>
                <a:lnTo>
                  <a:pt x="1920" y="293"/>
                </a:lnTo>
                <a:lnTo>
                  <a:pt x="1922" y="297"/>
                </a:lnTo>
                <a:lnTo>
                  <a:pt x="1922" y="301"/>
                </a:lnTo>
                <a:lnTo>
                  <a:pt x="1922" y="305"/>
                </a:lnTo>
                <a:lnTo>
                  <a:pt x="1921" y="309"/>
                </a:lnTo>
                <a:lnTo>
                  <a:pt x="1914" y="327"/>
                </a:lnTo>
                <a:lnTo>
                  <a:pt x="1914" y="327"/>
                </a:lnTo>
                <a:lnTo>
                  <a:pt x="1908" y="349"/>
                </a:lnTo>
                <a:lnTo>
                  <a:pt x="1902" y="372"/>
                </a:lnTo>
                <a:lnTo>
                  <a:pt x="1890" y="415"/>
                </a:lnTo>
                <a:lnTo>
                  <a:pt x="1890" y="415"/>
                </a:lnTo>
                <a:lnTo>
                  <a:pt x="1923" y="415"/>
                </a:lnTo>
                <a:lnTo>
                  <a:pt x="1954" y="413"/>
                </a:lnTo>
                <a:lnTo>
                  <a:pt x="2016" y="407"/>
                </a:lnTo>
                <a:lnTo>
                  <a:pt x="2016" y="407"/>
                </a:lnTo>
                <a:lnTo>
                  <a:pt x="2023" y="415"/>
                </a:lnTo>
                <a:lnTo>
                  <a:pt x="2029" y="423"/>
                </a:lnTo>
                <a:lnTo>
                  <a:pt x="2033" y="430"/>
                </a:lnTo>
                <a:lnTo>
                  <a:pt x="2036" y="438"/>
                </a:lnTo>
                <a:lnTo>
                  <a:pt x="2039" y="446"/>
                </a:lnTo>
                <a:lnTo>
                  <a:pt x="2040" y="456"/>
                </a:lnTo>
                <a:lnTo>
                  <a:pt x="2039" y="467"/>
                </a:lnTo>
                <a:lnTo>
                  <a:pt x="2038" y="480"/>
                </a:lnTo>
                <a:lnTo>
                  <a:pt x="2038" y="480"/>
                </a:lnTo>
                <a:lnTo>
                  <a:pt x="2034" y="494"/>
                </a:lnTo>
                <a:lnTo>
                  <a:pt x="2030" y="510"/>
                </a:lnTo>
                <a:lnTo>
                  <a:pt x="2027" y="526"/>
                </a:lnTo>
                <a:lnTo>
                  <a:pt x="2024" y="542"/>
                </a:lnTo>
                <a:lnTo>
                  <a:pt x="2024" y="542"/>
                </a:lnTo>
                <a:lnTo>
                  <a:pt x="2021" y="555"/>
                </a:lnTo>
                <a:lnTo>
                  <a:pt x="2021" y="567"/>
                </a:lnTo>
                <a:lnTo>
                  <a:pt x="2020" y="580"/>
                </a:lnTo>
                <a:lnTo>
                  <a:pt x="2019" y="593"/>
                </a:lnTo>
                <a:lnTo>
                  <a:pt x="2019" y="593"/>
                </a:lnTo>
                <a:lnTo>
                  <a:pt x="2017" y="603"/>
                </a:lnTo>
                <a:lnTo>
                  <a:pt x="2014" y="612"/>
                </a:lnTo>
                <a:lnTo>
                  <a:pt x="2011" y="622"/>
                </a:lnTo>
                <a:lnTo>
                  <a:pt x="2009" y="631"/>
                </a:lnTo>
                <a:lnTo>
                  <a:pt x="2009" y="631"/>
                </a:lnTo>
                <a:lnTo>
                  <a:pt x="2005" y="647"/>
                </a:lnTo>
                <a:lnTo>
                  <a:pt x="2002" y="661"/>
                </a:lnTo>
                <a:lnTo>
                  <a:pt x="1993" y="693"/>
                </a:lnTo>
                <a:lnTo>
                  <a:pt x="1993" y="693"/>
                </a:lnTo>
                <a:lnTo>
                  <a:pt x="1974" y="768"/>
                </a:lnTo>
                <a:lnTo>
                  <a:pt x="1956" y="844"/>
                </a:lnTo>
                <a:lnTo>
                  <a:pt x="1937" y="919"/>
                </a:lnTo>
                <a:lnTo>
                  <a:pt x="1919" y="991"/>
                </a:lnTo>
                <a:lnTo>
                  <a:pt x="1919" y="991"/>
                </a:lnTo>
                <a:lnTo>
                  <a:pt x="1911" y="1014"/>
                </a:lnTo>
                <a:lnTo>
                  <a:pt x="1905" y="1036"/>
                </a:lnTo>
                <a:lnTo>
                  <a:pt x="1898" y="1058"/>
                </a:lnTo>
                <a:lnTo>
                  <a:pt x="1895" y="1069"/>
                </a:lnTo>
                <a:lnTo>
                  <a:pt x="1893" y="1079"/>
                </a:lnTo>
                <a:lnTo>
                  <a:pt x="1893" y="1079"/>
                </a:lnTo>
                <a:lnTo>
                  <a:pt x="1886" y="1126"/>
                </a:lnTo>
                <a:lnTo>
                  <a:pt x="1881" y="1149"/>
                </a:lnTo>
                <a:lnTo>
                  <a:pt x="1877" y="1170"/>
                </a:lnTo>
                <a:lnTo>
                  <a:pt x="1872" y="1192"/>
                </a:lnTo>
                <a:lnTo>
                  <a:pt x="1865" y="1212"/>
                </a:lnTo>
                <a:lnTo>
                  <a:pt x="1859" y="1232"/>
                </a:lnTo>
                <a:lnTo>
                  <a:pt x="1850" y="1252"/>
                </a:lnTo>
                <a:lnTo>
                  <a:pt x="1850" y="1252"/>
                </a:lnTo>
                <a:lnTo>
                  <a:pt x="1846" y="1254"/>
                </a:lnTo>
                <a:lnTo>
                  <a:pt x="1841" y="1257"/>
                </a:lnTo>
                <a:lnTo>
                  <a:pt x="1834" y="1259"/>
                </a:lnTo>
                <a:lnTo>
                  <a:pt x="1830" y="1262"/>
                </a:lnTo>
                <a:lnTo>
                  <a:pt x="1830" y="1262"/>
                </a:lnTo>
                <a:lnTo>
                  <a:pt x="1812" y="1265"/>
                </a:lnTo>
                <a:lnTo>
                  <a:pt x="1792" y="1265"/>
                </a:lnTo>
                <a:lnTo>
                  <a:pt x="1773" y="1263"/>
                </a:lnTo>
                <a:lnTo>
                  <a:pt x="1753" y="1262"/>
                </a:lnTo>
                <a:lnTo>
                  <a:pt x="1753" y="1262"/>
                </a:lnTo>
                <a:lnTo>
                  <a:pt x="1733" y="1261"/>
                </a:lnTo>
                <a:lnTo>
                  <a:pt x="1715" y="1262"/>
                </a:lnTo>
                <a:lnTo>
                  <a:pt x="1697" y="1265"/>
                </a:lnTo>
                <a:lnTo>
                  <a:pt x="1679" y="1268"/>
                </a:lnTo>
                <a:lnTo>
                  <a:pt x="1642" y="1274"/>
                </a:lnTo>
                <a:lnTo>
                  <a:pt x="1624" y="1276"/>
                </a:lnTo>
                <a:lnTo>
                  <a:pt x="1607" y="1278"/>
                </a:lnTo>
                <a:lnTo>
                  <a:pt x="1607" y="1278"/>
                </a:lnTo>
                <a:lnTo>
                  <a:pt x="1593" y="1277"/>
                </a:lnTo>
                <a:lnTo>
                  <a:pt x="1579" y="1277"/>
                </a:lnTo>
                <a:lnTo>
                  <a:pt x="1573" y="1277"/>
                </a:lnTo>
                <a:lnTo>
                  <a:pt x="1568" y="1280"/>
                </a:lnTo>
                <a:lnTo>
                  <a:pt x="1561" y="1282"/>
                </a:lnTo>
                <a:lnTo>
                  <a:pt x="1556" y="1285"/>
                </a:lnTo>
                <a:lnTo>
                  <a:pt x="1556" y="1285"/>
                </a:lnTo>
                <a:lnTo>
                  <a:pt x="1428" y="1293"/>
                </a:lnTo>
                <a:lnTo>
                  <a:pt x="1294" y="1301"/>
                </a:lnTo>
                <a:lnTo>
                  <a:pt x="1294" y="1301"/>
                </a:lnTo>
                <a:lnTo>
                  <a:pt x="1224" y="1306"/>
                </a:lnTo>
                <a:lnTo>
                  <a:pt x="1188" y="1311"/>
                </a:lnTo>
                <a:lnTo>
                  <a:pt x="1153" y="1315"/>
                </a:lnTo>
                <a:lnTo>
                  <a:pt x="1118" y="1320"/>
                </a:lnTo>
                <a:lnTo>
                  <a:pt x="1084" y="1328"/>
                </a:lnTo>
                <a:lnTo>
                  <a:pt x="1050" y="1335"/>
                </a:lnTo>
                <a:lnTo>
                  <a:pt x="1018" y="1344"/>
                </a:lnTo>
                <a:lnTo>
                  <a:pt x="1018" y="1344"/>
                </a:lnTo>
                <a:lnTo>
                  <a:pt x="1012" y="1347"/>
                </a:lnTo>
                <a:lnTo>
                  <a:pt x="1012" y="1347"/>
                </a:lnTo>
                <a:lnTo>
                  <a:pt x="999" y="1354"/>
                </a:lnTo>
                <a:lnTo>
                  <a:pt x="987" y="1362"/>
                </a:lnTo>
                <a:lnTo>
                  <a:pt x="975" y="1369"/>
                </a:lnTo>
                <a:lnTo>
                  <a:pt x="969" y="1373"/>
                </a:lnTo>
                <a:lnTo>
                  <a:pt x="961" y="1374"/>
                </a:lnTo>
                <a:lnTo>
                  <a:pt x="961" y="1374"/>
                </a:lnTo>
                <a:lnTo>
                  <a:pt x="947" y="1376"/>
                </a:lnTo>
                <a:lnTo>
                  <a:pt x="929" y="1377"/>
                </a:lnTo>
                <a:lnTo>
                  <a:pt x="912" y="1377"/>
                </a:lnTo>
                <a:lnTo>
                  <a:pt x="896" y="1376"/>
                </a:lnTo>
                <a:lnTo>
                  <a:pt x="896" y="1376"/>
                </a:lnTo>
                <a:lnTo>
                  <a:pt x="887" y="1374"/>
                </a:lnTo>
                <a:lnTo>
                  <a:pt x="877" y="1371"/>
                </a:lnTo>
                <a:lnTo>
                  <a:pt x="867" y="1367"/>
                </a:lnTo>
                <a:lnTo>
                  <a:pt x="861" y="1367"/>
                </a:lnTo>
                <a:lnTo>
                  <a:pt x="861" y="1367"/>
                </a:lnTo>
                <a:lnTo>
                  <a:pt x="839" y="1368"/>
                </a:lnTo>
                <a:lnTo>
                  <a:pt x="817" y="1369"/>
                </a:lnTo>
                <a:lnTo>
                  <a:pt x="772" y="1371"/>
                </a:lnTo>
                <a:lnTo>
                  <a:pt x="772" y="1371"/>
                </a:lnTo>
                <a:lnTo>
                  <a:pt x="741" y="1372"/>
                </a:lnTo>
                <a:lnTo>
                  <a:pt x="712" y="1375"/>
                </a:lnTo>
                <a:lnTo>
                  <a:pt x="649" y="1384"/>
                </a:lnTo>
                <a:lnTo>
                  <a:pt x="649" y="1384"/>
                </a:lnTo>
                <a:lnTo>
                  <a:pt x="614" y="1389"/>
                </a:lnTo>
                <a:lnTo>
                  <a:pt x="578" y="1392"/>
                </a:lnTo>
                <a:lnTo>
                  <a:pt x="542" y="1394"/>
                </a:lnTo>
                <a:lnTo>
                  <a:pt x="506" y="1397"/>
                </a:lnTo>
                <a:lnTo>
                  <a:pt x="506" y="1397"/>
                </a:lnTo>
                <a:lnTo>
                  <a:pt x="448" y="1404"/>
                </a:lnTo>
                <a:lnTo>
                  <a:pt x="388" y="1410"/>
                </a:lnTo>
                <a:lnTo>
                  <a:pt x="328" y="1415"/>
                </a:lnTo>
                <a:lnTo>
                  <a:pt x="298" y="1418"/>
                </a:lnTo>
                <a:lnTo>
                  <a:pt x="267" y="1419"/>
                </a:lnTo>
                <a:lnTo>
                  <a:pt x="267" y="1419"/>
                </a:lnTo>
                <a:lnTo>
                  <a:pt x="252" y="1418"/>
                </a:lnTo>
                <a:lnTo>
                  <a:pt x="244" y="1417"/>
                </a:lnTo>
                <a:lnTo>
                  <a:pt x="237" y="1417"/>
                </a:lnTo>
                <a:lnTo>
                  <a:pt x="237" y="1417"/>
                </a:lnTo>
                <a:lnTo>
                  <a:pt x="216" y="1419"/>
                </a:lnTo>
                <a:lnTo>
                  <a:pt x="196" y="1422"/>
                </a:lnTo>
                <a:lnTo>
                  <a:pt x="177" y="1425"/>
                </a:lnTo>
                <a:lnTo>
                  <a:pt x="156" y="1427"/>
                </a:lnTo>
                <a:lnTo>
                  <a:pt x="156" y="1427"/>
                </a:lnTo>
                <a:lnTo>
                  <a:pt x="134" y="1427"/>
                </a:lnTo>
                <a:lnTo>
                  <a:pt x="110" y="1425"/>
                </a:lnTo>
                <a:lnTo>
                  <a:pt x="87" y="1423"/>
                </a:lnTo>
                <a:lnTo>
                  <a:pt x="64" y="1422"/>
                </a:lnTo>
                <a:lnTo>
                  <a:pt x="64" y="1422"/>
                </a:lnTo>
                <a:lnTo>
                  <a:pt x="50" y="1421"/>
                </a:lnTo>
                <a:lnTo>
                  <a:pt x="36" y="1419"/>
                </a:lnTo>
                <a:lnTo>
                  <a:pt x="24" y="1415"/>
                </a:lnTo>
                <a:lnTo>
                  <a:pt x="11" y="1411"/>
                </a:lnTo>
                <a:lnTo>
                  <a:pt x="11" y="1411"/>
                </a:lnTo>
                <a:lnTo>
                  <a:pt x="9" y="1404"/>
                </a:lnTo>
                <a:lnTo>
                  <a:pt x="6" y="1394"/>
                </a:lnTo>
                <a:lnTo>
                  <a:pt x="4" y="1386"/>
                </a:lnTo>
                <a:lnTo>
                  <a:pt x="2" y="1382"/>
                </a:lnTo>
                <a:lnTo>
                  <a:pt x="0" y="1379"/>
                </a:lnTo>
                <a:lnTo>
                  <a:pt x="0" y="1379"/>
                </a:lnTo>
                <a:lnTo>
                  <a:pt x="21" y="1335"/>
                </a:lnTo>
                <a:lnTo>
                  <a:pt x="43" y="1291"/>
                </a:lnTo>
                <a:lnTo>
                  <a:pt x="66" y="1250"/>
                </a:lnTo>
                <a:lnTo>
                  <a:pt x="89" y="1210"/>
                </a:lnTo>
                <a:lnTo>
                  <a:pt x="89" y="1210"/>
                </a:lnTo>
                <a:lnTo>
                  <a:pt x="71" y="1211"/>
                </a:lnTo>
                <a:lnTo>
                  <a:pt x="52" y="1213"/>
                </a:lnTo>
                <a:lnTo>
                  <a:pt x="35" y="1215"/>
                </a:lnTo>
                <a:lnTo>
                  <a:pt x="18" y="1215"/>
                </a:lnTo>
                <a:lnTo>
                  <a:pt x="18" y="1215"/>
                </a:lnTo>
                <a:lnTo>
                  <a:pt x="16" y="1208"/>
                </a:lnTo>
                <a:lnTo>
                  <a:pt x="17" y="1199"/>
                </a:lnTo>
                <a:lnTo>
                  <a:pt x="19" y="1192"/>
                </a:lnTo>
                <a:lnTo>
                  <a:pt x="22" y="1183"/>
                </a:lnTo>
                <a:lnTo>
                  <a:pt x="30" y="1168"/>
                </a:lnTo>
                <a:lnTo>
                  <a:pt x="37" y="1153"/>
                </a:lnTo>
                <a:lnTo>
                  <a:pt x="37" y="1153"/>
                </a:lnTo>
                <a:lnTo>
                  <a:pt x="32" y="1151"/>
                </a:lnTo>
                <a:lnTo>
                  <a:pt x="27" y="1150"/>
                </a:lnTo>
                <a:lnTo>
                  <a:pt x="21" y="1151"/>
                </a:lnTo>
                <a:lnTo>
                  <a:pt x="16" y="1151"/>
                </a:lnTo>
                <a:lnTo>
                  <a:pt x="12" y="1152"/>
                </a:lnTo>
                <a:lnTo>
                  <a:pt x="7" y="1152"/>
                </a:lnTo>
                <a:lnTo>
                  <a:pt x="4" y="1151"/>
                </a:lnTo>
                <a:lnTo>
                  <a:pt x="0" y="1148"/>
                </a:lnTo>
                <a:lnTo>
                  <a:pt x="0" y="1148"/>
                </a:lnTo>
                <a:lnTo>
                  <a:pt x="0" y="1140"/>
                </a:lnTo>
                <a:lnTo>
                  <a:pt x="2" y="1134"/>
                </a:lnTo>
                <a:lnTo>
                  <a:pt x="5" y="1129"/>
                </a:lnTo>
                <a:lnTo>
                  <a:pt x="10" y="1123"/>
                </a:lnTo>
                <a:lnTo>
                  <a:pt x="19" y="1112"/>
                </a:lnTo>
                <a:lnTo>
                  <a:pt x="24" y="1107"/>
                </a:lnTo>
                <a:lnTo>
                  <a:pt x="27" y="1101"/>
                </a:lnTo>
                <a:lnTo>
                  <a:pt x="27" y="1101"/>
                </a:lnTo>
                <a:lnTo>
                  <a:pt x="24" y="1101"/>
                </a:lnTo>
                <a:lnTo>
                  <a:pt x="19" y="1101"/>
                </a:lnTo>
                <a:lnTo>
                  <a:pt x="14" y="1099"/>
                </a:lnTo>
                <a:lnTo>
                  <a:pt x="12" y="1097"/>
                </a:lnTo>
                <a:lnTo>
                  <a:pt x="11" y="1095"/>
                </a:lnTo>
                <a:lnTo>
                  <a:pt x="11" y="1095"/>
                </a:lnTo>
                <a:lnTo>
                  <a:pt x="14" y="1086"/>
                </a:lnTo>
                <a:lnTo>
                  <a:pt x="17" y="1078"/>
                </a:lnTo>
                <a:lnTo>
                  <a:pt x="27" y="1064"/>
                </a:lnTo>
                <a:lnTo>
                  <a:pt x="36" y="1051"/>
                </a:lnTo>
                <a:lnTo>
                  <a:pt x="41" y="1044"/>
                </a:lnTo>
                <a:lnTo>
                  <a:pt x="45" y="1036"/>
                </a:lnTo>
                <a:lnTo>
                  <a:pt x="45" y="1036"/>
                </a:lnTo>
                <a:lnTo>
                  <a:pt x="36" y="1036"/>
                </a:lnTo>
                <a:lnTo>
                  <a:pt x="29" y="1036"/>
                </a:lnTo>
                <a:lnTo>
                  <a:pt x="25" y="1035"/>
                </a:lnTo>
                <a:lnTo>
                  <a:pt x="21" y="1034"/>
                </a:lnTo>
                <a:lnTo>
                  <a:pt x="18" y="1031"/>
                </a:lnTo>
                <a:lnTo>
                  <a:pt x="16" y="1027"/>
                </a:lnTo>
                <a:lnTo>
                  <a:pt x="16" y="1027"/>
                </a:lnTo>
                <a:lnTo>
                  <a:pt x="19" y="1020"/>
                </a:lnTo>
                <a:lnTo>
                  <a:pt x="22" y="1014"/>
                </a:lnTo>
                <a:lnTo>
                  <a:pt x="33" y="1004"/>
                </a:lnTo>
                <a:lnTo>
                  <a:pt x="37" y="999"/>
                </a:lnTo>
                <a:lnTo>
                  <a:pt x="42" y="994"/>
                </a:lnTo>
                <a:lnTo>
                  <a:pt x="46" y="987"/>
                </a:lnTo>
                <a:lnTo>
                  <a:pt x="48" y="980"/>
                </a:lnTo>
                <a:lnTo>
                  <a:pt x="48" y="980"/>
                </a:lnTo>
                <a:lnTo>
                  <a:pt x="51" y="980"/>
                </a:lnTo>
                <a:lnTo>
                  <a:pt x="54" y="979"/>
                </a:lnTo>
                <a:lnTo>
                  <a:pt x="55" y="976"/>
                </a:lnTo>
                <a:lnTo>
                  <a:pt x="57" y="975"/>
                </a:lnTo>
                <a:lnTo>
                  <a:pt x="57" y="975"/>
                </a:lnTo>
                <a:lnTo>
                  <a:pt x="72" y="953"/>
                </a:lnTo>
                <a:lnTo>
                  <a:pt x="87" y="932"/>
                </a:lnTo>
                <a:lnTo>
                  <a:pt x="119" y="891"/>
                </a:lnTo>
                <a:lnTo>
                  <a:pt x="135" y="869"/>
                </a:lnTo>
                <a:lnTo>
                  <a:pt x="151" y="849"/>
                </a:lnTo>
                <a:lnTo>
                  <a:pt x="166" y="827"/>
                </a:lnTo>
                <a:lnTo>
                  <a:pt x="180" y="803"/>
                </a:lnTo>
                <a:lnTo>
                  <a:pt x="180" y="803"/>
                </a:lnTo>
                <a:lnTo>
                  <a:pt x="182" y="802"/>
                </a:lnTo>
                <a:lnTo>
                  <a:pt x="184" y="800"/>
                </a:lnTo>
                <a:lnTo>
                  <a:pt x="186" y="799"/>
                </a:lnTo>
                <a:lnTo>
                  <a:pt x="191" y="798"/>
                </a:lnTo>
                <a:lnTo>
                  <a:pt x="191" y="798"/>
                </a:lnTo>
                <a:lnTo>
                  <a:pt x="210" y="766"/>
                </a:lnTo>
                <a:lnTo>
                  <a:pt x="215" y="757"/>
                </a:lnTo>
                <a:lnTo>
                  <a:pt x="221" y="751"/>
                </a:lnTo>
                <a:lnTo>
                  <a:pt x="227" y="743"/>
                </a:lnTo>
                <a:lnTo>
                  <a:pt x="234" y="738"/>
                </a:lnTo>
                <a:lnTo>
                  <a:pt x="234" y="738"/>
                </a:lnTo>
                <a:lnTo>
                  <a:pt x="252" y="708"/>
                </a:lnTo>
                <a:lnTo>
                  <a:pt x="269" y="681"/>
                </a:lnTo>
                <a:lnTo>
                  <a:pt x="304" y="630"/>
                </a:lnTo>
                <a:lnTo>
                  <a:pt x="321" y="603"/>
                </a:lnTo>
                <a:lnTo>
                  <a:pt x="337" y="576"/>
                </a:lnTo>
                <a:lnTo>
                  <a:pt x="353" y="546"/>
                </a:lnTo>
                <a:lnTo>
                  <a:pt x="368" y="514"/>
                </a:lnTo>
                <a:lnTo>
                  <a:pt x="368" y="514"/>
                </a:lnTo>
                <a:lnTo>
                  <a:pt x="372" y="512"/>
                </a:lnTo>
                <a:lnTo>
                  <a:pt x="374" y="511"/>
                </a:lnTo>
                <a:lnTo>
                  <a:pt x="380" y="512"/>
                </a:lnTo>
                <a:lnTo>
                  <a:pt x="380" y="512"/>
                </a:lnTo>
                <a:lnTo>
                  <a:pt x="398" y="484"/>
                </a:lnTo>
                <a:lnTo>
                  <a:pt x="417" y="456"/>
                </a:lnTo>
                <a:lnTo>
                  <a:pt x="436" y="429"/>
                </a:lnTo>
                <a:lnTo>
                  <a:pt x="453" y="402"/>
                </a:lnTo>
                <a:lnTo>
                  <a:pt x="453" y="402"/>
                </a:lnTo>
                <a:lnTo>
                  <a:pt x="456" y="402"/>
                </a:lnTo>
                <a:lnTo>
                  <a:pt x="458" y="403"/>
                </a:lnTo>
                <a:lnTo>
                  <a:pt x="460" y="406"/>
                </a:lnTo>
                <a:lnTo>
                  <a:pt x="464" y="409"/>
                </a:lnTo>
                <a:lnTo>
                  <a:pt x="465" y="410"/>
                </a:lnTo>
                <a:lnTo>
                  <a:pt x="468" y="410"/>
                </a:lnTo>
                <a:lnTo>
                  <a:pt x="468" y="410"/>
                </a:lnTo>
                <a:lnTo>
                  <a:pt x="482" y="408"/>
                </a:lnTo>
                <a:lnTo>
                  <a:pt x="497" y="406"/>
                </a:lnTo>
                <a:lnTo>
                  <a:pt x="513" y="405"/>
                </a:lnTo>
                <a:lnTo>
                  <a:pt x="529" y="405"/>
                </a:lnTo>
                <a:lnTo>
                  <a:pt x="562" y="406"/>
                </a:lnTo>
                <a:lnTo>
                  <a:pt x="595" y="409"/>
                </a:lnTo>
                <a:lnTo>
                  <a:pt x="595" y="409"/>
                </a:lnTo>
                <a:lnTo>
                  <a:pt x="647" y="412"/>
                </a:lnTo>
                <a:lnTo>
                  <a:pt x="698" y="413"/>
                </a:lnTo>
                <a:lnTo>
                  <a:pt x="748" y="415"/>
                </a:lnTo>
                <a:lnTo>
                  <a:pt x="797" y="420"/>
                </a:lnTo>
                <a:lnTo>
                  <a:pt x="797" y="420"/>
                </a:lnTo>
                <a:lnTo>
                  <a:pt x="815" y="424"/>
                </a:lnTo>
                <a:lnTo>
                  <a:pt x="834" y="428"/>
                </a:lnTo>
                <a:lnTo>
                  <a:pt x="878" y="436"/>
                </a:lnTo>
                <a:lnTo>
                  <a:pt x="902" y="440"/>
                </a:lnTo>
                <a:lnTo>
                  <a:pt x="924" y="444"/>
                </a:lnTo>
                <a:lnTo>
                  <a:pt x="948" y="450"/>
                </a:lnTo>
                <a:lnTo>
                  <a:pt x="969" y="456"/>
                </a:lnTo>
                <a:lnTo>
                  <a:pt x="969" y="456"/>
                </a:lnTo>
                <a:lnTo>
                  <a:pt x="985" y="429"/>
                </a:lnTo>
                <a:lnTo>
                  <a:pt x="993" y="414"/>
                </a:lnTo>
                <a:lnTo>
                  <a:pt x="999" y="399"/>
                </a:lnTo>
                <a:lnTo>
                  <a:pt x="999" y="399"/>
                </a:lnTo>
                <a:lnTo>
                  <a:pt x="1002" y="399"/>
                </a:lnTo>
                <a:lnTo>
                  <a:pt x="1004" y="399"/>
                </a:lnTo>
                <a:lnTo>
                  <a:pt x="1005" y="399"/>
                </a:lnTo>
                <a:lnTo>
                  <a:pt x="1008" y="398"/>
                </a:lnTo>
                <a:lnTo>
                  <a:pt x="1008" y="398"/>
                </a:lnTo>
                <a:lnTo>
                  <a:pt x="1026" y="368"/>
                </a:lnTo>
                <a:lnTo>
                  <a:pt x="1043" y="338"/>
                </a:lnTo>
                <a:lnTo>
                  <a:pt x="1061" y="308"/>
                </a:lnTo>
                <a:lnTo>
                  <a:pt x="1079" y="278"/>
                </a:lnTo>
                <a:lnTo>
                  <a:pt x="1079" y="278"/>
                </a:lnTo>
                <a:close/>
                <a:moveTo>
                  <a:pt x="1042" y="789"/>
                </a:moveTo>
                <a:lnTo>
                  <a:pt x="1042" y="789"/>
                </a:lnTo>
                <a:lnTo>
                  <a:pt x="1046" y="778"/>
                </a:lnTo>
                <a:lnTo>
                  <a:pt x="1049" y="769"/>
                </a:lnTo>
                <a:lnTo>
                  <a:pt x="1056" y="748"/>
                </a:lnTo>
                <a:lnTo>
                  <a:pt x="1056" y="748"/>
                </a:lnTo>
                <a:lnTo>
                  <a:pt x="1063" y="726"/>
                </a:lnTo>
                <a:lnTo>
                  <a:pt x="1066" y="714"/>
                </a:lnTo>
                <a:lnTo>
                  <a:pt x="1067" y="710"/>
                </a:lnTo>
                <a:lnTo>
                  <a:pt x="1066" y="709"/>
                </a:lnTo>
                <a:lnTo>
                  <a:pt x="1066" y="709"/>
                </a:lnTo>
                <a:lnTo>
                  <a:pt x="1069" y="708"/>
                </a:lnTo>
                <a:lnTo>
                  <a:pt x="1070" y="706"/>
                </a:lnTo>
                <a:lnTo>
                  <a:pt x="1073" y="700"/>
                </a:lnTo>
                <a:lnTo>
                  <a:pt x="1075" y="692"/>
                </a:lnTo>
                <a:lnTo>
                  <a:pt x="1076" y="684"/>
                </a:lnTo>
                <a:lnTo>
                  <a:pt x="1076" y="684"/>
                </a:lnTo>
                <a:lnTo>
                  <a:pt x="1114" y="609"/>
                </a:lnTo>
                <a:lnTo>
                  <a:pt x="1152" y="535"/>
                </a:lnTo>
                <a:lnTo>
                  <a:pt x="1152" y="535"/>
                </a:lnTo>
                <a:lnTo>
                  <a:pt x="1156" y="533"/>
                </a:lnTo>
                <a:lnTo>
                  <a:pt x="1160" y="532"/>
                </a:lnTo>
                <a:lnTo>
                  <a:pt x="1163" y="531"/>
                </a:lnTo>
                <a:lnTo>
                  <a:pt x="1166" y="528"/>
                </a:lnTo>
                <a:lnTo>
                  <a:pt x="1166" y="528"/>
                </a:lnTo>
                <a:lnTo>
                  <a:pt x="1176" y="511"/>
                </a:lnTo>
                <a:lnTo>
                  <a:pt x="1185" y="495"/>
                </a:lnTo>
                <a:lnTo>
                  <a:pt x="1207" y="464"/>
                </a:lnTo>
                <a:lnTo>
                  <a:pt x="1207" y="464"/>
                </a:lnTo>
                <a:lnTo>
                  <a:pt x="1220" y="412"/>
                </a:lnTo>
                <a:lnTo>
                  <a:pt x="1229" y="359"/>
                </a:lnTo>
                <a:lnTo>
                  <a:pt x="1233" y="332"/>
                </a:lnTo>
                <a:lnTo>
                  <a:pt x="1238" y="304"/>
                </a:lnTo>
                <a:lnTo>
                  <a:pt x="1240" y="277"/>
                </a:lnTo>
                <a:lnTo>
                  <a:pt x="1242" y="249"/>
                </a:lnTo>
                <a:lnTo>
                  <a:pt x="1243" y="223"/>
                </a:lnTo>
                <a:lnTo>
                  <a:pt x="1243" y="195"/>
                </a:lnTo>
                <a:lnTo>
                  <a:pt x="1241" y="168"/>
                </a:lnTo>
                <a:lnTo>
                  <a:pt x="1239" y="142"/>
                </a:lnTo>
                <a:lnTo>
                  <a:pt x="1236" y="116"/>
                </a:lnTo>
                <a:lnTo>
                  <a:pt x="1230" y="90"/>
                </a:lnTo>
                <a:lnTo>
                  <a:pt x="1224" y="65"/>
                </a:lnTo>
                <a:lnTo>
                  <a:pt x="1216" y="41"/>
                </a:lnTo>
                <a:lnTo>
                  <a:pt x="1216" y="41"/>
                </a:lnTo>
                <a:lnTo>
                  <a:pt x="1210" y="54"/>
                </a:lnTo>
                <a:lnTo>
                  <a:pt x="1205" y="66"/>
                </a:lnTo>
                <a:lnTo>
                  <a:pt x="1196" y="92"/>
                </a:lnTo>
                <a:lnTo>
                  <a:pt x="1188" y="119"/>
                </a:lnTo>
                <a:lnTo>
                  <a:pt x="1181" y="143"/>
                </a:lnTo>
                <a:lnTo>
                  <a:pt x="1181" y="143"/>
                </a:lnTo>
                <a:lnTo>
                  <a:pt x="1176" y="154"/>
                </a:lnTo>
                <a:lnTo>
                  <a:pt x="1169" y="164"/>
                </a:lnTo>
                <a:lnTo>
                  <a:pt x="1157" y="183"/>
                </a:lnTo>
                <a:lnTo>
                  <a:pt x="1157" y="183"/>
                </a:lnTo>
                <a:lnTo>
                  <a:pt x="1155" y="187"/>
                </a:lnTo>
                <a:lnTo>
                  <a:pt x="1154" y="192"/>
                </a:lnTo>
                <a:lnTo>
                  <a:pt x="1153" y="196"/>
                </a:lnTo>
                <a:lnTo>
                  <a:pt x="1152" y="199"/>
                </a:lnTo>
                <a:lnTo>
                  <a:pt x="1152" y="199"/>
                </a:lnTo>
                <a:lnTo>
                  <a:pt x="1147" y="206"/>
                </a:lnTo>
                <a:lnTo>
                  <a:pt x="1141" y="212"/>
                </a:lnTo>
                <a:lnTo>
                  <a:pt x="1136" y="217"/>
                </a:lnTo>
                <a:lnTo>
                  <a:pt x="1131" y="224"/>
                </a:lnTo>
                <a:lnTo>
                  <a:pt x="1131" y="224"/>
                </a:lnTo>
                <a:lnTo>
                  <a:pt x="1101" y="270"/>
                </a:lnTo>
                <a:lnTo>
                  <a:pt x="1101" y="270"/>
                </a:lnTo>
                <a:lnTo>
                  <a:pt x="1091" y="285"/>
                </a:lnTo>
                <a:lnTo>
                  <a:pt x="1082" y="301"/>
                </a:lnTo>
                <a:lnTo>
                  <a:pt x="1074" y="316"/>
                </a:lnTo>
                <a:lnTo>
                  <a:pt x="1066" y="332"/>
                </a:lnTo>
                <a:lnTo>
                  <a:pt x="1066" y="332"/>
                </a:lnTo>
                <a:lnTo>
                  <a:pt x="1053" y="349"/>
                </a:lnTo>
                <a:lnTo>
                  <a:pt x="1041" y="366"/>
                </a:lnTo>
                <a:lnTo>
                  <a:pt x="1029" y="384"/>
                </a:lnTo>
                <a:lnTo>
                  <a:pt x="1017" y="404"/>
                </a:lnTo>
                <a:lnTo>
                  <a:pt x="996" y="442"/>
                </a:lnTo>
                <a:lnTo>
                  <a:pt x="984" y="461"/>
                </a:lnTo>
                <a:lnTo>
                  <a:pt x="972" y="480"/>
                </a:lnTo>
                <a:lnTo>
                  <a:pt x="972" y="480"/>
                </a:lnTo>
                <a:lnTo>
                  <a:pt x="973" y="482"/>
                </a:lnTo>
                <a:lnTo>
                  <a:pt x="973" y="484"/>
                </a:lnTo>
                <a:lnTo>
                  <a:pt x="972" y="487"/>
                </a:lnTo>
                <a:lnTo>
                  <a:pt x="971" y="490"/>
                </a:lnTo>
                <a:lnTo>
                  <a:pt x="970" y="493"/>
                </a:lnTo>
                <a:lnTo>
                  <a:pt x="971" y="496"/>
                </a:lnTo>
                <a:lnTo>
                  <a:pt x="971" y="496"/>
                </a:lnTo>
                <a:lnTo>
                  <a:pt x="947" y="533"/>
                </a:lnTo>
                <a:lnTo>
                  <a:pt x="922" y="572"/>
                </a:lnTo>
                <a:lnTo>
                  <a:pt x="910" y="591"/>
                </a:lnTo>
                <a:lnTo>
                  <a:pt x="899" y="610"/>
                </a:lnTo>
                <a:lnTo>
                  <a:pt x="889" y="631"/>
                </a:lnTo>
                <a:lnTo>
                  <a:pt x="880" y="650"/>
                </a:lnTo>
                <a:lnTo>
                  <a:pt x="880" y="650"/>
                </a:lnTo>
                <a:lnTo>
                  <a:pt x="884" y="669"/>
                </a:lnTo>
                <a:lnTo>
                  <a:pt x="890" y="686"/>
                </a:lnTo>
                <a:lnTo>
                  <a:pt x="896" y="703"/>
                </a:lnTo>
                <a:lnTo>
                  <a:pt x="902" y="720"/>
                </a:lnTo>
                <a:lnTo>
                  <a:pt x="902" y="720"/>
                </a:lnTo>
                <a:lnTo>
                  <a:pt x="909" y="752"/>
                </a:lnTo>
                <a:lnTo>
                  <a:pt x="913" y="783"/>
                </a:lnTo>
                <a:lnTo>
                  <a:pt x="917" y="814"/>
                </a:lnTo>
                <a:lnTo>
                  <a:pt x="919" y="845"/>
                </a:lnTo>
                <a:lnTo>
                  <a:pt x="919" y="877"/>
                </a:lnTo>
                <a:lnTo>
                  <a:pt x="918" y="908"/>
                </a:lnTo>
                <a:lnTo>
                  <a:pt x="914" y="971"/>
                </a:lnTo>
                <a:lnTo>
                  <a:pt x="910" y="1036"/>
                </a:lnTo>
                <a:lnTo>
                  <a:pt x="908" y="1069"/>
                </a:lnTo>
                <a:lnTo>
                  <a:pt x="907" y="1103"/>
                </a:lnTo>
                <a:lnTo>
                  <a:pt x="907" y="1136"/>
                </a:lnTo>
                <a:lnTo>
                  <a:pt x="908" y="1171"/>
                </a:lnTo>
                <a:lnTo>
                  <a:pt x="910" y="1207"/>
                </a:lnTo>
                <a:lnTo>
                  <a:pt x="913" y="1242"/>
                </a:lnTo>
                <a:lnTo>
                  <a:pt x="913" y="1242"/>
                </a:lnTo>
                <a:lnTo>
                  <a:pt x="936" y="1140"/>
                </a:lnTo>
                <a:lnTo>
                  <a:pt x="947" y="1091"/>
                </a:lnTo>
                <a:lnTo>
                  <a:pt x="958" y="1043"/>
                </a:lnTo>
                <a:lnTo>
                  <a:pt x="971" y="996"/>
                </a:lnTo>
                <a:lnTo>
                  <a:pt x="985" y="950"/>
                </a:lnTo>
                <a:lnTo>
                  <a:pt x="999" y="903"/>
                </a:lnTo>
                <a:lnTo>
                  <a:pt x="1015" y="857"/>
                </a:lnTo>
                <a:lnTo>
                  <a:pt x="1015" y="857"/>
                </a:lnTo>
                <a:lnTo>
                  <a:pt x="1017" y="854"/>
                </a:lnTo>
                <a:lnTo>
                  <a:pt x="1016" y="852"/>
                </a:lnTo>
                <a:lnTo>
                  <a:pt x="1014" y="850"/>
                </a:lnTo>
                <a:lnTo>
                  <a:pt x="1014" y="849"/>
                </a:lnTo>
                <a:lnTo>
                  <a:pt x="1013" y="848"/>
                </a:lnTo>
                <a:lnTo>
                  <a:pt x="1013" y="848"/>
                </a:lnTo>
                <a:lnTo>
                  <a:pt x="1018" y="849"/>
                </a:lnTo>
                <a:lnTo>
                  <a:pt x="1020" y="848"/>
                </a:lnTo>
                <a:lnTo>
                  <a:pt x="1020" y="844"/>
                </a:lnTo>
                <a:lnTo>
                  <a:pt x="1020" y="844"/>
                </a:lnTo>
                <a:lnTo>
                  <a:pt x="1030" y="821"/>
                </a:lnTo>
                <a:lnTo>
                  <a:pt x="1034" y="809"/>
                </a:lnTo>
                <a:lnTo>
                  <a:pt x="1039" y="798"/>
                </a:lnTo>
                <a:lnTo>
                  <a:pt x="1039" y="798"/>
                </a:lnTo>
                <a:lnTo>
                  <a:pt x="1038" y="797"/>
                </a:lnTo>
                <a:lnTo>
                  <a:pt x="1038" y="796"/>
                </a:lnTo>
                <a:lnTo>
                  <a:pt x="1036" y="798"/>
                </a:lnTo>
                <a:lnTo>
                  <a:pt x="1035" y="800"/>
                </a:lnTo>
                <a:lnTo>
                  <a:pt x="1035" y="800"/>
                </a:lnTo>
                <a:lnTo>
                  <a:pt x="1034" y="798"/>
                </a:lnTo>
                <a:lnTo>
                  <a:pt x="1034" y="798"/>
                </a:lnTo>
                <a:lnTo>
                  <a:pt x="1034" y="796"/>
                </a:lnTo>
                <a:lnTo>
                  <a:pt x="1035" y="794"/>
                </a:lnTo>
                <a:lnTo>
                  <a:pt x="1039" y="793"/>
                </a:lnTo>
                <a:lnTo>
                  <a:pt x="1042" y="792"/>
                </a:lnTo>
                <a:lnTo>
                  <a:pt x="1042" y="791"/>
                </a:lnTo>
                <a:lnTo>
                  <a:pt x="1042" y="789"/>
                </a:lnTo>
                <a:lnTo>
                  <a:pt x="1042" y="789"/>
                </a:lnTo>
                <a:close/>
                <a:moveTo>
                  <a:pt x="1666" y="178"/>
                </a:moveTo>
                <a:lnTo>
                  <a:pt x="1666" y="178"/>
                </a:lnTo>
                <a:lnTo>
                  <a:pt x="1650" y="190"/>
                </a:lnTo>
                <a:lnTo>
                  <a:pt x="1634" y="201"/>
                </a:lnTo>
                <a:lnTo>
                  <a:pt x="1617" y="212"/>
                </a:lnTo>
                <a:lnTo>
                  <a:pt x="1599" y="222"/>
                </a:lnTo>
                <a:lnTo>
                  <a:pt x="1599" y="222"/>
                </a:lnTo>
                <a:lnTo>
                  <a:pt x="1572" y="231"/>
                </a:lnTo>
                <a:lnTo>
                  <a:pt x="1545" y="242"/>
                </a:lnTo>
                <a:lnTo>
                  <a:pt x="1520" y="254"/>
                </a:lnTo>
                <a:lnTo>
                  <a:pt x="1496" y="264"/>
                </a:lnTo>
                <a:lnTo>
                  <a:pt x="1471" y="277"/>
                </a:lnTo>
                <a:lnTo>
                  <a:pt x="1449" y="290"/>
                </a:lnTo>
                <a:lnTo>
                  <a:pt x="1426" y="303"/>
                </a:lnTo>
                <a:lnTo>
                  <a:pt x="1405" y="316"/>
                </a:lnTo>
                <a:lnTo>
                  <a:pt x="1405" y="316"/>
                </a:lnTo>
                <a:lnTo>
                  <a:pt x="1374" y="337"/>
                </a:lnTo>
                <a:lnTo>
                  <a:pt x="1344" y="360"/>
                </a:lnTo>
                <a:lnTo>
                  <a:pt x="1287" y="407"/>
                </a:lnTo>
                <a:lnTo>
                  <a:pt x="1287" y="407"/>
                </a:lnTo>
                <a:lnTo>
                  <a:pt x="1259" y="431"/>
                </a:lnTo>
                <a:lnTo>
                  <a:pt x="1245" y="443"/>
                </a:lnTo>
                <a:lnTo>
                  <a:pt x="1232" y="457"/>
                </a:lnTo>
                <a:lnTo>
                  <a:pt x="1221" y="470"/>
                </a:lnTo>
                <a:lnTo>
                  <a:pt x="1209" y="485"/>
                </a:lnTo>
                <a:lnTo>
                  <a:pt x="1198" y="500"/>
                </a:lnTo>
                <a:lnTo>
                  <a:pt x="1187" y="515"/>
                </a:lnTo>
                <a:lnTo>
                  <a:pt x="1187" y="515"/>
                </a:lnTo>
                <a:lnTo>
                  <a:pt x="1167" y="547"/>
                </a:lnTo>
                <a:lnTo>
                  <a:pt x="1147" y="577"/>
                </a:lnTo>
                <a:lnTo>
                  <a:pt x="1147" y="577"/>
                </a:lnTo>
                <a:lnTo>
                  <a:pt x="1139" y="589"/>
                </a:lnTo>
                <a:lnTo>
                  <a:pt x="1133" y="602"/>
                </a:lnTo>
                <a:lnTo>
                  <a:pt x="1120" y="629"/>
                </a:lnTo>
                <a:lnTo>
                  <a:pt x="1099" y="681"/>
                </a:lnTo>
                <a:lnTo>
                  <a:pt x="1099" y="681"/>
                </a:lnTo>
                <a:lnTo>
                  <a:pt x="1087" y="710"/>
                </a:lnTo>
                <a:lnTo>
                  <a:pt x="1075" y="740"/>
                </a:lnTo>
                <a:lnTo>
                  <a:pt x="1055" y="799"/>
                </a:lnTo>
                <a:lnTo>
                  <a:pt x="1033" y="858"/>
                </a:lnTo>
                <a:lnTo>
                  <a:pt x="1012" y="918"/>
                </a:lnTo>
                <a:lnTo>
                  <a:pt x="1012" y="918"/>
                </a:lnTo>
                <a:lnTo>
                  <a:pt x="999" y="952"/>
                </a:lnTo>
                <a:lnTo>
                  <a:pt x="988" y="986"/>
                </a:lnTo>
                <a:lnTo>
                  <a:pt x="978" y="1021"/>
                </a:lnTo>
                <a:lnTo>
                  <a:pt x="968" y="1058"/>
                </a:lnTo>
                <a:lnTo>
                  <a:pt x="950" y="1130"/>
                </a:lnTo>
                <a:lnTo>
                  <a:pt x="932" y="1203"/>
                </a:lnTo>
                <a:lnTo>
                  <a:pt x="932" y="1203"/>
                </a:lnTo>
                <a:lnTo>
                  <a:pt x="933" y="1209"/>
                </a:lnTo>
                <a:lnTo>
                  <a:pt x="933" y="1215"/>
                </a:lnTo>
                <a:lnTo>
                  <a:pt x="930" y="1227"/>
                </a:lnTo>
                <a:lnTo>
                  <a:pt x="929" y="1233"/>
                </a:lnTo>
                <a:lnTo>
                  <a:pt x="928" y="1239"/>
                </a:lnTo>
                <a:lnTo>
                  <a:pt x="928" y="1244"/>
                </a:lnTo>
                <a:lnTo>
                  <a:pt x="929" y="1250"/>
                </a:lnTo>
                <a:lnTo>
                  <a:pt x="929" y="1250"/>
                </a:lnTo>
                <a:lnTo>
                  <a:pt x="935" y="1236"/>
                </a:lnTo>
                <a:lnTo>
                  <a:pt x="939" y="1222"/>
                </a:lnTo>
                <a:lnTo>
                  <a:pt x="942" y="1215"/>
                </a:lnTo>
                <a:lnTo>
                  <a:pt x="947" y="1210"/>
                </a:lnTo>
                <a:lnTo>
                  <a:pt x="951" y="1206"/>
                </a:lnTo>
                <a:lnTo>
                  <a:pt x="956" y="1201"/>
                </a:lnTo>
                <a:lnTo>
                  <a:pt x="956" y="1201"/>
                </a:lnTo>
                <a:lnTo>
                  <a:pt x="974" y="1172"/>
                </a:lnTo>
                <a:lnTo>
                  <a:pt x="993" y="1142"/>
                </a:lnTo>
                <a:lnTo>
                  <a:pt x="1013" y="1115"/>
                </a:lnTo>
                <a:lnTo>
                  <a:pt x="1023" y="1102"/>
                </a:lnTo>
                <a:lnTo>
                  <a:pt x="1033" y="1090"/>
                </a:lnTo>
                <a:lnTo>
                  <a:pt x="1033" y="1090"/>
                </a:lnTo>
                <a:lnTo>
                  <a:pt x="1045" y="1077"/>
                </a:lnTo>
                <a:lnTo>
                  <a:pt x="1057" y="1065"/>
                </a:lnTo>
                <a:lnTo>
                  <a:pt x="1071" y="1053"/>
                </a:lnTo>
                <a:lnTo>
                  <a:pt x="1082" y="1040"/>
                </a:lnTo>
                <a:lnTo>
                  <a:pt x="1082" y="1040"/>
                </a:lnTo>
                <a:lnTo>
                  <a:pt x="1105" y="1013"/>
                </a:lnTo>
                <a:lnTo>
                  <a:pt x="1117" y="1000"/>
                </a:lnTo>
                <a:lnTo>
                  <a:pt x="1129" y="988"/>
                </a:lnTo>
                <a:lnTo>
                  <a:pt x="1129" y="988"/>
                </a:lnTo>
                <a:lnTo>
                  <a:pt x="1168" y="956"/>
                </a:lnTo>
                <a:lnTo>
                  <a:pt x="1210" y="924"/>
                </a:lnTo>
                <a:lnTo>
                  <a:pt x="1230" y="909"/>
                </a:lnTo>
                <a:lnTo>
                  <a:pt x="1253" y="895"/>
                </a:lnTo>
                <a:lnTo>
                  <a:pt x="1275" y="881"/>
                </a:lnTo>
                <a:lnTo>
                  <a:pt x="1298" y="868"/>
                </a:lnTo>
                <a:lnTo>
                  <a:pt x="1321" y="857"/>
                </a:lnTo>
                <a:lnTo>
                  <a:pt x="1347" y="846"/>
                </a:lnTo>
                <a:lnTo>
                  <a:pt x="1372" y="837"/>
                </a:lnTo>
                <a:lnTo>
                  <a:pt x="1398" y="829"/>
                </a:lnTo>
                <a:lnTo>
                  <a:pt x="1426" y="822"/>
                </a:lnTo>
                <a:lnTo>
                  <a:pt x="1454" y="818"/>
                </a:lnTo>
                <a:lnTo>
                  <a:pt x="1484" y="815"/>
                </a:lnTo>
                <a:lnTo>
                  <a:pt x="1515" y="814"/>
                </a:lnTo>
                <a:lnTo>
                  <a:pt x="1515" y="814"/>
                </a:lnTo>
                <a:lnTo>
                  <a:pt x="1518" y="783"/>
                </a:lnTo>
                <a:lnTo>
                  <a:pt x="1524" y="753"/>
                </a:lnTo>
                <a:lnTo>
                  <a:pt x="1529" y="723"/>
                </a:lnTo>
                <a:lnTo>
                  <a:pt x="1535" y="693"/>
                </a:lnTo>
                <a:lnTo>
                  <a:pt x="1542" y="664"/>
                </a:lnTo>
                <a:lnTo>
                  <a:pt x="1550" y="634"/>
                </a:lnTo>
                <a:lnTo>
                  <a:pt x="1568" y="572"/>
                </a:lnTo>
                <a:lnTo>
                  <a:pt x="1568" y="572"/>
                </a:lnTo>
                <a:lnTo>
                  <a:pt x="1579" y="536"/>
                </a:lnTo>
                <a:lnTo>
                  <a:pt x="1592" y="501"/>
                </a:lnTo>
                <a:lnTo>
                  <a:pt x="1618" y="431"/>
                </a:lnTo>
                <a:lnTo>
                  <a:pt x="1618" y="431"/>
                </a:lnTo>
                <a:lnTo>
                  <a:pt x="1625" y="413"/>
                </a:lnTo>
                <a:lnTo>
                  <a:pt x="1633" y="394"/>
                </a:lnTo>
                <a:lnTo>
                  <a:pt x="1650" y="358"/>
                </a:lnTo>
                <a:lnTo>
                  <a:pt x="1668" y="320"/>
                </a:lnTo>
                <a:lnTo>
                  <a:pt x="1684" y="283"/>
                </a:lnTo>
                <a:lnTo>
                  <a:pt x="1691" y="263"/>
                </a:lnTo>
                <a:lnTo>
                  <a:pt x="1697" y="244"/>
                </a:lnTo>
                <a:lnTo>
                  <a:pt x="1701" y="225"/>
                </a:lnTo>
                <a:lnTo>
                  <a:pt x="1705" y="206"/>
                </a:lnTo>
                <a:lnTo>
                  <a:pt x="1707" y="186"/>
                </a:lnTo>
                <a:lnTo>
                  <a:pt x="1707" y="166"/>
                </a:lnTo>
                <a:lnTo>
                  <a:pt x="1705" y="147"/>
                </a:lnTo>
                <a:lnTo>
                  <a:pt x="1699" y="126"/>
                </a:lnTo>
                <a:lnTo>
                  <a:pt x="1699" y="126"/>
                </a:lnTo>
                <a:lnTo>
                  <a:pt x="1699" y="124"/>
                </a:lnTo>
                <a:lnTo>
                  <a:pt x="1698" y="124"/>
                </a:lnTo>
                <a:lnTo>
                  <a:pt x="1698" y="124"/>
                </a:lnTo>
                <a:lnTo>
                  <a:pt x="1695" y="132"/>
                </a:lnTo>
                <a:lnTo>
                  <a:pt x="1691" y="139"/>
                </a:lnTo>
                <a:lnTo>
                  <a:pt x="1682" y="151"/>
                </a:lnTo>
                <a:lnTo>
                  <a:pt x="1674" y="164"/>
                </a:lnTo>
                <a:lnTo>
                  <a:pt x="1669" y="170"/>
                </a:lnTo>
                <a:lnTo>
                  <a:pt x="1666" y="178"/>
                </a:lnTo>
                <a:lnTo>
                  <a:pt x="1666" y="178"/>
                </a:lnTo>
                <a:close/>
                <a:moveTo>
                  <a:pt x="1717" y="151"/>
                </a:moveTo>
                <a:lnTo>
                  <a:pt x="1717" y="151"/>
                </a:lnTo>
                <a:lnTo>
                  <a:pt x="1720" y="170"/>
                </a:lnTo>
                <a:lnTo>
                  <a:pt x="1720" y="188"/>
                </a:lnTo>
                <a:lnTo>
                  <a:pt x="1718" y="206"/>
                </a:lnTo>
                <a:lnTo>
                  <a:pt x="1716" y="223"/>
                </a:lnTo>
                <a:lnTo>
                  <a:pt x="1713" y="240"/>
                </a:lnTo>
                <a:lnTo>
                  <a:pt x="1709" y="256"/>
                </a:lnTo>
                <a:lnTo>
                  <a:pt x="1703" y="272"/>
                </a:lnTo>
                <a:lnTo>
                  <a:pt x="1698" y="287"/>
                </a:lnTo>
                <a:lnTo>
                  <a:pt x="1685" y="318"/>
                </a:lnTo>
                <a:lnTo>
                  <a:pt x="1670" y="347"/>
                </a:lnTo>
                <a:lnTo>
                  <a:pt x="1655" y="377"/>
                </a:lnTo>
                <a:lnTo>
                  <a:pt x="1641" y="407"/>
                </a:lnTo>
                <a:lnTo>
                  <a:pt x="1641" y="407"/>
                </a:lnTo>
                <a:lnTo>
                  <a:pt x="1632" y="430"/>
                </a:lnTo>
                <a:lnTo>
                  <a:pt x="1623" y="454"/>
                </a:lnTo>
                <a:lnTo>
                  <a:pt x="1607" y="503"/>
                </a:lnTo>
                <a:lnTo>
                  <a:pt x="1607" y="503"/>
                </a:lnTo>
                <a:lnTo>
                  <a:pt x="1581" y="580"/>
                </a:lnTo>
                <a:lnTo>
                  <a:pt x="1570" y="620"/>
                </a:lnTo>
                <a:lnTo>
                  <a:pt x="1558" y="660"/>
                </a:lnTo>
                <a:lnTo>
                  <a:pt x="1547" y="700"/>
                </a:lnTo>
                <a:lnTo>
                  <a:pt x="1539" y="742"/>
                </a:lnTo>
                <a:lnTo>
                  <a:pt x="1531" y="785"/>
                </a:lnTo>
                <a:lnTo>
                  <a:pt x="1526" y="829"/>
                </a:lnTo>
                <a:lnTo>
                  <a:pt x="1526" y="829"/>
                </a:lnTo>
                <a:lnTo>
                  <a:pt x="1498" y="830"/>
                </a:lnTo>
                <a:lnTo>
                  <a:pt x="1470" y="831"/>
                </a:lnTo>
                <a:lnTo>
                  <a:pt x="1417" y="833"/>
                </a:lnTo>
                <a:lnTo>
                  <a:pt x="1417" y="833"/>
                </a:lnTo>
                <a:lnTo>
                  <a:pt x="1391" y="842"/>
                </a:lnTo>
                <a:lnTo>
                  <a:pt x="1365" y="851"/>
                </a:lnTo>
                <a:lnTo>
                  <a:pt x="1339" y="862"/>
                </a:lnTo>
                <a:lnTo>
                  <a:pt x="1315" y="874"/>
                </a:lnTo>
                <a:lnTo>
                  <a:pt x="1291" y="887"/>
                </a:lnTo>
                <a:lnTo>
                  <a:pt x="1268" y="899"/>
                </a:lnTo>
                <a:lnTo>
                  <a:pt x="1245" y="913"/>
                </a:lnTo>
                <a:lnTo>
                  <a:pt x="1223" y="927"/>
                </a:lnTo>
                <a:lnTo>
                  <a:pt x="1223" y="927"/>
                </a:lnTo>
                <a:lnTo>
                  <a:pt x="1207" y="940"/>
                </a:lnTo>
                <a:lnTo>
                  <a:pt x="1192" y="954"/>
                </a:lnTo>
                <a:lnTo>
                  <a:pt x="1165" y="980"/>
                </a:lnTo>
                <a:lnTo>
                  <a:pt x="1165" y="980"/>
                </a:lnTo>
                <a:lnTo>
                  <a:pt x="1154" y="987"/>
                </a:lnTo>
                <a:lnTo>
                  <a:pt x="1145" y="995"/>
                </a:lnTo>
                <a:lnTo>
                  <a:pt x="1135" y="1001"/>
                </a:lnTo>
                <a:lnTo>
                  <a:pt x="1125" y="1010"/>
                </a:lnTo>
                <a:lnTo>
                  <a:pt x="1125" y="1010"/>
                </a:lnTo>
                <a:lnTo>
                  <a:pt x="1117" y="1018"/>
                </a:lnTo>
                <a:lnTo>
                  <a:pt x="1108" y="1028"/>
                </a:lnTo>
                <a:lnTo>
                  <a:pt x="1091" y="1047"/>
                </a:lnTo>
                <a:lnTo>
                  <a:pt x="1091" y="1047"/>
                </a:lnTo>
                <a:lnTo>
                  <a:pt x="1056" y="1082"/>
                </a:lnTo>
                <a:lnTo>
                  <a:pt x="1039" y="1101"/>
                </a:lnTo>
                <a:lnTo>
                  <a:pt x="1023" y="1120"/>
                </a:lnTo>
                <a:lnTo>
                  <a:pt x="1023" y="1120"/>
                </a:lnTo>
                <a:lnTo>
                  <a:pt x="1008" y="1140"/>
                </a:lnTo>
                <a:lnTo>
                  <a:pt x="993" y="1161"/>
                </a:lnTo>
                <a:lnTo>
                  <a:pt x="979" y="1182"/>
                </a:lnTo>
                <a:lnTo>
                  <a:pt x="965" y="1205"/>
                </a:lnTo>
                <a:lnTo>
                  <a:pt x="952" y="1226"/>
                </a:lnTo>
                <a:lnTo>
                  <a:pt x="940" y="1250"/>
                </a:lnTo>
                <a:lnTo>
                  <a:pt x="928" y="1272"/>
                </a:lnTo>
                <a:lnTo>
                  <a:pt x="918" y="1296"/>
                </a:lnTo>
                <a:lnTo>
                  <a:pt x="918" y="1296"/>
                </a:lnTo>
                <a:lnTo>
                  <a:pt x="923" y="1290"/>
                </a:lnTo>
                <a:lnTo>
                  <a:pt x="928" y="1284"/>
                </a:lnTo>
                <a:lnTo>
                  <a:pt x="933" y="1275"/>
                </a:lnTo>
                <a:lnTo>
                  <a:pt x="937" y="1268"/>
                </a:lnTo>
                <a:lnTo>
                  <a:pt x="944" y="1251"/>
                </a:lnTo>
                <a:lnTo>
                  <a:pt x="953" y="1233"/>
                </a:lnTo>
                <a:lnTo>
                  <a:pt x="953" y="1233"/>
                </a:lnTo>
                <a:lnTo>
                  <a:pt x="959" y="1225"/>
                </a:lnTo>
                <a:lnTo>
                  <a:pt x="967" y="1216"/>
                </a:lnTo>
                <a:lnTo>
                  <a:pt x="975" y="1208"/>
                </a:lnTo>
                <a:lnTo>
                  <a:pt x="983" y="1200"/>
                </a:lnTo>
                <a:lnTo>
                  <a:pt x="983" y="1200"/>
                </a:lnTo>
                <a:lnTo>
                  <a:pt x="998" y="1179"/>
                </a:lnTo>
                <a:lnTo>
                  <a:pt x="1013" y="1157"/>
                </a:lnTo>
                <a:lnTo>
                  <a:pt x="1013" y="1157"/>
                </a:lnTo>
                <a:lnTo>
                  <a:pt x="1020" y="1147"/>
                </a:lnTo>
                <a:lnTo>
                  <a:pt x="1028" y="1136"/>
                </a:lnTo>
                <a:lnTo>
                  <a:pt x="1032" y="1131"/>
                </a:lnTo>
                <a:lnTo>
                  <a:pt x="1036" y="1126"/>
                </a:lnTo>
                <a:lnTo>
                  <a:pt x="1042" y="1123"/>
                </a:lnTo>
                <a:lnTo>
                  <a:pt x="1047" y="1121"/>
                </a:lnTo>
                <a:lnTo>
                  <a:pt x="1047" y="1121"/>
                </a:lnTo>
                <a:lnTo>
                  <a:pt x="1038" y="1138"/>
                </a:lnTo>
                <a:lnTo>
                  <a:pt x="1027" y="1153"/>
                </a:lnTo>
                <a:lnTo>
                  <a:pt x="1003" y="1184"/>
                </a:lnTo>
                <a:lnTo>
                  <a:pt x="980" y="1214"/>
                </a:lnTo>
                <a:lnTo>
                  <a:pt x="969" y="1230"/>
                </a:lnTo>
                <a:lnTo>
                  <a:pt x="960" y="1246"/>
                </a:lnTo>
                <a:lnTo>
                  <a:pt x="960" y="1246"/>
                </a:lnTo>
                <a:lnTo>
                  <a:pt x="954" y="1257"/>
                </a:lnTo>
                <a:lnTo>
                  <a:pt x="949" y="1270"/>
                </a:lnTo>
                <a:lnTo>
                  <a:pt x="943" y="1282"/>
                </a:lnTo>
                <a:lnTo>
                  <a:pt x="940" y="1294"/>
                </a:lnTo>
                <a:lnTo>
                  <a:pt x="940" y="1294"/>
                </a:lnTo>
                <a:lnTo>
                  <a:pt x="945" y="1293"/>
                </a:lnTo>
                <a:lnTo>
                  <a:pt x="951" y="1292"/>
                </a:lnTo>
                <a:lnTo>
                  <a:pt x="956" y="1291"/>
                </a:lnTo>
                <a:lnTo>
                  <a:pt x="961" y="1290"/>
                </a:lnTo>
                <a:lnTo>
                  <a:pt x="961" y="1290"/>
                </a:lnTo>
                <a:lnTo>
                  <a:pt x="1012" y="1221"/>
                </a:lnTo>
                <a:lnTo>
                  <a:pt x="1038" y="1186"/>
                </a:lnTo>
                <a:lnTo>
                  <a:pt x="1064" y="1152"/>
                </a:lnTo>
                <a:lnTo>
                  <a:pt x="1091" y="1118"/>
                </a:lnTo>
                <a:lnTo>
                  <a:pt x="1119" y="1086"/>
                </a:lnTo>
                <a:lnTo>
                  <a:pt x="1147" y="1055"/>
                </a:lnTo>
                <a:lnTo>
                  <a:pt x="1177" y="1024"/>
                </a:lnTo>
                <a:lnTo>
                  <a:pt x="1177" y="1024"/>
                </a:lnTo>
                <a:lnTo>
                  <a:pt x="1181" y="1024"/>
                </a:lnTo>
                <a:lnTo>
                  <a:pt x="1184" y="1023"/>
                </a:lnTo>
                <a:lnTo>
                  <a:pt x="1190" y="1020"/>
                </a:lnTo>
                <a:lnTo>
                  <a:pt x="1190" y="1020"/>
                </a:lnTo>
                <a:lnTo>
                  <a:pt x="1220" y="995"/>
                </a:lnTo>
                <a:lnTo>
                  <a:pt x="1251" y="969"/>
                </a:lnTo>
                <a:lnTo>
                  <a:pt x="1284" y="943"/>
                </a:lnTo>
                <a:lnTo>
                  <a:pt x="1317" y="919"/>
                </a:lnTo>
                <a:lnTo>
                  <a:pt x="1317" y="919"/>
                </a:lnTo>
                <a:lnTo>
                  <a:pt x="1338" y="905"/>
                </a:lnTo>
                <a:lnTo>
                  <a:pt x="1360" y="892"/>
                </a:lnTo>
                <a:lnTo>
                  <a:pt x="1381" y="880"/>
                </a:lnTo>
                <a:lnTo>
                  <a:pt x="1404" y="869"/>
                </a:lnTo>
                <a:lnTo>
                  <a:pt x="1428" y="861"/>
                </a:lnTo>
                <a:lnTo>
                  <a:pt x="1441" y="858"/>
                </a:lnTo>
                <a:lnTo>
                  <a:pt x="1454" y="854"/>
                </a:lnTo>
                <a:lnTo>
                  <a:pt x="1468" y="851"/>
                </a:lnTo>
                <a:lnTo>
                  <a:pt x="1482" y="850"/>
                </a:lnTo>
                <a:lnTo>
                  <a:pt x="1496" y="848"/>
                </a:lnTo>
                <a:lnTo>
                  <a:pt x="1511" y="848"/>
                </a:lnTo>
                <a:lnTo>
                  <a:pt x="1511" y="848"/>
                </a:lnTo>
                <a:lnTo>
                  <a:pt x="1524" y="848"/>
                </a:lnTo>
                <a:lnTo>
                  <a:pt x="1532" y="849"/>
                </a:lnTo>
                <a:lnTo>
                  <a:pt x="1541" y="849"/>
                </a:lnTo>
                <a:lnTo>
                  <a:pt x="1553" y="848"/>
                </a:lnTo>
                <a:lnTo>
                  <a:pt x="1553" y="848"/>
                </a:lnTo>
                <a:lnTo>
                  <a:pt x="1580" y="752"/>
                </a:lnTo>
                <a:lnTo>
                  <a:pt x="1609" y="656"/>
                </a:lnTo>
                <a:lnTo>
                  <a:pt x="1622" y="607"/>
                </a:lnTo>
                <a:lnTo>
                  <a:pt x="1635" y="559"/>
                </a:lnTo>
                <a:lnTo>
                  <a:pt x="1647" y="509"/>
                </a:lnTo>
                <a:lnTo>
                  <a:pt x="1656" y="456"/>
                </a:lnTo>
                <a:lnTo>
                  <a:pt x="1656" y="456"/>
                </a:lnTo>
                <a:lnTo>
                  <a:pt x="1659" y="453"/>
                </a:lnTo>
                <a:lnTo>
                  <a:pt x="1662" y="450"/>
                </a:lnTo>
                <a:lnTo>
                  <a:pt x="1664" y="446"/>
                </a:lnTo>
                <a:lnTo>
                  <a:pt x="1666" y="442"/>
                </a:lnTo>
                <a:lnTo>
                  <a:pt x="1666" y="442"/>
                </a:lnTo>
                <a:lnTo>
                  <a:pt x="1672" y="424"/>
                </a:lnTo>
                <a:lnTo>
                  <a:pt x="1678" y="406"/>
                </a:lnTo>
                <a:lnTo>
                  <a:pt x="1682" y="387"/>
                </a:lnTo>
                <a:lnTo>
                  <a:pt x="1685" y="368"/>
                </a:lnTo>
                <a:lnTo>
                  <a:pt x="1694" y="330"/>
                </a:lnTo>
                <a:lnTo>
                  <a:pt x="1699" y="313"/>
                </a:lnTo>
                <a:lnTo>
                  <a:pt x="1705" y="294"/>
                </a:lnTo>
                <a:lnTo>
                  <a:pt x="1705" y="294"/>
                </a:lnTo>
                <a:lnTo>
                  <a:pt x="1707" y="291"/>
                </a:lnTo>
                <a:lnTo>
                  <a:pt x="1710" y="289"/>
                </a:lnTo>
                <a:lnTo>
                  <a:pt x="1712" y="286"/>
                </a:lnTo>
                <a:lnTo>
                  <a:pt x="1714" y="283"/>
                </a:lnTo>
                <a:lnTo>
                  <a:pt x="1714" y="283"/>
                </a:lnTo>
                <a:lnTo>
                  <a:pt x="1723" y="256"/>
                </a:lnTo>
                <a:lnTo>
                  <a:pt x="1730" y="229"/>
                </a:lnTo>
                <a:lnTo>
                  <a:pt x="1737" y="202"/>
                </a:lnTo>
                <a:lnTo>
                  <a:pt x="1744" y="178"/>
                </a:lnTo>
                <a:lnTo>
                  <a:pt x="1744" y="178"/>
                </a:lnTo>
                <a:lnTo>
                  <a:pt x="1751" y="162"/>
                </a:lnTo>
                <a:lnTo>
                  <a:pt x="1753" y="154"/>
                </a:lnTo>
                <a:lnTo>
                  <a:pt x="1753" y="150"/>
                </a:lnTo>
                <a:lnTo>
                  <a:pt x="1751" y="146"/>
                </a:lnTo>
                <a:lnTo>
                  <a:pt x="1751" y="146"/>
                </a:lnTo>
                <a:lnTo>
                  <a:pt x="1742" y="148"/>
                </a:lnTo>
                <a:lnTo>
                  <a:pt x="1735" y="150"/>
                </a:lnTo>
                <a:lnTo>
                  <a:pt x="1727" y="152"/>
                </a:lnTo>
                <a:lnTo>
                  <a:pt x="1723" y="152"/>
                </a:lnTo>
                <a:lnTo>
                  <a:pt x="1717" y="151"/>
                </a:lnTo>
                <a:lnTo>
                  <a:pt x="1717" y="151"/>
                </a:lnTo>
                <a:close/>
                <a:moveTo>
                  <a:pt x="1785" y="576"/>
                </a:moveTo>
                <a:lnTo>
                  <a:pt x="1785" y="576"/>
                </a:lnTo>
                <a:lnTo>
                  <a:pt x="1783" y="575"/>
                </a:lnTo>
                <a:lnTo>
                  <a:pt x="1782" y="575"/>
                </a:lnTo>
                <a:lnTo>
                  <a:pt x="1781" y="576"/>
                </a:lnTo>
                <a:lnTo>
                  <a:pt x="1781" y="577"/>
                </a:lnTo>
                <a:lnTo>
                  <a:pt x="1778" y="581"/>
                </a:lnTo>
                <a:lnTo>
                  <a:pt x="1776" y="587"/>
                </a:lnTo>
                <a:lnTo>
                  <a:pt x="1776" y="587"/>
                </a:lnTo>
                <a:lnTo>
                  <a:pt x="1781" y="556"/>
                </a:lnTo>
                <a:lnTo>
                  <a:pt x="1785" y="526"/>
                </a:lnTo>
                <a:lnTo>
                  <a:pt x="1798" y="464"/>
                </a:lnTo>
                <a:lnTo>
                  <a:pt x="1811" y="399"/>
                </a:lnTo>
                <a:lnTo>
                  <a:pt x="1822" y="334"/>
                </a:lnTo>
                <a:lnTo>
                  <a:pt x="1822" y="334"/>
                </a:lnTo>
                <a:lnTo>
                  <a:pt x="1827" y="327"/>
                </a:lnTo>
                <a:lnTo>
                  <a:pt x="1831" y="320"/>
                </a:lnTo>
                <a:lnTo>
                  <a:pt x="1831" y="320"/>
                </a:lnTo>
                <a:lnTo>
                  <a:pt x="1831" y="312"/>
                </a:lnTo>
                <a:lnTo>
                  <a:pt x="1833" y="303"/>
                </a:lnTo>
                <a:lnTo>
                  <a:pt x="1838" y="282"/>
                </a:lnTo>
                <a:lnTo>
                  <a:pt x="1844" y="260"/>
                </a:lnTo>
                <a:lnTo>
                  <a:pt x="1849" y="240"/>
                </a:lnTo>
                <a:lnTo>
                  <a:pt x="1849" y="240"/>
                </a:lnTo>
                <a:lnTo>
                  <a:pt x="1852" y="237"/>
                </a:lnTo>
                <a:lnTo>
                  <a:pt x="1854" y="232"/>
                </a:lnTo>
                <a:lnTo>
                  <a:pt x="1857" y="227"/>
                </a:lnTo>
                <a:lnTo>
                  <a:pt x="1858" y="222"/>
                </a:lnTo>
                <a:lnTo>
                  <a:pt x="1858" y="222"/>
                </a:lnTo>
                <a:lnTo>
                  <a:pt x="1853" y="217"/>
                </a:lnTo>
                <a:lnTo>
                  <a:pt x="1849" y="213"/>
                </a:lnTo>
                <a:lnTo>
                  <a:pt x="1844" y="211"/>
                </a:lnTo>
                <a:lnTo>
                  <a:pt x="1838" y="210"/>
                </a:lnTo>
                <a:lnTo>
                  <a:pt x="1838" y="210"/>
                </a:lnTo>
                <a:lnTo>
                  <a:pt x="1835" y="213"/>
                </a:lnTo>
                <a:lnTo>
                  <a:pt x="1832" y="216"/>
                </a:lnTo>
                <a:lnTo>
                  <a:pt x="1828" y="225"/>
                </a:lnTo>
                <a:lnTo>
                  <a:pt x="1824" y="236"/>
                </a:lnTo>
                <a:lnTo>
                  <a:pt x="1822" y="246"/>
                </a:lnTo>
                <a:lnTo>
                  <a:pt x="1820" y="257"/>
                </a:lnTo>
                <a:lnTo>
                  <a:pt x="1818" y="268"/>
                </a:lnTo>
                <a:lnTo>
                  <a:pt x="1815" y="277"/>
                </a:lnTo>
                <a:lnTo>
                  <a:pt x="1809" y="286"/>
                </a:lnTo>
                <a:lnTo>
                  <a:pt x="1809" y="286"/>
                </a:lnTo>
                <a:lnTo>
                  <a:pt x="1809" y="278"/>
                </a:lnTo>
                <a:lnTo>
                  <a:pt x="1809" y="271"/>
                </a:lnTo>
                <a:lnTo>
                  <a:pt x="1813" y="253"/>
                </a:lnTo>
                <a:lnTo>
                  <a:pt x="1817" y="233"/>
                </a:lnTo>
                <a:lnTo>
                  <a:pt x="1820" y="215"/>
                </a:lnTo>
                <a:lnTo>
                  <a:pt x="1820" y="215"/>
                </a:lnTo>
                <a:lnTo>
                  <a:pt x="1818" y="212"/>
                </a:lnTo>
                <a:lnTo>
                  <a:pt x="1816" y="209"/>
                </a:lnTo>
                <a:lnTo>
                  <a:pt x="1814" y="201"/>
                </a:lnTo>
                <a:lnTo>
                  <a:pt x="1813" y="194"/>
                </a:lnTo>
                <a:lnTo>
                  <a:pt x="1809" y="186"/>
                </a:lnTo>
                <a:lnTo>
                  <a:pt x="1809" y="186"/>
                </a:lnTo>
                <a:lnTo>
                  <a:pt x="1804" y="204"/>
                </a:lnTo>
                <a:lnTo>
                  <a:pt x="1800" y="223"/>
                </a:lnTo>
                <a:lnTo>
                  <a:pt x="1794" y="241"/>
                </a:lnTo>
                <a:lnTo>
                  <a:pt x="1791" y="248"/>
                </a:lnTo>
                <a:lnTo>
                  <a:pt x="1787" y="256"/>
                </a:lnTo>
                <a:lnTo>
                  <a:pt x="1787" y="256"/>
                </a:lnTo>
                <a:lnTo>
                  <a:pt x="1787" y="246"/>
                </a:lnTo>
                <a:lnTo>
                  <a:pt x="1788" y="237"/>
                </a:lnTo>
                <a:lnTo>
                  <a:pt x="1792" y="219"/>
                </a:lnTo>
                <a:lnTo>
                  <a:pt x="1796" y="202"/>
                </a:lnTo>
                <a:lnTo>
                  <a:pt x="1797" y="194"/>
                </a:lnTo>
                <a:lnTo>
                  <a:pt x="1798" y="186"/>
                </a:lnTo>
                <a:lnTo>
                  <a:pt x="1798" y="186"/>
                </a:lnTo>
                <a:lnTo>
                  <a:pt x="1794" y="191"/>
                </a:lnTo>
                <a:lnTo>
                  <a:pt x="1791" y="196"/>
                </a:lnTo>
                <a:lnTo>
                  <a:pt x="1789" y="207"/>
                </a:lnTo>
                <a:lnTo>
                  <a:pt x="1787" y="217"/>
                </a:lnTo>
                <a:lnTo>
                  <a:pt x="1785" y="229"/>
                </a:lnTo>
                <a:lnTo>
                  <a:pt x="1785" y="229"/>
                </a:lnTo>
                <a:lnTo>
                  <a:pt x="1771" y="272"/>
                </a:lnTo>
                <a:lnTo>
                  <a:pt x="1765" y="293"/>
                </a:lnTo>
                <a:lnTo>
                  <a:pt x="1760" y="315"/>
                </a:lnTo>
                <a:lnTo>
                  <a:pt x="1760" y="315"/>
                </a:lnTo>
                <a:lnTo>
                  <a:pt x="1758" y="324"/>
                </a:lnTo>
                <a:lnTo>
                  <a:pt x="1757" y="333"/>
                </a:lnTo>
                <a:lnTo>
                  <a:pt x="1756" y="336"/>
                </a:lnTo>
                <a:lnTo>
                  <a:pt x="1754" y="339"/>
                </a:lnTo>
                <a:lnTo>
                  <a:pt x="1752" y="342"/>
                </a:lnTo>
                <a:lnTo>
                  <a:pt x="1750" y="343"/>
                </a:lnTo>
                <a:lnTo>
                  <a:pt x="1750" y="343"/>
                </a:lnTo>
                <a:lnTo>
                  <a:pt x="1752" y="321"/>
                </a:lnTo>
                <a:lnTo>
                  <a:pt x="1756" y="300"/>
                </a:lnTo>
                <a:lnTo>
                  <a:pt x="1765" y="259"/>
                </a:lnTo>
                <a:lnTo>
                  <a:pt x="1775" y="217"/>
                </a:lnTo>
                <a:lnTo>
                  <a:pt x="1780" y="196"/>
                </a:lnTo>
                <a:lnTo>
                  <a:pt x="1783" y="173"/>
                </a:lnTo>
                <a:lnTo>
                  <a:pt x="1783" y="173"/>
                </a:lnTo>
                <a:lnTo>
                  <a:pt x="1776" y="164"/>
                </a:lnTo>
                <a:lnTo>
                  <a:pt x="1772" y="160"/>
                </a:lnTo>
                <a:lnTo>
                  <a:pt x="1767" y="156"/>
                </a:lnTo>
                <a:lnTo>
                  <a:pt x="1767" y="156"/>
                </a:lnTo>
                <a:lnTo>
                  <a:pt x="1753" y="197"/>
                </a:lnTo>
                <a:lnTo>
                  <a:pt x="1740" y="239"/>
                </a:lnTo>
                <a:lnTo>
                  <a:pt x="1714" y="323"/>
                </a:lnTo>
                <a:lnTo>
                  <a:pt x="1690" y="410"/>
                </a:lnTo>
                <a:lnTo>
                  <a:pt x="1666" y="497"/>
                </a:lnTo>
                <a:lnTo>
                  <a:pt x="1641" y="584"/>
                </a:lnTo>
                <a:lnTo>
                  <a:pt x="1617" y="670"/>
                </a:lnTo>
                <a:lnTo>
                  <a:pt x="1592" y="756"/>
                </a:lnTo>
                <a:lnTo>
                  <a:pt x="1578" y="799"/>
                </a:lnTo>
                <a:lnTo>
                  <a:pt x="1564" y="841"/>
                </a:lnTo>
                <a:lnTo>
                  <a:pt x="1564" y="841"/>
                </a:lnTo>
                <a:lnTo>
                  <a:pt x="1569" y="847"/>
                </a:lnTo>
                <a:lnTo>
                  <a:pt x="1574" y="851"/>
                </a:lnTo>
                <a:lnTo>
                  <a:pt x="1577" y="853"/>
                </a:lnTo>
                <a:lnTo>
                  <a:pt x="1581" y="854"/>
                </a:lnTo>
                <a:lnTo>
                  <a:pt x="1586" y="855"/>
                </a:lnTo>
                <a:lnTo>
                  <a:pt x="1591" y="854"/>
                </a:lnTo>
                <a:lnTo>
                  <a:pt x="1591" y="854"/>
                </a:lnTo>
                <a:lnTo>
                  <a:pt x="1592" y="842"/>
                </a:lnTo>
                <a:lnTo>
                  <a:pt x="1595" y="830"/>
                </a:lnTo>
                <a:lnTo>
                  <a:pt x="1599" y="817"/>
                </a:lnTo>
                <a:lnTo>
                  <a:pt x="1602" y="805"/>
                </a:lnTo>
                <a:lnTo>
                  <a:pt x="1610" y="782"/>
                </a:lnTo>
                <a:lnTo>
                  <a:pt x="1615" y="769"/>
                </a:lnTo>
                <a:lnTo>
                  <a:pt x="1618" y="757"/>
                </a:lnTo>
                <a:lnTo>
                  <a:pt x="1618" y="757"/>
                </a:lnTo>
                <a:lnTo>
                  <a:pt x="1620" y="744"/>
                </a:lnTo>
                <a:lnTo>
                  <a:pt x="1621" y="730"/>
                </a:lnTo>
                <a:lnTo>
                  <a:pt x="1622" y="724"/>
                </a:lnTo>
                <a:lnTo>
                  <a:pt x="1624" y="717"/>
                </a:lnTo>
                <a:lnTo>
                  <a:pt x="1626" y="711"/>
                </a:lnTo>
                <a:lnTo>
                  <a:pt x="1631" y="706"/>
                </a:lnTo>
                <a:lnTo>
                  <a:pt x="1631" y="706"/>
                </a:lnTo>
                <a:lnTo>
                  <a:pt x="1629" y="725"/>
                </a:lnTo>
                <a:lnTo>
                  <a:pt x="1625" y="743"/>
                </a:lnTo>
                <a:lnTo>
                  <a:pt x="1618" y="779"/>
                </a:lnTo>
                <a:lnTo>
                  <a:pt x="1609" y="816"/>
                </a:lnTo>
                <a:lnTo>
                  <a:pt x="1605" y="834"/>
                </a:lnTo>
                <a:lnTo>
                  <a:pt x="1602" y="853"/>
                </a:lnTo>
                <a:lnTo>
                  <a:pt x="1602" y="853"/>
                </a:lnTo>
                <a:lnTo>
                  <a:pt x="1605" y="852"/>
                </a:lnTo>
                <a:lnTo>
                  <a:pt x="1607" y="852"/>
                </a:lnTo>
                <a:lnTo>
                  <a:pt x="1611" y="852"/>
                </a:lnTo>
                <a:lnTo>
                  <a:pt x="1616" y="853"/>
                </a:lnTo>
                <a:lnTo>
                  <a:pt x="1618" y="853"/>
                </a:lnTo>
                <a:lnTo>
                  <a:pt x="1620" y="853"/>
                </a:lnTo>
                <a:lnTo>
                  <a:pt x="1620" y="853"/>
                </a:lnTo>
                <a:lnTo>
                  <a:pt x="1626" y="823"/>
                </a:lnTo>
                <a:lnTo>
                  <a:pt x="1634" y="792"/>
                </a:lnTo>
                <a:lnTo>
                  <a:pt x="1650" y="731"/>
                </a:lnTo>
                <a:lnTo>
                  <a:pt x="1665" y="669"/>
                </a:lnTo>
                <a:lnTo>
                  <a:pt x="1672" y="637"/>
                </a:lnTo>
                <a:lnTo>
                  <a:pt x="1678" y="604"/>
                </a:lnTo>
                <a:lnTo>
                  <a:pt x="1678" y="604"/>
                </a:lnTo>
                <a:lnTo>
                  <a:pt x="1681" y="600"/>
                </a:lnTo>
                <a:lnTo>
                  <a:pt x="1684" y="595"/>
                </a:lnTo>
                <a:lnTo>
                  <a:pt x="1685" y="590"/>
                </a:lnTo>
                <a:lnTo>
                  <a:pt x="1686" y="584"/>
                </a:lnTo>
                <a:lnTo>
                  <a:pt x="1687" y="571"/>
                </a:lnTo>
                <a:lnTo>
                  <a:pt x="1688" y="558"/>
                </a:lnTo>
                <a:lnTo>
                  <a:pt x="1688" y="558"/>
                </a:lnTo>
                <a:lnTo>
                  <a:pt x="1693" y="537"/>
                </a:lnTo>
                <a:lnTo>
                  <a:pt x="1698" y="517"/>
                </a:lnTo>
                <a:lnTo>
                  <a:pt x="1702" y="497"/>
                </a:lnTo>
                <a:lnTo>
                  <a:pt x="1707" y="476"/>
                </a:lnTo>
                <a:lnTo>
                  <a:pt x="1707" y="476"/>
                </a:lnTo>
                <a:lnTo>
                  <a:pt x="1709" y="466"/>
                </a:lnTo>
                <a:lnTo>
                  <a:pt x="1712" y="456"/>
                </a:lnTo>
                <a:lnTo>
                  <a:pt x="1717" y="436"/>
                </a:lnTo>
                <a:lnTo>
                  <a:pt x="1717" y="436"/>
                </a:lnTo>
                <a:lnTo>
                  <a:pt x="1720" y="425"/>
                </a:lnTo>
                <a:lnTo>
                  <a:pt x="1721" y="414"/>
                </a:lnTo>
                <a:lnTo>
                  <a:pt x="1722" y="409"/>
                </a:lnTo>
                <a:lnTo>
                  <a:pt x="1724" y="405"/>
                </a:lnTo>
                <a:lnTo>
                  <a:pt x="1727" y="402"/>
                </a:lnTo>
                <a:lnTo>
                  <a:pt x="1731" y="398"/>
                </a:lnTo>
                <a:lnTo>
                  <a:pt x="1731" y="398"/>
                </a:lnTo>
                <a:lnTo>
                  <a:pt x="1726" y="434"/>
                </a:lnTo>
                <a:lnTo>
                  <a:pt x="1720" y="471"/>
                </a:lnTo>
                <a:lnTo>
                  <a:pt x="1712" y="509"/>
                </a:lnTo>
                <a:lnTo>
                  <a:pt x="1705" y="547"/>
                </a:lnTo>
                <a:lnTo>
                  <a:pt x="1686" y="624"/>
                </a:lnTo>
                <a:lnTo>
                  <a:pt x="1667" y="700"/>
                </a:lnTo>
                <a:lnTo>
                  <a:pt x="1667" y="700"/>
                </a:lnTo>
                <a:lnTo>
                  <a:pt x="1664" y="716"/>
                </a:lnTo>
                <a:lnTo>
                  <a:pt x="1662" y="733"/>
                </a:lnTo>
                <a:lnTo>
                  <a:pt x="1659" y="749"/>
                </a:lnTo>
                <a:lnTo>
                  <a:pt x="1655" y="766"/>
                </a:lnTo>
                <a:lnTo>
                  <a:pt x="1655" y="766"/>
                </a:lnTo>
                <a:lnTo>
                  <a:pt x="1651" y="779"/>
                </a:lnTo>
                <a:lnTo>
                  <a:pt x="1646" y="794"/>
                </a:lnTo>
                <a:lnTo>
                  <a:pt x="1635" y="824"/>
                </a:lnTo>
                <a:lnTo>
                  <a:pt x="1630" y="841"/>
                </a:lnTo>
                <a:lnTo>
                  <a:pt x="1626" y="855"/>
                </a:lnTo>
                <a:lnTo>
                  <a:pt x="1623" y="869"/>
                </a:lnTo>
                <a:lnTo>
                  <a:pt x="1623" y="883"/>
                </a:lnTo>
                <a:lnTo>
                  <a:pt x="1623" y="883"/>
                </a:lnTo>
                <a:lnTo>
                  <a:pt x="1630" y="888"/>
                </a:lnTo>
                <a:lnTo>
                  <a:pt x="1635" y="891"/>
                </a:lnTo>
                <a:lnTo>
                  <a:pt x="1650" y="894"/>
                </a:lnTo>
                <a:lnTo>
                  <a:pt x="1650" y="894"/>
                </a:lnTo>
                <a:lnTo>
                  <a:pt x="1651" y="879"/>
                </a:lnTo>
                <a:lnTo>
                  <a:pt x="1654" y="865"/>
                </a:lnTo>
                <a:lnTo>
                  <a:pt x="1657" y="852"/>
                </a:lnTo>
                <a:lnTo>
                  <a:pt x="1662" y="838"/>
                </a:lnTo>
                <a:lnTo>
                  <a:pt x="1671" y="813"/>
                </a:lnTo>
                <a:lnTo>
                  <a:pt x="1680" y="787"/>
                </a:lnTo>
                <a:lnTo>
                  <a:pt x="1680" y="787"/>
                </a:lnTo>
                <a:lnTo>
                  <a:pt x="1683" y="775"/>
                </a:lnTo>
                <a:lnTo>
                  <a:pt x="1685" y="763"/>
                </a:lnTo>
                <a:lnTo>
                  <a:pt x="1688" y="741"/>
                </a:lnTo>
                <a:lnTo>
                  <a:pt x="1691" y="729"/>
                </a:lnTo>
                <a:lnTo>
                  <a:pt x="1693" y="717"/>
                </a:lnTo>
                <a:lnTo>
                  <a:pt x="1697" y="707"/>
                </a:lnTo>
                <a:lnTo>
                  <a:pt x="1703" y="697"/>
                </a:lnTo>
                <a:lnTo>
                  <a:pt x="1703" y="697"/>
                </a:lnTo>
                <a:lnTo>
                  <a:pt x="1699" y="727"/>
                </a:lnTo>
                <a:lnTo>
                  <a:pt x="1694" y="761"/>
                </a:lnTo>
                <a:lnTo>
                  <a:pt x="1691" y="778"/>
                </a:lnTo>
                <a:lnTo>
                  <a:pt x="1686" y="794"/>
                </a:lnTo>
                <a:lnTo>
                  <a:pt x="1680" y="808"/>
                </a:lnTo>
                <a:lnTo>
                  <a:pt x="1677" y="815"/>
                </a:lnTo>
                <a:lnTo>
                  <a:pt x="1672" y="821"/>
                </a:lnTo>
                <a:lnTo>
                  <a:pt x="1672" y="821"/>
                </a:lnTo>
                <a:lnTo>
                  <a:pt x="1665" y="857"/>
                </a:lnTo>
                <a:lnTo>
                  <a:pt x="1656" y="894"/>
                </a:lnTo>
                <a:lnTo>
                  <a:pt x="1656" y="894"/>
                </a:lnTo>
                <a:lnTo>
                  <a:pt x="1660" y="893"/>
                </a:lnTo>
                <a:lnTo>
                  <a:pt x="1663" y="894"/>
                </a:lnTo>
                <a:lnTo>
                  <a:pt x="1665" y="897"/>
                </a:lnTo>
                <a:lnTo>
                  <a:pt x="1666" y="902"/>
                </a:lnTo>
                <a:lnTo>
                  <a:pt x="1670" y="911"/>
                </a:lnTo>
                <a:lnTo>
                  <a:pt x="1672" y="915"/>
                </a:lnTo>
                <a:lnTo>
                  <a:pt x="1675" y="919"/>
                </a:lnTo>
                <a:lnTo>
                  <a:pt x="1675" y="919"/>
                </a:lnTo>
                <a:lnTo>
                  <a:pt x="1681" y="888"/>
                </a:lnTo>
                <a:lnTo>
                  <a:pt x="1688" y="857"/>
                </a:lnTo>
                <a:lnTo>
                  <a:pt x="1697" y="827"/>
                </a:lnTo>
                <a:lnTo>
                  <a:pt x="1707" y="796"/>
                </a:lnTo>
                <a:lnTo>
                  <a:pt x="1726" y="735"/>
                </a:lnTo>
                <a:lnTo>
                  <a:pt x="1736" y="703"/>
                </a:lnTo>
                <a:lnTo>
                  <a:pt x="1742" y="671"/>
                </a:lnTo>
                <a:lnTo>
                  <a:pt x="1742" y="671"/>
                </a:lnTo>
                <a:lnTo>
                  <a:pt x="1742" y="665"/>
                </a:lnTo>
                <a:lnTo>
                  <a:pt x="1742" y="658"/>
                </a:lnTo>
                <a:lnTo>
                  <a:pt x="1743" y="655"/>
                </a:lnTo>
                <a:lnTo>
                  <a:pt x="1744" y="652"/>
                </a:lnTo>
                <a:lnTo>
                  <a:pt x="1746" y="650"/>
                </a:lnTo>
                <a:lnTo>
                  <a:pt x="1750" y="649"/>
                </a:lnTo>
                <a:lnTo>
                  <a:pt x="1750" y="649"/>
                </a:lnTo>
                <a:lnTo>
                  <a:pt x="1750" y="660"/>
                </a:lnTo>
                <a:lnTo>
                  <a:pt x="1750" y="671"/>
                </a:lnTo>
                <a:lnTo>
                  <a:pt x="1747" y="695"/>
                </a:lnTo>
                <a:lnTo>
                  <a:pt x="1743" y="718"/>
                </a:lnTo>
                <a:lnTo>
                  <a:pt x="1737" y="743"/>
                </a:lnTo>
                <a:lnTo>
                  <a:pt x="1737" y="743"/>
                </a:lnTo>
                <a:lnTo>
                  <a:pt x="1730" y="766"/>
                </a:lnTo>
                <a:lnTo>
                  <a:pt x="1724" y="789"/>
                </a:lnTo>
                <a:lnTo>
                  <a:pt x="1708" y="837"/>
                </a:lnTo>
                <a:lnTo>
                  <a:pt x="1693" y="887"/>
                </a:lnTo>
                <a:lnTo>
                  <a:pt x="1686" y="911"/>
                </a:lnTo>
                <a:lnTo>
                  <a:pt x="1682" y="935"/>
                </a:lnTo>
                <a:lnTo>
                  <a:pt x="1682" y="935"/>
                </a:lnTo>
                <a:lnTo>
                  <a:pt x="1678" y="937"/>
                </a:lnTo>
                <a:lnTo>
                  <a:pt x="1675" y="940"/>
                </a:lnTo>
                <a:lnTo>
                  <a:pt x="1667" y="945"/>
                </a:lnTo>
                <a:lnTo>
                  <a:pt x="1667" y="945"/>
                </a:lnTo>
                <a:lnTo>
                  <a:pt x="1660" y="945"/>
                </a:lnTo>
                <a:lnTo>
                  <a:pt x="1651" y="945"/>
                </a:lnTo>
                <a:lnTo>
                  <a:pt x="1634" y="944"/>
                </a:lnTo>
                <a:lnTo>
                  <a:pt x="1616" y="943"/>
                </a:lnTo>
                <a:lnTo>
                  <a:pt x="1606" y="944"/>
                </a:lnTo>
                <a:lnTo>
                  <a:pt x="1596" y="945"/>
                </a:lnTo>
                <a:lnTo>
                  <a:pt x="1596" y="945"/>
                </a:lnTo>
                <a:lnTo>
                  <a:pt x="1562" y="954"/>
                </a:lnTo>
                <a:lnTo>
                  <a:pt x="1527" y="963"/>
                </a:lnTo>
                <a:lnTo>
                  <a:pt x="1490" y="972"/>
                </a:lnTo>
                <a:lnTo>
                  <a:pt x="1456" y="981"/>
                </a:lnTo>
                <a:lnTo>
                  <a:pt x="1456" y="981"/>
                </a:lnTo>
                <a:lnTo>
                  <a:pt x="1438" y="986"/>
                </a:lnTo>
                <a:lnTo>
                  <a:pt x="1420" y="993"/>
                </a:lnTo>
                <a:lnTo>
                  <a:pt x="1403" y="1000"/>
                </a:lnTo>
                <a:lnTo>
                  <a:pt x="1387" y="1008"/>
                </a:lnTo>
                <a:lnTo>
                  <a:pt x="1354" y="1025"/>
                </a:lnTo>
                <a:lnTo>
                  <a:pt x="1322" y="1040"/>
                </a:lnTo>
                <a:lnTo>
                  <a:pt x="1322" y="1040"/>
                </a:lnTo>
                <a:lnTo>
                  <a:pt x="1308" y="1047"/>
                </a:lnTo>
                <a:lnTo>
                  <a:pt x="1296" y="1055"/>
                </a:lnTo>
                <a:lnTo>
                  <a:pt x="1273" y="1069"/>
                </a:lnTo>
                <a:lnTo>
                  <a:pt x="1273" y="1069"/>
                </a:lnTo>
                <a:lnTo>
                  <a:pt x="1267" y="1072"/>
                </a:lnTo>
                <a:lnTo>
                  <a:pt x="1259" y="1074"/>
                </a:lnTo>
                <a:lnTo>
                  <a:pt x="1253" y="1077"/>
                </a:lnTo>
                <a:lnTo>
                  <a:pt x="1246" y="1080"/>
                </a:lnTo>
                <a:lnTo>
                  <a:pt x="1246" y="1080"/>
                </a:lnTo>
                <a:lnTo>
                  <a:pt x="1221" y="1099"/>
                </a:lnTo>
                <a:lnTo>
                  <a:pt x="1195" y="1117"/>
                </a:lnTo>
                <a:lnTo>
                  <a:pt x="1144" y="1154"/>
                </a:lnTo>
                <a:lnTo>
                  <a:pt x="1118" y="1174"/>
                </a:lnTo>
                <a:lnTo>
                  <a:pt x="1093" y="1194"/>
                </a:lnTo>
                <a:lnTo>
                  <a:pt x="1071" y="1215"/>
                </a:lnTo>
                <a:lnTo>
                  <a:pt x="1060" y="1227"/>
                </a:lnTo>
                <a:lnTo>
                  <a:pt x="1049" y="1239"/>
                </a:lnTo>
                <a:lnTo>
                  <a:pt x="1049" y="1239"/>
                </a:lnTo>
                <a:lnTo>
                  <a:pt x="1099" y="1210"/>
                </a:lnTo>
                <a:lnTo>
                  <a:pt x="1149" y="1182"/>
                </a:lnTo>
                <a:lnTo>
                  <a:pt x="1201" y="1155"/>
                </a:lnTo>
                <a:lnTo>
                  <a:pt x="1254" y="1129"/>
                </a:lnTo>
                <a:lnTo>
                  <a:pt x="1254" y="1129"/>
                </a:lnTo>
                <a:lnTo>
                  <a:pt x="1258" y="1125"/>
                </a:lnTo>
                <a:lnTo>
                  <a:pt x="1262" y="1122"/>
                </a:lnTo>
                <a:lnTo>
                  <a:pt x="1267" y="1119"/>
                </a:lnTo>
                <a:lnTo>
                  <a:pt x="1271" y="1116"/>
                </a:lnTo>
                <a:lnTo>
                  <a:pt x="1271" y="1116"/>
                </a:lnTo>
                <a:lnTo>
                  <a:pt x="1304" y="1102"/>
                </a:lnTo>
                <a:lnTo>
                  <a:pt x="1339" y="1090"/>
                </a:lnTo>
                <a:lnTo>
                  <a:pt x="1375" y="1079"/>
                </a:lnTo>
                <a:lnTo>
                  <a:pt x="1411" y="1070"/>
                </a:lnTo>
                <a:lnTo>
                  <a:pt x="1449" y="1061"/>
                </a:lnTo>
                <a:lnTo>
                  <a:pt x="1486" y="1054"/>
                </a:lnTo>
                <a:lnTo>
                  <a:pt x="1562" y="1040"/>
                </a:lnTo>
                <a:lnTo>
                  <a:pt x="1562" y="1040"/>
                </a:lnTo>
                <a:lnTo>
                  <a:pt x="1581" y="1035"/>
                </a:lnTo>
                <a:lnTo>
                  <a:pt x="1599" y="1031"/>
                </a:lnTo>
                <a:lnTo>
                  <a:pt x="1617" y="1029"/>
                </a:lnTo>
                <a:lnTo>
                  <a:pt x="1635" y="1027"/>
                </a:lnTo>
                <a:lnTo>
                  <a:pt x="1671" y="1024"/>
                </a:lnTo>
                <a:lnTo>
                  <a:pt x="1710" y="1020"/>
                </a:lnTo>
                <a:lnTo>
                  <a:pt x="1710" y="1020"/>
                </a:lnTo>
                <a:lnTo>
                  <a:pt x="1722" y="982"/>
                </a:lnTo>
                <a:lnTo>
                  <a:pt x="1733" y="945"/>
                </a:lnTo>
                <a:lnTo>
                  <a:pt x="1743" y="908"/>
                </a:lnTo>
                <a:lnTo>
                  <a:pt x="1752" y="872"/>
                </a:lnTo>
                <a:lnTo>
                  <a:pt x="1769" y="797"/>
                </a:lnTo>
                <a:lnTo>
                  <a:pt x="1787" y="720"/>
                </a:lnTo>
                <a:lnTo>
                  <a:pt x="1787" y="720"/>
                </a:lnTo>
                <a:lnTo>
                  <a:pt x="1797" y="683"/>
                </a:lnTo>
                <a:lnTo>
                  <a:pt x="1808" y="645"/>
                </a:lnTo>
                <a:lnTo>
                  <a:pt x="1819" y="607"/>
                </a:lnTo>
                <a:lnTo>
                  <a:pt x="1830" y="571"/>
                </a:lnTo>
                <a:lnTo>
                  <a:pt x="1830" y="571"/>
                </a:lnTo>
                <a:lnTo>
                  <a:pt x="1838" y="530"/>
                </a:lnTo>
                <a:lnTo>
                  <a:pt x="1847" y="488"/>
                </a:lnTo>
                <a:lnTo>
                  <a:pt x="1847" y="488"/>
                </a:lnTo>
                <a:lnTo>
                  <a:pt x="1850" y="479"/>
                </a:lnTo>
                <a:lnTo>
                  <a:pt x="1853" y="469"/>
                </a:lnTo>
                <a:lnTo>
                  <a:pt x="1860" y="451"/>
                </a:lnTo>
                <a:lnTo>
                  <a:pt x="1866" y="431"/>
                </a:lnTo>
                <a:lnTo>
                  <a:pt x="1868" y="422"/>
                </a:lnTo>
                <a:lnTo>
                  <a:pt x="1871" y="412"/>
                </a:lnTo>
                <a:lnTo>
                  <a:pt x="1871" y="412"/>
                </a:lnTo>
                <a:lnTo>
                  <a:pt x="1876" y="403"/>
                </a:lnTo>
                <a:lnTo>
                  <a:pt x="1880" y="391"/>
                </a:lnTo>
                <a:lnTo>
                  <a:pt x="1883" y="378"/>
                </a:lnTo>
                <a:lnTo>
                  <a:pt x="1887" y="364"/>
                </a:lnTo>
                <a:lnTo>
                  <a:pt x="1893" y="337"/>
                </a:lnTo>
                <a:lnTo>
                  <a:pt x="1898" y="313"/>
                </a:lnTo>
                <a:lnTo>
                  <a:pt x="1898" y="313"/>
                </a:lnTo>
                <a:lnTo>
                  <a:pt x="1886" y="315"/>
                </a:lnTo>
                <a:lnTo>
                  <a:pt x="1873" y="317"/>
                </a:lnTo>
                <a:lnTo>
                  <a:pt x="1850" y="321"/>
                </a:lnTo>
                <a:lnTo>
                  <a:pt x="1850" y="321"/>
                </a:lnTo>
                <a:lnTo>
                  <a:pt x="1845" y="338"/>
                </a:lnTo>
                <a:lnTo>
                  <a:pt x="1839" y="357"/>
                </a:lnTo>
                <a:lnTo>
                  <a:pt x="1831" y="394"/>
                </a:lnTo>
                <a:lnTo>
                  <a:pt x="1822" y="431"/>
                </a:lnTo>
                <a:lnTo>
                  <a:pt x="1817" y="450"/>
                </a:lnTo>
                <a:lnTo>
                  <a:pt x="1812" y="467"/>
                </a:lnTo>
                <a:lnTo>
                  <a:pt x="1812" y="467"/>
                </a:lnTo>
                <a:lnTo>
                  <a:pt x="1811" y="465"/>
                </a:lnTo>
                <a:lnTo>
                  <a:pt x="1811" y="465"/>
                </a:lnTo>
                <a:lnTo>
                  <a:pt x="1809" y="466"/>
                </a:lnTo>
                <a:lnTo>
                  <a:pt x="1809" y="466"/>
                </a:lnTo>
                <a:lnTo>
                  <a:pt x="1808" y="480"/>
                </a:lnTo>
                <a:lnTo>
                  <a:pt x="1806" y="494"/>
                </a:lnTo>
                <a:lnTo>
                  <a:pt x="1799" y="520"/>
                </a:lnTo>
                <a:lnTo>
                  <a:pt x="1791" y="547"/>
                </a:lnTo>
                <a:lnTo>
                  <a:pt x="1788" y="561"/>
                </a:lnTo>
                <a:lnTo>
                  <a:pt x="1785" y="576"/>
                </a:lnTo>
                <a:lnTo>
                  <a:pt x="1785" y="576"/>
                </a:lnTo>
                <a:close/>
                <a:moveTo>
                  <a:pt x="794" y="441"/>
                </a:moveTo>
                <a:lnTo>
                  <a:pt x="794" y="441"/>
                </a:lnTo>
                <a:lnTo>
                  <a:pt x="787" y="437"/>
                </a:lnTo>
                <a:lnTo>
                  <a:pt x="779" y="435"/>
                </a:lnTo>
                <a:lnTo>
                  <a:pt x="771" y="434"/>
                </a:lnTo>
                <a:lnTo>
                  <a:pt x="763" y="434"/>
                </a:lnTo>
                <a:lnTo>
                  <a:pt x="746" y="434"/>
                </a:lnTo>
                <a:lnTo>
                  <a:pt x="729" y="434"/>
                </a:lnTo>
                <a:lnTo>
                  <a:pt x="729" y="434"/>
                </a:lnTo>
                <a:lnTo>
                  <a:pt x="717" y="433"/>
                </a:lnTo>
                <a:lnTo>
                  <a:pt x="706" y="430"/>
                </a:lnTo>
                <a:lnTo>
                  <a:pt x="683" y="426"/>
                </a:lnTo>
                <a:lnTo>
                  <a:pt x="673" y="424"/>
                </a:lnTo>
                <a:lnTo>
                  <a:pt x="664" y="423"/>
                </a:lnTo>
                <a:lnTo>
                  <a:pt x="654" y="423"/>
                </a:lnTo>
                <a:lnTo>
                  <a:pt x="646" y="425"/>
                </a:lnTo>
                <a:lnTo>
                  <a:pt x="646" y="425"/>
                </a:lnTo>
                <a:lnTo>
                  <a:pt x="647" y="425"/>
                </a:lnTo>
                <a:lnTo>
                  <a:pt x="647" y="426"/>
                </a:lnTo>
                <a:lnTo>
                  <a:pt x="646" y="426"/>
                </a:lnTo>
                <a:lnTo>
                  <a:pt x="646" y="426"/>
                </a:lnTo>
                <a:lnTo>
                  <a:pt x="624" y="424"/>
                </a:lnTo>
                <a:lnTo>
                  <a:pt x="603" y="422"/>
                </a:lnTo>
                <a:lnTo>
                  <a:pt x="581" y="419"/>
                </a:lnTo>
                <a:lnTo>
                  <a:pt x="560" y="418"/>
                </a:lnTo>
                <a:lnTo>
                  <a:pt x="560" y="418"/>
                </a:lnTo>
                <a:lnTo>
                  <a:pt x="471" y="418"/>
                </a:lnTo>
                <a:lnTo>
                  <a:pt x="471" y="418"/>
                </a:lnTo>
                <a:lnTo>
                  <a:pt x="464" y="423"/>
                </a:lnTo>
                <a:lnTo>
                  <a:pt x="457" y="429"/>
                </a:lnTo>
                <a:lnTo>
                  <a:pt x="445" y="444"/>
                </a:lnTo>
                <a:lnTo>
                  <a:pt x="435" y="459"/>
                </a:lnTo>
                <a:lnTo>
                  <a:pt x="425" y="476"/>
                </a:lnTo>
                <a:lnTo>
                  <a:pt x="425" y="476"/>
                </a:lnTo>
                <a:lnTo>
                  <a:pt x="411" y="497"/>
                </a:lnTo>
                <a:lnTo>
                  <a:pt x="398" y="516"/>
                </a:lnTo>
                <a:lnTo>
                  <a:pt x="369" y="556"/>
                </a:lnTo>
                <a:lnTo>
                  <a:pt x="355" y="575"/>
                </a:lnTo>
                <a:lnTo>
                  <a:pt x="342" y="594"/>
                </a:lnTo>
                <a:lnTo>
                  <a:pt x="330" y="615"/>
                </a:lnTo>
                <a:lnTo>
                  <a:pt x="318" y="635"/>
                </a:lnTo>
                <a:lnTo>
                  <a:pt x="318" y="635"/>
                </a:lnTo>
                <a:lnTo>
                  <a:pt x="317" y="636"/>
                </a:lnTo>
                <a:lnTo>
                  <a:pt x="316" y="636"/>
                </a:lnTo>
                <a:lnTo>
                  <a:pt x="315" y="635"/>
                </a:lnTo>
                <a:lnTo>
                  <a:pt x="314" y="633"/>
                </a:lnTo>
                <a:lnTo>
                  <a:pt x="313" y="633"/>
                </a:lnTo>
                <a:lnTo>
                  <a:pt x="312" y="635"/>
                </a:lnTo>
                <a:lnTo>
                  <a:pt x="312" y="635"/>
                </a:lnTo>
                <a:lnTo>
                  <a:pt x="306" y="647"/>
                </a:lnTo>
                <a:lnTo>
                  <a:pt x="301" y="657"/>
                </a:lnTo>
                <a:lnTo>
                  <a:pt x="288" y="680"/>
                </a:lnTo>
                <a:lnTo>
                  <a:pt x="273" y="701"/>
                </a:lnTo>
                <a:lnTo>
                  <a:pt x="258" y="723"/>
                </a:lnTo>
                <a:lnTo>
                  <a:pt x="242" y="744"/>
                </a:lnTo>
                <a:lnTo>
                  <a:pt x="227" y="766"/>
                </a:lnTo>
                <a:lnTo>
                  <a:pt x="213" y="788"/>
                </a:lnTo>
                <a:lnTo>
                  <a:pt x="207" y="800"/>
                </a:lnTo>
                <a:lnTo>
                  <a:pt x="201" y="813"/>
                </a:lnTo>
                <a:lnTo>
                  <a:pt x="201" y="813"/>
                </a:lnTo>
                <a:lnTo>
                  <a:pt x="163" y="861"/>
                </a:lnTo>
                <a:lnTo>
                  <a:pt x="124" y="911"/>
                </a:lnTo>
                <a:lnTo>
                  <a:pt x="87" y="961"/>
                </a:lnTo>
                <a:lnTo>
                  <a:pt x="70" y="987"/>
                </a:lnTo>
                <a:lnTo>
                  <a:pt x="51" y="1013"/>
                </a:lnTo>
                <a:lnTo>
                  <a:pt x="51" y="1013"/>
                </a:lnTo>
                <a:lnTo>
                  <a:pt x="78" y="1015"/>
                </a:lnTo>
                <a:lnTo>
                  <a:pt x="105" y="1018"/>
                </a:lnTo>
                <a:lnTo>
                  <a:pt x="132" y="1024"/>
                </a:lnTo>
                <a:lnTo>
                  <a:pt x="157" y="1028"/>
                </a:lnTo>
                <a:lnTo>
                  <a:pt x="210" y="1041"/>
                </a:lnTo>
                <a:lnTo>
                  <a:pt x="263" y="1054"/>
                </a:lnTo>
                <a:lnTo>
                  <a:pt x="263" y="1054"/>
                </a:lnTo>
                <a:lnTo>
                  <a:pt x="285" y="1060"/>
                </a:lnTo>
                <a:lnTo>
                  <a:pt x="306" y="1067"/>
                </a:lnTo>
                <a:lnTo>
                  <a:pt x="328" y="1074"/>
                </a:lnTo>
                <a:lnTo>
                  <a:pt x="348" y="1080"/>
                </a:lnTo>
                <a:lnTo>
                  <a:pt x="348" y="1080"/>
                </a:lnTo>
                <a:lnTo>
                  <a:pt x="376" y="1088"/>
                </a:lnTo>
                <a:lnTo>
                  <a:pt x="403" y="1094"/>
                </a:lnTo>
                <a:lnTo>
                  <a:pt x="427" y="1100"/>
                </a:lnTo>
                <a:lnTo>
                  <a:pt x="450" y="1102"/>
                </a:lnTo>
                <a:lnTo>
                  <a:pt x="450" y="1102"/>
                </a:lnTo>
                <a:lnTo>
                  <a:pt x="501" y="1118"/>
                </a:lnTo>
                <a:lnTo>
                  <a:pt x="557" y="1135"/>
                </a:lnTo>
                <a:lnTo>
                  <a:pt x="615" y="1155"/>
                </a:lnTo>
                <a:lnTo>
                  <a:pt x="670" y="1175"/>
                </a:lnTo>
                <a:lnTo>
                  <a:pt x="670" y="1175"/>
                </a:lnTo>
                <a:lnTo>
                  <a:pt x="678" y="1179"/>
                </a:lnTo>
                <a:lnTo>
                  <a:pt x="684" y="1183"/>
                </a:lnTo>
                <a:lnTo>
                  <a:pt x="692" y="1187"/>
                </a:lnTo>
                <a:lnTo>
                  <a:pt x="699" y="1191"/>
                </a:lnTo>
                <a:lnTo>
                  <a:pt x="699" y="1191"/>
                </a:lnTo>
                <a:lnTo>
                  <a:pt x="713" y="1196"/>
                </a:lnTo>
                <a:lnTo>
                  <a:pt x="727" y="1200"/>
                </a:lnTo>
                <a:lnTo>
                  <a:pt x="755" y="1208"/>
                </a:lnTo>
                <a:lnTo>
                  <a:pt x="769" y="1211"/>
                </a:lnTo>
                <a:lnTo>
                  <a:pt x="782" y="1216"/>
                </a:lnTo>
                <a:lnTo>
                  <a:pt x="793" y="1223"/>
                </a:lnTo>
                <a:lnTo>
                  <a:pt x="799" y="1227"/>
                </a:lnTo>
                <a:lnTo>
                  <a:pt x="804" y="1231"/>
                </a:lnTo>
                <a:lnTo>
                  <a:pt x="804" y="1231"/>
                </a:lnTo>
                <a:lnTo>
                  <a:pt x="819" y="1236"/>
                </a:lnTo>
                <a:lnTo>
                  <a:pt x="833" y="1241"/>
                </a:lnTo>
                <a:lnTo>
                  <a:pt x="846" y="1247"/>
                </a:lnTo>
                <a:lnTo>
                  <a:pt x="858" y="1254"/>
                </a:lnTo>
                <a:lnTo>
                  <a:pt x="881" y="1269"/>
                </a:lnTo>
                <a:lnTo>
                  <a:pt x="893" y="1276"/>
                </a:lnTo>
                <a:lnTo>
                  <a:pt x="905" y="1284"/>
                </a:lnTo>
                <a:lnTo>
                  <a:pt x="905" y="1284"/>
                </a:lnTo>
                <a:lnTo>
                  <a:pt x="900" y="1261"/>
                </a:lnTo>
                <a:lnTo>
                  <a:pt x="897" y="1239"/>
                </a:lnTo>
                <a:lnTo>
                  <a:pt x="895" y="1217"/>
                </a:lnTo>
                <a:lnTo>
                  <a:pt x="893" y="1196"/>
                </a:lnTo>
                <a:lnTo>
                  <a:pt x="889" y="1115"/>
                </a:lnTo>
                <a:lnTo>
                  <a:pt x="889" y="1115"/>
                </a:lnTo>
                <a:lnTo>
                  <a:pt x="895" y="1033"/>
                </a:lnTo>
                <a:lnTo>
                  <a:pt x="899" y="955"/>
                </a:lnTo>
                <a:lnTo>
                  <a:pt x="900" y="879"/>
                </a:lnTo>
                <a:lnTo>
                  <a:pt x="899" y="803"/>
                </a:lnTo>
                <a:lnTo>
                  <a:pt x="899" y="803"/>
                </a:lnTo>
                <a:lnTo>
                  <a:pt x="898" y="785"/>
                </a:lnTo>
                <a:lnTo>
                  <a:pt x="895" y="768"/>
                </a:lnTo>
                <a:lnTo>
                  <a:pt x="891" y="751"/>
                </a:lnTo>
                <a:lnTo>
                  <a:pt x="885" y="735"/>
                </a:lnTo>
                <a:lnTo>
                  <a:pt x="880" y="717"/>
                </a:lnTo>
                <a:lnTo>
                  <a:pt x="876" y="701"/>
                </a:lnTo>
                <a:lnTo>
                  <a:pt x="873" y="684"/>
                </a:lnTo>
                <a:lnTo>
                  <a:pt x="872" y="666"/>
                </a:lnTo>
                <a:lnTo>
                  <a:pt x="872" y="666"/>
                </a:lnTo>
                <a:lnTo>
                  <a:pt x="867" y="660"/>
                </a:lnTo>
                <a:lnTo>
                  <a:pt x="864" y="653"/>
                </a:lnTo>
                <a:lnTo>
                  <a:pt x="862" y="647"/>
                </a:lnTo>
                <a:lnTo>
                  <a:pt x="861" y="640"/>
                </a:lnTo>
                <a:lnTo>
                  <a:pt x="861" y="640"/>
                </a:lnTo>
                <a:lnTo>
                  <a:pt x="875" y="622"/>
                </a:lnTo>
                <a:lnTo>
                  <a:pt x="889" y="602"/>
                </a:lnTo>
                <a:lnTo>
                  <a:pt x="902" y="580"/>
                </a:lnTo>
                <a:lnTo>
                  <a:pt x="914" y="559"/>
                </a:lnTo>
                <a:lnTo>
                  <a:pt x="939" y="514"/>
                </a:lnTo>
                <a:lnTo>
                  <a:pt x="964" y="469"/>
                </a:lnTo>
                <a:lnTo>
                  <a:pt x="964" y="469"/>
                </a:lnTo>
                <a:lnTo>
                  <a:pt x="920" y="459"/>
                </a:lnTo>
                <a:lnTo>
                  <a:pt x="876" y="449"/>
                </a:lnTo>
                <a:lnTo>
                  <a:pt x="854" y="444"/>
                </a:lnTo>
                <a:lnTo>
                  <a:pt x="833" y="441"/>
                </a:lnTo>
                <a:lnTo>
                  <a:pt x="814" y="440"/>
                </a:lnTo>
                <a:lnTo>
                  <a:pt x="794" y="441"/>
                </a:lnTo>
                <a:lnTo>
                  <a:pt x="794" y="441"/>
                </a:lnTo>
                <a:close/>
                <a:moveTo>
                  <a:pt x="1957" y="430"/>
                </a:moveTo>
                <a:lnTo>
                  <a:pt x="1957" y="430"/>
                </a:lnTo>
                <a:lnTo>
                  <a:pt x="1927" y="430"/>
                </a:lnTo>
                <a:lnTo>
                  <a:pt x="1913" y="433"/>
                </a:lnTo>
                <a:lnTo>
                  <a:pt x="1898" y="436"/>
                </a:lnTo>
                <a:lnTo>
                  <a:pt x="1898" y="436"/>
                </a:lnTo>
                <a:lnTo>
                  <a:pt x="1892" y="437"/>
                </a:lnTo>
                <a:lnTo>
                  <a:pt x="1886" y="439"/>
                </a:lnTo>
                <a:lnTo>
                  <a:pt x="1882" y="441"/>
                </a:lnTo>
                <a:lnTo>
                  <a:pt x="1881" y="443"/>
                </a:lnTo>
                <a:lnTo>
                  <a:pt x="1880" y="446"/>
                </a:lnTo>
                <a:lnTo>
                  <a:pt x="1881" y="451"/>
                </a:lnTo>
                <a:lnTo>
                  <a:pt x="1881" y="451"/>
                </a:lnTo>
                <a:lnTo>
                  <a:pt x="1895" y="454"/>
                </a:lnTo>
                <a:lnTo>
                  <a:pt x="1911" y="455"/>
                </a:lnTo>
                <a:lnTo>
                  <a:pt x="1928" y="455"/>
                </a:lnTo>
                <a:lnTo>
                  <a:pt x="1938" y="453"/>
                </a:lnTo>
                <a:lnTo>
                  <a:pt x="1947" y="451"/>
                </a:lnTo>
                <a:lnTo>
                  <a:pt x="1947" y="451"/>
                </a:lnTo>
                <a:lnTo>
                  <a:pt x="1947" y="454"/>
                </a:lnTo>
                <a:lnTo>
                  <a:pt x="1948" y="455"/>
                </a:lnTo>
                <a:lnTo>
                  <a:pt x="1950" y="456"/>
                </a:lnTo>
                <a:lnTo>
                  <a:pt x="1952" y="456"/>
                </a:lnTo>
                <a:lnTo>
                  <a:pt x="1952" y="456"/>
                </a:lnTo>
                <a:lnTo>
                  <a:pt x="1952" y="472"/>
                </a:lnTo>
                <a:lnTo>
                  <a:pt x="1950" y="487"/>
                </a:lnTo>
                <a:lnTo>
                  <a:pt x="1948" y="502"/>
                </a:lnTo>
                <a:lnTo>
                  <a:pt x="1944" y="516"/>
                </a:lnTo>
                <a:lnTo>
                  <a:pt x="1937" y="545"/>
                </a:lnTo>
                <a:lnTo>
                  <a:pt x="1928" y="574"/>
                </a:lnTo>
                <a:lnTo>
                  <a:pt x="1908" y="629"/>
                </a:lnTo>
                <a:lnTo>
                  <a:pt x="1899" y="655"/>
                </a:lnTo>
                <a:lnTo>
                  <a:pt x="1892" y="682"/>
                </a:lnTo>
                <a:lnTo>
                  <a:pt x="1892" y="682"/>
                </a:lnTo>
                <a:lnTo>
                  <a:pt x="1879" y="736"/>
                </a:lnTo>
                <a:lnTo>
                  <a:pt x="1874" y="762"/>
                </a:lnTo>
                <a:lnTo>
                  <a:pt x="1866" y="789"/>
                </a:lnTo>
                <a:lnTo>
                  <a:pt x="1866" y="789"/>
                </a:lnTo>
                <a:lnTo>
                  <a:pt x="1859" y="818"/>
                </a:lnTo>
                <a:lnTo>
                  <a:pt x="1850" y="847"/>
                </a:lnTo>
                <a:lnTo>
                  <a:pt x="1842" y="876"/>
                </a:lnTo>
                <a:lnTo>
                  <a:pt x="1833" y="905"/>
                </a:lnTo>
                <a:lnTo>
                  <a:pt x="1833" y="905"/>
                </a:lnTo>
                <a:lnTo>
                  <a:pt x="1824" y="933"/>
                </a:lnTo>
                <a:lnTo>
                  <a:pt x="1815" y="960"/>
                </a:lnTo>
                <a:lnTo>
                  <a:pt x="1806" y="987"/>
                </a:lnTo>
                <a:lnTo>
                  <a:pt x="1802" y="1001"/>
                </a:lnTo>
                <a:lnTo>
                  <a:pt x="1799" y="1015"/>
                </a:lnTo>
                <a:lnTo>
                  <a:pt x="1799" y="1015"/>
                </a:lnTo>
                <a:lnTo>
                  <a:pt x="1790" y="1061"/>
                </a:lnTo>
                <a:lnTo>
                  <a:pt x="1786" y="1085"/>
                </a:lnTo>
                <a:lnTo>
                  <a:pt x="1782" y="1107"/>
                </a:lnTo>
                <a:lnTo>
                  <a:pt x="1782" y="1107"/>
                </a:lnTo>
                <a:lnTo>
                  <a:pt x="1776" y="1127"/>
                </a:lnTo>
                <a:lnTo>
                  <a:pt x="1770" y="1149"/>
                </a:lnTo>
                <a:lnTo>
                  <a:pt x="1767" y="1159"/>
                </a:lnTo>
                <a:lnTo>
                  <a:pt x="1761" y="1168"/>
                </a:lnTo>
                <a:lnTo>
                  <a:pt x="1756" y="1177"/>
                </a:lnTo>
                <a:lnTo>
                  <a:pt x="1750" y="1185"/>
                </a:lnTo>
                <a:lnTo>
                  <a:pt x="1750" y="1185"/>
                </a:lnTo>
                <a:lnTo>
                  <a:pt x="1739" y="1181"/>
                </a:lnTo>
                <a:lnTo>
                  <a:pt x="1735" y="1179"/>
                </a:lnTo>
                <a:lnTo>
                  <a:pt x="1730" y="1177"/>
                </a:lnTo>
                <a:lnTo>
                  <a:pt x="1730" y="1177"/>
                </a:lnTo>
                <a:lnTo>
                  <a:pt x="1710" y="1177"/>
                </a:lnTo>
                <a:lnTo>
                  <a:pt x="1690" y="1177"/>
                </a:lnTo>
                <a:lnTo>
                  <a:pt x="1647" y="1175"/>
                </a:lnTo>
                <a:lnTo>
                  <a:pt x="1626" y="1174"/>
                </a:lnTo>
                <a:lnTo>
                  <a:pt x="1606" y="1175"/>
                </a:lnTo>
                <a:lnTo>
                  <a:pt x="1586" y="1176"/>
                </a:lnTo>
                <a:lnTo>
                  <a:pt x="1568" y="1179"/>
                </a:lnTo>
                <a:lnTo>
                  <a:pt x="1568" y="1179"/>
                </a:lnTo>
                <a:lnTo>
                  <a:pt x="1562" y="1175"/>
                </a:lnTo>
                <a:lnTo>
                  <a:pt x="1558" y="1174"/>
                </a:lnTo>
                <a:lnTo>
                  <a:pt x="1553" y="1174"/>
                </a:lnTo>
                <a:lnTo>
                  <a:pt x="1549" y="1175"/>
                </a:lnTo>
                <a:lnTo>
                  <a:pt x="1541" y="1179"/>
                </a:lnTo>
                <a:lnTo>
                  <a:pt x="1536" y="1181"/>
                </a:lnTo>
                <a:lnTo>
                  <a:pt x="1532" y="1182"/>
                </a:lnTo>
                <a:lnTo>
                  <a:pt x="1532" y="1182"/>
                </a:lnTo>
                <a:lnTo>
                  <a:pt x="1515" y="1184"/>
                </a:lnTo>
                <a:lnTo>
                  <a:pt x="1497" y="1185"/>
                </a:lnTo>
                <a:lnTo>
                  <a:pt x="1478" y="1186"/>
                </a:lnTo>
                <a:lnTo>
                  <a:pt x="1459" y="1187"/>
                </a:lnTo>
                <a:lnTo>
                  <a:pt x="1459" y="1187"/>
                </a:lnTo>
                <a:lnTo>
                  <a:pt x="1399" y="1195"/>
                </a:lnTo>
                <a:lnTo>
                  <a:pt x="1399" y="1195"/>
                </a:lnTo>
                <a:lnTo>
                  <a:pt x="1326" y="1202"/>
                </a:lnTo>
                <a:lnTo>
                  <a:pt x="1288" y="1207"/>
                </a:lnTo>
                <a:lnTo>
                  <a:pt x="1252" y="1212"/>
                </a:lnTo>
                <a:lnTo>
                  <a:pt x="1252" y="1212"/>
                </a:lnTo>
                <a:lnTo>
                  <a:pt x="1245" y="1214"/>
                </a:lnTo>
                <a:lnTo>
                  <a:pt x="1239" y="1216"/>
                </a:lnTo>
                <a:lnTo>
                  <a:pt x="1233" y="1220"/>
                </a:lnTo>
                <a:lnTo>
                  <a:pt x="1227" y="1221"/>
                </a:lnTo>
                <a:lnTo>
                  <a:pt x="1227" y="1221"/>
                </a:lnTo>
                <a:lnTo>
                  <a:pt x="1184" y="1231"/>
                </a:lnTo>
                <a:lnTo>
                  <a:pt x="1164" y="1237"/>
                </a:lnTo>
                <a:lnTo>
                  <a:pt x="1144" y="1243"/>
                </a:lnTo>
                <a:lnTo>
                  <a:pt x="1123" y="1250"/>
                </a:lnTo>
                <a:lnTo>
                  <a:pt x="1105" y="1258"/>
                </a:lnTo>
                <a:lnTo>
                  <a:pt x="1086" y="1267"/>
                </a:lnTo>
                <a:lnTo>
                  <a:pt x="1069" y="1278"/>
                </a:lnTo>
                <a:lnTo>
                  <a:pt x="1069" y="1278"/>
                </a:lnTo>
                <a:lnTo>
                  <a:pt x="1141" y="1268"/>
                </a:lnTo>
                <a:lnTo>
                  <a:pt x="1214" y="1259"/>
                </a:lnTo>
                <a:lnTo>
                  <a:pt x="1362" y="1241"/>
                </a:lnTo>
                <a:lnTo>
                  <a:pt x="1362" y="1241"/>
                </a:lnTo>
                <a:lnTo>
                  <a:pt x="1394" y="1236"/>
                </a:lnTo>
                <a:lnTo>
                  <a:pt x="1426" y="1230"/>
                </a:lnTo>
                <a:lnTo>
                  <a:pt x="1458" y="1226"/>
                </a:lnTo>
                <a:lnTo>
                  <a:pt x="1475" y="1225"/>
                </a:lnTo>
                <a:lnTo>
                  <a:pt x="1491" y="1225"/>
                </a:lnTo>
                <a:lnTo>
                  <a:pt x="1491" y="1225"/>
                </a:lnTo>
                <a:lnTo>
                  <a:pt x="1531" y="1226"/>
                </a:lnTo>
                <a:lnTo>
                  <a:pt x="1550" y="1226"/>
                </a:lnTo>
                <a:lnTo>
                  <a:pt x="1568" y="1226"/>
                </a:lnTo>
                <a:lnTo>
                  <a:pt x="1568" y="1226"/>
                </a:lnTo>
                <a:lnTo>
                  <a:pt x="1578" y="1225"/>
                </a:lnTo>
                <a:lnTo>
                  <a:pt x="1589" y="1224"/>
                </a:lnTo>
                <a:lnTo>
                  <a:pt x="1593" y="1224"/>
                </a:lnTo>
                <a:lnTo>
                  <a:pt x="1597" y="1226"/>
                </a:lnTo>
                <a:lnTo>
                  <a:pt x="1601" y="1229"/>
                </a:lnTo>
                <a:lnTo>
                  <a:pt x="1602" y="1236"/>
                </a:lnTo>
                <a:lnTo>
                  <a:pt x="1602" y="1236"/>
                </a:lnTo>
                <a:lnTo>
                  <a:pt x="1594" y="1239"/>
                </a:lnTo>
                <a:lnTo>
                  <a:pt x="1586" y="1241"/>
                </a:lnTo>
                <a:lnTo>
                  <a:pt x="1577" y="1241"/>
                </a:lnTo>
                <a:lnTo>
                  <a:pt x="1569" y="1241"/>
                </a:lnTo>
                <a:lnTo>
                  <a:pt x="1551" y="1239"/>
                </a:lnTo>
                <a:lnTo>
                  <a:pt x="1534" y="1237"/>
                </a:lnTo>
                <a:lnTo>
                  <a:pt x="1534" y="1237"/>
                </a:lnTo>
                <a:lnTo>
                  <a:pt x="1511" y="1238"/>
                </a:lnTo>
                <a:lnTo>
                  <a:pt x="1487" y="1239"/>
                </a:lnTo>
                <a:lnTo>
                  <a:pt x="1440" y="1244"/>
                </a:lnTo>
                <a:lnTo>
                  <a:pt x="1396" y="1251"/>
                </a:lnTo>
                <a:lnTo>
                  <a:pt x="1357" y="1255"/>
                </a:lnTo>
                <a:lnTo>
                  <a:pt x="1357" y="1255"/>
                </a:lnTo>
                <a:lnTo>
                  <a:pt x="1290" y="1261"/>
                </a:lnTo>
                <a:lnTo>
                  <a:pt x="1232" y="1268"/>
                </a:lnTo>
                <a:lnTo>
                  <a:pt x="1232" y="1268"/>
                </a:lnTo>
                <a:lnTo>
                  <a:pt x="1211" y="1271"/>
                </a:lnTo>
                <a:lnTo>
                  <a:pt x="1190" y="1275"/>
                </a:lnTo>
                <a:lnTo>
                  <a:pt x="1169" y="1281"/>
                </a:lnTo>
                <a:lnTo>
                  <a:pt x="1149" y="1284"/>
                </a:lnTo>
                <a:lnTo>
                  <a:pt x="1149" y="1284"/>
                </a:lnTo>
                <a:lnTo>
                  <a:pt x="1106" y="1288"/>
                </a:lnTo>
                <a:lnTo>
                  <a:pt x="1087" y="1290"/>
                </a:lnTo>
                <a:lnTo>
                  <a:pt x="1067" y="1293"/>
                </a:lnTo>
                <a:lnTo>
                  <a:pt x="1049" y="1298"/>
                </a:lnTo>
                <a:lnTo>
                  <a:pt x="1032" y="1303"/>
                </a:lnTo>
                <a:lnTo>
                  <a:pt x="1015" y="1311"/>
                </a:lnTo>
                <a:lnTo>
                  <a:pt x="999" y="1320"/>
                </a:lnTo>
                <a:lnTo>
                  <a:pt x="999" y="1320"/>
                </a:lnTo>
                <a:lnTo>
                  <a:pt x="1002" y="1322"/>
                </a:lnTo>
                <a:lnTo>
                  <a:pt x="1003" y="1326"/>
                </a:lnTo>
                <a:lnTo>
                  <a:pt x="1004" y="1330"/>
                </a:lnTo>
                <a:lnTo>
                  <a:pt x="1004" y="1335"/>
                </a:lnTo>
                <a:lnTo>
                  <a:pt x="1004" y="1335"/>
                </a:lnTo>
                <a:lnTo>
                  <a:pt x="1026" y="1326"/>
                </a:lnTo>
                <a:lnTo>
                  <a:pt x="1047" y="1317"/>
                </a:lnTo>
                <a:lnTo>
                  <a:pt x="1071" y="1311"/>
                </a:lnTo>
                <a:lnTo>
                  <a:pt x="1095" y="1306"/>
                </a:lnTo>
                <a:lnTo>
                  <a:pt x="1095" y="1306"/>
                </a:lnTo>
                <a:lnTo>
                  <a:pt x="1167" y="1298"/>
                </a:lnTo>
                <a:lnTo>
                  <a:pt x="1242" y="1290"/>
                </a:lnTo>
                <a:lnTo>
                  <a:pt x="1318" y="1285"/>
                </a:lnTo>
                <a:lnTo>
                  <a:pt x="1396" y="1278"/>
                </a:lnTo>
                <a:lnTo>
                  <a:pt x="1474" y="1272"/>
                </a:lnTo>
                <a:lnTo>
                  <a:pt x="1554" y="1266"/>
                </a:lnTo>
                <a:lnTo>
                  <a:pt x="1631" y="1258"/>
                </a:lnTo>
                <a:lnTo>
                  <a:pt x="1707" y="1250"/>
                </a:lnTo>
                <a:lnTo>
                  <a:pt x="1707" y="1250"/>
                </a:lnTo>
                <a:lnTo>
                  <a:pt x="1725" y="1248"/>
                </a:lnTo>
                <a:lnTo>
                  <a:pt x="1744" y="1248"/>
                </a:lnTo>
                <a:lnTo>
                  <a:pt x="1782" y="1251"/>
                </a:lnTo>
                <a:lnTo>
                  <a:pt x="1799" y="1250"/>
                </a:lnTo>
                <a:lnTo>
                  <a:pt x="1807" y="1248"/>
                </a:lnTo>
                <a:lnTo>
                  <a:pt x="1816" y="1247"/>
                </a:lnTo>
                <a:lnTo>
                  <a:pt x="1823" y="1245"/>
                </a:lnTo>
                <a:lnTo>
                  <a:pt x="1831" y="1241"/>
                </a:lnTo>
                <a:lnTo>
                  <a:pt x="1837" y="1237"/>
                </a:lnTo>
                <a:lnTo>
                  <a:pt x="1844" y="1231"/>
                </a:lnTo>
                <a:lnTo>
                  <a:pt x="1844" y="1231"/>
                </a:lnTo>
                <a:lnTo>
                  <a:pt x="1853" y="1203"/>
                </a:lnTo>
                <a:lnTo>
                  <a:pt x="1861" y="1176"/>
                </a:lnTo>
                <a:lnTo>
                  <a:pt x="1867" y="1147"/>
                </a:lnTo>
                <a:lnTo>
                  <a:pt x="1873" y="1118"/>
                </a:lnTo>
                <a:lnTo>
                  <a:pt x="1884" y="1059"/>
                </a:lnTo>
                <a:lnTo>
                  <a:pt x="1890" y="1030"/>
                </a:lnTo>
                <a:lnTo>
                  <a:pt x="1897" y="1001"/>
                </a:lnTo>
                <a:lnTo>
                  <a:pt x="1897" y="1001"/>
                </a:lnTo>
                <a:lnTo>
                  <a:pt x="1903" y="982"/>
                </a:lnTo>
                <a:lnTo>
                  <a:pt x="1909" y="964"/>
                </a:lnTo>
                <a:lnTo>
                  <a:pt x="1915" y="944"/>
                </a:lnTo>
                <a:lnTo>
                  <a:pt x="1922" y="926"/>
                </a:lnTo>
                <a:lnTo>
                  <a:pt x="1922" y="926"/>
                </a:lnTo>
                <a:lnTo>
                  <a:pt x="1933" y="884"/>
                </a:lnTo>
                <a:lnTo>
                  <a:pt x="1938" y="863"/>
                </a:lnTo>
                <a:lnTo>
                  <a:pt x="1943" y="843"/>
                </a:lnTo>
                <a:lnTo>
                  <a:pt x="1943" y="843"/>
                </a:lnTo>
                <a:lnTo>
                  <a:pt x="1948" y="822"/>
                </a:lnTo>
                <a:lnTo>
                  <a:pt x="1953" y="802"/>
                </a:lnTo>
                <a:lnTo>
                  <a:pt x="1958" y="782"/>
                </a:lnTo>
                <a:lnTo>
                  <a:pt x="1963" y="760"/>
                </a:lnTo>
                <a:lnTo>
                  <a:pt x="1963" y="760"/>
                </a:lnTo>
                <a:lnTo>
                  <a:pt x="1972" y="717"/>
                </a:lnTo>
                <a:lnTo>
                  <a:pt x="1977" y="696"/>
                </a:lnTo>
                <a:lnTo>
                  <a:pt x="1982" y="676"/>
                </a:lnTo>
                <a:lnTo>
                  <a:pt x="1982" y="676"/>
                </a:lnTo>
                <a:lnTo>
                  <a:pt x="1985" y="667"/>
                </a:lnTo>
                <a:lnTo>
                  <a:pt x="1988" y="661"/>
                </a:lnTo>
                <a:lnTo>
                  <a:pt x="1993" y="653"/>
                </a:lnTo>
                <a:lnTo>
                  <a:pt x="1995" y="645"/>
                </a:lnTo>
                <a:lnTo>
                  <a:pt x="1995" y="645"/>
                </a:lnTo>
                <a:lnTo>
                  <a:pt x="2000" y="617"/>
                </a:lnTo>
                <a:lnTo>
                  <a:pt x="2004" y="588"/>
                </a:lnTo>
                <a:lnTo>
                  <a:pt x="2009" y="560"/>
                </a:lnTo>
                <a:lnTo>
                  <a:pt x="2011" y="546"/>
                </a:lnTo>
                <a:lnTo>
                  <a:pt x="2014" y="533"/>
                </a:lnTo>
                <a:lnTo>
                  <a:pt x="2014" y="533"/>
                </a:lnTo>
                <a:lnTo>
                  <a:pt x="2014" y="521"/>
                </a:lnTo>
                <a:lnTo>
                  <a:pt x="2016" y="510"/>
                </a:lnTo>
                <a:lnTo>
                  <a:pt x="2021" y="482"/>
                </a:lnTo>
                <a:lnTo>
                  <a:pt x="2024" y="468"/>
                </a:lnTo>
                <a:lnTo>
                  <a:pt x="2025" y="454"/>
                </a:lnTo>
                <a:lnTo>
                  <a:pt x="2024" y="449"/>
                </a:lnTo>
                <a:lnTo>
                  <a:pt x="2021" y="442"/>
                </a:lnTo>
                <a:lnTo>
                  <a:pt x="2019" y="437"/>
                </a:lnTo>
                <a:lnTo>
                  <a:pt x="2016" y="431"/>
                </a:lnTo>
                <a:lnTo>
                  <a:pt x="2016" y="431"/>
                </a:lnTo>
                <a:lnTo>
                  <a:pt x="2010" y="429"/>
                </a:lnTo>
                <a:lnTo>
                  <a:pt x="2002" y="428"/>
                </a:lnTo>
                <a:lnTo>
                  <a:pt x="1995" y="427"/>
                </a:lnTo>
                <a:lnTo>
                  <a:pt x="1987" y="427"/>
                </a:lnTo>
                <a:lnTo>
                  <a:pt x="1972" y="429"/>
                </a:lnTo>
                <a:lnTo>
                  <a:pt x="1957" y="430"/>
                </a:lnTo>
                <a:lnTo>
                  <a:pt x="1957" y="430"/>
                </a:lnTo>
                <a:close/>
                <a:moveTo>
                  <a:pt x="1876" y="466"/>
                </a:moveTo>
                <a:lnTo>
                  <a:pt x="1876" y="466"/>
                </a:lnTo>
                <a:lnTo>
                  <a:pt x="1867" y="496"/>
                </a:lnTo>
                <a:lnTo>
                  <a:pt x="1859" y="525"/>
                </a:lnTo>
                <a:lnTo>
                  <a:pt x="1845" y="585"/>
                </a:lnTo>
                <a:lnTo>
                  <a:pt x="1831" y="645"/>
                </a:lnTo>
                <a:lnTo>
                  <a:pt x="1823" y="673"/>
                </a:lnTo>
                <a:lnTo>
                  <a:pt x="1815" y="703"/>
                </a:lnTo>
                <a:lnTo>
                  <a:pt x="1815" y="703"/>
                </a:lnTo>
                <a:lnTo>
                  <a:pt x="1796" y="771"/>
                </a:lnTo>
                <a:lnTo>
                  <a:pt x="1796" y="771"/>
                </a:lnTo>
                <a:lnTo>
                  <a:pt x="1791" y="789"/>
                </a:lnTo>
                <a:lnTo>
                  <a:pt x="1787" y="807"/>
                </a:lnTo>
                <a:lnTo>
                  <a:pt x="1780" y="844"/>
                </a:lnTo>
                <a:lnTo>
                  <a:pt x="1780" y="844"/>
                </a:lnTo>
                <a:lnTo>
                  <a:pt x="1770" y="881"/>
                </a:lnTo>
                <a:lnTo>
                  <a:pt x="1759" y="919"/>
                </a:lnTo>
                <a:lnTo>
                  <a:pt x="1747" y="955"/>
                </a:lnTo>
                <a:lnTo>
                  <a:pt x="1737" y="991"/>
                </a:lnTo>
                <a:lnTo>
                  <a:pt x="1737" y="991"/>
                </a:lnTo>
                <a:lnTo>
                  <a:pt x="1736" y="999"/>
                </a:lnTo>
                <a:lnTo>
                  <a:pt x="1736" y="1008"/>
                </a:lnTo>
                <a:lnTo>
                  <a:pt x="1735" y="1011"/>
                </a:lnTo>
                <a:lnTo>
                  <a:pt x="1733" y="1015"/>
                </a:lnTo>
                <a:lnTo>
                  <a:pt x="1730" y="1017"/>
                </a:lnTo>
                <a:lnTo>
                  <a:pt x="1726" y="1020"/>
                </a:lnTo>
                <a:lnTo>
                  <a:pt x="1726" y="1020"/>
                </a:lnTo>
                <a:lnTo>
                  <a:pt x="1728" y="1025"/>
                </a:lnTo>
                <a:lnTo>
                  <a:pt x="1729" y="1029"/>
                </a:lnTo>
                <a:lnTo>
                  <a:pt x="1729" y="1032"/>
                </a:lnTo>
                <a:lnTo>
                  <a:pt x="1726" y="1036"/>
                </a:lnTo>
                <a:lnTo>
                  <a:pt x="1726" y="1036"/>
                </a:lnTo>
                <a:lnTo>
                  <a:pt x="1683" y="1038"/>
                </a:lnTo>
                <a:lnTo>
                  <a:pt x="1639" y="1042"/>
                </a:lnTo>
                <a:lnTo>
                  <a:pt x="1593" y="1046"/>
                </a:lnTo>
                <a:lnTo>
                  <a:pt x="1547" y="1054"/>
                </a:lnTo>
                <a:lnTo>
                  <a:pt x="1547" y="1054"/>
                </a:lnTo>
                <a:lnTo>
                  <a:pt x="1512" y="1061"/>
                </a:lnTo>
                <a:lnTo>
                  <a:pt x="1478" y="1069"/>
                </a:lnTo>
                <a:lnTo>
                  <a:pt x="1442" y="1076"/>
                </a:lnTo>
                <a:lnTo>
                  <a:pt x="1409" y="1085"/>
                </a:lnTo>
                <a:lnTo>
                  <a:pt x="1376" y="1095"/>
                </a:lnTo>
                <a:lnTo>
                  <a:pt x="1343" y="1106"/>
                </a:lnTo>
                <a:lnTo>
                  <a:pt x="1311" y="1118"/>
                </a:lnTo>
                <a:lnTo>
                  <a:pt x="1279" y="1131"/>
                </a:lnTo>
                <a:lnTo>
                  <a:pt x="1279" y="1131"/>
                </a:lnTo>
                <a:lnTo>
                  <a:pt x="1260" y="1139"/>
                </a:lnTo>
                <a:lnTo>
                  <a:pt x="1241" y="1149"/>
                </a:lnTo>
                <a:lnTo>
                  <a:pt x="1203" y="1170"/>
                </a:lnTo>
                <a:lnTo>
                  <a:pt x="1129" y="1212"/>
                </a:lnTo>
                <a:lnTo>
                  <a:pt x="1129" y="1212"/>
                </a:lnTo>
                <a:lnTo>
                  <a:pt x="1091" y="1233"/>
                </a:lnTo>
                <a:lnTo>
                  <a:pt x="1073" y="1244"/>
                </a:lnTo>
                <a:lnTo>
                  <a:pt x="1055" y="1255"/>
                </a:lnTo>
                <a:lnTo>
                  <a:pt x="1055" y="1255"/>
                </a:lnTo>
                <a:lnTo>
                  <a:pt x="1027" y="1271"/>
                </a:lnTo>
                <a:lnTo>
                  <a:pt x="1013" y="1280"/>
                </a:lnTo>
                <a:lnTo>
                  <a:pt x="1001" y="1289"/>
                </a:lnTo>
                <a:lnTo>
                  <a:pt x="1001" y="1289"/>
                </a:lnTo>
                <a:lnTo>
                  <a:pt x="995" y="1294"/>
                </a:lnTo>
                <a:lnTo>
                  <a:pt x="993" y="1299"/>
                </a:lnTo>
                <a:lnTo>
                  <a:pt x="991" y="1301"/>
                </a:lnTo>
                <a:lnTo>
                  <a:pt x="993" y="1303"/>
                </a:lnTo>
                <a:lnTo>
                  <a:pt x="993" y="1303"/>
                </a:lnTo>
                <a:lnTo>
                  <a:pt x="995" y="1303"/>
                </a:lnTo>
                <a:lnTo>
                  <a:pt x="998" y="1302"/>
                </a:lnTo>
                <a:lnTo>
                  <a:pt x="1003" y="1299"/>
                </a:lnTo>
                <a:lnTo>
                  <a:pt x="1009" y="1293"/>
                </a:lnTo>
                <a:lnTo>
                  <a:pt x="1013" y="1289"/>
                </a:lnTo>
                <a:lnTo>
                  <a:pt x="1013" y="1289"/>
                </a:lnTo>
                <a:lnTo>
                  <a:pt x="1025" y="1283"/>
                </a:lnTo>
                <a:lnTo>
                  <a:pt x="1036" y="1276"/>
                </a:lnTo>
                <a:lnTo>
                  <a:pt x="1061" y="1263"/>
                </a:lnTo>
                <a:lnTo>
                  <a:pt x="1061" y="1263"/>
                </a:lnTo>
                <a:lnTo>
                  <a:pt x="1087" y="1252"/>
                </a:lnTo>
                <a:lnTo>
                  <a:pt x="1111" y="1241"/>
                </a:lnTo>
                <a:lnTo>
                  <a:pt x="1111" y="1241"/>
                </a:lnTo>
                <a:lnTo>
                  <a:pt x="1131" y="1232"/>
                </a:lnTo>
                <a:lnTo>
                  <a:pt x="1150" y="1225"/>
                </a:lnTo>
                <a:lnTo>
                  <a:pt x="1170" y="1218"/>
                </a:lnTo>
                <a:lnTo>
                  <a:pt x="1191" y="1212"/>
                </a:lnTo>
                <a:lnTo>
                  <a:pt x="1211" y="1207"/>
                </a:lnTo>
                <a:lnTo>
                  <a:pt x="1232" y="1202"/>
                </a:lnTo>
                <a:lnTo>
                  <a:pt x="1275" y="1194"/>
                </a:lnTo>
                <a:lnTo>
                  <a:pt x="1320" y="1187"/>
                </a:lnTo>
                <a:lnTo>
                  <a:pt x="1365" y="1182"/>
                </a:lnTo>
                <a:lnTo>
                  <a:pt x="1456" y="1174"/>
                </a:lnTo>
                <a:lnTo>
                  <a:pt x="1456" y="1174"/>
                </a:lnTo>
                <a:lnTo>
                  <a:pt x="1529" y="1166"/>
                </a:lnTo>
                <a:lnTo>
                  <a:pt x="1565" y="1162"/>
                </a:lnTo>
                <a:lnTo>
                  <a:pt x="1603" y="1160"/>
                </a:lnTo>
                <a:lnTo>
                  <a:pt x="1639" y="1157"/>
                </a:lnTo>
                <a:lnTo>
                  <a:pt x="1677" y="1159"/>
                </a:lnTo>
                <a:lnTo>
                  <a:pt x="1714" y="1161"/>
                </a:lnTo>
                <a:lnTo>
                  <a:pt x="1732" y="1163"/>
                </a:lnTo>
                <a:lnTo>
                  <a:pt x="1751" y="1166"/>
                </a:lnTo>
                <a:lnTo>
                  <a:pt x="1751" y="1166"/>
                </a:lnTo>
                <a:lnTo>
                  <a:pt x="1775" y="1067"/>
                </a:lnTo>
                <a:lnTo>
                  <a:pt x="1801" y="967"/>
                </a:lnTo>
                <a:lnTo>
                  <a:pt x="1829" y="867"/>
                </a:lnTo>
                <a:lnTo>
                  <a:pt x="1856" y="773"/>
                </a:lnTo>
                <a:lnTo>
                  <a:pt x="1856" y="773"/>
                </a:lnTo>
                <a:lnTo>
                  <a:pt x="1858" y="766"/>
                </a:lnTo>
                <a:lnTo>
                  <a:pt x="1859" y="758"/>
                </a:lnTo>
                <a:lnTo>
                  <a:pt x="1861" y="743"/>
                </a:lnTo>
                <a:lnTo>
                  <a:pt x="1861" y="743"/>
                </a:lnTo>
                <a:lnTo>
                  <a:pt x="1865" y="733"/>
                </a:lnTo>
                <a:lnTo>
                  <a:pt x="1869" y="723"/>
                </a:lnTo>
                <a:lnTo>
                  <a:pt x="1874" y="713"/>
                </a:lnTo>
                <a:lnTo>
                  <a:pt x="1877" y="703"/>
                </a:lnTo>
                <a:lnTo>
                  <a:pt x="1877" y="703"/>
                </a:lnTo>
                <a:lnTo>
                  <a:pt x="1880" y="692"/>
                </a:lnTo>
                <a:lnTo>
                  <a:pt x="1882" y="680"/>
                </a:lnTo>
                <a:lnTo>
                  <a:pt x="1884" y="668"/>
                </a:lnTo>
                <a:lnTo>
                  <a:pt x="1888" y="655"/>
                </a:lnTo>
                <a:lnTo>
                  <a:pt x="1888" y="655"/>
                </a:lnTo>
                <a:lnTo>
                  <a:pt x="1903" y="609"/>
                </a:lnTo>
                <a:lnTo>
                  <a:pt x="1917" y="563"/>
                </a:lnTo>
                <a:lnTo>
                  <a:pt x="1923" y="541"/>
                </a:lnTo>
                <a:lnTo>
                  <a:pt x="1928" y="518"/>
                </a:lnTo>
                <a:lnTo>
                  <a:pt x="1933" y="497"/>
                </a:lnTo>
                <a:lnTo>
                  <a:pt x="1936" y="476"/>
                </a:lnTo>
                <a:lnTo>
                  <a:pt x="1936" y="476"/>
                </a:lnTo>
                <a:lnTo>
                  <a:pt x="1922" y="473"/>
                </a:lnTo>
                <a:lnTo>
                  <a:pt x="1906" y="470"/>
                </a:lnTo>
                <a:lnTo>
                  <a:pt x="1891" y="468"/>
                </a:lnTo>
                <a:lnTo>
                  <a:pt x="1876" y="466"/>
                </a:lnTo>
                <a:lnTo>
                  <a:pt x="1876" y="466"/>
                </a:lnTo>
                <a:close/>
                <a:moveTo>
                  <a:pt x="1783" y="572"/>
                </a:moveTo>
                <a:lnTo>
                  <a:pt x="1783" y="572"/>
                </a:lnTo>
                <a:lnTo>
                  <a:pt x="1785" y="566"/>
                </a:lnTo>
                <a:lnTo>
                  <a:pt x="1786" y="560"/>
                </a:lnTo>
                <a:lnTo>
                  <a:pt x="1788" y="554"/>
                </a:lnTo>
                <a:lnTo>
                  <a:pt x="1788" y="551"/>
                </a:lnTo>
                <a:lnTo>
                  <a:pt x="1787" y="549"/>
                </a:lnTo>
                <a:lnTo>
                  <a:pt x="1787" y="549"/>
                </a:lnTo>
                <a:lnTo>
                  <a:pt x="1783" y="561"/>
                </a:lnTo>
                <a:lnTo>
                  <a:pt x="1782" y="567"/>
                </a:lnTo>
                <a:lnTo>
                  <a:pt x="1782" y="570"/>
                </a:lnTo>
                <a:lnTo>
                  <a:pt x="1783" y="572"/>
                </a:lnTo>
                <a:lnTo>
                  <a:pt x="1783" y="572"/>
                </a:lnTo>
                <a:close/>
                <a:moveTo>
                  <a:pt x="1470" y="862"/>
                </a:moveTo>
                <a:lnTo>
                  <a:pt x="1470" y="862"/>
                </a:lnTo>
                <a:lnTo>
                  <a:pt x="1458" y="864"/>
                </a:lnTo>
                <a:lnTo>
                  <a:pt x="1448" y="866"/>
                </a:lnTo>
                <a:lnTo>
                  <a:pt x="1425" y="873"/>
                </a:lnTo>
                <a:lnTo>
                  <a:pt x="1405" y="881"/>
                </a:lnTo>
                <a:lnTo>
                  <a:pt x="1385" y="892"/>
                </a:lnTo>
                <a:lnTo>
                  <a:pt x="1366" y="903"/>
                </a:lnTo>
                <a:lnTo>
                  <a:pt x="1348" y="913"/>
                </a:lnTo>
                <a:lnTo>
                  <a:pt x="1311" y="937"/>
                </a:lnTo>
                <a:lnTo>
                  <a:pt x="1311" y="937"/>
                </a:lnTo>
                <a:lnTo>
                  <a:pt x="1282" y="960"/>
                </a:lnTo>
                <a:lnTo>
                  <a:pt x="1252" y="983"/>
                </a:lnTo>
                <a:lnTo>
                  <a:pt x="1222" y="1005"/>
                </a:lnTo>
                <a:lnTo>
                  <a:pt x="1193" y="1029"/>
                </a:lnTo>
                <a:lnTo>
                  <a:pt x="1193" y="1029"/>
                </a:lnTo>
                <a:lnTo>
                  <a:pt x="1164" y="1059"/>
                </a:lnTo>
                <a:lnTo>
                  <a:pt x="1136" y="1089"/>
                </a:lnTo>
                <a:lnTo>
                  <a:pt x="1108" y="1121"/>
                </a:lnTo>
                <a:lnTo>
                  <a:pt x="1080" y="1152"/>
                </a:lnTo>
                <a:lnTo>
                  <a:pt x="1054" y="1185"/>
                </a:lnTo>
                <a:lnTo>
                  <a:pt x="1028" y="1218"/>
                </a:lnTo>
                <a:lnTo>
                  <a:pt x="1004" y="1252"/>
                </a:lnTo>
                <a:lnTo>
                  <a:pt x="982" y="1285"/>
                </a:lnTo>
                <a:lnTo>
                  <a:pt x="982" y="1285"/>
                </a:lnTo>
                <a:lnTo>
                  <a:pt x="1017" y="1246"/>
                </a:lnTo>
                <a:lnTo>
                  <a:pt x="1055" y="1209"/>
                </a:lnTo>
                <a:lnTo>
                  <a:pt x="1075" y="1191"/>
                </a:lnTo>
                <a:lnTo>
                  <a:pt x="1094" y="1174"/>
                </a:lnTo>
                <a:lnTo>
                  <a:pt x="1115" y="1156"/>
                </a:lnTo>
                <a:lnTo>
                  <a:pt x="1136" y="1139"/>
                </a:lnTo>
                <a:lnTo>
                  <a:pt x="1136" y="1139"/>
                </a:lnTo>
                <a:lnTo>
                  <a:pt x="1142" y="1137"/>
                </a:lnTo>
                <a:lnTo>
                  <a:pt x="1149" y="1134"/>
                </a:lnTo>
                <a:lnTo>
                  <a:pt x="1162" y="1124"/>
                </a:lnTo>
                <a:lnTo>
                  <a:pt x="1185" y="1104"/>
                </a:lnTo>
                <a:lnTo>
                  <a:pt x="1185" y="1104"/>
                </a:lnTo>
                <a:lnTo>
                  <a:pt x="1200" y="1096"/>
                </a:lnTo>
                <a:lnTo>
                  <a:pt x="1215" y="1087"/>
                </a:lnTo>
                <a:lnTo>
                  <a:pt x="1243" y="1069"/>
                </a:lnTo>
                <a:lnTo>
                  <a:pt x="1271" y="1048"/>
                </a:lnTo>
                <a:lnTo>
                  <a:pt x="1285" y="1040"/>
                </a:lnTo>
                <a:lnTo>
                  <a:pt x="1300" y="1031"/>
                </a:lnTo>
                <a:lnTo>
                  <a:pt x="1300" y="1031"/>
                </a:lnTo>
                <a:lnTo>
                  <a:pt x="1329" y="1015"/>
                </a:lnTo>
                <a:lnTo>
                  <a:pt x="1359" y="999"/>
                </a:lnTo>
                <a:lnTo>
                  <a:pt x="1375" y="991"/>
                </a:lnTo>
                <a:lnTo>
                  <a:pt x="1391" y="984"/>
                </a:lnTo>
                <a:lnTo>
                  <a:pt x="1407" y="978"/>
                </a:lnTo>
                <a:lnTo>
                  <a:pt x="1424" y="972"/>
                </a:lnTo>
                <a:lnTo>
                  <a:pt x="1424" y="972"/>
                </a:lnTo>
                <a:lnTo>
                  <a:pt x="1426" y="969"/>
                </a:lnTo>
                <a:lnTo>
                  <a:pt x="1429" y="968"/>
                </a:lnTo>
                <a:lnTo>
                  <a:pt x="1433" y="966"/>
                </a:lnTo>
                <a:lnTo>
                  <a:pt x="1435" y="964"/>
                </a:lnTo>
                <a:lnTo>
                  <a:pt x="1435" y="964"/>
                </a:lnTo>
                <a:lnTo>
                  <a:pt x="1485" y="948"/>
                </a:lnTo>
                <a:lnTo>
                  <a:pt x="1513" y="939"/>
                </a:lnTo>
                <a:lnTo>
                  <a:pt x="1542" y="933"/>
                </a:lnTo>
                <a:lnTo>
                  <a:pt x="1572" y="927"/>
                </a:lnTo>
                <a:lnTo>
                  <a:pt x="1587" y="925"/>
                </a:lnTo>
                <a:lnTo>
                  <a:pt x="1602" y="924"/>
                </a:lnTo>
                <a:lnTo>
                  <a:pt x="1617" y="924"/>
                </a:lnTo>
                <a:lnTo>
                  <a:pt x="1632" y="925"/>
                </a:lnTo>
                <a:lnTo>
                  <a:pt x="1647" y="927"/>
                </a:lnTo>
                <a:lnTo>
                  <a:pt x="1661" y="929"/>
                </a:lnTo>
                <a:lnTo>
                  <a:pt x="1661" y="929"/>
                </a:lnTo>
                <a:lnTo>
                  <a:pt x="1661" y="926"/>
                </a:lnTo>
                <a:lnTo>
                  <a:pt x="1661" y="923"/>
                </a:lnTo>
                <a:lnTo>
                  <a:pt x="1659" y="919"/>
                </a:lnTo>
                <a:lnTo>
                  <a:pt x="1656" y="914"/>
                </a:lnTo>
                <a:lnTo>
                  <a:pt x="1655" y="910"/>
                </a:lnTo>
                <a:lnTo>
                  <a:pt x="1655" y="910"/>
                </a:lnTo>
                <a:lnTo>
                  <a:pt x="1626" y="908"/>
                </a:lnTo>
                <a:lnTo>
                  <a:pt x="1626" y="908"/>
                </a:lnTo>
                <a:lnTo>
                  <a:pt x="1617" y="904"/>
                </a:lnTo>
                <a:lnTo>
                  <a:pt x="1607" y="900"/>
                </a:lnTo>
                <a:lnTo>
                  <a:pt x="1596" y="899"/>
                </a:lnTo>
                <a:lnTo>
                  <a:pt x="1585" y="898"/>
                </a:lnTo>
                <a:lnTo>
                  <a:pt x="1573" y="899"/>
                </a:lnTo>
                <a:lnTo>
                  <a:pt x="1561" y="899"/>
                </a:lnTo>
                <a:lnTo>
                  <a:pt x="1538" y="903"/>
                </a:lnTo>
                <a:lnTo>
                  <a:pt x="1538" y="903"/>
                </a:lnTo>
                <a:lnTo>
                  <a:pt x="1505" y="909"/>
                </a:lnTo>
                <a:lnTo>
                  <a:pt x="1489" y="913"/>
                </a:lnTo>
                <a:lnTo>
                  <a:pt x="1473" y="918"/>
                </a:lnTo>
                <a:lnTo>
                  <a:pt x="1458" y="923"/>
                </a:lnTo>
                <a:lnTo>
                  <a:pt x="1443" y="928"/>
                </a:lnTo>
                <a:lnTo>
                  <a:pt x="1429" y="935"/>
                </a:lnTo>
                <a:lnTo>
                  <a:pt x="1417" y="942"/>
                </a:lnTo>
                <a:lnTo>
                  <a:pt x="1417" y="942"/>
                </a:lnTo>
                <a:lnTo>
                  <a:pt x="1407" y="950"/>
                </a:lnTo>
                <a:lnTo>
                  <a:pt x="1397" y="957"/>
                </a:lnTo>
                <a:lnTo>
                  <a:pt x="1392" y="960"/>
                </a:lnTo>
                <a:lnTo>
                  <a:pt x="1388" y="963"/>
                </a:lnTo>
                <a:lnTo>
                  <a:pt x="1382" y="965"/>
                </a:lnTo>
                <a:lnTo>
                  <a:pt x="1376" y="965"/>
                </a:lnTo>
                <a:lnTo>
                  <a:pt x="1376" y="965"/>
                </a:lnTo>
                <a:lnTo>
                  <a:pt x="1380" y="960"/>
                </a:lnTo>
                <a:lnTo>
                  <a:pt x="1387" y="957"/>
                </a:lnTo>
                <a:lnTo>
                  <a:pt x="1399" y="951"/>
                </a:lnTo>
                <a:lnTo>
                  <a:pt x="1399" y="951"/>
                </a:lnTo>
                <a:lnTo>
                  <a:pt x="1408" y="942"/>
                </a:lnTo>
                <a:lnTo>
                  <a:pt x="1418" y="934"/>
                </a:lnTo>
                <a:lnTo>
                  <a:pt x="1428" y="927"/>
                </a:lnTo>
                <a:lnTo>
                  <a:pt x="1439" y="921"/>
                </a:lnTo>
                <a:lnTo>
                  <a:pt x="1452" y="915"/>
                </a:lnTo>
                <a:lnTo>
                  <a:pt x="1465" y="910"/>
                </a:lnTo>
                <a:lnTo>
                  <a:pt x="1478" y="906"/>
                </a:lnTo>
                <a:lnTo>
                  <a:pt x="1491" y="902"/>
                </a:lnTo>
                <a:lnTo>
                  <a:pt x="1520" y="895"/>
                </a:lnTo>
                <a:lnTo>
                  <a:pt x="1551" y="891"/>
                </a:lnTo>
                <a:lnTo>
                  <a:pt x="1582" y="888"/>
                </a:lnTo>
                <a:lnTo>
                  <a:pt x="1612" y="885"/>
                </a:lnTo>
                <a:lnTo>
                  <a:pt x="1612" y="885"/>
                </a:lnTo>
                <a:lnTo>
                  <a:pt x="1612" y="880"/>
                </a:lnTo>
                <a:lnTo>
                  <a:pt x="1612" y="876"/>
                </a:lnTo>
                <a:lnTo>
                  <a:pt x="1611" y="872"/>
                </a:lnTo>
                <a:lnTo>
                  <a:pt x="1609" y="869"/>
                </a:lnTo>
                <a:lnTo>
                  <a:pt x="1609" y="869"/>
                </a:lnTo>
                <a:lnTo>
                  <a:pt x="1585" y="869"/>
                </a:lnTo>
                <a:lnTo>
                  <a:pt x="1560" y="873"/>
                </a:lnTo>
                <a:lnTo>
                  <a:pt x="1535" y="877"/>
                </a:lnTo>
                <a:lnTo>
                  <a:pt x="1511" y="882"/>
                </a:lnTo>
                <a:lnTo>
                  <a:pt x="1486" y="889"/>
                </a:lnTo>
                <a:lnTo>
                  <a:pt x="1464" y="896"/>
                </a:lnTo>
                <a:lnTo>
                  <a:pt x="1422" y="910"/>
                </a:lnTo>
                <a:lnTo>
                  <a:pt x="1422" y="910"/>
                </a:lnTo>
                <a:lnTo>
                  <a:pt x="1436" y="900"/>
                </a:lnTo>
                <a:lnTo>
                  <a:pt x="1451" y="892"/>
                </a:lnTo>
                <a:lnTo>
                  <a:pt x="1467" y="885"/>
                </a:lnTo>
                <a:lnTo>
                  <a:pt x="1484" y="879"/>
                </a:lnTo>
                <a:lnTo>
                  <a:pt x="1502" y="874"/>
                </a:lnTo>
                <a:lnTo>
                  <a:pt x="1519" y="868"/>
                </a:lnTo>
                <a:lnTo>
                  <a:pt x="1554" y="860"/>
                </a:lnTo>
                <a:lnTo>
                  <a:pt x="1554" y="860"/>
                </a:lnTo>
                <a:lnTo>
                  <a:pt x="1511" y="860"/>
                </a:lnTo>
                <a:lnTo>
                  <a:pt x="1490" y="860"/>
                </a:lnTo>
                <a:lnTo>
                  <a:pt x="1470" y="862"/>
                </a:lnTo>
                <a:lnTo>
                  <a:pt x="1470" y="862"/>
                </a:lnTo>
                <a:close/>
                <a:moveTo>
                  <a:pt x="437" y="1121"/>
                </a:moveTo>
                <a:lnTo>
                  <a:pt x="437" y="1121"/>
                </a:lnTo>
                <a:lnTo>
                  <a:pt x="430" y="1120"/>
                </a:lnTo>
                <a:lnTo>
                  <a:pt x="423" y="1118"/>
                </a:lnTo>
                <a:lnTo>
                  <a:pt x="423" y="1118"/>
                </a:lnTo>
                <a:lnTo>
                  <a:pt x="336" y="1093"/>
                </a:lnTo>
                <a:lnTo>
                  <a:pt x="294" y="1081"/>
                </a:lnTo>
                <a:lnTo>
                  <a:pt x="254" y="1072"/>
                </a:lnTo>
                <a:lnTo>
                  <a:pt x="254" y="1072"/>
                </a:lnTo>
                <a:lnTo>
                  <a:pt x="209" y="1062"/>
                </a:lnTo>
                <a:lnTo>
                  <a:pt x="163" y="1054"/>
                </a:lnTo>
                <a:lnTo>
                  <a:pt x="76" y="1038"/>
                </a:lnTo>
                <a:lnTo>
                  <a:pt x="76" y="1038"/>
                </a:lnTo>
                <a:lnTo>
                  <a:pt x="71" y="1041"/>
                </a:lnTo>
                <a:lnTo>
                  <a:pt x="65" y="1041"/>
                </a:lnTo>
                <a:lnTo>
                  <a:pt x="61" y="1041"/>
                </a:lnTo>
                <a:lnTo>
                  <a:pt x="55" y="1042"/>
                </a:lnTo>
                <a:lnTo>
                  <a:pt x="55" y="1042"/>
                </a:lnTo>
                <a:lnTo>
                  <a:pt x="49" y="1051"/>
                </a:lnTo>
                <a:lnTo>
                  <a:pt x="42" y="1061"/>
                </a:lnTo>
                <a:lnTo>
                  <a:pt x="35" y="1070"/>
                </a:lnTo>
                <a:lnTo>
                  <a:pt x="30" y="1080"/>
                </a:lnTo>
                <a:lnTo>
                  <a:pt x="30" y="1080"/>
                </a:lnTo>
                <a:lnTo>
                  <a:pt x="51" y="1081"/>
                </a:lnTo>
                <a:lnTo>
                  <a:pt x="70" y="1084"/>
                </a:lnTo>
                <a:lnTo>
                  <a:pt x="107" y="1088"/>
                </a:lnTo>
                <a:lnTo>
                  <a:pt x="107" y="1088"/>
                </a:lnTo>
                <a:lnTo>
                  <a:pt x="179" y="1099"/>
                </a:lnTo>
                <a:lnTo>
                  <a:pt x="251" y="1110"/>
                </a:lnTo>
                <a:lnTo>
                  <a:pt x="321" y="1122"/>
                </a:lnTo>
                <a:lnTo>
                  <a:pt x="391" y="1132"/>
                </a:lnTo>
                <a:lnTo>
                  <a:pt x="391" y="1132"/>
                </a:lnTo>
                <a:lnTo>
                  <a:pt x="454" y="1139"/>
                </a:lnTo>
                <a:lnTo>
                  <a:pt x="487" y="1144"/>
                </a:lnTo>
                <a:lnTo>
                  <a:pt x="523" y="1148"/>
                </a:lnTo>
                <a:lnTo>
                  <a:pt x="523" y="1148"/>
                </a:lnTo>
                <a:lnTo>
                  <a:pt x="530" y="1151"/>
                </a:lnTo>
                <a:lnTo>
                  <a:pt x="534" y="1151"/>
                </a:lnTo>
                <a:lnTo>
                  <a:pt x="535" y="1150"/>
                </a:lnTo>
                <a:lnTo>
                  <a:pt x="536" y="1148"/>
                </a:lnTo>
                <a:lnTo>
                  <a:pt x="536" y="1148"/>
                </a:lnTo>
                <a:lnTo>
                  <a:pt x="487" y="1136"/>
                </a:lnTo>
                <a:lnTo>
                  <a:pt x="461" y="1130"/>
                </a:lnTo>
                <a:lnTo>
                  <a:pt x="437" y="1121"/>
                </a:lnTo>
                <a:lnTo>
                  <a:pt x="437" y="1121"/>
                </a:lnTo>
                <a:close/>
                <a:moveTo>
                  <a:pt x="657" y="1209"/>
                </a:moveTo>
                <a:lnTo>
                  <a:pt x="657" y="1209"/>
                </a:lnTo>
                <a:lnTo>
                  <a:pt x="624" y="1195"/>
                </a:lnTo>
                <a:lnTo>
                  <a:pt x="607" y="1188"/>
                </a:lnTo>
                <a:lnTo>
                  <a:pt x="589" y="1182"/>
                </a:lnTo>
                <a:lnTo>
                  <a:pt x="589" y="1182"/>
                </a:lnTo>
                <a:lnTo>
                  <a:pt x="572" y="1176"/>
                </a:lnTo>
                <a:lnTo>
                  <a:pt x="555" y="1169"/>
                </a:lnTo>
                <a:lnTo>
                  <a:pt x="555" y="1169"/>
                </a:lnTo>
                <a:lnTo>
                  <a:pt x="546" y="1167"/>
                </a:lnTo>
                <a:lnTo>
                  <a:pt x="536" y="1166"/>
                </a:lnTo>
                <a:lnTo>
                  <a:pt x="515" y="1164"/>
                </a:lnTo>
                <a:lnTo>
                  <a:pt x="494" y="1162"/>
                </a:lnTo>
                <a:lnTo>
                  <a:pt x="473" y="1159"/>
                </a:lnTo>
                <a:lnTo>
                  <a:pt x="473" y="1159"/>
                </a:lnTo>
                <a:lnTo>
                  <a:pt x="442" y="1154"/>
                </a:lnTo>
                <a:lnTo>
                  <a:pt x="411" y="1150"/>
                </a:lnTo>
                <a:lnTo>
                  <a:pt x="347" y="1142"/>
                </a:lnTo>
                <a:lnTo>
                  <a:pt x="347" y="1142"/>
                </a:lnTo>
                <a:lnTo>
                  <a:pt x="307" y="1138"/>
                </a:lnTo>
                <a:lnTo>
                  <a:pt x="269" y="1132"/>
                </a:lnTo>
                <a:lnTo>
                  <a:pt x="194" y="1118"/>
                </a:lnTo>
                <a:lnTo>
                  <a:pt x="156" y="1111"/>
                </a:lnTo>
                <a:lnTo>
                  <a:pt x="119" y="1105"/>
                </a:lnTo>
                <a:lnTo>
                  <a:pt x="82" y="1100"/>
                </a:lnTo>
                <a:lnTo>
                  <a:pt x="46" y="1096"/>
                </a:lnTo>
                <a:lnTo>
                  <a:pt x="46" y="1096"/>
                </a:lnTo>
                <a:lnTo>
                  <a:pt x="42" y="1101"/>
                </a:lnTo>
                <a:lnTo>
                  <a:pt x="37" y="1105"/>
                </a:lnTo>
                <a:lnTo>
                  <a:pt x="30" y="1115"/>
                </a:lnTo>
                <a:lnTo>
                  <a:pt x="25" y="1126"/>
                </a:lnTo>
                <a:lnTo>
                  <a:pt x="21" y="1136"/>
                </a:lnTo>
                <a:lnTo>
                  <a:pt x="21" y="1136"/>
                </a:lnTo>
                <a:lnTo>
                  <a:pt x="57" y="1138"/>
                </a:lnTo>
                <a:lnTo>
                  <a:pt x="93" y="1142"/>
                </a:lnTo>
                <a:lnTo>
                  <a:pt x="131" y="1147"/>
                </a:lnTo>
                <a:lnTo>
                  <a:pt x="169" y="1152"/>
                </a:lnTo>
                <a:lnTo>
                  <a:pt x="169" y="1152"/>
                </a:lnTo>
                <a:lnTo>
                  <a:pt x="215" y="1155"/>
                </a:lnTo>
                <a:lnTo>
                  <a:pt x="264" y="1157"/>
                </a:lnTo>
                <a:lnTo>
                  <a:pt x="313" y="1160"/>
                </a:lnTo>
                <a:lnTo>
                  <a:pt x="335" y="1162"/>
                </a:lnTo>
                <a:lnTo>
                  <a:pt x="355" y="1164"/>
                </a:lnTo>
                <a:lnTo>
                  <a:pt x="355" y="1164"/>
                </a:lnTo>
                <a:lnTo>
                  <a:pt x="393" y="1168"/>
                </a:lnTo>
                <a:lnTo>
                  <a:pt x="410" y="1170"/>
                </a:lnTo>
                <a:lnTo>
                  <a:pt x="427" y="1174"/>
                </a:lnTo>
                <a:lnTo>
                  <a:pt x="427" y="1174"/>
                </a:lnTo>
                <a:lnTo>
                  <a:pt x="430" y="1175"/>
                </a:lnTo>
                <a:lnTo>
                  <a:pt x="435" y="1177"/>
                </a:lnTo>
                <a:lnTo>
                  <a:pt x="439" y="1179"/>
                </a:lnTo>
                <a:lnTo>
                  <a:pt x="442" y="1180"/>
                </a:lnTo>
                <a:lnTo>
                  <a:pt x="442" y="1180"/>
                </a:lnTo>
                <a:lnTo>
                  <a:pt x="455" y="1183"/>
                </a:lnTo>
                <a:lnTo>
                  <a:pt x="467" y="1184"/>
                </a:lnTo>
                <a:lnTo>
                  <a:pt x="491" y="1186"/>
                </a:lnTo>
                <a:lnTo>
                  <a:pt x="516" y="1188"/>
                </a:lnTo>
                <a:lnTo>
                  <a:pt x="529" y="1191"/>
                </a:lnTo>
                <a:lnTo>
                  <a:pt x="541" y="1193"/>
                </a:lnTo>
                <a:lnTo>
                  <a:pt x="541" y="1193"/>
                </a:lnTo>
                <a:lnTo>
                  <a:pt x="616" y="1212"/>
                </a:lnTo>
                <a:lnTo>
                  <a:pt x="684" y="1231"/>
                </a:lnTo>
                <a:lnTo>
                  <a:pt x="684" y="1231"/>
                </a:lnTo>
                <a:lnTo>
                  <a:pt x="710" y="1240"/>
                </a:lnTo>
                <a:lnTo>
                  <a:pt x="723" y="1243"/>
                </a:lnTo>
                <a:lnTo>
                  <a:pt x="729" y="1243"/>
                </a:lnTo>
                <a:lnTo>
                  <a:pt x="736" y="1242"/>
                </a:lnTo>
                <a:lnTo>
                  <a:pt x="736" y="1242"/>
                </a:lnTo>
                <a:lnTo>
                  <a:pt x="725" y="1240"/>
                </a:lnTo>
                <a:lnTo>
                  <a:pt x="714" y="1236"/>
                </a:lnTo>
                <a:lnTo>
                  <a:pt x="695" y="1226"/>
                </a:lnTo>
                <a:lnTo>
                  <a:pt x="676" y="1216"/>
                </a:lnTo>
                <a:lnTo>
                  <a:pt x="667" y="1212"/>
                </a:lnTo>
                <a:lnTo>
                  <a:pt x="657" y="1209"/>
                </a:lnTo>
                <a:lnTo>
                  <a:pt x="657" y="1209"/>
                </a:lnTo>
                <a:close/>
                <a:moveTo>
                  <a:pt x="587" y="1164"/>
                </a:moveTo>
                <a:lnTo>
                  <a:pt x="587" y="1164"/>
                </a:lnTo>
                <a:lnTo>
                  <a:pt x="564" y="1155"/>
                </a:lnTo>
                <a:lnTo>
                  <a:pt x="541" y="1148"/>
                </a:lnTo>
                <a:lnTo>
                  <a:pt x="541" y="1148"/>
                </a:lnTo>
                <a:lnTo>
                  <a:pt x="545" y="1151"/>
                </a:lnTo>
                <a:lnTo>
                  <a:pt x="550" y="1154"/>
                </a:lnTo>
                <a:lnTo>
                  <a:pt x="563" y="1159"/>
                </a:lnTo>
                <a:lnTo>
                  <a:pt x="576" y="1162"/>
                </a:lnTo>
                <a:lnTo>
                  <a:pt x="587" y="1164"/>
                </a:lnTo>
                <a:lnTo>
                  <a:pt x="587" y="1164"/>
                </a:lnTo>
                <a:close/>
                <a:moveTo>
                  <a:pt x="474" y="1198"/>
                </a:moveTo>
                <a:lnTo>
                  <a:pt x="474" y="1198"/>
                </a:lnTo>
                <a:lnTo>
                  <a:pt x="439" y="1193"/>
                </a:lnTo>
                <a:lnTo>
                  <a:pt x="421" y="1190"/>
                </a:lnTo>
                <a:lnTo>
                  <a:pt x="402" y="1187"/>
                </a:lnTo>
                <a:lnTo>
                  <a:pt x="402" y="1187"/>
                </a:lnTo>
                <a:lnTo>
                  <a:pt x="370" y="1183"/>
                </a:lnTo>
                <a:lnTo>
                  <a:pt x="340" y="1178"/>
                </a:lnTo>
                <a:lnTo>
                  <a:pt x="309" y="1172"/>
                </a:lnTo>
                <a:lnTo>
                  <a:pt x="296" y="1170"/>
                </a:lnTo>
                <a:lnTo>
                  <a:pt x="281" y="1169"/>
                </a:lnTo>
                <a:lnTo>
                  <a:pt x="281" y="1169"/>
                </a:lnTo>
                <a:lnTo>
                  <a:pt x="199" y="1167"/>
                </a:lnTo>
                <a:lnTo>
                  <a:pt x="161" y="1166"/>
                </a:lnTo>
                <a:lnTo>
                  <a:pt x="142" y="1165"/>
                </a:lnTo>
                <a:lnTo>
                  <a:pt x="124" y="1163"/>
                </a:lnTo>
                <a:lnTo>
                  <a:pt x="124" y="1163"/>
                </a:lnTo>
                <a:lnTo>
                  <a:pt x="91" y="1159"/>
                </a:lnTo>
                <a:lnTo>
                  <a:pt x="91" y="1159"/>
                </a:lnTo>
                <a:lnTo>
                  <a:pt x="81" y="1157"/>
                </a:lnTo>
                <a:lnTo>
                  <a:pt x="71" y="1155"/>
                </a:lnTo>
                <a:lnTo>
                  <a:pt x="61" y="1153"/>
                </a:lnTo>
                <a:lnTo>
                  <a:pt x="57" y="1153"/>
                </a:lnTo>
                <a:lnTo>
                  <a:pt x="54" y="1153"/>
                </a:lnTo>
                <a:lnTo>
                  <a:pt x="54" y="1153"/>
                </a:lnTo>
                <a:lnTo>
                  <a:pt x="48" y="1156"/>
                </a:lnTo>
                <a:lnTo>
                  <a:pt x="43" y="1161"/>
                </a:lnTo>
                <a:lnTo>
                  <a:pt x="40" y="1167"/>
                </a:lnTo>
                <a:lnTo>
                  <a:pt x="36" y="1174"/>
                </a:lnTo>
                <a:lnTo>
                  <a:pt x="31" y="1188"/>
                </a:lnTo>
                <a:lnTo>
                  <a:pt x="29" y="1201"/>
                </a:lnTo>
                <a:lnTo>
                  <a:pt x="29" y="1201"/>
                </a:lnTo>
                <a:lnTo>
                  <a:pt x="39" y="1199"/>
                </a:lnTo>
                <a:lnTo>
                  <a:pt x="50" y="1198"/>
                </a:lnTo>
                <a:lnTo>
                  <a:pt x="73" y="1197"/>
                </a:lnTo>
                <a:lnTo>
                  <a:pt x="82" y="1196"/>
                </a:lnTo>
                <a:lnTo>
                  <a:pt x="92" y="1195"/>
                </a:lnTo>
                <a:lnTo>
                  <a:pt x="100" y="1192"/>
                </a:lnTo>
                <a:lnTo>
                  <a:pt x="103" y="1190"/>
                </a:lnTo>
                <a:lnTo>
                  <a:pt x="105" y="1187"/>
                </a:lnTo>
                <a:lnTo>
                  <a:pt x="105" y="1187"/>
                </a:lnTo>
                <a:lnTo>
                  <a:pt x="110" y="1192"/>
                </a:lnTo>
                <a:lnTo>
                  <a:pt x="118" y="1194"/>
                </a:lnTo>
                <a:lnTo>
                  <a:pt x="126" y="1195"/>
                </a:lnTo>
                <a:lnTo>
                  <a:pt x="135" y="1194"/>
                </a:lnTo>
                <a:lnTo>
                  <a:pt x="153" y="1192"/>
                </a:lnTo>
                <a:lnTo>
                  <a:pt x="162" y="1192"/>
                </a:lnTo>
                <a:lnTo>
                  <a:pt x="170" y="1191"/>
                </a:lnTo>
                <a:lnTo>
                  <a:pt x="170" y="1191"/>
                </a:lnTo>
                <a:lnTo>
                  <a:pt x="178" y="1192"/>
                </a:lnTo>
                <a:lnTo>
                  <a:pt x="185" y="1194"/>
                </a:lnTo>
                <a:lnTo>
                  <a:pt x="193" y="1195"/>
                </a:lnTo>
                <a:lnTo>
                  <a:pt x="201" y="1196"/>
                </a:lnTo>
                <a:lnTo>
                  <a:pt x="201" y="1196"/>
                </a:lnTo>
                <a:lnTo>
                  <a:pt x="275" y="1199"/>
                </a:lnTo>
                <a:lnTo>
                  <a:pt x="352" y="1200"/>
                </a:lnTo>
                <a:lnTo>
                  <a:pt x="352" y="1200"/>
                </a:lnTo>
                <a:lnTo>
                  <a:pt x="372" y="1200"/>
                </a:lnTo>
                <a:lnTo>
                  <a:pt x="392" y="1201"/>
                </a:lnTo>
                <a:lnTo>
                  <a:pt x="430" y="1205"/>
                </a:lnTo>
                <a:lnTo>
                  <a:pt x="469" y="1211"/>
                </a:lnTo>
                <a:lnTo>
                  <a:pt x="506" y="1217"/>
                </a:lnTo>
                <a:lnTo>
                  <a:pt x="580" y="1230"/>
                </a:lnTo>
                <a:lnTo>
                  <a:pt x="616" y="1236"/>
                </a:lnTo>
                <a:lnTo>
                  <a:pt x="651" y="1239"/>
                </a:lnTo>
                <a:lnTo>
                  <a:pt x="651" y="1239"/>
                </a:lnTo>
                <a:lnTo>
                  <a:pt x="610" y="1226"/>
                </a:lnTo>
                <a:lnTo>
                  <a:pt x="567" y="1214"/>
                </a:lnTo>
                <a:lnTo>
                  <a:pt x="521" y="1205"/>
                </a:lnTo>
                <a:lnTo>
                  <a:pt x="498" y="1201"/>
                </a:lnTo>
                <a:lnTo>
                  <a:pt x="474" y="1198"/>
                </a:lnTo>
                <a:lnTo>
                  <a:pt x="474" y="1198"/>
                </a:lnTo>
                <a:close/>
                <a:moveTo>
                  <a:pt x="770" y="1237"/>
                </a:moveTo>
                <a:lnTo>
                  <a:pt x="770" y="1237"/>
                </a:lnTo>
                <a:lnTo>
                  <a:pt x="798" y="1250"/>
                </a:lnTo>
                <a:lnTo>
                  <a:pt x="827" y="1262"/>
                </a:lnTo>
                <a:lnTo>
                  <a:pt x="854" y="1275"/>
                </a:lnTo>
                <a:lnTo>
                  <a:pt x="882" y="1285"/>
                </a:lnTo>
                <a:lnTo>
                  <a:pt x="882" y="1285"/>
                </a:lnTo>
                <a:lnTo>
                  <a:pt x="853" y="1269"/>
                </a:lnTo>
                <a:lnTo>
                  <a:pt x="824" y="1255"/>
                </a:lnTo>
                <a:lnTo>
                  <a:pt x="794" y="1241"/>
                </a:lnTo>
                <a:lnTo>
                  <a:pt x="764" y="1228"/>
                </a:lnTo>
                <a:lnTo>
                  <a:pt x="733" y="1216"/>
                </a:lnTo>
                <a:lnTo>
                  <a:pt x="702" y="1205"/>
                </a:lnTo>
                <a:lnTo>
                  <a:pt x="636" y="1182"/>
                </a:lnTo>
                <a:lnTo>
                  <a:pt x="636" y="1182"/>
                </a:lnTo>
                <a:lnTo>
                  <a:pt x="669" y="1197"/>
                </a:lnTo>
                <a:lnTo>
                  <a:pt x="702" y="1212"/>
                </a:lnTo>
                <a:lnTo>
                  <a:pt x="720" y="1220"/>
                </a:lnTo>
                <a:lnTo>
                  <a:pt x="736" y="1227"/>
                </a:lnTo>
                <a:lnTo>
                  <a:pt x="753" y="1232"/>
                </a:lnTo>
                <a:lnTo>
                  <a:pt x="770" y="1237"/>
                </a:lnTo>
                <a:lnTo>
                  <a:pt x="770" y="1237"/>
                </a:lnTo>
                <a:close/>
                <a:moveTo>
                  <a:pt x="552" y="1239"/>
                </a:moveTo>
                <a:lnTo>
                  <a:pt x="552" y="1239"/>
                </a:lnTo>
                <a:lnTo>
                  <a:pt x="516" y="1233"/>
                </a:lnTo>
                <a:lnTo>
                  <a:pt x="480" y="1226"/>
                </a:lnTo>
                <a:lnTo>
                  <a:pt x="480" y="1226"/>
                </a:lnTo>
                <a:lnTo>
                  <a:pt x="441" y="1221"/>
                </a:lnTo>
                <a:lnTo>
                  <a:pt x="399" y="1216"/>
                </a:lnTo>
                <a:lnTo>
                  <a:pt x="358" y="1213"/>
                </a:lnTo>
                <a:lnTo>
                  <a:pt x="314" y="1211"/>
                </a:lnTo>
                <a:lnTo>
                  <a:pt x="230" y="1209"/>
                </a:lnTo>
                <a:lnTo>
                  <a:pt x="156" y="1207"/>
                </a:lnTo>
                <a:lnTo>
                  <a:pt x="156" y="1207"/>
                </a:lnTo>
                <a:lnTo>
                  <a:pt x="151" y="1211"/>
                </a:lnTo>
                <a:lnTo>
                  <a:pt x="146" y="1216"/>
                </a:lnTo>
                <a:lnTo>
                  <a:pt x="142" y="1222"/>
                </a:lnTo>
                <a:lnTo>
                  <a:pt x="138" y="1228"/>
                </a:lnTo>
                <a:lnTo>
                  <a:pt x="132" y="1241"/>
                </a:lnTo>
                <a:lnTo>
                  <a:pt x="127" y="1256"/>
                </a:lnTo>
                <a:lnTo>
                  <a:pt x="118" y="1286"/>
                </a:lnTo>
                <a:lnTo>
                  <a:pt x="112" y="1300"/>
                </a:lnTo>
                <a:lnTo>
                  <a:pt x="109" y="1307"/>
                </a:lnTo>
                <a:lnTo>
                  <a:pt x="105" y="1314"/>
                </a:lnTo>
                <a:lnTo>
                  <a:pt x="105" y="1314"/>
                </a:lnTo>
                <a:lnTo>
                  <a:pt x="132" y="1305"/>
                </a:lnTo>
                <a:lnTo>
                  <a:pt x="160" y="1296"/>
                </a:lnTo>
                <a:lnTo>
                  <a:pt x="190" y="1288"/>
                </a:lnTo>
                <a:lnTo>
                  <a:pt x="219" y="1281"/>
                </a:lnTo>
                <a:lnTo>
                  <a:pt x="252" y="1274"/>
                </a:lnTo>
                <a:lnTo>
                  <a:pt x="284" y="1268"/>
                </a:lnTo>
                <a:lnTo>
                  <a:pt x="317" y="1263"/>
                </a:lnTo>
                <a:lnTo>
                  <a:pt x="350" y="1260"/>
                </a:lnTo>
                <a:lnTo>
                  <a:pt x="350" y="1260"/>
                </a:lnTo>
                <a:lnTo>
                  <a:pt x="379" y="1258"/>
                </a:lnTo>
                <a:lnTo>
                  <a:pt x="407" y="1257"/>
                </a:lnTo>
                <a:lnTo>
                  <a:pt x="464" y="1257"/>
                </a:lnTo>
                <a:lnTo>
                  <a:pt x="520" y="1258"/>
                </a:lnTo>
                <a:lnTo>
                  <a:pt x="575" y="1261"/>
                </a:lnTo>
                <a:lnTo>
                  <a:pt x="630" y="1267"/>
                </a:lnTo>
                <a:lnTo>
                  <a:pt x="682" y="1272"/>
                </a:lnTo>
                <a:lnTo>
                  <a:pt x="781" y="1284"/>
                </a:lnTo>
                <a:lnTo>
                  <a:pt x="781" y="1284"/>
                </a:lnTo>
                <a:lnTo>
                  <a:pt x="752" y="1275"/>
                </a:lnTo>
                <a:lnTo>
                  <a:pt x="723" y="1269"/>
                </a:lnTo>
                <a:lnTo>
                  <a:pt x="666" y="1257"/>
                </a:lnTo>
                <a:lnTo>
                  <a:pt x="609" y="1247"/>
                </a:lnTo>
                <a:lnTo>
                  <a:pt x="552" y="1239"/>
                </a:lnTo>
                <a:lnTo>
                  <a:pt x="552" y="1239"/>
                </a:lnTo>
                <a:close/>
                <a:moveTo>
                  <a:pt x="116" y="1207"/>
                </a:moveTo>
                <a:lnTo>
                  <a:pt x="116" y="1207"/>
                </a:lnTo>
                <a:lnTo>
                  <a:pt x="110" y="1211"/>
                </a:lnTo>
                <a:lnTo>
                  <a:pt x="105" y="1216"/>
                </a:lnTo>
                <a:lnTo>
                  <a:pt x="96" y="1227"/>
                </a:lnTo>
                <a:lnTo>
                  <a:pt x="89" y="1239"/>
                </a:lnTo>
                <a:lnTo>
                  <a:pt x="80" y="1253"/>
                </a:lnTo>
                <a:lnTo>
                  <a:pt x="80" y="1253"/>
                </a:lnTo>
                <a:lnTo>
                  <a:pt x="70" y="1271"/>
                </a:lnTo>
                <a:lnTo>
                  <a:pt x="59" y="1289"/>
                </a:lnTo>
                <a:lnTo>
                  <a:pt x="59" y="1289"/>
                </a:lnTo>
                <a:lnTo>
                  <a:pt x="44" y="1316"/>
                </a:lnTo>
                <a:lnTo>
                  <a:pt x="37" y="1329"/>
                </a:lnTo>
                <a:lnTo>
                  <a:pt x="32" y="1342"/>
                </a:lnTo>
                <a:lnTo>
                  <a:pt x="27" y="1354"/>
                </a:lnTo>
                <a:lnTo>
                  <a:pt x="24" y="1368"/>
                </a:lnTo>
                <a:lnTo>
                  <a:pt x="21" y="1382"/>
                </a:lnTo>
                <a:lnTo>
                  <a:pt x="21" y="1397"/>
                </a:lnTo>
                <a:lnTo>
                  <a:pt x="21" y="1397"/>
                </a:lnTo>
                <a:lnTo>
                  <a:pt x="35" y="1403"/>
                </a:lnTo>
                <a:lnTo>
                  <a:pt x="49" y="1406"/>
                </a:lnTo>
                <a:lnTo>
                  <a:pt x="64" y="1409"/>
                </a:lnTo>
                <a:lnTo>
                  <a:pt x="79" y="1411"/>
                </a:lnTo>
                <a:lnTo>
                  <a:pt x="94" y="1412"/>
                </a:lnTo>
                <a:lnTo>
                  <a:pt x="109" y="1412"/>
                </a:lnTo>
                <a:lnTo>
                  <a:pt x="140" y="1412"/>
                </a:lnTo>
                <a:lnTo>
                  <a:pt x="171" y="1410"/>
                </a:lnTo>
                <a:lnTo>
                  <a:pt x="201" y="1407"/>
                </a:lnTo>
                <a:lnTo>
                  <a:pt x="230" y="1405"/>
                </a:lnTo>
                <a:lnTo>
                  <a:pt x="258" y="1404"/>
                </a:lnTo>
                <a:lnTo>
                  <a:pt x="258" y="1404"/>
                </a:lnTo>
                <a:lnTo>
                  <a:pt x="289" y="1404"/>
                </a:lnTo>
                <a:lnTo>
                  <a:pt x="321" y="1402"/>
                </a:lnTo>
                <a:lnTo>
                  <a:pt x="352" y="1399"/>
                </a:lnTo>
                <a:lnTo>
                  <a:pt x="384" y="1396"/>
                </a:lnTo>
                <a:lnTo>
                  <a:pt x="448" y="1389"/>
                </a:lnTo>
                <a:lnTo>
                  <a:pt x="511" y="1383"/>
                </a:lnTo>
                <a:lnTo>
                  <a:pt x="511" y="1383"/>
                </a:lnTo>
                <a:lnTo>
                  <a:pt x="577" y="1377"/>
                </a:lnTo>
                <a:lnTo>
                  <a:pt x="610" y="1374"/>
                </a:lnTo>
                <a:lnTo>
                  <a:pt x="641" y="1373"/>
                </a:lnTo>
                <a:lnTo>
                  <a:pt x="641" y="1373"/>
                </a:lnTo>
                <a:lnTo>
                  <a:pt x="667" y="1366"/>
                </a:lnTo>
                <a:lnTo>
                  <a:pt x="693" y="1362"/>
                </a:lnTo>
                <a:lnTo>
                  <a:pt x="720" y="1359"/>
                </a:lnTo>
                <a:lnTo>
                  <a:pt x="746" y="1357"/>
                </a:lnTo>
                <a:lnTo>
                  <a:pt x="801" y="1354"/>
                </a:lnTo>
                <a:lnTo>
                  <a:pt x="853" y="1352"/>
                </a:lnTo>
                <a:lnTo>
                  <a:pt x="853" y="1352"/>
                </a:lnTo>
                <a:lnTo>
                  <a:pt x="850" y="1341"/>
                </a:lnTo>
                <a:lnTo>
                  <a:pt x="846" y="1330"/>
                </a:lnTo>
                <a:lnTo>
                  <a:pt x="846" y="1330"/>
                </a:lnTo>
                <a:lnTo>
                  <a:pt x="773" y="1334"/>
                </a:lnTo>
                <a:lnTo>
                  <a:pt x="701" y="1338"/>
                </a:lnTo>
                <a:lnTo>
                  <a:pt x="666" y="1341"/>
                </a:lnTo>
                <a:lnTo>
                  <a:pt x="632" y="1344"/>
                </a:lnTo>
                <a:lnTo>
                  <a:pt x="597" y="1348"/>
                </a:lnTo>
                <a:lnTo>
                  <a:pt x="563" y="1352"/>
                </a:lnTo>
                <a:lnTo>
                  <a:pt x="563" y="1352"/>
                </a:lnTo>
                <a:lnTo>
                  <a:pt x="551" y="1356"/>
                </a:lnTo>
                <a:lnTo>
                  <a:pt x="541" y="1358"/>
                </a:lnTo>
                <a:lnTo>
                  <a:pt x="529" y="1360"/>
                </a:lnTo>
                <a:lnTo>
                  <a:pt x="517" y="1362"/>
                </a:lnTo>
                <a:lnTo>
                  <a:pt x="517" y="1362"/>
                </a:lnTo>
                <a:lnTo>
                  <a:pt x="513" y="1361"/>
                </a:lnTo>
                <a:lnTo>
                  <a:pt x="508" y="1361"/>
                </a:lnTo>
                <a:lnTo>
                  <a:pt x="502" y="1360"/>
                </a:lnTo>
                <a:lnTo>
                  <a:pt x="498" y="1360"/>
                </a:lnTo>
                <a:lnTo>
                  <a:pt x="498" y="1360"/>
                </a:lnTo>
                <a:lnTo>
                  <a:pt x="469" y="1363"/>
                </a:lnTo>
                <a:lnTo>
                  <a:pt x="439" y="1368"/>
                </a:lnTo>
                <a:lnTo>
                  <a:pt x="379" y="1378"/>
                </a:lnTo>
                <a:lnTo>
                  <a:pt x="348" y="1382"/>
                </a:lnTo>
                <a:lnTo>
                  <a:pt x="317" y="1386"/>
                </a:lnTo>
                <a:lnTo>
                  <a:pt x="287" y="1388"/>
                </a:lnTo>
                <a:lnTo>
                  <a:pt x="256" y="1389"/>
                </a:lnTo>
                <a:lnTo>
                  <a:pt x="256" y="1389"/>
                </a:lnTo>
                <a:lnTo>
                  <a:pt x="272" y="1383"/>
                </a:lnTo>
                <a:lnTo>
                  <a:pt x="287" y="1379"/>
                </a:lnTo>
                <a:lnTo>
                  <a:pt x="303" y="1377"/>
                </a:lnTo>
                <a:lnTo>
                  <a:pt x="319" y="1375"/>
                </a:lnTo>
                <a:lnTo>
                  <a:pt x="352" y="1372"/>
                </a:lnTo>
                <a:lnTo>
                  <a:pt x="368" y="1369"/>
                </a:lnTo>
                <a:lnTo>
                  <a:pt x="384" y="1367"/>
                </a:lnTo>
                <a:lnTo>
                  <a:pt x="384" y="1367"/>
                </a:lnTo>
                <a:lnTo>
                  <a:pt x="422" y="1359"/>
                </a:lnTo>
                <a:lnTo>
                  <a:pt x="459" y="1351"/>
                </a:lnTo>
                <a:lnTo>
                  <a:pt x="498" y="1345"/>
                </a:lnTo>
                <a:lnTo>
                  <a:pt x="516" y="1343"/>
                </a:lnTo>
                <a:lnTo>
                  <a:pt x="535" y="1342"/>
                </a:lnTo>
                <a:lnTo>
                  <a:pt x="535" y="1342"/>
                </a:lnTo>
                <a:lnTo>
                  <a:pt x="489" y="1342"/>
                </a:lnTo>
                <a:lnTo>
                  <a:pt x="440" y="1342"/>
                </a:lnTo>
                <a:lnTo>
                  <a:pt x="389" y="1344"/>
                </a:lnTo>
                <a:lnTo>
                  <a:pt x="362" y="1346"/>
                </a:lnTo>
                <a:lnTo>
                  <a:pt x="334" y="1349"/>
                </a:lnTo>
                <a:lnTo>
                  <a:pt x="334" y="1349"/>
                </a:lnTo>
                <a:lnTo>
                  <a:pt x="309" y="1351"/>
                </a:lnTo>
                <a:lnTo>
                  <a:pt x="285" y="1352"/>
                </a:lnTo>
                <a:lnTo>
                  <a:pt x="285" y="1352"/>
                </a:lnTo>
                <a:lnTo>
                  <a:pt x="258" y="1357"/>
                </a:lnTo>
                <a:lnTo>
                  <a:pt x="232" y="1361"/>
                </a:lnTo>
                <a:lnTo>
                  <a:pt x="208" y="1364"/>
                </a:lnTo>
                <a:lnTo>
                  <a:pt x="195" y="1365"/>
                </a:lnTo>
                <a:lnTo>
                  <a:pt x="183" y="1365"/>
                </a:lnTo>
                <a:lnTo>
                  <a:pt x="183" y="1365"/>
                </a:lnTo>
                <a:lnTo>
                  <a:pt x="165" y="1364"/>
                </a:lnTo>
                <a:lnTo>
                  <a:pt x="147" y="1363"/>
                </a:lnTo>
                <a:lnTo>
                  <a:pt x="130" y="1362"/>
                </a:lnTo>
                <a:lnTo>
                  <a:pt x="112" y="1363"/>
                </a:lnTo>
                <a:lnTo>
                  <a:pt x="112" y="1363"/>
                </a:lnTo>
                <a:lnTo>
                  <a:pt x="105" y="1365"/>
                </a:lnTo>
                <a:lnTo>
                  <a:pt x="97" y="1367"/>
                </a:lnTo>
                <a:lnTo>
                  <a:pt x="91" y="1369"/>
                </a:lnTo>
                <a:lnTo>
                  <a:pt x="87" y="1369"/>
                </a:lnTo>
                <a:lnTo>
                  <a:pt x="84" y="1368"/>
                </a:lnTo>
                <a:lnTo>
                  <a:pt x="84" y="1368"/>
                </a:lnTo>
                <a:lnTo>
                  <a:pt x="82" y="1365"/>
                </a:lnTo>
                <a:lnTo>
                  <a:pt x="82" y="1362"/>
                </a:lnTo>
                <a:lnTo>
                  <a:pt x="82" y="1356"/>
                </a:lnTo>
                <a:lnTo>
                  <a:pt x="86" y="1350"/>
                </a:lnTo>
                <a:lnTo>
                  <a:pt x="89" y="1346"/>
                </a:lnTo>
                <a:lnTo>
                  <a:pt x="89" y="1346"/>
                </a:lnTo>
                <a:lnTo>
                  <a:pt x="88" y="1337"/>
                </a:lnTo>
                <a:lnTo>
                  <a:pt x="87" y="1328"/>
                </a:lnTo>
                <a:lnTo>
                  <a:pt x="88" y="1320"/>
                </a:lnTo>
                <a:lnTo>
                  <a:pt x="89" y="1315"/>
                </a:lnTo>
                <a:lnTo>
                  <a:pt x="89" y="1315"/>
                </a:lnTo>
                <a:lnTo>
                  <a:pt x="99" y="1293"/>
                </a:lnTo>
                <a:lnTo>
                  <a:pt x="110" y="1269"/>
                </a:lnTo>
                <a:lnTo>
                  <a:pt x="121" y="1243"/>
                </a:lnTo>
                <a:lnTo>
                  <a:pt x="125" y="1230"/>
                </a:lnTo>
                <a:lnTo>
                  <a:pt x="128" y="1217"/>
                </a:lnTo>
                <a:lnTo>
                  <a:pt x="128" y="1217"/>
                </a:lnTo>
                <a:lnTo>
                  <a:pt x="132" y="1215"/>
                </a:lnTo>
                <a:lnTo>
                  <a:pt x="137" y="1212"/>
                </a:lnTo>
                <a:lnTo>
                  <a:pt x="138" y="1210"/>
                </a:lnTo>
                <a:lnTo>
                  <a:pt x="139" y="1209"/>
                </a:lnTo>
                <a:lnTo>
                  <a:pt x="139" y="1208"/>
                </a:lnTo>
                <a:lnTo>
                  <a:pt x="137" y="1207"/>
                </a:lnTo>
                <a:lnTo>
                  <a:pt x="137" y="1207"/>
                </a:lnTo>
                <a:lnTo>
                  <a:pt x="126" y="1208"/>
                </a:lnTo>
                <a:lnTo>
                  <a:pt x="116" y="1207"/>
                </a:lnTo>
                <a:lnTo>
                  <a:pt x="116" y="1207"/>
                </a:lnTo>
                <a:close/>
                <a:moveTo>
                  <a:pt x="380" y="1271"/>
                </a:moveTo>
                <a:lnTo>
                  <a:pt x="380" y="1271"/>
                </a:lnTo>
                <a:lnTo>
                  <a:pt x="379" y="1271"/>
                </a:lnTo>
                <a:lnTo>
                  <a:pt x="379" y="1273"/>
                </a:lnTo>
                <a:lnTo>
                  <a:pt x="378" y="1274"/>
                </a:lnTo>
                <a:lnTo>
                  <a:pt x="377" y="1274"/>
                </a:lnTo>
                <a:lnTo>
                  <a:pt x="377" y="1274"/>
                </a:lnTo>
                <a:lnTo>
                  <a:pt x="361" y="1275"/>
                </a:lnTo>
                <a:lnTo>
                  <a:pt x="345" y="1276"/>
                </a:lnTo>
                <a:lnTo>
                  <a:pt x="311" y="1280"/>
                </a:lnTo>
                <a:lnTo>
                  <a:pt x="275" y="1285"/>
                </a:lnTo>
                <a:lnTo>
                  <a:pt x="240" y="1290"/>
                </a:lnTo>
                <a:lnTo>
                  <a:pt x="240" y="1290"/>
                </a:lnTo>
                <a:lnTo>
                  <a:pt x="206" y="1297"/>
                </a:lnTo>
                <a:lnTo>
                  <a:pt x="171" y="1306"/>
                </a:lnTo>
                <a:lnTo>
                  <a:pt x="155" y="1312"/>
                </a:lnTo>
                <a:lnTo>
                  <a:pt x="139" y="1317"/>
                </a:lnTo>
                <a:lnTo>
                  <a:pt x="123" y="1324"/>
                </a:lnTo>
                <a:lnTo>
                  <a:pt x="108" y="1331"/>
                </a:lnTo>
                <a:lnTo>
                  <a:pt x="108" y="1331"/>
                </a:lnTo>
                <a:lnTo>
                  <a:pt x="120" y="1331"/>
                </a:lnTo>
                <a:lnTo>
                  <a:pt x="132" y="1330"/>
                </a:lnTo>
                <a:lnTo>
                  <a:pt x="142" y="1329"/>
                </a:lnTo>
                <a:lnTo>
                  <a:pt x="148" y="1330"/>
                </a:lnTo>
                <a:lnTo>
                  <a:pt x="153" y="1331"/>
                </a:lnTo>
                <a:lnTo>
                  <a:pt x="153" y="1331"/>
                </a:lnTo>
                <a:lnTo>
                  <a:pt x="146" y="1334"/>
                </a:lnTo>
                <a:lnTo>
                  <a:pt x="138" y="1336"/>
                </a:lnTo>
                <a:lnTo>
                  <a:pt x="122" y="1337"/>
                </a:lnTo>
                <a:lnTo>
                  <a:pt x="115" y="1338"/>
                </a:lnTo>
                <a:lnTo>
                  <a:pt x="109" y="1342"/>
                </a:lnTo>
                <a:lnTo>
                  <a:pt x="106" y="1343"/>
                </a:lnTo>
                <a:lnTo>
                  <a:pt x="104" y="1345"/>
                </a:lnTo>
                <a:lnTo>
                  <a:pt x="103" y="1348"/>
                </a:lnTo>
                <a:lnTo>
                  <a:pt x="102" y="1351"/>
                </a:lnTo>
                <a:lnTo>
                  <a:pt x="102" y="1351"/>
                </a:lnTo>
                <a:lnTo>
                  <a:pt x="155" y="1349"/>
                </a:lnTo>
                <a:lnTo>
                  <a:pt x="211" y="1346"/>
                </a:lnTo>
                <a:lnTo>
                  <a:pt x="322" y="1336"/>
                </a:lnTo>
                <a:lnTo>
                  <a:pt x="377" y="1332"/>
                </a:lnTo>
                <a:lnTo>
                  <a:pt x="431" y="1329"/>
                </a:lnTo>
                <a:lnTo>
                  <a:pt x="485" y="1327"/>
                </a:lnTo>
                <a:lnTo>
                  <a:pt x="536" y="1326"/>
                </a:lnTo>
                <a:lnTo>
                  <a:pt x="536" y="1326"/>
                </a:lnTo>
                <a:lnTo>
                  <a:pt x="616" y="1327"/>
                </a:lnTo>
                <a:lnTo>
                  <a:pt x="685" y="1324"/>
                </a:lnTo>
                <a:lnTo>
                  <a:pt x="754" y="1320"/>
                </a:lnTo>
                <a:lnTo>
                  <a:pt x="827" y="1314"/>
                </a:lnTo>
                <a:lnTo>
                  <a:pt x="827" y="1314"/>
                </a:lnTo>
                <a:lnTo>
                  <a:pt x="791" y="1311"/>
                </a:lnTo>
                <a:lnTo>
                  <a:pt x="754" y="1307"/>
                </a:lnTo>
                <a:lnTo>
                  <a:pt x="713" y="1303"/>
                </a:lnTo>
                <a:lnTo>
                  <a:pt x="692" y="1302"/>
                </a:lnTo>
                <a:lnTo>
                  <a:pt x="668" y="1301"/>
                </a:lnTo>
                <a:lnTo>
                  <a:pt x="668" y="1301"/>
                </a:lnTo>
                <a:lnTo>
                  <a:pt x="677" y="1298"/>
                </a:lnTo>
                <a:lnTo>
                  <a:pt x="687" y="1294"/>
                </a:lnTo>
                <a:lnTo>
                  <a:pt x="698" y="1293"/>
                </a:lnTo>
                <a:lnTo>
                  <a:pt x="702" y="1293"/>
                </a:lnTo>
                <a:lnTo>
                  <a:pt x="708" y="1294"/>
                </a:lnTo>
                <a:lnTo>
                  <a:pt x="708" y="1294"/>
                </a:lnTo>
                <a:lnTo>
                  <a:pt x="686" y="1288"/>
                </a:lnTo>
                <a:lnTo>
                  <a:pt x="665" y="1284"/>
                </a:lnTo>
                <a:lnTo>
                  <a:pt x="642" y="1281"/>
                </a:lnTo>
                <a:lnTo>
                  <a:pt x="621" y="1277"/>
                </a:lnTo>
                <a:lnTo>
                  <a:pt x="600" y="1275"/>
                </a:lnTo>
                <a:lnTo>
                  <a:pt x="578" y="1274"/>
                </a:lnTo>
                <a:lnTo>
                  <a:pt x="536" y="1273"/>
                </a:lnTo>
                <a:lnTo>
                  <a:pt x="455" y="1273"/>
                </a:lnTo>
                <a:lnTo>
                  <a:pt x="417" y="1273"/>
                </a:lnTo>
                <a:lnTo>
                  <a:pt x="380" y="1271"/>
                </a:lnTo>
                <a:lnTo>
                  <a:pt x="380" y="1271"/>
                </a:lnTo>
                <a:close/>
                <a:moveTo>
                  <a:pt x="789" y="1299"/>
                </a:moveTo>
                <a:lnTo>
                  <a:pt x="789" y="1299"/>
                </a:lnTo>
                <a:lnTo>
                  <a:pt x="766" y="1296"/>
                </a:lnTo>
                <a:lnTo>
                  <a:pt x="754" y="1294"/>
                </a:lnTo>
                <a:lnTo>
                  <a:pt x="748" y="1294"/>
                </a:lnTo>
                <a:lnTo>
                  <a:pt x="743" y="1296"/>
                </a:lnTo>
                <a:lnTo>
                  <a:pt x="743" y="1296"/>
                </a:lnTo>
                <a:lnTo>
                  <a:pt x="769" y="1299"/>
                </a:lnTo>
                <a:lnTo>
                  <a:pt x="781" y="1300"/>
                </a:lnTo>
                <a:lnTo>
                  <a:pt x="786" y="1300"/>
                </a:lnTo>
                <a:lnTo>
                  <a:pt x="789" y="1299"/>
                </a:lnTo>
                <a:lnTo>
                  <a:pt x="789" y="1299"/>
                </a:lnTo>
                <a:close/>
                <a:moveTo>
                  <a:pt x="926" y="1341"/>
                </a:moveTo>
                <a:lnTo>
                  <a:pt x="926" y="1341"/>
                </a:lnTo>
                <a:lnTo>
                  <a:pt x="922" y="1341"/>
                </a:lnTo>
                <a:lnTo>
                  <a:pt x="917" y="1341"/>
                </a:lnTo>
                <a:lnTo>
                  <a:pt x="914" y="1341"/>
                </a:lnTo>
                <a:lnTo>
                  <a:pt x="914" y="1342"/>
                </a:lnTo>
                <a:lnTo>
                  <a:pt x="915" y="1344"/>
                </a:lnTo>
                <a:lnTo>
                  <a:pt x="915" y="1344"/>
                </a:lnTo>
                <a:lnTo>
                  <a:pt x="890" y="1337"/>
                </a:lnTo>
                <a:lnTo>
                  <a:pt x="862" y="1330"/>
                </a:lnTo>
                <a:lnTo>
                  <a:pt x="862" y="1330"/>
                </a:lnTo>
                <a:lnTo>
                  <a:pt x="862" y="1335"/>
                </a:lnTo>
                <a:lnTo>
                  <a:pt x="863" y="1339"/>
                </a:lnTo>
                <a:lnTo>
                  <a:pt x="864" y="1343"/>
                </a:lnTo>
                <a:lnTo>
                  <a:pt x="867" y="1346"/>
                </a:lnTo>
                <a:lnTo>
                  <a:pt x="873" y="1351"/>
                </a:lnTo>
                <a:lnTo>
                  <a:pt x="875" y="1354"/>
                </a:lnTo>
                <a:lnTo>
                  <a:pt x="877" y="1358"/>
                </a:lnTo>
                <a:lnTo>
                  <a:pt x="877" y="1358"/>
                </a:lnTo>
                <a:lnTo>
                  <a:pt x="909" y="1362"/>
                </a:lnTo>
                <a:lnTo>
                  <a:pt x="925" y="1363"/>
                </a:lnTo>
                <a:lnTo>
                  <a:pt x="941" y="1362"/>
                </a:lnTo>
                <a:lnTo>
                  <a:pt x="955" y="1360"/>
                </a:lnTo>
                <a:lnTo>
                  <a:pt x="963" y="1358"/>
                </a:lnTo>
                <a:lnTo>
                  <a:pt x="969" y="1356"/>
                </a:lnTo>
                <a:lnTo>
                  <a:pt x="974" y="1352"/>
                </a:lnTo>
                <a:lnTo>
                  <a:pt x="981" y="1348"/>
                </a:lnTo>
                <a:lnTo>
                  <a:pt x="986" y="1344"/>
                </a:lnTo>
                <a:lnTo>
                  <a:pt x="990" y="1338"/>
                </a:lnTo>
                <a:lnTo>
                  <a:pt x="990" y="1338"/>
                </a:lnTo>
                <a:lnTo>
                  <a:pt x="989" y="1333"/>
                </a:lnTo>
                <a:lnTo>
                  <a:pt x="986" y="1329"/>
                </a:lnTo>
                <a:lnTo>
                  <a:pt x="978" y="1317"/>
                </a:lnTo>
                <a:lnTo>
                  <a:pt x="978" y="1317"/>
                </a:lnTo>
                <a:lnTo>
                  <a:pt x="971" y="1319"/>
                </a:lnTo>
                <a:lnTo>
                  <a:pt x="966" y="1322"/>
                </a:lnTo>
                <a:lnTo>
                  <a:pt x="960" y="1326"/>
                </a:lnTo>
                <a:lnTo>
                  <a:pt x="956" y="1330"/>
                </a:lnTo>
                <a:lnTo>
                  <a:pt x="956" y="1330"/>
                </a:lnTo>
                <a:lnTo>
                  <a:pt x="954" y="1328"/>
                </a:lnTo>
                <a:lnTo>
                  <a:pt x="952" y="1328"/>
                </a:lnTo>
                <a:lnTo>
                  <a:pt x="948" y="1329"/>
                </a:lnTo>
                <a:lnTo>
                  <a:pt x="944" y="1331"/>
                </a:lnTo>
                <a:lnTo>
                  <a:pt x="936" y="1336"/>
                </a:lnTo>
                <a:lnTo>
                  <a:pt x="930" y="1338"/>
                </a:lnTo>
                <a:lnTo>
                  <a:pt x="926" y="1341"/>
                </a:lnTo>
                <a:lnTo>
                  <a:pt x="926" y="1341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>
                <a:lumMod val="75000"/>
                <a:lumOff val="25000"/>
              </a:schemeClr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" name="组合 56"/>
          <p:cNvGrpSpPr/>
          <p:nvPr/>
        </p:nvGrpSpPr>
        <p:grpSpPr>
          <a:xfrm>
            <a:off x="1500166" y="2657118"/>
            <a:ext cx="785818" cy="963910"/>
            <a:chOff x="2105026" y="2144713"/>
            <a:chExt cx="941388" cy="1106488"/>
          </a:xfrm>
        </p:grpSpPr>
        <p:sp>
          <p:nvSpPr>
            <p:cNvPr id="58" name="Freeform 167"/>
            <p:cNvSpPr>
              <a:spLocks noEditPoints="1"/>
            </p:cNvSpPr>
            <p:nvPr/>
          </p:nvSpPr>
          <p:spPr bwMode="auto">
            <a:xfrm>
              <a:off x="2139951" y="2506663"/>
              <a:ext cx="65088" cy="57150"/>
            </a:xfrm>
            <a:custGeom>
              <a:avLst/>
              <a:gdLst/>
              <a:ahLst/>
              <a:cxnLst>
                <a:cxn ang="0">
                  <a:pos x="11" y="13"/>
                </a:cxn>
                <a:cxn ang="0">
                  <a:pos x="16" y="14"/>
                </a:cxn>
                <a:cxn ang="0">
                  <a:pos x="20" y="12"/>
                </a:cxn>
                <a:cxn ang="0">
                  <a:pos x="28" y="3"/>
                </a:cxn>
                <a:cxn ang="0">
                  <a:pos x="36" y="1"/>
                </a:cxn>
                <a:cxn ang="0">
                  <a:pos x="54" y="1"/>
                </a:cxn>
                <a:cxn ang="0">
                  <a:pos x="70" y="3"/>
                </a:cxn>
                <a:cxn ang="0">
                  <a:pos x="86" y="10"/>
                </a:cxn>
                <a:cxn ang="0">
                  <a:pos x="101" y="18"/>
                </a:cxn>
                <a:cxn ang="0">
                  <a:pos x="112" y="28"/>
                </a:cxn>
                <a:cxn ang="0">
                  <a:pos x="121" y="41"/>
                </a:cxn>
                <a:cxn ang="0">
                  <a:pos x="124" y="55"/>
                </a:cxn>
                <a:cxn ang="0">
                  <a:pos x="124" y="62"/>
                </a:cxn>
                <a:cxn ang="0">
                  <a:pos x="120" y="75"/>
                </a:cxn>
                <a:cxn ang="0">
                  <a:pos x="110" y="86"/>
                </a:cxn>
                <a:cxn ang="0">
                  <a:pos x="97" y="96"/>
                </a:cxn>
                <a:cxn ang="0">
                  <a:pos x="81" y="103"/>
                </a:cxn>
                <a:cxn ang="0">
                  <a:pos x="64" y="107"/>
                </a:cxn>
                <a:cxn ang="0">
                  <a:pos x="47" y="107"/>
                </a:cxn>
                <a:cxn ang="0">
                  <a:pos x="32" y="103"/>
                </a:cxn>
                <a:cxn ang="0">
                  <a:pos x="18" y="94"/>
                </a:cxn>
                <a:cxn ang="0">
                  <a:pos x="11" y="83"/>
                </a:cxn>
                <a:cxn ang="0">
                  <a:pos x="2" y="64"/>
                </a:cxn>
                <a:cxn ang="0">
                  <a:pos x="1" y="45"/>
                </a:cxn>
                <a:cxn ang="0">
                  <a:pos x="6" y="23"/>
                </a:cxn>
                <a:cxn ang="0">
                  <a:pos x="11" y="13"/>
                </a:cxn>
                <a:cxn ang="0">
                  <a:pos x="58" y="87"/>
                </a:cxn>
                <a:cxn ang="0">
                  <a:pos x="74" y="83"/>
                </a:cxn>
                <a:cxn ang="0">
                  <a:pos x="85" y="75"/>
                </a:cxn>
                <a:cxn ang="0">
                  <a:pos x="91" y="64"/>
                </a:cxn>
                <a:cxn ang="0">
                  <a:pos x="92" y="52"/>
                </a:cxn>
                <a:cxn ang="0">
                  <a:pos x="88" y="42"/>
                </a:cxn>
                <a:cxn ang="0">
                  <a:pos x="79" y="32"/>
                </a:cxn>
                <a:cxn ang="0">
                  <a:pos x="66" y="27"/>
                </a:cxn>
                <a:cxn ang="0">
                  <a:pos x="50" y="27"/>
                </a:cxn>
                <a:cxn ang="0">
                  <a:pos x="43" y="30"/>
                </a:cxn>
                <a:cxn ang="0">
                  <a:pos x="33" y="37"/>
                </a:cxn>
                <a:cxn ang="0">
                  <a:pos x="28" y="46"/>
                </a:cxn>
                <a:cxn ang="0">
                  <a:pos x="27" y="57"/>
                </a:cxn>
                <a:cxn ang="0">
                  <a:pos x="30" y="66"/>
                </a:cxn>
                <a:cxn ang="0">
                  <a:pos x="35" y="75"/>
                </a:cxn>
                <a:cxn ang="0">
                  <a:pos x="43" y="82"/>
                </a:cxn>
                <a:cxn ang="0">
                  <a:pos x="52" y="86"/>
                </a:cxn>
                <a:cxn ang="0">
                  <a:pos x="58" y="87"/>
                </a:cxn>
              </a:cxnLst>
              <a:rect l="0" t="0" r="r" b="b"/>
              <a:pathLst>
                <a:path w="124" h="108">
                  <a:moveTo>
                    <a:pt x="11" y="13"/>
                  </a:moveTo>
                  <a:lnTo>
                    <a:pt x="11" y="13"/>
                  </a:lnTo>
                  <a:lnTo>
                    <a:pt x="13" y="14"/>
                  </a:lnTo>
                  <a:lnTo>
                    <a:pt x="16" y="14"/>
                  </a:lnTo>
                  <a:lnTo>
                    <a:pt x="18" y="13"/>
                  </a:lnTo>
                  <a:lnTo>
                    <a:pt x="20" y="12"/>
                  </a:lnTo>
                  <a:lnTo>
                    <a:pt x="25" y="7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54" y="1"/>
                  </a:lnTo>
                  <a:lnTo>
                    <a:pt x="61" y="2"/>
                  </a:lnTo>
                  <a:lnTo>
                    <a:pt x="70" y="3"/>
                  </a:lnTo>
                  <a:lnTo>
                    <a:pt x="78" y="6"/>
                  </a:lnTo>
                  <a:lnTo>
                    <a:pt x="86" y="10"/>
                  </a:lnTo>
                  <a:lnTo>
                    <a:pt x="93" y="13"/>
                  </a:lnTo>
                  <a:lnTo>
                    <a:pt x="101" y="18"/>
                  </a:lnTo>
                  <a:lnTo>
                    <a:pt x="107" y="22"/>
                  </a:lnTo>
                  <a:lnTo>
                    <a:pt x="112" y="28"/>
                  </a:lnTo>
                  <a:lnTo>
                    <a:pt x="117" y="34"/>
                  </a:lnTo>
                  <a:lnTo>
                    <a:pt x="121" y="41"/>
                  </a:lnTo>
                  <a:lnTo>
                    <a:pt x="123" y="47"/>
                  </a:lnTo>
                  <a:lnTo>
                    <a:pt x="124" y="55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2" y="68"/>
                  </a:lnTo>
                  <a:lnTo>
                    <a:pt x="120" y="75"/>
                  </a:lnTo>
                  <a:lnTo>
                    <a:pt x="116" y="80"/>
                  </a:lnTo>
                  <a:lnTo>
                    <a:pt x="110" y="86"/>
                  </a:lnTo>
                  <a:lnTo>
                    <a:pt x="104" y="91"/>
                  </a:lnTo>
                  <a:lnTo>
                    <a:pt x="97" y="96"/>
                  </a:lnTo>
                  <a:lnTo>
                    <a:pt x="90" y="100"/>
                  </a:lnTo>
                  <a:lnTo>
                    <a:pt x="81" y="103"/>
                  </a:lnTo>
                  <a:lnTo>
                    <a:pt x="73" y="106"/>
                  </a:lnTo>
                  <a:lnTo>
                    <a:pt x="64" y="107"/>
                  </a:lnTo>
                  <a:lnTo>
                    <a:pt x="56" y="108"/>
                  </a:lnTo>
                  <a:lnTo>
                    <a:pt x="47" y="107"/>
                  </a:lnTo>
                  <a:lnTo>
                    <a:pt x="40" y="106"/>
                  </a:lnTo>
                  <a:lnTo>
                    <a:pt x="32" y="103"/>
                  </a:lnTo>
                  <a:lnTo>
                    <a:pt x="25" y="100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11" y="83"/>
                  </a:lnTo>
                  <a:lnTo>
                    <a:pt x="5" y="74"/>
                  </a:lnTo>
                  <a:lnTo>
                    <a:pt x="2" y="64"/>
                  </a:lnTo>
                  <a:lnTo>
                    <a:pt x="0" y="55"/>
                  </a:lnTo>
                  <a:lnTo>
                    <a:pt x="1" y="45"/>
                  </a:lnTo>
                  <a:lnTo>
                    <a:pt x="3" y="34"/>
                  </a:lnTo>
                  <a:lnTo>
                    <a:pt x="6" y="23"/>
                  </a:lnTo>
                  <a:lnTo>
                    <a:pt x="11" y="13"/>
                  </a:lnTo>
                  <a:lnTo>
                    <a:pt x="11" y="13"/>
                  </a:lnTo>
                  <a:close/>
                  <a:moveTo>
                    <a:pt x="58" y="87"/>
                  </a:moveTo>
                  <a:lnTo>
                    <a:pt x="58" y="87"/>
                  </a:lnTo>
                  <a:lnTo>
                    <a:pt x="66" y="86"/>
                  </a:lnTo>
                  <a:lnTo>
                    <a:pt x="74" y="83"/>
                  </a:lnTo>
                  <a:lnTo>
                    <a:pt x="80" y="79"/>
                  </a:lnTo>
                  <a:lnTo>
                    <a:pt x="85" y="75"/>
                  </a:lnTo>
                  <a:lnTo>
                    <a:pt x="89" y="70"/>
                  </a:lnTo>
                  <a:lnTo>
                    <a:pt x="91" y="64"/>
                  </a:lnTo>
                  <a:lnTo>
                    <a:pt x="92" y="59"/>
                  </a:lnTo>
                  <a:lnTo>
                    <a:pt x="92" y="52"/>
                  </a:lnTo>
                  <a:lnTo>
                    <a:pt x="90" y="47"/>
                  </a:lnTo>
                  <a:lnTo>
                    <a:pt x="88" y="42"/>
                  </a:lnTo>
                  <a:lnTo>
                    <a:pt x="84" y="36"/>
                  </a:lnTo>
                  <a:lnTo>
                    <a:pt x="79" y="32"/>
                  </a:lnTo>
                  <a:lnTo>
                    <a:pt x="74" y="29"/>
                  </a:lnTo>
                  <a:lnTo>
                    <a:pt x="66" y="27"/>
                  </a:lnTo>
                  <a:lnTo>
                    <a:pt x="59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43" y="30"/>
                  </a:lnTo>
                  <a:lnTo>
                    <a:pt x="37" y="33"/>
                  </a:lnTo>
                  <a:lnTo>
                    <a:pt x="33" y="37"/>
                  </a:lnTo>
                  <a:lnTo>
                    <a:pt x="30" y="42"/>
                  </a:lnTo>
                  <a:lnTo>
                    <a:pt x="28" y="46"/>
                  </a:lnTo>
                  <a:lnTo>
                    <a:pt x="27" y="51"/>
                  </a:lnTo>
                  <a:lnTo>
                    <a:pt x="27" y="57"/>
                  </a:lnTo>
                  <a:lnTo>
                    <a:pt x="28" y="62"/>
                  </a:lnTo>
                  <a:lnTo>
                    <a:pt x="30" y="66"/>
                  </a:lnTo>
                  <a:lnTo>
                    <a:pt x="32" y="71"/>
                  </a:lnTo>
                  <a:lnTo>
                    <a:pt x="35" y="75"/>
                  </a:lnTo>
                  <a:lnTo>
                    <a:pt x="39" y="79"/>
                  </a:lnTo>
                  <a:lnTo>
                    <a:pt x="43" y="82"/>
                  </a:lnTo>
                  <a:lnTo>
                    <a:pt x="48" y="85"/>
                  </a:lnTo>
                  <a:lnTo>
                    <a:pt x="52" y="86"/>
                  </a:lnTo>
                  <a:lnTo>
                    <a:pt x="58" y="87"/>
                  </a:lnTo>
                  <a:lnTo>
                    <a:pt x="58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" name="Freeform 168"/>
            <p:cNvSpPr>
              <a:spLocks noEditPoints="1"/>
            </p:cNvSpPr>
            <p:nvPr/>
          </p:nvSpPr>
          <p:spPr bwMode="auto">
            <a:xfrm>
              <a:off x="2105026" y="2144713"/>
              <a:ext cx="941388" cy="1106488"/>
            </a:xfrm>
            <a:custGeom>
              <a:avLst/>
              <a:gdLst/>
              <a:ahLst/>
              <a:cxnLst>
                <a:cxn ang="0">
                  <a:pos x="67" y="2002"/>
                </a:cxn>
                <a:cxn ang="0">
                  <a:pos x="421" y="1636"/>
                </a:cxn>
                <a:cxn ang="0">
                  <a:pos x="63" y="638"/>
                </a:cxn>
                <a:cxn ang="0">
                  <a:pos x="1053" y="22"/>
                </a:cxn>
                <a:cxn ang="0">
                  <a:pos x="1776" y="538"/>
                </a:cxn>
                <a:cxn ang="0">
                  <a:pos x="1375" y="898"/>
                </a:cxn>
                <a:cxn ang="0">
                  <a:pos x="826" y="761"/>
                </a:cxn>
                <a:cxn ang="0">
                  <a:pos x="290" y="959"/>
                </a:cxn>
                <a:cxn ang="0">
                  <a:pos x="765" y="1727"/>
                </a:cxn>
                <a:cxn ang="0">
                  <a:pos x="638" y="986"/>
                </a:cxn>
                <a:cxn ang="0">
                  <a:pos x="960" y="1183"/>
                </a:cxn>
                <a:cxn ang="0">
                  <a:pos x="1204" y="1031"/>
                </a:cxn>
                <a:cxn ang="0">
                  <a:pos x="1232" y="1305"/>
                </a:cxn>
                <a:cxn ang="0">
                  <a:pos x="26" y="764"/>
                </a:cxn>
                <a:cxn ang="0">
                  <a:pos x="109" y="651"/>
                </a:cxn>
                <a:cxn ang="0">
                  <a:pos x="996" y="67"/>
                </a:cxn>
                <a:cxn ang="0">
                  <a:pos x="1412" y="259"/>
                </a:cxn>
                <a:cxn ang="0">
                  <a:pos x="866" y="650"/>
                </a:cxn>
                <a:cxn ang="0">
                  <a:pos x="1693" y="433"/>
                </a:cxn>
                <a:cxn ang="0">
                  <a:pos x="919" y="332"/>
                </a:cxn>
                <a:cxn ang="0">
                  <a:pos x="204" y="642"/>
                </a:cxn>
                <a:cxn ang="0">
                  <a:pos x="942" y="387"/>
                </a:cxn>
                <a:cxn ang="0">
                  <a:pos x="419" y="563"/>
                </a:cxn>
                <a:cxn ang="0">
                  <a:pos x="1737" y="562"/>
                </a:cxn>
                <a:cxn ang="0">
                  <a:pos x="881" y="477"/>
                </a:cxn>
                <a:cxn ang="0">
                  <a:pos x="342" y="732"/>
                </a:cxn>
                <a:cxn ang="0">
                  <a:pos x="1381" y="500"/>
                </a:cxn>
                <a:cxn ang="0">
                  <a:pos x="1324" y="691"/>
                </a:cxn>
                <a:cxn ang="0">
                  <a:pos x="1201" y="668"/>
                </a:cxn>
                <a:cxn ang="0">
                  <a:pos x="1480" y="799"/>
                </a:cxn>
                <a:cxn ang="0">
                  <a:pos x="1387" y="676"/>
                </a:cxn>
                <a:cxn ang="0">
                  <a:pos x="856" y="893"/>
                </a:cxn>
                <a:cxn ang="0">
                  <a:pos x="600" y="1612"/>
                </a:cxn>
                <a:cxn ang="0">
                  <a:pos x="192" y="860"/>
                </a:cxn>
                <a:cxn ang="0">
                  <a:pos x="107" y="930"/>
                </a:cxn>
                <a:cxn ang="0">
                  <a:pos x="419" y="1514"/>
                </a:cxn>
                <a:cxn ang="0">
                  <a:pos x="155" y="872"/>
                </a:cxn>
                <a:cxn ang="0">
                  <a:pos x="714" y="917"/>
                </a:cxn>
                <a:cxn ang="0">
                  <a:pos x="954" y="1417"/>
                </a:cxn>
                <a:cxn ang="0">
                  <a:pos x="920" y="1339"/>
                </a:cxn>
                <a:cxn ang="0">
                  <a:pos x="889" y="1232"/>
                </a:cxn>
                <a:cxn ang="0">
                  <a:pos x="824" y="1188"/>
                </a:cxn>
                <a:cxn ang="0">
                  <a:pos x="813" y="1092"/>
                </a:cxn>
                <a:cxn ang="0">
                  <a:pos x="744" y="1053"/>
                </a:cxn>
                <a:cxn ang="0">
                  <a:pos x="1226" y="1052"/>
                </a:cxn>
                <a:cxn ang="0">
                  <a:pos x="1064" y="1140"/>
                </a:cxn>
                <a:cxn ang="0">
                  <a:pos x="1236" y="1093"/>
                </a:cxn>
                <a:cxn ang="0">
                  <a:pos x="1053" y="1427"/>
                </a:cxn>
                <a:cxn ang="0">
                  <a:pos x="1059" y="1288"/>
                </a:cxn>
                <a:cxn ang="0">
                  <a:pos x="1146" y="1237"/>
                </a:cxn>
                <a:cxn ang="0">
                  <a:pos x="1176" y="1487"/>
                </a:cxn>
                <a:cxn ang="0">
                  <a:pos x="1169" y="1592"/>
                </a:cxn>
                <a:cxn ang="0">
                  <a:pos x="875" y="1631"/>
                </a:cxn>
                <a:cxn ang="0">
                  <a:pos x="976" y="1609"/>
                </a:cxn>
                <a:cxn ang="0">
                  <a:pos x="1080" y="1660"/>
                </a:cxn>
                <a:cxn ang="0">
                  <a:pos x="1154" y="1732"/>
                </a:cxn>
                <a:cxn ang="0">
                  <a:pos x="389" y="1680"/>
                </a:cxn>
                <a:cxn ang="0">
                  <a:pos x="610" y="1703"/>
                </a:cxn>
                <a:cxn ang="0">
                  <a:pos x="363" y="1738"/>
                </a:cxn>
                <a:cxn ang="0">
                  <a:pos x="228" y="1794"/>
                </a:cxn>
                <a:cxn ang="0">
                  <a:pos x="690" y="2061"/>
                </a:cxn>
                <a:cxn ang="0">
                  <a:pos x="639" y="1847"/>
                </a:cxn>
              </a:cxnLst>
              <a:rect l="0" t="0" r="r" b="b"/>
              <a:pathLst>
                <a:path w="1779" h="2091">
                  <a:moveTo>
                    <a:pt x="968" y="1829"/>
                  </a:moveTo>
                  <a:lnTo>
                    <a:pt x="968" y="1829"/>
                  </a:lnTo>
                  <a:lnTo>
                    <a:pt x="974" y="1838"/>
                  </a:lnTo>
                  <a:lnTo>
                    <a:pt x="981" y="1844"/>
                  </a:lnTo>
                  <a:lnTo>
                    <a:pt x="998" y="1859"/>
                  </a:lnTo>
                  <a:lnTo>
                    <a:pt x="1015" y="1873"/>
                  </a:lnTo>
                  <a:lnTo>
                    <a:pt x="1031" y="1888"/>
                  </a:lnTo>
                  <a:lnTo>
                    <a:pt x="1038" y="1897"/>
                  </a:lnTo>
                  <a:lnTo>
                    <a:pt x="1045" y="1904"/>
                  </a:lnTo>
                  <a:lnTo>
                    <a:pt x="1051" y="1914"/>
                  </a:lnTo>
                  <a:lnTo>
                    <a:pt x="1056" y="1923"/>
                  </a:lnTo>
                  <a:lnTo>
                    <a:pt x="1060" y="1933"/>
                  </a:lnTo>
                  <a:lnTo>
                    <a:pt x="1063" y="1944"/>
                  </a:lnTo>
                  <a:lnTo>
                    <a:pt x="1064" y="1955"/>
                  </a:lnTo>
                  <a:lnTo>
                    <a:pt x="1063" y="1968"/>
                  </a:lnTo>
                  <a:lnTo>
                    <a:pt x="1063" y="1968"/>
                  </a:lnTo>
                  <a:lnTo>
                    <a:pt x="1031" y="1986"/>
                  </a:lnTo>
                  <a:lnTo>
                    <a:pt x="996" y="2002"/>
                  </a:lnTo>
                  <a:lnTo>
                    <a:pt x="962" y="2018"/>
                  </a:lnTo>
                  <a:lnTo>
                    <a:pt x="927" y="2033"/>
                  </a:lnTo>
                  <a:lnTo>
                    <a:pt x="889" y="2046"/>
                  </a:lnTo>
                  <a:lnTo>
                    <a:pt x="851" y="2058"/>
                  </a:lnTo>
                  <a:lnTo>
                    <a:pt x="810" y="2067"/>
                  </a:lnTo>
                  <a:lnTo>
                    <a:pt x="768" y="2076"/>
                  </a:lnTo>
                  <a:lnTo>
                    <a:pt x="768" y="2076"/>
                  </a:lnTo>
                  <a:lnTo>
                    <a:pt x="684" y="2083"/>
                  </a:lnTo>
                  <a:lnTo>
                    <a:pt x="642" y="2086"/>
                  </a:lnTo>
                  <a:lnTo>
                    <a:pt x="599" y="2089"/>
                  </a:lnTo>
                  <a:lnTo>
                    <a:pt x="557" y="2091"/>
                  </a:lnTo>
                  <a:lnTo>
                    <a:pt x="515" y="2091"/>
                  </a:lnTo>
                  <a:lnTo>
                    <a:pt x="473" y="2091"/>
                  </a:lnTo>
                  <a:lnTo>
                    <a:pt x="431" y="2090"/>
                  </a:lnTo>
                  <a:lnTo>
                    <a:pt x="390" y="2086"/>
                  </a:lnTo>
                  <a:lnTo>
                    <a:pt x="349" y="2083"/>
                  </a:lnTo>
                  <a:lnTo>
                    <a:pt x="309" y="2078"/>
                  </a:lnTo>
                  <a:lnTo>
                    <a:pt x="268" y="2070"/>
                  </a:lnTo>
                  <a:lnTo>
                    <a:pt x="230" y="2062"/>
                  </a:lnTo>
                  <a:lnTo>
                    <a:pt x="191" y="2051"/>
                  </a:lnTo>
                  <a:lnTo>
                    <a:pt x="153" y="2038"/>
                  </a:lnTo>
                  <a:lnTo>
                    <a:pt x="116" y="2024"/>
                  </a:lnTo>
                  <a:lnTo>
                    <a:pt x="116" y="2024"/>
                  </a:lnTo>
                  <a:lnTo>
                    <a:pt x="109" y="2023"/>
                  </a:lnTo>
                  <a:lnTo>
                    <a:pt x="101" y="2021"/>
                  </a:lnTo>
                  <a:lnTo>
                    <a:pt x="95" y="2019"/>
                  </a:lnTo>
                  <a:lnTo>
                    <a:pt x="88" y="2016"/>
                  </a:lnTo>
                  <a:lnTo>
                    <a:pt x="78" y="2009"/>
                  </a:lnTo>
                  <a:lnTo>
                    <a:pt x="67" y="2002"/>
                  </a:lnTo>
                  <a:lnTo>
                    <a:pt x="48" y="1986"/>
                  </a:lnTo>
                  <a:lnTo>
                    <a:pt x="37" y="1978"/>
                  </a:lnTo>
                  <a:lnTo>
                    <a:pt x="25" y="1973"/>
                  </a:lnTo>
                  <a:lnTo>
                    <a:pt x="25" y="1973"/>
                  </a:lnTo>
                  <a:lnTo>
                    <a:pt x="22" y="1965"/>
                  </a:lnTo>
                  <a:lnTo>
                    <a:pt x="21" y="1958"/>
                  </a:lnTo>
                  <a:lnTo>
                    <a:pt x="21" y="1952"/>
                  </a:lnTo>
                  <a:lnTo>
                    <a:pt x="22" y="1945"/>
                  </a:lnTo>
                  <a:lnTo>
                    <a:pt x="24" y="1938"/>
                  </a:lnTo>
                  <a:lnTo>
                    <a:pt x="27" y="1931"/>
                  </a:lnTo>
                  <a:lnTo>
                    <a:pt x="32" y="1926"/>
                  </a:lnTo>
                  <a:lnTo>
                    <a:pt x="37" y="1919"/>
                  </a:lnTo>
                  <a:lnTo>
                    <a:pt x="48" y="1907"/>
                  </a:lnTo>
                  <a:lnTo>
                    <a:pt x="61" y="1895"/>
                  </a:lnTo>
                  <a:lnTo>
                    <a:pt x="72" y="1883"/>
                  </a:lnTo>
                  <a:lnTo>
                    <a:pt x="84" y="1871"/>
                  </a:lnTo>
                  <a:lnTo>
                    <a:pt x="84" y="1871"/>
                  </a:lnTo>
                  <a:lnTo>
                    <a:pt x="96" y="1858"/>
                  </a:lnTo>
                  <a:lnTo>
                    <a:pt x="108" y="1846"/>
                  </a:lnTo>
                  <a:lnTo>
                    <a:pt x="122" y="1833"/>
                  </a:lnTo>
                  <a:lnTo>
                    <a:pt x="139" y="1820"/>
                  </a:lnTo>
                  <a:lnTo>
                    <a:pt x="139" y="1820"/>
                  </a:lnTo>
                  <a:lnTo>
                    <a:pt x="170" y="1799"/>
                  </a:lnTo>
                  <a:lnTo>
                    <a:pt x="205" y="1780"/>
                  </a:lnTo>
                  <a:lnTo>
                    <a:pt x="241" y="1762"/>
                  </a:lnTo>
                  <a:lnTo>
                    <a:pt x="276" y="1746"/>
                  </a:lnTo>
                  <a:lnTo>
                    <a:pt x="276" y="1746"/>
                  </a:lnTo>
                  <a:lnTo>
                    <a:pt x="284" y="1744"/>
                  </a:lnTo>
                  <a:lnTo>
                    <a:pt x="294" y="1742"/>
                  </a:lnTo>
                  <a:lnTo>
                    <a:pt x="303" y="1740"/>
                  </a:lnTo>
                  <a:lnTo>
                    <a:pt x="310" y="1736"/>
                  </a:lnTo>
                  <a:lnTo>
                    <a:pt x="310" y="1736"/>
                  </a:lnTo>
                  <a:lnTo>
                    <a:pt x="319" y="1731"/>
                  </a:lnTo>
                  <a:lnTo>
                    <a:pt x="326" y="1726"/>
                  </a:lnTo>
                  <a:lnTo>
                    <a:pt x="334" y="1721"/>
                  </a:lnTo>
                  <a:lnTo>
                    <a:pt x="338" y="1720"/>
                  </a:lnTo>
                  <a:lnTo>
                    <a:pt x="342" y="1719"/>
                  </a:lnTo>
                  <a:lnTo>
                    <a:pt x="342" y="1719"/>
                  </a:lnTo>
                  <a:lnTo>
                    <a:pt x="343" y="1711"/>
                  </a:lnTo>
                  <a:lnTo>
                    <a:pt x="345" y="1703"/>
                  </a:lnTo>
                  <a:lnTo>
                    <a:pt x="351" y="1689"/>
                  </a:lnTo>
                  <a:lnTo>
                    <a:pt x="358" y="1676"/>
                  </a:lnTo>
                  <a:lnTo>
                    <a:pt x="368" y="1666"/>
                  </a:lnTo>
                  <a:lnTo>
                    <a:pt x="379" y="1656"/>
                  </a:lnTo>
                  <a:lnTo>
                    <a:pt x="392" y="1649"/>
                  </a:lnTo>
                  <a:lnTo>
                    <a:pt x="405" y="1641"/>
                  </a:lnTo>
                  <a:lnTo>
                    <a:pt x="421" y="1636"/>
                  </a:lnTo>
                  <a:lnTo>
                    <a:pt x="421" y="1636"/>
                  </a:lnTo>
                  <a:lnTo>
                    <a:pt x="397" y="1578"/>
                  </a:lnTo>
                  <a:lnTo>
                    <a:pt x="371" y="1521"/>
                  </a:lnTo>
                  <a:lnTo>
                    <a:pt x="319" y="1407"/>
                  </a:lnTo>
                  <a:lnTo>
                    <a:pt x="263" y="1291"/>
                  </a:lnTo>
                  <a:lnTo>
                    <a:pt x="236" y="1232"/>
                  </a:lnTo>
                  <a:lnTo>
                    <a:pt x="209" y="1173"/>
                  </a:lnTo>
                  <a:lnTo>
                    <a:pt x="209" y="1173"/>
                  </a:lnTo>
                  <a:lnTo>
                    <a:pt x="197" y="1144"/>
                  </a:lnTo>
                  <a:lnTo>
                    <a:pt x="183" y="1115"/>
                  </a:lnTo>
                  <a:lnTo>
                    <a:pt x="153" y="1059"/>
                  </a:lnTo>
                  <a:lnTo>
                    <a:pt x="123" y="1002"/>
                  </a:lnTo>
                  <a:lnTo>
                    <a:pt x="94" y="944"/>
                  </a:lnTo>
                  <a:lnTo>
                    <a:pt x="94" y="944"/>
                  </a:lnTo>
                  <a:lnTo>
                    <a:pt x="83" y="920"/>
                  </a:lnTo>
                  <a:lnTo>
                    <a:pt x="72" y="897"/>
                  </a:lnTo>
                  <a:lnTo>
                    <a:pt x="61" y="873"/>
                  </a:lnTo>
                  <a:lnTo>
                    <a:pt x="54" y="863"/>
                  </a:lnTo>
                  <a:lnTo>
                    <a:pt x="48" y="853"/>
                  </a:lnTo>
                  <a:lnTo>
                    <a:pt x="48" y="853"/>
                  </a:lnTo>
                  <a:lnTo>
                    <a:pt x="44" y="848"/>
                  </a:lnTo>
                  <a:lnTo>
                    <a:pt x="40" y="841"/>
                  </a:lnTo>
                  <a:lnTo>
                    <a:pt x="40" y="841"/>
                  </a:lnTo>
                  <a:lnTo>
                    <a:pt x="35" y="835"/>
                  </a:lnTo>
                  <a:lnTo>
                    <a:pt x="29" y="828"/>
                  </a:lnTo>
                  <a:lnTo>
                    <a:pt x="22" y="822"/>
                  </a:lnTo>
                  <a:lnTo>
                    <a:pt x="18" y="817"/>
                  </a:lnTo>
                  <a:lnTo>
                    <a:pt x="18" y="817"/>
                  </a:lnTo>
                  <a:lnTo>
                    <a:pt x="16" y="810"/>
                  </a:lnTo>
                  <a:lnTo>
                    <a:pt x="14" y="802"/>
                  </a:lnTo>
                  <a:lnTo>
                    <a:pt x="8" y="780"/>
                  </a:lnTo>
                  <a:lnTo>
                    <a:pt x="8" y="780"/>
                  </a:lnTo>
                  <a:lnTo>
                    <a:pt x="5" y="766"/>
                  </a:lnTo>
                  <a:lnTo>
                    <a:pt x="2" y="754"/>
                  </a:lnTo>
                  <a:lnTo>
                    <a:pt x="0" y="742"/>
                  </a:lnTo>
                  <a:lnTo>
                    <a:pt x="0" y="730"/>
                  </a:lnTo>
                  <a:lnTo>
                    <a:pt x="1" y="717"/>
                  </a:lnTo>
                  <a:lnTo>
                    <a:pt x="3" y="705"/>
                  </a:lnTo>
                  <a:lnTo>
                    <a:pt x="7" y="692"/>
                  </a:lnTo>
                  <a:lnTo>
                    <a:pt x="12" y="678"/>
                  </a:lnTo>
                  <a:lnTo>
                    <a:pt x="12" y="678"/>
                  </a:lnTo>
                  <a:lnTo>
                    <a:pt x="20" y="671"/>
                  </a:lnTo>
                  <a:lnTo>
                    <a:pt x="27" y="665"/>
                  </a:lnTo>
                  <a:lnTo>
                    <a:pt x="34" y="657"/>
                  </a:lnTo>
                  <a:lnTo>
                    <a:pt x="40" y="650"/>
                  </a:lnTo>
                  <a:lnTo>
                    <a:pt x="40" y="650"/>
                  </a:lnTo>
                  <a:lnTo>
                    <a:pt x="63" y="638"/>
                  </a:lnTo>
                  <a:lnTo>
                    <a:pt x="87" y="629"/>
                  </a:lnTo>
                  <a:lnTo>
                    <a:pt x="111" y="622"/>
                  </a:lnTo>
                  <a:lnTo>
                    <a:pt x="136" y="615"/>
                  </a:lnTo>
                  <a:lnTo>
                    <a:pt x="136" y="615"/>
                  </a:lnTo>
                  <a:lnTo>
                    <a:pt x="144" y="617"/>
                  </a:lnTo>
                  <a:lnTo>
                    <a:pt x="153" y="618"/>
                  </a:lnTo>
                  <a:lnTo>
                    <a:pt x="160" y="620"/>
                  </a:lnTo>
                  <a:lnTo>
                    <a:pt x="168" y="623"/>
                  </a:lnTo>
                  <a:lnTo>
                    <a:pt x="168" y="623"/>
                  </a:lnTo>
                  <a:lnTo>
                    <a:pt x="192" y="607"/>
                  </a:lnTo>
                  <a:lnTo>
                    <a:pt x="217" y="592"/>
                  </a:lnTo>
                  <a:lnTo>
                    <a:pt x="242" y="579"/>
                  </a:lnTo>
                  <a:lnTo>
                    <a:pt x="265" y="566"/>
                  </a:lnTo>
                  <a:lnTo>
                    <a:pt x="291" y="554"/>
                  </a:lnTo>
                  <a:lnTo>
                    <a:pt x="317" y="542"/>
                  </a:lnTo>
                  <a:lnTo>
                    <a:pt x="372" y="519"/>
                  </a:lnTo>
                  <a:lnTo>
                    <a:pt x="372" y="519"/>
                  </a:lnTo>
                  <a:lnTo>
                    <a:pt x="406" y="502"/>
                  </a:lnTo>
                  <a:lnTo>
                    <a:pt x="441" y="485"/>
                  </a:lnTo>
                  <a:lnTo>
                    <a:pt x="511" y="453"/>
                  </a:lnTo>
                  <a:lnTo>
                    <a:pt x="583" y="420"/>
                  </a:lnTo>
                  <a:lnTo>
                    <a:pt x="655" y="389"/>
                  </a:lnTo>
                  <a:lnTo>
                    <a:pt x="726" y="358"/>
                  </a:lnTo>
                  <a:lnTo>
                    <a:pt x="761" y="341"/>
                  </a:lnTo>
                  <a:lnTo>
                    <a:pt x="796" y="325"/>
                  </a:lnTo>
                  <a:lnTo>
                    <a:pt x="829" y="308"/>
                  </a:lnTo>
                  <a:lnTo>
                    <a:pt x="864" y="290"/>
                  </a:lnTo>
                  <a:lnTo>
                    <a:pt x="896" y="270"/>
                  </a:lnTo>
                  <a:lnTo>
                    <a:pt x="928" y="251"/>
                  </a:lnTo>
                  <a:lnTo>
                    <a:pt x="928" y="251"/>
                  </a:lnTo>
                  <a:lnTo>
                    <a:pt x="928" y="230"/>
                  </a:lnTo>
                  <a:lnTo>
                    <a:pt x="926" y="207"/>
                  </a:lnTo>
                  <a:lnTo>
                    <a:pt x="924" y="161"/>
                  </a:lnTo>
                  <a:lnTo>
                    <a:pt x="923" y="139"/>
                  </a:lnTo>
                  <a:lnTo>
                    <a:pt x="924" y="117"/>
                  </a:lnTo>
                  <a:lnTo>
                    <a:pt x="926" y="97"/>
                  </a:lnTo>
                  <a:lnTo>
                    <a:pt x="928" y="87"/>
                  </a:lnTo>
                  <a:lnTo>
                    <a:pt x="930" y="79"/>
                  </a:lnTo>
                  <a:lnTo>
                    <a:pt x="930" y="79"/>
                  </a:lnTo>
                  <a:lnTo>
                    <a:pt x="938" y="72"/>
                  </a:lnTo>
                  <a:lnTo>
                    <a:pt x="946" y="66"/>
                  </a:lnTo>
                  <a:lnTo>
                    <a:pt x="955" y="60"/>
                  </a:lnTo>
                  <a:lnTo>
                    <a:pt x="964" y="54"/>
                  </a:lnTo>
                  <a:lnTo>
                    <a:pt x="985" y="45"/>
                  </a:lnTo>
                  <a:lnTo>
                    <a:pt x="1007" y="36"/>
                  </a:lnTo>
                  <a:lnTo>
                    <a:pt x="1031" y="29"/>
                  </a:lnTo>
                  <a:lnTo>
                    <a:pt x="1053" y="22"/>
                  </a:lnTo>
                  <a:lnTo>
                    <a:pt x="1095" y="10"/>
                  </a:lnTo>
                  <a:lnTo>
                    <a:pt x="1095" y="10"/>
                  </a:lnTo>
                  <a:lnTo>
                    <a:pt x="1111" y="6"/>
                  </a:lnTo>
                  <a:lnTo>
                    <a:pt x="1126" y="3"/>
                  </a:lnTo>
                  <a:lnTo>
                    <a:pt x="1141" y="1"/>
                  </a:lnTo>
                  <a:lnTo>
                    <a:pt x="1155" y="0"/>
                  </a:lnTo>
                  <a:lnTo>
                    <a:pt x="1170" y="2"/>
                  </a:lnTo>
                  <a:lnTo>
                    <a:pt x="1184" y="4"/>
                  </a:lnTo>
                  <a:lnTo>
                    <a:pt x="1199" y="9"/>
                  </a:lnTo>
                  <a:lnTo>
                    <a:pt x="1213" y="17"/>
                  </a:lnTo>
                  <a:lnTo>
                    <a:pt x="1213" y="17"/>
                  </a:lnTo>
                  <a:lnTo>
                    <a:pt x="1233" y="40"/>
                  </a:lnTo>
                  <a:lnTo>
                    <a:pt x="1252" y="65"/>
                  </a:lnTo>
                  <a:lnTo>
                    <a:pt x="1290" y="114"/>
                  </a:lnTo>
                  <a:lnTo>
                    <a:pt x="1325" y="166"/>
                  </a:lnTo>
                  <a:lnTo>
                    <a:pt x="1360" y="217"/>
                  </a:lnTo>
                  <a:lnTo>
                    <a:pt x="1360" y="217"/>
                  </a:lnTo>
                  <a:lnTo>
                    <a:pt x="1383" y="224"/>
                  </a:lnTo>
                  <a:lnTo>
                    <a:pt x="1405" y="232"/>
                  </a:lnTo>
                  <a:lnTo>
                    <a:pt x="1451" y="244"/>
                  </a:lnTo>
                  <a:lnTo>
                    <a:pt x="1474" y="249"/>
                  </a:lnTo>
                  <a:lnTo>
                    <a:pt x="1496" y="256"/>
                  </a:lnTo>
                  <a:lnTo>
                    <a:pt x="1519" y="262"/>
                  </a:lnTo>
                  <a:lnTo>
                    <a:pt x="1540" y="270"/>
                  </a:lnTo>
                  <a:lnTo>
                    <a:pt x="1540" y="270"/>
                  </a:lnTo>
                  <a:lnTo>
                    <a:pt x="1545" y="273"/>
                  </a:lnTo>
                  <a:lnTo>
                    <a:pt x="1549" y="276"/>
                  </a:lnTo>
                  <a:lnTo>
                    <a:pt x="1557" y="282"/>
                  </a:lnTo>
                  <a:lnTo>
                    <a:pt x="1566" y="290"/>
                  </a:lnTo>
                  <a:lnTo>
                    <a:pt x="1575" y="295"/>
                  </a:lnTo>
                  <a:lnTo>
                    <a:pt x="1575" y="295"/>
                  </a:lnTo>
                  <a:lnTo>
                    <a:pt x="1590" y="303"/>
                  </a:lnTo>
                  <a:lnTo>
                    <a:pt x="1604" y="310"/>
                  </a:lnTo>
                  <a:lnTo>
                    <a:pt x="1631" y="327"/>
                  </a:lnTo>
                  <a:lnTo>
                    <a:pt x="1658" y="347"/>
                  </a:lnTo>
                  <a:lnTo>
                    <a:pt x="1684" y="367"/>
                  </a:lnTo>
                  <a:lnTo>
                    <a:pt x="1710" y="388"/>
                  </a:lnTo>
                  <a:lnTo>
                    <a:pt x="1733" y="411"/>
                  </a:lnTo>
                  <a:lnTo>
                    <a:pt x="1779" y="455"/>
                  </a:lnTo>
                  <a:lnTo>
                    <a:pt x="1779" y="455"/>
                  </a:lnTo>
                  <a:lnTo>
                    <a:pt x="1777" y="463"/>
                  </a:lnTo>
                  <a:lnTo>
                    <a:pt x="1776" y="473"/>
                  </a:lnTo>
                  <a:lnTo>
                    <a:pt x="1778" y="494"/>
                  </a:lnTo>
                  <a:lnTo>
                    <a:pt x="1778" y="505"/>
                  </a:lnTo>
                  <a:lnTo>
                    <a:pt x="1779" y="517"/>
                  </a:lnTo>
                  <a:lnTo>
                    <a:pt x="1778" y="527"/>
                  </a:lnTo>
                  <a:lnTo>
                    <a:pt x="1776" y="538"/>
                  </a:lnTo>
                  <a:lnTo>
                    <a:pt x="1776" y="538"/>
                  </a:lnTo>
                  <a:lnTo>
                    <a:pt x="1774" y="547"/>
                  </a:lnTo>
                  <a:lnTo>
                    <a:pt x="1771" y="555"/>
                  </a:lnTo>
                  <a:lnTo>
                    <a:pt x="1762" y="571"/>
                  </a:lnTo>
                  <a:lnTo>
                    <a:pt x="1751" y="587"/>
                  </a:lnTo>
                  <a:lnTo>
                    <a:pt x="1740" y="603"/>
                  </a:lnTo>
                  <a:lnTo>
                    <a:pt x="1727" y="617"/>
                  </a:lnTo>
                  <a:lnTo>
                    <a:pt x="1713" y="632"/>
                  </a:lnTo>
                  <a:lnTo>
                    <a:pt x="1685" y="661"/>
                  </a:lnTo>
                  <a:lnTo>
                    <a:pt x="1685" y="661"/>
                  </a:lnTo>
                  <a:lnTo>
                    <a:pt x="1671" y="676"/>
                  </a:lnTo>
                  <a:lnTo>
                    <a:pt x="1658" y="689"/>
                  </a:lnTo>
                  <a:lnTo>
                    <a:pt x="1644" y="701"/>
                  </a:lnTo>
                  <a:lnTo>
                    <a:pt x="1631" y="712"/>
                  </a:lnTo>
                  <a:lnTo>
                    <a:pt x="1617" y="722"/>
                  </a:lnTo>
                  <a:lnTo>
                    <a:pt x="1602" y="732"/>
                  </a:lnTo>
                  <a:lnTo>
                    <a:pt x="1569" y="752"/>
                  </a:lnTo>
                  <a:lnTo>
                    <a:pt x="1569" y="752"/>
                  </a:lnTo>
                  <a:lnTo>
                    <a:pt x="1554" y="763"/>
                  </a:lnTo>
                  <a:lnTo>
                    <a:pt x="1539" y="773"/>
                  </a:lnTo>
                  <a:lnTo>
                    <a:pt x="1531" y="777"/>
                  </a:lnTo>
                  <a:lnTo>
                    <a:pt x="1522" y="781"/>
                  </a:lnTo>
                  <a:lnTo>
                    <a:pt x="1514" y="784"/>
                  </a:lnTo>
                  <a:lnTo>
                    <a:pt x="1503" y="787"/>
                  </a:lnTo>
                  <a:lnTo>
                    <a:pt x="1503" y="787"/>
                  </a:lnTo>
                  <a:lnTo>
                    <a:pt x="1504" y="797"/>
                  </a:lnTo>
                  <a:lnTo>
                    <a:pt x="1504" y="806"/>
                  </a:lnTo>
                  <a:lnTo>
                    <a:pt x="1503" y="813"/>
                  </a:lnTo>
                  <a:lnTo>
                    <a:pt x="1500" y="821"/>
                  </a:lnTo>
                  <a:lnTo>
                    <a:pt x="1496" y="826"/>
                  </a:lnTo>
                  <a:lnTo>
                    <a:pt x="1492" y="830"/>
                  </a:lnTo>
                  <a:lnTo>
                    <a:pt x="1487" y="834"/>
                  </a:lnTo>
                  <a:lnTo>
                    <a:pt x="1481" y="836"/>
                  </a:lnTo>
                  <a:lnTo>
                    <a:pt x="1475" y="838"/>
                  </a:lnTo>
                  <a:lnTo>
                    <a:pt x="1468" y="839"/>
                  </a:lnTo>
                  <a:lnTo>
                    <a:pt x="1460" y="839"/>
                  </a:lnTo>
                  <a:lnTo>
                    <a:pt x="1451" y="839"/>
                  </a:lnTo>
                  <a:lnTo>
                    <a:pt x="1435" y="836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1" y="840"/>
                  </a:lnTo>
                  <a:lnTo>
                    <a:pt x="1404" y="850"/>
                  </a:lnTo>
                  <a:lnTo>
                    <a:pt x="1395" y="871"/>
                  </a:lnTo>
                  <a:lnTo>
                    <a:pt x="1389" y="881"/>
                  </a:lnTo>
                  <a:lnTo>
                    <a:pt x="1383" y="890"/>
                  </a:lnTo>
                  <a:lnTo>
                    <a:pt x="1380" y="895"/>
                  </a:lnTo>
                  <a:lnTo>
                    <a:pt x="1375" y="898"/>
                  </a:lnTo>
                  <a:lnTo>
                    <a:pt x="1371" y="900"/>
                  </a:lnTo>
                  <a:lnTo>
                    <a:pt x="1366" y="902"/>
                  </a:lnTo>
                  <a:lnTo>
                    <a:pt x="1366" y="902"/>
                  </a:lnTo>
                  <a:lnTo>
                    <a:pt x="1355" y="904"/>
                  </a:lnTo>
                  <a:lnTo>
                    <a:pt x="1345" y="904"/>
                  </a:lnTo>
                  <a:lnTo>
                    <a:pt x="1336" y="902"/>
                  </a:lnTo>
                  <a:lnTo>
                    <a:pt x="1325" y="899"/>
                  </a:lnTo>
                  <a:lnTo>
                    <a:pt x="1305" y="890"/>
                  </a:lnTo>
                  <a:lnTo>
                    <a:pt x="1295" y="886"/>
                  </a:lnTo>
                  <a:lnTo>
                    <a:pt x="1284" y="883"/>
                  </a:lnTo>
                  <a:lnTo>
                    <a:pt x="1284" y="883"/>
                  </a:lnTo>
                  <a:lnTo>
                    <a:pt x="1272" y="884"/>
                  </a:lnTo>
                  <a:lnTo>
                    <a:pt x="1258" y="887"/>
                  </a:lnTo>
                  <a:lnTo>
                    <a:pt x="1245" y="892"/>
                  </a:lnTo>
                  <a:lnTo>
                    <a:pt x="1231" y="897"/>
                  </a:lnTo>
                  <a:lnTo>
                    <a:pt x="1204" y="908"/>
                  </a:lnTo>
                  <a:lnTo>
                    <a:pt x="1190" y="913"/>
                  </a:lnTo>
                  <a:lnTo>
                    <a:pt x="1176" y="917"/>
                  </a:lnTo>
                  <a:lnTo>
                    <a:pt x="1176" y="917"/>
                  </a:lnTo>
                  <a:lnTo>
                    <a:pt x="1171" y="919"/>
                  </a:lnTo>
                  <a:lnTo>
                    <a:pt x="1171" y="919"/>
                  </a:lnTo>
                  <a:lnTo>
                    <a:pt x="1142" y="921"/>
                  </a:lnTo>
                  <a:lnTo>
                    <a:pt x="1111" y="924"/>
                  </a:lnTo>
                  <a:lnTo>
                    <a:pt x="1045" y="929"/>
                  </a:lnTo>
                  <a:lnTo>
                    <a:pt x="1009" y="931"/>
                  </a:lnTo>
                  <a:lnTo>
                    <a:pt x="975" y="933"/>
                  </a:lnTo>
                  <a:lnTo>
                    <a:pt x="939" y="934"/>
                  </a:lnTo>
                  <a:lnTo>
                    <a:pt x="903" y="934"/>
                  </a:lnTo>
                  <a:lnTo>
                    <a:pt x="903" y="934"/>
                  </a:lnTo>
                  <a:lnTo>
                    <a:pt x="896" y="930"/>
                  </a:lnTo>
                  <a:lnTo>
                    <a:pt x="886" y="927"/>
                  </a:lnTo>
                  <a:lnTo>
                    <a:pt x="866" y="923"/>
                  </a:lnTo>
                  <a:lnTo>
                    <a:pt x="856" y="920"/>
                  </a:lnTo>
                  <a:lnTo>
                    <a:pt x="847" y="917"/>
                  </a:lnTo>
                  <a:lnTo>
                    <a:pt x="839" y="913"/>
                  </a:lnTo>
                  <a:lnTo>
                    <a:pt x="835" y="911"/>
                  </a:lnTo>
                  <a:lnTo>
                    <a:pt x="832" y="908"/>
                  </a:lnTo>
                  <a:lnTo>
                    <a:pt x="832" y="908"/>
                  </a:lnTo>
                  <a:lnTo>
                    <a:pt x="830" y="892"/>
                  </a:lnTo>
                  <a:lnTo>
                    <a:pt x="832" y="885"/>
                  </a:lnTo>
                  <a:lnTo>
                    <a:pt x="835" y="878"/>
                  </a:lnTo>
                  <a:lnTo>
                    <a:pt x="835" y="878"/>
                  </a:lnTo>
                  <a:lnTo>
                    <a:pt x="829" y="855"/>
                  </a:lnTo>
                  <a:lnTo>
                    <a:pt x="827" y="832"/>
                  </a:lnTo>
                  <a:lnTo>
                    <a:pt x="825" y="808"/>
                  </a:lnTo>
                  <a:lnTo>
                    <a:pt x="825" y="784"/>
                  </a:lnTo>
                  <a:lnTo>
                    <a:pt x="826" y="761"/>
                  </a:lnTo>
                  <a:lnTo>
                    <a:pt x="828" y="737"/>
                  </a:lnTo>
                  <a:lnTo>
                    <a:pt x="832" y="715"/>
                  </a:lnTo>
                  <a:lnTo>
                    <a:pt x="835" y="691"/>
                  </a:lnTo>
                  <a:lnTo>
                    <a:pt x="839" y="669"/>
                  </a:lnTo>
                  <a:lnTo>
                    <a:pt x="844" y="646"/>
                  </a:lnTo>
                  <a:lnTo>
                    <a:pt x="856" y="602"/>
                  </a:lnTo>
                  <a:lnTo>
                    <a:pt x="870" y="561"/>
                  </a:lnTo>
                  <a:lnTo>
                    <a:pt x="884" y="521"/>
                  </a:lnTo>
                  <a:lnTo>
                    <a:pt x="884" y="521"/>
                  </a:lnTo>
                  <a:lnTo>
                    <a:pt x="879" y="521"/>
                  </a:lnTo>
                  <a:lnTo>
                    <a:pt x="873" y="523"/>
                  </a:lnTo>
                  <a:lnTo>
                    <a:pt x="867" y="525"/>
                  </a:lnTo>
                  <a:lnTo>
                    <a:pt x="862" y="527"/>
                  </a:lnTo>
                  <a:lnTo>
                    <a:pt x="850" y="535"/>
                  </a:lnTo>
                  <a:lnTo>
                    <a:pt x="841" y="544"/>
                  </a:lnTo>
                  <a:lnTo>
                    <a:pt x="841" y="544"/>
                  </a:lnTo>
                  <a:lnTo>
                    <a:pt x="821" y="550"/>
                  </a:lnTo>
                  <a:lnTo>
                    <a:pt x="798" y="557"/>
                  </a:lnTo>
                  <a:lnTo>
                    <a:pt x="777" y="564"/>
                  </a:lnTo>
                  <a:lnTo>
                    <a:pt x="756" y="570"/>
                  </a:lnTo>
                  <a:lnTo>
                    <a:pt x="756" y="570"/>
                  </a:lnTo>
                  <a:lnTo>
                    <a:pt x="727" y="582"/>
                  </a:lnTo>
                  <a:lnTo>
                    <a:pt x="696" y="594"/>
                  </a:lnTo>
                  <a:lnTo>
                    <a:pt x="635" y="620"/>
                  </a:lnTo>
                  <a:lnTo>
                    <a:pt x="572" y="647"/>
                  </a:lnTo>
                  <a:lnTo>
                    <a:pt x="512" y="676"/>
                  </a:lnTo>
                  <a:lnTo>
                    <a:pt x="512" y="676"/>
                  </a:lnTo>
                  <a:lnTo>
                    <a:pt x="485" y="688"/>
                  </a:lnTo>
                  <a:lnTo>
                    <a:pt x="458" y="700"/>
                  </a:lnTo>
                  <a:lnTo>
                    <a:pt x="430" y="711"/>
                  </a:lnTo>
                  <a:lnTo>
                    <a:pt x="404" y="723"/>
                  </a:lnTo>
                  <a:lnTo>
                    <a:pt x="404" y="723"/>
                  </a:lnTo>
                  <a:lnTo>
                    <a:pt x="375" y="737"/>
                  </a:lnTo>
                  <a:lnTo>
                    <a:pt x="348" y="752"/>
                  </a:lnTo>
                  <a:lnTo>
                    <a:pt x="321" y="768"/>
                  </a:lnTo>
                  <a:lnTo>
                    <a:pt x="293" y="784"/>
                  </a:lnTo>
                  <a:lnTo>
                    <a:pt x="293" y="784"/>
                  </a:lnTo>
                  <a:lnTo>
                    <a:pt x="278" y="794"/>
                  </a:lnTo>
                  <a:lnTo>
                    <a:pt x="265" y="804"/>
                  </a:lnTo>
                  <a:lnTo>
                    <a:pt x="253" y="815"/>
                  </a:lnTo>
                  <a:lnTo>
                    <a:pt x="242" y="828"/>
                  </a:lnTo>
                  <a:lnTo>
                    <a:pt x="242" y="828"/>
                  </a:lnTo>
                  <a:lnTo>
                    <a:pt x="248" y="852"/>
                  </a:lnTo>
                  <a:lnTo>
                    <a:pt x="254" y="873"/>
                  </a:lnTo>
                  <a:lnTo>
                    <a:pt x="263" y="896"/>
                  </a:lnTo>
                  <a:lnTo>
                    <a:pt x="271" y="917"/>
                  </a:lnTo>
                  <a:lnTo>
                    <a:pt x="290" y="959"/>
                  </a:lnTo>
                  <a:lnTo>
                    <a:pt x="309" y="1000"/>
                  </a:lnTo>
                  <a:lnTo>
                    <a:pt x="351" y="1082"/>
                  </a:lnTo>
                  <a:lnTo>
                    <a:pt x="371" y="1124"/>
                  </a:lnTo>
                  <a:lnTo>
                    <a:pt x="389" y="1166"/>
                  </a:lnTo>
                  <a:lnTo>
                    <a:pt x="389" y="1166"/>
                  </a:lnTo>
                  <a:lnTo>
                    <a:pt x="404" y="1197"/>
                  </a:lnTo>
                  <a:lnTo>
                    <a:pt x="419" y="1228"/>
                  </a:lnTo>
                  <a:lnTo>
                    <a:pt x="434" y="1260"/>
                  </a:lnTo>
                  <a:lnTo>
                    <a:pt x="450" y="1291"/>
                  </a:lnTo>
                  <a:lnTo>
                    <a:pt x="450" y="1291"/>
                  </a:lnTo>
                  <a:lnTo>
                    <a:pt x="457" y="1301"/>
                  </a:lnTo>
                  <a:lnTo>
                    <a:pt x="462" y="1309"/>
                  </a:lnTo>
                  <a:lnTo>
                    <a:pt x="469" y="1319"/>
                  </a:lnTo>
                  <a:lnTo>
                    <a:pt x="475" y="1328"/>
                  </a:lnTo>
                  <a:lnTo>
                    <a:pt x="475" y="1328"/>
                  </a:lnTo>
                  <a:lnTo>
                    <a:pt x="488" y="1350"/>
                  </a:lnTo>
                  <a:lnTo>
                    <a:pt x="499" y="1371"/>
                  </a:lnTo>
                  <a:lnTo>
                    <a:pt x="521" y="1415"/>
                  </a:lnTo>
                  <a:lnTo>
                    <a:pt x="544" y="1458"/>
                  </a:lnTo>
                  <a:lnTo>
                    <a:pt x="555" y="1479"/>
                  </a:lnTo>
                  <a:lnTo>
                    <a:pt x="569" y="1500"/>
                  </a:lnTo>
                  <a:lnTo>
                    <a:pt x="569" y="1500"/>
                  </a:lnTo>
                  <a:lnTo>
                    <a:pt x="578" y="1516"/>
                  </a:lnTo>
                  <a:lnTo>
                    <a:pt x="586" y="1532"/>
                  </a:lnTo>
                  <a:lnTo>
                    <a:pt x="604" y="1564"/>
                  </a:lnTo>
                  <a:lnTo>
                    <a:pt x="604" y="1564"/>
                  </a:lnTo>
                  <a:lnTo>
                    <a:pt x="610" y="1575"/>
                  </a:lnTo>
                  <a:lnTo>
                    <a:pt x="618" y="1585"/>
                  </a:lnTo>
                  <a:lnTo>
                    <a:pt x="622" y="1591"/>
                  </a:lnTo>
                  <a:lnTo>
                    <a:pt x="624" y="1597"/>
                  </a:lnTo>
                  <a:lnTo>
                    <a:pt x="625" y="1604"/>
                  </a:lnTo>
                  <a:lnTo>
                    <a:pt x="625" y="1611"/>
                  </a:lnTo>
                  <a:lnTo>
                    <a:pt x="625" y="1611"/>
                  </a:lnTo>
                  <a:lnTo>
                    <a:pt x="636" y="1619"/>
                  </a:lnTo>
                  <a:lnTo>
                    <a:pt x="647" y="1626"/>
                  </a:lnTo>
                  <a:lnTo>
                    <a:pt x="670" y="1638"/>
                  </a:lnTo>
                  <a:lnTo>
                    <a:pt x="692" y="1650"/>
                  </a:lnTo>
                  <a:lnTo>
                    <a:pt x="714" y="1660"/>
                  </a:lnTo>
                  <a:lnTo>
                    <a:pt x="724" y="1667"/>
                  </a:lnTo>
                  <a:lnTo>
                    <a:pt x="733" y="1672"/>
                  </a:lnTo>
                  <a:lnTo>
                    <a:pt x="742" y="1680"/>
                  </a:lnTo>
                  <a:lnTo>
                    <a:pt x="749" y="1687"/>
                  </a:lnTo>
                  <a:lnTo>
                    <a:pt x="756" y="1696"/>
                  </a:lnTo>
                  <a:lnTo>
                    <a:pt x="761" y="1704"/>
                  </a:lnTo>
                  <a:lnTo>
                    <a:pt x="764" y="1715"/>
                  </a:lnTo>
                  <a:lnTo>
                    <a:pt x="765" y="1727"/>
                  </a:lnTo>
                  <a:lnTo>
                    <a:pt x="765" y="1727"/>
                  </a:lnTo>
                  <a:lnTo>
                    <a:pt x="778" y="1734"/>
                  </a:lnTo>
                  <a:lnTo>
                    <a:pt x="791" y="1741"/>
                  </a:lnTo>
                  <a:lnTo>
                    <a:pt x="804" y="1746"/>
                  </a:lnTo>
                  <a:lnTo>
                    <a:pt x="817" y="1751"/>
                  </a:lnTo>
                  <a:lnTo>
                    <a:pt x="843" y="1759"/>
                  </a:lnTo>
                  <a:lnTo>
                    <a:pt x="871" y="1766"/>
                  </a:lnTo>
                  <a:lnTo>
                    <a:pt x="871" y="1766"/>
                  </a:lnTo>
                  <a:lnTo>
                    <a:pt x="864" y="1718"/>
                  </a:lnTo>
                  <a:lnTo>
                    <a:pt x="856" y="1672"/>
                  </a:lnTo>
                  <a:lnTo>
                    <a:pt x="842" y="1584"/>
                  </a:lnTo>
                  <a:lnTo>
                    <a:pt x="836" y="1540"/>
                  </a:lnTo>
                  <a:lnTo>
                    <a:pt x="828" y="1496"/>
                  </a:lnTo>
                  <a:lnTo>
                    <a:pt x="820" y="1452"/>
                  </a:lnTo>
                  <a:lnTo>
                    <a:pt x="810" y="1404"/>
                  </a:lnTo>
                  <a:lnTo>
                    <a:pt x="810" y="1404"/>
                  </a:lnTo>
                  <a:lnTo>
                    <a:pt x="810" y="1401"/>
                  </a:lnTo>
                  <a:lnTo>
                    <a:pt x="811" y="1398"/>
                  </a:lnTo>
                  <a:lnTo>
                    <a:pt x="814" y="1394"/>
                  </a:lnTo>
                  <a:lnTo>
                    <a:pt x="819" y="1392"/>
                  </a:lnTo>
                  <a:lnTo>
                    <a:pt x="821" y="1389"/>
                  </a:lnTo>
                  <a:lnTo>
                    <a:pt x="822" y="1387"/>
                  </a:lnTo>
                  <a:lnTo>
                    <a:pt x="822" y="1387"/>
                  </a:lnTo>
                  <a:lnTo>
                    <a:pt x="808" y="1364"/>
                  </a:lnTo>
                  <a:lnTo>
                    <a:pt x="794" y="1338"/>
                  </a:lnTo>
                  <a:lnTo>
                    <a:pt x="779" y="1310"/>
                  </a:lnTo>
                  <a:lnTo>
                    <a:pt x="765" y="1281"/>
                  </a:lnTo>
                  <a:lnTo>
                    <a:pt x="736" y="1221"/>
                  </a:lnTo>
                  <a:lnTo>
                    <a:pt x="708" y="1161"/>
                  </a:lnTo>
                  <a:lnTo>
                    <a:pt x="708" y="1161"/>
                  </a:lnTo>
                  <a:lnTo>
                    <a:pt x="702" y="1148"/>
                  </a:lnTo>
                  <a:lnTo>
                    <a:pt x="696" y="1136"/>
                  </a:lnTo>
                  <a:lnTo>
                    <a:pt x="689" y="1124"/>
                  </a:lnTo>
                  <a:lnTo>
                    <a:pt x="684" y="1112"/>
                  </a:lnTo>
                  <a:lnTo>
                    <a:pt x="684" y="1112"/>
                  </a:lnTo>
                  <a:lnTo>
                    <a:pt x="682" y="1099"/>
                  </a:lnTo>
                  <a:lnTo>
                    <a:pt x="678" y="1085"/>
                  </a:lnTo>
                  <a:lnTo>
                    <a:pt x="675" y="1070"/>
                  </a:lnTo>
                  <a:lnTo>
                    <a:pt x="673" y="1063"/>
                  </a:lnTo>
                  <a:lnTo>
                    <a:pt x="670" y="1055"/>
                  </a:lnTo>
                  <a:lnTo>
                    <a:pt x="670" y="1055"/>
                  </a:lnTo>
                  <a:lnTo>
                    <a:pt x="662" y="1040"/>
                  </a:lnTo>
                  <a:lnTo>
                    <a:pt x="658" y="1034"/>
                  </a:lnTo>
                  <a:lnTo>
                    <a:pt x="655" y="1025"/>
                  </a:lnTo>
                  <a:lnTo>
                    <a:pt x="655" y="1025"/>
                  </a:lnTo>
                  <a:lnTo>
                    <a:pt x="648" y="1011"/>
                  </a:lnTo>
                  <a:lnTo>
                    <a:pt x="641" y="995"/>
                  </a:lnTo>
                  <a:lnTo>
                    <a:pt x="638" y="986"/>
                  </a:lnTo>
                  <a:lnTo>
                    <a:pt x="635" y="977"/>
                  </a:lnTo>
                  <a:lnTo>
                    <a:pt x="632" y="969"/>
                  </a:lnTo>
                  <a:lnTo>
                    <a:pt x="632" y="961"/>
                  </a:lnTo>
                  <a:lnTo>
                    <a:pt x="632" y="961"/>
                  </a:lnTo>
                  <a:lnTo>
                    <a:pt x="633" y="956"/>
                  </a:lnTo>
                  <a:lnTo>
                    <a:pt x="637" y="949"/>
                  </a:lnTo>
                  <a:lnTo>
                    <a:pt x="641" y="943"/>
                  </a:lnTo>
                  <a:lnTo>
                    <a:pt x="646" y="938"/>
                  </a:lnTo>
                  <a:lnTo>
                    <a:pt x="652" y="931"/>
                  </a:lnTo>
                  <a:lnTo>
                    <a:pt x="659" y="925"/>
                  </a:lnTo>
                  <a:lnTo>
                    <a:pt x="674" y="914"/>
                  </a:lnTo>
                  <a:lnTo>
                    <a:pt x="692" y="905"/>
                  </a:lnTo>
                  <a:lnTo>
                    <a:pt x="710" y="899"/>
                  </a:lnTo>
                  <a:lnTo>
                    <a:pt x="718" y="897"/>
                  </a:lnTo>
                  <a:lnTo>
                    <a:pt x="727" y="895"/>
                  </a:lnTo>
                  <a:lnTo>
                    <a:pt x="734" y="895"/>
                  </a:lnTo>
                  <a:lnTo>
                    <a:pt x="741" y="895"/>
                  </a:lnTo>
                  <a:lnTo>
                    <a:pt x="741" y="895"/>
                  </a:lnTo>
                  <a:lnTo>
                    <a:pt x="745" y="900"/>
                  </a:lnTo>
                  <a:lnTo>
                    <a:pt x="748" y="905"/>
                  </a:lnTo>
                  <a:lnTo>
                    <a:pt x="748" y="910"/>
                  </a:lnTo>
                  <a:lnTo>
                    <a:pt x="748" y="913"/>
                  </a:lnTo>
                  <a:lnTo>
                    <a:pt x="748" y="916"/>
                  </a:lnTo>
                  <a:lnTo>
                    <a:pt x="746" y="919"/>
                  </a:lnTo>
                  <a:lnTo>
                    <a:pt x="746" y="919"/>
                  </a:lnTo>
                  <a:lnTo>
                    <a:pt x="774" y="973"/>
                  </a:lnTo>
                  <a:lnTo>
                    <a:pt x="802" y="1027"/>
                  </a:lnTo>
                  <a:lnTo>
                    <a:pt x="828" y="1082"/>
                  </a:lnTo>
                  <a:lnTo>
                    <a:pt x="856" y="1137"/>
                  </a:lnTo>
                  <a:lnTo>
                    <a:pt x="856" y="1137"/>
                  </a:lnTo>
                  <a:lnTo>
                    <a:pt x="878" y="1174"/>
                  </a:lnTo>
                  <a:lnTo>
                    <a:pt x="900" y="1214"/>
                  </a:lnTo>
                  <a:lnTo>
                    <a:pt x="920" y="1254"/>
                  </a:lnTo>
                  <a:lnTo>
                    <a:pt x="940" y="1296"/>
                  </a:lnTo>
                  <a:lnTo>
                    <a:pt x="940" y="1296"/>
                  </a:lnTo>
                  <a:lnTo>
                    <a:pt x="945" y="1309"/>
                  </a:lnTo>
                  <a:lnTo>
                    <a:pt x="951" y="1324"/>
                  </a:lnTo>
                  <a:lnTo>
                    <a:pt x="955" y="1329"/>
                  </a:lnTo>
                  <a:lnTo>
                    <a:pt x="960" y="1335"/>
                  </a:lnTo>
                  <a:lnTo>
                    <a:pt x="965" y="1339"/>
                  </a:lnTo>
                  <a:lnTo>
                    <a:pt x="972" y="1340"/>
                  </a:lnTo>
                  <a:lnTo>
                    <a:pt x="972" y="1340"/>
                  </a:lnTo>
                  <a:lnTo>
                    <a:pt x="970" y="1314"/>
                  </a:lnTo>
                  <a:lnTo>
                    <a:pt x="969" y="1289"/>
                  </a:lnTo>
                  <a:lnTo>
                    <a:pt x="965" y="1234"/>
                  </a:lnTo>
                  <a:lnTo>
                    <a:pt x="963" y="1208"/>
                  </a:lnTo>
                  <a:lnTo>
                    <a:pt x="960" y="1183"/>
                  </a:lnTo>
                  <a:lnTo>
                    <a:pt x="956" y="1158"/>
                  </a:lnTo>
                  <a:lnTo>
                    <a:pt x="954" y="1147"/>
                  </a:lnTo>
                  <a:lnTo>
                    <a:pt x="950" y="1137"/>
                  </a:lnTo>
                  <a:lnTo>
                    <a:pt x="950" y="1137"/>
                  </a:lnTo>
                  <a:lnTo>
                    <a:pt x="965" y="1110"/>
                  </a:lnTo>
                  <a:lnTo>
                    <a:pt x="973" y="1095"/>
                  </a:lnTo>
                  <a:lnTo>
                    <a:pt x="980" y="1078"/>
                  </a:lnTo>
                  <a:lnTo>
                    <a:pt x="987" y="1061"/>
                  </a:lnTo>
                  <a:lnTo>
                    <a:pt x="992" y="1044"/>
                  </a:lnTo>
                  <a:lnTo>
                    <a:pt x="994" y="1025"/>
                  </a:lnTo>
                  <a:lnTo>
                    <a:pt x="994" y="1017"/>
                  </a:lnTo>
                  <a:lnTo>
                    <a:pt x="994" y="1008"/>
                  </a:lnTo>
                  <a:lnTo>
                    <a:pt x="994" y="1008"/>
                  </a:lnTo>
                  <a:lnTo>
                    <a:pt x="1000" y="1007"/>
                  </a:lnTo>
                  <a:lnTo>
                    <a:pt x="1004" y="1007"/>
                  </a:lnTo>
                  <a:lnTo>
                    <a:pt x="1009" y="1008"/>
                  </a:lnTo>
                  <a:lnTo>
                    <a:pt x="1013" y="1010"/>
                  </a:lnTo>
                  <a:lnTo>
                    <a:pt x="1017" y="1013"/>
                  </a:lnTo>
                  <a:lnTo>
                    <a:pt x="1020" y="1015"/>
                  </a:lnTo>
                  <a:lnTo>
                    <a:pt x="1026" y="1022"/>
                  </a:lnTo>
                  <a:lnTo>
                    <a:pt x="1032" y="1031"/>
                  </a:lnTo>
                  <a:lnTo>
                    <a:pt x="1037" y="1039"/>
                  </a:lnTo>
                  <a:lnTo>
                    <a:pt x="1041" y="1048"/>
                  </a:lnTo>
                  <a:lnTo>
                    <a:pt x="1046" y="1055"/>
                  </a:lnTo>
                  <a:lnTo>
                    <a:pt x="1046" y="1055"/>
                  </a:lnTo>
                  <a:lnTo>
                    <a:pt x="1061" y="1077"/>
                  </a:lnTo>
                  <a:lnTo>
                    <a:pt x="1076" y="1097"/>
                  </a:lnTo>
                  <a:lnTo>
                    <a:pt x="1084" y="1106"/>
                  </a:lnTo>
                  <a:lnTo>
                    <a:pt x="1094" y="1114"/>
                  </a:lnTo>
                  <a:lnTo>
                    <a:pt x="1104" y="1122"/>
                  </a:lnTo>
                  <a:lnTo>
                    <a:pt x="1114" y="1129"/>
                  </a:lnTo>
                  <a:lnTo>
                    <a:pt x="1114" y="1129"/>
                  </a:lnTo>
                  <a:lnTo>
                    <a:pt x="1113" y="1146"/>
                  </a:lnTo>
                  <a:lnTo>
                    <a:pt x="1112" y="1162"/>
                  </a:lnTo>
                  <a:lnTo>
                    <a:pt x="1113" y="1180"/>
                  </a:lnTo>
                  <a:lnTo>
                    <a:pt x="1114" y="1196"/>
                  </a:lnTo>
                  <a:lnTo>
                    <a:pt x="1117" y="1229"/>
                  </a:lnTo>
                  <a:lnTo>
                    <a:pt x="1117" y="1245"/>
                  </a:lnTo>
                  <a:lnTo>
                    <a:pt x="1117" y="1262"/>
                  </a:lnTo>
                  <a:lnTo>
                    <a:pt x="1117" y="1262"/>
                  </a:lnTo>
                  <a:lnTo>
                    <a:pt x="1126" y="1232"/>
                  </a:lnTo>
                  <a:lnTo>
                    <a:pt x="1137" y="1202"/>
                  </a:lnTo>
                  <a:lnTo>
                    <a:pt x="1158" y="1143"/>
                  </a:lnTo>
                  <a:lnTo>
                    <a:pt x="1181" y="1087"/>
                  </a:lnTo>
                  <a:lnTo>
                    <a:pt x="1201" y="1033"/>
                  </a:lnTo>
                  <a:lnTo>
                    <a:pt x="1201" y="1033"/>
                  </a:lnTo>
                  <a:lnTo>
                    <a:pt x="1204" y="1031"/>
                  </a:lnTo>
                  <a:lnTo>
                    <a:pt x="1208" y="1029"/>
                  </a:lnTo>
                  <a:lnTo>
                    <a:pt x="1218" y="1027"/>
                  </a:lnTo>
                  <a:lnTo>
                    <a:pt x="1228" y="1029"/>
                  </a:lnTo>
                  <a:lnTo>
                    <a:pt x="1238" y="1030"/>
                  </a:lnTo>
                  <a:lnTo>
                    <a:pt x="1248" y="1033"/>
                  </a:lnTo>
                  <a:lnTo>
                    <a:pt x="1259" y="1037"/>
                  </a:lnTo>
                  <a:lnTo>
                    <a:pt x="1275" y="1046"/>
                  </a:lnTo>
                  <a:lnTo>
                    <a:pt x="1275" y="1046"/>
                  </a:lnTo>
                  <a:lnTo>
                    <a:pt x="1274" y="1052"/>
                  </a:lnTo>
                  <a:lnTo>
                    <a:pt x="1274" y="1057"/>
                  </a:lnTo>
                  <a:lnTo>
                    <a:pt x="1274" y="1063"/>
                  </a:lnTo>
                  <a:lnTo>
                    <a:pt x="1275" y="1068"/>
                  </a:lnTo>
                  <a:lnTo>
                    <a:pt x="1277" y="1072"/>
                  </a:lnTo>
                  <a:lnTo>
                    <a:pt x="1279" y="1077"/>
                  </a:lnTo>
                  <a:lnTo>
                    <a:pt x="1286" y="1083"/>
                  </a:lnTo>
                  <a:lnTo>
                    <a:pt x="1293" y="1090"/>
                  </a:lnTo>
                  <a:lnTo>
                    <a:pt x="1302" y="1095"/>
                  </a:lnTo>
                  <a:lnTo>
                    <a:pt x="1319" y="1105"/>
                  </a:lnTo>
                  <a:lnTo>
                    <a:pt x="1319" y="1105"/>
                  </a:lnTo>
                  <a:lnTo>
                    <a:pt x="1319" y="1116"/>
                  </a:lnTo>
                  <a:lnTo>
                    <a:pt x="1318" y="1128"/>
                  </a:lnTo>
                  <a:lnTo>
                    <a:pt x="1314" y="1140"/>
                  </a:lnTo>
                  <a:lnTo>
                    <a:pt x="1312" y="1151"/>
                  </a:lnTo>
                  <a:lnTo>
                    <a:pt x="1304" y="1172"/>
                  </a:lnTo>
                  <a:lnTo>
                    <a:pt x="1296" y="1193"/>
                  </a:lnTo>
                  <a:lnTo>
                    <a:pt x="1289" y="1214"/>
                  </a:lnTo>
                  <a:lnTo>
                    <a:pt x="1286" y="1225"/>
                  </a:lnTo>
                  <a:lnTo>
                    <a:pt x="1283" y="1235"/>
                  </a:lnTo>
                  <a:lnTo>
                    <a:pt x="1282" y="1246"/>
                  </a:lnTo>
                  <a:lnTo>
                    <a:pt x="1282" y="1258"/>
                  </a:lnTo>
                  <a:lnTo>
                    <a:pt x="1283" y="1269"/>
                  </a:lnTo>
                  <a:lnTo>
                    <a:pt x="1287" y="1281"/>
                  </a:lnTo>
                  <a:lnTo>
                    <a:pt x="1287" y="1281"/>
                  </a:lnTo>
                  <a:lnTo>
                    <a:pt x="1286" y="1289"/>
                  </a:lnTo>
                  <a:lnTo>
                    <a:pt x="1283" y="1294"/>
                  </a:lnTo>
                  <a:lnTo>
                    <a:pt x="1280" y="1301"/>
                  </a:lnTo>
                  <a:lnTo>
                    <a:pt x="1276" y="1305"/>
                  </a:lnTo>
                  <a:lnTo>
                    <a:pt x="1272" y="1309"/>
                  </a:lnTo>
                  <a:lnTo>
                    <a:pt x="1266" y="1312"/>
                  </a:lnTo>
                  <a:lnTo>
                    <a:pt x="1262" y="1316"/>
                  </a:lnTo>
                  <a:lnTo>
                    <a:pt x="1257" y="1317"/>
                  </a:lnTo>
                  <a:lnTo>
                    <a:pt x="1251" y="1318"/>
                  </a:lnTo>
                  <a:lnTo>
                    <a:pt x="1246" y="1318"/>
                  </a:lnTo>
                  <a:lnTo>
                    <a:pt x="1242" y="1316"/>
                  </a:lnTo>
                  <a:lnTo>
                    <a:pt x="1237" y="1313"/>
                  </a:lnTo>
                  <a:lnTo>
                    <a:pt x="1234" y="1310"/>
                  </a:lnTo>
                  <a:lnTo>
                    <a:pt x="1232" y="1305"/>
                  </a:lnTo>
                  <a:lnTo>
                    <a:pt x="1231" y="1298"/>
                  </a:lnTo>
                  <a:lnTo>
                    <a:pt x="1230" y="1291"/>
                  </a:lnTo>
                  <a:lnTo>
                    <a:pt x="1230" y="1291"/>
                  </a:lnTo>
                  <a:lnTo>
                    <a:pt x="1223" y="1312"/>
                  </a:lnTo>
                  <a:lnTo>
                    <a:pt x="1217" y="1333"/>
                  </a:lnTo>
                  <a:lnTo>
                    <a:pt x="1208" y="1352"/>
                  </a:lnTo>
                  <a:lnTo>
                    <a:pt x="1204" y="1362"/>
                  </a:lnTo>
                  <a:lnTo>
                    <a:pt x="1199" y="1370"/>
                  </a:lnTo>
                  <a:lnTo>
                    <a:pt x="1199" y="1370"/>
                  </a:lnTo>
                  <a:lnTo>
                    <a:pt x="1203" y="1373"/>
                  </a:lnTo>
                  <a:lnTo>
                    <a:pt x="1207" y="1379"/>
                  </a:lnTo>
                  <a:lnTo>
                    <a:pt x="1210" y="1384"/>
                  </a:lnTo>
                  <a:lnTo>
                    <a:pt x="1211" y="1390"/>
                  </a:lnTo>
                  <a:lnTo>
                    <a:pt x="1212" y="1397"/>
                  </a:lnTo>
                  <a:lnTo>
                    <a:pt x="1212" y="1404"/>
                  </a:lnTo>
                  <a:lnTo>
                    <a:pt x="1208" y="1419"/>
                  </a:lnTo>
                  <a:lnTo>
                    <a:pt x="1204" y="1435"/>
                  </a:lnTo>
                  <a:lnTo>
                    <a:pt x="1200" y="1453"/>
                  </a:lnTo>
                  <a:lnTo>
                    <a:pt x="1196" y="1469"/>
                  </a:lnTo>
                  <a:lnTo>
                    <a:pt x="1193" y="1483"/>
                  </a:lnTo>
                  <a:lnTo>
                    <a:pt x="1193" y="1483"/>
                  </a:lnTo>
                  <a:lnTo>
                    <a:pt x="1192" y="1503"/>
                  </a:lnTo>
                  <a:lnTo>
                    <a:pt x="1193" y="1523"/>
                  </a:lnTo>
                  <a:lnTo>
                    <a:pt x="1193" y="1544"/>
                  </a:lnTo>
                  <a:lnTo>
                    <a:pt x="1193" y="1564"/>
                  </a:lnTo>
                  <a:lnTo>
                    <a:pt x="1193" y="1564"/>
                  </a:lnTo>
                  <a:lnTo>
                    <a:pt x="1188" y="1625"/>
                  </a:lnTo>
                  <a:lnTo>
                    <a:pt x="1182" y="1684"/>
                  </a:lnTo>
                  <a:lnTo>
                    <a:pt x="1169" y="1791"/>
                  </a:lnTo>
                  <a:lnTo>
                    <a:pt x="1169" y="1791"/>
                  </a:lnTo>
                  <a:lnTo>
                    <a:pt x="1159" y="1797"/>
                  </a:lnTo>
                  <a:lnTo>
                    <a:pt x="1147" y="1804"/>
                  </a:lnTo>
                  <a:lnTo>
                    <a:pt x="1137" y="1809"/>
                  </a:lnTo>
                  <a:lnTo>
                    <a:pt x="1124" y="1814"/>
                  </a:lnTo>
                  <a:lnTo>
                    <a:pt x="1111" y="1819"/>
                  </a:lnTo>
                  <a:lnTo>
                    <a:pt x="1098" y="1822"/>
                  </a:lnTo>
                  <a:lnTo>
                    <a:pt x="1071" y="1827"/>
                  </a:lnTo>
                  <a:lnTo>
                    <a:pt x="1044" y="1831"/>
                  </a:lnTo>
                  <a:lnTo>
                    <a:pt x="1017" y="1832"/>
                  </a:lnTo>
                  <a:lnTo>
                    <a:pt x="991" y="1832"/>
                  </a:lnTo>
                  <a:lnTo>
                    <a:pt x="968" y="1829"/>
                  </a:lnTo>
                  <a:lnTo>
                    <a:pt x="968" y="1829"/>
                  </a:lnTo>
                  <a:close/>
                  <a:moveTo>
                    <a:pt x="23" y="735"/>
                  </a:moveTo>
                  <a:lnTo>
                    <a:pt x="23" y="735"/>
                  </a:lnTo>
                  <a:lnTo>
                    <a:pt x="22" y="743"/>
                  </a:lnTo>
                  <a:lnTo>
                    <a:pt x="24" y="752"/>
                  </a:lnTo>
                  <a:lnTo>
                    <a:pt x="26" y="764"/>
                  </a:lnTo>
                  <a:lnTo>
                    <a:pt x="31" y="775"/>
                  </a:lnTo>
                  <a:lnTo>
                    <a:pt x="39" y="796"/>
                  </a:lnTo>
                  <a:lnTo>
                    <a:pt x="44" y="804"/>
                  </a:lnTo>
                  <a:lnTo>
                    <a:pt x="48" y="809"/>
                  </a:lnTo>
                  <a:lnTo>
                    <a:pt x="48" y="809"/>
                  </a:lnTo>
                  <a:lnTo>
                    <a:pt x="60" y="820"/>
                  </a:lnTo>
                  <a:lnTo>
                    <a:pt x="77" y="832"/>
                  </a:lnTo>
                  <a:lnTo>
                    <a:pt x="77" y="832"/>
                  </a:lnTo>
                  <a:lnTo>
                    <a:pt x="88" y="837"/>
                  </a:lnTo>
                  <a:lnTo>
                    <a:pt x="100" y="841"/>
                  </a:lnTo>
                  <a:lnTo>
                    <a:pt x="112" y="843"/>
                  </a:lnTo>
                  <a:lnTo>
                    <a:pt x="125" y="844"/>
                  </a:lnTo>
                  <a:lnTo>
                    <a:pt x="137" y="844"/>
                  </a:lnTo>
                  <a:lnTo>
                    <a:pt x="148" y="842"/>
                  </a:lnTo>
                  <a:lnTo>
                    <a:pt x="160" y="839"/>
                  </a:lnTo>
                  <a:lnTo>
                    <a:pt x="172" y="835"/>
                  </a:lnTo>
                  <a:lnTo>
                    <a:pt x="183" y="830"/>
                  </a:lnTo>
                  <a:lnTo>
                    <a:pt x="192" y="824"/>
                  </a:lnTo>
                  <a:lnTo>
                    <a:pt x="201" y="818"/>
                  </a:lnTo>
                  <a:lnTo>
                    <a:pt x="208" y="810"/>
                  </a:lnTo>
                  <a:lnTo>
                    <a:pt x="215" y="803"/>
                  </a:lnTo>
                  <a:lnTo>
                    <a:pt x="220" y="794"/>
                  </a:lnTo>
                  <a:lnTo>
                    <a:pt x="223" y="786"/>
                  </a:lnTo>
                  <a:lnTo>
                    <a:pt x="224" y="777"/>
                  </a:lnTo>
                  <a:lnTo>
                    <a:pt x="224" y="777"/>
                  </a:lnTo>
                  <a:lnTo>
                    <a:pt x="232" y="777"/>
                  </a:lnTo>
                  <a:lnTo>
                    <a:pt x="232" y="777"/>
                  </a:lnTo>
                  <a:lnTo>
                    <a:pt x="232" y="773"/>
                  </a:lnTo>
                  <a:lnTo>
                    <a:pt x="233" y="768"/>
                  </a:lnTo>
                  <a:lnTo>
                    <a:pt x="232" y="757"/>
                  </a:lnTo>
                  <a:lnTo>
                    <a:pt x="230" y="743"/>
                  </a:lnTo>
                  <a:lnTo>
                    <a:pt x="230" y="743"/>
                  </a:lnTo>
                  <a:lnTo>
                    <a:pt x="230" y="732"/>
                  </a:lnTo>
                  <a:lnTo>
                    <a:pt x="229" y="723"/>
                  </a:lnTo>
                  <a:lnTo>
                    <a:pt x="227" y="715"/>
                  </a:lnTo>
                  <a:lnTo>
                    <a:pt x="223" y="707"/>
                  </a:lnTo>
                  <a:lnTo>
                    <a:pt x="214" y="691"/>
                  </a:lnTo>
                  <a:lnTo>
                    <a:pt x="202" y="674"/>
                  </a:lnTo>
                  <a:lnTo>
                    <a:pt x="202" y="674"/>
                  </a:lnTo>
                  <a:lnTo>
                    <a:pt x="194" y="670"/>
                  </a:lnTo>
                  <a:lnTo>
                    <a:pt x="186" y="668"/>
                  </a:lnTo>
                  <a:lnTo>
                    <a:pt x="167" y="662"/>
                  </a:lnTo>
                  <a:lnTo>
                    <a:pt x="145" y="657"/>
                  </a:lnTo>
                  <a:lnTo>
                    <a:pt x="135" y="654"/>
                  </a:lnTo>
                  <a:lnTo>
                    <a:pt x="124" y="650"/>
                  </a:lnTo>
                  <a:lnTo>
                    <a:pt x="124" y="650"/>
                  </a:lnTo>
                  <a:lnTo>
                    <a:pt x="109" y="651"/>
                  </a:lnTo>
                  <a:lnTo>
                    <a:pt x="94" y="655"/>
                  </a:lnTo>
                  <a:lnTo>
                    <a:pt x="79" y="660"/>
                  </a:lnTo>
                  <a:lnTo>
                    <a:pt x="65" y="668"/>
                  </a:lnTo>
                  <a:lnTo>
                    <a:pt x="52" y="676"/>
                  </a:lnTo>
                  <a:lnTo>
                    <a:pt x="41" y="686"/>
                  </a:lnTo>
                  <a:lnTo>
                    <a:pt x="37" y="692"/>
                  </a:lnTo>
                  <a:lnTo>
                    <a:pt x="33" y="698"/>
                  </a:lnTo>
                  <a:lnTo>
                    <a:pt x="30" y="704"/>
                  </a:lnTo>
                  <a:lnTo>
                    <a:pt x="27" y="711"/>
                  </a:lnTo>
                  <a:lnTo>
                    <a:pt x="27" y="711"/>
                  </a:lnTo>
                  <a:lnTo>
                    <a:pt x="32" y="712"/>
                  </a:lnTo>
                  <a:lnTo>
                    <a:pt x="33" y="713"/>
                  </a:lnTo>
                  <a:lnTo>
                    <a:pt x="33" y="716"/>
                  </a:lnTo>
                  <a:lnTo>
                    <a:pt x="33" y="716"/>
                  </a:lnTo>
                  <a:lnTo>
                    <a:pt x="29" y="716"/>
                  </a:lnTo>
                  <a:lnTo>
                    <a:pt x="25" y="718"/>
                  </a:lnTo>
                  <a:lnTo>
                    <a:pt x="25" y="718"/>
                  </a:lnTo>
                  <a:lnTo>
                    <a:pt x="27" y="721"/>
                  </a:lnTo>
                  <a:lnTo>
                    <a:pt x="27" y="724"/>
                  </a:lnTo>
                  <a:lnTo>
                    <a:pt x="27" y="727"/>
                  </a:lnTo>
                  <a:lnTo>
                    <a:pt x="26" y="729"/>
                  </a:lnTo>
                  <a:lnTo>
                    <a:pt x="24" y="733"/>
                  </a:lnTo>
                  <a:lnTo>
                    <a:pt x="23" y="735"/>
                  </a:lnTo>
                  <a:lnTo>
                    <a:pt x="23" y="735"/>
                  </a:lnTo>
                  <a:close/>
                  <a:moveTo>
                    <a:pt x="1247" y="91"/>
                  </a:moveTo>
                  <a:lnTo>
                    <a:pt x="1247" y="91"/>
                  </a:lnTo>
                  <a:lnTo>
                    <a:pt x="1234" y="73"/>
                  </a:lnTo>
                  <a:lnTo>
                    <a:pt x="1221" y="56"/>
                  </a:lnTo>
                  <a:lnTo>
                    <a:pt x="1215" y="49"/>
                  </a:lnTo>
                  <a:lnTo>
                    <a:pt x="1207" y="41"/>
                  </a:lnTo>
                  <a:lnTo>
                    <a:pt x="1200" y="35"/>
                  </a:lnTo>
                  <a:lnTo>
                    <a:pt x="1191" y="30"/>
                  </a:lnTo>
                  <a:lnTo>
                    <a:pt x="1191" y="30"/>
                  </a:lnTo>
                  <a:lnTo>
                    <a:pt x="1184" y="26"/>
                  </a:lnTo>
                  <a:lnTo>
                    <a:pt x="1176" y="23"/>
                  </a:lnTo>
                  <a:lnTo>
                    <a:pt x="1170" y="21"/>
                  </a:lnTo>
                  <a:lnTo>
                    <a:pt x="1163" y="20"/>
                  </a:lnTo>
                  <a:lnTo>
                    <a:pt x="1150" y="19"/>
                  </a:lnTo>
                  <a:lnTo>
                    <a:pt x="1137" y="21"/>
                  </a:lnTo>
                  <a:lnTo>
                    <a:pt x="1124" y="23"/>
                  </a:lnTo>
                  <a:lnTo>
                    <a:pt x="1111" y="27"/>
                  </a:lnTo>
                  <a:lnTo>
                    <a:pt x="1085" y="37"/>
                  </a:lnTo>
                  <a:lnTo>
                    <a:pt x="1085" y="37"/>
                  </a:lnTo>
                  <a:lnTo>
                    <a:pt x="1059" y="46"/>
                  </a:lnTo>
                  <a:lnTo>
                    <a:pt x="1032" y="53"/>
                  </a:lnTo>
                  <a:lnTo>
                    <a:pt x="1007" y="62"/>
                  </a:lnTo>
                  <a:lnTo>
                    <a:pt x="996" y="67"/>
                  </a:lnTo>
                  <a:lnTo>
                    <a:pt x="986" y="72"/>
                  </a:lnTo>
                  <a:lnTo>
                    <a:pt x="976" y="78"/>
                  </a:lnTo>
                  <a:lnTo>
                    <a:pt x="968" y="85"/>
                  </a:lnTo>
                  <a:lnTo>
                    <a:pt x="960" y="93"/>
                  </a:lnTo>
                  <a:lnTo>
                    <a:pt x="953" y="102"/>
                  </a:lnTo>
                  <a:lnTo>
                    <a:pt x="947" y="112"/>
                  </a:lnTo>
                  <a:lnTo>
                    <a:pt x="944" y="124"/>
                  </a:lnTo>
                  <a:lnTo>
                    <a:pt x="941" y="138"/>
                  </a:lnTo>
                  <a:lnTo>
                    <a:pt x="940" y="153"/>
                  </a:lnTo>
                  <a:lnTo>
                    <a:pt x="940" y="153"/>
                  </a:lnTo>
                  <a:lnTo>
                    <a:pt x="941" y="177"/>
                  </a:lnTo>
                  <a:lnTo>
                    <a:pt x="943" y="204"/>
                  </a:lnTo>
                  <a:lnTo>
                    <a:pt x="946" y="231"/>
                  </a:lnTo>
                  <a:lnTo>
                    <a:pt x="950" y="258"/>
                  </a:lnTo>
                  <a:lnTo>
                    <a:pt x="958" y="311"/>
                  </a:lnTo>
                  <a:lnTo>
                    <a:pt x="961" y="336"/>
                  </a:lnTo>
                  <a:lnTo>
                    <a:pt x="962" y="359"/>
                  </a:lnTo>
                  <a:lnTo>
                    <a:pt x="962" y="359"/>
                  </a:lnTo>
                  <a:lnTo>
                    <a:pt x="976" y="340"/>
                  </a:lnTo>
                  <a:lnTo>
                    <a:pt x="992" y="323"/>
                  </a:lnTo>
                  <a:lnTo>
                    <a:pt x="1009" y="307"/>
                  </a:lnTo>
                  <a:lnTo>
                    <a:pt x="1027" y="293"/>
                  </a:lnTo>
                  <a:lnTo>
                    <a:pt x="1048" y="280"/>
                  </a:lnTo>
                  <a:lnTo>
                    <a:pt x="1068" y="269"/>
                  </a:lnTo>
                  <a:lnTo>
                    <a:pt x="1091" y="259"/>
                  </a:lnTo>
                  <a:lnTo>
                    <a:pt x="1113" y="249"/>
                  </a:lnTo>
                  <a:lnTo>
                    <a:pt x="1137" y="242"/>
                  </a:lnTo>
                  <a:lnTo>
                    <a:pt x="1162" y="234"/>
                  </a:lnTo>
                  <a:lnTo>
                    <a:pt x="1188" y="228"/>
                  </a:lnTo>
                  <a:lnTo>
                    <a:pt x="1214" y="222"/>
                  </a:lnTo>
                  <a:lnTo>
                    <a:pt x="1242" y="218"/>
                  </a:lnTo>
                  <a:lnTo>
                    <a:pt x="1269" y="214"/>
                  </a:lnTo>
                  <a:lnTo>
                    <a:pt x="1326" y="206"/>
                  </a:lnTo>
                  <a:lnTo>
                    <a:pt x="1326" y="206"/>
                  </a:lnTo>
                  <a:lnTo>
                    <a:pt x="1319" y="191"/>
                  </a:lnTo>
                  <a:lnTo>
                    <a:pt x="1310" y="176"/>
                  </a:lnTo>
                  <a:lnTo>
                    <a:pt x="1301" y="160"/>
                  </a:lnTo>
                  <a:lnTo>
                    <a:pt x="1290" y="146"/>
                  </a:lnTo>
                  <a:lnTo>
                    <a:pt x="1268" y="117"/>
                  </a:lnTo>
                  <a:lnTo>
                    <a:pt x="1247" y="91"/>
                  </a:lnTo>
                  <a:lnTo>
                    <a:pt x="1247" y="91"/>
                  </a:lnTo>
                  <a:close/>
                  <a:moveTo>
                    <a:pt x="1449" y="263"/>
                  </a:moveTo>
                  <a:lnTo>
                    <a:pt x="1449" y="263"/>
                  </a:lnTo>
                  <a:lnTo>
                    <a:pt x="1441" y="262"/>
                  </a:lnTo>
                  <a:lnTo>
                    <a:pt x="1431" y="261"/>
                  </a:lnTo>
                  <a:lnTo>
                    <a:pt x="1422" y="260"/>
                  </a:lnTo>
                  <a:lnTo>
                    <a:pt x="1412" y="259"/>
                  </a:lnTo>
                  <a:lnTo>
                    <a:pt x="1412" y="259"/>
                  </a:lnTo>
                  <a:lnTo>
                    <a:pt x="1386" y="250"/>
                  </a:lnTo>
                  <a:lnTo>
                    <a:pt x="1360" y="241"/>
                  </a:lnTo>
                  <a:lnTo>
                    <a:pt x="1347" y="237"/>
                  </a:lnTo>
                  <a:lnTo>
                    <a:pt x="1334" y="234"/>
                  </a:lnTo>
                  <a:lnTo>
                    <a:pt x="1321" y="232"/>
                  </a:lnTo>
                  <a:lnTo>
                    <a:pt x="1309" y="231"/>
                  </a:lnTo>
                  <a:lnTo>
                    <a:pt x="1309" y="231"/>
                  </a:lnTo>
                  <a:lnTo>
                    <a:pt x="1290" y="232"/>
                  </a:lnTo>
                  <a:lnTo>
                    <a:pt x="1269" y="234"/>
                  </a:lnTo>
                  <a:lnTo>
                    <a:pt x="1249" y="237"/>
                  </a:lnTo>
                  <a:lnTo>
                    <a:pt x="1229" y="241"/>
                  </a:lnTo>
                  <a:lnTo>
                    <a:pt x="1189" y="249"/>
                  </a:lnTo>
                  <a:lnTo>
                    <a:pt x="1154" y="259"/>
                  </a:lnTo>
                  <a:lnTo>
                    <a:pt x="1154" y="259"/>
                  </a:lnTo>
                  <a:lnTo>
                    <a:pt x="1131" y="265"/>
                  </a:lnTo>
                  <a:lnTo>
                    <a:pt x="1110" y="275"/>
                  </a:lnTo>
                  <a:lnTo>
                    <a:pt x="1089" y="284"/>
                  </a:lnTo>
                  <a:lnTo>
                    <a:pt x="1069" y="296"/>
                  </a:lnTo>
                  <a:lnTo>
                    <a:pt x="1050" y="308"/>
                  </a:lnTo>
                  <a:lnTo>
                    <a:pt x="1033" y="321"/>
                  </a:lnTo>
                  <a:lnTo>
                    <a:pt x="1016" y="335"/>
                  </a:lnTo>
                  <a:lnTo>
                    <a:pt x="1002" y="350"/>
                  </a:lnTo>
                  <a:lnTo>
                    <a:pt x="1002" y="350"/>
                  </a:lnTo>
                  <a:lnTo>
                    <a:pt x="995" y="355"/>
                  </a:lnTo>
                  <a:lnTo>
                    <a:pt x="990" y="359"/>
                  </a:lnTo>
                  <a:lnTo>
                    <a:pt x="985" y="365"/>
                  </a:lnTo>
                  <a:lnTo>
                    <a:pt x="979" y="369"/>
                  </a:lnTo>
                  <a:lnTo>
                    <a:pt x="979" y="369"/>
                  </a:lnTo>
                  <a:lnTo>
                    <a:pt x="969" y="382"/>
                  </a:lnTo>
                  <a:lnTo>
                    <a:pt x="960" y="397"/>
                  </a:lnTo>
                  <a:lnTo>
                    <a:pt x="953" y="412"/>
                  </a:lnTo>
                  <a:lnTo>
                    <a:pt x="945" y="429"/>
                  </a:lnTo>
                  <a:lnTo>
                    <a:pt x="933" y="462"/>
                  </a:lnTo>
                  <a:lnTo>
                    <a:pt x="927" y="479"/>
                  </a:lnTo>
                  <a:lnTo>
                    <a:pt x="920" y="496"/>
                  </a:lnTo>
                  <a:lnTo>
                    <a:pt x="920" y="496"/>
                  </a:lnTo>
                  <a:lnTo>
                    <a:pt x="912" y="517"/>
                  </a:lnTo>
                  <a:lnTo>
                    <a:pt x="901" y="536"/>
                  </a:lnTo>
                  <a:lnTo>
                    <a:pt x="892" y="555"/>
                  </a:lnTo>
                  <a:lnTo>
                    <a:pt x="884" y="576"/>
                  </a:lnTo>
                  <a:lnTo>
                    <a:pt x="884" y="576"/>
                  </a:lnTo>
                  <a:lnTo>
                    <a:pt x="878" y="594"/>
                  </a:lnTo>
                  <a:lnTo>
                    <a:pt x="874" y="612"/>
                  </a:lnTo>
                  <a:lnTo>
                    <a:pt x="870" y="631"/>
                  </a:lnTo>
                  <a:lnTo>
                    <a:pt x="866" y="650"/>
                  </a:lnTo>
                  <a:lnTo>
                    <a:pt x="866" y="650"/>
                  </a:lnTo>
                  <a:lnTo>
                    <a:pt x="860" y="673"/>
                  </a:lnTo>
                  <a:lnTo>
                    <a:pt x="855" y="698"/>
                  </a:lnTo>
                  <a:lnTo>
                    <a:pt x="851" y="722"/>
                  </a:lnTo>
                  <a:lnTo>
                    <a:pt x="848" y="748"/>
                  </a:lnTo>
                  <a:lnTo>
                    <a:pt x="845" y="774"/>
                  </a:lnTo>
                  <a:lnTo>
                    <a:pt x="844" y="801"/>
                  </a:lnTo>
                  <a:lnTo>
                    <a:pt x="845" y="829"/>
                  </a:lnTo>
                  <a:lnTo>
                    <a:pt x="849" y="858"/>
                  </a:lnTo>
                  <a:lnTo>
                    <a:pt x="849" y="858"/>
                  </a:lnTo>
                  <a:lnTo>
                    <a:pt x="849" y="852"/>
                  </a:lnTo>
                  <a:lnTo>
                    <a:pt x="850" y="847"/>
                  </a:lnTo>
                  <a:lnTo>
                    <a:pt x="852" y="842"/>
                  </a:lnTo>
                  <a:lnTo>
                    <a:pt x="854" y="839"/>
                  </a:lnTo>
                  <a:lnTo>
                    <a:pt x="858" y="832"/>
                  </a:lnTo>
                  <a:lnTo>
                    <a:pt x="860" y="826"/>
                  </a:lnTo>
                  <a:lnTo>
                    <a:pt x="862" y="822"/>
                  </a:lnTo>
                  <a:lnTo>
                    <a:pt x="862" y="822"/>
                  </a:lnTo>
                  <a:lnTo>
                    <a:pt x="880" y="805"/>
                  </a:lnTo>
                  <a:lnTo>
                    <a:pt x="897" y="788"/>
                  </a:lnTo>
                  <a:lnTo>
                    <a:pt x="931" y="751"/>
                  </a:lnTo>
                  <a:lnTo>
                    <a:pt x="948" y="733"/>
                  </a:lnTo>
                  <a:lnTo>
                    <a:pt x="965" y="715"/>
                  </a:lnTo>
                  <a:lnTo>
                    <a:pt x="984" y="697"/>
                  </a:lnTo>
                  <a:lnTo>
                    <a:pt x="1004" y="678"/>
                  </a:lnTo>
                  <a:lnTo>
                    <a:pt x="1004" y="678"/>
                  </a:lnTo>
                  <a:lnTo>
                    <a:pt x="1024" y="663"/>
                  </a:lnTo>
                  <a:lnTo>
                    <a:pt x="1045" y="648"/>
                  </a:lnTo>
                  <a:lnTo>
                    <a:pt x="1065" y="635"/>
                  </a:lnTo>
                  <a:lnTo>
                    <a:pt x="1086" y="621"/>
                  </a:lnTo>
                  <a:lnTo>
                    <a:pt x="1131" y="594"/>
                  </a:lnTo>
                  <a:lnTo>
                    <a:pt x="1178" y="568"/>
                  </a:lnTo>
                  <a:lnTo>
                    <a:pt x="1178" y="568"/>
                  </a:lnTo>
                  <a:lnTo>
                    <a:pt x="1208" y="552"/>
                  </a:lnTo>
                  <a:lnTo>
                    <a:pt x="1241" y="536"/>
                  </a:lnTo>
                  <a:lnTo>
                    <a:pt x="1272" y="521"/>
                  </a:lnTo>
                  <a:lnTo>
                    <a:pt x="1305" y="506"/>
                  </a:lnTo>
                  <a:lnTo>
                    <a:pt x="1338" y="492"/>
                  </a:lnTo>
                  <a:lnTo>
                    <a:pt x="1372" y="480"/>
                  </a:lnTo>
                  <a:lnTo>
                    <a:pt x="1407" y="469"/>
                  </a:lnTo>
                  <a:lnTo>
                    <a:pt x="1441" y="458"/>
                  </a:lnTo>
                  <a:lnTo>
                    <a:pt x="1476" y="449"/>
                  </a:lnTo>
                  <a:lnTo>
                    <a:pt x="1513" y="442"/>
                  </a:lnTo>
                  <a:lnTo>
                    <a:pt x="1548" y="436"/>
                  </a:lnTo>
                  <a:lnTo>
                    <a:pt x="1584" y="432"/>
                  </a:lnTo>
                  <a:lnTo>
                    <a:pt x="1621" y="430"/>
                  </a:lnTo>
                  <a:lnTo>
                    <a:pt x="1657" y="430"/>
                  </a:lnTo>
                  <a:lnTo>
                    <a:pt x="1693" y="433"/>
                  </a:lnTo>
                  <a:lnTo>
                    <a:pt x="1730" y="438"/>
                  </a:lnTo>
                  <a:lnTo>
                    <a:pt x="1730" y="438"/>
                  </a:lnTo>
                  <a:lnTo>
                    <a:pt x="1702" y="410"/>
                  </a:lnTo>
                  <a:lnTo>
                    <a:pt x="1673" y="382"/>
                  </a:lnTo>
                  <a:lnTo>
                    <a:pt x="1657" y="369"/>
                  </a:lnTo>
                  <a:lnTo>
                    <a:pt x="1642" y="356"/>
                  </a:lnTo>
                  <a:lnTo>
                    <a:pt x="1625" y="344"/>
                  </a:lnTo>
                  <a:lnTo>
                    <a:pt x="1608" y="333"/>
                  </a:lnTo>
                  <a:lnTo>
                    <a:pt x="1591" y="322"/>
                  </a:lnTo>
                  <a:lnTo>
                    <a:pt x="1572" y="311"/>
                  </a:lnTo>
                  <a:lnTo>
                    <a:pt x="1553" y="302"/>
                  </a:lnTo>
                  <a:lnTo>
                    <a:pt x="1534" y="292"/>
                  </a:lnTo>
                  <a:lnTo>
                    <a:pt x="1514" y="283"/>
                  </a:lnTo>
                  <a:lnTo>
                    <a:pt x="1493" y="276"/>
                  </a:lnTo>
                  <a:lnTo>
                    <a:pt x="1472" y="269"/>
                  </a:lnTo>
                  <a:lnTo>
                    <a:pt x="1449" y="263"/>
                  </a:lnTo>
                  <a:lnTo>
                    <a:pt x="1449" y="263"/>
                  </a:lnTo>
                  <a:close/>
                  <a:moveTo>
                    <a:pt x="869" y="426"/>
                  </a:moveTo>
                  <a:lnTo>
                    <a:pt x="869" y="426"/>
                  </a:lnTo>
                  <a:lnTo>
                    <a:pt x="875" y="429"/>
                  </a:lnTo>
                  <a:lnTo>
                    <a:pt x="881" y="433"/>
                  </a:lnTo>
                  <a:lnTo>
                    <a:pt x="888" y="440"/>
                  </a:lnTo>
                  <a:lnTo>
                    <a:pt x="892" y="444"/>
                  </a:lnTo>
                  <a:lnTo>
                    <a:pt x="897" y="446"/>
                  </a:lnTo>
                  <a:lnTo>
                    <a:pt x="902" y="449"/>
                  </a:lnTo>
                  <a:lnTo>
                    <a:pt x="911" y="453"/>
                  </a:lnTo>
                  <a:lnTo>
                    <a:pt x="911" y="453"/>
                  </a:lnTo>
                  <a:lnTo>
                    <a:pt x="913" y="449"/>
                  </a:lnTo>
                  <a:lnTo>
                    <a:pt x="915" y="445"/>
                  </a:lnTo>
                  <a:lnTo>
                    <a:pt x="918" y="438"/>
                  </a:lnTo>
                  <a:lnTo>
                    <a:pt x="919" y="430"/>
                  </a:lnTo>
                  <a:lnTo>
                    <a:pt x="923" y="423"/>
                  </a:lnTo>
                  <a:lnTo>
                    <a:pt x="923" y="423"/>
                  </a:lnTo>
                  <a:lnTo>
                    <a:pt x="915" y="418"/>
                  </a:lnTo>
                  <a:lnTo>
                    <a:pt x="908" y="413"/>
                  </a:lnTo>
                  <a:lnTo>
                    <a:pt x="901" y="406"/>
                  </a:lnTo>
                  <a:lnTo>
                    <a:pt x="897" y="400"/>
                  </a:lnTo>
                  <a:lnTo>
                    <a:pt x="894" y="393"/>
                  </a:lnTo>
                  <a:lnTo>
                    <a:pt x="892" y="385"/>
                  </a:lnTo>
                  <a:lnTo>
                    <a:pt x="890" y="376"/>
                  </a:lnTo>
                  <a:lnTo>
                    <a:pt x="890" y="369"/>
                  </a:lnTo>
                  <a:lnTo>
                    <a:pt x="892" y="362"/>
                  </a:lnTo>
                  <a:lnTo>
                    <a:pt x="895" y="354"/>
                  </a:lnTo>
                  <a:lnTo>
                    <a:pt x="899" y="348"/>
                  </a:lnTo>
                  <a:lnTo>
                    <a:pt x="904" y="341"/>
                  </a:lnTo>
                  <a:lnTo>
                    <a:pt x="912" y="336"/>
                  </a:lnTo>
                  <a:lnTo>
                    <a:pt x="919" y="332"/>
                  </a:lnTo>
                  <a:lnTo>
                    <a:pt x="929" y="328"/>
                  </a:lnTo>
                  <a:lnTo>
                    <a:pt x="940" y="327"/>
                  </a:lnTo>
                  <a:lnTo>
                    <a:pt x="940" y="327"/>
                  </a:lnTo>
                  <a:lnTo>
                    <a:pt x="939" y="322"/>
                  </a:lnTo>
                  <a:lnTo>
                    <a:pt x="938" y="317"/>
                  </a:lnTo>
                  <a:lnTo>
                    <a:pt x="938" y="306"/>
                  </a:lnTo>
                  <a:lnTo>
                    <a:pt x="936" y="296"/>
                  </a:lnTo>
                  <a:lnTo>
                    <a:pt x="934" y="293"/>
                  </a:lnTo>
                  <a:lnTo>
                    <a:pt x="932" y="290"/>
                  </a:lnTo>
                  <a:lnTo>
                    <a:pt x="932" y="290"/>
                  </a:lnTo>
                  <a:lnTo>
                    <a:pt x="923" y="293"/>
                  </a:lnTo>
                  <a:lnTo>
                    <a:pt x="912" y="297"/>
                  </a:lnTo>
                  <a:lnTo>
                    <a:pt x="903" y="302"/>
                  </a:lnTo>
                  <a:lnTo>
                    <a:pt x="895" y="308"/>
                  </a:lnTo>
                  <a:lnTo>
                    <a:pt x="888" y="314"/>
                  </a:lnTo>
                  <a:lnTo>
                    <a:pt x="882" y="321"/>
                  </a:lnTo>
                  <a:lnTo>
                    <a:pt x="875" y="329"/>
                  </a:lnTo>
                  <a:lnTo>
                    <a:pt x="871" y="338"/>
                  </a:lnTo>
                  <a:lnTo>
                    <a:pt x="868" y="348"/>
                  </a:lnTo>
                  <a:lnTo>
                    <a:pt x="865" y="357"/>
                  </a:lnTo>
                  <a:lnTo>
                    <a:pt x="863" y="367"/>
                  </a:lnTo>
                  <a:lnTo>
                    <a:pt x="863" y="378"/>
                  </a:lnTo>
                  <a:lnTo>
                    <a:pt x="863" y="389"/>
                  </a:lnTo>
                  <a:lnTo>
                    <a:pt x="864" y="401"/>
                  </a:lnTo>
                  <a:lnTo>
                    <a:pt x="866" y="413"/>
                  </a:lnTo>
                  <a:lnTo>
                    <a:pt x="869" y="426"/>
                  </a:lnTo>
                  <a:lnTo>
                    <a:pt x="869" y="426"/>
                  </a:lnTo>
                  <a:close/>
                  <a:moveTo>
                    <a:pt x="689" y="391"/>
                  </a:moveTo>
                  <a:lnTo>
                    <a:pt x="689" y="391"/>
                  </a:lnTo>
                  <a:lnTo>
                    <a:pt x="674" y="399"/>
                  </a:lnTo>
                  <a:lnTo>
                    <a:pt x="660" y="409"/>
                  </a:lnTo>
                  <a:lnTo>
                    <a:pt x="645" y="417"/>
                  </a:lnTo>
                  <a:lnTo>
                    <a:pt x="630" y="426"/>
                  </a:lnTo>
                  <a:lnTo>
                    <a:pt x="630" y="426"/>
                  </a:lnTo>
                  <a:lnTo>
                    <a:pt x="517" y="474"/>
                  </a:lnTo>
                  <a:lnTo>
                    <a:pt x="405" y="523"/>
                  </a:lnTo>
                  <a:lnTo>
                    <a:pt x="350" y="548"/>
                  </a:lnTo>
                  <a:lnTo>
                    <a:pt x="295" y="574"/>
                  </a:lnTo>
                  <a:lnTo>
                    <a:pt x="242" y="601"/>
                  </a:lnTo>
                  <a:lnTo>
                    <a:pt x="190" y="629"/>
                  </a:lnTo>
                  <a:lnTo>
                    <a:pt x="190" y="629"/>
                  </a:lnTo>
                  <a:lnTo>
                    <a:pt x="192" y="630"/>
                  </a:lnTo>
                  <a:lnTo>
                    <a:pt x="194" y="631"/>
                  </a:lnTo>
                  <a:lnTo>
                    <a:pt x="197" y="636"/>
                  </a:lnTo>
                  <a:lnTo>
                    <a:pt x="199" y="638"/>
                  </a:lnTo>
                  <a:lnTo>
                    <a:pt x="201" y="640"/>
                  </a:lnTo>
                  <a:lnTo>
                    <a:pt x="204" y="642"/>
                  </a:lnTo>
                  <a:lnTo>
                    <a:pt x="209" y="642"/>
                  </a:lnTo>
                  <a:lnTo>
                    <a:pt x="209" y="642"/>
                  </a:lnTo>
                  <a:lnTo>
                    <a:pt x="213" y="641"/>
                  </a:lnTo>
                  <a:lnTo>
                    <a:pt x="216" y="640"/>
                  </a:lnTo>
                  <a:lnTo>
                    <a:pt x="223" y="635"/>
                  </a:lnTo>
                  <a:lnTo>
                    <a:pt x="230" y="629"/>
                  </a:lnTo>
                  <a:lnTo>
                    <a:pt x="236" y="625"/>
                  </a:lnTo>
                  <a:lnTo>
                    <a:pt x="236" y="625"/>
                  </a:lnTo>
                  <a:lnTo>
                    <a:pt x="259" y="612"/>
                  </a:lnTo>
                  <a:lnTo>
                    <a:pt x="283" y="599"/>
                  </a:lnTo>
                  <a:lnTo>
                    <a:pt x="327" y="578"/>
                  </a:lnTo>
                  <a:lnTo>
                    <a:pt x="327" y="578"/>
                  </a:lnTo>
                  <a:lnTo>
                    <a:pt x="356" y="565"/>
                  </a:lnTo>
                  <a:lnTo>
                    <a:pt x="387" y="552"/>
                  </a:lnTo>
                  <a:lnTo>
                    <a:pt x="417" y="539"/>
                  </a:lnTo>
                  <a:lnTo>
                    <a:pt x="448" y="526"/>
                  </a:lnTo>
                  <a:lnTo>
                    <a:pt x="448" y="526"/>
                  </a:lnTo>
                  <a:lnTo>
                    <a:pt x="473" y="516"/>
                  </a:lnTo>
                  <a:lnTo>
                    <a:pt x="498" y="506"/>
                  </a:lnTo>
                  <a:lnTo>
                    <a:pt x="547" y="487"/>
                  </a:lnTo>
                  <a:lnTo>
                    <a:pt x="596" y="468"/>
                  </a:lnTo>
                  <a:lnTo>
                    <a:pt x="620" y="458"/>
                  </a:lnTo>
                  <a:lnTo>
                    <a:pt x="642" y="447"/>
                  </a:lnTo>
                  <a:lnTo>
                    <a:pt x="642" y="447"/>
                  </a:lnTo>
                  <a:lnTo>
                    <a:pt x="743" y="401"/>
                  </a:lnTo>
                  <a:lnTo>
                    <a:pt x="791" y="380"/>
                  </a:lnTo>
                  <a:lnTo>
                    <a:pt x="839" y="359"/>
                  </a:lnTo>
                  <a:lnTo>
                    <a:pt x="839" y="359"/>
                  </a:lnTo>
                  <a:lnTo>
                    <a:pt x="840" y="354"/>
                  </a:lnTo>
                  <a:lnTo>
                    <a:pt x="842" y="349"/>
                  </a:lnTo>
                  <a:lnTo>
                    <a:pt x="848" y="338"/>
                  </a:lnTo>
                  <a:lnTo>
                    <a:pt x="851" y="333"/>
                  </a:lnTo>
                  <a:lnTo>
                    <a:pt x="852" y="327"/>
                  </a:lnTo>
                  <a:lnTo>
                    <a:pt x="853" y="322"/>
                  </a:lnTo>
                  <a:lnTo>
                    <a:pt x="852" y="318"/>
                  </a:lnTo>
                  <a:lnTo>
                    <a:pt x="852" y="318"/>
                  </a:lnTo>
                  <a:lnTo>
                    <a:pt x="833" y="329"/>
                  </a:lnTo>
                  <a:lnTo>
                    <a:pt x="813" y="340"/>
                  </a:lnTo>
                  <a:lnTo>
                    <a:pt x="793" y="349"/>
                  </a:lnTo>
                  <a:lnTo>
                    <a:pt x="773" y="357"/>
                  </a:lnTo>
                  <a:lnTo>
                    <a:pt x="731" y="373"/>
                  </a:lnTo>
                  <a:lnTo>
                    <a:pt x="710" y="382"/>
                  </a:lnTo>
                  <a:lnTo>
                    <a:pt x="689" y="391"/>
                  </a:lnTo>
                  <a:lnTo>
                    <a:pt x="689" y="391"/>
                  </a:lnTo>
                  <a:close/>
                  <a:moveTo>
                    <a:pt x="935" y="401"/>
                  </a:moveTo>
                  <a:lnTo>
                    <a:pt x="935" y="401"/>
                  </a:lnTo>
                  <a:lnTo>
                    <a:pt x="942" y="387"/>
                  </a:lnTo>
                  <a:lnTo>
                    <a:pt x="944" y="380"/>
                  </a:lnTo>
                  <a:lnTo>
                    <a:pt x="945" y="373"/>
                  </a:lnTo>
                  <a:lnTo>
                    <a:pt x="945" y="366"/>
                  </a:lnTo>
                  <a:lnTo>
                    <a:pt x="944" y="359"/>
                  </a:lnTo>
                  <a:lnTo>
                    <a:pt x="942" y="353"/>
                  </a:lnTo>
                  <a:lnTo>
                    <a:pt x="938" y="347"/>
                  </a:lnTo>
                  <a:lnTo>
                    <a:pt x="938" y="347"/>
                  </a:lnTo>
                  <a:lnTo>
                    <a:pt x="934" y="349"/>
                  </a:lnTo>
                  <a:lnTo>
                    <a:pt x="931" y="351"/>
                  </a:lnTo>
                  <a:lnTo>
                    <a:pt x="926" y="356"/>
                  </a:lnTo>
                  <a:lnTo>
                    <a:pt x="923" y="364"/>
                  </a:lnTo>
                  <a:lnTo>
                    <a:pt x="920" y="372"/>
                  </a:lnTo>
                  <a:lnTo>
                    <a:pt x="920" y="381"/>
                  </a:lnTo>
                  <a:lnTo>
                    <a:pt x="922" y="385"/>
                  </a:lnTo>
                  <a:lnTo>
                    <a:pt x="923" y="389"/>
                  </a:lnTo>
                  <a:lnTo>
                    <a:pt x="925" y="393"/>
                  </a:lnTo>
                  <a:lnTo>
                    <a:pt x="928" y="396"/>
                  </a:lnTo>
                  <a:lnTo>
                    <a:pt x="931" y="399"/>
                  </a:lnTo>
                  <a:lnTo>
                    <a:pt x="935" y="401"/>
                  </a:lnTo>
                  <a:lnTo>
                    <a:pt x="935" y="401"/>
                  </a:lnTo>
                  <a:close/>
                  <a:moveTo>
                    <a:pt x="837" y="409"/>
                  </a:moveTo>
                  <a:lnTo>
                    <a:pt x="837" y="409"/>
                  </a:lnTo>
                  <a:lnTo>
                    <a:pt x="838" y="404"/>
                  </a:lnTo>
                  <a:lnTo>
                    <a:pt x="838" y="401"/>
                  </a:lnTo>
                  <a:lnTo>
                    <a:pt x="837" y="396"/>
                  </a:lnTo>
                  <a:lnTo>
                    <a:pt x="835" y="389"/>
                  </a:lnTo>
                  <a:lnTo>
                    <a:pt x="834" y="385"/>
                  </a:lnTo>
                  <a:lnTo>
                    <a:pt x="835" y="381"/>
                  </a:lnTo>
                  <a:lnTo>
                    <a:pt x="835" y="381"/>
                  </a:lnTo>
                  <a:lnTo>
                    <a:pt x="829" y="381"/>
                  </a:lnTo>
                  <a:lnTo>
                    <a:pt x="829" y="381"/>
                  </a:lnTo>
                  <a:lnTo>
                    <a:pt x="766" y="411"/>
                  </a:lnTo>
                  <a:lnTo>
                    <a:pt x="705" y="441"/>
                  </a:lnTo>
                  <a:lnTo>
                    <a:pt x="674" y="455"/>
                  </a:lnTo>
                  <a:lnTo>
                    <a:pt x="642" y="469"/>
                  </a:lnTo>
                  <a:lnTo>
                    <a:pt x="610" y="480"/>
                  </a:lnTo>
                  <a:lnTo>
                    <a:pt x="576" y="492"/>
                  </a:lnTo>
                  <a:lnTo>
                    <a:pt x="576" y="492"/>
                  </a:lnTo>
                  <a:lnTo>
                    <a:pt x="567" y="497"/>
                  </a:lnTo>
                  <a:lnTo>
                    <a:pt x="556" y="504"/>
                  </a:lnTo>
                  <a:lnTo>
                    <a:pt x="534" y="514"/>
                  </a:lnTo>
                  <a:lnTo>
                    <a:pt x="510" y="522"/>
                  </a:lnTo>
                  <a:lnTo>
                    <a:pt x="485" y="532"/>
                  </a:lnTo>
                  <a:lnTo>
                    <a:pt x="485" y="532"/>
                  </a:lnTo>
                  <a:lnTo>
                    <a:pt x="463" y="541"/>
                  </a:lnTo>
                  <a:lnTo>
                    <a:pt x="442" y="552"/>
                  </a:lnTo>
                  <a:lnTo>
                    <a:pt x="419" y="563"/>
                  </a:lnTo>
                  <a:lnTo>
                    <a:pt x="397" y="574"/>
                  </a:lnTo>
                  <a:lnTo>
                    <a:pt x="397" y="574"/>
                  </a:lnTo>
                  <a:lnTo>
                    <a:pt x="322" y="603"/>
                  </a:lnTo>
                  <a:lnTo>
                    <a:pt x="284" y="621"/>
                  </a:lnTo>
                  <a:lnTo>
                    <a:pt x="251" y="637"/>
                  </a:lnTo>
                  <a:lnTo>
                    <a:pt x="251" y="637"/>
                  </a:lnTo>
                  <a:lnTo>
                    <a:pt x="244" y="642"/>
                  </a:lnTo>
                  <a:lnTo>
                    <a:pt x="238" y="646"/>
                  </a:lnTo>
                  <a:lnTo>
                    <a:pt x="235" y="652"/>
                  </a:lnTo>
                  <a:lnTo>
                    <a:pt x="234" y="657"/>
                  </a:lnTo>
                  <a:lnTo>
                    <a:pt x="234" y="662"/>
                  </a:lnTo>
                  <a:lnTo>
                    <a:pt x="235" y="668"/>
                  </a:lnTo>
                  <a:lnTo>
                    <a:pt x="237" y="673"/>
                  </a:lnTo>
                  <a:lnTo>
                    <a:pt x="241" y="678"/>
                  </a:lnTo>
                  <a:lnTo>
                    <a:pt x="248" y="690"/>
                  </a:lnTo>
                  <a:lnTo>
                    <a:pt x="257" y="702"/>
                  </a:lnTo>
                  <a:lnTo>
                    <a:pt x="263" y="714"/>
                  </a:lnTo>
                  <a:lnTo>
                    <a:pt x="265" y="719"/>
                  </a:lnTo>
                  <a:lnTo>
                    <a:pt x="266" y="726"/>
                  </a:lnTo>
                  <a:lnTo>
                    <a:pt x="266" y="726"/>
                  </a:lnTo>
                  <a:lnTo>
                    <a:pt x="304" y="707"/>
                  </a:lnTo>
                  <a:lnTo>
                    <a:pt x="341" y="690"/>
                  </a:lnTo>
                  <a:lnTo>
                    <a:pt x="417" y="658"/>
                  </a:lnTo>
                  <a:lnTo>
                    <a:pt x="570" y="594"/>
                  </a:lnTo>
                  <a:lnTo>
                    <a:pt x="645" y="562"/>
                  </a:lnTo>
                  <a:lnTo>
                    <a:pt x="720" y="527"/>
                  </a:lnTo>
                  <a:lnTo>
                    <a:pt x="757" y="510"/>
                  </a:lnTo>
                  <a:lnTo>
                    <a:pt x="793" y="492"/>
                  </a:lnTo>
                  <a:lnTo>
                    <a:pt x="828" y="473"/>
                  </a:lnTo>
                  <a:lnTo>
                    <a:pt x="864" y="453"/>
                  </a:lnTo>
                  <a:lnTo>
                    <a:pt x="864" y="453"/>
                  </a:lnTo>
                  <a:lnTo>
                    <a:pt x="862" y="451"/>
                  </a:lnTo>
                  <a:lnTo>
                    <a:pt x="859" y="450"/>
                  </a:lnTo>
                  <a:lnTo>
                    <a:pt x="855" y="446"/>
                  </a:lnTo>
                  <a:lnTo>
                    <a:pt x="853" y="441"/>
                  </a:lnTo>
                  <a:lnTo>
                    <a:pt x="850" y="433"/>
                  </a:lnTo>
                  <a:lnTo>
                    <a:pt x="844" y="419"/>
                  </a:lnTo>
                  <a:lnTo>
                    <a:pt x="841" y="413"/>
                  </a:lnTo>
                  <a:lnTo>
                    <a:pt x="837" y="409"/>
                  </a:lnTo>
                  <a:lnTo>
                    <a:pt x="837" y="409"/>
                  </a:lnTo>
                  <a:close/>
                  <a:moveTo>
                    <a:pt x="1677" y="640"/>
                  </a:moveTo>
                  <a:lnTo>
                    <a:pt x="1677" y="640"/>
                  </a:lnTo>
                  <a:lnTo>
                    <a:pt x="1695" y="621"/>
                  </a:lnTo>
                  <a:lnTo>
                    <a:pt x="1711" y="601"/>
                  </a:lnTo>
                  <a:lnTo>
                    <a:pt x="1726" y="582"/>
                  </a:lnTo>
                  <a:lnTo>
                    <a:pt x="1732" y="572"/>
                  </a:lnTo>
                  <a:lnTo>
                    <a:pt x="1737" y="562"/>
                  </a:lnTo>
                  <a:lnTo>
                    <a:pt x="1743" y="552"/>
                  </a:lnTo>
                  <a:lnTo>
                    <a:pt x="1747" y="541"/>
                  </a:lnTo>
                  <a:lnTo>
                    <a:pt x="1750" y="530"/>
                  </a:lnTo>
                  <a:lnTo>
                    <a:pt x="1752" y="519"/>
                  </a:lnTo>
                  <a:lnTo>
                    <a:pt x="1752" y="507"/>
                  </a:lnTo>
                  <a:lnTo>
                    <a:pt x="1752" y="495"/>
                  </a:lnTo>
                  <a:lnTo>
                    <a:pt x="1750" y="483"/>
                  </a:lnTo>
                  <a:lnTo>
                    <a:pt x="1747" y="470"/>
                  </a:lnTo>
                  <a:lnTo>
                    <a:pt x="1747" y="470"/>
                  </a:lnTo>
                  <a:lnTo>
                    <a:pt x="1737" y="463"/>
                  </a:lnTo>
                  <a:lnTo>
                    <a:pt x="1728" y="459"/>
                  </a:lnTo>
                  <a:lnTo>
                    <a:pt x="1717" y="455"/>
                  </a:lnTo>
                  <a:lnTo>
                    <a:pt x="1705" y="453"/>
                  </a:lnTo>
                  <a:lnTo>
                    <a:pt x="1705" y="453"/>
                  </a:lnTo>
                  <a:lnTo>
                    <a:pt x="1686" y="450"/>
                  </a:lnTo>
                  <a:lnTo>
                    <a:pt x="1666" y="449"/>
                  </a:lnTo>
                  <a:lnTo>
                    <a:pt x="1646" y="448"/>
                  </a:lnTo>
                  <a:lnTo>
                    <a:pt x="1626" y="448"/>
                  </a:lnTo>
                  <a:lnTo>
                    <a:pt x="1607" y="449"/>
                  </a:lnTo>
                  <a:lnTo>
                    <a:pt x="1586" y="451"/>
                  </a:lnTo>
                  <a:lnTo>
                    <a:pt x="1548" y="456"/>
                  </a:lnTo>
                  <a:lnTo>
                    <a:pt x="1510" y="462"/>
                  </a:lnTo>
                  <a:lnTo>
                    <a:pt x="1475" y="470"/>
                  </a:lnTo>
                  <a:lnTo>
                    <a:pt x="1442" y="478"/>
                  </a:lnTo>
                  <a:lnTo>
                    <a:pt x="1412" y="487"/>
                  </a:lnTo>
                  <a:lnTo>
                    <a:pt x="1412" y="487"/>
                  </a:lnTo>
                  <a:lnTo>
                    <a:pt x="1417" y="506"/>
                  </a:lnTo>
                  <a:lnTo>
                    <a:pt x="1423" y="525"/>
                  </a:lnTo>
                  <a:lnTo>
                    <a:pt x="1434" y="562"/>
                  </a:lnTo>
                  <a:lnTo>
                    <a:pt x="1447" y="597"/>
                  </a:lnTo>
                  <a:lnTo>
                    <a:pt x="1461" y="630"/>
                  </a:lnTo>
                  <a:lnTo>
                    <a:pt x="1474" y="665"/>
                  </a:lnTo>
                  <a:lnTo>
                    <a:pt x="1486" y="698"/>
                  </a:lnTo>
                  <a:lnTo>
                    <a:pt x="1490" y="715"/>
                  </a:lnTo>
                  <a:lnTo>
                    <a:pt x="1494" y="732"/>
                  </a:lnTo>
                  <a:lnTo>
                    <a:pt x="1499" y="750"/>
                  </a:lnTo>
                  <a:lnTo>
                    <a:pt x="1501" y="767"/>
                  </a:lnTo>
                  <a:lnTo>
                    <a:pt x="1501" y="767"/>
                  </a:lnTo>
                  <a:lnTo>
                    <a:pt x="1551" y="739"/>
                  </a:lnTo>
                  <a:lnTo>
                    <a:pt x="1575" y="726"/>
                  </a:lnTo>
                  <a:lnTo>
                    <a:pt x="1596" y="711"/>
                  </a:lnTo>
                  <a:lnTo>
                    <a:pt x="1619" y="695"/>
                  </a:lnTo>
                  <a:lnTo>
                    <a:pt x="1639" y="678"/>
                  </a:lnTo>
                  <a:lnTo>
                    <a:pt x="1658" y="660"/>
                  </a:lnTo>
                  <a:lnTo>
                    <a:pt x="1677" y="640"/>
                  </a:lnTo>
                  <a:lnTo>
                    <a:pt x="1677" y="640"/>
                  </a:lnTo>
                  <a:close/>
                  <a:moveTo>
                    <a:pt x="881" y="477"/>
                  </a:moveTo>
                  <a:lnTo>
                    <a:pt x="881" y="477"/>
                  </a:lnTo>
                  <a:lnTo>
                    <a:pt x="883" y="476"/>
                  </a:lnTo>
                  <a:lnTo>
                    <a:pt x="883" y="475"/>
                  </a:lnTo>
                  <a:lnTo>
                    <a:pt x="881" y="475"/>
                  </a:lnTo>
                  <a:lnTo>
                    <a:pt x="881" y="475"/>
                  </a:lnTo>
                  <a:lnTo>
                    <a:pt x="877" y="478"/>
                  </a:lnTo>
                  <a:lnTo>
                    <a:pt x="871" y="480"/>
                  </a:lnTo>
                  <a:lnTo>
                    <a:pt x="859" y="485"/>
                  </a:lnTo>
                  <a:lnTo>
                    <a:pt x="839" y="489"/>
                  </a:lnTo>
                  <a:lnTo>
                    <a:pt x="839" y="489"/>
                  </a:lnTo>
                  <a:lnTo>
                    <a:pt x="832" y="492"/>
                  </a:lnTo>
                  <a:lnTo>
                    <a:pt x="823" y="495"/>
                  </a:lnTo>
                  <a:lnTo>
                    <a:pt x="806" y="504"/>
                  </a:lnTo>
                  <a:lnTo>
                    <a:pt x="788" y="514"/>
                  </a:lnTo>
                  <a:lnTo>
                    <a:pt x="771" y="524"/>
                  </a:lnTo>
                  <a:lnTo>
                    <a:pt x="753" y="536"/>
                  </a:lnTo>
                  <a:lnTo>
                    <a:pt x="736" y="546"/>
                  </a:lnTo>
                  <a:lnTo>
                    <a:pt x="720" y="554"/>
                  </a:lnTo>
                  <a:lnTo>
                    <a:pt x="704" y="561"/>
                  </a:lnTo>
                  <a:lnTo>
                    <a:pt x="704" y="561"/>
                  </a:lnTo>
                  <a:lnTo>
                    <a:pt x="688" y="566"/>
                  </a:lnTo>
                  <a:lnTo>
                    <a:pt x="672" y="572"/>
                  </a:lnTo>
                  <a:lnTo>
                    <a:pt x="640" y="585"/>
                  </a:lnTo>
                  <a:lnTo>
                    <a:pt x="579" y="612"/>
                  </a:lnTo>
                  <a:lnTo>
                    <a:pt x="579" y="612"/>
                  </a:lnTo>
                  <a:lnTo>
                    <a:pt x="542" y="628"/>
                  </a:lnTo>
                  <a:lnTo>
                    <a:pt x="505" y="643"/>
                  </a:lnTo>
                  <a:lnTo>
                    <a:pt x="471" y="657"/>
                  </a:lnTo>
                  <a:lnTo>
                    <a:pt x="439" y="671"/>
                  </a:lnTo>
                  <a:lnTo>
                    <a:pt x="439" y="671"/>
                  </a:lnTo>
                  <a:lnTo>
                    <a:pt x="417" y="681"/>
                  </a:lnTo>
                  <a:lnTo>
                    <a:pt x="396" y="689"/>
                  </a:lnTo>
                  <a:lnTo>
                    <a:pt x="353" y="705"/>
                  </a:lnTo>
                  <a:lnTo>
                    <a:pt x="332" y="714"/>
                  </a:lnTo>
                  <a:lnTo>
                    <a:pt x="311" y="723"/>
                  </a:lnTo>
                  <a:lnTo>
                    <a:pt x="291" y="733"/>
                  </a:lnTo>
                  <a:lnTo>
                    <a:pt x="272" y="745"/>
                  </a:lnTo>
                  <a:lnTo>
                    <a:pt x="272" y="745"/>
                  </a:lnTo>
                  <a:lnTo>
                    <a:pt x="273" y="751"/>
                  </a:lnTo>
                  <a:lnTo>
                    <a:pt x="274" y="759"/>
                  </a:lnTo>
                  <a:lnTo>
                    <a:pt x="274" y="762"/>
                  </a:lnTo>
                  <a:lnTo>
                    <a:pt x="273" y="766"/>
                  </a:lnTo>
                  <a:lnTo>
                    <a:pt x="272" y="771"/>
                  </a:lnTo>
                  <a:lnTo>
                    <a:pt x="268" y="775"/>
                  </a:lnTo>
                  <a:lnTo>
                    <a:pt x="268" y="775"/>
                  </a:lnTo>
                  <a:lnTo>
                    <a:pt x="305" y="752"/>
                  </a:lnTo>
                  <a:lnTo>
                    <a:pt x="342" y="732"/>
                  </a:lnTo>
                  <a:lnTo>
                    <a:pt x="380" y="713"/>
                  </a:lnTo>
                  <a:lnTo>
                    <a:pt x="418" y="695"/>
                  </a:lnTo>
                  <a:lnTo>
                    <a:pt x="458" y="677"/>
                  </a:lnTo>
                  <a:lnTo>
                    <a:pt x="496" y="660"/>
                  </a:lnTo>
                  <a:lnTo>
                    <a:pt x="576" y="627"/>
                  </a:lnTo>
                  <a:lnTo>
                    <a:pt x="576" y="627"/>
                  </a:lnTo>
                  <a:lnTo>
                    <a:pt x="601" y="616"/>
                  </a:lnTo>
                  <a:lnTo>
                    <a:pt x="626" y="605"/>
                  </a:lnTo>
                  <a:lnTo>
                    <a:pt x="675" y="581"/>
                  </a:lnTo>
                  <a:lnTo>
                    <a:pt x="701" y="570"/>
                  </a:lnTo>
                  <a:lnTo>
                    <a:pt x="727" y="561"/>
                  </a:lnTo>
                  <a:lnTo>
                    <a:pt x="752" y="552"/>
                  </a:lnTo>
                  <a:lnTo>
                    <a:pt x="780" y="546"/>
                  </a:lnTo>
                  <a:lnTo>
                    <a:pt x="780" y="546"/>
                  </a:lnTo>
                  <a:lnTo>
                    <a:pt x="840" y="516"/>
                  </a:lnTo>
                  <a:lnTo>
                    <a:pt x="901" y="485"/>
                  </a:lnTo>
                  <a:lnTo>
                    <a:pt x="901" y="485"/>
                  </a:lnTo>
                  <a:lnTo>
                    <a:pt x="900" y="483"/>
                  </a:lnTo>
                  <a:lnTo>
                    <a:pt x="898" y="481"/>
                  </a:lnTo>
                  <a:lnTo>
                    <a:pt x="893" y="481"/>
                  </a:lnTo>
                  <a:lnTo>
                    <a:pt x="886" y="480"/>
                  </a:lnTo>
                  <a:lnTo>
                    <a:pt x="883" y="479"/>
                  </a:lnTo>
                  <a:lnTo>
                    <a:pt x="881" y="477"/>
                  </a:lnTo>
                  <a:lnTo>
                    <a:pt x="881" y="477"/>
                  </a:lnTo>
                  <a:close/>
                  <a:moveTo>
                    <a:pt x="1478" y="745"/>
                  </a:moveTo>
                  <a:lnTo>
                    <a:pt x="1478" y="745"/>
                  </a:lnTo>
                  <a:lnTo>
                    <a:pt x="1476" y="733"/>
                  </a:lnTo>
                  <a:lnTo>
                    <a:pt x="1473" y="721"/>
                  </a:lnTo>
                  <a:lnTo>
                    <a:pt x="1463" y="696"/>
                  </a:lnTo>
                  <a:lnTo>
                    <a:pt x="1442" y="642"/>
                  </a:lnTo>
                  <a:lnTo>
                    <a:pt x="1442" y="642"/>
                  </a:lnTo>
                  <a:lnTo>
                    <a:pt x="1439" y="632"/>
                  </a:lnTo>
                  <a:lnTo>
                    <a:pt x="1437" y="622"/>
                  </a:lnTo>
                  <a:lnTo>
                    <a:pt x="1434" y="611"/>
                  </a:lnTo>
                  <a:lnTo>
                    <a:pt x="1432" y="600"/>
                  </a:lnTo>
                  <a:lnTo>
                    <a:pt x="1432" y="600"/>
                  </a:lnTo>
                  <a:lnTo>
                    <a:pt x="1427" y="586"/>
                  </a:lnTo>
                  <a:lnTo>
                    <a:pt x="1419" y="575"/>
                  </a:lnTo>
                  <a:lnTo>
                    <a:pt x="1413" y="563"/>
                  </a:lnTo>
                  <a:lnTo>
                    <a:pt x="1408" y="551"/>
                  </a:lnTo>
                  <a:lnTo>
                    <a:pt x="1408" y="551"/>
                  </a:lnTo>
                  <a:lnTo>
                    <a:pt x="1402" y="535"/>
                  </a:lnTo>
                  <a:lnTo>
                    <a:pt x="1398" y="521"/>
                  </a:lnTo>
                  <a:lnTo>
                    <a:pt x="1395" y="515"/>
                  </a:lnTo>
                  <a:lnTo>
                    <a:pt x="1392" y="509"/>
                  </a:lnTo>
                  <a:lnTo>
                    <a:pt x="1386" y="504"/>
                  </a:lnTo>
                  <a:lnTo>
                    <a:pt x="1381" y="500"/>
                  </a:lnTo>
                  <a:lnTo>
                    <a:pt x="1381" y="500"/>
                  </a:lnTo>
                  <a:lnTo>
                    <a:pt x="1371" y="502"/>
                  </a:lnTo>
                  <a:lnTo>
                    <a:pt x="1363" y="505"/>
                  </a:lnTo>
                  <a:lnTo>
                    <a:pt x="1354" y="508"/>
                  </a:lnTo>
                  <a:lnTo>
                    <a:pt x="1351" y="510"/>
                  </a:lnTo>
                  <a:lnTo>
                    <a:pt x="1349" y="514"/>
                  </a:lnTo>
                  <a:lnTo>
                    <a:pt x="1349" y="514"/>
                  </a:lnTo>
                  <a:lnTo>
                    <a:pt x="1354" y="536"/>
                  </a:lnTo>
                  <a:lnTo>
                    <a:pt x="1362" y="560"/>
                  </a:lnTo>
                  <a:lnTo>
                    <a:pt x="1371" y="584"/>
                  </a:lnTo>
                  <a:lnTo>
                    <a:pt x="1382" y="609"/>
                  </a:lnTo>
                  <a:lnTo>
                    <a:pt x="1405" y="659"/>
                  </a:lnTo>
                  <a:lnTo>
                    <a:pt x="1427" y="708"/>
                  </a:lnTo>
                  <a:lnTo>
                    <a:pt x="1427" y="708"/>
                  </a:lnTo>
                  <a:lnTo>
                    <a:pt x="1432" y="722"/>
                  </a:lnTo>
                  <a:lnTo>
                    <a:pt x="1434" y="735"/>
                  </a:lnTo>
                  <a:lnTo>
                    <a:pt x="1435" y="746"/>
                  </a:lnTo>
                  <a:lnTo>
                    <a:pt x="1434" y="756"/>
                  </a:lnTo>
                  <a:lnTo>
                    <a:pt x="1434" y="756"/>
                  </a:lnTo>
                  <a:lnTo>
                    <a:pt x="1432" y="761"/>
                  </a:lnTo>
                  <a:lnTo>
                    <a:pt x="1428" y="766"/>
                  </a:lnTo>
                  <a:lnTo>
                    <a:pt x="1424" y="771"/>
                  </a:lnTo>
                  <a:lnTo>
                    <a:pt x="1417" y="773"/>
                  </a:lnTo>
                  <a:lnTo>
                    <a:pt x="1411" y="774"/>
                  </a:lnTo>
                  <a:lnTo>
                    <a:pt x="1404" y="774"/>
                  </a:lnTo>
                  <a:lnTo>
                    <a:pt x="1399" y="772"/>
                  </a:lnTo>
                  <a:lnTo>
                    <a:pt x="1393" y="767"/>
                  </a:lnTo>
                  <a:lnTo>
                    <a:pt x="1393" y="767"/>
                  </a:lnTo>
                  <a:lnTo>
                    <a:pt x="1381" y="735"/>
                  </a:lnTo>
                  <a:lnTo>
                    <a:pt x="1368" y="705"/>
                  </a:lnTo>
                  <a:lnTo>
                    <a:pt x="1355" y="677"/>
                  </a:lnTo>
                  <a:lnTo>
                    <a:pt x="1341" y="650"/>
                  </a:lnTo>
                  <a:lnTo>
                    <a:pt x="1312" y="595"/>
                  </a:lnTo>
                  <a:lnTo>
                    <a:pt x="1298" y="567"/>
                  </a:lnTo>
                  <a:lnTo>
                    <a:pt x="1284" y="538"/>
                  </a:lnTo>
                  <a:lnTo>
                    <a:pt x="1284" y="538"/>
                  </a:lnTo>
                  <a:lnTo>
                    <a:pt x="1278" y="540"/>
                  </a:lnTo>
                  <a:lnTo>
                    <a:pt x="1273" y="541"/>
                  </a:lnTo>
                  <a:lnTo>
                    <a:pt x="1268" y="545"/>
                  </a:lnTo>
                  <a:lnTo>
                    <a:pt x="1265" y="549"/>
                  </a:lnTo>
                  <a:lnTo>
                    <a:pt x="1265" y="549"/>
                  </a:lnTo>
                  <a:lnTo>
                    <a:pt x="1269" y="566"/>
                  </a:lnTo>
                  <a:lnTo>
                    <a:pt x="1275" y="583"/>
                  </a:lnTo>
                  <a:lnTo>
                    <a:pt x="1281" y="601"/>
                  </a:lnTo>
                  <a:lnTo>
                    <a:pt x="1290" y="618"/>
                  </a:lnTo>
                  <a:lnTo>
                    <a:pt x="1306" y="655"/>
                  </a:lnTo>
                  <a:lnTo>
                    <a:pt x="1324" y="691"/>
                  </a:lnTo>
                  <a:lnTo>
                    <a:pt x="1324" y="691"/>
                  </a:lnTo>
                  <a:lnTo>
                    <a:pt x="1336" y="718"/>
                  </a:lnTo>
                  <a:lnTo>
                    <a:pt x="1342" y="733"/>
                  </a:lnTo>
                  <a:lnTo>
                    <a:pt x="1347" y="747"/>
                  </a:lnTo>
                  <a:lnTo>
                    <a:pt x="1350" y="762"/>
                  </a:lnTo>
                  <a:lnTo>
                    <a:pt x="1350" y="769"/>
                  </a:lnTo>
                  <a:lnTo>
                    <a:pt x="1350" y="777"/>
                  </a:lnTo>
                  <a:lnTo>
                    <a:pt x="1349" y="783"/>
                  </a:lnTo>
                  <a:lnTo>
                    <a:pt x="1348" y="791"/>
                  </a:lnTo>
                  <a:lnTo>
                    <a:pt x="1344" y="797"/>
                  </a:lnTo>
                  <a:lnTo>
                    <a:pt x="1341" y="804"/>
                  </a:lnTo>
                  <a:lnTo>
                    <a:pt x="1341" y="804"/>
                  </a:lnTo>
                  <a:lnTo>
                    <a:pt x="1336" y="805"/>
                  </a:lnTo>
                  <a:lnTo>
                    <a:pt x="1331" y="804"/>
                  </a:lnTo>
                  <a:lnTo>
                    <a:pt x="1325" y="803"/>
                  </a:lnTo>
                  <a:lnTo>
                    <a:pt x="1320" y="801"/>
                  </a:lnTo>
                  <a:lnTo>
                    <a:pt x="1309" y="793"/>
                  </a:lnTo>
                  <a:lnTo>
                    <a:pt x="1299" y="783"/>
                  </a:lnTo>
                  <a:lnTo>
                    <a:pt x="1291" y="774"/>
                  </a:lnTo>
                  <a:lnTo>
                    <a:pt x="1283" y="762"/>
                  </a:lnTo>
                  <a:lnTo>
                    <a:pt x="1272" y="743"/>
                  </a:lnTo>
                  <a:lnTo>
                    <a:pt x="1272" y="743"/>
                  </a:lnTo>
                  <a:lnTo>
                    <a:pt x="1263" y="723"/>
                  </a:lnTo>
                  <a:lnTo>
                    <a:pt x="1253" y="703"/>
                  </a:lnTo>
                  <a:lnTo>
                    <a:pt x="1236" y="659"/>
                  </a:lnTo>
                  <a:lnTo>
                    <a:pt x="1219" y="616"/>
                  </a:lnTo>
                  <a:lnTo>
                    <a:pt x="1212" y="596"/>
                  </a:lnTo>
                  <a:lnTo>
                    <a:pt x="1203" y="578"/>
                  </a:lnTo>
                  <a:lnTo>
                    <a:pt x="1203" y="578"/>
                  </a:lnTo>
                  <a:lnTo>
                    <a:pt x="1195" y="581"/>
                  </a:lnTo>
                  <a:lnTo>
                    <a:pt x="1187" y="584"/>
                  </a:lnTo>
                  <a:lnTo>
                    <a:pt x="1171" y="593"/>
                  </a:lnTo>
                  <a:lnTo>
                    <a:pt x="1171" y="593"/>
                  </a:lnTo>
                  <a:lnTo>
                    <a:pt x="1171" y="596"/>
                  </a:lnTo>
                  <a:lnTo>
                    <a:pt x="1172" y="598"/>
                  </a:lnTo>
                  <a:lnTo>
                    <a:pt x="1175" y="600"/>
                  </a:lnTo>
                  <a:lnTo>
                    <a:pt x="1177" y="602"/>
                  </a:lnTo>
                  <a:lnTo>
                    <a:pt x="1178" y="603"/>
                  </a:lnTo>
                  <a:lnTo>
                    <a:pt x="1180" y="607"/>
                  </a:lnTo>
                  <a:lnTo>
                    <a:pt x="1178" y="610"/>
                  </a:lnTo>
                  <a:lnTo>
                    <a:pt x="1178" y="610"/>
                  </a:lnTo>
                  <a:lnTo>
                    <a:pt x="1178" y="614"/>
                  </a:lnTo>
                  <a:lnTo>
                    <a:pt x="1177" y="620"/>
                  </a:lnTo>
                  <a:lnTo>
                    <a:pt x="1180" y="628"/>
                  </a:lnTo>
                  <a:lnTo>
                    <a:pt x="1183" y="638"/>
                  </a:lnTo>
                  <a:lnTo>
                    <a:pt x="1188" y="648"/>
                  </a:lnTo>
                  <a:lnTo>
                    <a:pt x="1201" y="668"/>
                  </a:lnTo>
                  <a:lnTo>
                    <a:pt x="1216" y="689"/>
                  </a:lnTo>
                  <a:lnTo>
                    <a:pt x="1216" y="689"/>
                  </a:lnTo>
                  <a:lnTo>
                    <a:pt x="1222" y="700"/>
                  </a:lnTo>
                  <a:lnTo>
                    <a:pt x="1228" y="711"/>
                  </a:lnTo>
                  <a:lnTo>
                    <a:pt x="1239" y="734"/>
                  </a:lnTo>
                  <a:lnTo>
                    <a:pt x="1250" y="759"/>
                  </a:lnTo>
                  <a:lnTo>
                    <a:pt x="1262" y="782"/>
                  </a:lnTo>
                  <a:lnTo>
                    <a:pt x="1262" y="782"/>
                  </a:lnTo>
                  <a:lnTo>
                    <a:pt x="1268" y="792"/>
                  </a:lnTo>
                  <a:lnTo>
                    <a:pt x="1276" y="803"/>
                  </a:lnTo>
                  <a:lnTo>
                    <a:pt x="1284" y="813"/>
                  </a:lnTo>
                  <a:lnTo>
                    <a:pt x="1292" y="824"/>
                  </a:lnTo>
                  <a:lnTo>
                    <a:pt x="1292" y="824"/>
                  </a:lnTo>
                  <a:lnTo>
                    <a:pt x="1304" y="844"/>
                  </a:lnTo>
                  <a:lnTo>
                    <a:pt x="1309" y="854"/>
                  </a:lnTo>
                  <a:lnTo>
                    <a:pt x="1314" y="864"/>
                  </a:lnTo>
                  <a:lnTo>
                    <a:pt x="1322" y="871"/>
                  </a:lnTo>
                  <a:lnTo>
                    <a:pt x="1329" y="878"/>
                  </a:lnTo>
                  <a:lnTo>
                    <a:pt x="1334" y="880"/>
                  </a:lnTo>
                  <a:lnTo>
                    <a:pt x="1338" y="882"/>
                  </a:lnTo>
                  <a:lnTo>
                    <a:pt x="1343" y="883"/>
                  </a:lnTo>
                  <a:lnTo>
                    <a:pt x="1349" y="883"/>
                  </a:lnTo>
                  <a:lnTo>
                    <a:pt x="1349" y="883"/>
                  </a:lnTo>
                  <a:lnTo>
                    <a:pt x="1354" y="882"/>
                  </a:lnTo>
                  <a:lnTo>
                    <a:pt x="1359" y="881"/>
                  </a:lnTo>
                  <a:lnTo>
                    <a:pt x="1364" y="878"/>
                  </a:lnTo>
                  <a:lnTo>
                    <a:pt x="1367" y="874"/>
                  </a:lnTo>
                  <a:lnTo>
                    <a:pt x="1370" y="871"/>
                  </a:lnTo>
                  <a:lnTo>
                    <a:pt x="1372" y="867"/>
                  </a:lnTo>
                  <a:lnTo>
                    <a:pt x="1377" y="857"/>
                  </a:lnTo>
                  <a:lnTo>
                    <a:pt x="1383" y="837"/>
                  </a:lnTo>
                  <a:lnTo>
                    <a:pt x="1388" y="827"/>
                  </a:lnTo>
                  <a:lnTo>
                    <a:pt x="1392" y="823"/>
                  </a:lnTo>
                  <a:lnTo>
                    <a:pt x="1395" y="819"/>
                  </a:lnTo>
                  <a:lnTo>
                    <a:pt x="1395" y="819"/>
                  </a:lnTo>
                  <a:lnTo>
                    <a:pt x="1400" y="815"/>
                  </a:lnTo>
                  <a:lnTo>
                    <a:pt x="1404" y="812"/>
                  </a:lnTo>
                  <a:lnTo>
                    <a:pt x="1410" y="811"/>
                  </a:lnTo>
                  <a:lnTo>
                    <a:pt x="1415" y="809"/>
                  </a:lnTo>
                  <a:lnTo>
                    <a:pt x="1426" y="809"/>
                  </a:lnTo>
                  <a:lnTo>
                    <a:pt x="1437" y="810"/>
                  </a:lnTo>
                  <a:lnTo>
                    <a:pt x="1458" y="814"/>
                  </a:lnTo>
                  <a:lnTo>
                    <a:pt x="1468" y="815"/>
                  </a:lnTo>
                  <a:lnTo>
                    <a:pt x="1476" y="817"/>
                  </a:lnTo>
                  <a:lnTo>
                    <a:pt x="1476" y="817"/>
                  </a:lnTo>
                  <a:lnTo>
                    <a:pt x="1478" y="808"/>
                  </a:lnTo>
                  <a:lnTo>
                    <a:pt x="1480" y="799"/>
                  </a:lnTo>
                  <a:lnTo>
                    <a:pt x="1481" y="781"/>
                  </a:lnTo>
                  <a:lnTo>
                    <a:pt x="1481" y="763"/>
                  </a:lnTo>
                  <a:lnTo>
                    <a:pt x="1478" y="745"/>
                  </a:lnTo>
                  <a:lnTo>
                    <a:pt x="1478" y="745"/>
                  </a:lnTo>
                  <a:close/>
                  <a:moveTo>
                    <a:pt x="1387" y="676"/>
                  </a:moveTo>
                  <a:lnTo>
                    <a:pt x="1387" y="676"/>
                  </a:lnTo>
                  <a:lnTo>
                    <a:pt x="1380" y="658"/>
                  </a:lnTo>
                  <a:lnTo>
                    <a:pt x="1372" y="639"/>
                  </a:lnTo>
                  <a:lnTo>
                    <a:pt x="1359" y="600"/>
                  </a:lnTo>
                  <a:lnTo>
                    <a:pt x="1352" y="582"/>
                  </a:lnTo>
                  <a:lnTo>
                    <a:pt x="1343" y="565"/>
                  </a:lnTo>
                  <a:lnTo>
                    <a:pt x="1334" y="548"/>
                  </a:lnTo>
                  <a:lnTo>
                    <a:pt x="1327" y="540"/>
                  </a:lnTo>
                  <a:lnTo>
                    <a:pt x="1321" y="534"/>
                  </a:lnTo>
                  <a:lnTo>
                    <a:pt x="1321" y="534"/>
                  </a:lnTo>
                  <a:lnTo>
                    <a:pt x="1321" y="530"/>
                  </a:lnTo>
                  <a:lnTo>
                    <a:pt x="1320" y="529"/>
                  </a:lnTo>
                  <a:lnTo>
                    <a:pt x="1320" y="526"/>
                  </a:lnTo>
                  <a:lnTo>
                    <a:pt x="1321" y="524"/>
                  </a:lnTo>
                  <a:lnTo>
                    <a:pt x="1321" y="524"/>
                  </a:lnTo>
                  <a:lnTo>
                    <a:pt x="1317" y="524"/>
                  </a:lnTo>
                  <a:lnTo>
                    <a:pt x="1317" y="524"/>
                  </a:lnTo>
                  <a:lnTo>
                    <a:pt x="1313" y="525"/>
                  </a:lnTo>
                  <a:lnTo>
                    <a:pt x="1311" y="527"/>
                  </a:lnTo>
                  <a:lnTo>
                    <a:pt x="1309" y="529"/>
                  </a:lnTo>
                  <a:lnTo>
                    <a:pt x="1304" y="529"/>
                  </a:lnTo>
                  <a:lnTo>
                    <a:pt x="1304" y="529"/>
                  </a:lnTo>
                  <a:lnTo>
                    <a:pt x="1310" y="546"/>
                  </a:lnTo>
                  <a:lnTo>
                    <a:pt x="1318" y="562"/>
                  </a:lnTo>
                  <a:lnTo>
                    <a:pt x="1334" y="593"/>
                  </a:lnTo>
                  <a:lnTo>
                    <a:pt x="1351" y="624"/>
                  </a:lnTo>
                  <a:lnTo>
                    <a:pt x="1368" y="654"/>
                  </a:lnTo>
                  <a:lnTo>
                    <a:pt x="1368" y="654"/>
                  </a:lnTo>
                  <a:lnTo>
                    <a:pt x="1373" y="667"/>
                  </a:lnTo>
                  <a:lnTo>
                    <a:pt x="1378" y="678"/>
                  </a:lnTo>
                  <a:lnTo>
                    <a:pt x="1385" y="703"/>
                  </a:lnTo>
                  <a:lnTo>
                    <a:pt x="1389" y="715"/>
                  </a:lnTo>
                  <a:lnTo>
                    <a:pt x="1394" y="726"/>
                  </a:lnTo>
                  <a:lnTo>
                    <a:pt x="1400" y="735"/>
                  </a:lnTo>
                  <a:lnTo>
                    <a:pt x="1408" y="743"/>
                  </a:lnTo>
                  <a:lnTo>
                    <a:pt x="1408" y="743"/>
                  </a:lnTo>
                  <a:lnTo>
                    <a:pt x="1410" y="733"/>
                  </a:lnTo>
                  <a:lnTo>
                    <a:pt x="1409" y="724"/>
                  </a:lnTo>
                  <a:lnTo>
                    <a:pt x="1408" y="716"/>
                  </a:lnTo>
                  <a:lnTo>
                    <a:pt x="1404" y="708"/>
                  </a:lnTo>
                  <a:lnTo>
                    <a:pt x="1396" y="692"/>
                  </a:lnTo>
                  <a:lnTo>
                    <a:pt x="1387" y="676"/>
                  </a:lnTo>
                  <a:lnTo>
                    <a:pt x="1387" y="676"/>
                  </a:lnTo>
                  <a:close/>
                  <a:moveTo>
                    <a:pt x="1262" y="610"/>
                  </a:moveTo>
                  <a:lnTo>
                    <a:pt x="1262" y="610"/>
                  </a:lnTo>
                  <a:lnTo>
                    <a:pt x="1258" y="595"/>
                  </a:lnTo>
                  <a:lnTo>
                    <a:pt x="1253" y="580"/>
                  </a:lnTo>
                  <a:lnTo>
                    <a:pt x="1251" y="572"/>
                  </a:lnTo>
                  <a:lnTo>
                    <a:pt x="1248" y="567"/>
                  </a:lnTo>
                  <a:lnTo>
                    <a:pt x="1244" y="562"/>
                  </a:lnTo>
                  <a:lnTo>
                    <a:pt x="1237" y="559"/>
                  </a:lnTo>
                  <a:lnTo>
                    <a:pt x="1237" y="559"/>
                  </a:lnTo>
                  <a:lnTo>
                    <a:pt x="1236" y="561"/>
                  </a:lnTo>
                  <a:lnTo>
                    <a:pt x="1233" y="563"/>
                  </a:lnTo>
                  <a:lnTo>
                    <a:pt x="1227" y="564"/>
                  </a:lnTo>
                  <a:lnTo>
                    <a:pt x="1223" y="565"/>
                  </a:lnTo>
                  <a:lnTo>
                    <a:pt x="1220" y="567"/>
                  </a:lnTo>
                  <a:lnTo>
                    <a:pt x="1219" y="569"/>
                  </a:lnTo>
                  <a:lnTo>
                    <a:pt x="1218" y="574"/>
                  </a:lnTo>
                  <a:lnTo>
                    <a:pt x="1218" y="574"/>
                  </a:lnTo>
                  <a:lnTo>
                    <a:pt x="1225" y="584"/>
                  </a:lnTo>
                  <a:lnTo>
                    <a:pt x="1231" y="597"/>
                  </a:lnTo>
                  <a:lnTo>
                    <a:pt x="1243" y="623"/>
                  </a:lnTo>
                  <a:lnTo>
                    <a:pt x="1266" y="680"/>
                  </a:lnTo>
                  <a:lnTo>
                    <a:pt x="1278" y="707"/>
                  </a:lnTo>
                  <a:lnTo>
                    <a:pt x="1284" y="721"/>
                  </a:lnTo>
                  <a:lnTo>
                    <a:pt x="1292" y="734"/>
                  </a:lnTo>
                  <a:lnTo>
                    <a:pt x="1299" y="747"/>
                  </a:lnTo>
                  <a:lnTo>
                    <a:pt x="1308" y="759"/>
                  </a:lnTo>
                  <a:lnTo>
                    <a:pt x="1317" y="769"/>
                  </a:lnTo>
                  <a:lnTo>
                    <a:pt x="1326" y="780"/>
                  </a:lnTo>
                  <a:lnTo>
                    <a:pt x="1326" y="780"/>
                  </a:lnTo>
                  <a:lnTo>
                    <a:pt x="1325" y="768"/>
                  </a:lnTo>
                  <a:lnTo>
                    <a:pt x="1323" y="757"/>
                  </a:lnTo>
                  <a:lnTo>
                    <a:pt x="1321" y="745"/>
                  </a:lnTo>
                  <a:lnTo>
                    <a:pt x="1318" y="734"/>
                  </a:lnTo>
                  <a:lnTo>
                    <a:pt x="1309" y="713"/>
                  </a:lnTo>
                  <a:lnTo>
                    <a:pt x="1301" y="691"/>
                  </a:lnTo>
                  <a:lnTo>
                    <a:pt x="1280" y="651"/>
                  </a:lnTo>
                  <a:lnTo>
                    <a:pt x="1271" y="630"/>
                  </a:lnTo>
                  <a:lnTo>
                    <a:pt x="1262" y="610"/>
                  </a:lnTo>
                  <a:lnTo>
                    <a:pt x="1262" y="610"/>
                  </a:lnTo>
                  <a:close/>
                  <a:moveTo>
                    <a:pt x="894" y="822"/>
                  </a:moveTo>
                  <a:lnTo>
                    <a:pt x="894" y="822"/>
                  </a:lnTo>
                  <a:lnTo>
                    <a:pt x="887" y="829"/>
                  </a:lnTo>
                  <a:lnTo>
                    <a:pt x="881" y="837"/>
                  </a:lnTo>
                  <a:lnTo>
                    <a:pt x="871" y="855"/>
                  </a:lnTo>
                  <a:lnTo>
                    <a:pt x="863" y="873"/>
                  </a:lnTo>
                  <a:lnTo>
                    <a:pt x="856" y="893"/>
                  </a:lnTo>
                  <a:lnTo>
                    <a:pt x="856" y="893"/>
                  </a:lnTo>
                  <a:lnTo>
                    <a:pt x="870" y="898"/>
                  </a:lnTo>
                  <a:lnTo>
                    <a:pt x="885" y="902"/>
                  </a:lnTo>
                  <a:lnTo>
                    <a:pt x="900" y="905"/>
                  </a:lnTo>
                  <a:lnTo>
                    <a:pt x="915" y="909"/>
                  </a:lnTo>
                  <a:lnTo>
                    <a:pt x="931" y="911"/>
                  </a:lnTo>
                  <a:lnTo>
                    <a:pt x="947" y="913"/>
                  </a:lnTo>
                  <a:lnTo>
                    <a:pt x="979" y="914"/>
                  </a:lnTo>
                  <a:lnTo>
                    <a:pt x="1013" y="913"/>
                  </a:lnTo>
                  <a:lnTo>
                    <a:pt x="1045" y="912"/>
                  </a:lnTo>
                  <a:lnTo>
                    <a:pt x="1076" y="909"/>
                  </a:lnTo>
                  <a:lnTo>
                    <a:pt x="1105" y="905"/>
                  </a:lnTo>
                  <a:lnTo>
                    <a:pt x="1105" y="905"/>
                  </a:lnTo>
                  <a:lnTo>
                    <a:pt x="1127" y="902"/>
                  </a:lnTo>
                  <a:lnTo>
                    <a:pt x="1150" y="898"/>
                  </a:lnTo>
                  <a:lnTo>
                    <a:pt x="1171" y="894"/>
                  </a:lnTo>
                  <a:lnTo>
                    <a:pt x="1191" y="888"/>
                  </a:lnTo>
                  <a:lnTo>
                    <a:pt x="1212" y="882"/>
                  </a:lnTo>
                  <a:lnTo>
                    <a:pt x="1231" y="875"/>
                  </a:lnTo>
                  <a:lnTo>
                    <a:pt x="1249" y="869"/>
                  </a:lnTo>
                  <a:lnTo>
                    <a:pt x="1267" y="860"/>
                  </a:lnTo>
                  <a:lnTo>
                    <a:pt x="1267" y="860"/>
                  </a:lnTo>
                  <a:lnTo>
                    <a:pt x="1251" y="832"/>
                  </a:lnTo>
                  <a:lnTo>
                    <a:pt x="1236" y="799"/>
                  </a:lnTo>
                  <a:lnTo>
                    <a:pt x="1205" y="734"/>
                  </a:lnTo>
                  <a:lnTo>
                    <a:pt x="1146" y="605"/>
                  </a:lnTo>
                  <a:lnTo>
                    <a:pt x="1146" y="605"/>
                  </a:lnTo>
                  <a:lnTo>
                    <a:pt x="1128" y="615"/>
                  </a:lnTo>
                  <a:lnTo>
                    <a:pt x="1110" y="627"/>
                  </a:lnTo>
                  <a:lnTo>
                    <a:pt x="1075" y="651"/>
                  </a:lnTo>
                  <a:lnTo>
                    <a:pt x="1041" y="675"/>
                  </a:lnTo>
                  <a:lnTo>
                    <a:pt x="1010" y="703"/>
                  </a:lnTo>
                  <a:lnTo>
                    <a:pt x="979" y="731"/>
                  </a:lnTo>
                  <a:lnTo>
                    <a:pt x="949" y="761"/>
                  </a:lnTo>
                  <a:lnTo>
                    <a:pt x="922" y="791"/>
                  </a:lnTo>
                  <a:lnTo>
                    <a:pt x="894" y="822"/>
                  </a:lnTo>
                  <a:lnTo>
                    <a:pt x="894" y="822"/>
                  </a:lnTo>
                  <a:close/>
                  <a:moveTo>
                    <a:pt x="625" y="1662"/>
                  </a:moveTo>
                  <a:lnTo>
                    <a:pt x="625" y="1662"/>
                  </a:lnTo>
                  <a:lnTo>
                    <a:pt x="623" y="1659"/>
                  </a:lnTo>
                  <a:lnTo>
                    <a:pt x="621" y="1656"/>
                  </a:lnTo>
                  <a:lnTo>
                    <a:pt x="616" y="1646"/>
                  </a:lnTo>
                  <a:lnTo>
                    <a:pt x="611" y="1636"/>
                  </a:lnTo>
                  <a:lnTo>
                    <a:pt x="607" y="1631"/>
                  </a:lnTo>
                  <a:lnTo>
                    <a:pt x="604" y="1628"/>
                  </a:lnTo>
                  <a:lnTo>
                    <a:pt x="604" y="1628"/>
                  </a:lnTo>
                  <a:lnTo>
                    <a:pt x="600" y="1612"/>
                  </a:lnTo>
                  <a:lnTo>
                    <a:pt x="597" y="1597"/>
                  </a:lnTo>
                  <a:lnTo>
                    <a:pt x="592" y="1584"/>
                  </a:lnTo>
                  <a:lnTo>
                    <a:pt x="586" y="1572"/>
                  </a:lnTo>
                  <a:lnTo>
                    <a:pt x="575" y="1549"/>
                  </a:lnTo>
                  <a:lnTo>
                    <a:pt x="569" y="1536"/>
                  </a:lnTo>
                  <a:lnTo>
                    <a:pt x="564" y="1522"/>
                  </a:lnTo>
                  <a:lnTo>
                    <a:pt x="564" y="1522"/>
                  </a:lnTo>
                  <a:lnTo>
                    <a:pt x="559" y="1518"/>
                  </a:lnTo>
                  <a:lnTo>
                    <a:pt x="554" y="1514"/>
                  </a:lnTo>
                  <a:lnTo>
                    <a:pt x="547" y="1503"/>
                  </a:lnTo>
                  <a:lnTo>
                    <a:pt x="540" y="1493"/>
                  </a:lnTo>
                  <a:lnTo>
                    <a:pt x="532" y="1483"/>
                  </a:lnTo>
                  <a:lnTo>
                    <a:pt x="532" y="1483"/>
                  </a:lnTo>
                  <a:lnTo>
                    <a:pt x="531" y="1478"/>
                  </a:lnTo>
                  <a:lnTo>
                    <a:pt x="530" y="1474"/>
                  </a:lnTo>
                  <a:lnTo>
                    <a:pt x="527" y="1471"/>
                  </a:lnTo>
                  <a:lnTo>
                    <a:pt x="526" y="1465"/>
                  </a:lnTo>
                  <a:lnTo>
                    <a:pt x="526" y="1465"/>
                  </a:lnTo>
                  <a:lnTo>
                    <a:pt x="518" y="1454"/>
                  </a:lnTo>
                  <a:lnTo>
                    <a:pt x="510" y="1441"/>
                  </a:lnTo>
                  <a:lnTo>
                    <a:pt x="503" y="1427"/>
                  </a:lnTo>
                  <a:lnTo>
                    <a:pt x="496" y="1412"/>
                  </a:lnTo>
                  <a:lnTo>
                    <a:pt x="490" y="1398"/>
                  </a:lnTo>
                  <a:lnTo>
                    <a:pt x="484" y="1384"/>
                  </a:lnTo>
                  <a:lnTo>
                    <a:pt x="475" y="1371"/>
                  </a:lnTo>
                  <a:lnTo>
                    <a:pt x="471" y="1366"/>
                  </a:lnTo>
                  <a:lnTo>
                    <a:pt x="465" y="1360"/>
                  </a:lnTo>
                  <a:lnTo>
                    <a:pt x="465" y="1360"/>
                  </a:lnTo>
                  <a:lnTo>
                    <a:pt x="439" y="1309"/>
                  </a:lnTo>
                  <a:lnTo>
                    <a:pt x="413" y="1259"/>
                  </a:lnTo>
                  <a:lnTo>
                    <a:pt x="388" y="1206"/>
                  </a:lnTo>
                  <a:lnTo>
                    <a:pt x="365" y="1154"/>
                  </a:lnTo>
                  <a:lnTo>
                    <a:pt x="365" y="1154"/>
                  </a:lnTo>
                  <a:lnTo>
                    <a:pt x="348" y="1115"/>
                  </a:lnTo>
                  <a:lnTo>
                    <a:pt x="329" y="1078"/>
                  </a:lnTo>
                  <a:lnTo>
                    <a:pt x="291" y="1004"/>
                  </a:lnTo>
                  <a:lnTo>
                    <a:pt x="272" y="966"/>
                  </a:lnTo>
                  <a:lnTo>
                    <a:pt x="254" y="929"/>
                  </a:lnTo>
                  <a:lnTo>
                    <a:pt x="237" y="890"/>
                  </a:lnTo>
                  <a:lnTo>
                    <a:pt x="222" y="851"/>
                  </a:lnTo>
                  <a:lnTo>
                    <a:pt x="222" y="851"/>
                  </a:lnTo>
                  <a:lnTo>
                    <a:pt x="215" y="853"/>
                  </a:lnTo>
                  <a:lnTo>
                    <a:pt x="208" y="857"/>
                  </a:lnTo>
                  <a:lnTo>
                    <a:pt x="201" y="859"/>
                  </a:lnTo>
                  <a:lnTo>
                    <a:pt x="197" y="860"/>
                  </a:lnTo>
                  <a:lnTo>
                    <a:pt x="192" y="860"/>
                  </a:lnTo>
                  <a:lnTo>
                    <a:pt x="192" y="860"/>
                  </a:lnTo>
                  <a:lnTo>
                    <a:pt x="200" y="881"/>
                  </a:lnTo>
                  <a:lnTo>
                    <a:pt x="207" y="900"/>
                  </a:lnTo>
                  <a:lnTo>
                    <a:pt x="216" y="919"/>
                  </a:lnTo>
                  <a:lnTo>
                    <a:pt x="226" y="939"/>
                  </a:lnTo>
                  <a:lnTo>
                    <a:pt x="245" y="975"/>
                  </a:lnTo>
                  <a:lnTo>
                    <a:pt x="264" y="1010"/>
                  </a:lnTo>
                  <a:lnTo>
                    <a:pt x="264" y="1010"/>
                  </a:lnTo>
                  <a:lnTo>
                    <a:pt x="272" y="1029"/>
                  </a:lnTo>
                  <a:lnTo>
                    <a:pt x="279" y="1048"/>
                  </a:lnTo>
                  <a:lnTo>
                    <a:pt x="287" y="1066"/>
                  </a:lnTo>
                  <a:lnTo>
                    <a:pt x="296" y="1084"/>
                  </a:lnTo>
                  <a:lnTo>
                    <a:pt x="296" y="1084"/>
                  </a:lnTo>
                  <a:lnTo>
                    <a:pt x="327" y="1146"/>
                  </a:lnTo>
                  <a:lnTo>
                    <a:pt x="357" y="1208"/>
                  </a:lnTo>
                  <a:lnTo>
                    <a:pt x="417" y="1334"/>
                  </a:lnTo>
                  <a:lnTo>
                    <a:pt x="448" y="1395"/>
                  </a:lnTo>
                  <a:lnTo>
                    <a:pt x="479" y="1455"/>
                  </a:lnTo>
                  <a:lnTo>
                    <a:pt x="496" y="1485"/>
                  </a:lnTo>
                  <a:lnTo>
                    <a:pt x="512" y="1514"/>
                  </a:lnTo>
                  <a:lnTo>
                    <a:pt x="531" y="1541"/>
                  </a:lnTo>
                  <a:lnTo>
                    <a:pt x="549" y="1569"/>
                  </a:lnTo>
                  <a:lnTo>
                    <a:pt x="549" y="1569"/>
                  </a:lnTo>
                  <a:lnTo>
                    <a:pt x="553" y="1581"/>
                  </a:lnTo>
                  <a:lnTo>
                    <a:pt x="559" y="1593"/>
                  </a:lnTo>
                  <a:lnTo>
                    <a:pt x="570" y="1614"/>
                  </a:lnTo>
                  <a:lnTo>
                    <a:pt x="581" y="1637"/>
                  </a:lnTo>
                  <a:lnTo>
                    <a:pt x="586" y="1649"/>
                  </a:lnTo>
                  <a:lnTo>
                    <a:pt x="591" y="1660"/>
                  </a:lnTo>
                  <a:lnTo>
                    <a:pt x="591" y="1660"/>
                  </a:lnTo>
                  <a:lnTo>
                    <a:pt x="591" y="1662"/>
                  </a:lnTo>
                  <a:lnTo>
                    <a:pt x="590" y="1665"/>
                  </a:lnTo>
                  <a:lnTo>
                    <a:pt x="587" y="1668"/>
                  </a:lnTo>
                  <a:lnTo>
                    <a:pt x="586" y="1669"/>
                  </a:lnTo>
                  <a:lnTo>
                    <a:pt x="586" y="1671"/>
                  </a:lnTo>
                  <a:lnTo>
                    <a:pt x="586" y="1673"/>
                  </a:lnTo>
                  <a:lnTo>
                    <a:pt x="589" y="1675"/>
                  </a:lnTo>
                  <a:lnTo>
                    <a:pt x="589" y="1675"/>
                  </a:lnTo>
                  <a:lnTo>
                    <a:pt x="596" y="1677"/>
                  </a:lnTo>
                  <a:lnTo>
                    <a:pt x="601" y="1678"/>
                  </a:lnTo>
                  <a:lnTo>
                    <a:pt x="607" y="1677"/>
                  </a:lnTo>
                  <a:lnTo>
                    <a:pt x="611" y="1675"/>
                  </a:lnTo>
                  <a:lnTo>
                    <a:pt x="614" y="1673"/>
                  </a:lnTo>
                  <a:lnTo>
                    <a:pt x="618" y="1670"/>
                  </a:lnTo>
                  <a:lnTo>
                    <a:pt x="625" y="1662"/>
                  </a:lnTo>
                  <a:lnTo>
                    <a:pt x="625" y="1662"/>
                  </a:lnTo>
                  <a:close/>
                  <a:moveTo>
                    <a:pt x="107" y="930"/>
                  </a:moveTo>
                  <a:lnTo>
                    <a:pt x="107" y="930"/>
                  </a:lnTo>
                  <a:lnTo>
                    <a:pt x="118" y="954"/>
                  </a:lnTo>
                  <a:lnTo>
                    <a:pt x="131" y="976"/>
                  </a:lnTo>
                  <a:lnTo>
                    <a:pt x="131" y="976"/>
                  </a:lnTo>
                  <a:lnTo>
                    <a:pt x="154" y="1022"/>
                  </a:lnTo>
                  <a:lnTo>
                    <a:pt x="166" y="1046"/>
                  </a:lnTo>
                  <a:lnTo>
                    <a:pt x="177" y="1067"/>
                  </a:lnTo>
                  <a:lnTo>
                    <a:pt x="177" y="1067"/>
                  </a:lnTo>
                  <a:lnTo>
                    <a:pt x="203" y="1114"/>
                  </a:lnTo>
                  <a:lnTo>
                    <a:pt x="227" y="1161"/>
                  </a:lnTo>
                  <a:lnTo>
                    <a:pt x="250" y="1210"/>
                  </a:lnTo>
                  <a:lnTo>
                    <a:pt x="273" y="1258"/>
                  </a:lnTo>
                  <a:lnTo>
                    <a:pt x="317" y="1354"/>
                  </a:lnTo>
                  <a:lnTo>
                    <a:pt x="339" y="1402"/>
                  </a:lnTo>
                  <a:lnTo>
                    <a:pt x="363" y="1448"/>
                  </a:lnTo>
                  <a:lnTo>
                    <a:pt x="363" y="1448"/>
                  </a:lnTo>
                  <a:lnTo>
                    <a:pt x="373" y="1472"/>
                  </a:lnTo>
                  <a:lnTo>
                    <a:pt x="384" y="1496"/>
                  </a:lnTo>
                  <a:lnTo>
                    <a:pt x="402" y="1545"/>
                  </a:lnTo>
                  <a:lnTo>
                    <a:pt x="412" y="1568"/>
                  </a:lnTo>
                  <a:lnTo>
                    <a:pt x="423" y="1592"/>
                  </a:lnTo>
                  <a:lnTo>
                    <a:pt x="434" y="1614"/>
                  </a:lnTo>
                  <a:lnTo>
                    <a:pt x="448" y="1636"/>
                  </a:lnTo>
                  <a:lnTo>
                    <a:pt x="448" y="1636"/>
                  </a:lnTo>
                  <a:lnTo>
                    <a:pt x="448" y="1641"/>
                  </a:lnTo>
                  <a:lnTo>
                    <a:pt x="448" y="1649"/>
                  </a:lnTo>
                  <a:lnTo>
                    <a:pt x="451" y="1657"/>
                  </a:lnTo>
                  <a:lnTo>
                    <a:pt x="455" y="1667"/>
                  </a:lnTo>
                  <a:lnTo>
                    <a:pt x="460" y="1674"/>
                  </a:lnTo>
                  <a:lnTo>
                    <a:pt x="463" y="1676"/>
                  </a:lnTo>
                  <a:lnTo>
                    <a:pt x="468" y="1680"/>
                  </a:lnTo>
                  <a:lnTo>
                    <a:pt x="471" y="1681"/>
                  </a:lnTo>
                  <a:lnTo>
                    <a:pt x="475" y="1682"/>
                  </a:lnTo>
                  <a:lnTo>
                    <a:pt x="480" y="1682"/>
                  </a:lnTo>
                  <a:lnTo>
                    <a:pt x="485" y="1680"/>
                  </a:lnTo>
                  <a:lnTo>
                    <a:pt x="485" y="1680"/>
                  </a:lnTo>
                  <a:lnTo>
                    <a:pt x="486" y="1671"/>
                  </a:lnTo>
                  <a:lnTo>
                    <a:pt x="486" y="1664"/>
                  </a:lnTo>
                  <a:lnTo>
                    <a:pt x="486" y="1657"/>
                  </a:lnTo>
                  <a:lnTo>
                    <a:pt x="484" y="1651"/>
                  </a:lnTo>
                  <a:lnTo>
                    <a:pt x="480" y="1637"/>
                  </a:lnTo>
                  <a:lnTo>
                    <a:pt x="475" y="1621"/>
                  </a:lnTo>
                  <a:lnTo>
                    <a:pt x="475" y="1621"/>
                  </a:lnTo>
                  <a:lnTo>
                    <a:pt x="464" y="1604"/>
                  </a:lnTo>
                  <a:lnTo>
                    <a:pt x="454" y="1586"/>
                  </a:lnTo>
                  <a:lnTo>
                    <a:pt x="445" y="1568"/>
                  </a:lnTo>
                  <a:lnTo>
                    <a:pt x="435" y="1550"/>
                  </a:lnTo>
                  <a:lnTo>
                    <a:pt x="419" y="1514"/>
                  </a:lnTo>
                  <a:lnTo>
                    <a:pt x="401" y="1478"/>
                  </a:lnTo>
                  <a:lnTo>
                    <a:pt x="401" y="1478"/>
                  </a:lnTo>
                  <a:lnTo>
                    <a:pt x="385" y="1445"/>
                  </a:lnTo>
                  <a:lnTo>
                    <a:pt x="377" y="1429"/>
                  </a:lnTo>
                  <a:lnTo>
                    <a:pt x="369" y="1412"/>
                  </a:lnTo>
                  <a:lnTo>
                    <a:pt x="369" y="1412"/>
                  </a:lnTo>
                  <a:lnTo>
                    <a:pt x="362" y="1395"/>
                  </a:lnTo>
                  <a:lnTo>
                    <a:pt x="352" y="1379"/>
                  </a:lnTo>
                  <a:lnTo>
                    <a:pt x="342" y="1362"/>
                  </a:lnTo>
                  <a:lnTo>
                    <a:pt x="333" y="1346"/>
                  </a:lnTo>
                  <a:lnTo>
                    <a:pt x="333" y="1346"/>
                  </a:lnTo>
                  <a:lnTo>
                    <a:pt x="324" y="1327"/>
                  </a:lnTo>
                  <a:lnTo>
                    <a:pt x="318" y="1309"/>
                  </a:lnTo>
                  <a:lnTo>
                    <a:pt x="303" y="1272"/>
                  </a:lnTo>
                  <a:lnTo>
                    <a:pt x="303" y="1272"/>
                  </a:lnTo>
                  <a:lnTo>
                    <a:pt x="288" y="1235"/>
                  </a:lnTo>
                  <a:lnTo>
                    <a:pt x="272" y="1200"/>
                  </a:lnTo>
                  <a:lnTo>
                    <a:pt x="239" y="1129"/>
                  </a:lnTo>
                  <a:lnTo>
                    <a:pt x="239" y="1129"/>
                  </a:lnTo>
                  <a:lnTo>
                    <a:pt x="231" y="1111"/>
                  </a:lnTo>
                  <a:lnTo>
                    <a:pt x="221" y="1095"/>
                  </a:lnTo>
                  <a:lnTo>
                    <a:pt x="202" y="1062"/>
                  </a:lnTo>
                  <a:lnTo>
                    <a:pt x="183" y="1029"/>
                  </a:lnTo>
                  <a:lnTo>
                    <a:pt x="174" y="1013"/>
                  </a:lnTo>
                  <a:lnTo>
                    <a:pt x="166" y="996"/>
                  </a:lnTo>
                  <a:lnTo>
                    <a:pt x="166" y="996"/>
                  </a:lnTo>
                  <a:lnTo>
                    <a:pt x="158" y="978"/>
                  </a:lnTo>
                  <a:lnTo>
                    <a:pt x="151" y="958"/>
                  </a:lnTo>
                  <a:lnTo>
                    <a:pt x="142" y="936"/>
                  </a:lnTo>
                  <a:lnTo>
                    <a:pt x="133" y="915"/>
                  </a:lnTo>
                  <a:lnTo>
                    <a:pt x="128" y="905"/>
                  </a:lnTo>
                  <a:lnTo>
                    <a:pt x="123" y="896"/>
                  </a:lnTo>
                  <a:lnTo>
                    <a:pt x="117" y="887"/>
                  </a:lnTo>
                  <a:lnTo>
                    <a:pt x="111" y="881"/>
                  </a:lnTo>
                  <a:lnTo>
                    <a:pt x="105" y="875"/>
                  </a:lnTo>
                  <a:lnTo>
                    <a:pt x="97" y="871"/>
                  </a:lnTo>
                  <a:lnTo>
                    <a:pt x="90" y="869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7" y="884"/>
                  </a:lnTo>
                  <a:lnTo>
                    <a:pt x="93" y="899"/>
                  </a:lnTo>
                  <a:lnTo>
                    <a:pt x="107" y="930"/>
                  </a:lnTo>
                  <a:lnTo>
                    <a:pt x="107" y="930"/>
                  </a:lnTo>
                  <a:close/>
                  <a:moveTo>
                    <a:pt x="168" y="873"/>
                  </a:moveTo>
                  <a:lnTo>
                    <a:pt x="168" y="873"/>
                  </a:lnTo>
                  <a:lnTo>
                    <a:pt x="161" y="873"/>
                  </a:lnTo>
                  <a:lnTo>
                    <a:pt x="155" y="872"/>
                  </a:lnTo>
                  <a:lnTo>
                    <a:pt x="147" y="871"/>
                  </a:lnTo>
                  <a:lnTo>
                    <a:pt x="143" y="872"/>
                  </a:lnTo>
                  <a:lnTo>
                    <a:pt x="139" y="873"/>
                  </a:lnTo>
                  <a:lnTo>
                    <a:pt x="139" y="873"/>
                  </a:lnTo>
                  <a:lnTo>
                    <a:pt x="146" y="900"/>
                  </a:lnTo>
                  <a:lnTo>
                    <a:pt x="156" y="926"/>
                  </a:lnTo>
                  <a:lnTo>
                    <a:pt x="168" y="951"/>
                  </a:lnTo>
                  <a:lnTo>
                    <a:pt x="180" y="977"/>
                  </a:lnTo>
                  <a:lnTo>
                    <a:pt x="205" y="1026"/>
                  </a:lnTo>
                  <a:lnTo>
                    <a:pt x="232" y="1075"/>
                  </a:lnTo>
                  <a:lnTo>
                    <a:pt x="232" y="1075"/>
                  </a:lnTo>
                  <a:lnTo>
                    <a:pt x="246" y="1101"/>
                  </a:lnTo>
                  <a:lnTo>
                    <a:pt x="260" y="1129"/>
                  </a:lnTo>
                  <a:lnTo>
                    <a:pt x="286" y="1184"/>
                  </a:lnTo>
                  <a:lnTo>
                    <a:pt x="310" y="1238"/>
                  </a:lnTo>
                  <a:lnTo>
                    <a:pt x="334" y="1293"/>
                  </a:lnTo>
                  <a:lnTo>
                    <a:pt x="358" y="1349"/>
                  </a:lnTo>
                  <a:lnTo>
                    <a:pt x="384" y="1402"/>
                  </a:lnTo>
                  <a:lnTo>
                    <a:pt x="398" y="1430"/>
                  </a:lnTo>
                  <a:lnTo>
                    <a:pt x="412" y="1457"/>
                  </a:lnTo>
                  <a:lnTo>
                    <a:pt x="427" y="1484"/>
                  </a:lnTo>
                  <a:lnTo>
                    <a:pt x="443" y="1510"/>
                  </a:lnTo>
                  <a:lnTo>
                    <a:pt x="443" y="1510"/>
                  </a:lnTo>
                  <a:lnTo>
                    <a:pt x="454" y="1536"/>
                  </a:lnTo>
                  <a:lnTo>
                    <a:pt x="464" y="1561"/>
                  </a:lnTo>
                  <a:lnTo>
                    <a:pt x="478" y="1584"/>
                  </a:lnTo>
                  <a:lnTo>
                    <a:pt x="492" y="1609"/>
                  </a:lnTo>
                  <a:lnTo>
                    <a:pt x="492" y="1609"/>
                  </a:lnTo>
                  <a:lnTo>
                    <a:pt x="499" y="1607"/>
                  </a:lnTo>
                  <a:lnTo>
                    <a:pt x="506" y="1607"/>
                  </a:lnTo>
                  <a:lnTo>
                    <a:pt x="519" y="1608"/>
                  </a:lnTo>
                  <a:lnTo>
                    <a:pt x="524" y="1609"/>
                  </a:lnTo>
                  <a:lnTo>
                    <a:pt x="531" y="1610"/>
                  </a:lnTo>
                  <a:lnTo>
                    <a:pt x="536" y="1609"/>
                  </a:lnTo>
                  <a:lnTo>
                    <a:pt x="541" y="1606"/>
                  </a:lnTo>
                  <a:lnTo>
                    <a:pt x="541" y="1606"/>
                  </a:lnTo>
                  <a:lnTo>
                    <a:pt x="517" y="1562"/>
                  </a:lnTo>
                  <a:lnTo>
                    <a:pt x="492" y="1518"/>
                  </a:lnTo>
                  <a:lnTo>
                    <a:pt x="444" y="1427"/>
                  </a:lnTo>
                  <a:lnTo>
                    <a:pt x="398" y="1335"/>
                  </a:lnTo>
                  <a:lnTo>
                    <a:pt x="352" y="1243"/>
                  </a:lnTo>
                  <a:lnTo>
                    <a:pt x="262" y="1056"/>
                  </a:lnTo>
                  <a:lnTo>
                    <a:pt x="215" y="964"/>
                  </a:lnTo>
                  <a:lnTo>
                    <a:pt x="168" y="873"/>
                  </a:lnTo>
                  <a:lnTo>
                    <a:pt x="168" y="873"/>
                  </a:lnTo>
                  <a:close/>
                  <a:moveTo>
                    <a:pt x="714" y="917"/>
                  </a:moveTo>
                  <a:lnTo>
                    <a:pt x="714" y="917"/>
                  </a:lnTo>
                  <a:lnTo>
                    <a:pt x="700" y="924"/>
                  </a:lnTo>
                  <a:lnTo>
                    <a:pt x="687" y="930"/>
                  </a:lnTo>
                  <a:lnTo>
                    <a:pt x="682" y="934"/>
                  </a:lnTo>
                  <a:lnTo>
                    <a:pt x="677" y="939"/>
                  </a:lnTo>
                  <a:lnTo>
                    <a:pt x="673" y="944"/>
                  </a:lnTo>
                  <a:lnTo>
                    <a:pt x="670" y="948"/>
                  </a:lnTo>
                  <a:lnTo>
                    <a:pt x="667" y="955"/>
                  </a:lnTo>
                  <a:lnTo>
                    <a:pt x="665" y="960"/>
                  </a:lnTo>
                  <a:lnTo>
                    <a:pt x="663" y="966"/>
                  </a:lnTo>
                  <a:lnTo>
                    <a:pt x="662" y="973"/>
                  </a:lnTo>
                  <a:lnTo>
                    <a:pt x="662" y="980"/>
                  </a:lnTo>
                  <a:lnTo>
                    <a:pt x="663" y="988"/>
                  </a:lnTo>
                  <a:lnTo>
                    <a:pt x="665" y="995"/>
                  </a:lnTo>
                  <a:lnTo>
                    <a:pt x="667" y="1004"/>
                  </a:lnTo>
                  <a:lnTo>
                    <a:pt x="667" y="1004"/>
                  </a:lnTo>
                  <a:lnTo>
                    <a:pt x="673" y="1017"/>
                  </a:lnTo>
                  <a:lnTo>
                    <a:pt x="680" y="1031"/>
                  </a:lnTo>
                  <a:lnTo>
                    <a:pt x="687" y="1045"/>
                  </a:lnTo>
                  <a:lnTo>
                    <a:pt x="695" y="1060"/>
                  </a:lnTo>
                  <a:lnTo>
                    <a:pt x="695" y="1060"/>
                  </a:lnTo>
                  <a:lnTo>
                    <a:pt x="705" y="1092"/>
                  </a:lnTo>
                  <a:lnTo>
                    <a:pt x="715" y="1123"/>
                  </a:lnTo>
                  <a:lnTo>
                    <a:pt x="726" y="1153"/>
                  </a:lnTo>
                  <a:lnTo>
                    <a:pt x="738" y="1183"/>
                  </a:lnTo>
                  <a:lnTo>
                    <a:pt x="738" y="1183"/>
                  </a:lnTo>
                  <a:lnTo>
                    <a:pt x="765" y="1240"/>
                  </a:lnTo>
                  <a:lnTo>
                    <a:pt x="794" y="1297"/>
                  </a:lnTo>
                  <a:lnTo>
                    <a:pt x="823" y="1354"/>
                  </a:lnTo>
                  <a:lnTo>
                    <a:pt x="854" y="1407"/>
                  </a:lnTo>
                  <a:lnTo>
                    <a:pt x="854" y="1407"/>
                  </a:lnTo>
                  <a:lnTo>
                    <a:pt x="858" y="1411"/>
                  </a:lnTo>
                  <a:lnTo>
                    <a:pt x="864" y="1414"/>
                  </a:lnTo>
                  <a:lnTo>
                    <a:pt x="875" y="1418"/>
                  </a:lnTo>
                  <a:lnTo>
                    <a:pt x="890" y="1423"/>
                  </a:lnTo>
                  <a:lnTo>
                    <a:pt x="905" y="1425"/>
                  </a:lnTo>
                  <a:lnTo>
                    <a:pt x="922" y="1427"/>
                  </a:lnTo>
                  <a:lnTo>
                    <a:pt x="938" y="1427"/>
                  </a:lnTo>
                  <a:lnTo>
                    <a:pt x="954" y="1426"/>
                  </a:lnTo>
                  <a:lnTo>
                    <a:pt x="970" y="1424"/>
                  </a:lnTo>
                  <a:lnTo>
                    <a:pt x="970" y="1424"/>
                  </a:lnTo>
                  <a:lnTo>
                    <a:pt x="970" y="1420"/>
                  </a:lnTo>
                  <a:lnTo>
                    <a:pt x="968" y="1418"/>
                  </a:lnTo>
                  <a:lnTo>
                    <a:pt x="966" y="1416"/>
                  </a:lnTo>
                  <a:lnTo>
                    <a:pt x="968" y="1412"/>
                  </a:lnTo>
                  <a:lnTo>
                    <a:pt x="968" y="1412"/>
                  </a:lnTo>
                  <a:lnTo>
                    <a:pt x="961" y="1414"/>
                  </a:lnTo>
                  <a:lnTo>
                    <a:pt x="954" y="1417"/>
                  </a:lnTo>
                  <a:lnTo>
                    <a:pt x="950" y="1418"/>
                  </a:lnTo>
                  <a:lnTo>
                    <a:pt x="947" y="1419"/>
                  </a:lnTo>
                  <a:lnTo>
                    <a:pt x="944" y="1418"/>
                  </a:lnTo>
                  <a:lnTo>
                    <a:pt x="940" y="1416"/>
                  </a:lnTo>
                  <a:lnTo>
                    <a:pt x="940" y="1416"/>
                  </a:lnTo>
                  <a:lnTo>
                    <a:pt x="942" y="1412"/>
                  </a:lnTo>
                  <a:lnTo>
                    <a:pt x="944" y="1408"/>
                  </a:lnTo>
                  <a:lnTo>
                    <a:pt x="950" y="1400"/>
                  </a:lnTo>
                  <a:lnTo>
                    <a:pt x="956" y="1393"/>
                  </a:lnTo>
                  <a:lnTo>
                    <a:pt x="958" y="1387"/>
                  </a:lnTo>
                  <a:lnTo>
                    <a:pt x="960" y="1382"/>
                  </a:lnTo>
                  <a:lnTo>
                    <a:pt x="960" y="1382"/>
                  </a:lnTo>
                  <a:lnTo>
                    <a:pt x="957" y="1381"/>
                  </a:lnTo>
                  <a:lnTo>
                    <a:pt x="955" y="1380"/>
                  </a:lnTo>
                  <a:lnTo>
                    <a:pt x="949" y="1381"/>
                  </a:lnTo>
                  <a:lnTo>
                    <a:pt x="944" y="1383"/>
                  </a:lnTo>
                  <a:lnTo>
                    <a:pt x="940" y="1386"/>
                  </a:lnTo>
                  <a:lnTo>
                    <a:pt x="935" y="1388"/>
                  </a:lnTo>
                  <a:lnTo>
                    <a:pt x="931" y="1390"/>
                  </a:lnTo>
                  <a:lnTo>
                    <a:pt x="929" y="1390"/>
                  </a:lnTo>
                  <a:lnTo>
                    <a:pt x="927" y="1390"/>
                  </a:lnTo>
                  <a:lnTo>
                    <a:pt x="925" y="1389"/>
                  </a:lnTo>
                  <a:lnTo>
                    <a:pt x="923" y="1387"/>
                  </a:lnTo>
                  <a:lnTo>
                    <a:pt x="923" y="1387"/>
                  </a:lnTo>
                  <a:lnTo>
                    <a:pt x="924" y="1384"/>
                  </a:lnTo>
                  <a:lnTo>
                    <a:pt x="925" y="1381"/>
                  </a:lnTo>
                  <a:lnTo>
                    <a:pt x="928" y="1374"/>
                  </a:lnTo>
                  <a:lnTo>
                    <a:pt x="932" y="1370"/>
                  </a:lnTo>
                  <a:lnTo>
                    <a:pt x="938" y="1366"/>
                  </a:lnTo>
                  <a:lnTo>
                    <a:pt x="942" y="1362"/>
                  </a:lnTo>
                  <a:lnTo>
                    <a:pt x="945" y="1356"/>
                  </a:lnTo>
                  <a:lnTo>
                    <a:pt x="946" y="1354"/>
                  </a:lnTo>
                  <a:lnTo>
                    <a:pt x="945" y="1351"/>
                  </a:lnTo>
                  <a:lnTo>
                    <a:pt x="944" y="1349"/>
                  </a:lnTo>
                  <a:lnTo>
                    <a:pt x="943" y="1346"/>
                  </a:lnTo>
                  <a:lnTo>
                    <a:pt x="943" y="1346"/>
                  </a:lnTo>
                  <a:lnTo>
                    <a:pt x="935" y="1352"/>
                  </a:lnTo>
                  <a:lnTo>
                    <a:pt x="928" y="1358"/>
                  </a:lnTo>
                  <a:lnTo>
                    <a:pt x="924" y="1360"/>
                  </a:lnTo>
                  <a:lnTo>
                    <a:pt x="919" y="1363"/>
                  </a:lnTo>
                  <a:lnTo>
                    <a:pt x="915" y="1363"/>
                  </a:lnTo>
                  <a:lnTo>
                    <a:pt x="911" y="1363"/>
                  </a:lnTo>
                  <a:lnTo>
                    <a:pt x="911" y="1363"/>
                  </a:lnTo>
                  <a:lnTo>
                    <a:pt x="911" y="1355"/>
                  </a:lnTo>
                  <a:lnTo>
                    <a:pt x="913" y="1349"/>
                  </a:lnTo>
                  <a:lnTo>
                    <a:pt x="916" y="1343"/>
                  </a:lnTo>
                  <a:lnTo>
                    <a:pt x="920" y="1339"/>
                  </a:lnTo>
                  <a:lnTo>
                    <a:pt x="929" y="1331"/>
                  </a:lnTo>
                  <a:lnTo>
                    <a:pt x="932" y="1326"/>
                  </a:lnTo>
                  <a:lnTo>
                    <a:pt x="935" y="1321"/>
                  </a:lnTo>
                  <a:lnTo>
                    <a:pt x="935" y="1321"/>
                  </a:lnTo>
                  <a:lnTo>
                    <a:pt x="931" y="1313"/>
                  </a:lnTo>
                  <a:lnTo>
                    <a:pt x="928" y="1306"/>
                  </a:lnTo>
                  <a:lnTo>
                    <a:pt x="925" y="1298"/>
                  </a:lnTo>
                  <a:lnTo>
                    <a:pt x="920" y="1291"/>
                  </a:lnTo>
                  <a:lnTo>
                    <a:pt x="920" y="1291"/>
                  </a:lnTo>
                  <a:lnTo>
                    <a:pt x="913" y="1294"/>
                  </a:lnTo>
                  <a:lnTo>
                    <a:pt x="904" y="1298"/>
                  </a:lnTo>
                  <a:lnTo>
                    <a:pt x="888" y="1308"/>
                  </a:lnTo>
                  <a:lnTo>
                    <a:pt x="880" y="1312"/>
                  </a:lnTo>
                  <a:lnTo>
                    <a:pt x="871" y="1314"/>
                  </a:lnTo>
                  <a:lnTo>
                    <a:pt x="864" y="1316"/>
                  </a:lnTo>
                  <a:lnTo>
                    <a:pt x="860" y="1314"/>
                  </a:lnTo>
                  <a:lnTo>
                    <a:pt x="856" y="1313"/>
                  </a:lnTo>
                  <a:lnTo>
                    <a:pt x="856" y="1313"/>
                  </a:lnTo>
                  <a:lnTo>
                    <a:pt x="862" y="1307"/>
                  </a:lnTo>
                  <a:lnTo>
                    <a:pt x="868" y="1302"/>
                  </a:lnTo>
                  <a:lnTo>
                    <a:pt x="881" y="1291"/>
                  </a:lnTo>
                  <a:lnTo>
                    <a:pt x="895" y="1281"/>
                  </a:lnTo>
                  <a:lnTo>
                    <a:pt x="911" y="1274"/>
                  </a:lnTo>
                  <a:lnTo>
                    <a:pt x="911" y="1274"/>
                  </a:lnTo>
                  <a:lnTo>
                    <a:pt x="910" y="1269"/>
                  </a:lnTo>
                  <a:lnTo>
                    <a:pt x="908" y="1266"/>
                  </a:lnTo>
                  <a:lnTo>
                    <a:pt x="904" y="1263"/>
                  </a:lnTo>
                  <a:lnTo>
                    <a:pt x="903" y="1259"/>
                  </a:lnTo>
                  <a:lnTo>
                    <a:pt x="903" y="1259"/>
                  </a:lnTo>
                  <a:lnTo>
                    <a:pt x="899" y="1260"/>
                  </a:lnTo>
                  <a:lnTo>
                    <a:pt x="896" y="1261"/>
                  </a:lnTo>
                  <a:lnTo>
                    <a:pt x="888" y="1264"/>
                  </a:lnTo>
                  <a:lnTo>
                    <a:pt x="885" y="1266"/>
                  </a:lnTo>
                  <a:lnTo>
                    <a:pt x="881" y="1266"/>
                  </a:lnTo>
                  <a:lnTo>
                    <a:pt x="878" y="1266"/>
                  </a:lnTo>
                  <a:lnTo>
                    <a:pt x="873" y="1264"/>
                  </a:lnTo>
                  <a:lnTo>
                    <a:pt x="873" y="1264"/>
                  </a:lnTo>
                  <a:lnTo>
                    <a:pt x="873" y="1260"/>
                  </a:lnTo>
                  <a:lnTo>
                    <a:pt x="874" y="1257"/>
                  </a:lnTo>
                  <a:lnTo>
                    <a:pt x="877" y="1252"/>
                  </a:lnTo>
                  <a:lnTo>
                    <a:pt x="879" y="1249"/>
                  </a:lnTo>
                  <a:lnTo>
                    <a:pt x="886" y="1243"/>
                  </a:lnTo>
                  <a:lnTo>
                    <a:pt x="894" y="1237"/>
                  </a:lnTo>
                  <a:lnTo>
                    <a:pt x="894" y="1237"/>
                  </a:lnTo>
                  <a:lnTo>
                    <a:pt x="892" y="1236"/>
                  </a:lnTo>
                  <a:lnTo>
                    <a:pt x="890" y="1234"/>
                  </a:lnTo>
                  <a:lnTo>
                    <a:pt x="889" y="1232"/>
                  </a:lnTo>
                  <a:lnTo>
                    <a:pt x="888" y="1230"/>
                  </a:lnTo>
                  <a:lnTo>
                    <a:pt x="888" y="1230"/>
                  </a:lnTo>
                  <a:lnTo>
                    <a:pt x="887" y="1230"/>
                  </a:lnTo>
                  <a:lnTo>
                    <a:pt x="884" y="1231"/>
                  </a:lnTo>
                  <a:lnTo>
                    <a:pt x="874" y="1234"/>
                  </a:lnTo>
                  <a:lnTo>
                    <a:pt x="869" y="1235"/>
                  </a:lnTo>
                  <a:lnTo>
                    <a:pt x="864" y="1235"/>
                  </a:lnTo>
                  <a:lnTo>
                    <a:pt x="863" y="1234"/>
                  </a:lnTo>
                  <a:lnTo>
                    <a:pt x="860" y="1232"/>
                  </a:lnTo>
                  <a:lnTo>
                    <a:pt x="859" y="1230"/>
                  </a:lnTo>
                  <a:lnTo>
                    <a:pt x="859" y="1228"/>
                  </a:lnTo>
                  <a:lnTo>
                    <a:pt x="859" y="1228"/>
                  </a:lnTo>
                  <a:lnTo>
                    <a:pt x="859" y="1223"/>
                  </a:lnTo>
                  <a:lnTo>
                    <a:pt x="862" y="1220"/>
                  </a:lnTo>
                  <a:lnTo>
                    <a:pt x="865" y="1218"/>
                  </a:lnTo>
                  <a:lnTo>
                    <a:pt x="868" y="1217"/>
                  </a:lnTo>
                  <a:lnTo>
                    <a:pt x="871" y="1215"/>
                  </a:lnTo>
                  <a:lnTo>
                    <a:pt x="873" y="1213"/>
                  </a:lnTo>
                  <a:lnTo>
                    <a:pt x="875" y="1210"/>
                  </a:lnTo>
                  <a:lnTo>
                    <a:pt x="877" y="1205"/>
                  </a:lnTo>
                  <a:lnTo>
                    <a:pt x="877" y="1205"/>
                  </a:lnTo>
                  <a:lnTo>
                    <a:pt x="872" y="1206"/>
                  </a:lnTo>
                  <a:lnTo>
                    <a:pt x="868" y="1208"/>
                  </a:lnTo>
                  <a:lnTo>
                    <a:pt x="859" y="1213"/>
                  </a:lnTo>
                  <a:lnTo>
                    <a:pt x="855" y="1214"/>
                  </a:lnTo>
                  <a:lnTo>
                    <a:pt x="851" y="1215"/>
                  </a:lnTo>
                  <a:lnTo>
                    <a:pt x="847" y="1215"/>
                  </a:lnTo>
                  <a:lnTo>
                    <a:pt x="841" y="1213"/>
                  </a:lnTo>
                  <a:lnTo>
                    <a:pt x="841" y="1213"/>
                  </a:lnTo>
                  <a:lnTo>
                    <a:pt x="842" y="1206"/>
                  </a:lnTo>
                  <a:lnTo>
                    <a:pt x="845" y="1202"/>
                  </a:lnTo>
                  <a:lnTo>
                    <a:pt x="849" y="1197"/>
                  </a:lnTo>
                  <a:lnTo>
                    <a:pt x="852" y="1193"/>
                  </a:lnTo>
                  <a:lnTo>
                    <a:pt x="859" y="1186"/>
                  </a:lnTo>
                  <a:lnTo>
                    <a:pt x="860" y="1182"/>
                  </a:lnTo>
                  <a:lnTo>
                    <a:pt x="862" y="1178"/>
                  </a:lnTo>
                  <a:lnTo>
                    <a:pt x="862" y="1178"/>
                  </a:lnTo>
                  <a:lnTo>
                    <a:pt x="860" y="1177"/>
                  </a:lnTo>
                  <a:lnTo>
                    <a:pt x="858" y="1178"/>
                  </a:lnTo>
                  <a:lnTo>
                    <a:pt x="854" y="1181"/>
                  </a:lnTo>
                  <a:lnTo>
                    <a:pt x="844" y="1187"/>
                  </a:lnTo>
                  <a:lnTo>
                    <a:pt x="839" y="1190"/>
                  </a:lnTo>
                  <a:lnTo>
                    <a:pt x="834" y="1192"/>
                  </a:lnTo>
                  <a:lnTo>
                    <a:pt x="832" y="1192"/>
                  </a:lnTo>
                  <a:lnTo>
                    <a:pt x="829" y="1191"/>
                  </a:lnTo>
                  <a:lnTo>
                    <a:pt x="826" y="1190"/>
                  </a:lnTo>
                  <a:lnTo>
                    <a:pt x="824" y="1188"/>
                  </a:lnTo>
                  <a:lnTo>
                    <a:pt x="824" y="1188"/>
                  </a:lnTo>
                  <a:lnTo>
                    <a:pt x="830" y="1180"/>
                  </a:lnTo>
                  <a:lnTo>
                    <a:pt x="836" y="1171"/>
                  </a:lnTo>
                  <a:lnTo>
                    <a:pt x="849" y="1156"/>
                  </a:lnTo>
                  <a:lnTo>
                    <a:pt x="849" y="1156"/>
                  </a:lnTo>
                  <a:lnTo>
                    <a:pt x="844" y="1148"/>
                  </a:lnTo>
                  <a:lnTo>
                    <a:pt x="841" y="1139"/>
                  </a:lnTo>
                  <a:lnTo>
                    <a:pt x="841" y="1139"/>
                  </a:lnTo>
                  <a:lnTo>
                    <a:pt x="834" y="1140"/>
                  </a:lnTo>
                  <a:lnTo>
                    <a:pt x="826" y="1142"/>
                  </a:lnTo>
                  <a:lnTo>
                    <a:pt x="820" y="1145"/>
                  </a:lnTo>
                  <a:lnTo>
                    <a:pt x="814" y="1150"/>
                  </a:lnTo>
                  <a:lnTo>
                    <a:pt x="804" y="1158"/>
                  </a:lnTo>
                  <a:lnTo>
                    <a:pt x="793" y="1166"/>
                  </a:lnTo>
                  <a:lnTo>
                    <a:pt x="793" y="1166"/>
                  </a:lnTo>
                  <a:lnTo>
                    <a:pt x="792" y="1163"/>
                  </a:lnTo>
                  <a:lnTo>
                    <a:pt x="790" y="1162"/>
                  </a:lnTo>
                  <a:lnTo>
                    <a:pt x="789" y="1160"/>
                  </a:lnTo>
                  <a:lnTo>
                    <a:pt x="788" y="1158"/>
                  </a:lnTo>
                  <a:lnTo>
                    <a:pt x="788" y="1158"/>
                  </a:lnTo>
                  <a:lnTo>
                    <a:pt x="791" y="1151"/>
                  </a:lnTo>
                  <a:lnTo>
                    <a:pt x="795" y="1144"/>
                  </a:lnTo>
                  <a:lnTo>
                    <a:pt x="801" y="1139"/>
                  </a:lnTo>
                  <a:lnTo>
                    <a:pt x="807" y="1133"/>
                  </a:lnTo>
                  <a:lnTo>
                    <a:pt x="820" y="1126"/>
                  </a:lnTo>
                  <a:lnTo>
                    <a:pt x="825" y="1122"/>
                  </a:lnTo>
                  <a:lnTo>
                    <a:pt x="829" y="1116"/>
                  </a:lnTo>
                  <a:lnTo>
                    <a:pt x="829" y="1116"/>
                  </a:lnTo>
                  <a:lnTo>
                    <a:pt x="827" y="1115"/>
                  </a:lnTo>
                  <a:lnTo>
                    <a:pt x="827" y="1112"/>
                  </a:lnTo>
                  <a:lnTo>
                    <a:pt x="827" y="1112"/>
                  </a:lnTo>
                  <a:lnTo>
                    <a:pt x="824" y="1111"/>
                  </a:lnTo>
                  <a:lnTo>
                    <a:pt x="822" y="1110"/>
                  </a:lnTo>
                  <a:lnTo>
                    <a:pt x="816" y="1112"/>
                  </a:lnTo>
                  <a:lnTo>
                    <a:pt x="809" y="1115"/>
                  </a:lnTo>
                  <a:lnTo>
                    <a:pt x="803" y="1116"/>
                  </a:lnTo>
                  <a:lnTo>
                    <a:pt x="803" y="1116"/>
                  </a:lnTo>
                  <a:lnTo>
                    <a:pt x="801" y="1114"/>
                  </a:lnTo>
                  <a:lnTo>
                    <a:pt x="798" y="1112"/>
                  </a:lnTo>
                  <a:lnTo>
                    <a:pt x="797" y="1109"/>
                  </a:lnTo>
                  <a:lnTo>
                    <a:pt x="797" y="1105"/>
                  </a:lnTo>
                  <a:lnTo>
                    <a:pt x="797" y="1105"/>
                  </a:lnTo>
                  <a:lnTo>
                    <a:pt x="799" y="1102"/>
                  </a:lnTo>
                  <a:lnTo>
                    <a:pt x="802" y="1100"/>
                  </a:lnTo>
                  <a:lnTo>
                    <a:pt x="807" y="1097"/>
                  </a:lnTo>
                  <a:lnTo>
                    <a:pt x="811" y="1094"/>
                  </a:lnTo>
                  <a:lnTo>
                    <a:pt x="813" y="1092"/>
                  </a:lnTo>
                  <a:lnTo>
                    <a:pt x="814" y="1090"/>
                  </a:lnTo>
                  <a:lnTo>
                    <a:pt x="814" y="1090"/>
                  </a:lnTo>
                  <a:lnTo>
                    <a:pt x="813" y="1087"/>
                  </a:lnTo>
                  <a:lnTo>
                    <a:pt x="811" y="1086"/>
                  </a:lnTo>
                  <a:lnTo>
                    <a:pt x="807" y="1086"/>
                  </a:lnTo>
                  <a:lnTo>
                    <a:pt x="803" y="1089"/>
                  </a:lnTo>
                  <a:lnTo>
                    <a:pt x="797" y="1091"/>
                  </a:lnTo>
                  <a:lnTo>
                    <a:pt x="792" y="1094"/>
                  </a:lnTo>
                  <a:lnTo>
                    <a:pt x="787" y="1095"/>
                  </a:lnTo>
                  <a:lnTo>
                    <a:pt x="781" y="1095"/>
                  </a:lnTo>
                  <a:lnTo>
                    <a:pt x="778" y="1094"/>
                  </a:lnTo>
                  <a:lnTo>
                    <a:pt x="775" y="1092"/>
                  </a:lnTo>
                  <a:lnTo>
                    <a:pt x="775" y="1092"/>
                  </a:lnTo>
                  <a:lnTo>
                    <a:pt x="780" y="1084"/>
                  </a:lnTo>
                  <a:lnTo>
                    <a:pt x="786" y="1078"/>
                  </a:lnTo>
                  <a:lnTo>
                    <a:pt x="789" y="1075"/>
                  </a:lnTo>
                  <a:lnTo>
                    <a:pt x="793" y="1072"/>
                  </a:lnTo>
                  <a:lnTo>
                    <a:pt x="797" y="1070"/>
                  </a:lnTo>
                  <a:lnTo>
                    <a:pt x="803" y="1070"/>
                  </a:lnTo>
                  <a:lnTo>
                    <a:pt x="803" y="1070"/>
                  </a:lnTo>
                  <a:lnTo>
                    <a:pt x="802" y="1066"/>
                  </a:lnTo>
                  <a:lnTo>
                    <a:pt x="799" y="1062"/>
                  </a:lnTo>
                  <a:lnTo>
                    <a:pt x="796" y="1059"/>
                  </a:lnTo>
                  <a:lnTo>
                    <a:pt x="793" y="1057"/>
                  </a:lnTo>
                  <a:lnTo>
                    <a:pt x="793" y="1057"/>
                  </a:lnTo>
                  <a:lnTo>
                    <a:pt x="788" y="1063"/>
                  </a:lnTo>
                  <a:lnTo>
                    <a:pt x="783" y="1066"/>
                  </a:lnTo>
                  <a:lnTo>
                    <a:pt x="777" y="1069"/>
                  </a:lnTo>
                  <a:lnTo>
                    <a:pt x="768" y="1070"/>
                  </a:lnTo>
                  <a:lnTo>
                    <a:pt x="768" y="1070"/>
                  </a:lnTo>
                  <a:lnTo>
                    <a:pt x="769" y="1061"/>
                  </a:lnTo>
                  <a:lnTo>
                    <a:pt x="771" y="1056"/>
                  </a:lnTo>
                  <a:lnTo>
                    <a:pt x="773" y="1052"/>
                  </a:lnTo>
                  <a:lnTo>
                    <a:pt x="775" y="1049"/>
                  </a:lnTo>
                  <a:lnTo>
                    <a:pt x="778" y="1047"/>
                  </a:lnTo>
                  <a:lnTo>
                    <a:pt x="782" y="1046"/>
                  </a:lnTo>
                  <a:lnTo>
                    <a:pt x="788" y="1046"/>
                  </a:lnTo>
                  <a:lnTo>
                    <a:pt x="788" y="1046"/>
                  </a:lnTo>
                  <a:lnTo>
                    <a:pt x="786" y="1039"/>
                  </a:lnTo>
                  <a:lnTo>
                    <a:pt x="783" y="1034"/>
                  </a:lnTo>
                  <a:lnTo>
                    <a:pt x="781" y="1030"/>
                  </a:lnTo>
                  <a:lnTo>
                    <a:pt x="778" y="1025"/>
                  </a:lnTo>
                  <a:lnTo>
                    <a:pt x="778" y="1025"/>
                  </a:lnTo>
                  <a:lnTo>
                    <a:pt x="772" y="1031"/>
                  </a:lnTo>
                  <a:lnTo>
                    <a:pt x="764" y="1036"/>
                  </a:lnTo>
                  <a:lnTo>
                    <a:pt x="750" y="1049"/>
                  </a:lnTo>
                  <a:lnTo>
                    <a:pt x="744" y="1053"/>
                  </a:lnTo>
                  <a:lnTo>
                    <a:pt x="736" y="1056"/>
                  </a:lnTo>
                  <a:lnTo>
                    <a:pt x="733" y="1057"/>
                  </a:lnTo>
                  <a:lnTo>
                    <a:pt x="730" y="1057"/>
                  </a:lnTo>
                  <a:lnTo>
                    <a:pt x="727" y="1056"/>
                  </a:lnTo>
                  <a:lnTo>
                    <a:pt x="723" y="1055"/>
                  </a:lnTo>
                  <a:lnTo>
                    <a:pt x="723" y="1055"/>
                  </a:lnTo>
                  <a:lnTo>
                    <a:pt x="734" y="1042"/>
                  </a:lnTo>
                  <a:lnTo>
                    <a:pt x="745" y="1031"/>
                  </a:lnTo>
                  <a:lnTo>
                    <a:pt x="751" y="1025"/>
                  </a:lnTo>
                  <a:lnTo>
                    <a:pt x="758" y="1021"/>
                  </a:lnTo>
                  <a:lnTo>
                    <a:pt x="765" y="1017"/>
                  </a:lnTo>
                  <a:lnTo>
                    <a:pt x="773" y="1014"/>
                  </a:lnTo>
                  <a:lnTo>
                    <a:pt x="773" y="1014"/>
                  </a:lnTo>
                  <a:lnTo>
                    <a:pt x="761" y="986"/>
                  </a:lnTo>
                  <a:lnTo>
                    <a:pt x="754" y="972"/>
                  </a:lnTo>
                  <a:lnTo>
                    <a:pt x="748" y="958"/>
                  </a:lnTo>
                  <a:lnTo>
                    <a:pt x="741" y="945"/>
                  </a:lnTo>
                  <a:lnTo>
                    <a:pt x="732" y="934"/>
                  </a:lnTo>
                  <a:lnTo>
                    <a:pt x="723" y="925"/>
                  </a:lnTo>
                  <a:lnTo>
                    <a:pt x="719" y="920"/>
                  </a:lnTo>
                  <a:lnTo>
                    <a:pt x="714" y="917"/>
                  </a:lnTo>
                  <a:lnTo>
                    <a:pt x="714" y="917"/>
                  </a:lnTo>
                  <a:close/>
                  <a:moveTo>
                    <a:pt x="999" y="1084"/>
                  </a:moveTo>
                  <a:lnTo>
                    <a:pt x="999" y="1084"/>
                  </a:lnTo>
                  <a:lnTo>
                    <a:pt x="1008" y="1080"/>
                  </a:lnTo>
                  <a:lnTo>
                    <a:pt x="1016" y="1075"/>
                  </a:lnTo>
                  <a:lnTo>
                    <a:pt x="1023" y="1068"/>
                  </a:lnTo>
                  <a:lnTo>
                    <a:pt x="1029" y="1060"/>
                  </a:lnTo>
                  <a:lnTo>
                    <a:pt x="1029" y="1060"/>
                  </a:lnTo>
                  <a:lnTo>
                    <a:pt x="1021" y="1048"/>
                  </a:lnTo>
                  <a:lnTo>
                    <a:pt x="1017" y="1042"/>
                  </a:lnTo>
                  <a:lnTo>
                    <a:pt x="1011" y="1038"/>
                  </a:lnTo>
                  <a:lnTo>
                    <a:pt x="1011" y="1038"/>
                  </a:lnTo>
                  <a:lnTo>
                    <a:pt x="1011" y="1046"/>
                  </a:lnTo>
                  <a:lnTo>
                    <a:pt x="1010" y="1052"/>
                  </a:lnTo>
                  <a:lnTo>
                    <a:pt x="1009" y="1057"/>
                  </a:lnTo>
                  <a:lnTo>
                    <a:pt x="1007" y="1063"/>
                  </a:lnTo>
                  <a:lnTo>
                    <a:pt x="1002" y="1072"/>
                  </a:lnTo>
                  <a:lnTo>
                    <a:pt x="1001" y="1078"/>
                  </a:lnTo>
                  <a:lnTo>
                    <a:pt x="999" y="1084"/>
                  </a:lnTo>
                  <a:lnTo>
                    <a:pt x="999" y="1084"/>
                  </a:lnTo>
                  <a:close/>
                  <a:moveTo>
                    <a:pt x="1247" y="1060"/>
                  </a:moveTo>
                  <a:lnTo>
                    <a:pt x="1247" y="1060"/>
                  </a:lnTo>
                  <a:lnTo>
                    <a:pt x="1235" y="1057"/>
                  </a:lnTo>
                  <a:lnTo>
                    <a:pt x="1230" y="1055"/>
                  </a:lnTo>
                  <a:lnTo>
                    <a:pt x="1226" y="1052"/>
                  </a:lnTo>
                  <a:lnTo>
                    <a:pt x="1226" y="1052"/>
                  </a:lnTo>
                  <a:lnTo>
                    <a:pt x="1225" y="1055"/>
                  </a:lnTo>
                  <a:lnTo>
                    <a:pt x="1223" y="1056"/>
                  </a:lnTo>
                  <a:lnTo>
                    <a:pt x="1220" y="1060"/>
                  </a:lnTo>
                  <a:lnTo>
                    <a:pt x="1217" y="1063"/>
                  </a:lnTo>
                  <a:lnTo>
                    <a:pt x="1216" y="1065"/>
                  </a:lnTo>
                  <a:lnTo>
                    <a:pt x="1216" y="1067"/>
                  </a:lnTo>
                  <a:lnTo>
                    <a:pt x="1216" y="1067"/>
                  </a:lnTo>
                  <a:lnTo>
                    <a:pt x="1225" y="1070"/>
                  </a:lnTo>
                  <a:lnTo>
                    <a:pt x="1233" y="1072"/>
                  </a:lnTo>
                  <a:lnTo>
                    <a:pt x="1250" y="1075"/>
                  </a:lnTo>
                  <a:lnTo>
                    <a:pt x="1250" y="1075"/>
                  </a:lnTo>
                  <a:lnTo>
                    <a:pt x="1250" y="1070"/>
                  </a:lnTo>
                  <a:lnTo>
                    <a:pt x="1250" y="1067"/>
                  </a:lnTo>
                  <a:lnTo>
                    <a:pt x="1249" y="1066"/>
                  </a:lnTo>
                  <a:lnTo>
                    <a:pt x="1248" y="1066"/>
                  </a:lnTo>
                  <a:lnTo>
                    <a:pt x="1247" y="1066"/>
                  </a:lnTo>
                  <a:lnTo>
                    <a:pt x="1246" y="1065"/>
                  </a:lnTo>
                  <a:lnTo>
                    <a:pt x="1247" y="1060"/>
                  </a:lnTo>
                  <a:lnTo>
                    <a:pt x="1247" y="1060"/>
                  </a:lnTo>
                  <a:close/>
                  <a:moveTo>
                    <a:pt x="992" y="1092"/>
                  </a:moveTo>
                  <a:lnTo>
                    <a:pt x="992" y="1092"/>
                  </a:lnTo>
                  <a:lnTo>
                    <a:pt x="989" y="1107"/>
                  </a:lnTo>
                  <a:lnTo>
                    <a:pt x="984" y="1126"/>
                  </a:lnTo>
                  <a:lnTo>
                    <a:pt x="978" y="1143"/>
                  </a:lnTo>
                  <a:lnTo>
                    <a:pt x="977" y="1148"/>
                  </a:lnTo>
                  <a:lnTo>
                    <a:pt x="977" y="1151"/>
                  </a:lnTo>
                  <a:lnTo>
                    <a:pt x="977" y="1151"/>
                  </a:lnTo>
                  <a:lnTo>
                    <a:pt x="980" y="1156"/>
                  </a:lnTo>
                  <a:lnTo>
                    <a:pt x="985" y="1159"/>
                  </a:lnTo>
                  <a:lnTo>
                    <a:pt x="988" y="1160"/>
                  </a:lnTo>
                  <a:lnTo>
                    <a:pt x="991" y="1160"/>
                  </a:lnTo>
                  <a:lnTo>
                    <a:pt x="994" y="1158"/>
                  </a:lnTo>
                  <a:lnTo>
                    <a:pt x="998" y="1156"/>
                  </a:lnTo>
                  <a:lnTo>
                    <a:pt x="1004" y="1147"/>
                  </a:lnTo>
                  <a:lnTo>
                    <a:pt x="1017" y="1128"/>
                  </a:lnTo>
                  <a:lnTo>
                    <a:pt x="1023" y="1121"/>
                  </a:lnTo>
                  <a:lnTo>
                    <a:pt x="1027" y="1119"/>
                  </a:lnTo>
                  <a:lnTo>
                    <a:pt x="1031" y="1116"/>
                  </a:lnTo>
                  <a:lnTo>
                    <a:pt x="1031" y="1116"/>
                  </a:lnTo>
                  <a:lnTo>
                    <a:pt x="1036" y="1119"/>
                  </a:lnTo>
                  <a:lnTo>
                    <a:pt x="1040" y="1122"/>
                  </a:lnTo>
                  <a:lnTo>
                    <a:pt x="1048" y="1129"/>
                  </a:lnTo>
                  <a:lnTo>
                    <a:pt x="1055" y="1137"/>
                  </a:lnTo>
                  <a:lnTo>
                    <a:pt x="1059" y="1141"/>
                  </a:lnTo>
                  <a:lnTo>
                    <a:pt x="1063" y="1143"/>
                  </a:lnTo>
                  <a:lnTo>
                    <a:pt x="1063" y="1143"/>
                  </a:lnTo>
                  <a:lnTo>
                    <a:pt x="1064" y="1140"/>
                  </a:lnTo>
                  <a:lnTo>
                    <a:pt x="1065" y="1138"/>
                  </a:lnTo>
                  <a:lnTo>
                    <a:pt x="1070" y="1135"/>
                  </a:lnTo>
                  <a:lnTo>
                    <a:pt x="1072" y="1132"/>
                  </a:lnTo>
                  <a:lnTo>
                    <a:pt x="1074" y="1130"/>
                  </a:lnTo>
                  <a:lnTo>
                    <a:pt x="1076" y="1128"/>
                  </a:lnTo>
                  <a:lnTo>
                    <a:pt x="1076" y="1124"/>
                  </a:lnTo>
                  <a:lnTo>
                    <a:pt x="1076" y="1124"/>
                  </a:lnTo>
                  <a:lnTo>
                    <a:pt x="1066" y="1112"/>
                  </a:lnTo>
                  <a:lnTo>
                    <a:pt x="1057" y="1099"/>
                  </a:lnTo>
                  <a:lnTo>
                    <a:pt x="1048" y="1087"/>
                  </a:lnTo>
                  <a:lnTo>
                    <a:pt x="1042" y="1082"/>
                  </a:lnTo>
                  <a:lnTo>
                    <a:pt x="1036" y="1077"/>
                  </a:lnTo>
                  <a:lnTo>
                    <a:pt x="1036" y="1077"/>
                  </a:lnTo>
                  <a:lnTo>
                    <a:pt x="1033" y="1082"/>
                  </a:lnTo>
                  <a:lnTo>
                    <a:pt x="1027" y="1087"/>
                  </a:lnTo>
                  <a:lnTo>
                    <a:pt x="1022" y="1092"/>
                  </a:lnTo>
                  <a:lnTo>
                    <a:pt x="1017" y="1095"/>
                  </a:lnTo>
                  <a:lnTo>
                    <a:pt x="1010" y="1097"/>
                  </a:lnTo>
                  <a:lnTo>
                    <a:pt x="1004" y="1097"/>
                  </a:lnTo>
                  <a:lnTo>
                    <a:pt x="998" y="1096"/>
                  </a:lnTo>
                  <a:lnTo>
                    <a:pt x="992" y="1092"/>
                  </a:lnTo>
                  <a:lnTo>
                    <a:pt x="992" y="1092"/>
                  </a:lnTo>
                  <a:close/>
                  <a:moveTo>
                    <a:pt x="1203" y="1084"/>
                  </a:moveTo>
                  <a:lnTo>
                    <a:pt x="1203" y="1084"/>
                  </a:lnTo>
                  <a:lnTo>
                    <a:pt x="1189" y="1119"/>
                  </a:lnTo>
                  <a:lnTo>
                    <a:pt x="1175" y="1151"/>
                  </a:lnTo>
                  <a:lnTo>
                    <a:pt x="1168" y="1168"/>
                  </a:lnTo>
                  <a:lnTo>
                    <a:pt x="1161" y="1185"/>
                  </a:lnTo>
                  <a:lnTo>
                    <a:pt x="1156" y="1203"/>
                  </a:lnTo>
                  <a:lnTo>
                    <a:pt x="1152" y="1222"/>
                  </a:lnTo>
                  <a:lnTo>
                    <a:pt x="1152" y="1222"/>
                  </a:lnTo>
                  <a:lnTo>
                    <a:pt x="1160" y="1227"/>
                  </a:lnTo>
                  <a:lnTo>
                    <a:pt x="1169" y="1230"/>
                  </a:lnTo>
                  <a:lnTo>
                    <a:pt x="1180" y="1232"/>
                  </a:lnTo>
                  <a:lnTo>
                    <a:pt x="1190" y="1233"/>
                  </a:lnTo>
                  <a:lnTo>
                    <a:pt x="1201" y="1233"/>
                  </a:lnTo>
                  <a:lnTo>
                    <a:pt x="1211" y="1231"/>
                  </a:lnTo>
                  <a:lnTo>
                    <a:pt x="1220" y="1228"/>
                  </a:lnTo>
                  <a:lnTo>
                    <a:pt x="1228" y="1222"/>
                  </a:lnTo>
                  <a:lnTo>
                    <a:pt x="1228" y="1222"/>
                  </a:lnTo>
                  <a:lnTo>
                    <a:pt x="1234" y="1195"/>
                  </a:lnTo>
                  <a:lnTo>
                    <a:pt x="1239" y="1167"/>
                  </a:lnTo>
                  <a:lnTo>
                    <a:pt x="1250" y="1105"/>
                  </a:lnTo>
                  <a:lnTo>
                    <a:pt x="1250" y="1105"/>
                  </a:lnTo>
                  <a:lnTo>
                    <a:pt x="1246" y="1100"/>
                  </a:lnTo>
                  <a:lnTo>
                    <a:pt x="1242" y="1096"/>
                  </a:lnTo>
                  <a:lnTo>
                    <a:pt x="1236" y="1093"/>
                  </a:lnTo>
                  <a:lnTo>
                    <a:pt x="1231" y="1090"/>
                  </a:lnTo>
                  <a:lnTo>
                    <a:pt x="1225" y="1087"/>
                  </a:lnTo>
                  <a:lnTo>
                    <a:pt x="1218" y="1086"/>
                  </a:lnTo>
                  <a:lnTo>
                    <a:pt x="1203" y="1084"/>
                  </a:lnTo>
                  <a:lnTo>
                    <a:pt x="1203" y="1084"/>
                  </a:lnTo>
                  <a:close/>
                  <a:moveTo>
                    <a:pt x="1235" y="1274"/>
                  </a:moveTo>
                  <a:lnTo>
                    <a:pt x="1235" y="1274"/>
                  </a:lnTo>
                  <a:lnTo>
                    <a:pt x="1237" y="1276"/>
                  </a:lnTo>
                  <a:lnTo>
                    <a:pt x="1239" y="1278"/>
                  </a:lnTo>
                  <a:lnTo>
                    <a:pt x="1242" y="1282"/>
                  </a:lnTo>
                  <a:lnTo>
                    <a:pt x="1244" y="1284"/>
                  </a:lnTo>
                  <a:lnTo>
                    <a:pt x="1246" y="1286"/>
                  </a:lnTo>
                  <a:lnTo>
                    <a:pt x="1249" y="1287"/>
                  </a:lnTo>
                  <a:lnTo>
                    <a:pt x="1252" y="1287"/>
                  </a:lnTo>
                  <a:lnTo>
                    <a:pt x="1252" y="1287"/>
                  </a:lnTo>
                  <a:lnTo>
                    <a:pt x="1256" y="1267"/>
                  </a:lnTo>
                  <a:lnTo>
                    <a:pt x="1259" y="1248"/>
                  </a:lnTo>
                  <a:lnTo>
                    <a:pt x="1264" y="1228"/>
                  </a:lnTo>
                  <a:lnTo>
                    <a:pt x="1269" y="1206"/>
                  </a:lnTo>
                  <a:lnTo>
                    <a:pt x="1283" y="1165"/>
                  </a:lnTo>
                  <a:lnTo>
                    <a:pt x="1299" y="1124"/>
                  </a:lnTo>
                  <a:lnTo>
                    <a:pt x="1299" y="1124"/>
                  </a:lnTo>
                  <a:lnTo>
                    <a:pt x="1294" y="1116"/>
                  </a:lnTo>
                  <a:lnTo>
                    <a:pt x="1288" y="1111"/>
                  </a:lnTo>
                  <a:lnTo>
                    <a:pt x="1279" y="1107"/>
                  </a:lnTo>
                  <a:lnTo>
                    <a:pt x="1269" y="1105"/>
                  </a:lnTo>
                  <a:lnTo>
                    <a:pt x="1269" y="1105"/>
                  </a:lnTo>
                  <a:lnTo>
                    <a:pt x="1267" y="1125"/>
                  </a:lnTo>
                  <a:lnTo>
                    <a:pt x="1264" y="1146"/>
                  </a:lnTo>
                  <a:lnTo>
                    <a:pt x="1256" y="1190"/>
                  </a:lnTo>
                  <a:lnTo>
                    <a:pt x="1245" y="1233"/>
                  </a:lnTo>
                  <a:lnTo>
                    <a:pt x="1235" y="1274"/>
                  </a:lnTo>
                  <a:lnTo>
                    <a:pt x="1235" y="1274"/>
                  </a:lnTo>
                  <a:close/>
                  <a:moveTo>
                    <a:pt x="977" y="1178"/>
                  </a:moveTo>
                  <a:lnTo>
                    <a:pt x="977" y="1178"/>
                  </a:lnTo>
                  <a:lnTo>
                    <a:pt x="984" y="1246"/>
                  </a:lnTo>
                  <a:lnTo>
                    <a:pt x="990" y="1311"/>
                  </a:lnTo>
                  <a:lnTo>
                    <a:pt x="993" y="1342"/>
                  </a:lnTo>
                  <a:lnTo>
                    <a:pt x="998" y="1372"/>
                  </a:lnTo>
                  <a:lnTo>
                    <a:pt x="1003" y="1400"/>
                  </a:lnTo>
                  <a:lnTo>
                    <a:pt x="1009" y="1427"/>
                  </a:lnTo>
                  <a:lnTo>
                    <a:pt x="1009" y="1427"/>
                  </a:lnTo>
                  <a:lnTo>
                    <a:pt x="1011" y="1426"/>
                  </a:lnTo>
                  <a:lnTo>
                    <a:pt x="1016" y="1425"/>
                  </a:lnTo>
                  <a:lnTo>
                    <a:pt x="1029" y="1424"/>
                  </a:lnTo>
                  <a:lnTo>
                    <a:pt x="1041" y="1425"/>
                  </a:lnTo>
                  <a:lnTo>
                    <a:pt x="1053" y="1427"/>
                  </a:lnTo>
                  <a:lnTo>
                    <a:pt x="1053" y="1427"/>
                  </a:lnTo>
                  <a:lnTo>
                    <a:pt x="1054" y="1422"/>
                  </a:lnTo>
                  <a:lnTo>
                    <a:pt x="1055" y="1416"/>
                  </a:lnTo>
                  <a:lnTo>
                    <a:pt x="1053" y="1403"/>
                  </a:lnTo>
                  <a:lnTo>
                    <a:pt x="1053" y="1389"/>
                  </a:lnTo>
                  <a:lnTo>
                    <a:pt x="1053" y="1382"/>
                  </a:lnTo>
                  <a:lnTo>
                    <a:pt x="1055" y="1374"/>
                  </a:lnTo>
                  <a:lnTo>
                    <a:pt x="1055" y="1374"/>
                  </a:lnTo>
                  <a:lnTo>
                    <a:pt x="1059" y="1377"/>
                  </a:lnTo>
                  <a:lnTo>
                    <a:pt x="1062" y="1378"/>
                  </a:lnTo>
                  <a:lnTo>
                    <a:pt x="1064" y="1381"/>
                  </a:lnTo>
                  <a:lnTo>
                    <a:pt x="1065" y="1384"/>
                  </a:lnTo>
                  <a:lnTo>
                    <a:pt x="1067" y="1392"/>
                  </a:lnTo>
                  <a:lnTo>
                    <a:pt x="1068" y="1399"/>
                  </a:lnTo>
                  <a:lnTo>
                    <a:pt x="1068" y="1408"/>
                  </a:lnTo>
                  <a:lnTo>
                    <a:pt x="1070" y="1416"/>
                  </a:lnTo>
                  <a:lnTo>
                    <a:pt x="1072" y="1423"/>
                  </a:lnTo>
                  <a:lnTo>
                    <a:pt x="1075" y="1425"/>
                  </a:lnTo>
                  <a:lnTo>
                    <a:pt x="1078" y="1427"/>
                  </a:lnTo>
                  <a:lnTo>
                    <a:pt x="1078" y="1427"/>
                  </a:lnTo>
                  <a:lnTo>
                    <a:pt x="1081" y="1423"/>
                  </a:lnTo>
                  <a:lnTo>
                    <a:pt x="1083" y="1418"/>
                  </a:lnTo>
                  <a:lnTo>
                    <a:pt x="1087" y="1409"/>
                  </a:lnTo>
                  <a:lnTo>
                    <a:pt x="1091" y="1398"/>
                  </a:lnTo>
                  <a:lnTo>
                    <a:pt x="1092" y="1385"/>
                  </a:lnTo>
                  <a:lnTo>
                    <a:pt x="1093" y="1372"/>
                  </a:lnTo>
                  <a:lnTo>
                    <a:pt x="1093" y="1358"/>
                  </a:lnTo>
                  <a:lnTo>
                    <a:pt x="1093" y="1331"/>
                  </a:lnTo>
                  <a:lnTo>
                    <a:pt x="1093" y="1331"/>
                  </a:lnTo>
                  <a:lnTo>
                    <a:pt x="1096" y="1309"/>
                  </a:lnTo>
                  <a:lnTo>
                    <a:pt x="1097" y="1287"/>
                  </a:lnTo>
                  <a:lnTo>
                    <a:pt x="1097" y="1265"/>
                  </a:lnTo>
                  <a:lnTo>
                    <a:pt x="1096" y="1244"/>
                  </a:lnTo>
                  <a:lnTo>
                    <a:pt x="1091" y="1201"/>
                  </a:lnTo>
                  <a:lnTo>
                    <a:pt x="1089" y="1178"/>
                  </a:lnTo>
                  <a:lnTo>
                    <a:pt x="1087" y="1156"/>
                  </a:lnTo>
                  <a:lnTo>
                    <a:pt x="1087" y="1156"/>
                  </a:lnTo>
                  <a:lnTo>
                    <a:pt x="1080" y="1159"/>
                  </a:lnTo>
                  <a:lnTo>
                    <a:pt x="1070" y="1162"/>
                  </a:lnTo>
                  <a:lnTo>
                    <a:pt x="1065" y="1163"/>
                  </a:lnTo>
                  <a:lnTo>
                    <a:pt x="1061" y="1163"/>
                  </a:lnTo>
                  <a:lnTo>
                    <a:pt x="1055" y="1162"/>
                  </a:lnTo>
                  <a:lnTo>
                    <a:pt x="1051" y="1161"/>
                  </a:lnTo>
                  <a:lnTo>
                    <a:pt x="1051" y="1161"/>
                  </a:lnTo>
                  <a:lnTo>
                    <a:pt x="1053" y="1202"/>
                  </a:lnTo>
                  <a:lnTo>
                    <a:pt x="1056" y="1245"/>
                  </a:lnTo>
                  <a:lnTo>
                    <a:pt x="1059" y="1288"/>
                  </a:lnTo>
                  <a:lnTo>
                    <a:pt x="1059" y="1309"/>
                  </a:lnTo>
                  <a:lnTo>
                    <a:pt x="1059" y="1331"/>
                  </a:lnTo>
                  <a:lnTo>
                    <a:pt x="1059" y="1331"/>
                  </a:lnTo>
                  <a:lnTo>
                    <a:pt x="1054" y="1322"/>
                  </a:lnTo>
                  <a:lnTo>
                    <a:pt x="1050" y="1311"/>
                  </a:lnTo>
                  <a:lnTo>
                    <a:pt x="1048" y="1301"/>
                  </a:lnTo>
                  <a:lnTo>
                    <a:pt x="1046" y="1290"/>
                  </a:lnTo>
                  <a:lnTo>
                    <a:pt x="1044" y="1266"/>
                  </a:lnTo>
                  <a:lnTo>
                    <a:pt x="1042" y="1242"/>
                  </a:lnTo>
                  <a:lnTo>
                    <a:pt x="1041" y="1217"/>
                  </a:lnTo>
                  <a:lnTo>
                    <a:pt x="1039" y="1193"/>
                  </a:lnTo>
                  <a:lnTo>
                    <a:pt x="1037" y="1182"/>
                  </a:lnTo>
                  <a:lnTo>
                    <a:pt x="1034" y="1171"/>
                  </a:lnTo>
                  <a:lnTo>
                    <a:pt x="1031" y="1160"/>
                  </a:lnTo>
                  <a:lnTo>
                    <a:pt x="1026" y="1151"/>
                  </a:lnTo>
                  <a:lnTo>
                    <a:pt x="1026" y="1151"/>
                  </a:lnTo>
                  <a:lnTo>
                    <a:pt x="1023" y="1158"/>
                  </a:lnTo>
                  <a:lnTo>
                    <a:pt x="1019" y="1165"/>
                  </a:lnTo>
                  <a:lnTo>
                    <a:pt x="1014" y="1169"/>
                  </a:lnTo>
                  <a:lnTo>
                    <a:pt x="1007" y="1173"/>
                  </a:lnTo>
                  <a:lnTo>
                    <a:pt x="1001" y="1176"/>
                  </a:lnTo>
                  <a:lnTo>
                    <a:pt x="993" y="1178"/>
                  </a:lnTo>
                  <a:lnTo>
                    <a:pt x="985" y="1178"/>
                  </a:lnTo>
                  <a:lnTo>
                    <a:pt x="977" y="1178"/>
                  </a:lnTo>
                  <a:lnTo>
                    <a:pt x="977" y="1178"/>
                  </a:lnTo>
                  <a:close/>
                  <a:moveTo>
                    <a:pt x="1108" y="1424"/>
                  </a:moveTo>
                  <a:lnTo>
                    <a:pt x="1108" y="1424"/>
                  </a:lnTo>
                  <a:lnTo>
                    <a:pt x="1130" y="1416"/>
                  </a:lnTo>
                  <a:lnTo>
                    <a:pt x="1141" y="1412"/>
                  </a:lnTo>
                  <a:lnTo>
                    <a:pt x="1154" y="1410"/>
                  </a:lnTo>
                  <a:lnTo>
                    <a:pt x="1154" y="1410"/>
                  </a:lnTo>
                  <a:lnTo>
                    <a:pt x="1166" y="1392"/>
                  </a:lnTo>
                  <a:lnTo>
                    <a:pt x="1175" y="1373"/>
                  </a:lnTo>
                  <a:lnTo>
                    <a:pt x="1185" y="1355"/>
                  </a:lnTo>
                  <a:lnTo>
                    <a:pt x="1192" y="1336"/>
                  </a:lnTo>
                  <a:lnTo>
                    <a:pt x="1200" y="1316"/>
                  </a:lnTo>
                  <a:lnTo>
                    <a:pt x="1207" y="1295"/>
                  </a:lnTo>
                  <a:lnTo>
                    <a:pt x="1213" y="1274"/>
                  </a:lnTo>
                  <a:lnTo>
                    <a:pt x="1218" y="1252"/>
                  </a:lnTo>
                  <a:lnTo>
                    <a:pt x="1218" y="1252"/>
                  </a:lnTo>
                  <a:lnTo>
                    <a:pt x="1196" y="1252"/>
                  </a:lnTo>
                  <a:lnTo>
                    <a:pt x="1186" y="1251"/>
                  </a:lnTo>
                  <a:lnTo>
                    <a:pt x="1176" y="1251"/>
                  </a:lnTo>
                  <a:lnTo>
                    <a:pt x="1167" y="1249"/>
                  </a:lnTo>
                  <a:lnTo>
                    <a:pt x="1159" y="1246"/>
                  </a:lnTo>
                  <a:lnTo>
                    <a:pt x="1153" y="1243"/>
                  </a:lnTo>
                  <a:lnTo>
                    <a:pt x="1146" y="1237"/>
                  </a:lnTo>
                  <a:lnTo>
                    <a:pt x="1146" y="1237"/>
                  </a:lnTo>
                  <a:lnTo>
                    <a:pt x="1132" y="1283"/>
                  </a:lnTo>
                  <a:lnTo>
                    <a:pt x="1127" y="1307"/>
                  </a:lnTo>
                  <a:lnTo>
                    <a:pt x="1122" y="1329"/>
                  </a:lnTo>
                  <a:lnTo>
                    <a:pt x="1117" y="1352"/>
                  </a:lnTo>
                  <a:lnTo>
                    <a:pt x="1113" y="1374"/>
                  </a:lnTo>
                  <a:lnTo>
                    <a:pt x="1108" y="1424"/>
                  </a:lnTo>
                  <a:lnTo>
                    <a:pt x="1108" y="1424"/>
                  </a:lnTo>
                  <a:close/>
                  <a:moveTo>
                    <a:pt x="970" y="1360"/>
                  </a:moveTo>
                  <a:lnTo>
                    <a:pt x="970" y="1360"/>
                  </a:lnTo>
                  <a:lnTo>
                    <a:pt x="974" y="1374"/>
                  </a:lnTo>
                  <a:lnTo>
                    <a:pt x="977" y="1380"/>
                  </a:lnTo>
                  <a:lnTo>
                    <a:pt x="981" y="1385"/>
                  </a:lnTo>
                  <a:lnTo>
                    <a:pt x="981" y="1385"/>
                  </a:lnTo>
                  <a:lnTo>
                    <a:pt x="980" y="1377"/>
                  </a:lnTo>
                  <a:lnTo>
                    <a:pt x="979" y="1368"/>
                  </a:lnTo>
                  <a:lnTo>
                    <a:pt x="978" y="1362"/>
                  </a:lnTo>
                  <a:lnTo>
                    <a:pt x="977" y="1359"/>
                  </a:lnTo>
                  <a:lnTo>
                    <a:pt x="975" y="1357"/>
                  </a:lnTo>
                  <a:lnTo>
                    <a:pt x="975" y="1357"/>
                  </a:lnTo>
                  <a:lnTo>
                    <a:pt x="973" y="1359"/>
                  </a:lnTo>
                  <a:lnTo>
                    <a:pt x="970" y="1360"/>
                  </a:lnTo>
                  <a:lnTo>
                    <a:pt x="970" y="1360"/>
                  </a:lnTo>
                  <a:close/>
                  <a:moveTo>
                    <a:pt x="854" y="1532"/>
                  </a:moveTo>
                  <a:lnTo>
                    <a:pt x="854" y="1532"/>
                  </a:lnTo>
                  <a:lnTo>
                    <a:pt x="887" y="1537"/>
                  </a:lnTo>
                  <a:lnTo>
                    <a:pt x="919" y="1541"/>
                  </a:lnTo>
                  <a:lnTo>
                    <a:pt x="949" y="1545"/>
                  </a:lnTo>
                  <a:lnTo>
                    <a:pt x="979" y="1546"/>
                  </a:lnTo>
                  <a:lnTo>
                    <a:pt x="1008" y="1545"/>
                  </a:lnTo>
                  <a:lnTo>
                    <a:pt x="1022" y="1544"/>
                  </a:lnTo>
                  <a:lnTo>
                    <a:pt x="1037" y="1541"/>
                  </a:lnTo>
                  <a:lnTo>
                    <a:pt x="1052" y="1538"/>
                  </a:lnTo>
                  <a:lnTo>
                    <a:pt x="1067" y="1535"/>
                  </a:lnTo>
                  <a:lnTo>
                    <a:pt x="1082" y="1530"/>
                  </a:lnTo>
                  <a:lnTo>
                    <a:pt x="1097" y="1524"/>
                  </a:lnTo>
                  <a:lnTo>
                    <a:pt x="1097" y="1524"/>
                  </a:lnTo>
                  <a:lnTo>
                    <a:pt x="1112" y="1525"/>
                  </a:lnTo>
                  <a:lnTo>
                    <a:pt x="1125" y="1524"/>
                  </a:lnTo>
                  <a:lnTo>
                    <a:pt x="1135" y="1522"/>
                  </a:lnTo>
                  <a:lnTo>
                    <a:pt x="1143" y="1519"/>
                  </a:lnTo>
                  <a:lnTo>
                    <a:pt x="1152" y="1515"/>
                  </a:lnTo>
                  <a:lnTo>
                    <a:pt x="1159" y="1510"/>
                  </a:lnTo>
                  <a:lnTo>
                    <a:pt x="1167" y="1505"/>
                  </a:lnTo>
                  <a:lnTo>
                    <a:pt x="1176" y="1500"/>
                  </a:lnTo>
                  <a:lnTo>
                    <a:pt x="1176" y="1500"/>
                  </a:lnTo>
                  <a:lnTo>
                    <a:pt x="1176" y="1487"/>
                  </a:lnTo>
                  <a:lnTo>
                    <a:pt x="1176" y="1475"/>
                  </a:lnTo>
                  <a:lnTo>
                    <a:pt x="1178" y="1464"/>
                  </a:lnTo>
                  <a:lnTo>
                    <a:pt x="1182" y="1454"/>
                  </a:lnTo>
                  <a:lnTo>
                    <a:pt x="1187" y="1433"/>
                  </a:lnTo>
                  <a:lnTo>
                    <a:pt x="1189" y="1423"/>
                  </a:lnTo>
                  <a:lnTo>
                    <a:pt x="1191" y="1412"/>
                  </a:lnTo>
                  <a:lnTo>
                    <a:pt x="1191" y="1412"/>
                  </a:lnTo>
                  <a:lnTo>
                    <a:pt x="1182" y="1419"/>
                  </a:lnTo>
                  <a:lnTo>
                    <a:pt x="1171" y="1426"/>
                  </a:lnTo>
                  <a:lnTo>
                    <a:pt x="1160" y="1431"/>
                  </a:lnTo>
                  <a:lnTo>
                    <a:pt x="1148" y="1435"/>
                  </a:lnTo>
                  <a:lnTo>
                    <a:pt x="1137" y="1439"/>
                  </a:lnTo>
                  <a:lnTo>
                    <a:pt x="1124" y="1441"/>
                  </a:lnTo>
                  <a:lnTo>
                    <a:pt x="1098" y="1444"/>
                  </a:lnTo>
                  <a:lnTo>
                    <a:pt x="1070" y="1445"/>
                  </a:lnTo>
                  <a:lnTo>
                    <a:pt x="1042" y="1446"/>
                  </a:lnTo>
                  <a:lnTo>
                    <a:pt x="1014" y="1447"/>
                  </a:lnTo>
                  <a:lnTo>
                    <a:pt x="985" y="1448"/>
                  </a:lnTo>
                  <a:lnTo>
                    <a:pt x="985" y="1448"/>
                  </a:lnTo>
                  <a:lnTo>
                    <a:pt x="968" y="1449"/>
                  </a:lnTo>
                  <a:lnTo>
                    <a:pt x="948" y="1449"/>
                  </a:lnTo>
                  <a:lnTo>
                    <a:pt x="927" y="1448"/>
                  </a:lnTo>
                  <a:lnTo>
                    <a:pt x="905" y="1446"/>
                  </a:lnTo>
                  <a:lnTo>
                    <a:pt x="884" y="1443"/>
                  </a:lnTo>
                  <a:lnTo>
                    <a:pt x="864" y="1439"/>
                  </a:lnTo>
                  <a:lnTo>
                    <a:pt x="848" y="1433"/>
                  </a:lnTo>
                  <a:lnTo>
                    <a:pt x="840" y="1430"/>
                  </a:lnTo>
                  <a:lnTo>
                    <a:pt x="835" y="1427"/>
                  </a:lnTo>
                  <a:lnTo>
                    <a:pt x="835" y="1427"/>
                  </a:lnTo>
                  <a:lnTo>
                    <a:pt x="840" y="1454"/>
                  </a:lnTo>
                  <a:lnTo>
                    <a:pt x="844" y="1480"/>
                  </a:lnTo>
                  <a:lnTo>
                    <a:pt x="854" y="1532"/>
                  </a:lnTo>
                  <a:lnTo>
                    <a:pt x="854" y="1532"/>
                  </a:lnTo>
                  <a:close/>
                  <a:moveTo>
                    <a:pt x="1137" y="1549"/>
                  </a:moveTo>
                  <a:lnTo>
                    <a:pt x="1137" y="1549"/>
                  </a:lnTo>
                  <a:lnTo>
                    <a:pt x="1139" y="1565"/>
                  </a:lnTo>
                  <a:lnTo>
                    <a:pt x="1141" y="1579"/>
                  </a:lnTo>
                  <a:lnTo>
                    <a:pt x="1142" y="1611"/>
                  </a:lnTo>
                  <a:lnTo>
                    <a:pt x="1142" y="1611"/>
                  </a:lnTo>
                  <a:lnTo>
                    <a:pt x="1146" y="1611"/>
                  </a:lnTo>
                  <a:lnTo>
                    <a:pt x="1150" y="1611"/>
                  </a:lnTo>
                  <a:lnTo>
                    <a:pt x="1156" y="1608"/>
                  </a:lnTo>
                  <a:lnTo>
                    <a:pt x="1161" y="1605"/>
                  </a:lnTo>
                  <a:lnTo>
                    <a:pt x="1165" y="1604"/>
                  </a:lnTo>
                  <a:lnTo>
                    <a:pt x="1169" y="1604"/>
                  </a:lnTo>
                  <a:lnTo>
                    <a:pt x="1169" y="1604"/>
                  </a:lnTo>
                  <a:lnTo>
                    <a:pt x="1169" y="1592"/>
                  </a:lnTo>
                  <a:lnTo>
                    <a:pt x="1170" y="1581"/>
                  </a:lnTo>
                  <a:lnTo>
                    <a:pt x="1173" y="1564"/>
                  </a:lnTo>
                  <a:lnTo>
                    <a:pt x="1174" y="1555"/>
                  </a:lnTo>
                  <a:lnTo>
                    <a:pt x="1175" y="1547"/>
                  </a:lnTo>
                  <a:lnTo>
                    <a:pt x="1175" y="1539"/>
                  </a:lnTo>
                  <a:lnTo>
                    <a:pt x="1174" y="1530"/>
                  </a:lnTo>
                  <a:lnTo>
                    <a:pt x="1174" y="1530"/>
                  </a:lnTo>
                  <a:lnTo>
                    <a:pt x="1170" y="1533"/>
                  </a:lnTo>
                  <a:lnTo>
                    <a:pt x="1165" y="1535"/>
                  </a:lnTo>
                  <a:lnTo>
                    <a:pt x="1154" y="1538"/>
                  </a:lnTo>
                  <a:lnTo>
                    <a:pt x="1148" y="1540"/>
                  </a:lnTo>
                  <a:lnTo>
                    <a:pt x="1144" y="1543"/>
                  </a:lnTo>
                  <a:lnTo>
                    <a:pt x="1140" y="1546"/>
                  </a:lnTo>
                  <a:lnTo>
                    <a:pt x="1137" y="1549"/>
                  </a:lnTo>
                  <a:lnTo>
                    <a:pt x="1137" y="1549"/>
                  </a:lnTo>
                  <a:close/>
                  <a:moveTo>
                    <a:pt x="1110" y="1626"/>
                  </a:moveTo>
                  <a:lnTo>
                    <a:pt x="1110" y="1626"/>
                  </a:lnTo>
                  <a:lnTo>
                    <a:pt x="1112" y="1624"/>
                  </a:lnTo>
                  <a:lnTo>
                    <a:pt x="1114" y="1624"/>
                  </a:lnTo>
                  <a:lnTo>
                    <a:pt x="1117" y="1624"/>
                  </a:lnTo>
                  <a:lnTo>
                    <a:pt x="1122" y="1623"/>
                  </a:lnTo>
                  <a:lnTo>
                    <a:pt x="1122" y="1623"/>
                  </a:lnTo>
                  <a:lnTo>
                    <a:pt x="1125" y="1602"/>
                  </a:lnTo>
                  <a:lnTo>
                    <a:pt x="1125" y="1592"/>
                  </a:lnTo>
                  <a:lnTo>
                    <a:pt x="1125" y="1580"/>
                  </a:lnTo>
                  <a:lnTo>
                    <a:pt x="1124" y="1570"/>
                  </a:lnTo>
                  <a:lnTo>
                    <a:pt x="1121" y="1561"/>
                  </a:lnTo>
                  <a:lnTo>
                    <a:pt x="1119" y="1558"/>
                  </a:lnTo>
                  <a:lnTo>
                    <a:pt x="1116" y="1554"/>
                  </a:lnTo>
                  <a:lnTo>
                    <a:pt x="1113" y="1551"/>
                  </a:lnTo>
                  <a:lnTo>
                    <a:pt x="1110" y="1549"/>
                  </a:lnTo>
                  <a:lnTo>
                    <a:pt x="1110" y="1549"/>
                  </a:lnTo>
                  <a:lnTo>
                    <a:pt x="1108" y="1558"/>
                  </a:lnTo>
                  <a:lnTo>
                    <a:pt x="1107" y="1566"/>
                  </a:lnTo>
                  <a:lnTo>
                    <a:pt x="1107" y="1584"/>
                  </a:lnTo>
                  <a:lnTo>
                    <a:pt x="1108" y="1606"/>
                  </a:lnTo>
                  <a:lnTo>
                    <a:pt x="1110" y="1626"/>
                  </a:lnTo>
                  <a:lnTo>
                    <a:pt x="1110" y="1626"/>
                  </a:lnTo>
                  <a:close/>
                  <a:moveTo>
                    <a:pt x="856" y="1554"/>
                  </a:moveTo>
                  <a:lnTo>
                    <a:pt x="856" y="1554"/>
                  </a:lnTo>
                  <a:lnTo>
                    <a:pt x="859" y="1574"/>
                  </a:lnTo>
                  <a:lnTo>
                    <a:pt x="864" y="1592"/>
                  </a:lnTo>
                  <a:lnTo>
                    <a:pt x="867" y="1611"/>
                  </a:lnTo>
                  <a:lnTo>
                    <a:pt x="869" y="1630"/>
                  </a:lnTo>
                  <a:lnTo>
                    <a:pt x="869" y="1630"/>
                  </a:lnTo>
                  <a:lnTo>
                    <a:pt x="872" y="1631"/>
                  </a:lnTo>
                  <a:lnTo>
                    <a:pt x="875" y="1631"/>
                  </a:lnTo>
                  <a:lnTo>
                    <a:pt x="881" y="1635"/>
                  </a:lnTo>
                  <a:lnTo>
                    <a:pt x="886" y="1637"/>
                  </a:lnTo>
                  <a:lnTo>
                    <a:pt x="888" y="1637"/>
                  </a:lnTo>
                  <a:lnTo>
                    <a:pt x="890" y="1636"/>
                  </a:lnTo>
                  <a:lnTo>
                    <a:pt x="890" y="1636"/>
                  </a:lnTo>
                  <a:lnTo>
                    <a:pt x="893" y="1627"/>
                  </a:lnTo>
                  <a:lnTo>
                    <a:pt x="893" y="1620"/>
                  </a:lnTo>
                  <a:lnTo>
                    <a:pt x="892" y="1602"/>
                  </a:lnTo>
                  <a:lnTo>
                    <a:pt x="890" y="1583"/>
                  </a:lnTo>
                  <a:lnTo>
                    <a:pt x="888" y="1562"/>
                  </a:lnTo>
                  <a:lnTo>
                    <a:pt x="888" y="1562"/>
                  </a:lnTo>
                  <a:lnTo>
                    <a:pt x="880" y="1558"/>
                  </a:lnTo>
                  <a:lnTo>
                    <a:pt x="872" y="1555"/>
                  </a:lnTo>
                  <a:lnTo>
                    <a:pt x="866" y="1554"/>
                  </a:lnTo>
                  <a:lnTo>
                    <a:pt x="856" y="1554"/>
                  </a:lnTo>
                  <a:lnTo>
                    <a:pt x="856" y="1554"/>
                  </a:lnTo>
                  <a:close/>
                  <a:moveTo>
                    <a:pt x="1036" y="1567"/>
                  </a:moveTo>
                  <a:lnTo>
                    <a:pt x="1036" y="1567"/>
                  </a:lnTo>
                  <a:lnTo>
                    <a:pt x="1035" y="1607"/>
                  </a:lnTo>
                  <a:lnTo>
                    <a:pt x="1035" y="1626"/>
                  </a:lnTo>
                  <a:lnTo>
                    <a:pt x="1036" y="1637"/>
                  </a:lnTo>
                  <a:lnTo>
                    <a:pt x="1038" y="1647"/>
                  </a:lnTo>
                  <a:lnTo>
                    <a:pt x="1038" y="1647"/>
                  </a:lnTo>
                  <a:lnTo>
                    <a:pt x="1052" y="1644"/>
                  </a:lnTo>
                  <a:lnTo>
                    <a:pt x="1066" y="1642"/>
                  </a:lnTo>
                  <a:lnTo>
                    <a:pt x="1079" y="1639"/>
                  </a:lnTo>
                  <a:lnTo>
                    <a:pt x="1085" y="1637"/>
                  </a:lnTo>
                  <a:lnTo>
                    <a:pt x="1090" y="1634"/>
                  </a:lnTo>
                  <a:lnTo>
                    <a:pt x="1090" y="1634"/>
                  </a:lnTo>
                  <a:lnTo>
                    <a:pt x="1092" y="1612"/>
                  </a:lnTo>
                  <a:lnTo>
                    <a:pt x="1091" y="1595"/>
                  </a:lnTo>
                  <a:lnTo>
                    <a:pt x="1089" y="1577"/>
                  </a:lnTo>
                  <a:lnTo>
                    <a:pt x="1085" y="1556"/>
                  </a:lnTo>
                  <a:lnTo>
                    <a:pt x="1085" y="1556"/>
                  </a:lnTo>
                  <a:lnTo>
                    <a:pt x="1079" y="1556"/>
                  </a:lnTo>
                  <a:lnTo>
                    <a:pt x="1074" y="1556"/>
                  </a:lnTo>
                  <a:lnTo>
                    <a:pt x="1061" y="1560"/>
                  </a:lnTo>
                  <a:lnTo>
                    <a:pt x="1036" y="1567"/>
                  </a:lnTo>
                  <a:lnTo>
                    <a:pt x="1036" y="1567"/>
                  </a:lnTo>
                  <a:close/>
                  <a:moveTo>
                    <a:pt x="909" y="1643"/>
                  </a:moveTo>
                  <a:lnTo>
                    <a:pt x="909" y="1643"/>
                  </a:lnTo>
                  <a:lnTo>
                    <a:pt x="925" y="1646"/>
                  </a:lnTo>
                  <a:lnTo>
                    <a:pt x="940" y="1647"/>
                  </a:lnTo>
                  <a:lnTo>
                    <a:pt x="975" y="1651"/>
                  </a:lnTo>
                  <a:lnTo>
                    <a:pt x="975" y="1651"/>
                  </a:lnTo>
                  <a:lnTo>
                    <a:pt x="975" y="1630"/>
                  </a:lnTo>
                  <a:lnTo>
                    <a:pt x="976" y="1609"/>
                  </a:lnTo>
                  <a:lnTo>
                    <a:pt x="976" y="1599"/>
                  </a:lnTo>
                  <a:lnTo>
                    <a:pt x="976" y="1589"/>
                  </a:lnTo>
                  <a:lnTo>
                    <a:pt x="975" y="1579"/>
                  </a:lnTo>
                  <a:lnTo>
                    <a:pt x="972" y="1569"/>
                  </a:lnTo>
                  <a:lnTo>
                    <a:pt x="972" y="1569"/>
                  </a:lnTo>
                  <a:lnTo>
                    <a:pt x="956" y="1567"/>
                  </a:lnTo>
                  <a:lnTo>
                    <a:pt x="938" y="1565"/>
                  </a:lnTo>
                  <a:lnTo>
                    <a:pt x="922" y="1564"/>
                  </a:lnTo>
                  <a:lnTo>
                    <a:pt x="909" y="1562"/>
                  </a:lnTo>
                  <a:lnTo>
                    <a:pt x="909" y="1562"/>
                  </a:lnTo>
                  <a:lnTo>
                    <a:pt x="909" y="1580"/>
                  </a:lnTo>
                  <a:lnTo>
                    <a:pt x="909" y="1602"/>
                  </a:lnTo>
                  <a:lnTo>
                    <a:pt x="908" y="1625"/>
                  </a:lnTo>
                  <a:lnTo>
                    <a:pt x="909" y="1643"/>
                  </a:lnTo>
                  <a:lnTo>
                    <a:pt x="909" y="1643"/>
                  </a:lnTo>
                  <a:close/>
                  <a:moveTo>
                    <a:pt x="996" y="1567"/>
                  </a:moveTo>
                  <a:lnTo>
                    <a:pt x="996" y="1567"/>
                  </a:lnTo>
                  <a:lnTo>
                    <a:pt x="994" y="1576"/>
                  </a:lnTo>
                  <a:lnTo>
                    <a:pt x="993" y="1586"/>
                  </a:lnTo>
                  <a:lnTo>
                    <a:pt x="992" y="1596"/>
                  </a:lnTo>
                  <a:lnTo>
                    <a:pt x="992" y="1607"/>
                  </a:lnTo>
                  <a:lnTo>
                    <a:pt x="992" y="1629"/>
                  </a:lnTo>
                  <a:lnTo>
                    <a:pt x="994" y="1653"/>
                  </a:lnTo>
                  <a:lnTo>
                    <a:pt x="994" y="1653"/>
                  </a:lnTo>
                  <a:lnTo>
                    <a:pt x="1002" y="1653"/>
                  </a:lnTo>
                  <a:lnTo>
                    <a:pt x="1009" y="1653"/>
                  </a:lnTo>
                  <a:lnTo>
                    <a:pt x="1016" y="1653"/>
                  </a:lnTo>
                  <a:lnTo>
                    <a:pt x="1019" y="1652"/>
                  </a:lnTo>
                  <a:lnTo>
                    <a:pt x="1021" y="1651"/>
                  </a:lnTo>
                  <a:lnTo>
                    <a:pt x="1021" y="1651"/>
                  </a:lnTo>
                  <a:lnTo>
                    <a:pt x="1020" y="1641"/>
                  </a:lnTo>
                  <a:lnTo>
                    <a:pt x="1020" y="1631"/>
                  </a:lnTo>
                  <a:lnTo>
                    <a:pt x="1020" y="1610"/>
                  </a:lnTo>
                  <a:lnTo>
                    <a:pt x="1019" y="1599"/>
                  </a:lnTo>
                  <a:lnTo>
                    <a:pt x="1019" y="1589"/>
                  </a:lnTo>
                  <a:lnTo>
                    <a:pt x="1017" y="1577"/>
                  </a:lnTo>
                  <a:lnTo>
                    <a:pt x="1014" y="1567"/>
                  </a:lnTo>
                  <a:lnTo>
                    <a:pt x="1014" y="1567"/>
                  </a:lnTo>
                  <a:lnTo>
                    <a:pt x="996" y="1567"/>
                  </a:lnTo>
                  <a:lnTo>
                    <a:pt x="996" y="1567"/>
                  </a:lnTo>
                  <a:close/>
                  <a:moveTo>
                    <a:pt x="1093" y="1665"/>
                  </a:moveTo>
                  <a:lnTo>
                    <a:pt x="1093" y="1665"/>
                  </a:lnTo>
                  <a:lnTo>
                    <a:pt x="1090" y="1664"/>
                  </a:lnTo>
                  <a:lnTo>
                    <a:pt x="1087" y="1661"/>
                  </a:lnTo>
                  <a:lnTo>
                    <a:pt x="1085" y="1660"/>
                  </a:lnTo>
                  <a:lnTo>
                    <a:pt x="1080" y="1660"/>
                  </a:lnTo>
                  <a:lnTo>
                    <a:pt x="1080" y="1660"/>
                  </a:lnTo>
                  <a:lnTo>
                    <a:pt x="1069" y="1665"/>
                  </a:lnTo>
                  <a:lnTo>
                    <a:pt x="1057" y="1668"/>
                  </a:lnTo>
                  <a:lnTo>
                    <a:pt x="1046" y="1670"/>
                  </a:lnTo>
                  <a:lnTo>
                    <a:pt x="1033" y="1672"/>
                  </a:lnTo>
                  <a:lnTo>
                    <a:pt x="1007" y="1674"/>
                  </a:lnTo>
                  <a:lnTo>
                    <a:pt x="980" y="1674"/>
                  </a:lnTo>
                  <a:lnTo>
                    <a:pt x="954" y="1672"/>
                  </a:lnTo>
                  <a:lnTo>
                    <a:pt x="927" y="1669"/>
                  </a:lnTo>
                  <a:lnTo>
                    <a:pt x="900" y="1662"/>
                  </a:lnTo>
                  <a:lnTo>
                    <a:pt x="873" y="1655"/>
                  </a:lnTo>
                  <a:lnTo>
                    <a:pt x="873" y="1655"/>
                  </a:lnTo>
                  <a:lnTo>
                    <a:pt x="880" y="1684"/>
                  </a:lnTo>
                  <a:lnTo>
                    <a:pt x="885" y="1716"/>
                  </a:lnTo>
                  <a:lnTo>
                    <a:pt x="890" y="1750"/>
                  </a:lnTo>
                  <a:lnTo>
                    <a:pt x="896" y="1780"/>
                  </a:lnTo>
                  <a:lnTo>
                    <a:pt x="896" y="1780"/>
                  </a:lnTo>
                  <a:lnTo>
                    <a:pt x="905" y="1789"/>
                  </a:lnTo>
                  <a:lnTo>
                    <a:pt x="915" y="1797"/>
                  </a:lnTo>
                  <a:lnTo>
                    <a:pt x="915" y="1797"/>
                  </a:lnTo>
                  <a:lnTo>
                    <a:pt x="923" y="1797"/>
                  </a:lnTo>
                  <a:lnTo>
                    <a:pt x="929" y="1799"/>
                  </a:lnTo>
                  <a:lnTo>
                    <a:pt x="935" y="1802"/>
                  </a:lnTo>
                  <a:lnTo>
                    <a:pt x="942" y="1804"/>
                  </a:lnTo>
                  <a:lnTo>
                    <a:pt x="956" y="1809"/>
                  </a:lnTo>
                  <a:lnTo>
                    <a:pt x="962" y="1811"/>
                  </a:lnTo>
                  <a:lnTo>
                    <a:pt x="970" y="1812"/>
                  </a:lnTo>
                  <a:lnTo>
                    <a:pt x="970" y="1812"/>
                  </a:lnTo>
                  <a:lnTo>
                    <a:pt x="974" y="1812"/>
                  </a:lnTo>
                  <a:lnTo>
                    <a:pt x="979" y="1811"/>
                  </a:lnTo>
                  <a:lnTo>
                    <a:pt x="989" y="1809"/>
                  </a:lnTo>
                  <a:lnTo>
                    <a:pt x="1000" y="1806"/>
                  </a:lnTo>
                  <a:lnTo>
                    <a:pt x="1009" y="1805"/>
                  </a:lnTo>
                  <a:lnTo>
                    <a:pt x="1009" y="1805"/>
                  </a:lnTo>
                  <a:lnTo>
                    <a:pt x="1041" y="1807"/>
                  </a:lnTo>
                  <a:lnTo>
                    <a:pt x="1057" y="1807"/>
                  </a:lnTo>
                  <a:lnTo>
                    <a:pt x="1075" y="1807"/>
                  </a:lnTo>
                  <a:lnTo>
                    <a:pt x="1091" y="1806"/>
                  </a:lnTo>
                  <a:lnTo>
                    <a:pt x="1106" y="1804"/>
                  </a:lnTo>
                  <a:lnTo>
                    <a:pt x="1113" y="1802"/>
                  </a:lnTo>
                  <a:lnTo>
                    <a:pt x="1121" y="1798"/>
                  </a:lnTo>
                  <a:lnTo>
                    <a:pt x="1127" y="1795"/>
                  </a:lnTo>
                  <a:lnTo>
                    <a:pt x="1135" y="1791"/>
                  </a:lnTo>
                  <a:lnTo>
                    <a:pt x="1135" y="1791"/>
                  </a:lnTo>
                  <a:lnTo>
                    <a:pt x="1139" y="1782"/>
                  </a:lnTo>
                  <a:lnTo>
                    <a:pt x="1143" y="1773"/>
                  </a:lnTo>
                  <a:lnTo>
                    <a:pt x="1150" y="1753"/>
                  </a:lnTo>
                  <a:lnTo>
                    <a:pt x="1154" y="1732"/>
                  </a:lnTo>
                  <a:lnTo>
                    <a:pt x="1158" y="1710"/>
                  </a:lnTo>
                  <a:lnTo>
                    <a:pt x="1160" y="1687"/>
                  </a:lnTo>
                  <a:lnTo>
                    <a:pt x="1161" y="1666"/>
                  </a:lnTo>
                  <a:lnTo>
                    <a:pt x="1161" y="1628"/>
                  </a:lnTo>
                  <a:lnTo>
                    <a:pt x="1161" y="1628"/>
                  </a:lnTo>
                  <a:lnTo>
                    <a:pt x="1154" y="1634"/>
                  </a:lnTo>
                  <a:lnTo>
                    <a:pt x="1144" y="1638"/>
                  </a:lnTo>
                  <a:lnTo>
                    <a:pt x="1126" y="1645"/>
                  </a:lnTo>
                  <a:lnTo>
                    <a:pt x="1116" y="1649"/>
                  </a:lnTo>
                  <a:lnTo>
                    <a:pt x="1108" y="1653"/>
                  </a:lnTo>
                  <a:lnTo>
                    <a:pt x="1099" y="1658"/>
                  </a:lnTo>
                  <a:lnTo>
                    <a:pt x="1093" y="1665"/>
                  </a:lnTo>
                  <a:lnTo>
                    <a:pt x="1093" y="1665"/>
                  </a:lnTo>
                  <a:close/>
                  <a:moveTo>
                    <a:pt x="509" y="1636"/>
                  </a:moveTo>
                  <a:lnTo>
                    <a:pt x="509" y="1636"/>
                  </a:lnTo>
                  <a:lnTo>
                    <a:pt x="514" y="1644"/>
                  </a:lnTo>
                  <a:lnTo>
                    <a:pt x="517" y="1655"/>
                  </a:lnTo>
                  <a:lnTo>
                    <a:pt x="519" y="1667"/>
                  </a:lnTo>
                  <a:lnTo>
                    <a:pt x="519" y="1672"/>
                  </a:lnTo>
                  <a:lnTo>
                    <a:pt x="518" y="1678"/>
                  </a:lnTo>
                  <a:lnTo>
                    <a:pt x="517" y="1684"/>
                  </a:lnTo>
                  <a:lnTo>
                    <a:pt x="514" y="1688"/>
                  </a:lnTo>
                  <a:lnTo>
                    <a:pt x="510" y="1693"/>
                  </a:lnTo>
                  <a:lnTo>
                    <a:pt x="506" y="1698"/>
                  </a:lnTo>
                  <a:lnTo>
                    <a:pt x="501" y="1701"/>
                  </a:lnTo>
                  <a:lnTo>
                    <a:pt x="494" y="1704"/>
                  </a:lnTo>
                  <a:lnTo>
                    <a:pt x="487" y="1705"/>
                  </a:lnTo>
                  <a:lnTo>
                    <a:pt x="478" y="1706"/>
                  </a:lnTo>
                  <a:lnTo>
                    <a:pt x="478" y="1706"/>
                  </a:lnTo>
                  <a:lnTo>
                    <a:pt x="471" y="1703"/>
                  </a:lnTo>
                  <a:lnTo>
                    <a:pt x="464" y="1701"/>
                  </a:lnTo>
                  <a:lnTo>
                    <a:pt x="458" y="1702"/>
                  </a:lnTo>
                  <a:lnTo>
                    <a:pt x="448" y="1704"/>
                  </a:lnTo>
                  <a:lnTo>
                    <a:pt x="448" y="1704"/>
                  </a:lnTo>
                  <a:lnTo>
                    <a:pt x="446" y="1697"/>
                  </a:lnTo>
                  <a:lnTo>
                    <a:pt x="444" y="1689"/>
                  </a:lnTo>
                  <a:lnTo>
                    <a:pt x="441" y="1674"/>
                  </a:lnTo>
                  <a:lnTo>
                    <a:pt x="439" y="1667"/>
                  </a:lnTo>
                  <a:lnTo>
                    <a:pt x="435" y="1661"/>
                  </a:lnTo>
                  <a:lnTo>
                    <a:pt x="432" y="1657"/>
                  </a:lnTo>
                  <a:lnTo>
                    <a:pt x="429" y="1656"/>
                  </a:lnTo>
                  <a:lnTo>
                    <a:pt x="426" y="1655"/>
                  </a:lnTo>
                  <a:lnTo>
                    <a:pt x="426" y="1655"/>
                  </a:lnTo>
                  <a:lnTo>
                    <a:pt x="419" y="1660"/>
                  </a:lnTo>
                  <a:lnTo>
                    <a:pt x="410" y="1667"/>
                  </a:lnTo>
                  <a:lnTo>
                    <a:pt x="399" y="1673"/>
                  </a:lnTo>
                  <a:lnTo>
                    <a:pt x="389" y="1680"/>
                  </a:lnTo>
                  <a:lnTo>
                    <a:pt x="381" y="1687"/>
                  </a:lnTo>
                  <a:lnTo>
                    <a:pt x="378" y="1691"/>
                  </a:lnTo>
                  <a:lnTo>
                    <a:pt x="375" y="1696"/>
                  </a:lnTo>
                  <a:lnTo>
                    <a:pt x="374" y="1701"/>
                  </a:lnTo>
                  <a:lnTo>
                    <a:pt x="374" y="1705"/>
                  </a:lnTo>
                  <a:lnTo>
                    <a:pt x="377" y="1711"/>
                  </a:lnTo>
                  <a:lnTo>
                    <a:pt x="380" y="1717"/>
                  </a:lnTo>
                  <a:lnTo>
                    <a:pt x="380" y="1717"/>
                  </a:lnTo>
                  <a:lnTo>
                    <a:pt x="414" y="1722"/>
                  </a:lnTo>
                  <a:lnTo>
                    <a:pt x="453" y="1728"/>
                  </a:lnTo>
                  <a:lnTo>
                    <a:pt x="492" y="1731"/>
                  </a:lnTo>
                  <a:lnTo>
                    <a:pt x="534" y="1733"/>
                  </a:lnTo>
                  <a:lnTo>
                    <a:pt x="576" y="1732"/>
                  </a:lnTo>
                  <a:lnTo>
                    <a:pt x="618" y="1730"/>
                  </a:lnTo>
                  <a:lnTo>
                    <a:pt x="639" y="1728"/>
                  </a:lnTo>
                  <a:lnTo>
                    <a:pt x="659" y="1725"/>
                  </a:lnTo>
                  <a:lnTo>
                    <a:pt x="680" y="1721"/>
                  </a:lnTo>
                  <a:lnTo>
                    <a:pt x="699" y="1717"/>
                  </a:lnTo>
                  <a:lnTo>
                    <a:pt x="699" y="1717"/>
                  </a:lnTo>
                  <a:lnTo>
                    <a:pt x="699" y="1714"/>
                  </a:lnTo>
                  <a:lnTo>
                    <a:pt x="700" y="1713"/>
                  </a:lnTo>
                  <a:lnTo>
                    <a:pt x="702" y="1710"/>
                  </a:lnTo>
                  <a:lnTo>
                    <a:pt x="704" y="1707"/>
                  </a:lnTo>
                  <a:lnTo>
                    <a:pt x="704" y="1705"/>
                  </a:lnTo>
                  <a:lnTo>
                    <a:pt x="704" y="1702"/>
                  </a:lnTo>
                  <a:lnTo>
                    <a:pt x="704" y="1702"/>
                  </a:lnTo>
                  <a:lnTo>
                    <a:pt x="700" y="1693"/>
                  </a:lnTo>
                  <a:lnTo>
                    <a:pt x="693" y="1686"/>
                  </a:lnTo>
                  <a:lnTo>
                    <a:pt x="687" y="1678"/>
                  </a:lnTo>
                  <a:lnTo>
                    <a:pt x="680" y="1671"/>
                  </a:lnTo>
                  <a:lnTo>
                    <a:pt x="672" y="1666"/>
                  </a:lnTo>
                  <a:lnTo>
                    <a:pt x="665" y="1661"/>
                  </a:lnTo>
                  <a:lnTo>
                    <a:pt x="657" y="1658"/>
                  </a:lnTo>
                  <a:lnTo>
                    <a:pt x="650" y="1658"/>
                  </a:lnTo>
                  <a:lnTo>
                    <a:pt x="650" y="1658"/>
                  </a:lnTo>
                  <a:lnTo>
                    <a:pt x="655" y="1662"/>
                  </a:lnTo>
                  <a:lnTo>
                    <a:pt x="657" y="1667"/>
                  </a:lnTo>
                  <a:lnTo>
                    <a:pt x="658" y="1672"/>
                  </a:lnTo>
                  <a:lnTo>
                    <a:pt x="658" y="1676"/>
                  </a:lnTo>
                  <a:lnTo>
                    <a:pt x="656" y="1681"/>
                  </a:lnTo>
                  <a:lnTo>
                    <a:pt x="653" y="1685"/>
                  </a:lnTo>
                  <a:lnTo>
                    <a:pt x="648" y="1689"/>
                  </a:lnTo>
                  <a:lnTo>
                    <a:pt x="643" y="1692"/>
                  </a:lnTo>
                  <a:lnTo>
                    <a:pt x="637" y="1696"/>
                  </a:lnTo>
                  <a:lnTo>
                    <a:pt x="630" y="1699"/>
                  </a:lnTo>
                  <a:lnTo>
                    <a:pt x="616" y="1702"/>
                  </a:lnTo>
                  <a:lnTo>
                    <a:pt x="610" y="1703"/>
                  </a:lnTo>
                  <a:lnTo>
                    <a:pt x="602" y="1704"/>
                  </a:lnTo>
                  <a:lnTo>
                    <a:pt x="597" y="1703"/>
                  </a:lnTo>
                  <a:lnTo>
                    <a:pt x="591" y="1702"/>
                  </a:lnTo>
                  <a:lnTo>
                    <a:pt x="591" y="1702"/>
                  </a:lnTo>
                  <a:lnTo>
                    <a:pt x="583" y="1699"/>
                  </a:lnTo>
                  <a:lnTo>
                    <a:pt x="578" y="1693"/>
                  </a:lnTo>
                  <a:lnTo>
                    <a:pt x="572" y="1688"/>
                  </a:lnTo>
                  <a:lnTo>
                    <a:pt x="569" y="1682"/>
                  </a:lnTo>
                  <a:lnTo>
                    <a:pt x="567" y="1674"/>
                  </a:lnTo>
                  <a:lnTo>
                    <a:pt x="565" y="1667"/>
                  </a:lnTo>
                  <a:lnTo>
                    <a:pt x="565" y="1658"/>
                  </a:lnTo>
                  <a:lnTo>
                    <a:pt x="566" y="1651"/>
                  </a:lnTo>
                  <a:lnTo>
                    <a:pt x="566" y="1651"/>
                  </a:lnTo>
                  <a:lnTo>
                    <a:pt x="563" y="1647"/>
                  </a:lnTo>
                  <a:lnTo>
                    <a:pt x="561" y="1643"/>
                  </a:lnTo>
                  <a:lnTo>
                    <a:pt x="556" y="1634"/>
                  </a:lnTo>
                  <a:lnTo>
                    <a:pt x="556" y="1634"/>
                  </a:lnTo>
                  <a:lnTo>
                    <a:pt x="551" y="1635"/>
                  </a:lnTo>
                  <a:lnTo>
                    <a:pt x="546" y="1635"/>
                  </a:lnTo>
                  <a:lnTo>
                    <a:pt x="536" y="1634"/>
                  </a:lnTo>
                  <a:lnTo>
                    <a:pt x="524" y="1632"/>
                  </a:lnTo>
                  <a:lnTo>
                    <a:pt x="518" y="1634"/>
                  </a:lnTo>
                  <a:lnTo>
                    <a:pt x="509" y="1636"/>
                  </a:lnTo>
                  <a:lnTo>
                    <a:pt x="509" y="1636"/>
                  </a:lnTo>
                  <a:close/>
                  <a:moveTo>
                    <a:pt x="729" y="1714"/>
                  </a:moveTo>
                  <a:lnTo>
                    <a:pt x="729" y="1714"/>
                  </a:lnTo>
                  <a:lnTo>
                    <a:pt x="722" y="1721"/>
                  </a:lnTo>
                  <a:lnTo>
                    <a:pt x="715" y="1729"/>
                  </a:lnTo>
                  <a:lnTo>
                    <a:pt x="707" y="1734"/>
                  </a:lnTo>
                  <a:lnTo>
                    <a:pt x="699" y="1738"/>
                  </a:lnTo>
                  <a:lnTo>
                    <a:pt x="699" y="1738"/>
                  </a:lnTo>
                  <a:lnTo>
                    <a:pt x="684" y="1745"/>
                  </a:lnTo>
                  <a:lnTo>
                    <a:pt x="668" y="1749"/>
                  </a:lnTo>
                  <a:lnTo>
                    <a:pt x="651" y="1751"/>
                  </a:lnTo>
                  <a:lnTo>
                    <a:pt x="633" y="1753"/>
                  </a:lnTo>
                  <a:lnTo>
                    <a:pt x="615" y="1755"/>
                  </a:lnTo>
                  <a:lnTo>
                    <a:pt x="598" y="1756"/>
                  </a:lnTo>
                  <a:lnTo>
                    <a:pt x="561" y="1755"/>
                  </a:lnTo>
                  <a:lnTo>
                    <a:pt x="484" y="1750"/>
                  </a:lnTo>
                  <a:lnTo>
                    <a:pt x="445" y="1749"/>
                  </a:lnTo>
                  <a:lnTo>
                    <a:pt x="426" y="1749"/>
                  </a:lnTo>
                  <a:lnTo>
                    <a:pt x="406" y="1751"/>
                  </a:lnTo>
                  <a:lnTo>
                    <a:pt x="406" y="1751"/>
                  </a:lnTo>
                  <a:lnTo>
                    <a:pt x="403" y="1748"/>
                  </a:lnTo>
                  <a:lnTo>
                    <a:pt x="399" y="1746"/>
                  </a:lnTo>
                  <a:lnTo>
                    <a:pt x="387" y="1743"/>
                  </a:lnTo>
                  <a:lnTo>
                    <a:pt x="363" y="1738"/>
                  </a:lnTo>
                  <a:lnTo>
                    <a:pt x="363" y="1738"/>
                  </a:lnTo>
                  <a:lnTo>
                    <a:pt x="359" y="1748"/>
                  </a:lnTo>
                  <a:lnTo>
                    <a:pt x="356" y="1759"/>
                  </a:lnTo>
                  <a:lnTo>
                    <a:pt x="354" y="1770"/>
                  </a:lnTo>
                  <a:lnTo>
                    <a:pt x="352" y="1780"/>
                  </a:lnTo>
                  <a:lnTo>
                    <a:pt x="352" y="1780"/>
                  </a:lnTo>
                  <a:lnTo>
                    <a:pt x="358" y="1786"/>
                  </a:lnTo>
                  <a:lnTo>
                    <a:pt x="366" y="1791"/>
                  </a:lnTo>
                  <a:lnTo>
                    <a:pt x="373" y="1795"/>
                  </a:lnTo>
                  <a:lnTo>
                    <a:pt x="382" y="1799"/>
                  </a:lnTo>
                  <a:lnTo>
                    <a:pt x="402" y="1806"/>
                  </a:lnTo>
                  <a:lnTo>
                    <a:pt x="425" y="1812"/>
                  </a:lnTo>
                  <a:lnTo>
                    <a:pt x="449" y="1818"/>
                  </a:lnTo>
                  <a:lnTo>
                    <a:pt x="475" y="1822"/>
                  </a:lnTo>
                  <a:lnTo>
                    <a:pt x="530" y="1829"/>
                  </a:lnTo>
                  <a:lnTo>
                    <a:pt x="530" y="1829"/>
                  </a:lnTo>
                  <a:lnTo>
                    <a:pt x="545" y="1832"/>
                  </a:lnTo>
                  <a:lnTo>
                    <a:pt x="559" y="1833"/>
                  </a:lnTo>
                  <a:lnTo>
                    <a:pt x="572" y="1833"/>
                  </a:lnTo>
                  <a:lnTo>
                    <a:pt x="585" y="1833"/>
                  </a:lnTo>
                  <a:lnTo>
                    <a:pt x="612" y="1829"/>
                  </a:lnTo>
                  <a:lnTo>
                    <a:pt x="642" y="1825"/>
                  </a:lnTo>
                  <a:lnTo>
                    <a:pt x="642" y="1825"/>
                  </a:lnTo>
                  <a:lnTo>
                    <a:pt x="669" y="1819"/>
                  </a:lnTo>
                  <a:lnTo>
                    <a:pt x="685" y="1816"/>
                  </a:lnTo>
                  <a:lnTo>
                    <a:pt x="702" y="1810"/>
                  </a:lnTo>
                  <a:lnTo>
                    <a:pt x="718" y="1805"/>
                  </a:lnTo>
                  <a:lnTo>
                    <a:pt x="732" y="1798"/>
                  </a:lnTo>
                  <a:lnTo>
                    <a:pt x="743" y="1792"/>
                  </a:lnTo>
                  <a:lnTo>
                    <a:pt x="746" y="1789"/>
                  </a:lnTo>
                  <a:lnTo>
                    <a:pt x="748" y="1786"/>
                  </a:lnTo>
                  <a:lnTo>
                    <a:pt x="748" y="1786"/>
                  </a:lnTo>
                  <a:lnTo>
                    <a:pt x="750" y="1781"/>
                  </a:lnTo>
                  <a:lnTo>
                    <a:pt x="751" y="1777"/>
                  </a:lnTo>
                  <a:lnTo>
                    <a:pt x="751" y="1767"/>
                  </a:lnTo>
                  <a:lnTo>
                    <a:pt x="750" y="1758"/>
                  </a:lnTo>
                  <a:lnTo>
                    <a:pt x="748" y="1748"/>
                  </a:lnTo>
                  <a:lnTo>
                    <a:pt x="741" y="1730"/>
                  </a:lnTo>
                  <a:lnTo>
                    <a:pt x="738" y="1721"/>
                  </a:lnTo>
                  <a:lnTo>
                    <a:pt x="736" y="1714"/>
                  </a:lnTo>
                  <a:lnTo>
                    <a:pt x="736" y="1714"/>
                  </a:lnTo>
                  <a:lnTo>
                    <a:pt x="729" y="1714"/>
                  </a:lnTo>
                  <a:lnTo>
                    <a:pt x="729" y="1714"/>
                  </a:lnTo>
                  <a:close/>
                  <a:moveTo>
                    <a:pt x="274" y="1773"/>
                  </a:moveTo>
                  <a:lnTo>
                    <a:pt x="274" y="1773"/>
                  </a:lnTo>
                  <a:lnTo>
                    <a:pt x="249" y="1784"/>
                  </a:lnTo>
                  <a:lnTo>
                    <a:pt x="228" y="1794"/>
                  </a:lnTo>
                  <a:lnTo>
                    <a:pt x="185" y="1818"/>
                  </a:lnTo>
                  <a:lnTo>
                    <a:pt x="185" y="1818"/>
                  </a:lnTo>
                  <a:lnTo>
                    <a:pt x="156" y="1835"/>
                  </a:lnTo>
                  <a:lnTo>
                    <a:pt x="131" y="1850"/>
                  </a:lnTo>
                  <a:lnTo>
                    <a:pt x="120" y="1858"/>
                  </a:lnTo>
                  <a:lnTo>
                    <a:pt x="109" y="1868"/>
                  </a:lnTo>
                  <a:lnTo>
                    <a:pt x="97" y="1879"/>
                  </a:lnTo>
                  <a:lnTo>
                    <a:pt x="84" y="1892"/>
                  </a:lnTo>
                  <a:lnTo>
                    <a:pt x="84" y="1892"/>
                  </a:lnTo>
                  <a:lnTo>
                    <a:pt x="71" y="1904"/>
                  </a:lnTo>
                  <a:lnTo>
                    <a:pt x="57" y="1920"/>
                  </a:lnTo>
                  <a:lnTo>
                    <a:pt x="52" y="1929"/>
                  </a:lnTo>
                  <a:lnTo>
                    <a:pt x="48" y="1938"/>
                  </a:lnTo>
                  <a:lnTo>
                    <a:pt x="46" y="1945"/>
                  </a:lnTo>
                  <a:lnTo>
                    <a:pt x="45" y="1949"/>
                  </a:lnTo>
                  <a:lnTo>
                    <a:pt x="45" y="1953"/>
                  </a:lnTo>
                  <a:lnTo>
                    <a:pt x="45" y="1953"/>
                  </a:lnTo>
                  <a:lnTo>
                    <a:pt x="47" y="1958"/>
                  </a:lnTo>
                  <a:lnTo>
                    <a:pt x="49" y="1963"/>
                  </a:lnTo>
                  <a:lnTo>
                    <a:pt x="52" y="1968"/>
                  </a:lnTo>
                  <a:lnTo>
                    <a:pt x="57" y="1973"/>
                  </a:lnTo>
                  <a:lnTo>
                    <a:pt x="68" y="1980"/>
                  </a:lnTo>
                  <a:lnTo>
                    <a:pt x="81" y="1988"/>
                  </a:lnTo>
                  <a:lnTo>
                    <a:pt x="96" y="1994"/>
                  </a:lnTo>
                  <a:lnTo>
                    <a:pt x="110" y="2001"/>
                  </a:lnTo>
                  <a:lnTo>
                    <a:pt x="133" y="2009"/>
                  </a:lnTo>
                  <a:lnTo>
                    <a:pt x="133" y="2009"/>
                  </a:lnTo>
                  <a:lnTo>
                    <a:pt x="163" y="2020"/>
                  </a:lnTo>
                  <a:lnTo>
                    <a:pt x="196" y="2031"/>
                  </a:lnTo>
                  <a:lnTo>
                    <a:pt x="227" y="2039"/>
                  </a:lnTo>
                  <a:lnTo>
                    <a:pt x="260" y="2048"/>
                  </a:lnTo>
                  <a:lnTo>
                    <a:pt x="293" y="2055"/>
                  </a:lnTo>
                  <a:lnTo>
                    <a:pt x="327" y="2062"/>
                  </a:lnTo>
                  <a:lnTo>
                    <a:pt x="362" y="2066"/>
                  </a:lnTo>
                  <a:lnTo>
                    <a:pt x="397" y="2070"/>
                  </a:lnTo>
                  <a:lnTo>
                    <a:pt x="397" y="2070"/>
                  </a:lnTo>
                  <a:lnTo>
                    <a:pt x="425" y="2073"/>
                  </a:lnTo>
                  <a:lnTo>
                    <a:pt x="449" y="2074"/>
                  </a:lnTo>
                  <a:lnTo>
                    <a:pt x="472" y="2073"/>
                  </a:lnTo>
                  <a:lnTo>
                    <a:pt x="494" y="2071"/>
                  </a:lnTo>
                  <a:lnTo>
                    <a:pt x="537" y="2067"/>
                  </a:lnTo>
                  <a:lnTo>
                    <a:pt x="562" y="2066"/>
                  </a:lnTo>
                  <a:lnTo>
                    <a:pt x="589" y="2066"/>
                  </a:lnTo>
                  <a:lnTo>
                    <a:pt x="589" y="2066"/>
                  </a:lnTo>
                  <a:lnTo>
                    <a:pt x="624" y="2065"/>
                  </a:lnTo>
                  <a:lnTo>
                    <a:pt x="657" y="2064"/>
                  </a:lnTo>
                  <a:lnTo>
                    <a:pt x="690" y="2061"/>
                  </a:lnTo>
                  <a:lnTo>
                    <a:pt x="723" y="2056"/>
                  </a:lnTo>
                  <a:lnTo>
                    <a:pt x="723" y="2056"/>
                  </a:lnTo>
                  <a:lnTo>
                    <a:pt x="784" y="2047"/>
                  </a:lnTo>
                  <a:lnTo>
                    <a:pt x="812" y="2041"/>
                  </a:lnTo>
                  <a:lnTo>
                    <a:pt x="839" y="2036"/>
                  </a:lnTo>
                  <a:lnTo>
                    <a:pt x="865" y="2030"/>
                  </a:lnTo>
                  <a:lnTo>
                    <a:pt x="890" y="2022"/>
                  </a:lnTo>
                  <a:lnTo>
                    <a:pt x="915" y="2014"/>
                  </a:lnTo>
                  <a:lnTo>
                    <a:pt x="940" y="2004"/>
                  </a:lnTo>
                  <a:lnTo>
                    <a:pt x="940" y="2004"/>
                  </a:lnTo>
                  <a:lnTo>
                    <a:pt x="969" y="1992"/>
                  </a:lnTo>
                  <a:lnTo>
                    <a:pt x="994" y="1978"/>
                  </a:lnTo>
                  <a:lnTo>
                    <a:pt x="1007" y="1971"/>
                  </a:lnTo>
                  <a:lnTo>
                    <a:pt x="1019" y="1963"/>
                  </a:lnTo>
                  <a:lnTo>
                    <a:pt x="1029" y="1955"/>
                  </a:lnTo>
                  <a:lnTo>
                    <a:pt x="1038" y="1945"/>
                  </a:lnTo>
                  <a:lnTo>
                    <a:pt x="1038" y="1945"/>
                  </a:lnTo>
                  <a:lnTo>
                    <a:pt x="1031" y="1931"/>
                  </a:lnTo>
                  <a:lnTo>
                    <a:pt x="1023" y="1918"/>
                  </a:lnTo>
                  <a:lnTo>
                    <a:pt x="1014" y="1907"/>
                  </a:lnTo>
                  <a:lnTo>
                    <a:pt x="1004" y="1895"/>
                  </a:lnTo>
                  <a:lnTo>
                    <a:pt x="993" y="1884"/>
                  </a:lnTo>
                  <a:lnTo>
                    <a:pt x="981" y="1873"/>
                  </a:lnTo>
                  <a:lnTo>
                    <a:pt x="958" y="1854"/>
                  </a:lnTo>
                  <a:lnTo>
                    <a:pt x="933" y="1837"/>
                  </a:lnTo>
                  <a:lnTo>
                    <a:pt x="909" y="1820"/>
                  </a:lnTo>
                  <a:lnTo>
                    <a:pt x="883" y="1802"/>
                  </a:lnTo>
                  <a:lnTo>
                    <a:pt x="859" y="1783"/>
                  </a:lnTo>
                  <a:lnTo>
                    <a:pt x="859" y="1783"/>
                  </a:lnTo>
                  <a:lnTo>
                    <a:pt x="849" y="1781"/>
                  </a:lnTo>
                  <a:lnTo>
                    <a:pt x="838" y="1779"/>
                  </a:lnTo>
                  <a:lnTo>
                    <a:pt x="820" y="1773"/>
                  </a:lnTo>
                  <a:lnTo>
                    <a:pt x="801" y="1767"/>
                  </a:lnTo>
                  <a:lnTo>
                    <a:pt x="791" y="1765"/>
                  </a:lnTo>
                  <a:lnTo>
                    <a:pt x="780" y="1763"/>
                  </a:lnTo>
                  <a:lnTo>
                    <a:pt x="780" y="1763"/>
                  </a:lnTo>
                  <a:lnTo>
                    <a:pt x="779" y="1770"/>
                  </a:lnTo>
                  <a:lnTo>
                    <a:pt x="779" y="1775"/>
                  </a:lnTo>
                  <a:lnTo>
                    <a:pt x="782" y="1791"/>
                  </a:lnTo>
                  <a:lnTo>
                    <a:pt x="782" y="1791"/>
                  </a:lnTo>
                  <a:lnTo>
                    <a:pt x="765" y="1802"/>
                  </a:lnTo>
                  <a:lnTo>
                    <a:pt x="747" y="1811"/>
                  </a:lnTo>
                  <a:lnTo>
                    <a:pt x="727" y="1821"/>
                  </a:lnTo>
                  <a:lnTo>
                    <a:pt x="706" y="1828"/>
                  </a:lnTo>
                  <a:lnTo>
                    <a:pt x="684" y="1836"/>
                  </a:lnTo>
                  <a:lnTo>
                    <a:pt x="661" y="1841"/>
                  </a:lnTo>
                  <a:lnTo>
                    <a:pt x="639" y="1847"/>
                  </a:lnTo>
                  <a:lnTo>
                    <a:pt x="615" y="1850"/>
                  </a:lnTo>
                  <a:lnTo>
                    <a:pt x="615" y="1850"/>
                  </a:lnTo>
                  <a:lnTo>
                    <a:pt x="598" y="1851"/>
                  </a:lnTo>
                  <a:lnTo>
                    <a:pt x="582" y="1851"/>
                  </a:lnTo>
                  <a:lnTo>
                    <a:pt x="566" y="1851"/>
                  </a:lnTo>
                  <a:lnTo>
                    <a:pt x="550" y="1849"/>
                  </a:lnTo>
                  <a:lnTo>
                    <a:pt x="519" y="1846"/>
                  </a:lnTo>
                  <a:lnTo>
                    <a:pt x="490" y="1842"/>
                  </a:lnTo>
                  <a:lnTo>
                    <a:pt x="490" y="1842"/>
                  </a:lnTo>
                  <a:lnTo>
                    <a:pt x="442" y="1838"/>
                  </a:lnTo>
                  <a:lnTo>
                    <a:pt x="420" y="1836"/>
                  </a:lnTo>
                  <a:lnTo>
                    <a:pt x="399" y="1833"/>
                  </a:lnTo>
                  <a:lnTo>
                    <a:pt x="379" y="1827"/>
                  </a:lnTo>
                  <a:lnTo>
                    <a:pt x="360" y="1821"/>
                  </a:lnTo>
                  <a:lnTo>
                    <a:pt x="352" y="1817"/>
                  </a:lnTo>
                  <a:lnTo>
                    <a:pt x="343" y="1812"/>
                  </a:lnTo>
                  <a:lnTo>
                    <a:pt x="336" y="1807"/>
                  </a:lnTo>
                  <a:lnTo>
                    <a:pt x="327" y="1801"/>
                  </a:lnTo>
                  <a:lnTo>
                    <a:pt x="327" y="1801"/>
                  </a:lnTo>
                  <a:lnTo>
                    <a:pt x="327" y="1796"/>
                  </a:lnTo>
                  <a:lnTo>
                    <a:pt x="328" y="1792"/>
                  </a:lnTo>
                  <a:lnTo>
                    <a:pt x="333" y="1778"/>
                  </a:lnTo>
                  <a:lnTo>
                    <a:pt x="334" y="1772"/>
                  </a:lnTo>
                  <a:lnTo>
                    <a:pt x="334" y="1764"/>
                  </a:lnTo>
                  <a:lnTo>
                    <a:pt x="332" y="1758"/>
                  </a:lnTo>
                  <a:lnTo>
                    <a:pt x="330" y="1756"/>
                  </a:lnTo>
                  <a:lnTo>
                    <a:pt x="327" y="1753"/>
                  </a:lnTo>
                  <a:lnTo>
                    <a:pt x="327" y="1753"/>
                  </a:lnTo>
                  <a:lnTo>
                    <a:pt x="318" y="1758"/>
                  </a:lnTo>
                  <a:lnTo>
                    <a:pt x="304" y="1762"/>
                  </a:lnTo>
                  <a:lnTo>
                    <a:pt x="289" y="1767"/>
                  </a:lnTo>
                  <a:lnTo>
                    <a:pt x="274" y="1773"/>
                  </a:lnTo>
                  <a:lnTo>
                    <a:pt x="274" y="17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" name="Freeform 170"/>
            <p:cNvSpPr/>
            <p:nvPr/>
          </p:nvSpPr>
          <p:spPr bwMode="auto">
            <a:xfrm>
              <a:off x="2470151" y="2649538"/>
              <a:ext cx="23813" cy="25400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1"/>
                </a:cxn>
                <a:cxn ang="0">
                  <a:pos x="40" y="7"/>
                </a:cxn>
                <a:cxn ang="0">
                  <a:pos x="43" y="14"/>
                </a:cxn>
                <a:cxn ang="0">
                  <a:pos x="45" y="19"/>
                </a:cxn>
                <a:cxn ang="0">
                  <a:pos x="45" y="25"/>
                </a:cxn>
                <a:cxn ang="0">
                  <a:pos x="43" y="31"/>
                </a:cxn>
                <a:cxn ang="0">
                  <a:pos x="41" y="35"/>
                </a:cxn>
                <a:cxn ang="0">
                  <a:pos x="38" y="39"/>
                </a:cxn>
                <a:cxn ang="0">
                  <a:pos x="33" y="43"/>
                </a:cxn>
                <a:cxn ang="0">
                  <a:pos x="28" y="46"/>
                </a:cxn>
                <a:cxn ang="0">
                  <a:pos x="23" y="48"/>
                </a:cxn>
                <a:cxn ang="0">
                  <a:pos x="18" y="48"/>
                </a:cxn>
                <a:cxn ang="0">
                  <a:pos x="13" y="47"/>
                </a:cxn>
                <a:cxn ang="0">
                  <a:pos x="9" y="46"/>
                </a:cxn>
                <a:cxn ang="0">
                  <a:pos x="6" y="42"/>
                </a:cxn>
                <a:cxn ang="0">
                  <a:pos x="2" y="37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22"/>
                </a:cxn>
                <a:cxn ang="0">
                  <a:pos x="2" y="16"/>
                </a:cxn>
                <a:cxn ang="0">
                  <a:pos x="6" y="10"/>
                </a:cxn>
                <a:cxn ang="0">
                  <a:pos x="10" y="6"/>
                </a:cxn>
                <a:cxn ang="0">
                  <a:pos x="16" y="3"/>
                </a:cxn>
                <a:cxn ang="0">
                  <a:pos x="22" y="1"/>
                </a:cxn>
                <a:cxn ang="0">
                  <a:pos x="28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45" h="48">
                  <a:moveTo>
                    <a:pt x="34" y="1"/>
                  </a:moveTo>
                  <a:lnTo>
                    <a:pt x="34" y="1"/>
                  </a:lnTo>
                  <a:lnTo>
                    <a:pt x="40" y="7"/>
                  </a:lnTo>
                  <a:lnTo>
                    <a:pt x="43" y="14"/>
                  </a:lnTo>
                  <a:lnTo>
                    <a:pt x="45" y="19"/>
                  </a:lnTo>
                  <a:lnTo>
                    <a:pt x="45" y="25"/>
                  </a:lnTo>
                  <a:lnTo>
                    <a:pt x="43" y="31"/>
                  </a:lnTo>
                  <a:lnTo>
                    <a:pt x="41" y="35"/>
                  </a:lnTo>
                  <a:lnTo>
                    <a:pt x="38" y="39"/>
                  </a:lnTo>
                  <a:lnTo>
                    <a:pt x="33" y="43"/>
                  </a:lnTo>
                  <a:lnTo>
                    <a:pt x="28" y="46"/>
                  </a:lnTo>
                  <a:lnTo>
                    <a:pt x="23" y="48"/>
                  </a:lnTo>
                  <a:lnTo>
                    <a:pt x="18" y="48"/>
                  </a:lnTo>
                  <a:lnTo>
                    <a:pt x="13" y="47"/>
                  </a:lnTo>
                  <a:lnTo>
                    <a:pt x="9" y="46"/>
                  </a:lnTo>
                  <a:lnTo>
                    <a:pt x="6" y="42"/>
                  </a:lnTo>
                  <a:lnTo>
                    <a:pt x="2" y="3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组合 60"/>
          <p:cNvGrpSpPr/>
          <p:nvPr/>
        </p:nvGrpSpPr>
        <p:grpSpPr>
          <a:xfrm>
            <a:off x="6429388" y="1442298"/>
            <a:ext cx="1214456" cy="1095721"/>
            <a:chOff x="6072188" y="1752600"/>
            <a:chExt cx="982663" cy="842963"/>
          </a:xfrm>
        </p:grpSpPr>
        <p:sp>
          <p:nvSpPr>
            <p:cNvPr id="62" name="Freeform 124"/>
            <p:cNvSpPr>
              <a:spLocks noEditPoints="1"/>
            </p:cNvSpPr>
            <p:nvPr/>
          </p:nvSpPr>
          <p:spPr bwMode="auto">
            <a:xfrm>
              <a:off x="6553201" y="2081213"/>
              <a:ext cx="398463" cy="185738"/>
            </a:xfrm>
            <a:custGeom>
              <a:avLst/>
              <a:gdLst/>
              <a:ahLst/>
              <a:cxnLst>
                <a:cxn ang="0">
                  <a:pos x="733" y="155"/>
                </a:cxn>
                <a:cxn ang="0">
                  <a:pos x="635" y="216"/>
                </a:cxn>
                <a:cxn ang="0">
                  <a:pos x="475" y="305"/>
                </a:cxn>
                <a:cxn ang="0">
                  <a:pos x="398" y="351"/>
                </a:cxn>
                <a:cxn ang="0">
                  <a:pos x="349" y="338"/>
                </a:cxn>
                <a:cxn ang="0">
                  <a:pos x="185" y="273"/>
                </a:cxn>
                <a:cxn ang="0">
                  <a:pos x="73" y="218"/>
                </a:cxn>
                <a:cxn ang="0">
                  <a:pos x="3" y="177"/>
                </a:cxn>
                <a:cxn ang="0">
                  <a:pos x="20" y="142"/>
                </a:cxn>
                <a:cxn ang="0">
                  <a:pos x="221" y="49"/>
                </a:cxn>
                <a:cxn ang="0">
                  <a:pos x="364" y="1"/>
                </a:cxn>
                <a:cxn ang="0">
                  <a:pos x="400" y="5"/>
                </a:cxn>
                <a:cxn ang="0">
                  <a:pos x="419" y="4"/>
                </a:cxn>
                <a:cxn ang="0">
                  <a:pos x="479" y="33"/>
                </a:cxn>
                <a:cxn ang="0">
                  <a:pos x="651" y="81"/>
                </a:cxn>
                <a:cxn ang="0">
                  <a:pos x="750" y="129"/>
                </a:cxn>
                <a:cxn ang="0">
                  <a:pos x="440" y="308"/>
                </a:cxn>
                <a:cxn ang="0">
                  <a:pos x="634" y="200"/>
                </a:cxn>
                <a:cxn ang="0">
                  <a:pos x="726" y="138"/>
                </a:cxn>
                <a:cxn ang="0">
                  <a:pos x="675" y="149"/>
                </a:cxn>
                <a:cxn ang="0">
                  <a:pos x="363" y="327"/>
                </a:cxn>
                <a:cxn ang="0">
                  <a:pos x="422" y="321"/>
                </a:cxn>
                <a:cxn ang="0">
                  <a:pos x="581" y="95"/>
                </a:cxn>
                <a:cxn ang="0">
                  <a:pos x="471" y="165"/>
                </a:cxn>
                <a:cxn ang="0">
                  <a:pos x="349" y="235"/>
                </a:cxn>
                <a:cxn ang="0">
                  <a:pos x="281" y="274"/>
                </a:cxn>
                <a:cxn ang="0">
                  <a:pos x="272" y="286"/>
                </a:cxn>
                <a:cxn ang="0">
                  <a:pos x="301" y="297"/>
                </a:cxn>
                <a:cxn ang="0">
                  <a:pos x="347" y="319"/>
                </a:cxn>
                <a:cxn ang="0">
                  <a:pos x="406" y="282"/>
                </a:cxn>
                <a:cxn ang="0">
                  <a:pos x="612" y="166"/>
                </a:cxn>
                <a:cxn ang="0">
                  <a:pos x="701" y="114"/>
                </a:cxn>
                <a:cxn ang="0">
                  <a:pos x="613" y="87"/>
                </a:cxn>
                <a:cxn ang="0">
                  <a:pos x="440" y="96"/>
                </a:cxn>
                <a:cxn ang="0">
                  <a:pos x="304" y="162"/>
                </a:cxn>
                <a:cxn ang="0">
                  <a:pos x="186" y="255"/>
                </a:cxn>
                <a:cxn ang="0">
                  <a:pos x="251" y="274"/>
                </a:cxn>
                <a:cxn ang="0">
                  <a:pos x="500" y="131"/>
                </a:cxn>
                <a:cxn ang="0">
                  <a:pos x="503" y="58"/>
                </a:cxn>
                <a:cxn ang="0">
                  <a:pos x="292" y="79"/>
                </a:cxn>
                <a:cxn ang="0">
                  <a:pos x="190" y="123"/>
                </a:cxn>
                <a:cxn ang="0">
                  <a:pos x="72" y="198"/>
                </a:cxn>
                <a:cxn ang="0">
                  <a:pos x="146" y="235"/>
                </a:cxn>
                <a:cxn ang="0">
                  <a:pos x="349" y="126"/>
                </a:cxn>
                <a:cxn ang="0">
                  <a:pos x="468" y="65"/>
                </a:cxn>
                <a:cxn ang="0">
                  <a:pos x="462" y="45"/>
                </a:cxn>
                <a:cxn ang="0">
                  <a:pos x="293" y="41"/>
                </a:cxn>
                <a:cxn ang="0">
                  <a:pos x="255" y="52"/>
                </a:cxn>
                <a:cxn ang="0">
                  <a:pos x="153" y="92"/>
                </a:cxn>
                <a:cxn ang="0">
                  <a:pos x="96" y="122"/>
                </a:cxn>
                <a:cxn ang="0">
                  <a:pos x="34" y="152"/>
                </a:cxn>
                <a:cxn ang="0">
                  <a:pos x="36" y="178"/>
                </a:cxn>
                <a:cxn ang="0">
                  <a:pos x="225" y="89"/>
                </a:cxn>
                <a:cxn ang="0">
                  <a:pos x="383" y="18"/>
                </a:cxn>
                <a:cxn ang="0">
                  <a:pos x="307" y="38"/>
                </a:cxn>
              </a:cxnLst>
              <a:rect l="0" t="0" r="r" b="b"/>
              <a:pathLst>
                <a:path w="751" h="353">
                  <a:moveTo>
                    <a:pt x="749" y="152"/>
                  </a:moveTo>
                  <a:lnTo>
                    <a:pt x="749" y="152"/>
                  </a:lnTo>
                  <a:lnTo>
                    <a:pt x="744" y="154"/>
                  </a:lnTo>
                  <a:lnTo>
                    <a:pt x="741" y="156"/>
                  </a:lnTo>
                  <a:lnTo>
                    <a:pt x="737" y="156"/>
                  </a:lnTo>
                  <a:lnTo>
                    <a:pt x="733" y="155"/>
                  </a:lnTo>
                  <a:lnTo>
                    <a:pt x="733" y="155"/>
                  </a:lnTo>
                  <a:lnTo>
                    <a:pt x="723" y="165"/>
                  </a:lnTo>
                  <a:lnTo>
                    <a:pt x="712" y="172"/>
                  </a:lnTo>
                  <a:lnTo>
                    <a:pt x="699" y="180"/>
                  </a:lnTo>
                  <a:lnTo>
                    <a:pt x="687" y="187"/>
                  </a:lnTo>
                  <a:lnTo>
                    <a:pt x="661" y="201"/>
                  </a:lnTo>
                  <a:lnTo>
                    <a:pt x="635" y="216"/>
                  </a:lnTo>
                  <a:lnTo>
                    <a:pt x="635" y="216"/>
                  </a:lnTo>
                  <a:lnTo>
                    <a:pt x="615" y="227"/>
                  </a:lnTo>
                  <a:lnTo>
                    <a:pt x="596" y="237"/>
                  </a:lnTo>
                  <a:lnTo>
                    <a:pt x="555" y="259"/>
                  </a:lnTo>
                  <a:lnTo>
                    <a:pt x="515" y="280"/>
                  </a:lnTo>
                  <a:lnTo>
                    <a:pt x="494" y="292"/>
                  </a:lnTo>
                  <a:lnTo>
                    <a:pt x="475" y="305"/>
                  </a:lnTo>
                  <a:lnTo>
                    <a:pt x="475" y="305"/>
                  </a:lnTo>
                  <a:lnTo>
                    <a:pt x="458" y="317"/>
                  </a:lnTo>
                  <a:lnTo>
                    <a:pt x="438" y="329"/>
                  </a:lnTo>
                  <a:lnTo>
                    <a:pt x="438" y="329"/>
                  </a:lnTo>
                  <a:lnTo>
                    <a:pt x="424" y="338"/>
                  </a:lnTo>
                  <a:lnTo>
                    <a:pt x="411" y="346"/>
                  </a:lnTo>
                  <a:lnTo>
                    <a:pt x="405" y="349"/>
                  </a:lnTo>
                  <a:lnTo>
                    <a:pt x="398" y="351"/>
                  </a:lnTo>
                  <a:lnTo>
                    <a:pt x="393" y="353"/>
                  </a:lnTo>
                  <a:lnTo>
                    <a:pt x="388" y="353"/>
                  </a:lnTo>
                  <a:lnTo>
                    <a:pt x="388" y="353"/>
                  </a:lnTo>
                  <a:lnTo>
                    <a:pt x="378" y="351"/>
                  </a:lnTo>
                  <a:lnTo>
                    <a:pt x="368" y="347"/>
                  </a:lnTo>
                  <a:lnTo>
                    <a:pt x="358" y="343"/>
                  </a:lnTo>
                  <a:lnTo>
                    <a:pt x="349" y="338"/>
                  </a:lnTo>
                  <a:lnTo>
                    <a:pt x="330" y="328"/>
                  </a:lnTo>
                  <a:lnTo>
                    <a:pt x="320" y="323"/>
                  </a:lnTo>
                  <a:lnTo>
                    <a:pt x="309" y="319"/>
                  </a:lnTo>
                  <a:lnTo>
                    <a:pt x="309" y="319"/>
                  </a:lnTo>
                  <a:lnTo>
                    <a:pt x="260" y="301"/>
                  </a:lnTo>
                  <a:lnTo>
                    <a:pt x="210" y="282"/>
                  </a:lnTo>
                  <a:lnTo>
                    <a:pt x="185" y="273"/>
                  </a:lnTo>
                  <a:lnTo>
                    <a:pt x="160" y="261"/>
                  </a:lnTo>
                  <a:lnTo>
                    <a:pt x="138" y="249"/>
                  </a:lnTo>
                  <a:lnTo>
                    <a:pt x="115" y="235"/>
                  </a:lnTo>
                  <a:lnTo>
                    <a:pt x="115" y="235"/>
                  </a:lnTo>
                  <a:lnTo>
                    <a:pt x="104" y="231"/>
                  </a:lnTo>
                  <a:lnTo>
                    <a:pt x="93" y="228"/>
                  </a:lnTo>
                  <a:lnTo>
                    <a:pt x="73" y="218"/>
                  </a:lnTo>
                  <a:lnTo>
                    <a:pt x="54" y="207"/>
                  </a:lnTo>
                  <a:lnTo>
                    <a:pt x="36" y="195"/>
                  </a:lnTo>
                  <a:lnTo>
                    <a:pt x="36" y="195"/>
                  </a:lnTo>
                  <a:lnTo>
                    <a:pt x="20" y="189"/>
                  </a:lnTo>
                  <a:lnTo>
                    <a:pt x="14" y="186"/>
                  </a:lnTo>
                  <a:lnTo>
                    <a:pt x="8" y="182"/>
                  </a:lnTo>
                  <a:lnTo>
                    <a:pt x="3" y="177"/>
                  </a:lnTo>
                  <a:lnTo>
                    <a:pt x="1" y="173"/>
                  </a:lnTo>
                  <a:lnTo>
                    <a:pt x="0" y="167"/>
                  </a:lnTo>
                  <a:lnTo>
                    <a:pt x="2" y="160"/>
                  </a:lnTo>
                  <a:lnTo>
                    <a:pt x="2" y="160"/>
                  </a:lnTo>
                  <a:lnTo>
                    <a:pt x="6" y="154"/>
                  </a:lnTo>
                  <a:lnTo>
                    <a:pt x="13" y="147"/>
                  </a:lnTo>
                  <a:lnTo>
                    <a:pt x="20" y="142"/>
                  </a:lnTo>
                  <a:lnTo>
                    <a:pt x="29" y="136"/>
                  </a:lnTo>
                  <a:lnTo>
                    <a:pt x="47" y="126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124" y="90"/>
                  </a:lnTo>
                  <a:lnTo>
                    <a:pt x="188" y="62"/>
                  </a:lnTo>
                  <a:lnTo>
                    <a:pt x="221" y="49"/>
                  </a:lnTo>
                  <a:lnTo>
                    <a:pt x="255" y="36"/>
                  </a:lnTo>
                  <a:lnTo>
                    <a:pt x="289" y="24"/>
                  </a:lnTo>
                  <a:lnTo>
                    <a:pt x="322" y="13"/>
                  </a:lnTo>
                  <a:lnTo>
                    <a:pt x="322" y="13"/>
                  </a:lnTo>
                  <a:lnTo>
                    <a:pt x="340" y="7"/>
                  </a:lnTo>
                  <a:lnTo>
                    <a:pt x="356" y="3"/>
                  </a:lnTo>
                  <a:lnTo>
                    <a:pt x="364" y="1"/>
                  </a:lnTo>
                  <a:lnTo>
                    <a:pt x="371" y="0"/>
                  </a:lnTo>
                  <a:lnTo>
                    <a:pt x="380" y="0"/>
                  </a:lnTo>
                  <a:lnTo>
                    <a:pt x="390" y="1"/>
                  </a:lnTo>
                  <a:lnTo>
                    <a:pt x="390" y="1"/>
                  </a:lnTo>
                  <a:lnTo>
                    <a:pt x="394" y="2"/>
                  </a:lnTo>
                  <a:lnTo>
                    <a:pt x="397" y="3"/>
                  </a:lnTo>
                  <a:lnTo>
                    <a:pt x="400" y="5"/>
                  </a:lnTo>
                  <a:lnTo>
                    <a:pt x="403" y="6"/>
                  </a:lnTo>
                  <a:lnTo>
                    <a:pt x="403" y="6"/>
                  </a:lnTo>
                  <a:lnTo>
                    <a:pt x="409" y="6"/>
                  </a:lnTo>
                  <a:lnTo>
                    <a:pt x="413" y="5"/>
                  </a:lnTo>
                  <a:lnTo>
                    <a:pt x="417" y="4"/>
                  </a:lnTo>
                  <a:lnTo>
                    <a:pt x="419" y="4"/>
                  </a:lnTo>
                  <a:lnTo>
                    <a:pt x="419" y="4"/>
                  </a:lnTo>
                  <a:lnTo>
                    <a:pt x="422" y="5"/>
                  </a:lnTo>
                  <a:lnTo>
                    <a:pt x="422" y="6"/>
                  </a:lnTo>
                  <a:lnTo>
                    <a:pt x="422" y="6"/>
                  </a:lnTo>
                  <a:lnTo>
                    <a:pt x="436" y="14"/>
                  </a:lnTo>
                  <a:lnTo>
                    <a:pt x="449" y="21"/>
                  </a:lnTo>
                  <a:lnTo>
                    <a:pt x="464" y="28"/>
                  </a:lnTo>
                  <a:lnTo>
                    <a:pt x="479" y="33"/>
                  </a:lnTo>
                  <a:lnTo>
                    <a:pt x="509" y="43"/>
                  </a:lnTo>
                  <a:lnTo>
                    <a:pt x="540" y="52"/>
                  </a:lnTo>
                  <a:lnTo>
                    <a:pt x="540" y="52"/>
                  </a:lnTo>
                  <a:lnTo>
                    <a:pt x="570" y="61"/>
                  </a:lnTo>
                  <a:lnTo>
                    <a:pt x="599" y="68"/>
                  </a:lnTo>
                  <a:lnTo>
                    <a:pt x="599" y="68"/>
                  </a:lnTo>
                  <a:lnTo>
                    <a:pt x="651" y="81"/>
                  </a:lnTo>
                  <a:lnTo>
                    <a:pt x="697" y="95"/>
                  </a:lnTo>
                  <a:lnTo>
                    <a:pt x="697" y="95"/>
                  </a:lnTo>
                  <a:lnTo>
                    <a:pt x="721" y="102"/>
                  </a:lnTo>
                  <a:lnTo>
                    <a:pt x="742" y="111"/>
                  </a:lnTo>
                  <a:lnTo>
                    <a:pt x="742" y="111"/>
                  </a:lnTo>
                  <a:lnTo>
                    <a:pt x="746" y="120"/>
                  </a:lnTo>
                  <a:lnTo>
                    <a:pt x="750" y="129"/>
                  </a:lnTo>
                  <a:lnTo>
                    <a:pt x="751" y="135"/>
                  </a:lnTo>
                  <a:lnTo>
                    <a:pt x="751" y="140"/>
                  </a:lnTo>
                  <a:lnTo>
                    <a:pt x="751" y="145"/>
                  </a:lnTo>
                  <a:lnTo>
                    <a:pt x="749" y="152"/>
                  </a:lnTo>
                  <a:lnTo>
                    <a:pt x="749" y="152"/>
                  </a:lnTo>
                  <a:close/>
                  <a:moveTo>
                    <a:pt x="440" y="308"/>
                  </a:moveTo>
                  <a:lnTo>
                    <a:pt x="440" y="308"/>
                  </a:lnTo>
                  <a:lnTo>
                    <a:pt x="459" y="295"/>
                  </a:lnTo>
                  <a:lnTo>
                    <a:pt x="479" y="283"/>
                  </a:lnTo>
                  <a:lnTo>
                    <a:pt x="521" y="261"/>
                  </a:lnTo>
                  <a:lnTo>
                    <a:pt x="563" y="238"/>
                  </a:lnTo>
                  <a:lnTo>
                    <a:pt x="605" y="216"/>
                  </a:lnTo>
                  <a:lnTo>
                    <a:pt x="605" y="216"/>
                  </a:lnTo>
                  <a:lnTo>
                    <a:pt x="634" y="200"/>
                  </a:lnTo>
                  <a:lnTo>
                    <a:pt x="668" y="181"/>
                  </a:lnTo>
                  <a:lnTo>
                    <a:pt x="685" y="171"/>
                  </a:lnTo>
                  <a:lnTo>
                    <a:pt x="700" y="160"/>
                  </a:lnTo>
                  <a:lnTo>
                    <a:pt x="714" y="151"/>
                  </a:lnTo>
                  <a:lnTo>
                    <a:pt x="724" y="141"/>
                  </a:lnTo>
                  <a:lnTo>
                    <a:pt x="724" y="141"/>
                  </a:lnTo>
                  <a:lnTo>
                    <a:pt x="726" y="138"/>
                  </a:lnTo>
                  <a:lnTo>
                    <a:pt x="728" y="131"/>
                  </a:lnTo>
                  <a:lnTo>
                    <a:pt x="728" y="128"/>
                  </a:lnTo>
                  <a:lnTo>
                    <a:pt x="726" y="126"/>
                  </a:lnTo>
                  <a:lnTo>
                    <a:pt x="724" y="123"/>
                  </a:lnTo>
                  <a:lnTo>
                    <a:pt x="718" y="122"/>
                  </a:lnTo>
                  <a:lnTo>
                    <a:pt x="718" y="122"/>
                  </a:lnTo>
                  <a:lnTo>
                    <a:pt x="675" y="149"/>
                  </a:lnTo>
                  <a:lnTo>
                    <a:pt x="630" y="173"/>
                  </a:lnTo>
                  <a:lnTo>
                    <a:pt x="539" y="223"/>
                  </a:lnTo>
                  <a:lnTo>
                    <a:pt x="494" y="248"/>
                  </a:lnTo>
                  <a:lnTo>
                    <a:pt x="449" y="274"/>
                  </a:lnTo>
                  <a:lnTo>
                    <a:pt x="406" y="301"/>
                  </a:lnTo>
                  <a:lnTo>
                    <a:pt x="363" y="327"/>
                  </a:lnTo>
                  <a:lnTo>
                    <a:pt x="363" y="327"/>
                  </a:lnTo>
                  <a:lnTo>
                    <a:pt x="368" y="331"/>
                  </a:lnTo>
                  <a:lnTo>
                    <a:pt x="373" y="332"/>
                  </a:lnTo>
                  <a:lnTo>
                    <a:pt x="383" y="334"/>
                  </a:lnTo>
                  <a:lnTo>
                    <a:pt x="393" y="333"/>
                  </a:lnTo>
                  <a:lnTo>
                    <a:pt x="403" y="331"/>
                  </a:lnTo>
                  <a:lnTo>
                    <a:pt x="413" y="326"/>
                  </a:lnTo>
                  <a:lnTo>
                    <a:pt x="422" y="321"/>
                  </a:lnTo>
                  <a:lnTo>
                    <a:pt x="431" y="314"/>
                  </a:lnTo>
                  <a:lnTo>
                    <a:pt x="440" y="308"/>
                  </a:lnTo>
                  <a:lnTo>
                    <a:pt x="440" y="308"/>
                  </a:lnTo>
                  <a:close/>
                  <a:moveTo>
                    <a:pt x="602" y="87"/>
                  </a:moveTo>
                  <a:lnTo>
                    <a:pt x="602" y="87"/>
                  </a:lnTo>
                  <a:lnTo>
                    <a:pt x="592" y="90"/>
                  </a:lnTo>
                  <a:lnTo>
                    <a:pt x="581" y="95"/>
                  </a:lnTo>
                  <a:lnTo>
                    <a:pt x="570" y="101"/>
                  </a:lnTo>
                  <a:lnTo>
                    <a:pt x="561" y="109"/>
                  </a:lnTo>
                  <a:lnTo>
                    <a:pt x="540" y="125"/>
                  </a:lnTo>
                  <a:lnTo>
                    <a:pt x="531" y="131"/>
                  </a:lnTo>
                  <a:lnTo>
                    <a:pt x="521" y="138"/>
                  </a:lnTo>
                  <a:lnTo>
                    <a:pt x="521" y="138"/>
                  </a:lnTo>
                  <a:lnTo>
                    <a:pt x="471" y="165"/>
                  </a:lnTo>
                  <a:lnTo>
                    <a:pt x="419" y="190"/>
                  </a:lnTo>
                  <a:lnTo>
                    <a:pt x="419" y="190"/>
                  </a:lnTo>
                  <a:lnTo>
                    <a:pt x="401" y="201"/>
                  </a:lnTo>
                  <a:lnTo>
                    <a:pt x="384" y="213"/>
                  </a:lnTo>
                  <a:lnTo>
                    <a:pt x="367" y="225"/>
                  </a:lnTo>
                  <a:lnTo>
                    <a:pt x="349" y="235"/>
                  </a:lnTo>
                  <a:lnTo>
                    <a:pt x="349" y="235"/>
                  </a:lnTo>
                  <a:lnTo>
                    <a:pt x="332" y="244"/>
                  </a:lnTo>
                  <a:lnTo>
                    <a:pt x="316" y="252"/>
                  </a:lnTo>
                  <a:lnTo>
                    <a:pt x="301" y="261"/>
                  </a:lnTo>
                  <a:lnTo>
                    <a:pt x="293" y="266"/>
                  </a:lnTo>
                  <a:lnTo>
                    <a:pt x="287" y="273"/>
                  </a:lnTo>
                  <a:lnTo>
                    <a:pt x="287" y="273"/>
                  </a:lnTo>
                  <a:lnTo>
                    <a:pt x="281" y="274"/>
                  </a:lnTo>
                  <a:lnTo>
                    <a:pt x="276" y="275"/>
                  </a:lnTo>
                  <a:lnTo>
                    <a:pt x="274" y="276"/>
                  </a:lnTo>
                  <a:lnTo>
                    <a:pt x="272" y="277"/>
                  </a:lnTo>
                  <a:lnTo>
                    <a:pt x="271" y="279"/>
                  </a:lnTo>
                  <a:lnTo>
                    <a:pt x="271" y="281"/>
                  </a:lnTo>
                  <a:lnTo>
                    <a:pt x="271" y="281"/>
                  </a:lnTo>
                  <a:lnTo>
                    <a:pt x="272" y="286"/>
                  </a:lnTo>
                  <a:lnTo>
                    <a:pt x="274" y="288"/>
                  </a:lnTo>
                  <a:lnTo>
                    <a:pt x="276" y="290"/>
                  </a:lnTo>
                  <a:lnTo>
                    <a:pt x="279" y="291"/>
                  </a:lnTo>
                  <a:lnTo>
                    <a:pt x="287" y="292"/>
                  </a:lnTo>
                  <a:lnTo>
                    <a:pt x="294" y="294"/>
                  </a:lnTo>
                  <a:lnTo>
                    <a:pt x="294" y="294"/>
                  </a:lnTo>
                  <a:lnTo>
                    <a:pt x="301" y="297"/>
                  </a:lnTo>
                  <a:lnTo>
                    <a:pt x="307" y="301"/>
                  </a:lnTo>
                  <a:lnTo>
                    <a:pt x="320" y="309"/>
                  </a:lnTo>
                  <a:lnTo>
                    <a:pt x="327" y="313"/>
                  </a:lnTo>
                  <a:lnTo>
                    <a:pt x="334" y="317"/>
                  </a:lnTo>
                  <a:lnTo>
                    <a:pt x="340" y="319"/>
                  </a:lnTo>
                  <a:lnTo>
                    <a:pt x="347" y="319"/>
                  </a:lnTo>
                  <a:lnTo>
                    <a:pt x="347" y="319"/>
                  </a:lnTo>
                  <a:lnTo>
                    <a:pt x="351" y="318"/>
                  </a:lnTo>
                  <a:lnTo>
                    <a:pt x="355" y="316"/>
                  </a:lnTo>
                  <a:lnTo>
                    <a:pt x="364" y="309"/>
                  </a:lnTo>
                  <a:lnTo>
                    <a:pt x="373" y="302"/>
                  </a:lnTo>
                  <a:lnTo>
                    <a:pt x="383" y="295"/>
                  </a:lnTo>
                  <a:lnTo>
                    <a:pt x="383" y="295"/>
                  </a:lnTo>
                  <a:lnTo>
                    <a:pt x="406" y="282"/>
                  </a:lnTo>
                  <a:lnTo>
                    <a:pt x="430" y="270"/>
                  </a:lnTo>
                  <a:lnTo>
                    <a:pt x="483" y="241"/>
                  </a:lnTo>
                  <a:lnTo>
                    <a:pt x="483" y="241"/>
                  </a:lnTo>
                  <a:lnTo>
                    <a:pt x="533" y="211"/>
                  </a:lnTo>
                  <a:lnTo>
                    <a:pt x="581" y="182"/>
                  </a:lnTo>
                  <a:lnTo>
                    <a:pt x="581" y="182"/>
                  </a:lnTo>
                  <a:lnTo>
                    <a:pt x="612" y="166"/>
                  </a:lnTo>
                  <a:lnTo>
                    <a:pt x="643" y="150"/>
                  </a:lnTo>
                  <a:lnTo>
                    <a:pt x="673" y="134"/>
                  </a:lnTo>
                  <a:lnTo>
                    <a:pt x="686" y="125"/>
                  </a:lnTo>
                  <a:lnTo>
                    <a:pt x="699" y="116"/>
                  </a:lnTo>
                  <a:lnTo>
                    <a:pt x="699" y="116"/>
                  </a:lnTo>
                  <a:lnTo>
                    <a:pt x="700" y="115"/>
                  </a:lnTo>
                  <a:lnTo>
                    <a:pt x="701" y="114"/>
                  </a:lnTo>
                  <a:lnTo>
                    <a:pt x="701" y="114"/>
                  </a:lnTo>
                  <a:lnTo>
                    <a:pt x="689" y="112"/>
                  </a:lnTo>
                  <a:lnTo>
                    <a:pt x="676" y="108"/>
                  </a:lnTo>
                  <a:lnTo>
                    <a:pt x="651" y="98"/>
                  </a:lnTo>
                  <a:lnTo>
                    <a:pt x="638" y="93"/>
                  </a:lnTo>
                  <a:lnTo>
                    <a:pt x="625" y="90"/>
                  </a:lnTo>
                  <a:lnTo>
                    <a:pt x="613" y="87"/>
                  </a:lnTo>
                  <a:lnTo>
                    <a:pt x="602" y="87"/>
                  </a:lnTo>
                  <a:lnTo>
                    <a:pt x="602" y="87"/>
                  </a:lnTo>
                  <a:close/>
                  <a:moveTo>
                    <a:pt x="503" y="58"/>
                  </a:moveTo>
                  <a:lnTo>
                    <a:pt x="503" y="58"/>
                  </a:lnTo>
                  <a:lnTo>
                    <a:pt x="483" y="71"/>
                  </a:lnTo>
                  <a:lnTo>
                    <a:pt x="461" y="84"/>
                  </a:lnTo>
                  <a:lnTo>
                    <a:pt x="440" y="96"/>
                  </a:lnTo>
                  <a:lnTo>
                    <a:pt x="417" y="109"/>
                  </a:lnTo>
                  <a:lnTo>
                    <a:pt x="395" y="120"/>
                  </a:lnTo>
                  <a:lnTo>
                    <a:pt x="371" y="130"/>
                  </a:lnTo>
                  <a:lnTo>
                    <a:pt x="347" y="141"/>
                  </a:lnTo>
                  <a:lnTo>
                    <a:pt x="322" y="150"/>
                  </a:lnTo>
                  <a:lnTo>
                    <a:pt x="322" y="150"/>
                  </a:lnTo>
                  <a:lnTo>
                    <a:pt x="304" y="162"/>
                  </a:lnTo>
                  <a:lnTo>
                    <a:pt x="284" y="174"/>
                  </a:lnTo>
                  <a:lnTo>
                    <a:pt x="244" y="198"/>
                  </a:lnTo>
                  <a:lnTo>
                    <a:pt x="203" y="220"/>
                  </a:lnTo>
                  <a:lnTo>
                    <a:pt x="183" y="232"/>
                  </a:lnTo>
                  <a:lnTo>
                    <a:pt x="164" y="244"/>
                  </a:lnTo>
                  <a:lnTo>
                    <a:pt x="164" y="244"/>
                  </a:lnTo>
                  <a:lnTo>
                    <a:pt x="186" y="255"/>
                  </a:lnTo>
                  <a:lnTo>
                    <a:pt x="207" y="265"/>
                  </a:lnTo>
                  <a:lnTo>
                    <a:pt x="231" y="275"/>
                  </a:lnTo>
                  <a:lnTo>
                    <a:pt x="255" y="283"/>
                  </a:lnTo>
                  <a:lnTo>
                    <a:pt x="255" y="283"/>
                  </a:lnTo>
                  <a:lnTo>
                    <a:pt x="254" y="279"/>
                  </a:lnTo>
                  <a:lnTo>
                    <a:pt x="252" y="277"/>
                  </a:lnTo>
                  <a:lnTo>
                    <a:pt x="251" y="274"/>
                  </a:lnTo>
                  <a:lnTo>
                    <a:pt x="252" y="271"/>
                  </a:lnTo>
                  <a:lnTo>
                    <a:pt x="252" y="271"/>
                  </a:lnTo>
                  <a:lnTo>
                    <a:pt x="294" y="247"/>
                  </a:lnTo>
                  <a:lnTo>
                    <a:pt x="335" y="225"/>
                  </a:lnTo>
                  <a:lnTo>
                    <a:pt x="418" y="178"/>
                  </a:lnTo>
                  <a:lnTo>
                    <a:pt x="460" y="156"/>
                  </a:lnTo>
                  <a:lnTo>
                    <a:pt x="500" y="131"/>
                  </a:lnTo>
                  <a:lnTo>
                    <a:pt x="539" y="107"/>
                  </a:lnTo>
                  <a:lnTo>
                    <a:pt x="578" y="81"/>
                  </a:lnTo>
                  <a:lnTo>
                    <a:pt x="578" y="81"/>
                  </a:lnTo>
                  <a:lnTo>
                    <a:pt x="560" y="77"/>
                  </a:lnTo>
                  <a:lnTo>
                    <a:pt x="540" y="70"/>
                  </a:lnTo>
                  <a:lnTo>
                    <a:pt x="503" y="58"/>
                  </a:lnTo>
                  <a:lnTo>
                    <a:pt x="503" y="58"/>
                  </a:lnTo>
                  <a:close/>
                  <a:moveTo>
                    <a:pt x="408" y="28"/>
                  </a:moveTo>
                  <a:lnTo>
                    <a:pt x="408" y="28"/>
                  </a:lnTo>
                  <a:lnTo>
                    <a:pt x="378" y="40"/>
                  </a:lnTo>
                  <a:lnTo>
                    <a:pt x="349" y="53"/>
                  </a:lnTo>
                  <a:lnTo>
                    <a:pt x="321" y="66"/>
                  </a:lnTo>
                  <a:lnTo>
                    <a:pt x="292" y="79"/>
                  </a:lnTo>
                  <a:lnTo>
                    <a:pt x="292" y="79"/>
                  </a:lnTo>
                  <a:lnTo>
                    <a:pt x="270" y="87"/>
                  </a:lnTo>
                  <a:lnTo>
                    <a:pt x="248" y="95"/>
                  </a:lnTo>
                  <a:lnTo>
                    <a:pt x="226" y="104"/>
                  </a:lnTo>
                  <a:lnTo>
                    <a:pt x="204" y="112"/>
                  </a:lnTo>
                  <a:lnTo>
                    <a:pt x="204" y="112"/>
                  </a:lnTo>
                  <a:lnTo>
                    <a:pt x="198" y="117"/>
                  </a:lnTo>
                  <a:lnTo>
                    <a:pt x="190" y="123"/>
                  </a:lnTo>
                  <a:lnTo>
                    <a:pt x="184" y="128"/>
                  </a:lnTo>
                  <a:lnTo>
                    <a:pt x="176" y="132"/>
                  </a:lnTo>
                  <a:lnTo>
                    <a:pt x="176" y="132"/>
                  </a:lnTo>
                  <a:lnTo>
                    <a:pt x="119" y="161"/>
                  </a:lnTo>
                  <a:lnTo>
                    <a:pt x="63" y="190"/>
                  </a:lnTo>
                  <a:lnTo>
                    <a:pt x="63" y="190"/>
                  </a:lnTo>
                  <a:lnTo>
                    <a:pt x="72" y="198"/>
                  </a:lnTo>
                  <a:lnTo>
                    <a:pt x="81" y="204"/>
                  </a:lnTo>
                  <a:lnTo>
                    <a:pt x="92" y="210"/>
                  </a:lnTo>
                  <a:lnTo>
                    <a:pt x="103" y="215"/>
                  </a:lnTo>
                  <a:lnTo>
                    <a:pt x="125" y="225"/>
                  </a:lnTo>
                  <a:lnTo>
                    <a:pt x="136" y="230"/>
                  </a:lnTo>
                  <a:lnTo>
                    <a:pt x="146" y="235"/>
                  </a:lnTo>
                  <a:lnTo>
                    <a:pt x="146" y="235"/>
                  </a:lnTo>
                  <a:lnTo>
                    <a:pt x="173" y="221"/>
                  </a:lnTo>
                  <a:lnTo>
                    <a:pt x="200" y="206"/>
                  </a:lnTo>
                  <a:lnTo>
                    <a:pt x="252" y="174"/>
                  </a:lnTo>
                  <a:lnTo>
                    <a:pt x="279" y="159"/>
                  </a:lnTo>
                  <a:lnTo>
                    <a:pt x="306" y="144"/>
                  </a:lnTo>
                  <a:lnTo>
                    <a:pt x="334" y="132"/>
                  </a:lnTo>
                  <a:lnTo>
                    <a:pt x="349" y="126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78" y="113"/>
                  </a:lnTo>
                  <a:lnTo>
                    <a:pt x="393" y="105"/>
                  </a:lnTo>
                  <a:lnTo>
                    <a:pt x="423" y="89"/>
                  </a:lnTo>
                  <a:lnTo>
                    <a:pt x="454" y="72"/>
                  </a:lnTo>
                  <a:lnTo>
                    <a:pt x="468" y="65"/>
                  </a:lnTo>
                  <a:lnTo>
                    <a:pt x="483" y="55"/>
                  </a:lnTo>
                  <a:lnTo>
                    <a:pt x="483" y="55"/>
                  </a:lnTo>
                  <a:lnTo>
                    <a:pt x="484" y="53"/>
                  </a:lnTo>
                  <a:lnTo>
                    <a:pt x="484" y="52"/>
                  </a:lnTo>
                  <a:lnTo>
                    <a:pt x="484" y="50"/>
                  </a:lnTo>
                  <a:lnTo>
                    <a:pt x="484" y="50"/>
                  </a:lnTo>
                  <a:lnTo>
                    <a:pt x="462" y="45"/>
                  </a:lnTo>
                  <a:lnTo>
                    <a:pt x="444" y="39"/>
                  </a:lnTo>
                  <a:lnTo>
                    <a:pt x="426" y="33"/>
                  </a:lnTo>
                  <a:lnTo>
                    <a:pt x="408" y="28"/>
                  </a:lnTo>
                  <a:lnTo>
                    <a:pt x="408" y="28"/>
                  </a:lnTo>
                  <a:close/>
                  <a:moveTo>
                    <a:pt x="295" y="41"/>
                  </a:moveTo>
                  <a:lnTo>
                    <a:pt x="295" y="41"/>
                  </a:lnTo>
                  <a:lnTo>
                    <a:pt x="293" y="41"/>
                  </a:lnTo>
                  <a:lnTo>
                    <a:pt x="291" y="40"/>
                  </a:lnTo>
                  <a:lnTo>
                    <a:pt x="287" y="39"/>
                  </a:lnTo>
                  <a:lnTo>
                    <a:pt x="287" y="39"/>
                  </a:lnTo>
                  <a:lnTo>
                    <a:pt x="279" y="41"/>
                  </a:lnTo>
                  <a:lnTo>
                    <a:pt x="272" y="45"/>
                  </a:lnTo>
                  <a:lnTo>
                    <a:pt x="255" y="52"/>
                  </a:lnTo>
                  <a:lnTo>
                    <a:pt x="255" y="52"/>
                  </a:lnTo>
                  <a:lnTo>
                    <a:pt x="232" y="61"/>
                  </a:lnTo>
                  <a:lnTo>
                    <a:pt x="212" y="69"/>
                  </a:lnTo>
                  <a:lnTo>
                    <a:pt x="193" y="78"/>
                  </a:lnTo>
                  <a:lnTo>
                    <a:pt x="173" y="85"/>
                  </a:lnTo>
                  <a:lnTo>
                    <a:pt x="173" y="85"/>
                  </a:lnTo>
                  <a:lnTo>
                    <a:pt x="163" y="89"/>
                  </a:lnTo>
                  <a:lnTo>
                    <a:pt x="153" y="92"/>
                  </a:lnTo>
                  <a:lnTo>
                    <a:pt x="143" y="95"/>
                  </a:lnTo>
                  <a:lnTo>
                    <a:pt x="134" y="98"/>
                  </a:lnTo>
                  <a:lnTo>
                    <a:pt x="134" y="98"/>
                  </a:lnTo>
                  <a:lnTo>
                    <a:pt x="124" y="104"/>
                  </a:lnTo>
                  <a:lnTo>
                    <a:pt x="114" y="110"/>
                  </a:lnTo>
                  <a:lnTo>
                    <a:pt x="106" y="116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72" y="132"/>
                  </a:lnTo>
                  <a:lnTo>
                    <a:pt x="60" y="139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43" y="149"/>
                  </a:lnTo>
                  <a:lnTo>
                    <a:pt x="34" y="152"/>
                  </a:lnTo>
                  <a:lnTo>
                    <a:pt x="28" y="156"/>
                  </a:lnTo>
                  <a:lnTo>
                    <a:pt x="24" y="158"/>
                  </a:lnTo>
                  <a:lnTo>
                    <a:pt x="21" y="162"/>
                  </a:lnTo>
                  <a:lnTo>
                    <a:pt x="21" y="162"/>
                  </a:lnTo>
                  <a:lnTo>
                    <a:pt x="25" y="169"/>
                  </a:lnTo>
                  <a:lnTo>
                    <a:pt x="30" y="174"/>
                  </a:lnTo>
                  <a:lnTo>
                    <a:pt x="36" y="178"/>
                  </a:lnTo>
                  <a:lnTo>
                    <a:pt x="45" y="182"/>
                  </a:lnTo>
                  <a:lnTo>
                    <a:pt x="45" y="182"/>
                  </a:lnTo>
                  <a:lnTo>
                    <a:pt x="81" y="164"/>
                  </a:lnTo>
                  <a:lnTo>
                    <a:pt x="122" y="143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225" y="89"/>
                  </a:lnTo>
                  <a:lnTo>
                    <a:pt x="248" y="79"/>
                  </a:lnTo>
                  <a:lnTo>
                    <a:pt x="296" y="61"/>
                  </a:lnTo>
                  <a:lnTo>
                    <a:pt x="320" y="52"/>
                  </a:lnTo>
                  <a:lnTo>
                    <a:pt x="342" y="43"/>
                  </a:lnTo>
                  <a:lnTo>
                    <a:pt x="364" y="31"/>
                  </a:lnTo>
                  <a:lnTo>
                    <a:pt x="373" y="25"/>
                  </a:lnTo>
                  <a:lnTo>
                    <a:pt x="383" y="18"/>
                  </a:lnTo>
                  <a:lnTo>
                    <a:pt x="383" y="18"/>
                  </a:lnTo>
                  <a:lnTo>
                    <a:pt x="370" y="18"/>
                  </a:lnTo>
                  <a:lnTo>
                    <a:pt x="360" y="20"/>
                  </a:lnTo>
                  <a:lnTo>
                    <a:pt x="349" y="22"/>
                  </a:lnTo>
                  <a:lnTo>
                    <a:pt x="338" y="25"/>
                  </a:lnTo>
                  <a:lnTo>
                    <a:pt x="317" y="34"/>
                  </a:lnTo>
                  <a:lnTo>
                    <a:pt x="307" y="38"/>
                  </a:lnTo>
                  <a:lnTo>
                    <a:pt x="295" y="41"/>
                  </a:lnTo>
                  <a:lnTo>
                    <a:pt x="295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3" name="Freeform 125"/>
            <p:cNvSpPr/>
            <p:nvPr/>
          </p:nvSpPr>
          <p:spPr bwMode="auto">
            <a:xfrm>
              <a:off x="6373813" y="2325688"/>
              <a:ext cx="15875" cy="19050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4" y="26"/>
                </a:cxn>
                <a:cxn ang="0">
                  <a:pos x="7" y="21"/>
                </a:cxn>
                <a:cxn ang="0">
                  <a:pos x="12" y="15"/>
                </a:cxn>
                <a:cxn ang="0">
                  <a:pos x="23" y="7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1" y="7"/>
                </a:cxn>
                <a:cxn ang="0">
                  <a:pos x="29" y="13"/>
                </a:cxn>
                <a:cxn ang="0">
                  <a:pos x="26" y="17"/>
                </a:cxn>
                <a:cxn ang="0">
                  <a:pos x="22" y="23"/>
                </a:cxn>
                <a:cxn ang="0">
                  <a:pos x="11" y="31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32" h="38">
                  <a:moveTo>
                    <a:pt x="0" y="38"/>
                  </a:moveTo>
                  <a:lnTo>
                    <a:pt x="0" y="38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7" y="21"/>
                  </a:lnTo>
                  <a:lnTo>
                    <a:pt x="12" y="15"/>
                  </a:lnTo>
                  <a:lnTo>
                    <a:pt x="23" y="7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1" y="7"/>
                  </a:lnTo>
                  <a:lnTo>
                    <a:pt x="29" y="13"/>
                  </a:lnTo>
                  <a:lnTo>
                    <a:pt x="26" y="17"/>
                  </a:lnTo>
                  <a:lnTo>
                    <a:pt x="22" y="23"/>
                  </a:lnTo>
                  <a:lnTo>
                    <a:pt x="11" y="31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4" name="Freeform 126"/>
            <p:cNvSpPr>
              <a:spLocks noEditPoints="1"/>
            </p:cNvSpPr>
            <p:nvPr/>
          </p:nvSpPr>
          <p:spPr bwMode="auto">
            <a:xfrm>
              <a:off x="6237288" y="2035175"/>
              <a:ext cx="817563" cy="560388"/>
            </a:xfrm>
            <a:custGeom>
              <a:avLst/>
              <a:gdLst/>
              <a:ahLst/>
              <a:cxnLst>
                <a:cxn ang="0">
                  <a:pos x="91" y="444"/>
                </a:cxn>
                <a:cxn ang="0">
                  <a:pos x="627" y="160"/>
                </a:cxn>
                <a:cxn ang="0">
                  <a:pos x="1233" y="59"/>
                </a:cxn>
                <a:cxn ang="0">
                  <a:pos x="1522" y="331"/>
                </a:cxn>
                <a:cxn ang="0">
                  <a:pos x="1023" y="693"/>
                </a:cxn>
                <a:cxn ang="0">
                  <a:pos x="734" y="978"/>
                </a:cxn>
                <a:cxn ang="0">
                  <a:pos x="458" y="947"/>
                </a:cxn>
                <a:cxn ang="0">
                  <a:pos x="44" y="670"/>
                </a:cxn>
                <a:cxn ang="0">
                  <a:pos x="1404" y="260"/>
                </a:cxn>
                <a:cxn ang="0">
                  <a:pos x="1033" y="662"/>
                </a:cxn>
                <a:cxn ang="0">
                  <a:pos x="1508" y="310"/>
                </a:cxn>
                <a:cxn ang="0">
                  <a:pos x="1513" y="172"/>
                </a:cxn>
                <a:cxn ang="0">
                  <a:pos x="1082" y="33"/>
                </a:cxn>
                <a:cxn ang="0">
                  <a:pos x="798" y="417"/>
                </a:cxn>
                <a:cxn ang="0">
                  <a:pos x="1519" y="172"/>
                </a:cxn>
                <a:cxn ang="0">
                  <a:pos x="873" y="810"/>
                </a:cxn>
                <a:cxn ang="0">
                  <a:pos x="836" y="624"/>
                </a:cxn>
                <a:cxn ang="0">
                  <a:pos x="854" y="662"/>
                </a:cxn>
                <a:cxn ang="0">
                  <a:pos x="782" y="603"/>
                </a:cxn>
                <a:cxn ang="0">
                  <a:pos x="705" y="720"/>
                </a:cxn>
                <a:cxn ang="0">
                  <a:pos x="828" y="779"/>
                </a:cxn>
                <a:cxn ang="0">
                  <a:pos x="601" y="867"/>
                </a:cxn>
                <a:cxn ang="0">
                  <a:pos x="545" y="584"/>
                </a:cxn>
                <a:cxn ang="0">
                  <a:pos x="556" y="690"/>
                </a:cxn>
                <a:cxn ang="0">
                  <a:pos x="697" y="704"/>
                </a:cxn>
                <a:cxn ang="0">
                  <a:pos x="601" y="702"/>
                </a:cxn>
                <a:cxn ang="0">
                  <a:pos x="537" y="841"/>
                </a:cxn>
                <a:cxn ang="0">
                  <a:pos x="664" y="775"/>
                </a:cxn>
                <a:cxn ang="0">
                  <a:pos x="589" y="877"/>
                </a:cxn>
                <a:cxn ang="0">
                  <a:pos x="488" y="818"/>
                </a:cxn>
                <a:cxn ang="0">
                  <a:pos x="326" y="777"/>
                </a:cxn>
                <a:cxn ang="0">
                  <a:pos x="227" y="667"/>
                </a:cxn>
                <a:cxn ang="0">
                  <a:pos x="119" y="605"/>
                </a:cxn>
                <a:cxn ang="0">
                  <a:pos x="626" y="1015"/>
                </a:cxn>
                <a:cxn ang="0">
                  <a:pos x="407" y="572"/>
                </a:cxn>
                <a:cxn ang="0">
                  <a:pos x="555" y="867"/>
                </a:cxn>
                <a:cxn ang="0">
                  <a:pos x="475" y="895"/>
                </a:cxn>
                <a:cxn ang="0">
                  <a:pos x="448" y="765"/>
                </a:cxn>
                <a:cxn ang="0">
                  <a:pos x="475" y="724"/>
                </a:cxn>
                <a:cxn ang="0">
                  <a:pos x="478" y="644"/>
                </a:cxn>
                <a:cxn ang="0">
                  <a:pos x="388" y="727"/>
                </a:cxn>
                <a:cxn ang="0">
                  <a:pos x="420" y="525"/>
                </a:cxn>
                <a:cxn ang="0">
                  <a:pos x="288" y="489"/>
                </a:cxn>
                <a:cxn ang="0">
                  <a:pos x="435" y="623"/>
                </a:cxn>
                <a:cxn ang="0">
                  <a:pos x="367" y="621"/>
                </a:cxn>
                <a:cxn ang="0">
                  <a:pos x="330" y="617"/>
                </a:cxn>
                <a:cxn ang="0">
                  <a:pos x="430" y="628"/>
                </a:cxn>
                <a:cxn ang="0">
                  <a:pos x="332" y="799"/>
                </a:cxn>
                <a:cxn ang="0">
                  <a:pos x="246" y="345"/>
                </a:cxn>
                <a:cxn ang="0">
                  <a:pos x="306" y="435"/>
                </a:cxn>
                <a:cxn ang="0">
                  <a:pos x="230" y="535"/>
                </a:cxn>
                <a:cxn ang="0">
                  <a:pos x="219" y="562"/>
                </a:cxn>
                <a:cxn ang="0">
                  <a:pos x="230" y="610"/>
                </a:cxn>
                <a:cxn ang="0">
                  <a:pos x="334" y="579"/>
                </a:cxn>
                <a:cxn ang="0">
                  <a:pos x="292" y="665"/>
                </a:cxn>
                <a:cxn ang="0">
                  <a:pos x="147" y="455"/>
                </a:cxn>
                <a:cxn ang="0">
                  <a:pos x="91" y="480"/>
                </a:cxn>
                <a:cxn ang="0">
                  <a:pos x="167" y="500"/>
                </a:cxn>
                <a:cxn ang="0">
                  <a:pos x="155" y="501"/>
                </a:cxn>
                <a:cxn ang="0">
                  <a:pos x="158" y="585"/>
                </a:cxn>
                <a:cxn ang="0">
                  <a:pos x="82" y="516"/>
                </a:cxn>
              </a:cxnLst>
              <a:rect l="0" t="0" r="r" b="b"/>
              <a:pathLst>
                <a:path w="1545" h="1058">
                  <a:moveTo>
                    <a:pt x="96" y="538"/>
                  </a:moveTo>
                  <a:lnTo>
                    <a:pt x="96" y="538"/>
                  </a:lnTo>
                  <a:lnTo>
                    <a:pt x="90" y="537"/>
                  </a:lnTo>
                  <a:lnTo>
                    <a:pt x="85" y="537"/>
                  </a:lnTo>
                  <a:lnTo>
                    <a:pt x="72" y="539"/>
                  </a:lnTo>
                  <a:lnTo>
                    <a:pt x="60" y="542"/>
                  </a:lnTo>
                  <a:lnTo>
                    <a:pt x="49" y="546"/>
                  </a:lnTo>
                  <a:lnTo>
                    <a:pt x="36" y="549"/>
                  </a:lnTo>
                  <a:lnTo>
                    <a:pt x="24" y="552"/>
                  </a:lnTo>
                  <a:lnTo>
                    <a:pt x="19" y="552"/>
                  </a:lnTo>
                  <a:lnTo>
                    <a:pt x="13" y="552"/>
                  </a:lnTo>
                  <a:lnTo>
                    <a:pt x="7" y="550"/>
                  </a:lnTo>
                  <a:lnTo>
                    <a:pt x="1" y="547"/>
                  </a:lnTo>
                  <a:lnTo>
                    <a:pt x="1" y="547"/>
                  </a:lnTo>
                  <a:lnTo>
                    <a:pt x="1" y="542"/>
                  </a:lnTo>
                  <a:lnTo>
                    <a:pt x="3" y="535"/>
                  </a:lnTo>
                  <a:lnTo>
                    <a:pt x="5" y="531"/>
                  </a:lnTo>
                  <a:lnTo>
                    <a:pt x="7" y="527"/>
                  </a:lnTo>
                  <a:lnTo>
                    <a:pt x="9" y="524"/>
                  </a:lnTo>
                  <a:lnTo>
                    <a:pt x="12" y="522"/>
                  </a:lnTo>
                  <a:lnTo>
                    <a:pt x="20" y="517"/>
                  </a:lnTo>
                  <a:lnTo>
                    <a:pt x="20" y="517"/>
                  </a:lnTo>
                  <a:lnTo>
                    <a:pt x="25" y="509"/>
                  </a:lnTo>
                  <a:lnTo>
                    <a:pt x="31" y="500"/>
                  </a:lnTo>
                  <a:lnTo>
                    <a:pt x="45" y="485"/>
                  </a:lnTo>
                  <a:lnTo>
                    <a:pt x="60" y="471"/>
                  </a:lnTo>
                  <a:lnTo>
                    <a:pt x="75" y="458"/>
                  </a:lnTo>
                  <a:lnTo>
                    <a:pt x="91" y="444"/>
                  </a:lnTo>
                  <a:lnTo>
                    <a:pt x="106" y="431"/>
                  </a:lnTo>
                  <a:lnTo>
                    <a:pt x="113" y="423"/>
                  </a:lnTo>
                  <a:lnTo>
                    <a:pt x="119" y="414"/>
                  </a:lnTo>
                  <a:lnTo>
                    <a:pt x="125" y="406"/>
                  </a:lnTo>
                  <a:lnTo>
                    <a:pt x="130" y="396"/>
                  </a:lnTo>
                  <a:lnTo>
                    <a:pt x="130" y="396"/>
                  </a:lnTo>
                  <a:lnTo>
                    <a:pt x="135" y="394"/>
                  </a:lnTo>
                  <a:lnTo>
                    <a:pt x="140" y="391"/>
                  </a:lnTo>
                  <a:lnTo>
                    <a:pt x="143" y="388"/>
                  </a:lnTo>
                  <a:lnTo>
                    <a:pt x="147" y="384"/>
                  </a:lnTo>
                  <a:lnTo>
                    <a:pt x="147" y="384"/>
                  </a:lnTo>
                  <a:lnTo>
                    <a:pt x="159" y="381"/>
                  </a:lnTo>
                  <a:lnTo>
                    <a:pt x="171" y="377"/>
                  </a:lnTo>
                  <a:lnTo>
                    <a:pt x="182" y="373"/>
                  </a:lnTo>
                  <a:lnTo>
                    <a:pt x="193" y="367"/>
                  </a:lnTo>
                  <a:lnTo>
                    <a:pt x="215" y="355"/>
                  </a:lnTo>
                  <a:lnTo>
                    <a:pt x="235" y="342"/>
                  </a:lnTo>
                  <a:lnTo>
                    <a:pt x="235" y="342"/>
                  </a:lnTo>
                  <a:lnTo>
                    <a:pt x="227" y="337"/>
                  </a:lnTo>
                  <a:lnTo>
                    <a:pt x="220" y="332"/>
                  </a:lnTo>
                  <a:lnTo>
                    <a:pt x="215" y="326"/>
                  </a:lnTo>
                  <a:lnTo>
                    <a:pt x="210" y="318"/>
                  </a:lnTo>
                  <a:lnTo>
                    <a:pt x="210" y="318"/>
                  </a:lnTo>
                  <a:lnTo>
                    <a:pt x="278" y="295"/>
                  </a:lnTo>
                  <a:lnTo>
                    <a:pt x="347" y="270"/>
                  </a:lnTo>
                  <a:lnTo>
                    <a:pt x="417" y="243"/>
                  </a:lnTo>
                  <a:lnTo>
                    <a:pt x="487" y="215"/>
                  </a:lnTo>
                  <a:lnTo>
                    <a:pt x="627" y="160"/>
                  </a:lnTo>
                  <a:lnTo>
                    <a:pt x="697" y="132"/>
                  </a:lnTo>
                  <a:lnTo>
                    <a:pt x="766" y="105"/>
                  </a:lnTo>
                  <a:lnTo>
                    <a:pt x="766" y="105"/>
                  </a:lnTo>
                  <a:lnTo>
                    <a:pt x="829" y="83"/>
                  </a:lnTo>
                  <a:lnTo>
                    <a:pt x="894" y="61"/>
                  </a:lnTo>
                  <a:lnTo>
                    <a:pt x="1026" y="19"/>
                  </a:lnTo>
                  <a:lnTo>
                    <a:pt x="1026" y="19"/>
                  </a:lnTo>
                  <a:lnTo>
                    <a:pt x="1052" y="13"/>
                  </a:lnTo>
                  <a:lnTo>
                    <a:pt x="1064" y="8"/>
                  </a:lnTo>
                  <a:lnTo>
                    <a:pt x="1069" y="4"/>
                  </a:lnTo>
                  <a:lnTo>
                    <a:pt x="1074" y="0"/>
                  </a:lnTo>
                  <a:lnTo>
                    <a:pt x="1074" y="0"/>
                  </a:lnTo>
                  <a:lnTo>
                    <a:pt x="1074" y="1"/>
                  </a:lnTo>
                  <a:lnTo>
                    <a:pt x="1075" y="2"/>
                  </a:lnTo>
                  <a:lnTo>
                    <a:pt x="1079" y="3"/>
                  </a:lnTo>
                  <a:lnTo>
                    <a:pt x="1081" y="4"/>
                  </a:lnTo>
                  <a:lnTo>
                    <a:pt x="1081" y="5"/>
                  </a:lnTo>
                  <a:lnTo>
                    <a:pt x="1081" y="8"/>
                  </a:lnTo>
                  <a:lnTo>
                    <a:pt x="1081" y="8"/>
                  </a:lnTo>
                  <a:lnTo>
                    <a:pt x="1084" y="4"/>
                  </a:lnTo>
                  <a:lnTo>
                    <a:pt x="1087" y="4"/>
                  </a:lnTo>
                  <a:lnTo>
                    <a:pt x="1099" y="3"/>
                  </a:lnTo>
                  <a:lnTo>
                    <a:pt x="1099" y="3"/>
                  </a:lnTo>
                  <a:lnTo>
                    <a:pt x="1109" y="10"/>
                  </a:lnTo>
                  <a:lnTo>
                    <a:pt x="1113" y="13"/>
                  </a:lnTo>
                  <a:lnTo>
                    <a:pt x="1116" y="18"/>
                  </a:lnTo>
                  <a:lnTo>
                    <a:pt x="1116" y="18"/>
                  </a:lnTo>
                  <a:lnTo>
                    <a:pt x="1233" y="59"/>
                  </a:lnTo>
                  <a:lnTo>
                    <a:pt x="1263" y="70"/>
                  </a:lnTo>
                  <a:lnTo>
                    <a:pt x="1291" y="78"/>
                  </a:lnTo>
                  <a:lnTo>
                    <a:pt x="1320" y="86"/>
                  </a:lnTo>
                  <a:lnTo>
                    <a:pt x="1346" y="92"/>
                  </a:lnTo>
                  <a:lnTo>
                    <a:pt x="1346" y="92"/>
                  </a:lnTo>
                  <a:lnTo>
                    <a:pt x="1391" y="110"/>
                  </a:lnTo>
                  <a:lnTo>
                    <a:pt x="1436" y="128"/>
                  </a:lnTo>
                  <a:lnTo>
                    <a:pt x="1460" y="136"/>
                  </a:lnTo>
                  <a:lnTo>
                    <a:pt x="1482" y="144"/>
                  </a:lnTo>
                  <a:lnTo>
                    <a:pt x="1506" y="151"/>
                  </a:lnTo>
                  <a:lnTo>
                    <a:pt x="1530" y="156"/>
                  </a:lnTo>
                  <a:lnTo>
                    <a:pt x="1530" y="156"/>
                  </a:lnTo>
                  <a:lnTo>
                    <a:pt x="1532" y="160"/>
                  </a:lnTo>
                  <a:lnTo>
                    <a:pt x="1534" y="161"/>
                  </a:lnTo>
                  <a:lnTo>
                    <a:pt x="1538" y="164"/>
                  </a:lnTo>
                  <a:lnTo>
                    <a:pt x="1542" y="167"/>
                  </a:lnTo>
                  <a:lnTo>
                    <a:pt x="1544" y="170"/>
                  </a:lnTo>
                  <a:lnTo>
                    <a:pt x="1545" y="172"/>
                  </a:lnTo>
                  <a:lnTo>
                    <a:pt x="1545" y="172"/>
                  </a:lnTo>
                  <a:lnTo>
                    <a:pt x="1539" y="211"/>
                  </a:lnTo>
                  <a:lnTo>
                    <a:pt x="1536" y="245"/>
                  </a:lnTo>
                  <a:lnTo>
                    <a:pt x="1533" y="280"/>
                  </a:lnTo>
                  <a:lnTo>
                    <a:pt x="1530" y="317"/>
                  </a:lnTo>
                  <a:lnTo>
                    <a:pt x="1530" y="317"/>
                  </a:lnTo>
                  <a:lnTo>
                    <a:pt x="1527" y="319"/>
                  </a:lnTo>
                  <a:lnTo>
                    <a:pt x="1525" y="322"/>
                  </a:lnTo>
                  <a:lnTo>
                    <a:pt x="1522" y="331"/>
                  </a:lnTo>
                  <a:lnTo>
                    <a:pt x="1522" y="331"/>
                  </a:lnTo>
                  <a:lnTo>
                    <a:pt x="1520" y="331"/>
                  </a:lnTo>
                  <a:lnTo>
                    <a:pt x="1518" y="331"/>
                  </a:lnTo>
                  <a:lnTo>
                    <a:pt x="1518" y="332"/>
                  </a:lnTo>
                  <a:lnTo>
                    <a:pt x="1519" y="333"/>
                  </a:lnTo>
                  <a:lnTo>
                    <a:pt x="1519" y="333"/>
                  </a:lnTo>
                  <a:lnTo>
                    <a:pt x="1510" y="335"/>
                  </a:lnTo>
                  <a:lnTo>
                    <a:pt x="1504" y="338"/>
                  </a:lnTo>
                  <a:lnTo>
                    <a:pt x="1496" y="344"/>
                  </a:lnTo>
                  <a:lnTo>
                    <a:pt x="1488" y="350"/>
                  </a:lnTo>
                  <a:lnTo>
                    <a:pt x="1488" y="350"/>
                  </a:lnTo>
                  <a:lnTo>
                    <a:pt x="1473" y="358"/>
                  </a:lnTo>
                  <a:lnTo>
                    <a:pt x="1458" y="366"/>
                  </a:lnTo>
                  <a:lnTo>
                    <a:pt x="1443" y="376"/>
                  </a:lnTo>
                  <a:lnTo>
                    <a:pt x="1429" y="386"/>
                  </a:lnTo>
                  <a:lnTo>
                    <a:pt x="1372" y="427"/>
                  </a:lnTo>
                  <a:lnTo>
                    <a:pt x="1372" y="427"/>
                  </a:lnTo>
                  <a:lnTo>
                    <a:pt x="1288" y="487"/>
                  </a:lnTo>
                  <a:lnTo>
                    <a:pt x="1204" y="549"/>
                  </a:lnTo>
                  <a:lnTo>
                    <a:pt x="1121" y="613"/>
                  </a:lnTo>
                  <a:lnTo>
                    <a:pt x="1040" y="678"/>
                  </a:lnTo>
                  <a:lnTo>
                    <a:pt x="1040" y="678"/>
                  </a:lnTo>
                  <a:lnTo>
                    <a:pt x="1036" y="685"/>
                  </a:lnTo>
                  <a:lnTo>
                    <a:pt x="1034" y="689"/>
                  </a:lnTo>
                  <a:lnTo>
                    <a:pt x="1031" y="692"/>
                  </a:lnTo>
                  <a:lnTo>
                    <a:pt x="1031" y="692"/>
                  </a:lnTo>
                  <a:lnTo>
                    <a:pt x="1028" y="693"/>
                  </a:lnTo>
                  <a:lnTo>
                    <a:pt x="1026" y="693"/>
                  </a:lnTo>
                  <a:lnTo>
                    <a:pt x="1023" y="693"/>
                  </a:lnTo>
                  <a:lnTo>
                    <a:pt x="1021" y="695"/>
                  </a:lnTo>
                  <a:lnTo>
                    <a:pt x="1021" y="695"/>
                  </a:lnTo>
                  <a:lnTo>
                    <a:pt x="964" y="745"/>
                  </a:lnTo>
                  <a:lnTo>
                    <a:pt x="906" y="795"/>
                  </a:lnTo>
                  <a:lnTo>
                    <a:pt x="906" y="795"/>
                  </a:lnTo>
                  <a:lnTo>
                    <a:pt x="888" y="812"/>
                  </a:lnTo>
                  <a:lnTo>
                    <a:pt x="878" y="820"/>
                  </a:lnTo>
                  <a:lnTo>
                    <a:pt x="871" y="830"/>
                  </a:lnTo>
                  <a:lnTo>
                    <a:pt x="871" y="830"/>
                  </a:lnTo>
                  <a:lnTo>
                    <a:pt x="861" y="833"/>
                  </a:lnTo>
                  <a:lnTo>
                    <a:pt x="852" y="837"/>
                  </a:lnTo>
                  <a:lnTo>
                    <a:pt x="843" y="842"/>
                  </a:lnTo>
                  <a:lnTo>
                    <a:pt x="834" y="846"/>
                  </a:lnTo>
                  <a:lnTo>
                    <a:pt x="819" y="858"/>
                  </a:lnTo>
                  <a:lnTo>
                    <a:pt x="806" y="871"/>
                  </a:lnTo>
                  <a:lnTo>
                    <a:pt x="794" y="885"/>
                  </a:lnTo>
                  <a:lnTo>
                    <a:pt x="782" y="900"/>
                  </a:lnTo>
                  <a:lnTo>
                    <a:pt x="770" y="917"/>
                  </a:lnTo>
                  <a:lnTo>
                    <a:pt x="760" y="934"/>
                  </a:lnTo>
                  <a:lnTo>
                    <a:pt x="760" y="934"/>
                  </a:lnTo>
                  <a:lnTo>
                    <a:pt x="751" y="944"/>
                  </a:lnTo>
                  <a:lnTo>
                    <a:pt x="745" y="955"/>
                  </a:lnTo>
                  <a:lnTo>
                    <a:pt x="745" y="955"/>
                  </a:lnTo>
                  <a:lnTo>
                    <a:pt x="742" y="961"/>
                  </a:lnTo>
                  <a:lnTo>
                    <a:pt x="740" y="967"/>
                  </a:lnTo>
                  <a:lnTo>
                    <a:pt x="738" y="973"/>
                  </a:lnTo>
                  <a:lnTo>
                    <a:pt x="734" y="978"/>
                  </a:lnTo>
                  <a:lnTo>
                    <a:pt x="734" y="978"/>
                  </a:lnTo>
                  <a:lnTo>
                    <a:pt x="727" y="983"/>
                  </a:lnTo>
                  <a:lnTo>
                    <a:pt x="718" y="987"/>
                  </a:lnTo>
                  <a:lnTo>
                    <a:pt x="707" y="992"/>
                  </a:lnTo>
                  <a:lnTo>
                    <a:pt x="695" y="998"/>
                  </a:lnTo>
                  <a:lnTo>
                    <a:pt x="695" y="998"/>
                  </a:lnTo>
                  <a:lnTo>
                    <a:pt x="672" y="1010"/>
                  </a:lnTo>
                  <a:lnTo>
                    <a:pt x="649" y="1020"/>
                  </a:lnTo>
                  <a:lnTo>
                    <a:pt x="649" y="1020"/>
                  </a:lnTo>
                  <a:lnTo>
                    <a:pt x="641" y="1025"/>
                  </a:lnTo>
                  <a:lnTo>
                    <a:pt x="632" y="1030"/>
                  </a:lnTo>
                  <a:lnTo>
                    <a:pt x="618" y="1040"/>
                  </a:lnTo>
                  <a:lnTo>
                    <a:pt x="604" y="1050"/>
                  </a:lnTo>
                  <a:lnTo>
                    <a:pt x="597" y="1055"/>
                  </a:lnTo>
                  <a:lnTo>
                    <a:pt x="588" y="1058"/>
                  </a:lnTo>
                  <a:lnTo>
                    <a:pt x="588" y="1058"/>
                  </a:lnTo>
                  <a:lnTo>
                    <a:pt x="560" y="1032"/>
                  </a:lnTo>
                  <a:lnTo>
                    <a:pt x="534" y="1008"/>
                  </a:lnTo>
                  <a:lnTo>
                    <a:pt x="520" y="996"/>
                  </a:lnTo>
                  <a:lnTo>
                    <a:pt x="506" y="986"/>
                  </a:lnTo>
                  <a:lnTo>
                    <a:pt x="491" y="977"/>
                  </a:lnTo>
                  <a:lnTo>
                    <a:pt x="477" y="969"/>
                  </a:lnTo>
                  <a:lnTo>
                    <a:pt x="477" y="969"/>
                  </a:lnTo>
                  <a:lnTo>
                    <a:pt x="476" y="967"/>
                  </a:lnTo>
                  <a:lnTo>
                    <a:pt x="476" y="965"/>
                  </a:lnTo>
                  <a:lnTo>
                    <a:pt x="475" y="963"/>
                  </a:lnTo>
                  <a:lnTo>
                    <a:pt x="475" y="961"/>
                  </a:lnTo>
                  <a:lnTo>
                    <a:pt x="475" y="961"/>
                  </a:lnTo>
                  <a:lnTo>
                    <a:pt x="458" y="947"/>
                  </a:lnTo>
                  <a:lnTo>
                    <a:pt x="439" y="934"/>
                  </a:lnTo>
                  <a:lnTo>
                    <a:pt x="400" y="909"/>
                  </a:lnTo>
                  <a:lnTo>
                    <a:pt x="400" y="909"/>
                  </a:lnTo>
                  <a:lnTo>
                    <a:pt x="361" y="883"/>
                  </a:lnTo>
                  <a:lnTo>
                    <a:pt x="321" y="856"/>
                  </a:lnTo>
                  <a:lnTo>
                    <a:pt x="321" y="856"/>
                  </a:lnTo>
                  <a:lnTo>
                    <a:pt x="308" y="847"/>
                  </a:lnTo>
                  <a:lnTo>
                    <a:pt x="295" y="840"/>
                  </a:lnTo>
                  <a:lnTo>
                    <a:pt x="283" y="832"/>
                  </a:lnTo>
                  <a:lnTo>
                    <a:pt x="272" y="823"/>
                  </a:lnTo>
                  <a:lnTo>
                    <a:pt x="272" y="823"/>
                  </a:lnTo>
                  <a:lnTo>
                    <a:pt x="266" y="820"/>
                  </a:lnTo>
                  <a:lnTo>
                    <a:pt x="262" y="820"/>
                  </a:lnTo>
                  <a:lnTo>
                    <a:pt x="257" y="820"/>
                  </a:lnTo>
                  <a:lnTo>
                    <a:pt x="257" y="820"/>
                  </a:lnTo>
                  <a:lnTo>
                    <a:pt x="252" y="813"/>
                  </a:lnTo>
                  <a:lnTo>
                    <a:pt x="250" y="810"/>
                  </a:lnTo>
                  <a:lnTo>
                    <a:pt x="247" y="805"/>
                  </a:lnTo>
                  <a:lnTo>
                    <a:pt x="247" y="805"/>
                  </a:lnTo>
                  <a:lnTo>
                    <a:pt x="227" y="795"/>
                  </a:lnTo>
                  <a:lnTo>
                    <a:pt x="207" y="783"/>
                  </a:lnTo>
                  <a:lnTo>
                    <a:pt x="170" y="757"/>
                  </a:lnTo>
                  <a:lnTo>
                    <a:pt x="132" y="730"/>
                  </a:lnTo>
                  <a:lnTo>
                    <a:pt x="95" y="705"/>
                  </a:lnTo>
                  <a:lnTo>
                    <a:pt x="95" y="705"/>
                  </a:lnTo>
                  <a:lnTo>
                    <a:pt x="70" y="686"/>
                  </a:lnTo>
                  <a:lnTo>
                    <a:pt x="57" y="678"/>
                  </a:lnTo>
                  <a:lnTo>
                    <a:pt x="44" y="670"/>
                  </a:lnTo>
                  <a:lnTo>
                    <a:pt x="44" y="670"/>
                  </a:lnTo>
                  <a:lnTo>
                    <a:pt x="39" y="668"/>
                  </a:lnTo>
                  <a:lnTo>
                    <a:pt x="34" y="667"/>
                  </a:lnTo>
                  <a:lnTo>
                    <a:pt x="28" y="666"/>
                  </a:lnTo>
                  <a:lnTo>
                    <a:pt x="23" y="663"/>
                  </a:lnTo>
                  <a:lnTo>
                    <a:pt x="23" y="663"/>
                  </a:lnTo>
                  <a:lnTo>
                    <a:pt x="18" y="659"/>
                  </a:lnTo>
                  <a:lnTo>
                    <a:pt x="13" y="653"/>
                  </a:lnTo>
                  <a:lnTo>
                    <a:pt x="8" y="649"/>
                  </a:lnTo>
                  <a:lnTo>
                    <a:pt x="5" y="647"/>
                  </a:lnTo>
                  <a:lnTo>
                    <a:pt x="1" y="646"/>
                  </a:lnTo>
                  <a:lnTo>
                    <a:pt x="1" y="646"/>
                  </a:lnTo>
                  <a:lnTo>
                    <a:pt x="0" y="639"/>
                  </a:lnTo>
                  <a:lnTo>
                    <a:pt x="1" y="634"/>
                  </a:lnTo>
                  <a:lnTo>
                    <a:pt x="4" y="629"/>
                  </a:lnTo>
                  <a:lnTo>
                    <a:pt x="9" y="622"/>
                  </a:lnTo>
                  <a:lnTo>
                    <a:pt x="9" y="622"/>
                  </a:lnTo>
                  <a:lnTo>
                    <a:pt x="13" y="618"/>
                  </a:lnTo>
                  <a:lnTo>
                    <a:pt x="19" y="613"/>
                  </a:lnTo>
                  <a:lnTo>
                    <a:pt x="31" y="603"/>
                  </a:lnTo>
                  <a:lnTo>
                    <a:pt x="60" y="584"/>
                  </a:lnTo>
                  <a:lnTo>
                    <a:pt x="60" y="584"/>
                  </a:lnTo>
                  <a:lnTo>
                    <a:pt x="72" y="574"/>
                  </a:lnTo>
                  <a:lnTo>
                    <a:pt x="81" y="563"/>
                  </a:lnTo>
                  <a:lnTo>
                    <a:pt x="88" y="552"/>
                  </a:lnTo>
                  <a:lnTo>
                    <a:pt x="96" y="538"/>
                  </a:lnTo>
                  <a:lnTo>
                    <a:pt x="96" y="538"/>
                  </a:lnTo>
                  <a:close/>
                  <a:moveTo>
                    <a:pt x="1404" y="260"/>
                  </a:moveTo>
                  <a:lnTo>
                    <a:pt x="1404" y="260"/>
                  </a:lnTo>
                  <a:lnTo>
                    <a:pt x="1379" y="273"/>
                  </a:lnTo>
                  <a:lnTo>
                    <a:pt x="1355" y="287"/>
                  </a:lnTo>
                  <a:lnTo>
                    <a:pt x="1331" y="302"/>
                  </a:lnTo>
                  <a:lnTo>
                    <a:pt x="1308" y="318"/>
                  </a:lnTo>
                  <a:lnTo>
                    <a:pt x="1262" y="350"/>
                  </a:lnTo>
                  <a:lnTo>
                    <a:pt x="1216" y="382"/>
                  </a:lnTo>
                  <a:lnTo>
                    <a:pt x="1216" y="382"/>
                  </a:lnTo>
                  <a:lnTo>
                    <a:pt x="1193" y="398"/>
                  </a:lnTo>
                  <a:lnTo>
                    <a:pt x="1171" y="414"/>
                  </a:lnTo>
                  <a:lnTo>
                    <a:pt x="1126" y="449"/>
                  </a:lnTo>
                  <a:lnTo>
                    <a:pt x="1082" y="483"/>
                  </a:lnTo>
                  <a:lnTo>
                    <a:pt x="1038" y="516"/>
                  </a:lnTo>
                  <a:lnTo>
                    <a:pt x="1038" y="516"/>
                  </a:lnTo>
                  <a:lnTo>
                    <a:pt x="1039" y="519"/>
                  </a:lnTo>
                  <a:lnTo>
                    <a:pt x="1040" y="522"/>
                  </a:lnTo>
                  <a:lnTo>
                    <a:pt x="1042" y="525"/>
                  </a:lnTo>
                  <a:lnTo>
                    <a:pt x="1042" y="528"/>
                  </a:lnTo>
                  <a:lnTo>
                    <a:pt x="1042" y="528"/>
                  </a:lnTo>
                  <a:lnTo>
                    <a:pt x="1039" y="534"/>
                  </a:lnTo>
                  <a:lnTo>
                    <a:pt x="1038" y="541"/>
                  </a:lnTo>
                  <a:lnTo>
                    <a:pt x="1036" y="555"/>
                  </a:lnTo>
                  <a:lnTo>
                    <a:pt x="1035" y="571"/>
                  </a:lnTo>
                  <a:lnTo>
                    <a:pt x="1035" y="589"/>
                  </a:lnTo>
                  <a:lnTo>
                    <a:pt x="1036" y="625"/>
                  </a:lnTo>
                  <a:lnTo>
                    <a:pt x="1035" y="644"/>
                  </a:lnTo>
                  <a:lnTo>
                    <a:pt x="1033" y="662"/>
                  </a:lnTo>
                  <a:lnTo>
                    <a:pt x="1033" y="662"/>
                  </a:lnTo>
                  <a:lnTo>
                    <a:pt x="1054" y="647"/>
                  </a:lnTo>
                  <a:lnTo>
                    <a:pt x="1076" y="631"/>
                  </a:lnTo>
                  <a:lnTo>
                    <a:pt x="1120" y="595"/>
                  </a:lnTo>
                  <a:lnTo>
                    <a:pt x="1120" y="595"/>
                  </a:lnTo>
                  <a:lnTo>
                    <a:pt x="1157" y="567"/>
                  </a:lnTo>
                  <a:lnTo>
                    <a:pt x="1194" y="539"/>
                  </a:lnTo>
                  <a:lnTo>
                    <a:pt x="1269" y="484"/>
                  </a:lnTo>
                  <a:lnTo>
                    <a:pt x="1269" y="484"/>
                  </a:lnTo>
                  <a:lnTo>
                    <a:pt x="1330" y="440"/>
                  </a:lnTo>
                  <a:lnTo>
                    <a:pt x="1388" y="396"/>
                  </a:lnTo>
                  <a:lnTo>
                    <a:pt x="1388" y="396"/>
                  </a:lnTo>
                  <a:lnTo>
                    <a:pt x="1418" y="373"/>
                  </a:lnTo>
                  <a:lnTo>
                    <a:pt x="1433" y="361"/>
                  </a:lnTo>
                  <a:lnTo>
                    <a:pt x="1447" y="350"/>
                  </a:lnTo>
                  <a:lnTo>
                    <a:pt x="1447" y="350"/>
                  </a:lnTo>
                  <a:lnTo>
                    <a:pt x="1459" y="344"/>
                  </a:lnTo>
                  <a:lnTo>
                    <a:pt x="1470" y="338"/>
                  </a:lnTo>
                  <a:lnTo>
                    <a:pt x="1480" y="333"/>
                  </a:lnTo>
                  <a:lnTo>
                    <a:pt x="1490" y="328"/>
                  </a:lnTo>
                  <a:lnTo>
                    <a:pt x="1490" y="328"/>
                  </a:lnTo>
                  <a:lnTo>
                    <a:pt x="1493" y="323"/>
                  </a:lnTo>
                  <a:lnTo>
                    <a:pt x="1497" y="318"/>
                  </a:lnTo>
                  <a:lnTo>
                    <a:pt x="1504" y="307"/>
                  </a:lnTo>
                  <a:lnTo>
                    <a:pt x="1504" y="307"/>
                  </a:lnTo>
                  <a:lnTo>
                    <a:pt x="1505" y="307"/>
                  </a:lnTo>
                  <a:lnTo>
                    <a:pt x="1506" y="308"/>
                  </a:lnTo>
                  <a:lnTo>
                    <a:pt x="1508" y="310"/>
                  </a:lnTo>
                  <a:lnTo>
                    <a:pt x="1508" y="310"/>
                  </a:lnTo>
                  <a:lnTo>
                    <a:pt x="1509" y="306"/>
                  </a:lnTo>
                  <a:lnTo>
                    <a:pt x="1509" y="305"/>
                  </a:lnTo>
                  <a:lnTo>
                    <a:pt x="1509" y="303"/>
                  </a:lnTo>
                  <a:lnTo>
                    <a:pt x="1511" y="301"/>
                  </a:lnTo>
                  <a:lnTo>
                    <a:pt x="1511" y="301"/>
                  </a:lnTo>
                  <a:lnTo>
                    <a:pt x="1513" y="299"/>
                  </a:lnTo>
                  <a:lnTo>
                    <a:pt x="1514" y="296"/>
                  </a:lnTo>
                  <a:lnTo>
                    <a:pt x="1517" y="291"/>
                  </a:lnTo>
                  <a:lnTo>
                    <a:pt x="1517" y="291"/>
                  </a:lnTo>
                  <a:lnTo>
                    <a:pt x="1520" y="278"/>
                  </a:lnTo>
                  <a:lnTo>
                    <a:pt x="1522" y="266"/>
                  </a:lnTo>
                  <a:lnTo>
                    <a:pt x="1523" y="252"/>
                  </a:lnTo>
                  <a:lnTo>
                    <a:pt x="1524" y="238"/>
                  </a:lnTo>
                  <a:lnTo>
                    <a:pt x="1525" y="211"/>
                  </a:lnTo>
                  <a:lnTo>
                    <a:pt x="1526" y="198"/>
                  </a:lnTo>
                  <a:lnTo>
                    <a:pt x="1529" y="186"/>
                  </a:lnTo>
                  <a:lnTo>
                    <a:pt x="1529" y="186"/>
                  </a:lnTo>
                  <a:lnTo>
                    <a:pt x="1528" y="185"/>
                  </a:lnTo>
                  <a:lnTo>
                    <a:pt x="1527" y="185"/>
                  </a:lnTo>
                  <a:lnTo>
                    <a:pt x="1527" y="185"/>
                  </a:lnTo>
                  <a:lnTo>
                    <a:pt x="1513" y="197"/>
                  </a:lnTo>
                  <a:lnTo>
                    <a:pt x="1499" y="209"/>
                  </a:lnTo>
                  <a:lnTo>
                    <a:pt x="1484" y="219"/>
                  </a:lnTo>
                  <a:lnTo>
                    <a:pt x="1469" y="227"/>
                  </a:lnTo>
                  <a:lnTo>
                    <a:pt x="1437" y="244"/>
                  </a:lnTo>
                  <a:lnTo>
                    <a:pt x="1404" y="260"/>
                  </a:lnTo>
                  <a:lnTo>
                    <a:pt x="1404" y="260"/>
                  </a:lnTo>
                  <a:close/>
                  <a:moveTo>
                    <a:pt x="1513" y="172"/>
                  </a:moveTo>
                  <a:lnTo>
                    <a:pt x="1513" y="172"/>
                  </a:lnTo>
                  <a:lnTo>
                    <a:pt x="1483" y="162"/>
                  </a:lnTo>
                  <a:lnTo>
                    <a:pt x="1453" y="151"/>
                  </a:lnTo>
                  <a:lnTo>
                    <a:pt x="1423" y="140"/>
                  </a:lnTo>
                  <a:lnTo>
                    <a:pt x="1392" y="130"/>
                  </a:lnTo>
                  <a:lnTo>
                    <a:pt x="1392" y="130"/>
                  </a:lnTo>
                  <a:lnTo>
                    <a:pt x="1372" y="123"/>
                  </a:lnTo>
                  <a:lnTo>
                    <a:pt x="1352" y="115"/>
                  </a:lnTo>
                  <a:lnTo>
                    <a:pt x="1330" y="105"/>
                  </a:lnTo>
                  <a:lnTo>
                    <a:pt x="1309" y="98"/>
                  </a:lnTo>
                  <a:lnTo>
                    <a:pt x="1309" y="98"/>
                  </a:lnTo>
                  <a:lnTo>
                    <a:pt x="1296" y="94"/>
                  </a:lnTo>
                  <a:lnTo>
                    <a:pt x="1283" y="92"/>
                  </a:lnTo>
                  <a:lnTo>
                    <a:pt x="1270" y="89"/>
                  </a:lnTo>
                  <a:lnTo>
                    <a:pt x="1257" y="86"/>
                  </a:lnTo>
                  <a:lnTo>
                    <a:pt x="1257" y="86"/>
                  </a:lnTo>
                  <a:lnTo>
                    <a:pt x="1233" y="77"/>
                  </a:lnTo>
                  <a:lnTo>
                    <a:pt x="1209" y="68"/>
                  </a:lnTo>
                  <a:lnTo>
                    <a:pt x="1209" y="68"/>
                  </a:lnTo>
                  <a:lnTo>
                    <a:pt x="1184" y="58"/>
                  </a:lnTo>
                  <a:lnTo>
                    <a:pt x="1158" y="48"/>
                  </a:lnTo>
                  <a:lnTo>
                    <a:pt x="1134" y="40"/>
                  </a:lnTo>
                  <a:lnTo>
                    <a:pt x="1122" y="37"/>
                  </a:lnTo>
                  <a:lnTo>
                    <a:pt x="1111" y="34"/>
                  </a:lnTo>
                  <a:lnTo>
                    <a:pt x="1111" y="34"/>
                  </a:lnTo>
                  <a:lnTo>
                    <a:pt x="1103" y="33"/>
                  </a:lnTo>
                  <a:lnTo>
                    <a:pt x="1096" y="32"/>
                  </a:lnTo>
                  <a:lnTo>
                    <a:pt x="1082" y="33"/>
                  </a:lnTo>
                  <a:lnTo>
                    <a:pt x="1070" y="32"/>
                  </a:lnTo>
                  <a:lnTo>
                    <a:pt x="1065" y="31"/>
                  </a:lnTo>
                  <a:lnTo>
                    <a:pt x="1058" y="29"/>
                  </a:lnTo>
                  <a:lnTo>
                    <a:pt x="1058" y="29"/>
                  </a:lnTo>
                  <a:lnTo>
                    <a:pt x="1013" y="41"/>
                  </a:lnTo>
                  <a:lnTo>
                    <a:pt x="969" y="54"/>
                  </a:lnTo>
                  <a:lnTo>
                    <a:pt x="927" y="66"/>
                  </a:lnTo>
                  <a:lnTo>
                    <a:pt x="885" y="80"/>
                  </a:lnTo>
                  <a:lnTo>
                    <a:pt x="802" y="109"/>
                  </a:lnTo>
                  <a:lnTo>
                    <a:pt x="722" y="139"/>
                  </a:lnTo>
                  <a:lnTo>
                    <a:pt x="561" y="202"/>
                  </a:lnTo>
                  <a:lnTo>
                    <a:pt x="480" y="234"/>
                  </a:lnTo>
                  <a:lnTo>
                    <a:pt x="397" y="265"/>
                  </a:lnTo>
                  <a:lnTo>
                    <a:pt x="397" y="265"/>
                  </a:lnTo>
                  <a:lnTo>
                    <a:pt x="409" y="273"/>
                  </a:lnTo>
                  <a:lnTo>
                    <a:pt x="422" y="280"/>
                  </a:lnTo>
                  <a:lnTo>
                    <a:pt x="436" y="285"/>
                  </a:lnTo>
                  <a:lnTo>
                    <a:pt x="450" y="290"/>
                  </a:lnTo>
                  <a:lnTo>
                    <a:pt x="450" y="290"/>
                  </a:lnTo>
                  <a:lnTo>
                    <a:pt x="506" y="311"/>
                  </a:lnTo>
                  <a:lnTo>
                    <a:pt x="561" y="331"/>
                  </a:lnTo>
                  <a:lnTo>
                    <a:pt x="561" y="331"/>
                  </a:lnTo>
                  <a:lnTo>
                    <a:pt x="610" y="348"/>
                  </a:lnTo>
                  <a:lnTo>
                    <a:pt x="657" y="365"/>
                  </a:lnTo>
                  <a:lnTo>
                    <a:pt x="705" y="381"/>
                  </a:lnTo>
                  <a:lnTo>
                    <a:pt x="752" y="398"/>
                  </a:lnTo>
                  <a:lnTo>
                    <a:pt x="752" y="398"/>
                  </a:lnTo>
                  <a:lnTo>
                    <a:pt x="798" y="417"/>
                  </a:lnTo>
                  <a:lnTo>
                    <a:pt x="843" y="436"/>
                  </a:lnTo>
                  <a:lnTo>
                    <a:pt x="843" y="436"/>
                  </a:lnTo>
                  <a:lnTo>
                    <a:pt x="877" y="451"/>
                  </a:lnTo>
                  <a:lnTo>
                    <a:pt x="908" y="466"/>
                  </a:lnTo>
                  <a:lnTo>
                    <a:pt x="908" y="466"/>
                  </a:lnTo>
                  <a:lnTo>
                    <a:pt x="943" y="484"/>
                  </a:lnTo>
                  <a:lnTo>
                    <a:pt x="960" y="493"/>
                  </a:lnTo>
                  <a:lnTo>
                    <a:pt x="978" y="500"/>
                  </a:lnTo>
                  <a:lnTo>
                    <a:pt x="978" y="500"/>
                  </a:lnTo>
                  <a:lnTo>
                    <a:pt x="989" y="503"/>
                  </a:lnTo>
                  <a:lnTo>
                    <a:pt x="999" y="507"/>
                  </a:lnTo>
                  <a:lnTo>
                    <a:pt x="1010" y="510"/>
                  </a:lnTo>
                  <a:lnTo>
                    <a:pt x="1021" y="511"/>
                  </a:lnTo>
                  <a:lnTo>
                    <a:pt x="1021" y="511"/>
                  </a:lnTo>
                  <a:lnTo>
                    <a:pt x="1078" y="466"/>
                  </a:lnTo>
                  <a:lnTo>
                    <a:pt x="1135" y="423"/>
                  </a:lnTo>
                  <a:lnTo>
                    <a:pt x="1253" y="336"/>
                  </a:lnTo>
                  <a:lnTo>
                    <a:pt x="1253" y="336"/>
                  </a:lnTo>
                  <a:lnTo>
                    <a:pt x="1285" y="314"/>
                  </a:lnTo>
                  <a:lnTo>
                    <a:pt x="1318" y="293"/>
                  </a:lnTo>
                  <a:lnTo>
                    <a:pt x="1354" y="273"/>
                  </a:lnTo>
                  <a:lnTo>
                    <a:pt x="1388" y="254"/>
                  </a:lnTo>
                  <a:lnTo>
                    <a:pt x="1423" y="235"/>
                  </a:lnTo>
                  <a:lnTo>
                    <a:pt x="1457" y="214"/>
                  </a:lnTo>
                  <a:lnTo>
                    <a:pt x="1489" y="194"/>
                  </a:lnTo>
                  <a:lnTo>
                    <a:pt x="1504" y="183"/>
                  </a:lnTo>
                  <a:lnTo>
                    <a:pt x="1519" y="172"/>
                  </a:lnTo>
                  <a:lnTo>
                    <a:pt x="1519" y="172"/>
                  </a:lnTo>
                  <a:lnTo>
                    <a:pt x="1518" y="171"/>
                  </a:lnTo>
                  <a:lnTo>
                    <a:pt x="1515" y="171"/>
                  </a:lnTo>
                  <a:lnTo>
                    <a:pt x="1514" y="171"/>
                  </a:lnTo>
                  <a:lnTo>
                    <a:pt x="1513" y="172"/>
                  </a:lnTo>
                  <a:lnTo>
                    <a:pt x="1513" y="172"/>
                  </a:lnTo>
                  <a:close/>
                  <a:moveTo>
                    <a:pt x="1015" y="678"/>
                  </a:moveTo>
                  <a:lnTo>
                    <a:pt x="1015" y="678"/>
                  </a:lnTo>
                  <a:lnTo>
                    <a:pt x="1018" y="663"/>
                  </a:lnTo>
                  <a:lnTo>
                    <a:pt x="1020" y="647"/>
                  </a:lnTo>
                  <a:lnTo>
                    <a:pt x="1021" y="630"/>
                  </a:lnTo>
                  <a:lnTo>
                    <a:pt x="1021" y="613"/>
                  </a:lnTo>
                  <a:lnTo>
                    <a:pt x="1021" y="576"/>
                  </a:lnTo>
                  <a:lnTo>
                    <a:pt x="1022" y="541"/>
                  </a:lnTo>
                  <a:lnTo>
                    <a:pt x="1022" y="541"/>
                  </a:lnTo>
                  <a:lnTo>
                    <a:pt x="1023" y="540"/>
                  </a:lnTo>
                  <a:lnTo>
                    <a:pt x="1023" y="540"/>
                  </a:lnTo>
                  <a:lnTo>
                    <a:pt x="1021" y="538"/>
                  </a:lnTo>
                  <a:lnTo>
                    <a:pt x="1015" y="533"/>
                  </a:lnTo>
                  <a:lnTo>
                    <a:pt x="1015" y="533"/>
                  </a:lnTo>
                  <a:lnTo>
                    <a:pt x="946" y="588"/>
                  </a:lnTo>
                  <a:lnTo>
                    <a:pt x="908" y="616"/>
                  </a:lnTo>
                  <a:lnTo>
                    <a:pt x="890" y="630"/>
                  </a:lnTo>
                  <a:lnTo>
                    <a:pt x="871" y="641"/>
                  </a:lnTo>
                  <a:lnTo>
                    <a:pt x="871" y="641"/>
                  </a:lnTo>
                  <a:lnTo>
                    <a:pt x="868" y="685"/>
                  </a:lnTo>
                  <a:lnTo>
                    <a:pt x="867" y="724"/>
                  </a:lnTo>
                  <a:lnTo>
                    <a:pt x="869" y="764"/>
                  </a:lnTo>
                  <a:lnTo>
                    <a:pt x="873" y="810"/>
                  </a:lnTo>
                  <a:lnTo>
                    <a:pt x="873" y="810"/>
                  </a:lnTo>
                  <a:lnTo>
                    <a:pt x="891" y="794"/>
                  </a:lnTo>
                  <a:lnTo>
                    <a:pt x="909" y="777"/>
                  </a:lnTo>
                  <a:lnTo>
                    <a:pt x="945" y="744"/>
                  </a:lnTo>
                  <a:lnTo>
                    <a:pt x="980" y="710"/>
                  </a:lnTo>
                  <a:lnTo>
                    <a:pt x="1015" y="678"/>
                  </a:lnTo>
                  <a:lnTo>
                    <a:pt x="1015" y="678"/>
                  </a:lnTo>
                  <a:close/>
                  <a:moveTo>
                    <a:pt x="368" y="277"/>
                  </a:moveTo>
                  <a:lnTo>
                    <a:pt x="368" y="277"/>
                  </a:lnTo>
                  <a:lnTo>
                    <a:pt x="337" y="288"/>
                  </a:lnTo>
                  <a:lnTo>
                    <a:pt x="307" y="300"/>
                  </a:lnTo>
                  <a:lnTo>
                    <a:pt x="276" y="312"/>
                  </a:lnTo>
                  <a:lnTo>
                    <a:pt x="260" y="317"/>
                  </a:lnTo>
                  <a:lnTo>
                    <a:pt x="241" y="322"/>
                  </a:lnTo>
                  <a:lnTo>
                    <a:pt x="241" y="322"/>
                  </a:lnTo>
                  <a:lnTo>
                    <a:pt x="389" y="397"/>
                  </a:lnTo>
                  <a:lnTo>
                    <a:pt x="539" y="473"/>
                  </a:lnTo>
                  <a:lnTo>
                    <a:pt x="539" y="473"/>
                  </a:lnTo>
                  <a:lnTo>
                    <a:pt x="576" y="492"/>
                  </a:lnTo>
                  <a:lnTo>
                    <a:pt x="615" y="509"/>
                  </a:lnTo>
                  <a:lnTo>
                    <a:pt x="693" y="541"/>
                  </a:lnTo>
                  <a:lnTo>
                    <a:pt x="731" y="559"/>
                  </a:lnTo>
                  <a:lnTo>
                    <a:pt x="750" y="568"/>
                  </a:lnTo>
                  <a:lnTo>
                    <a:pt x="768" y="577"/>
                  </a:lnTo>
                  <a:lnTo>
                    <a:pt x="785" y="588"/>
                  </a:lnTo>
                  <a:lnTo>
                    <a:pt x="802" y="600"/>
                  </a:lnTo>
                  <a:lnTo>
                    <a:pt x="819" y="611"/>
                  </a:lnTo>
                  <a:lnTo>
                    <a:pt x="836" y="624"/>
                  </a:lnTo>
                  <a:lnTo>
                    <a:pt x="836" y="624"/>
                  </a:lnTo>
                  <a:lnTo>
                    <a:pt x="843" y="625"/>
                  </a:lnTo>
                  <a:lnTo>
                    <a:pt x="849" y="626"/>
                  </a:lnTo>
                  <a:lnTo>
                    <a:pt x="856" y="629"/>
                  </a:lnTo>
                  <a:lnTo>
                    <a:pt x="859" y="631"/>
                  </a:lnTo>
                  <a:lnTo>
                    <a:pt x="862" y="633"/>
                  </a:lnTo>
                  <a:lnTo>
                    <a:pt x="862" y="633"/>
                  </a:lnTo>
                  <a:lnTo>
                    <a:pt x="879" y="619"/>
                  </a:lnTo>
                  <a:lnTo>
                    <a:pt x="897" y="605"/>
                  </a:lnTo>
                  <a:lnTo>
                    <a:pt x="932" y="579"/>
                  </a:lnTo>
                  <a:lnTo>
                    <a:pt x="967" y="553"/>
                  </a:lnTo>
                  <a:lnTo>
                    <a:pt x="984" y="539"/>
                  </a:lnTo>
                  <a:lnTo>
                    <a:pt x="1000" y="525"/>
                  </a:lnTo>
                  <a:lnTo>
                    <a:pt x="1000" y="525"/>
                  </a:lnTo>
                  <a:lnTo>
                    <a:pt x="924" y="489"/>
                  </a:lnTo>
                  <a:lnTo>
                    <a:pt x="846" y="456"/>
                  </a:lnTo>
                  <a:lnTo>
                    <a:pt x="768" y="424"/>
                  </a:lnTo>
                  <a:lnTo>
                    <a:pt x="688" y="393"/>
                  </a:lnTo>
                  <a:lnTo>
                    <a:pt x="609" y="364"/>
                  </a:lnTo>
                  <a:lnTo>
                    <a:pt x="528" y="334"/>
                  </a:lnTo>
                  <a:lnTo>
                    <a:pt x="368" y="277"/>
                  </a:lnTo>
                  <a:lnTo>
                    <a:pt x="368" y="277"/>
                  </a:lnTo>
                  <a:close/>
                  <a:moveTo>
                    <a:pt x="854" y="694"/>
                  </a:moveTo>
                  <a:lnTo>
                    <a:pt x="854" y="694"/>
                  </a:lnTo>
                  <a:lnTo>
                    <a:pt x="853" y="690"/>
                  </a:lnTo>
                  <a:lnTo>
                    <a:pt x="853" y="685"/>
                  </a:lnTo>
                  <a:lnTo>
                    <a:pt x="854" y="674"/>
                  </a:lnTo>
                  <a:lnTo>
                    <a:pt x="854" y="662"/>
                  </a:lnTo>
                  <a:lnTo>
                    <a:pt x="853" y="656"/>
                  </a:lnTo>
                  <a:lnTo>
                    <a:pt x="852" y="651"/>
                  </a:lnTo>
                  <a:lnTo>
                    <a:pt x="852" y="651"/>
                  </a:lnTo>
                  <a:lnTo>
                    <a:pt x="849" y="652"/>
                  </a:lnTo>
                  <a:lnTo>
                    <a:pt x="848" y="652"/>
                  </a:lnTo>
                  <a:lnTo>
                    <a:pt x="847" y="652"/>
                  </a:lnTo>
                  <a:lnTo>
                    <a:pt x="846" y="651"/>
                  </a:lnTo>
                  <a:lnTo>
                    <a:pt x="844" y="648"/>
                  </a:lnTo>
                  <a:lnTo>
                    <a:pt x="841" y="646"/>
                  </a:lnTo>
                  <a:lnTo>
                    <a:pt x="841" y="646"/>
                  </a:lnTo>
                  <a:lnTo>
                    <a:pt x="841" y="648"/>
                  </a:lnTo>
                  <a:lnTo>
                    <a:pt x="840" y="649"/>
                  </a:lnTo>
                  <a:lnTo>
                    <a:pt x="839" y="649"/>
                  </a:lnTo>
                  <a:lnTo>
                    <a:pt x="839" y="649"/>
                  </a:lnTo>
                  <a:lnTo>
                    <a:pt x="837" y="647"/>
                  </a:lnTo>
                  <a:lnTo>
                    <a:pt x="836" y="644"/>
                  </a:lnTo>
                  <a:lnTo>
                    <a:pt x="833" y="640"/>
                  </a:lnTo>
                  <a:lnTo>
                    <a:pt x="832" y="638"/>
                  </a:lnTo>
                  <a:lnTo>
                    <a:pt x="832" y="638"/>
                  </a:lnTo>
                  <a:lnTo>
                    <a:pt x="829" y="637"/>
                  </a:lnTo>
                  <a:lnTo>
                    <a:pt x="827" y="636"/>
                  </a:lnTo>
                  <a:lnTo>
                    <a:pt x="824" y="636"/>
                  </a:lnTo>
                  <a:lnTo>
                    <a:pt x="822" y="635"/>
                  </a:lnTo>
                  <a:lnTo>
                    <a:pt x="822" y="635"/>
                  </a:lnTo>
                  <a:lnTo>
                    <a:pt x="813" y="629"/>
                  </a:lnTo>
                  <a:lnTo>
                    <a:pt x="806" y="622"/>
                  </a:lnTo>
                  <a:lnTo>
                    <a:pt x="790" y="609"/>
                  </a:lnTo>
                  <a:lnTo>
                    <a:pt x="782" y="603"/>
                  </a:lnTo>
                  <a:lnTo>
                    <a:pt x="772" y="596"/>
                  </a:lnTo>
                  <a:lnTo>
                    <a:pt x="764" y="592"/>
                  </a:lnTo>
                  <a:lnTo>
                    <a:pt x="754" y="589"/>
                  </a:lnTo>
                  <a:lnTo>
                    <a:pt x="754" y="589"/>
                  </a:lnTo>
                  <a:lnTo>
                    <a:pt x="725" y="609"/>
                  </a:lnTo>
                  <a:lnTo>
                    <a:pt x="695" y="629"/>
                  </a:lnTo>
                  <a:lnTo>
                    <a:pt x="634" y="665"/>
                  </a:lnTo>
                  <a:lnTo>
                    <a:pt x="634" y="665"/>
                  </a:lnTo>
                  <a:lnTo>
                    <a:pt x="634" y="673"/>
                  </a:lnTo>
                  <a:lnTo>
                    <a:pt x="633" y="679"/>
                  </a:lnTo>
                  <a:lnTo>
                    <a:pt x="629" y="692"/>
                  </a:lnTo>
                  <a:lnTo>
                    <a:pt x="629" y="692"/>
                  </a:lnTo>
                  <a:lnTo>
                    <a:pt x="651" y="682"/>
                  </a:lnTo>
                  <a:lnTo>
                    <a:pt x="665" y="678"/>
                  </a:lnTo>
                  <a:lnTo>
                    <a:pt x="679" y="674"/>
                  </a:lnTo>
                  <a:lnTo>
                    <a:pt x="687" y="673"/>
                  </a:lnTo>
                  <a:lnTo>
                    <a:pt x="693" y="673"/>
                  </a:lnTo>
                  <a:lnTo>
                    <a:pt x="698" y="674"/>
                  </a:lnTo>
                  <a:lnTo>
                    <a:pt x="704" y="675"/>
                  </a:lnTo>
                  <a:lnTo>
                    <a:pt x="708" y="678"/>
                  </a:lnTo>
                  <a:lnTo>
                    <a:pt x="711" y="681"/>
                  </a:lnTo>
                  <a:lnTo>
                    <a:pt x="713" y="686"/>
                  </a:lnTo>
                  <a:lnTo>
                    <a:pt x="715" y="694"/>
                  </a:lnTo>
                  <a:lnTo>
                    <a:pt x="715" y="694"/>
                  </a:lnTo>
                  <a:lnTo>
                    <a:pt x="713" y="700"/>
                  </a:lnTo>
                  <a:lnTo>
                    <a:pt x="712" y="707"/>
                  </a:lnTo>
                  <a:lnTo>
                    <a:pt x="709" y="713"/>
                  </a:lnTo>
                  <a:lnTo>
                    <a:pt x="705" y="720"/>
                  </a:lnTo>
                  <a:lnTo>
                    <a:pt x="698" y="732"/>
                  </a:lnTo>
                  <a:lnTo>
                    <a:pt x="695" y="739"/>
                  </a:lnTo>
                  <a:lnTo>
                    <a:pt x="693" y="746"/>
                  </a:lnTo>
                  <a:lnTo>
                    <a:pt x="693" y="746"/>
                  </a:lnTo>
                  <a:lnTo>
                    <a:pt x="702" y="746"/>
                  </a:lnTo>
                  <a:lnTo>
                    <a:pt x="709" y="749"/>
                  </a:lnTo>
                  <a:lnTo>
                    <a:pt x="717" y="752"/>
                  </a:lnTo>
                  <a:lnTo>
                    <a:pt x="723" y="756"/>
                  </a:lnTo>
                  <a:lnTo>
                    <a:pt x="728" y="762"/>
                  </a:lnTo>
                  <a:lnTo>
                    <a:pt x="734" y="769"/>
                  </a:lnTo>
                  <a:lnTo>
                    <a:pt x="738" y="776"/>
                  </a:lnTo>
                  <a:lnTo>
                    <a:pt x="741" y="784"/>
                  </a:lnTo>
                  <a:lnTo>
                    <a:pt x="741" y="784"/>
                  </a:lnTo>
                  <a:lnTo>
                    <a:pt x="770" y="762"/>
                  </a:lnTo>
                  <a:lnTo>
                    <a:pt x="798" y="740"/>
                  </a:lnTo>
                  <a:lnTo>
                    <a:pt x="854" y="694"/>
                  </a:lnTo>
                  <a:lnTo>
                    <a:pt x="854" y="694"/>
                  </a:lnTo>
                  <a:close/>
                  <a:moveTo>
                    <a:pt x="852" y="721"/>
                  </a:moveTo>
                  <a:lnTo>
                    <a:pt x="852" y="721"/>
                  </a:lnTo>
                  <a:lnTo>
                    <a:pt x="844" y="724"/>
                  </a:lnTo>
                  <a:lnTo>
                    <a:pt x="837" y="728"/>
                  </a:lnTo>
                  <a:lnTo>
                    <a:pt x="823" y="738"/>
                  </a:lnTo>
                  <a:lnTo>
                    <a:pt x="811" y="749"/>
                  </a:lnTo>
                  <a:lnTo>
                    <a:pt x="800" y="761"/>
                  </a:lnTo>
                  <a:lnTo>
                    <a:pt x="800" y="761"/>
                  </a:lnTo>
                  <a:lnTo>
                    <a:pt x="808" y="765"/>
                  </a:lnTo>
                  <a:lnTo>
                    <a:pt x="815" y="769"/>
                  </a:lnTo>
                  <a:lnTo>
                    <a:pt x="828" y="779"/>
                  </a:lnTo>
                  <a:lnTo>
                    <a:pt x="842" y="787"/>
                  </a:lnTo>
                  <a:lnTo>
                    <a:pt x="848" y="790"/>
                  </a:lnTo>
                  <a:lnTo>
                    <a:pt x="855" y="794"/>
                  </a:lnTo>
                  <a:lnTo>
                    <a:pt x="855" y="794"/>
                  </a:lnTo>
                  <a:lnTo>
                    <a:pt x="853" y="758"/>
                  </a:lnTo>
                  <a:lnTo>
                    <a:pt x="852" y="740"/>
                  </a:lnTo>
                  <a:lnTo>
                    <a:pt x="852" y="721"/>
                  </a:lnTo>
                  <a:lnTo>
                    <a:pt x="852" y="721"/>
                  </a:lnTo>
                  <a:close/>
                  <a:moveTo>
                    <a:pt x="792" y="784"/>
                  </a:moveTo>
                  <a:lnTo>
                    <a:pt x="792" y="784"/>
                  </a:lnTo>
                  <a:lnTo>
                    <a:pt x="787" y="777"/>
                  </a:lnTo>
                  <a:lnTo>
                    <a:pt x="784" y="770"/>
                  </a:lnTo>
                  <a:lnTo>
                    <a:pt x="784" y="770"/>
                  </a:lnTo>
                  <a:lnTo>
                    <a:pt x="760" y="794"/>
                  </a:lnTo>
                  <a:lnTo>
                    <a:pt x="753" y="800"/>
                  </a:lnTo>
                  <a:lnTo>
                    <a:pt x="746" y="804"/>
                  </a:lnTo>
                  <a:lnTo>
                    <a:pt x="738" y="810"/>
                  </a:lnTo>
                  <a:lnTo>
                    <a:pt x="731" y="813"/>
                  </a:lnTo>
                  <a:lnTo>
                    <a:pt x="731" y="813"/>
                  </a:lnTo>
                  <a:lnTo>
                    <a:pt x="722" y="815"/>
                  </a:lnTo>
                  <a:lnTo>
                    <a:pt x="713" y="817"/>
                  </a:lnTo>
                  <a:lnTo>
                    <a:pt x="705" y="819"/>
                  </a:lnTo>
                  <a:lnTo>
                    <a:pt x="697" y="821"/>
                  </a:lnTo>
                  <a:lnTo>
                    <a:pt x="697" y="821"/>
                  </a:lnTo>
                  <a:lnTo>
                    <a:pt x="672" y="832"/>
                  </a:lnTo>
                  <a:lnTo>
                    <a:pt x="647" y="844"/>
                  </a:lnTo>
                  <a:lnTo>
                    <a:pt x="601" y="867"/>
                  </a:lnTo>
                  <a:lnTo>
                    <a:pt x="601" y="867"/>
                  </a:lnTo>
                  <a:lnTo>
                    <a:pt x="616" y="877"/>
                  </a:lnTo>
                  <a:lnTo>
                    <a:pt x="632" y="886"/>
                  </a:lnTo>
                  <a:lnTo>
                    <a:pt x="665" y="903"/>
                  </a:lnTo>
                  <a:lnTo>
                    <a:pt x="701" y="919"/>
                  </a:lnTo>
                  <a:lnTo>
                    <a:pt x="718" y="928"/>
                  </a:lnTo>
                  <a:lnTo>
                    <a:pt x="734" y="937"/>
                  </a:lnTo>
                  <a:lnTo>
                    <a:pt x="734" y="937"/>
                  </a:lnTo>
                  <a:lnTo>
                    <a:pt x="757" y="904"/>
                  </a:lnTo>
                  <a:lnTo>
                    <a:pt x="769" y="888"/>
                  </a:lnTo>
                  <a:lnTo>
                    <a:pt x="782" y="872"/>
                  </a:lnTo>
                  <a:lnTo>
                    <a:pt x="796" y="858"/>
                  </a:lnTo>
                  <a:lnTo>
                    <a:pt x="811" y="844"/>
                  </a:lnTo>
                  <a:lnTo>
                    <a:pt x="827" y="832"/>
                  </a:lnTo>
                  <a:lnTo>
                    <a:pt x="844" y="821"/>
                  </a:lnTo>
                  <a:lnTo>
                    <a:pt x="844" y="821"/>
                  </a:lnTo>
                  <a:lnTo>
                    <a:pt x="844" y="816"/>
                  </a:lnTo>
                  <a:lnTo>
                    <a:pt x="844" y="816"/>
                  </a:lnTo>
                  <a:lnTo>
                    <a:pt x="832" y="806"/>
                  </a:lnTo>
                  <a:lnTo>
                    <a:pt x="819" y="798"/>
                  </a:lnTo>
                  <a:lnTo>
                    <a:pt x="806" y="790"/>
                  </a:lnTo>
                  <a:lnTo>
                    <a:pt x="792" y="784"/>
                  </a:lnTo>
                  <a:lnTo>
                    <a:pt x="792" y="784"/>
                  </a:lnTo>
                  <a:close/>
                  <a:moveTo>
                    <a:pt x="629" y="532"/>
                  </a:moveTo>
                  <a:lnTo>
                    <a:pt x="629" y="532"/>
                  </a:lnTo>
                  <a:lnTo>
                    <a:pt x="614" y="543"/>
                  </a:lnTo>
                  <a:lnTo>
                    <a:pt x="597" y="554"/>
                  </a:lnTo>
                  <a:lnTo>
                    <a:pt x="563" y="573"/>
                  </a:lnTo>
                  <a:lnTo>
                    <a:pt x="545" y="584"/>
                  </a:lnTo>
                  <a:lnTo>
                    <a:pt x="528" y="593"/>
                  </a:lnTo>
                  <a:lnTo>
                    <a:pt x="512" y="605"/>
                  </a:lnTo>
                  <a:lnTo>
                    <a:pt x="498" y="617"/>
                  </a:lnTo>
                  <a:lnTo>
                    <a:pt x="498" y="617"/>
                  </a:lnTo>
                  <a:lnTo>
                    <a:pt x="491" y="620"/>
                  </a:lnTo>
                  <a:lnTo>
                    <a:pt x="483" y="623"/>
                  </a:lnTo>
                  <a:lnTo>
                    <a:pt x="480" y="625"/>
                  </a:lnTo>
                  <a:lnTo>
                    <a:pt x="477" y="628"/>
                  </a:lnTo>
                  <a:lnTo>
                    <a:pt x="476" y="630"/>
                  </a:lnTo>
                  <a:lnTo>
                    <a:pt x="477" y="633"/>
                  </a:lnTo>
                  <a:lnTo>
                    <a:pt x="477" y="633"/>
                  </a:lnTo>
                  <a:lnTo>
                    <a:pt x="506" y="625"/>
                  </a:lnTo>
                  <a:lnTo>
                    <a:pt x="521" y="623"/>
                  </a:lnTo>
                  <a:lnTo>
                    <a:pt x="537" y="621"/>
                  </a:lnTo>
                  <a:lnTo>
                    <a:pt x="537" y="621"/>
                  </a:lnTo>
                  <a:lnTo>
                    <a:pt x="542" y="626"/>
                  </a:lnTo>
                  <a:lnTo>
                    <a:pt x="546" y="633"/>
                  </a:lnTo>
                  <a:lnTo>
                    <a:pt x="549" y="639"/>
                  </a:lnTo>
                  <a:lnTo>
                    <a:pt x="550" y="647"/>
                  </a:lnTo>
                  <a:lnTo>
                    <a:pt x="550" y="653"/>
                  </a:lnTo>
                  <a:lnTo>
                    <a:pt x="548" y="661"/>
                  </a:lnTo>
                  <a:lnTo>
                    <a:pt x="544" y="667"/>
                  </a:lnTo>
                  <a:lnTo>
                    <a:pt x="540" y="674"/>
                  </a:lnTo>
                  <a:lnTo>
                    <a:pt x="540" y="674"/>
                  </a:lnTo>
                  <a:lnTo>
                    <a:pt x="551" y="681"/>
                  </a:lnTo>
                  <a:lnTo>
                    <a:pt x="554" y="685"/>
                  </a:lnTo>
                  <a:lnTo>
                    <a:pt x="556" y="690"/>
                  </a:lnTo>
                  <a:lnTo>
                    <a:pt x="556" y="690"/>
                  </a:lnTo>
                  <a:lnTo>
                    <a:pt x="573" y="683"/>
                  </a:lnTo>
                  <a:lnTo>
                    <a:pt x="588" y="677"/>
                  </a:lnTo>
                  <a:lnTo>
                    <a:pt x="596" y="673"/>
                  </a:lnTo>
                  <a:lnTo>
                    <a:pt x="602" y="668"/>
                  </a:lnTo>
                  <a:lnTo>
                    <a:pt x="609" y="663"/>
                  </a:lnTo>
                  <a:lnTo>
                    <a:pt x="613" y="656"/>
                  </a:lnTo>
                  <a:lnTo>
                    <a:pt x="613" y="656"/>
                  </a:lnTo>
                  <a:lnTo>
                    <a:pt x="620" y="655"/>
                  </a:lnTo>
                  <a:lnTo>
                    <a:pt x="628" y="654"/>
                  </a:lnTo>
                  <a:lnTo>
                    <a:pt x="628" y="654"/>
                  </a:lnTo>
                  <a:lnTo>
                    <a:pt x="641" y="645"/>
                  </a:lnTo>
                  <a:lnTo>
                    <a:pt x="655" y="636"/>
                  </a:lnTo>
                  <a:lnTo>
                    <a:pt x="685" y="618"/>
                  </a:lnTo>
                  <a:lnTo>
                    <a:pt x="712" y="601"/>
                  </a:lnTo>
                  <a:lnTo>
                    <a:pt x="726" y="591"/>
                  </a:lnTo>
                  <a:lnTo>
                    <a:pt x="739" y="581"/>
                  </a:lnTo>
                  <a:lnTo>
                    <a:pt x="739" y="581"/>
                  </a:lnTo>
                  <a:lnTo>
                    <a:pt x="684" y="556"/>
                  </a:lnTo>
                  <a:lnTo>
                    <a:pt x="629" y="532"/>
                  </a:lnTo>
                  <a:lnTo>
                    <a:pt x="629" y="532"/>
                  </a:lnTo>
                  <a:close/>
                  <a:moveTo>
                    <a:pt x="669" y="756"/>
                  </a:moveTo>
                  <a:lnTo>
                    <a:pt x="669" y="756"/>
                  </a:lnTo>
                  <a:lnTo>
                    <a:pt x="671" y="751"/>
                  </a:lnTo>
                  <a:lnTo>
                    <a:pt x="674" y="744"/>
                  </a:lnTo>
                  <a:lnTo>
                    <a:pt x="685" y="730"/>
                  </a:lnTo>
                  <a:lnTo>
                    <a:pt x="690" y="723"/>
                  </a:lnTo>
                  <a:lnTo>
                    <a:pt x="694" y="713"/>
                  </a:lnTo>
                  <a:lnTo>
                    <a:pt x="697" y="704"/>
                  </a:lnTo>
                  <a:lnTo>
                    <a:pt x="697" y="699"/>
                  </a:lnTo>
                  <a:lnTo>
                    <a:pt x="697" y="694"/>
                  </a:lnTo>
                  <a:lnTo>
                    <a:pt x="697" y="694"/>
                  </a:lnTo>
                  <a:lnTo>
                    <a:pt x="692" y="691"/>
                  </a:lnTo>
                  <a:lnTo>
                    <a:pt x="687" y="690"/>
                  </a:lnTo>
                  <a:lnTo>
                    <a:pt x="682" y="689"/>
                  </a:lnTo>
                  <a:lnTo>
                    <a:pt x="677" y="690"/>
                  </a:lnTo>
                  <a:lnTo>
                    <a:pt x="667" y="691"/>
                  </a:lnTo>
                  <a:lnTo>
                    <a:pt x="657" y="695"/>
                  </a:lnTo>
                  <a:lnTo>
                    <a:pt x="637" y="704"/>
                  </a:lnTo>
                  <a:lnTo>
                    <a:pt x="627" y="708"/>
                  </a:lnTo>
                  <a:lnTo>
                    <a:pt x="617" y="711"/>
                  </a:lnTo>
                  <a:lnTo>
                    <a:pt x="617" y="711"/>
                  </a:lnTo>
                  <a:lnTo>
                    <a:pt x="611" y="721"/>
                  </a:lnTo>
                  <a:lnTo>
                    <a:pt x="604" y="731"/>
                  </a:lnTo>
                  <a:lnTo>
                    <a:pt x="591" y="753"/>
                  </a:lnTo>
                  <a:lnTo>
                    <a:pt x="584" y="762"/>
                  </a:lnTo>
                  <a:lnTo>
                    <a:pt x="576" y="771"/>
                  </a:lnTo>
                  <a:lnTo>
                    <a:pt x="569" y="779"/>
                  </a:lnTo>
                  <a:lnTo>
                    <a:pt x="560" y="784"/>
                  </a:lnTo>
                  <a:lnTo>
                    <a:pt x="560" y="784"/>
                  </a:lnTo>
                  <a:lnTo>
                    <a:pt x="564" y="773"/>
                  </a:lnTo>
                  <a:lnTo>
                    <a:pt x="569" y="762"/>
                  </a:lnTo>
                  <a:lnTo>
                    <a:pt x="582" y="744"/>
                  </a:lnTo>
                  <a:lnTo>
                    <a:pt x="587" y="735"/>
                  </a:lnTo>
                  <a:lnTo>
                    <a:pt x="592" y="725"/>
                  </a:lnTo>
                  <a:lnTo>
                    <a:pt x="598" y="714"/>
                  </a:lnTo>
                  <a:lnTo>
                    <a:pt x="601" y="702"/>
                  </a:lnTo>
                  <a:lnTo>
                    <a:pt x="601" y="702"/>
                  </a:lnTo>
                  <a:lnTo>
                    <a:pt x="607" y="697"/>
                  </a:lnTo>
                  <a:lnTo>
                    <a:pt x="613" y="691"/>
                  </a:lnTo>
                  <a:lnTo>
                    <a:pt x="615" y="688"/>
                  </a:lnTo>
                  <a:lnTo>
                    <a:pt x="617" y="683"/>
                  </a:lnTo>
                  <a:lnTo>
                    <a:pt x="617" y="680"/>
                  </a:lnTo>
                  <a:lnTo>
                    <a:pt x="617" y="676"/>
                  </a:lnTo>
                  <a:lnTo>
                    <a:pt x="617" y="676"/>
                  </a:lnTo>
                  <a:lnTo>
                    <a:pt x="600" y="686"/>
                  </a:lnTo>
                  <a:lnTo>
                    <a:pt x="583" y="698"/>
                  </a:lnTo>
                  <a:lnTo>
                    <a:pt x="568" y="709"/>
                  </a:lnTo>
                  <a:lnTo>
                    <a:pt x="556" y="716"/>
                  </a:lnTo>
                  <a:lnTo>
                    <a:pt x="556" y="716"/>
                  </a:lnTo>
                  <a:lnTo>
                    <a:pt x="544" y="740"/>
                  </a:lnTo>
                  <a:lnTo>
                    <a:pt x="533" y="762"/>
                  </a:lnTo>
                  <a:lnTo>
                    <a:pt x="520" y="785"/>
                  </a:lnTo>
                  <a:lnTo>
                    <a:pt x="509" y="810"/>
                  </a:lnTo>
                  <a:lnTo>
                    <a:pt x="509" y="810"/>
                  </a:lnTo>
                  <a:lnTo>
                    <a:pt x="512" y="810"/>
                  </a:lnTo>
                  <a:lnTo>
                    <a:pt x="515" y="811"/>
                  </a:lnTo>
                  <a:lnTo>
                    <a:pt x="520" y="812"/>
                  </a:lnTo>
                  <a:lnTo>
                    <a:pt x="523" y="813"/>
                  </a:lnTo>
                  <a:lnTo>
                    <a:pt x="523" y="813"/>
                  </a:lnTo>
                  <a:lnTo>
                    <a:pt x="528" y="829"/>
                  </a:lnTo>
                  <a:lnTo>
                    <a:pt x="531" y="835"/>
                  </a:lnTo>
                  <a:lnTo>
                    <a:pt x="534" y="838"/>
                  </a:lnTo>
                  <a:lnTo>
                    <a:pt x="537" y="841"/>
                  </a:lnTo>
                  <a:lnTo>
                    <a:pt x="537" y="841"/>
                  </a:lnTo>
                  <a:lnTo>
                    <a:pt x="556" y="837"/>
                  </a:lnTo>
                  <a:lnTo>
                    <a:pt x="556" y="837"/>
                  </a:lnTo>
                  <a:lnTo>
                    <a:pt x="563" y="842"/>
                  </a:lnTo>
                  <a:lnTo>
                    <a:pt x="567" y="847"/>
                  </a:lnTo>
                  <a:lnTo>
                    <a:pt x="568" y="850"/>
                  </a:lnTo>
                  <a:lnTo>
                    <a:pt x="569" y="855"/>
                  </a:lnTo>
                  <a:lnTo>
                    <a:pt x="569" y="859"/>
                  </a:lnTo>
                  <a:lnTo>
                    <a:pt x="569" y="864"/>
                  </a:lnTo>
                  <a:lnTo>
                    <a:pt x="569" y="864"/>
                  </a:lnTo>
                  <a:lnTo>
                    <a:pt x="604" y="848"/>
                  </a:lnTo>
                  <a:lnTo>
                    <a:pt x="641" y="831"/>
                  </a:lnTo>
                  <a:lnTo>
                    <a:pt x="675" y="815"/>
                  </a:lnTo>
                  <a:lnTo>
                    <a:pt x="711" y="799"/>
                  </a:lnTo>
                  <a:lnTo>
                    <a:pt x="711" y="799"/>
                  </a:lnTo>
                  <a:lnTo>
                    <a:pt x="716" y="792"/>
                  </a:lnTo>
                  <a:lnTo>
                    <a:pt x="718" y="786"/>
                  </a:lnTo>
                  <a:lnTo>
                    <a:pt x="719" y="780"/>
                  </a:lnTo>
                  <a:lnTo>
                    <a:pt x="717" y="773"/>
                  </a:lnTo>
                  <a:lnTo>
                    <a:pt x="713" y="769"/>
                  </a:lnTo>
                  <a:lnTo>
                    <a:pt x="708" y="765"/>
                  </a:lnTo>
                  <a:lnTo>
                    <a:pt x="701" y="762"/>
                  </a:lnTo>
                  <a:lnTo>
                    <a:pt x="692" y="762"/>
                  </a:lnTo>
                  <a:lnTo>
                    <a:pt x="692" y="762"/>
                  </a:lnTo>
                  <a:lnTo>
                    <a:pt x="687" y="767"/>
                  </a:lnTo>
                  <a:lnTo>
                    <a:pt x="681" y="770"/>
                  </a:lnTo>
                  <a:lnTo>
                    <a:pt x="681" y="770"/>
                  </a:lnTo>
                  <a:lnTo>
                    <a:pt x="673" y="772"/>
                  </a:lnTo>
                  <a:lnTo>
                    <a:pt x="664" y="775"/>
                  </a:lnTo>
                  <a:lnTo>
                    <a:pt x="649" y="784"/>
                  </a:lnTo>
                  <a:lnTo>
                    <a:pt x="634" y="792"/>
                  </a:lnTo>
                  <a:lnTo>
                    <a:pt x="621" y="802"/>
                  </a:lnTo>
                  <a:lnTo>
                    <a:pt x="609" y="812"/>
                  </a:lnTo>
                  <a:lnTo>
                    <a:pt x="595" y="821"/>
                  </a:lnTo>
                  <a:lnTo>
                    <a:pt x="582" y="830"/>
                  </a:lnTo>
                  <a:lnTo>
                    <a:pt x="567" y="835"/>
                  </a:lnTo>
                  <a:lnTo>
                    <a:pt x="567" y="835"/>
                  </a:lnTo>
                  <a:lnTo>
                    <a:pt x="578" y="823"/>
                  </a:lnTo>
                  <a:lnTo>
                    <a:pt x="589" y="812"/>
                  </a:lnTo>
                  <a:lnTo>
                    <a:pt x="601" y="802"/>
                  </a:lnTo>
                  <a:lnTo>
                    <a:pt x="614" y="792"/>
                  </a:lnTo>
                  <a:lnTo>
                    <a:pt x="642" y="774"/>
                  </a:lnTo>
                  <a:lnTo>
                    <a:pt x="669" y="756"/>
                  </a:lnTo>
                  <a:lnTo>
                    <a:pt x="669" y="756"/>
                  </a:lnTo>
                  <a:close/>
                  <a:moveTo>
                    <a:pt x="715" y="948"/>
                  </a:moveTo>
                  <a:lnTo>
                    <a:pt x="715" y="948"/>
                  </a:lnTo>
                  <a:lnTo>
                    <a:pt x="697" y="935"/>
                  </a:lnTo>
                  <a:lnTo>
                    <a:pt x="678" y="924"/>
                  </a:lnTo>
                  <a:lnTo>
                    <a:pt x="659" y="913"/>
                  </a:lnTo>
                  <a:lnTo>
                    <a:pt x="639" y="904"/>
                  </a:lnTo>
                  <a:lnTo>
                    <a:pt x="639" y="904"/>
                  </a:lnTo>
                  <a:lnTo>
                    <a:pt x="627" y="897"/>
                  </a:lnTo>
                  <a:lnTo>
                    <a:pt x="616" y="890"/>
                  </a:lnTo>
                  <a:lnTo>
                    <a:pt x="605" y="883"/>
                  </a:lnTo>
                  <a:lnTo>
                    <a:pt x="596" y="878"/>
                  </a:lnTo>
                  <a:lnTo>
                    <a:pt x="596" y="878"/>
                  </a:lnTo>
                  <a:lnTo>
                    <a:pt x="589" y="877"/>
                  </a:lnTo>
                  <a:lnTo>
                    <a:pt x="584" y="876"/>
                  </a:lnTo>
                  <a:lnTo>
                    <a:pt x="580" y="876"/>
                  </a:lnTo>
                  <a:lnTo>
                    <a:pt x="575" y="878"/>
                  </a:lnTo>
                  <a:lnTo>
                    <a:pt x="567" y="882"/>
                  </a:lnTo>
                  <a:lnTo>
                    <a:pt x="556" y="888"/>
                  </a:lnTo>
                  <a:lnTo>
                    <a:pt x="556" y="888"/>
                  </a:lnTo>
                  <a:lnTo>
                    <a:pt x="527" y="900"/>
                  </a:lnTo>
                  <a:lnTo>
                    <a:pt x="512" y="906"/>
                  </a:lnTo>
                  <a:lnTo>
                    <a:pt x="496" y="910"/>
                  </a:lnTo>
                  <a:lnTo>
                    <a:pt x="489" y="911"/>
                  </a:lnTo>
                  <a:lnTo>
                    <a:pt x="481" y="912"/>
                  </a:lnTo>
                  <a:lnTo>
                    <a:pt x="474" y="913"/>
                  </a:lnTo>
                  <a:lnTo>
                    <a:pt x="467" y="912"/>
                  </a:lnTo>
                  <a:lnTo>
                    <a:pt x="461" y="910"/>
                  </a:lnTo>
                  <a:lnTo>
                    <a:pt x="455" y="908"/>
                  </a:lnTo>
                  <a:lnTo>
                    <a:pt x="450" y="904"/>
                  </a:lnTo>
                  <a:lnTo>
                    <a:pt x="446" y="898"/>
                  </a:lnTo>
                  <a:lnTo>
                    <a:pt x="446" y="898"/>
                  </a:lnTo>
                  <a:lnTo>
                    <a:pt x="449" y="893"/>
                  </a:lnTo>
                  <a:lnTo>
                    <a:pt x="451" y="888"/>
                  </a:lnTo>
                  <a:lnTo>
                    <a:pt x="451" y="881"/>
                  </a:lnTo>
                  <a:lnTo>
                    <a:pt x="450" y="875"/>
                  </a:lnTo>
                  <a:lnTo>
                    <a:pt x="450" y="875"/>
                  </a:lnTo>
                  <a:lnTo>
                    <a:pt x="461" y="862"/>
                  </a:lnTo>
                  <a:lnTo>
                    <a:pt x="470" y="848"/>
                  </a:lnTo>
                  <a:lnTo>
                    <a:pt x="479" y="833"/>
                  </a:lnTo>
                  <a:lnTo>
                    <a:pt x="488" y="818"/>
                  </a:lnTo>
                  <a:lnTo>
                    <a:pt x="488" y="818"/>
                  </a:lnTo>
                  <a:lnTo>
                    <a:pt x="479" y="815"/>
                  </a:lnTo>
                  <a:lnTo>
                    <a:pt x="472" y="811"/>
                  </a:lnTo>
                  <a:lnTo>
                    <a:pt x="459" y="801"/>
                  </a:lnTo>
                  <a:lnTo>
                    <a:pt x="452" y="796"/>
                  </a:lnTo>
                  <a:lnTo>
                    <a:pt x="446" y="792"/>
                  </a:lnTo>
                  <a:lnTo>
                    <a:pt x="438" y="789"/>
                  </a:lnTo>
                  <a:lnTo>
                    <a:pt x="430" y="788"/>
                  </a:lnTo>
                  <a:lnTo>
                    <a:pt x="430" y="788"/>
                  </a:lnTo>
                  <a:lnTo>
                    <a:pt x="427" y="788"/>
                  </a:lnTo>
                  <a:lnTo>
                    <a:pt x="422" y="789"/>
                  </a:lnTo>
                  <a:lnTo>
                    <a:pt x="415" y="792"/>
                  </a:lnTo>
                  <a:lnTo>
                    <a:pt x="405" y="797"/>
                  </a:lnTo>
                  <a:lnTo>
                    <a:pt x="397" y="800"/>
                  </a:lnTo>
                  <a:lnTo>
                    <a:pt x="397" y="800"/>
                  </a:lnTo>
                  <a:lnTo>
                    <a:pt x="382" y="803"/>
                  </a:lnTo>
                  <a:lnTo>
                    <a:pt x="367" y="807"/>
                  </a:lnTo>
                  <a:lnTo>
                    <a:pt x="367" y="807"/>
                  </a:lnTo>
                  <a:lnTo>
                    <a:pt x="351" y="812"/>
                  </a:lnTo>
                  <a:lnTo>
                    <a:pt x="344" y="814"/>
                  </a:lnTo>
                  <a:lnTo>
                    <a:pt x="338" y="814"/>
                  </a:lnTo>
                  <a:lnTo>
                    <a:pt x="331" y="814"/>
                  </a:lnTo>
                  <a:lnTo>
                    <a:pt x="326" y="812"/>
                  </a:lnTo>
                  <a:lnTo>
                    <a:pt x="321" y="808"/>
                  </a:lnTo>
                  <a:lnTo>
                    <a:pt x="315" y="802"/>
                  </a:lnTo>
                  <a:lnTo>
                    <a:pt x="315" y="802"/>
                  </a:lnTo>
                  <a:lnTo>
                    <a:pt x="317" y="792"/>
                  </a:lnTo>
                  <a:lnTo>
                    <a:pt x="322" y="785"/>
                  </a:lnTo>
                  <a:lnTo>
                    <a:pt x="326" y="777"/>
                  </a:lnTo>
                  <a:lnTo>
                    <a:pt x="331" y="770"/>
                  </a:lnTo>
                  <a:lnTo>
                    <a:pt x="343" y="757"/>
                  </a:lnTo>
                  <a:lnTo>
                    <a:pt x="356" y="745"/>
                  </a:lnTo>
                  <a:lnTo>
                    <a:pt x="356" y="745"/>
                  </a:lnTo>
                  <a:lnTo>
                    <a:pt x="342" y="735"/>
                  </a:lnTo>
                  <a:lnTo>
                    <a:pt x="329" y="724"/>
                  </a:lnTo>
                  <a:lnTo>
                    <a:pt x="322" y="719"/>
                  </a:lnTo>
                  <a:lnTo>
                    <a:pt x="314" y="714"/>
                  </a:lnTo>
                  <a:lnTo>
                    <a:pt x="306" y="711"/>
                  </a:lnTo>
                  <a:lnTo>
                    <a:pt x="297" y="708"/>
                  </a:lnTo>
                  <a:lnTo>
                    <a:pt x="297" y="708"/>
                  </a:lnTo>
                  <a:lnTo>
                    <a:pt x="291" y="712"/>
                  </a:lnTo>
                  <a:lnTo>
                    <a:pt x="284" y="715"/>
                  </a:lnTo>
                  <a:lnTo>
                    <a:pt x="278" y="717"/>
                  </a:lnTo>
                  <a:lnTo>
                    <a:pt x="269" y="720"/>
                  </a:lnTo>
                  <a:lnTo>
                    <a:pt x="253" y="724"/>
                  </a:lnTo>
                  <a:lnTo>
                    <a:pt x="235" y="727"/>
                  </a:lnTo>
                  <a:lnTo>
                    <a:pt x="235" y="727"/>
                  </a:lnTo>
                  <a:lnTo>
                    <a:pt x="230" y="720"/>
                  </a:lnTo>
                  <a:lnTo>
                    <a:pt x="227" y="713"/>
                  </a:lnTo>
                  <a:lnTo>
                    <a:pt x="228" y="707"/>
                  </a:lnTo>
                  <a:lnTo>
                    <a:pt x="231" y="700"/>
                  </a:lnTo>
                  <a:lnTo>
                    <a:pt x="234" y="695"/>
                  </a:lnTo>
                  <a:lnTo>
                    <a:pt x="239" y="689"/>
                  </a:lnTo>
                  <a:lnTo>
                    <a:pt x="249" y="678"/>
                  </a:lnTo>
                  <a:lnTo>
                    <a:pt x="249" y="678"/>
                  </a:lnTo>
                  <a:lnTo>
                    <a:pt x="237" y="674"/>
                  </a:lnTo>
                  <a:lnTo>
                    <a:pt x="227" y="667"/>
                  </a:lnTo>
                  <a:lnTo>
                    <a:pt x="206" y="651"/>
                  </a:lnTo>
                  <a:lnTo>
                    <a:pt x="196" y="645"/>
                  </a:lnTo>
                  <a:lnTo>
                    <a:pt x="186" y="638"/>
                  </a:lnTo>
                  <a:lnTo>
                    <a:pt x="180" y="636"/>
                  </a:lnTo>
                  <a:lnTo>
                    <a:pt x="174" y="634"/>
                  </a:lnTo>
                  <a:lnTo>
                    <a:pt x="169" y="633"/>
                  </a:lnTo>
                  <a:lnTo>
                    <a:pt x="162" y="633"/>
                  </a:lnTo>
                  <a:lnTo>
                    <a:pt x="162" y="633"/>
                  </a:lnTo>
                  <a:lnTo>
                    <a:pt x="158" y="634"/>
                  </a:lnTo>
                  <a:lnTo>
                    <a:pt x="154" y="636"/>
                  </a:lnTo>
                  <a:lnTo>
                    <a:pt x="150" y="638"/>
                  </a:lnTo>
                  <a:lnTo>
                    <a:pt x="146" y="640"/>
                  </a:lnTo>
                  <a:lnTo>
                    <a:pt x="146" y="640"/>
                  </a:lnTo>
                  <a:lnTo>
                    <a:pt x="136" y="643"/>
                  </a:lnTo>
                  <a:lnTo>
                    <a:pt x="127" y="644"/>
                  </a:lnTo>
                  <a:lnTo>
                    <a:pt x="116" y="645"/>
                  </a:lnTo>
                  <a:lnTo>
                    <a:pt x="105" y="647"/>
                  </a:lnTo>
                  <a:lnTo>
                    <a:pt x="105" y="647"/>
                  </a:lnTo>
                  <a:lnTo>
                    <a:pt x="102" y="645"/>
                  </a:lnTo>
                  <a:lnTo>
                    <a:pt x="100" y="643"/>
                  </a:lnTo>
                  <a:lnTo>
                    <a:pt x="98" y="639"/>
                  </a:lnTo>
                  <a:lnTo>
                    <a:pt x="98" y="636"/>
                  </a:lnTo>
                  <a:lnTo>
                    <a:pt x="98" y="631"/>
                  </a:lnTo>
                  <a:lnTo>
                    <a:pt x="100" y="624"/>
                  </a:lnTo>
                  <a:lnTo>
                    <a:pt x="104" y="618"/>
                  </a:lnTo>
                  <a:lnTo>
                    <a:pt x="110" y="613"/>
                  </a:lnTo>
                  <a:lnTo>
                    <a:pt x="119" y="605"/>
                  </a:lnTo>
                  <a:lnTo>
                    <a:pt x="119" y="605"/>
                  </a:lnTo>
                  <a:lnTo>
                    <a:pt x="113" y="600"/>
                  </a:lnTo>
                  <a:lnTo>
                    <a:pt x="106" y="595"/>
                  </a:lnTo>
                  <a:lnTo>
                    <a:pt x="99" y="593"/>
                  </a:lnTo>
                  <a:lnTo>
                    <a:pt x="92" y="593"/>
                  </a:lnTo>
                  <a:lnTo>
                    <a:pt x="86" y="593"/>
                  </a:lnTo>
                  <a:lnTo>
                    <a:pt x="80" y="595"/>
                  </a:lnTo>
                  <a:lnTo>
                    <a:pt x="73" y="598"/>
                  </a:lnTo>
                  <a:lnTo>
                    <a:pt x="67" y="601"/>
                  </a:lnTo>
                  <a:lnTo>
                    <a:pt x="55" y="609"/>
                  </a:lnTo>
                  <a:lnTo>
                    <a:pt x="43" y="619"/>
                  </a:lnTo>
                  <a:lnTo>
                    <a:pt x="23" y="640"/>
                  </a:lnTo>
                  <a:lnTo>
                    <a:pt x="23" y="640"/>
                  </a:lnTo>
                  <a:lnTo>
                    <a:pt x="94" y="690"/>
                  </a:lnTo>
                  <a:lnTo>
                    <a:pt x="164" y="739"/>
                  </a:lnTo>
                  <a:lnTo>
                    <a:pt x="310" y="835"/>
                  </a:lnTo>
                  <a:lnTo>
                    <a:pt x="382" y="883"/>
                  </a:lnTo>
                  <a:lnTo>
                    <a:pt x="452" y="932"/>
                  </a:lnTo>
                  <a:lnTo>
                    <a:pt x="488" y="957"/>
                  </a:lnTo>
                  <a:lnTo>
                    <a:pt x="521" y="983"/>
                  </a:lnTo>
                  <a:lnTo>
                    <a:pt x="554" y="1009"/>
                  </a:lnTo>
                  <a:lnTo>
                    <a:pt x="587" y="1034"/>
                  </a:lnTo>
                  <a:lnTo>
                    <a:pt x="587" y="1034"/>
                  </a:lnTo>
                  <a:lnTo>
                    <a:pt x="590" y="1035"/>
                  </a:lnTo>
                  <a:lnTo>
                    <a:pt x="594" y="1035"/>
                  </a:lnTo>
                  <a:lnTo>
                    <a:pt x="601" y="1033"/>
                  </a:lnTo>
                  <a:lnTo>
                    <a:pt x="606" y="1030"/>
                  </a:lnTo>
                  <a:lnTo>
                    <a:pt x="613" y="1026"/>
                  </a:lnTo>
                  <a:lnTo>
                    <a:pt x="626" y="1015"/>
                  </a:lnTo>
                  <a:lnTo>
                    <a:pt x="632" y="1010"/>
                  </a:lnTo>
                  <a:lnTo>
                    <a:pt x="640" y="1007"/>
                  </a:lnTo>
                  <a:lnTo>
                    <a:pt x="640" y="1007"/>
                  </a:lnTo>
                  <a:lnTo>
                    <a:pt x="664" y="997"/>
                  </a:lnTo>
                  <a:lnTo>
                    <a:pt x="685" y="986"/>
                  </a:lnTo>
                  <a:lnTo>
                    <a:pt x="703" y="976"/>
                  </a:lnTo>
                  <a:lnTo>
                    <a:pt x="710" y="969"/>
                  </a:lnTo>
                  <a:lnTo>
                    <a:pt x="717" y="964"/>
                  </a:lnTo>
                  <a:lnTo>
                    <a:pt x="717" y="964"/>
                  </a:lnTo>
                  <a:lnTo>
                    <a:pt x="715" y="961"/>
                  </a:lnTo>
                  <a:lnTo>
                    <a:pt x="713" y="956"/>
                  </a:lnTo>
                  <a:lnTo>
                    <a:pt x="713" y="952"/>
                  </a:lnTo>
                  <a:lnTo>
                    <a:pt x="715" y="948"/>
                  </a:lnTo>
                  <a:lnTo>
                    <a:pt x="715" y="948"/>
                  </a:lnTo>
                  <a:close/>
                  <a:moveTo>
                    <a:pt x="510" y="477"/>
                  </a:moveTo>
                  <a:lnTo>
                    <a:pt x="510" y="477"/>
                  </a:lnTo>
                  <a:lnTo>
                    <a:pt x="495" y="488"/>
                  </a:lnTo>
                  <a:lnTo>
                    <a:pt x="480" y="499"/>
                  </a:lnTo>
                  <a:lnTo>
                    <a:pt x="449" y="520"/>
                  </a:lnTo>
                  <a:lnTo>
                    <a:pt x="417" y="542"/>
                  </a:lnTo>
                  <a:lnTo>
                    <a:pt x="402" y="554"/>
                  </a:lnTo>
                  <a:lnTo>
                    <a:pt x="388" y="565"/>
                  </a:lnTo>
                  <a:lnTo>
                    <a:pt x="388" y="565"/>
                  </a:lnTo>
                  <a:lnTo>
                    <a:pt x="394" y="564"/>
                  </a:lnTo>
                  <a:lnTo>
                    <a:pt x="398" y="564"/>
                  </a:lnTo>
                  <a:lnTo>
                    <a:pt x="402" y="563"/>
                  </a:lnTo>
                  <a:lnTo>
                    <a:pt x="402" y="563"/>
                  </a:lnTo>
                  <a:lnTo>
                    <a:pt x="407" y="572"/>
                  </a:lnTo>
                  <a:lnTo>
                    <a:pt x="412" y="581"/>
                  </a:lnTo>
                  <a:lnTo>
                    <a:pt x="413" y="587"/>
                  </a:lnTo>
                  <a:lnTo>
                    <a:pt x="414" y="592"/>
                  </a:lnTo>
                  <a:lnTo>
                    <a:pt x="414" y="598"/>
                  </a:lnTo>
                  <a:lnTo>
                    <a:pt x="413" y="603"/>
                  </a:lnTo>
                  <a:lnTo>
                    <a:pt x="413" y="603"/>
                  </a:lnTo>
                  <a:lnTo>
                    <a:pt x="420" y="602"/>
                  </a:lnTo>
                  <a:lnTo>
                    <a:pt x="427" y="603"/>
                  </a:lnTo>
                  <a:lnTo>
                    <a:pt x="433" y="604"/>
                  </a:lnTo>
                  <a:lnTo>
                    <a:pt x="439" y="606"/>
                  </a:lnTo>
                  <a:lnTo>
                    <a:pt x="445" y="610"/>
                  </a:lnTo>
                  <a:lnTo>
                    <a:pt x="448" y="616"/>
                  </a:lnTo>
                  <a:lnTo>
                    <a:pt x="451" y="622"/>
                  </a:lnTo>
                  <a:lnTo>
                    <a:pt x="451" y="630"/>
                  </a:lnTo>
                  <a:lnTo>
                    <a:pt x="451" y="630"/>
                  </a:lnTo>
                  <a:lnTo>
                    <a:pt x="455" y="625"/>
                  </a:lnTo>
                  <a:lnTo>
                    <a:pt x="459" y="621"/>
                  </a:lnTo>
                  <a:lnTo>
                    <a:pt x="459" y="621"/>
                  </a:lnTo>
                  <a:lnTo>
                    <a:pt x="537" y="575"/>
                  </a:lnTo>
                  <a:lnTo>
                    <a:pt x="576" y="550"/>
                  </a:lnTo>
                  <a:lnTo>
                    <a:pt x="615" y="525"/>
                  </a:lnTo>
                  <a:lnTo>
                    <a:pt x="615" y="525"/>
                  </a:lnTo>
                  <a:lnTo>
                    <a:pt x="561" y="500"/>
                  </a:lnTo>
                  <a:lnTo>
                    <a:pt x="510" y="477"/>
                  </a:lnTo>
                  <a:lnTo>
                    <a:pt x="510" y="477"/>
                  </a:lnTo>
                  <a:close/>
                  <a:moveTo>
                    <a:pt x="556" y="867"/>
                  </a:moveTo>
                  <a:lnTo>
                    <a:pt x="556" y="867"/>
                  </a:lnTo>
                  <a:lnTo>
                    <a:pt x="555" y="867"/>
                  </a:lnTo>
                  <a:lnTo>
                    <a:pt x="554" y="865"/>
                  </a:lnTo>
                  <a:lnTo>
                    <a:pt x="553" y="861"/>
                  </a:lnTo>
                  <a:lnTo>
                    <a:pt x="553" y="857"/>
                  </a:lnTo>
                  <a:lnTo>
                    <a:pt x="552" y="855"/>
                  </a:lnTo>
                  <a:lnTo>
                    <a:pt x="550" y="853"/>
                  </a:lnTo>
                  <a:lnTo>
                    <a:pt x="550" y="853"/>
                  </a:lnTo>
                  <a:lnTo>
                    <a:pt x="542" y="855"/>
                  </a:lnTo>
                  <a:lnTo>
                    <a:pt x="536" y="853"/>
                  </a:lnTo>
                  <a:lnTo>
                    <a:pt x="529" y="852"/>
                  </a:lnTo>
                  <a:lnTo>
                    <a:pt x="523" y="849"/>
                  </a:lnTo>
                  <a:lnTo>
                    <a:pt x="519" y="845"/>
                  </a:lnTo>
                  <a:lnTo>
                    <a:pt x="514" y="840"/>
                  </a:lnTo>
                  <a:lnTo>
                    <a:pt x="511" y="834"/>
                  </a:lnTo>
                  <a:lnTo>
                    <a:pt x="510" y="827"/>
                  </a:lnTo>
                  <a:lnTo>
                    <a:pt x="510" y="827"/>
                  </a:lnTo>
                  <a:lnTo>
                    <a:pt x="505" y="829"/>
                  </a:lnTo>
                  <a:lnTo>
                    <a:pt x="500" y="831"/>
                  </a:lnTo>
                  <a:lnTo>
                    <a:pt x="496" y="834"/>
                  </a:lnTo>
                  <a:lnTo>
                    <a:pt x="493" y="838"/>
                  </a:lnTo>
                  <a:lnTo>
                    <a:pt x="488" y="847"/>
                  </a:lnTo>
                  <a:lnTo>
                    <a:pt x="482" y="856"/>
                  </a:lnTo>
                  <a:lnTo>
                    <a:pt x="482" y="856"/>
                  </a:lnTo>
                  <a:lnTo>
                    <a:pt x="476" y="864"/>
                  </a:lnTo>
                  <a:lnTo>
                    <a:pt x="472" y="874"/>
                  </a:lnTo>
                  <a:lnTo>
                    <a:pt x="467" y="883"/>
                  </a:lnTo>
                  <a:lnTo>
                    <a:pt x="464" y="894"/>
                  </a:lnTo>
                  <a:lnTo>
                    <a:pt x="464" y="894"/>
                  </a:lnTo>
                  <a:lnTo>
                    <a:pt x="475" y="895"/>
                  </a:lnTo>
                  <a:lnTo>
                    <a:pt x="487" y="894"/>
                  </a:lnTo>
                  <a:lnTo>
                    <a:pt x="498" y="892"/>
                  </a:lnTo>
                  <a:lnTo>
                    <a:pt x="511" y="889"/>
                  </a:lnTo>
                  <a:lnTo>
                    <a:pt x="524" y="885"/>
                  </a:lnTo>
                  <a:lnTo>
                    <a:pt x="536" y="879"/>
                  </a:lnTo>
                  <a:lnTo>
                    <a:pt x="546" y="874"/>
                  </a:lnTo>
                  <a:lnTo>
                    <a:pt x="556" y="867"/>
                  </a:lnTo>
                  <a:lnTo>
                    <a:pt x="556" y="867"/>
                  </a:lnTo>
                  <a:close/>
                  <a:moveTo>
                    <a:pt x="404" y="729"/>
                  </a:moveTo>
                  <a:lnTo>
                    <a:pt x="404" y="729"/>
                  </a:lnTo>
                  <a:lnTo>
                    <a:pt x="405" y="735"/>
                  </a:lnTo>
                  <a:lnTo>
                    <a:pt x="406" y="740"/>
                  </a:lnTo>
                  <a:lnTo>
                    <a:pt x="405" y="752"/>
                  </a:lnTo>
                  <a:lnTo>
                    <a:pt x="405" y="752"/>
                  </a:lnTo>
                  <a:lnTo>
                    <a:pt x="409" y="753"/>
                  </a:lnTo>
                  <a:lnTo>
                    <a:pt x="413" y="752"/>
                  </a:lnTo>
                  <a:lnTo>
                    <a:pt x="420" y="747"/>
                  </a:lnTo>
                  <a:lnTo>
                    <a:pt x="423" y="745"/>
                  </a:lnTo>
                  <a:lnTo>
                    <a:pt x="428" y="743"/>
                  </a:lnTo>
                  <a:lnTo>
                    <a:pt x="433" y="743"/>
                  </a:lnTo>
                  <a:lnTo>
                    <a:pt x="439" y="743"/>
                  </a:lnTo>
                  <a:lnTo>
                    <a:pt x="439" y="743"/>
                  </a:lnTo>
                  <a:lnTo>
                    <a:pt x="443" y="749"/>
                  </a:lnTo>
                  <a:lnTo>
                    <a:pt x="445" y="754"/>
                  </a:lnTo>
                  <a:lnTo>
                    <a:pt x="446" y="759"/>
                  </a:lnTo>
                  <a:lnTo>
                    <a:pt x="446" y="765"/>
                  </a:lnTo>
                  <a:lnTo>
                    <a:pt x="446" y="765"/>
                  </a:lnTo>
                  <a:lnTo>
                    <a:pt x="448" y="765"/>
                  </a:lnTo>
                  <a:lnTo>
                    <a:pt x="450" y="766"/>
                  </a:lnTo>
                  <a:lnTo>
                    <a:pt x="451" y="768"/>
                  </a:lnTo>
                  <a:lnTo>
                    <a:pt x="451" y="768"/>
                  </a:lnTo>
                  <a:lnTo>
                    <a:pt x="472" y="762"/>
                  </a:lnTo>
                  <a:lnTo>
                    <a:pt x="492" y="757"/>
                  </a:lnTo>
                  <a:lnTo>
                    <a:pt x="511" y="752"/>
                  </a:lnTo>
                  <a:lnTo>
                    <a:pt x="520" y="747"/>
                  </a:lnTo>
                  <a:lnTo>
                    <a:pt x="528" y="743"/>
                  </a:lnTo>
                  <a:lnTo>
                    <a:pt x="528" y="743"/>
                  </a:lnTo>
                  <a:lnTo>
                    <a:pt x="536" y="726"/>
                  </a:lnTo>
                  <a:lnTo>
                    <a:pt x="539" y="717"/>
                  </a:lnTo>
                  <a:lnTo>
                    <a:pt x="544" y="710"/>
                  </a:lnTo>
                  <a:lnTo>
                    <a:pt x="544" y="710"/>
                  </a:lnTo>
                  <a:lnTo>
                    <a:pt x="542" y="706"/>
                  </a:lnTo>
                  <a:lnTo>
                    <a:pt x="540" y="702"/>
                  </a:lnTo>
                  <a:lnTo>
                    <a:pt x="539" y="699"/>
                  </a:lnTo>
                  <a:lnTo>
                    <a:pt x="540" y="694"/>
                  </a:lnTo>
                  <a:lnTo>
                    <a:pt x="540" y="694"/>
                  </a:lnTo>
                  <a:lnTo>
                    <a:pt x="535" y="692"/>
                  </a:lnTo>
                  <a:lnTo>
                    <a:pt x="528" y="691"/>
                  </a:lnTo>
                  <a:lnTo>
                    <a:pt x="523" y="691"/>
                  </a:lnTo>
                  <a:lnTo>
                    <a:pt x="518" y="692"/>
                  </a:lnTo>
                  <a:lnTo>
                    <a:pt x="513" y="695"/>
                  </a:lnTo>
                  <a:lnTo>
                    <a:pt x="508" y="698"/>
                  </a:lnTo>
                  <a:lnTo>
                    <a:pt x="498" y="706"/>
                  </a:lnTo>
                  <a:lnTo>
                    <a:pt x="490" y="713"/>
                  </a:lnTo>
                  <a:lnTo>
                    <a:pt x="480" y="721"/>
                  </a:lnTo>
                  <a:lnTo>
                    <a:pt x="475" y="724"/>
                  </a:lnTo>
                  <a:lnTo>
                    <a:pt x="469" y="726"/>
                  </a:lnTo>
                  <a:lnTo>
                    <a:pt x="464" y="727"/>
                  </a:lnTo>
                  <a:lnTo>
                    <a:pt x="459" y="727"/>
                  </a:lnTo>
                  <a:lnTo>
                    <a:pt x="459" y="727"/>
                  </a:lnTo>
                  <a:lnTo>
                    <a:pt x="461" y="724"/>
                  </a:lnTo>
                  <a:lnTo>
                    <a:pt x="464" y="720"/>
                  </a:lnTo>
                  <a:lnTo>
                    <a:pt x="473" y="713"/>
                  </a:lnTo>
                  <a:lnTo>
                    <a:pt x="481" y="707"/>
                  </a:lnTo>
                  <a:lnTo>
                    <a:pt x="491" y="699"/>
                  </a:lnTo>
                  <a:lnTo>
                    <a:pt x="491" y="699"/>
                  </a:lnTo>
                  <a:lnTo>
                    <a:pt x="499" y="691"/>
                  </a:lnTo>
                  <a:lnTo>
                    <a:pt x="508" y="682"/>
                  </a:lnTo>
                  <a:lnTo>
                    <a:pt x="521" y="667"/>
                  </a:lnTo>
                  <a:lnTo>
                    <a:pt x="521" y="667"/>
                  </a:lnTo>
                  <a:lnTo>
                    <a:pt x="528" y="660"/>
                  </a:lnTo>
                  <a:lnTo>
                    <a:pt x="531" y="656"/>
                  </a:lnTo>
                  <a:lnTo>
                    <a:pt x="535" y="653"/>
                  </a:lnTo>
                  <a:lnTo>
                    <a:pt x="536" y="649"/>
                  </a:lnTo>
                  <a:lnTo>
                    <a:pt x="537" y="645"/>
                  </a:lnTo>
                  <a:lnTo>
                    <a:pt x="535" y="640"/>
                  </a:lnTo>
                  <a:lnTo>
                    <a:pt x="531" y="635"/>
                  </a:lnTo>
                  <a:lnTo>
                    <a:pt x="531" y="635"/>
                  </a:lnTo>
                  <a:lnTo>
                    <a:pt x="523" y="635"/>
                  </a:lnTo>
                  <a:lnTo>
                    <a:pt x="515" y="635"/>
                  </a:lnTo>
                  <a:lnTo>
                    <a:pt x="504" y="638"/>
                  </a:lnTo>
                  <a:lnTo>
                    <a:pt x="492" y="641"/>
                  </a:lnTo>
                  <a:lnTo>
                    <a:pt x="485" y="643"/>
                  </a:lnTo>
                  <a:lnTo>
                    <a:pt x="478" y="644"/>
                  </a:lnTo>
                  <a:lnTo>
                    <a:pt x="478" y="644"/>
                  </a:lnTo>
                  <a:lnTo>
                    <a:pt x="473" y="652"/>
                  </a:lnTo>
                  <a:lnTo>
                    <a:pt x="468" y="661"/>
                  </a:lnTo>
                  <a:lnTo>
                    <a:pt x="463" y="670"/>
                  </a:lnTo>
                  <a:lnTo>
                    <a:pt x="457" y="679"/>
                  </a:lnTo>
                  <a:lnTo>
                    <a:pt x="457" y="679"/>
                  </a:lnTo>
                  <a:lnTo>
                    <a:pt x="451" y="688"/>
                  </a:lnTo>
                  <a:lnTo>
                    <a:pt x="445" y="696"/>
                  </a:lnTo>
                  <a:lnTo>
                    <a:pt x="442" y="699"/>
                  </a:lnTo>
                  <a:lnTo>
                    <a:pt x="437" y="701"/>
                  </a:lnTo>
                  <a:lnTo>
                    <a:pt x="433" y="704"/>
                  </a:lnTo>
                  <a:lnTo>
                    <a:pt x="429" y="705"/>
                  </a:lnTo>
                  <a:lnTo>
                    <a:pt x="429" y="705"/>
                  </a:lnTo>
                  <a:lnTo>
                    <a:pt x="438" y="689"/>
                  </a:lnTo>
                  <a:lnTo>
                    <a:pt x="448" y="673"/>
                  </a:lnTo>
                  <a:lnTo>
                    <a:pt x="453" y="665"/>
                  </a:lnTo>
                  <a:lnTo>
                    <a:pt x="458" y="656"/>
                  </a:lnTo>
                  <a:lnTo>
                    <a:pt x="461" y="649"/>
                  </a:lnTo>
                  <a:lnTo>
                    <a:pt x="462" y="640"/>
                  </a:lnTo>
                  <a:lnTo>
                    <a:pt x="462" y="640"/>
                  </a:lnTo>
                  <a:lnTo>
                    <a:pt x="451" y="649"/>
                  </a:lnTo>
                  <a:lnTo>
                    <a:pt x="440" y="659"/>
                  </a:lnTo>
                  <a:lnTo>
                    <a:pt x="431" y="669"/>
                  </a:lnTo>
                  <a:lnTo>
                    <a:pt x="422" y="681"/>
                  </a:lnTo>
                  <a:lnTo>
                    <a:pt x="405" y="705"/>
                  </a:lnTo>
                  <a:lnTo>
                    <a:pt x="397" y="716"/>
                  </a:lnTo>
                  <a:lnTo>
                    <a:pt x="388" y="727"/>
                  </a:lnTo>
                  <a:lnTo>
                    <a:pt x="388" y="727"/>
                  </a:lnTo>
                  <a:lnTo>
                    <a:pt x="390" y="726"/>
                  </a:lnTo>
                  <a:lnTo>
                    <a:pt x="393" y="726"/>
                  </a:lnTo>
                  <a:lnTo>
                    <a:pt x="398" y="727"/>
                  </a:lnTo>
                  <a:lnTo>
                    <a:pt x="401" y="729"/>
                  </a:lnTo>
                  <a:lnTo>
                    <a:pt x="403" y="729"/>
                  </a:lnTo>
                  <a:lnTo>
                    <a:pt x="404" y="729"/>
                  </a:lnTo>
                  <a:lnTo>
                    <a:pt x="404" y="729"/>
                  </a:lnTo>
                  <a:close/>
                  <a:moveTo>
                    <a:pt x="450" y="783"/>
                  </a:moveTo>
                  <a:lnTo>
                    <a:pt x="450" y="783"/>
                  </a:lnTo>
                  <a:lnTo>
                    <a:pt x="457" y="785"/>
                  </a:lnTo>
                  <a:lnTo>
                    <a:pt x="462" y="788"/>
                  </a:lnTo>
                  <a:lnTo>
                    <a:pt x="472" y="795"/>
                  </a:lnTo>
                  <a:lnTo>
                    <a:pt x="482" y="802"/>
                  </a:lnTo>
                  <a:lnTo>
                    <a:pt x="489" y="804"/>
                  </a:lnTo>
                  <a:lnTo>
                    <a:pt x="496" y="805"/>
                  </a:lnTo>
                  <a:lnTo>
                    <a:pt x="496" y="805"/>
                  </a:lnTo>
                  <a:lnTo>
                    <a:pt x="497" y="800"/>
                  </a:lnTo>
                  <a:lnTo>
                    <a:pt x="499" y="794"/>
                  </a:lnTo>
                  <a:lnTo>
                    <a:pt x="505" y="785"/>
                  </a:lnTo>
                  <a:lnTo>
                    <a:pt x="510" y="775"/>
                  </a:lnTo>
                  <a:lnTo>
                    <a:pt x="512" y="770"/>
                  </a:lnTo>
                  <a:lnTo>
                    <a:pt x="514" y="765"/>
                  </a:lnTo>
                  <a:lnTo>
                    <a:pt x="514" y="765"/>
                  </a:lnTo>
                  <a:lnTo>
                    <a:pt x="482" y="772"/>
                  </a:lnTo>
                  <a:lnTo>
                    <a:pt x="466" y="776"/>
                  </a:lnTo>
                  <a:lnTo>
                    <a:pt x="450" y="783"/>
                  </a:lnTo>
                  <a:lnTo>
                    <a:pt x="450" y="783"/>
                  </a:lnTo>
                  <a:close/>
                  <a:moveTo>
                    <a:pt x="420" y="525"/>
                  </a:moveTo>
                  <a:lnTo>
                    <a:pt x="420" y="525"/>
                  </a:lnTo>
                  <a:lnTo>
                    <a:pt x="439" y="512"/>
                  </a:lnTo>
                  <a:lnTo>
                    <a:pt x="460" y="499"/>
                  </a:lnTo>
                  <a:lnTo>
                    <a:pt x="469" y="493"/>
                  </a:lnTo>
                  <a:lnTo>
                    <a:pt x="478" y="485"/>
                  </a:lnTo>
                  <a:lnTo>
                    <a:pt x="485" y="478"/>
                  </a:lnTo>
                  <a:lnTo>
                    <a:pt x="493" y="469"/>
                  </a:lnTo>
                  <a:lnTo>
                    <a:pt x="493" y="469"/>
                  </a:lnTo>
                  <a:lnTo>
                    <a:pt x="493" y="466"/>
                  </a:lnTo>
                  <a:lnTo>
                    <a:pt x="493" y="466"/>
                  </a:lnTo>
                  <a:lnTo>
                    <a:pt x="461" y="452"/>
                  </a:lnTo>
                  <a:lnTo>
                    <a:pt x="430" y="436"/>
                  </a:lnTo>
                  <a:lnTo>
                    <a:pt x="400" y="421"/>
                  </a:lnTo>
                  <a:lnTo>
                    <a:pt x="368" y="406"/>
                  </a:lnTo>
                  <a:lnTo>
                    <a:pt x="368" y="406"/>
                  </a:lnTo>
                  <a:lnTo>
                    <a:pt x="342" y="424"/>
                  </a:lnTo>
                  <a:lnTo>
                    <a:pt x="314" y="442"/>
                  </a:lnTo>
                  <a:lnTo>
                    <a:pt x="285" y="459"/>
                  </a:lnTo>
                  <a:lnTo>
                    <a:pt x="256" y="474"/>
                  </a:lnTo>
                  <a:lnTo>
                    <a:pt x="256" y="474"/>
                  </a:lnTo>
                  <a:lnTo>
                    <a:pt x="258" y="480"/>
                  </a:lnTo>
                  <a:lnTo>
                    <a:pt x="262" y="483"/>
                  </a:lnTo>
                  <a:lnTo>
                    <a:pt x="266" y="484"/>
                  </a:lnTo>
                  <a:lnTo>
                    <a:pt x="270" y="485"/>
                  </a:lnTo>
                  <a:lnTo>
                    <a:pt x="280" y="486"/>
                  </a:lnTo>
                  <a:lnTo>
                    <a:pt x="284" y="487"/>
                  </a:lnTo>
                  <a:lnTo>
                    <a:pt x="288" y="489"/>
                  </a:lnTo>
                  <a:lnTo>
                    <a:pt x="288" y="489"/>
                  </a:lnTo>
                  <a:lnTo>
                    <a:pt x="292" y="493"/>
                  </a:lnTo>
                  <a:lnTo>
                    <a:pt x="295" y="497"/>
                  </a:lnTo>
                  <a:lnTo>
                    <a:pt x="297" y="502"/>
                  </a:lnTo>
                  <a:lnTo>
                    <a:pt x="298" y="508"/>
                  </a:lnTo>
                  <a:lnTo>
                    <a:pt x="300" y="519"/>
                  </a:lnTo>
                  <a:lnTo>
                    <a:pt x="304" y="533"/>
                  </a:lnTo>
                  <a:lnTo>
                    <a:pt x="304" y="533"/>
                  </a:lnTo>
                  <a:lnTo>
                    <a:pt x="315" y="531"/>
                  </a:lnTo>
                  <a:lnTo>
                    <a:pt x="326" y="531"/>
                  </a:lnTo>
                  <a:lnTo>
                    <a:pt x="334" y="532"/>
                  </a:lnTo>
                  <a:lnTo>
                    <a:pt x="341" y="535"/>
                  </a:lnTo>
                  <a:lnTo>
                    <a:pt x="346" y="540"/>
                  </a:lnTo>
                  <a:lnTo>
                    <a:pt x="351" y="546"/>
                  </a:lnTo>
                  <a:lnTo>
                    <a:pt x="353" y="554"/>
                  </a:lnTo>
                  <a:lnTo>
                    <a:pt x="354" y="563"/>
                  </a:lnTo>
                  <a:lnTo>
                    <a:pt x="354" y="563"/>
                  </a:lnTo>
                  <a:lnTo>
                    <a:pt x="363" y="561"/>
                  </a:lnTo>
                  <a:lnTo>
                    <a:pt x="372" y="557"/>
                  </a:lnTo>
                  <a:lnTo>
                    <a:pt x="379" y="553"/>
                  </a:lnTo>
                  <a:lnTo>
                    <a:pt x="388" y="547"/>
                  </a:lnTo>
                  <a:lnTo>
                    <a:pt x="404" y="535"/>
                  </a:lnTo>
                  <a:lnTo>
                    <a:pt x="420" y="525"/>
                  </a:lnTo>
                  <a:lnTo>
                    <a:pt x="420" y="525"/>
                  </a:lnTo>
                  <a:close/>
                  <a:moveTo>
                    <a:pt x="430" y="628"/>
                  </a:moveTo>
                  <a:lnTo>
                    <a:pt x="430" y="628"/>
                  </a:lnTo>
                  <a:lnTo>
                    <a:pt x="433" y="628"/>
                  </a:lnTo>
                  <a:lnTo>
                    <a:pt x="435" y="625"/>
                  </a:lnTo>
                  <a:lnTo>
                    <a:pt x="435" y="623"/>
                  </a:lnTo>
                  <a:lnTo>
                    <a:pt x="434" y="620"/>
                  </a:lnTo>
                  <a:lnTo>
                    <a:pt x="432" y="618"/>
                  </a:lnTo>
                  <a:lnTo>
                    <a:pt x="429" y="615"/>
                  </a:lnTo>
                  <a:lnTo>
                    <a:pt x="425" y="614"/>
                  </a:lnTo>
                  <a:lnTo>
                    <a:pt x="421" y="614"/>
                  </a:lnTo>
                  <a:lnTo>
                    <a:pt x="421" y="614"/>
                  </a:lnTo>
                  <a:lnTo>
                    <a:pt x="414" y="619"/>
                  </a:lnTo>
                  <a:lnTo>
                    <a:pt x="405" y="625"/>
                  </a:lnTo>
                  <a:lnTo>
                    <a:pt x="389" y="639"/>
                  </a:lnTo>
                  <a:lnTo>
                    <a:pt x="381" y="646"/>
                  </a:lnTo>
                  <a:lnTo>
                    <a:pt x="373" y="650"/>
                  </a:lnTo>
                  <a:lnTo>
                    <a:pt x="366" y="653"/>
                  </a:lnTo>
                  <a:lnTo>
                    <a:pt x="361" y="653"/>
                  </a:lnTo>
                  <a:lnTo>
                    <a:pt x="357" y="652"/>
                  </a:lnTo>
                  <a:lnTo>
                    <a:pt x="357" y="652"/>
                  </a:lnTo>
                  <a:lnTo>
                    <a:pt x="368" y="643"/>
                  </a:lnTo>
                  <a:lnTo>
                    <a:pt x="378" y="634"/>
                  </a:lnTo>
                  <a:lnTo>
                    <a:pt x="389" y="625"/>
                  </a:lnTo>
                  <a:lnTo>
                    <a:pt x="400" y="617"/>
                  </a:lnTo>
                  <a:lnTo>
                    <a:pt x="400" y="617"/>
                  </a:lnTo>
                  <a:lnTo>
                    <a:pt x="399" y="606"/>
                  </a:lnTo>
                  <a:lnTo>
                    <a:pt x="399" y="599"/>
                  </a:lnTo>
                  <a:lnTo>
                    <a:pt x="399" y="595"/>
                  </a:lnTo>
                  <a:lnTo>
                    <a:pt x="400" y="592"/>
                  </a:lnTo>
                  <a:lnTo>
                    <a:pt x="400" y="592"/>
                  </a:lnTo>
                  <a:lnTo>
                    <a:pt x="391" y="598"/>
                  </a:lnTo>
                  <a:lnTo>
                    <a:pt x="384" y="604"/>
                  </a:lnTo>
                  <a:lnTo>
                    <a:pt x="367" y="621"/>
                  </a:lnTo>
                  <a:lnTo>
                    <a:pt x="358" y="630"/>
                  </a:lnTo>
                  <a:lnTo>
                    <a:pt x="348" y="636"/>
                  </a:lnTo>
                  <a:lnTo>
                    <a:pt x="344" y="638"/>
                  </a:lnTo>
                  <a:lnTo>
                    <a:pt x="339" y="640"/>
                  </a:lnTo>
                  <a:lnTo>
                    <a:pt x="334" y="641"/>
                  </a:lnTo>
                  <a:lnTo>
                    <a:pt x="329" y="641"/>
                  </a:lnTo>
                  <a:lnTo>
                    <a:pt x="329" y="641"/>
                  </a:lnTo>
                  <a:lnTo>
                    <a:pt x="344" y="626"/>
                  </a:lnTo>
                  <a:lnTo>
                    <a:pt x="360" y="613"/>
                  </a:lnTo>
                  <a:lnTo>
                    <a:pt x="374" y="596"/>
                  </a:lnTo>
                  <a:lnTo>
                    <a:pt x="382" y="589"/>
                  </a:lnTo>
                  <a:lnTo>
                    <a:pt x="388" y="579"/>
                  </a:lnTo>
                  <a:lnTo>
                    <a:pt x="388" y="579"/>
                  </a:lnTo>
                  <a:lnTo>
                    <a:pt x="382" y="579"/>
                  </a:lnTo>
                  <a:lnTo>
                    <a:pt x="377" y="578"/>
                  </a:lnTo>
                  <a:lnTo>
                    <a:pt x="372" y="578"/>
                  </a:lnTo>
                  <a:lnTo>
                    <a:pt x="367" y="578"/>
                  </a:lnTo>
                  <a:lnTo>
                    <a:pt x="367" y="578"/>
                  </a:lnTo>
                  <a:lnTo>
                    <a:pt x="366" y="580"/>
                  </a:lnTo>
                  <a:lnTo>
                    <a:pt x="364" y="581"/>
                  </a:lnTo>
                  <a:lnTo>
                    <a:pt x="361" y="583"/>
                  </a:lnTo>
                  <a:lnTo>
                    <a:pt x="357" y="584"/>
                  </a:lnTo>
                  <a:lnTo>
                    <a:pt x="352" y="585"/>
                  </a:lnTo>
                  <a:lnTo>
                    <a:pt x="352" y="585"/>
                  </a:lnTo>
                  <a:lnTo>
                    <a:pt x="348" y="588"/>
                  </a:lnTo>
                  <a:lnTo>
                    <a:pt x="345" y="593"/>
                  </a:lnTo>
                  <a:lnTo>
                    <a:pt x="338" y="604"/>
                  </a:lnTo>
                  <a:lnTo>
                    <a:pt x="330" y="617"/>
                  </a:lnTo>
                  <a:lnTo>
                    <a:pt x="322" y="628"/>
                  </a:lnTo>
                  <a:lnTo>
                    <a:pt x="322" y="628"/>
                  </a:lnTo>
                  <a:lnTo>
                    <a:pt x="315" y="634"/>
                  </a:lnTo>
                  <a:lnTo>
                    <a:pt x="310" y="639"/>
                  </a:lnTo>
                  <a:lnTo>
                    <a:pt x="307" y="643"/>
                  </a:lnTo>
                  <a:lnTo>
                    <a:pt x="306" y="646"/>
                  </a:lnTo>
                  <a:lnTo>
                    <a:pt x="306" y="649"/>
                  </a:lnTo>
                  <a:lnTo>
                    <a:pt x="306" y="654"/>
                  </a:lnTo>
                  <a:lnTo>
                    <a:pt x="306" y="654"/>
                  </a:lnTo>
                  <a:lnTo>
                    <a:pt x="310" y="653"/>
                  </a:lnTo>
                  <a:lnTo>
                    <a:pt x="313" y="653"/>
                  </a:lnTo>
                  <a:lnTo>
                    <a:pt x="318" y="655"/>
                  </a:lnTo>
                  <a:lnTo>
                    <a:pt x="323" y="656"/>
                  </a:lnTo>
                  <a:lnTo>
                    <a:pt x="326" y="656"/>
                  </a:lnTo>
                  <a:lnTo>
                    <a:pt x="329" y="656"/>
                  </a:lnTo>
                  <a:lnTo>
                    <a:pt x="329" y="656"/>
                  </a:lnTo>
                  <a:lnTo>
                    <a:pt x="331" y="662"/>
                  </a:lnTo>
                  <a:lnTo>
                    <a:pt x="331" y="666"/>
                  </a:lnTo>
                  <a:lnTo>
                    <a:pt x="331" y="670"/>
                  </a:lnTo>
                  <a:lnTo>
                    <a:pt x="334" y="674"/>
                  </a:lnTo>
                  <a:lnTo>
                    <a:pt x="334" y="674"/>
                  </a:lnTo>
                  <a:lnTo>
                    <a:pt x="358" y="666"/>
                  </a:lnTo>
                  <a:lnTo>
                    <a:pt x="383" y="658"/>
                  </a:lnTo>
                  <a:lnTo>
                    <a:pt x="407" y="650"/>
                  </a:lnTo>
                  <a:lnTo>
                    <a:pt x="429" y="641"/>
                  </a:lnTo>
                  <a:lnTo>
                    <a:pt x="429" y="641"/>
                  </a:lnTo>
                  <a:lnTo>
                    <a:pt x="429" y="633"/>
                  </a:lnTo>
                  <a:lnTo>
                    <a:pt x="430" y="628"/>
                  </a:lnTo>
                  <a:lnTo>
                    <a:pt x="430" y="628"/>
                  </a:lnTo>
                  <a:close/>
                  <a:moveTo>
                    <a:pt x="434" y="768"/>
                  </a:moveTo>
                  <a:lnTo>
                    <a:pt x="434" y="768"/>
                  </a:lnTo>
                  <a:lnTo>
                    <a:pt x="434" y="765"/>
                  </a:lnTo>
                  <a:lnTo>
                    <a:pt x="433" y="762"/>
                  </a:lnTo>
                  <a:lnTo>
                    <a:pt x="432" y="760"/>
                  </a:lnTo>
                  <a:lnTo>
                    <a:pt x="430" y="757"/>
                  </a:lnTo>
                  <a:lnTo>
                    <a:pt x="430" y="757"/>
                  </a:lnTo>
                  <a:lnTo>
                    <a:pt x="424" y="761"/>
                  </a:lnTo>
                  <a:lnTo>
                    <a:pt x="417" y="764"/>
                  </a:lnTo>
                  <a:lnTo>
                    <a:pt x="408" y="766"/>
                  </a:lnTo>
                  <a:lnTo>
                    <a:pt x="401" y="766"/>
                  </a:lnTo>
                  <a:lnTo>
                    <a:pt x="394" y="764"/>
                  </a:lnTo>
                  <a:lnTo>
                    <a:pt x="392" y="761"/>
                  </a:lnTo>
                  <a:lnTo>
                    <a:pt x="390" y="759"/>
                  </a:lnTo>
                  <a:lnTo>
                    <a:pt x="389" y="756"/>
                  </a:lnTo>
                  <a:lnTo>
                    <a:pt x="389" y="753"/>
                  </a:lnTo>
                  <a:lnTo>
                    <a:pt x="390" y="749"/>
                  </a:lnTo>
                  <a:lnTo>
                    <a:pt x="393" y="743"/>
                  </a:lnTo>
                  <a:lnTo>
                    <a:pt x="393" y="743"/>
                  </a:lnTo>
                  <a:lnTo>
                    <a:pt x="382" y="746"/>
                  </a:lnTo>
                  <a:lnTo>
                    <a:pt x="372" y="750"/>
                  </a:lnTo>
                  <a:lnTo>
                    <a:pt x="362" y="755"/>
                  </a:lnTo>
                  <a:lnTo>
                    <a:pt x="354" y="760"/>
                  </a:lnTo>
                  <a:lnTo>
                    <a:pt x="347" y="768"/>
                  </a:lnTo>
                  <a:lnTo>
                    <a:pt x="341" y="776"/>
                  </a:lnTo>
                  <a:lnTo>
                    <a:pt x="337" y="787"/>
                  </a:lnTo>
                  <a:lnTo>
                    <a:pt x="332" y="799"/>
                  </a:lnTo>
                  <a:lnTo>
                    <a:pt x="332" y="799"/>
                  </a:lnTo>
                  <a:lnTo>
                    <a:pt x="359" y="795"/>
                  </a:lnTo>
                  <a:lnTo>
                    <a:pt x="385" y="788"/>
                  </a:lnTo>
                  <a:lnTo>
                    <a:pt x="398" y="784"/>
                  </a:lnTo>
                  <a:lnTo>
                    <a:pt x="409" y="780"/>
                  </a:lnTo>
                  <a:lnTo>
                    <a:pt x="422" y="774"/>
                  </a:lnTo>
                  <a:lnTo>
                    <a:pt x="434" y="768"/>
                  </a:lnTo>
                  <a:lnTo>
                    <a:pt x="434" y="768"/>
                  </a:lnTo>
                  <a:close/>
                  <a:moveTo>
                    <a:pt x="316" y="700"/>
                  </a:moveTo>
                  <a:lnTo>
                    <a:pt x="316" y="700"/>
                  </a:lnTo>
                  <a:lnTo>
                    <a:pt x="329" y="708"/>
                  </a:lnTo>
                  <a:lnTo>
                    <a:pt x="342" y="715"/>
                  </a:lnTo>
                  <a:lnTo>
                    <a:pt x="354" y="724"/>
                  </a:lnTo>
                  <a:lnTo>
                    <a:pt x="367" y="731"/>
                  </a:lnTo>
                  <a:lnTo>
                    <a:pt x="367" y="731"/>
                  </a:lnTo>
                  <a:lnTo>
                    <a:pt x="382" y="713"/>
                  </a:lnTo>
                  <a:lnTo>
                    <a:pt x="395" y="696"/>
                  </a:lnTo>
                  <a:lnTo>
                    <a:pt x="423" y="660"/>
                  </a:lnTo>
                  <a:lnTo>
                    <a:pt x="423" y="660"/>
                  </a:lnTo>
                  <a:lnTo>
                    <a:pt x="393" y="667"/>
                  </a:lnTo>
                  <a:lnTo>
                    <a:pt x="366" y="676"/>
                  </a:lnTo>
                  <a:lnTo>
                    <a:pt x="352" y="681"/>
                  </a:lnTo>
                  <a:lnTo>
                    <a:pt x="339" y="686"/>
                  </a:lnTo>
                  <a:lnTo>
                    <a:pt x="327" y="693"/>
                  </a:lnTo>
                  <a:lnTo>
                    <a:pt x="316" y="700"/>
                  </a:lnTo>
                  <a:lnTo>
                    <a:pt x="316" y="700"/>
                  </a:lnTo>
                  <a:close/>
                  <a:moveTo>
                    <a:pt x="246" y="345"/>
                  </a:moveTo>
                  <a:lnTo>
                    <a:pt x="246" y="345"/>
                  </a:lnTo>
                  <a:lnTo>
                    <a:pt x="239" y="353"/>
                  </a:lnTo>
                  <a:lnTo>
                    <a:pt x="231" y="360"/>
                  </a:lnTo>
                  <a:lnTo>
                    <a:pt x="222" y="365"/>
                  </a:lnTo>
                  <a:lnTo>
                    <a:pt x="212" y="371"/>
                  </a:lnTo>
                  <a:lnTo>
                    <a:pt x="193" y="380"/>
                  </a:lnTo>
                  <a:lnTo>
                    <a:pt x="183" y="386"/>
                  </a:lnTo>
                  <a:lnTo>
                    <a:pt x="174" y="391"/>
                  </a:lnTo>
                  <a:lnTo>
                    <a:pt x="174" y="391"/>
                  </a:lnTo>
                  <a:lnTo>
                    <a:pt x="195" y="416"/>
                  </a:lnTo>
                  <a:lnTo>
                    <a:pt x="204" y="429"/>
                  </a:lnTo>
                  <a:lnTo>
                    <a:pt x="208" y="437"/>
                  </a:lnTo>
                  <a:lnTo>
                    <a:pt x="211" y="444"/>
                  </a:lnTo>
                  <a:lnTo>
                    <a:pt x="211" y="444"/>
                  </a:lnTo>
                  <a:lnTo>
                    <a:pt x="213" y="446"/>
                  </a:lnTo>
                  <a:lnTo>
                    <a:pt x="216" y="446"/>
                  </a:lnTo>
                  <a:lnTo>
                    <a:pt x="219" y="443"/>
                  </a:lnTo>
                  <a:lnTo>
                    <a:pt x="223" y="441"/>
                  </a:lnTo>
                  <a:lnTo>
                    <a:pt x="225" y="441"/>
                  </a:lnTo>
                  <a:lnTo>
                    <a:pt x="227" y="443"/>
                  </a:lnTo>
                  <a:lnTo>
                    <a:pt x="227" y="443"/>
                  </a:lnTo>
                  <a:lnTo>
                    <a:pt x="236" y="453"/>
                  </a:lnTo>
                  <a:lnTo>
                    <a:pt x="240" y="457"/>
                  </a:lnTo>
                  <a:lnTo>
                    <a:pt x="246" y="461"/>
                  </a:lnTo>
                  <a:lnTo>
                    <a:pt x="246" y="461"/>
                  </a:lnTo>
                  <a:lnTo>
                    <a:pt x="262" y="455"/>
                  </a:lnTo>
                  <a:lnTo>
                    <a:pt x="277" y="450"/>
                  </a:lnTo>
                  <a:lnTo>
                    <a:pt x="292" y="442"/>
                  </a:lnTo>
                  <a:lnTo>
                    <a:pt x="306" y="435"/>
                  </a:lnTo>
                  <a:lnTo>
                    <a:pt x="318" y="426"/>
                  </a:lnTo>
                  <a:lnTo>
                    <a:pt x="331" y="417"/>
                  </a:lnTo>
                  <a:lnTo>
                    <a:pt x="343" y="407"/>
                  </a:lnTo>
                  <a:lnTo>
                    <a:pt x="354" y="396"/>
                  </a:lnTo>
                  <a:lnTo>
                    <a:pt x="354" y="396"/>
                  </a:lnTo>
                  <a:lnTo>
                    <a:pt x="246" y="345"/>
                  </a:lnTo>
                  <a:lnTo>
                    <a:pt x="246" y="345"/>
                  </a:lnTo>
                  <a:close/>
                  <a:moveTo>
                    <a:pt x="295" y="547"/>
                  </a:moveTo>
                  <a:lnTo>
                    <a:pt x="295" y="547"/>
                  </a:lnTo>
                  <a:lnTo>
                    <a:pt x="293" y="545"/>
                  </a:lnTo>
                  <a:lnTo>
                    <a:pt x="292" y="542"/>
                  </a:lnTo>
                  <a:lnTo>
                    <a:pt x="289" y="534"/>
                  </a:lnTo>
                  <a:lnTo>
                    <a:pt x="286" y="517"/>
                  </a:lnTo>
                  <a:lnTo>
                    <a:pt x="284" y="510"/>
                  </a:lnTo>
                  <a:lnTo>
                    <a:pt x="281" y="503"/>
                  </a:lnTo>
                  <a:lnTo>
                    <a:pt x="279" y="501"/>
                  </a:lnTo>
                  <a:lnTo>
                    <a:pt x="276" y="500"/>
                  </a:lnTo>
                  <a:lnTo>
                    <a:pt x="272" y="499"/>
                  </a:lnTo>
                  <a:lnTo>
                    <a:pt x="268" y="500"/>
                  </a:lnTo>
                  <a:lnTo>
                    <a:pt x="268" y="500"/>
                  </a:lnTo>
                  <a:lnTo>
                    <a:pt x="265" y="507"/>
                  </a:lnTo>
                  <a:lnTo>
                    <a:pt x="261" y="514"/>
                  </a:lnTo>
                  <a:lnTo>
                    <a:pt x="256" y="519"/>
                  </a:lnTo>
                  <a:lnTo>
                    <a:pt x="251" y="525"/>
                  </a:lnTo>
                  <a:lnTo>
                    <a:pt x="239" y="534"/>
                  </a:lnTo>
                  <a:lnTo>
                    <a:pt x="227" y="544"/>
                  </a:lnTo>
                  <a:lnTo>
                    <a:pt x="227" y="544"/>
                  </a:lnTo>
                  <a:lnTo>
                    <a:pt x="230" y="535"/>
                  </a:lnTo>
                  <a:lnTo>
                    <a:pt x="234" y="529"/>
                  </a:lnTo>
                  <a:lnTo>
                    <a:pt x="238" y="523"/>
                  </a:lnTo>
                  <a:lnTo>
                    <a:pt x="242" y="516"/>
                  </a:lnTo>
                  <a:lnTo>
                    <a:pt x="254" y="507"/>
                  </a:lnTo>
                  <a:lnTo>
                    <a:pt x="267" y="498"/>
                  </a:lnTo>
                  <a:lnTo>
                    <a:pt x="267" y="498"/>
                  </a:lnTo>
                  <a:lnTo>
                    <a:pt x="250" y="496"/>
                  </a:lnTo>
                  <a:lnTo>
                    <a:pt x="245" y="495"/>
                  </a:lnTo>
                  <a:lnTo>
                    <a:pt x="238" y="493"/>
                  </a:lnTo>
                  <a:lnTo>
                    <a:pt x="238" y="493"/>
                  </a:lnTo>
                  <a:lnTo>
                    <a:pt x="228" y="501"/>
                  </a:lnTo>
                  <a:lnTo>
                    <a:pt x="220" y="511"/>
                  </a:lnTo>
                  <a:lnTo>
                    <a:pt x="204" y="530"/>
                  </a:lnTo>
                  <a:lnTo>
                    <a:pt x="188" y="549"/>
                  </a:lnTo>
                  <a:lnTo>
                    <a:pt x="178" y="559"/>
                  </a:lnTo>
                  <a:lnTo>
                    <a:pt x="169" y="568"/>
                  </a:lnTo>
                  <a:lnTo>
                    <a:pt x="169" y="568"/>
                  </a:lnTo>
                  <a:lnTo>
                    <a:pt x="172" y="578"/>
                  </a:lnTo>
                  <a:lnTo>
                    <a:pt x="173" y="587"/>
                  </a:lnTo>
                  <a:lnTo>
                    <a:pt x="173" y="587"/>
                  </a:lnTo>
                  <a:lnTo>
                    <a:pt x="179" y="586"/>
                  </a:lnTo>
                  <a:lnTo>
                    <a:pt x="186" y="584"/>
                  </a:lnTo>
                  <a:lnTo>
                    <a:pt x="191" y="579"/>
                  </a:lnTo>
                  <a:lnTo>
                    <a:pt x="196" y="575"/>
                  </a:lnTo>
                  <a:lnTo>
                    <a:pt x="202" y="570"/>
                  </a:lnTo>
                  <a:lnTo>
                    <a:pt x="207" y="567"/>
                  </a:lnTo>
                  <a:lnTo>
                    <a:pt x="212" y="563"/>
                  </a:lnTo>
                  <a:lnTo>
                    <a:pt x="219" y="562"/>
                  </a:lnTo>
                  <a:lnTo>
                    <a:pt x="219" y="562"/>
                  </a:lnTo>
                  <a:lnTo>
                    <a:pt x="217" y="568"/>
                  </a:lnTo>
                  <a:lnTo>
                    <a:pt x="213" y="572"/>
                  </a:lnTo>
                  <a:lnTo>
                    <a:pt x="206" y="579"/>
                  </a:lnTo>
                  <a:lnTo>
                    <a:pt x="197" y="587"/>
                  </a:lnTo>
                  <a:lnTo>
                    <a:pt x="194" y="591"/>
                  </a:lnTo>
                  <a:lnTo>
                    <a:pt x="192" y="595"/>
                  </a:lnTo>
                  <a:lnTo>
                    <a:pt x="192" y="595"/>
                  </a:lnTo>
                  <a:lnTo>
                    <a:pt x="195" y="595"/>
                  </a:lnTo>
                  <a:lnTo>
                    <a:pt x="198" y="596"/>
                  </a:lnTo>
                  <a:lnTo>
                    <a:pt x="200" y="599"/>
                  </a:lnTo>
                  <a:lnTo>
                    <a:pt x="201" y="601"/>
                  </a:lnTo>
                  <a:lnTo>
                    <a:pt x="201" y="601"/>
                  </a:lnTo>
                  <a:lnTo>
                    <a:pt x="235" y="593"/>
                  </a:lnTo>
                  <a:lnTo>
                    <a:pt x="267" y="585"/>
                  </a:lnTo>
                  <a:lnTo>
                    <a:pt x="298" y="574"/>
                  </a:lnTo>
                  <a:lnTo>
                    <a:pt x="329" y="563"/>
                  </a:lnTo>
                  <a:lnTo>
                    <a:pt x="329" y="563"/>
                  </a:lnTo>
                  <a:lnTo>
                    <a:pt x="332" y="555"/>
                  </a:lnTo>
                  <a:lnTo>
                    <a:pt x="333" y="550"/>
                  </a:lnTo>
                  <a:lnTo>
                    <a:pt x="336" y="546"/>
                  </a:lnTo>
                  <a:lnTo>
                    <a:pt x="336" y="546"/>
                  </a:lnTo>
                  <a:lnTo>
                    <a:pt x="316" y="547"/>
                  </a:lnTo>
                  <a:lnTo>
                    <a:pt x="306" y="548"/>
                  </a:lnTo>
                  <a:lnTo>
                    <a:pt x="295" y="547"/>
                  </a:lnTo>
                  <a:lnTo>
                    <a:pt x="295" y="547"/>
                  </a:lnTo>
                  <a:close/>
                  <a:moveTo>
                    <a:pt x="230" y="610"/>
                  </a:moveTo>
                  <a:lnTo>
                    <a:pt x="230" y="610"/>
                  </a:lnTo>
                  <a:lnTo>
                    <a:pt x="206" y="616"/>
                  </a:lnTo>
                  <a:lnTo>
                    <a:pt x="195" y="620"/>
                  </a:lnTo>
                  <a:lnTo>
                    <a:pt x="191" y="622"/>
                  </a:lnTo>
                  <a:lnTo>
                    <a:pt x="187" y="626"/>
                  </a:lnTo>
                  <a:lnTo>
                    <a:pt x="187" y="626"/>
                  </a:lnTo>
                  <a:lnTo>
                    <a:pt x="200" y="635"/>
                  </a:lnTo>
                  <a:lnTo>
                    <a:pt x="215" y="644"/>
                  </a:lnTo>
                  <a:lnTo>
                    <a:pt x="230" y="651"/>
                  </a:lnTo>
                  <a:lnTo>
                    <a:pt x="243" y="658"/>
                  </a:lnTo>
                  <a:lnTo>
                    <a:pt x="243" y="658"/>
                  </a:lnTo>
                  <a:lnTo>
                    <a:pt x="252" y="664"/>
                  </a:lnTo>
                  <a:lnTo>
                    <a:pt x="257" y="667"/>
                  </a:lnTo>
                  <a:lnTo>
                    <a:pt x="260" y="668"/>
                  </a:lnTo>
                  <a:lnTo>
                    <a:pt x="262" y="668"/>
                  </a:lnTo>
                  <a:lnTo>
                    <a:pt x="262" y="668"/>
                  </a:lnTo>
                  <a:lnTo>
                    <a:pt x="263" y="668"/>
                  </a:lnTo>
                  <a:lnTo>
                    <a:pt x="264" y="666"/>
                  </a:lnTo>
                  <a:lnTo>
                    <a:pt x="267" y="662"/>
                  </a:lnTo>
                  <a:lnTo>
                    <a:pt x="269" y="655"/>
                  </a:lnTo>
                  <a:lnTo>
                    <a:pt x="273" y="651"/>
                  </a:lnTo>
                  <a:lnTo>
                    <a:pt x="273" y="651"/>
                  </a:lnTo>
                  <a:lnTo>
                    <a:pt x="291" y="637"/>
                  </a:lnTo>
                  <a:lnTo>
                    <a:pt x="308" y="620"/>
                  </a:lnTo>
                  <a:lnTo>
                    <a:pt x="316" y="610"/>
                  </a:lnTo>
                  <a:lnTo>
                    <a:pt x="323" y="601"/>
                  </a:lnTo>
                  <a:lnTo>
                    <a:pt x="329" y="590"/>
                  </a:lnTo>
                  <a:lnTo>
                    <a:pt x="334" y="579"/>
                  </a:lnTo>
                  <a:lnTo>
                    <a:pt x="334" y="579"/>
                  </a:lnTo>
                  <a:lnTo>
                    <a:pt x="322" y="580"/>
                  </a:lnTo>
                  <a:lnTo>
                    <a:pt x="308" y="583"/>
                  </a:lnTo>
                  <a:lnTo>
                    <a:pt x="295" y="586"/>
                  </a:lnTo>
                  <a:lnTo>
                    <a:pt x="282" y="591"/>
                  </a:lnTo>
                  <a:lnTo>
                    <a:pt x="256" y="601"/>
                  </a:lnTo>
                  <a:lnTo>
                    <a:pt x="242" y="606"/>
                  </a:lnTo>
                  <a:lnTo>
                    <a:pt x="230" y="610"/>
                  </a:lnTo>
                  <a:lnTo>
                    <a:pt x="230" y="610"/>
                  </a:lnTo>
                  <a:close/>
                  <a:moveTo>
                    <a:pt x="286" y="660"/>
                  </a:moveTo>
                  <a:lnTo>
                    <a:pt x="286" y="660"/>
                  </a:lnTo>
                  <a:lnTo>
                    <a:pt x="282" y="666"/>
                  </a:lnTo>
                  <a:lnTo>
                    <a:pt x="277" y="673"/>
                  </a:lnTo>
                  <a:lnTo>
                    <a:pt x="265" y="683"/>
                  </a:lnTo>
                  <a:lnTo>
                    <a:pt x="258" y="690"/>
                  </a:lnTo>
                  <a:lnTo>
                    <a:pt x="254" y="696"/>
                  </a:lnTo>
                  <a:lnTo>
                    <a:pt x="251" y="702"/>
                  </a:lnTo>
                  <a:lnTo>
                    <a:pt x="249" y="710"/>
                  </a:lnTo>
                  <a:lnTo>
                    <a:pt x="249" y="710"/>
                  </a:lnTo>
                  <a:lnTo>
                    <a:pt x="266" y="702"/>
                  </a:lnTo>
                  <a:lnTo>
                    <a:pt x="285" y="695"/>
                  </a:lnTo>
                  <a:lnTo>
                    <a:pt x="294" y="690"/>
                  </a:lnTo>
                  <a:lnTo>
                    <a:pt x="301" y="684"/>
                  </a:lnTo>
                  <a:lnTo>
                    <a:pt x="308" y="678"/>
                  </a:lnTo>
                  <a:lnTo>
                    <a:pt x="313" y="670"/>
                  </a:lnTo>
                  <a:lnTo>
                    <a:pt x="313" y="670"/>
                  </a:lnTo>
                  <a:lnTo>
                    <a:pt x="304" y="669"/>
                  </a:lnTo>
                  <a:lnTo>
                    <a:pt x="298" y="668"/>
                  </a:lnTo>
                  <a:lnTo>
                    <a:pt x="292" y="665"/>
                  </a:lnTo>
                  <a:lnTo>
                    <a:pt x="288" y="663"/>
                  </a:lnTo>
                  <a:lnTo>
                    <a:pt x="286" y="660"/>
                  </a:lnTo>
                  <a:lnTo>
                    <a:pt x="286" y="660"/>
                  </a:lnTo>
                  <a:close/>
                  <a:moveTo>
                    <a:pt x="142" y="501"/>
                  </a:moveTo>
                  <a:lnTo>
                    <a:pt x="142" y="501"/>
                  </a:lnTo>
                  <a:lnTo>
                    <a:pt x="145" y="498"/>
                  </a:lnTo>
                  <a:lnTo>
                    <a:pt x="148" y="495"/>
                  </a:lnTo>
                  <a:lnTo>
                    <a:pt x="157" y="489"/>
                  </a:lnTo>
                  <a:lnTo>
                    <a:pt x="165" y="485"/>
                  </a:lnTo>
                  <a:lnTo>
                    <a:pt x="174" y="480"/>
                  </a:lnTo>
                  <a:lnTo>
                    <a:pt x="174" y="480"/>
                  </a:lnTo>
                  <a:lnTo>
                    <a:pt x="182" y="474"/>
                  </a:lnTo>
                  <a:lnTo>
                    <a:pt x="190" y="468"/>
                  </a:lnTo>
                  <a:lnTo>
                    <a:pt x="196" y="462"/>
                  </a:lnTo>
                  <a:lnTo>
                    <a:pt x="201" y="455"/>
                  </a:lnTo>
                  <a:lnTo>
                    <a:pt x="201" y="455"/>
                  </a:lnTo>
                  <a:lnTo>
                    <a:pt x="198" y="455"/>
                  </a:lnTo>
                  <a:lnTo>
                    <a:pt x="197" y="453"/>
                  </a:lnTo>
                  <a:lnTo>
                    <a:pt x="194" y="447"/>
                  </a:lnTo>
                  <a:lnTo>
                    <a:pt x="189" y="433"/>
                  </a:lnTo>
                  <a:lnTo>
                    <a:pt x="189" y="433"/>
                  </a:lnTo>
                  <a:lnTo>
                    <a:pt x="182" y="435"/>
                  </a:lnTo>
                  <a:lnTo>
                    <a:pt x="177" y="438"/>
                  </a:lnTo>
                  <a:lnTo>
                    <a:pt x="167" y="446"/>
                  </a:lnTo>
                  <a:lnTo>
                    <a:pt x="158" y="452"/>
                  </a:lnTo>
                  <a:lnTo>
                    <a:pt x="152" y="454"/>
                  </a:lnTo>
                  <a:lnTo>
                    <a:pt x="147" y="455"/>
                  </a:lnTo>
                  <a:lnTo>
                    <a:pt x="147" y="455"/>
                  </a:lnTo>
                  <a:lnTo>
                    <a:pt x="149" y="449"/>
                  </a:lnTo>
                  <a:lnTo>
                    <a:pt x="152" y="443"/>
                  </a:lnTo>
                  <a:lnTo>
                    <a:pt x="157" y="440"/>
                  </a:lnTo>
                  <a:lnTo>
                    <a:pt x="161" y="436"/>
                  </a:lnTo>
                  <a:lnTo>
                    <a:pt x="171" y="429"/>
                  </a:lnTo>
                  <a:lnTo>
                    <a:pt x="175" y="425"/>
                  </a:lnTo>
                  <a:lnTo>
                    <a:pt x="178" y="420"/>
                  </a:lnTo>
                  <a:lnTo>
                    <a:pt x="178" y="420"/>
                  </a:lnTo>
                  <a:lnTo>
                    <a:pt x="175" y="413"/>
                  </a:lnTo>
                  <a:lnTo>
                    <a:pt x="172" y="407"/>
                  </a:lnTo>
                  <a:lnTo>
                    <a:pt x="166" y="402"/>
                  </a:lnTo>
                  <a:lnTo>
                    <a:pt x="163" y="399"/>
                  </a:lnTo>
                  <a:lnTo>
                    <a:pt x="160" y="398"/>
                  </a:lnTo>
                  <a:lnTo>
                    <a:pt x="160" y="398"/>
                  </a:lnTo>
                  <a:lnTo>
                    <a:pt x="147" y="407"/>
                  </a:lnTo>
                  <a:lnTo>
                    <a:pt x="135" y="417"/>
                  </a:lnTo>
                  <a:lnTo>
                    <a:pt x="125" y="427"/>
                  </a:lnTo>
                  <a:lnTo>
                    <a:pt x="114" y="438"/>
                  </a:lnTo>
                  <a:lnTo>
                    <a:pt x="92" y="461"/>
                  </a:lnTo>
                  <a:lnTo>
                    <a:pt x="81" y="470"/>
                  </a:lnTo>
                  <a:lnTo>
                    <a:pt x="69" y="480"/>
                  </a:lnTo>
                  <a:lnTo>
                    <a:pt x="69" y="480"/>
                  </a:lnTo>
                  <a:lnTo>
                    <a:pt x="73" y="483"/>
                  </a:lnTo>
                  <a:lnTo>
                    <a:pt x="77" y="484"/>
                  </a:lnTo>
                  <a:lnTo>
                    <a:pt x="81" y="484"/>
                  </a:lnTo>
                  <a:lnTo>
                    <a:pt x="84" y="484"/>
                  </a:lnTo>
                  <a:lnTo>
                    <a:pt x="88" y="482"/>
                  </a:lnTo>
                  <a:lnTo>
                    <a:pt x="91" y="480"/>
                  </a:lnTo>
                  <a:lnTo>
                    <a:pt x="97" y="474"/>
                  </a:lnTo>
                  <a:lnTo>
                    <a:pt x="103" y="468"/>
                  </a:lnTo>
                  <a:lnTo>
                    <a:pt x="110" y="463"/>
                  </a:lnTo>
                  <a:lnTo>
                    <a:pt x="114" y="461"/>
                  </a:lnTo>
                  <a:lnTo>
                    <a:pt x="117" y="459"/>
                  </a:lnTo>
                  <a:lnTo>
                    <a:pt x="120" y="458"/>
                  </a:lnTo>
                  <a:lnTo>
                    <a:pt x="125" y="458"/>
                  </a:lnTo>
                  <a:lnTo>
                    <a:pt x="125" y="458"/>
                  </a:lnTo>
                  <a:lnTo>
                    <a:pt x="116" y="468"/>
                  </a:lnTo>
                  <a:lnTo>
                    <a:pt x="106" y="478"/>
                  </a:lnTo>
                  <a:lnTo>
                    <a:pt x="98" y="486"/>
                  </a:lnTo>
                  <a:lnTo>
                    <a:pt x="89" y="496"/>
                  </a:lnTo>
                  <a:lnTo>
                    <a:pt x="89" y="496"/>
                  </a:lnTo>
                  <a:lnTo>
                    <a:pt x="92" y="500"/>
                  </a:lnTo>
                  <a:lnTo>
                    <a:pt x="96" y="504"/>
                  </a:lnTo>
                  <a:lnTo>
                    <a:pt x="98" y="511"/>
                  </a:lnTo>
                  <a:lnTo>
                    <a:pt x="98" y="517"/>
                  </a:lnTo>
                  <a:lnTo>
                    <a:pt x="98" y="517"/>
                  </a:lnTo>
                  <a:lnTo>
                    <a:pt x="105" y="517"/>
                  </a:lnTo>
                  <a:lnTo>
                    <a:pt x="111" y="516"/>
                  </a:lnTo>
                  <a:lnTo>
                    <a:pt x="115" y="514"/>
                  </a:lnTo>
                  <a:lnTo>
                    <a:pt x="119" y="511"/>
                  </a:lnTo>
                  <a:lnTo>
                    <a:pt x="119" y="511"/>
                  </a:lnTo>
                  <a:lnTo>
                    <a:pt x="126" y="511"/>
                  </a:lnTo>
                  <a:lnTo>
                    <a:pt x="131" y="510"/>
                  </a:lnTo>
                  <a:lnTo>
                    <a:pt x="144" y="507"/>
                  </a:lnTo>
                  <a:lnTo>
                    <a:pt x="156" y="502"/>
                  </a:lnTo>
                  <a:lnTo>
                    <a:pt x="167" y="500"/>
                  </a:lnTo>
                  <a:lnTo>
                    <a:pt x="167" y="500"/>
                  </a:lnTo>
                  <a:lnTo>
                    <a:pt x="183" y="498"/>
                  </a:lnTo>
                  <a:lnTo>
                    <a:pt x="198" y="497"/>
                  </a:lnTo>
                  <a:lnTo>
                    <a:pt x="212" y="495"/>
                  </a:lnTo>
                  <a:lnTo>
                    <a:pt x="219" y="494"/>
                  </a:lnTo>
                  <a:lnTo>
                    <a:pt x="224" y="490"/>
                  </a:lnTo>
                  <a:lnTo>
                    <a:pt x="224" y="490"/>
                  </a:lnTo>
                  <a:lnTo>
                    <a:pt x="223" y="489"/>
                  </a:lnTo>
                  <a:lnTo>
                    <a:pt x="223" y="488"/>
                  </a:lnTo>
                  <a:lnTo>
                    <a:pt x="220" y="487"/>
                  </a:lnTo>
                  <a:lnTo>
                    <a:pt x="218" y="485"/>
                  </a:lnTo>
                  <a:lnTo>
                    <a:pt x="217" y="483"/>
                  </a:lnTo>
                  <a:lnTo>
                    <a:pt x="217" y="480"/>
                  </a:lnTo>
                  <a:lnTo>
                    <a:pt x="217" y="480"/>
                  </a:lnTo>
                  <a:lnTo>
                    <a:pt x="220" y="475"/>
                  </a:lnTo>
                  <a:lnTo>
                    <a:pt x="223" y="472"/>
                  </a:lnTo>
                  <a:lnTo>
                    <a:pt x="223" y="470"/>
                  </a:lnTo>
                  <a:lnTo>
                    <a:pt x="224" y="467"/>
                  </a:lnTo>
                  <a:lnTo>
                    <a:pt x="223" y="464"/>
                  </a:lnTo>
                  <a:lnTo>
                    <a:pt x="222" y="461"/>
                  </a:lnTo>
                  <a:lnTo>
                    <a:pt x="222" y="461"/>
                  </a:lnTo>
                  <a:lnTo>
                    <a:pt x="211" y="465"/>
                  </a:lnTo>
                  <a:lnTo>
                    <a:pt x="202" y="471"/>
                  </a:lnTo>
                  <a:lnTo>
                    <a:pt x="185" y="485"/>
                  </a:lnTo>
                  <a:lnTo>
                    <a:pt x="175" y="492"/>
                  </a:lnTo>
                  <a:lnTo>
                    <a:pt x="165" y="497"/>
                  </a:lnTo>
                  <a:lnTo>
                    <a:pt x="160" y="499"/>
                  </a:lnTo>
                  <a:lnTo>
                    <a:pt x="155" y="501"/>
                  </a:lnTo>
                  <a:lnTo>
                    <a:pt x="148" y="501"/>
                  </a:lnTo>
                  <a:lnTo>
                    <a:pt x="142" y="501"/>
                  </a:lnTo>
                  <a:lnTo>
                    <a:pt x="142" y="501"/>
                  </a:lnTo>
                  <a:close/>
                  <a:moveTo>
                    <a:pt x="135" y="523"/>
                  </a:moveTo>
                  <a:lnTo>
                    <a:pt x="135" y="523"/>
                  </a:lnTo>
                  <a:lnTo>
                    <a:pt x="124" y="533"/>
                  </a:lnTo>
                  <a:lnTo>
                    <a:pt x="112" y="545"/>
                  </a:lnTo>
                  <a:lnTo>
                    <a:pt x="107" y="552"/>
                  </a:lnTo>
                  <a:lnTo>
                    <a:pt x="103" y="558"/>
                  </a:lnTo>
                  <a:lnTo>
                    <a:pt x="99" y="567"/>
                  </a:lnTo>
                  <a:lnTo>
                    <a:pt x="96" y="574"/>
                  </a:lnTo>
                  <a:lnTo>
                    <a:pt x="96" y="574"/>
                  </a:lnTo>
                  <a:lnTo>
                    <a:pt x="111" y="586"/>
                  </a:lnTo>
                  <a:lnTo>
                    <a:pt x="127" y="595"/>
                  </a:lnTo>
                  <a:lnTo>
                    <a:pt x="127" y="595"/>
                  </a:lnTo>
                  <a:lnTo>
                    <a:pt x="135" y="585"/>
                  </a:lnTo>
                  <a:lnTo>
                    <a:pt x="144" y="574"/>
                  </a:lnTo>
                  <a:lnTo>
                    <a:pt x="165" y="555"/>
                  </a:lnTo>
                  <a:lnTo>
                    <a:pt x="176" y="545"/>
                  </a:lnTo>
                  <a:lnTo>
                    <a:pt x="186" y="535"/>
                  </a:lnTo>
                  <a:lnTo>
                    <a:pt x="194" y="524"/>
                  </a:lnTo>
                  <a:lnTo>
                    <a:pt x="203" y="512"/>
                  </a:lnTo>
                  <a:lnTo>
                    <a:pt x="203" y="512"/>
                  </a:lnTo>
                  <a:lnTo>
                    <a:pt x="169" y="519"/>
                  </a:lnTo>
                  <a:lnTo>
                    <a:pt x="152" y="523"/>
                  </a:lnTo>
                  <a:lnTo>
                    <a:pt x="135" y="523"/>
                  </a:lnTo>
                  <a:lnTo>
                    <a:pt x="135" y="523"/>
                  </a:lnTo>
                  <a:close/>
                  <a:moveTo>
                    <a:pt x="158" y="585"/>
                  </a:moveTo>
                  <a:lnTo>
                    <a:pt x="158" y="585"/>
                  </a:lnTo>
                  <a:lnTo>
                    <a:pt x="150" y="588"/>
                  </a:lnTo>
                  <a:lnTo>
                    <a:pt x="143" y="593"/>
                  </a:lnTo>
                  <a:lnTo>
                    <a:pt x="137" y="598"/>
                  </a:lnTo>
                  <a:lnTo>
                    <a:pt x="132" y="604"/>
                  </a:lnTo>
                  <a:lnTo>
                    <a:pt x="121" y="617"/>
                  </a:lnTo>
                  <a:lnTo>
                    <a:pt x="112" y="630"/>
                  </a:lnTo>
                  <a:lnTo>
                    <a:pt x="112" y="630"/>
                  </a:lnTo>
                  <a:lnTo>
                    <a:pt x="120" y="630"/>
                  </a:lnTo>
                  <a:lnTo>
                    <a:pt x="130" y="629"/>
                  </a:lnTo>
                  <a:lnTo>
                    <a:pt x="141" y="625"/>
                  </a:lnTo>
                  <a:lnTo>
                    <a:pt x="151" y="621"/>
                  </a:lnTo>
                  <a:lnTo>
                    <a:pt x="161" y="617"/>
                  </a:lnTo>
                  <a:lnTo>
                    <a:pt x="169" y="613"/>
                  </a:lnTo>
                  <a:lnTo>
                    <a:pt x="173" y="609"/>
                  </a:lnTo>
                  <a:lnTo>
                    <a:pt x="174" y="607"/>
                  </a:lnTo>
                  <a:lnTo>
                    <a:pt x="174" y="606"/>
                  </a:lnTo>
                  <a:lnTo>
                    <a:pt x="174" y="606"/>
                  </a:lnTo>
                  <a:lnTo>
                    <a:pt x="174" y="608"/>
                  </a:lnTo>
                  <a:lnTo>
                    <a:pt x="174" y="608"/>
                  </a:lnTo>
                  <a:lnTo>
                    <a:pt x="170" y="602"/>
                  </a:lnTo>
                  <a:lnTo>
                    <a:pt x="164" y="596"/>
                  </a:lnTo>
                  <a:lnTo>
                    <a:pt x="160" y="591"/>
                  </a:lnTo>
                  <a:lnTo>
                    <a:pt x="159" y="588"/>
                  </a:lnTo>
                  <a:lnTo>
                    <a:pt x="158" y="585"/>
                  </a:lnTo>
                  <a:lnTo>
                    <a:pt x="158" y="585"/>
                  </a:lnTo>
                  <a:close/>
                  <a:moveTo>
                    <a:pt x="82" y="516"/>
                  </a:moveTo>
                  <a:lnTo>
                    <a:pt x="82" y="516"/>
                  </a:lnTo>
                  <a:lnTo>
                    <a:pt x="81" y="510"/>
                  </a:lnTo>
                  <a:lnTo>
                    <a:pt x="79" y="505"/>
                  </a:lnTo>
                  <a:lnTo>
                    <a:pt x="76" y="501"/>
                  </a:lnTo>
                  <a:lnTo>
                    <a:pt x="72" y="499"/>
                  </a:lnTo>
                  <a:lnTo>
                    <a:pt x="68" y="497"/>
                  </a:lnTo>
                  <a:lnTo>
                    <a:pt x="64" y="496"/>
                  </a:lnTo>
                  <a:lnTo>
                    <a:pt x="53" y="495"/>
                  </a:lnTo>
                  <a:lnTo>
                    <a:pt x="53" y="495"/>
                  </a:lnTo>
                  <a:lnTo>
                    <a:pt x="50" y="500"/>
                  </a:lnTo>
                  <a:lnTo>
                    <a:pt x="46" y="504"/>
                  </a:lnTo>
                  <a:lnTo>
                    <a:pt x="37" y="515"/>
                  </a:lnTo>
                  <a:lnTo>
                    <a:pt x="33" y="519"/>
                  </a:lnTo>
                  <a:lnTo>
                    <a:pt x="29" y="525"/>
                  </a:lnTo>
                  <a:lnTo>
                    <a:pt x="27" y="531"/>
                  </a:lnTo>
                  <a:lnTo>
                    <a:pt x="27" y="538"/>
                  </a:lnTo>
                  <a:lnTo>
                    <a:pt x="27" y="538"/>
                  </a:lnTo>
                  <a:lnTo>
                    <a:pt x="56" y="529"/>
                  </a:lnTo>
                  <a:lnTo>
                    <a:pt x="70" y="524"/>
                  </a:lnTo>
                  <a:lnTo>
                    <a:pt x="76" y="519"/>
                  </a:lnTo>
                  <a:lnTo>
                    <a:pt x="82" y="516"/>
                  </a:lnTo>
                  <a:lnTo>
                    <a:pt x="82" y="5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5" name="Freeform 197"/>
            <p:cNvSpPr/>
            <p:nvPr/>
          </p:nvSpPr>
          <p:spPr bwMode="auto">
            <a:xfrm>
              <a:off x="6103938" y="1752600"/>
              <a:ext cx="11113" cy="111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7" y="2"/>
                </a:cxn>
                <a:cxn ang="0">
                  <a:pos x="18" y="5"/>
                </a:cxn>
                <a:cxn ang="0">
                  <a:pos x="19" y="9"/>
                </a:cxn>
                <a:cxn ang="0">
                  <a:pos x="18" y="14"/>
                </a:cxn>
                <a:cxn ang="0">
                  <a:pos x="17" y="17"/>
                </a:cxn>
                <a:cxn ang="0">
                  <a:pos x="14" y="20"/>
                </a:cxn>
                <a:cxn ang="0">
                  <a:pos x="9" y="22"/>
                </a:cxn>
                <a:cxn ang="0">
                  <a:pos x="9" y="22"/>
                </a:cxn>
                <a:cxn ang="0">
                  <a:pos x="6" y="21"/>
                </a:cxn>
                <a:cxn ang="0">
                  <a:pos x="4" y="19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1" y="4"/>
                </a:cxn>
                <a:cxn ang="0">
                  <a:pos x="4" y="1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9" h="22">
                  <a:moveTo>
                    <a:pt x="8" y="0"/>
                  </a:moveTo>
                  <a:lnTo>
                    <a:pt x="8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8" y="5"/>
                  </a:lnTo>
                  <a:lnTo>
                    <a:pt x="19" y="9"/>
                  </a:lnTo>
                  <a:lnTo>
                    <a:pt x="18" y="14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8"/>
                  </a:lnTo>
                  <a:lnTo>
                    <a:pt x="1" y="4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6" name="Freeform 198"/>
            <p:cNvSpPr/>
            <p:nvPr/>
          </p:nvSpPr>
          <p:spPr bwMode="auto">
            <a:xfrm>
              <a:off x="6089651" y="1765300"/>
              <a:ext cx="34925" cy="14288"/>
            </a:xfrm>
            <a:custGeom>
              <a:avLst/>
              <a:gdLst/>
              <a:ahLst/>
              <a:cxnLst>
                <a:cxn ang="0">
                  <a:pos x="60" y="3"/>
                </a:cxn>
                <a:cxn ang="0">
                  <a:pos x="60" y="3"/>
                </a:cxn>
                <a:cxn ang="0">
                  <a:pos x="63" y="6"/>
                </a:cxn>
                <a:cxn ang="0">
                  <a:pos x="65" y="8"/>
                </a:cxn>
                <a:cxn ang="0">
                  <a:pos x="67" y="11"/>
                </a:cxn>
                <a:cxn ang="0">
                  <a:pos x="68" y="16"/>
                </a:cxn>
                <a:cxn ang="0">
                  <a:pos x="68" y="16"/>
                </a:cxn>
                <a:cxn ang="0">
                  <a:pos x="65" y="20"/>
                </a:cxn>
                <a:cxn ang="0">
                  <a:pos x="62" y="23"/>
                </a:cxn>
                <a:cxn ang="0">
                  <a:pos x="58" y="25"/>
                </a:cxn>
                <a:cxn ang="0">
                  <a:pos x="52" y="25"/>
                </a:cxn>
                <a:cxn ang="0">
                  <a:pos x="52" y="25"/>
                </a:cxn>
                <a:cxn ang="0">
                  <a:pos x="49" y="24"/>
                </a:cxn>
                <a:cxn ang="0">
                  <a:pos x="47" y="23"/>
                </a:cxn>
                <a:cxn ang="0">
                  <a:pos x="45" y="21"/>
                </a:cxn>
                <a:cxn ang="0">
                  <a:pos x="42" y="20"/>
                </a:cxn>
                <a:cxn ang="0">
                  <a:pos x="42" y="20"/>
                </a:cxn>
                <a:cxn ang="0">
                  <a:pos x="33" y="19"/>
                </a:cxn>
                <a:cxn ang="0">
                  <a:pos x="22" y="19"/>
                </a:cxn>
                <a:cxn ang="0">
                  <a:pos x="13" y="18"/>
                </a:cxn>
                <a:cxn ang="0">
                  <a:pos x="7" y="16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8" y="2"/>
                </a:cxn>
                <a:cxn ang="0">
                  <a:pos x="15" y="0"/>
                </a:cxn>
                <a:cxn ang="0">
                  <a:pos x="22" y="2"/>
                </a:cxn>
                <a:cxn ang="0">
                  <a:pos x="29" y="3"/>
                </a:cxn>
                <a:cxn ang="0">
                  <a:pos x="35" y="4"/>
                </a:cxn>
                <a:cxn ang="0">
                  <a:pos x="43" y="5"/>
                </a:cxn>
                <a:cxn ang="0">
                  <a:pos x="50" y="5"/>
                </a:cxn>
                <a:cxn ang="0">
                  <a:pos x="60" y="3"/>
                </a:cxn>
                <a:cxn ang="0">
                  <a:pos x="60" y="3"/>
                </a:cxn>
              </a:cxnLst>
              <a:rect l="0" t="0" r="r" b="b"/>
              <a:pathLst>
                <a:path w="68" h="25">
                  <a:moveTo>
                    <a:pt x="60" y="3"/>
                  </a:moveTo>
                  <a:lnTo>
                    <a:pt x="60" y="3"/>
                  </a:lnTo>
                  <a:lnTo>
                    <a:pt x="63" y="6"/>
                  </a:lnTo>
                  <a:lnTo>
                    <a:pt x="65" y="8"/>
                  </a:lnTo>
                  <a:lnTo>
                    <a:pt x="67" y="11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5" y="20"/>
                  </a:lnTo>
                  <a:lnTo>
                    <a:pt x="62" y="23"/>
                  </a:lnTo>
                  <a:lnTo>
                    <a:pt x="58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49" y="24"/>
                  </a:lnTo>
                  <a:lnTo>
                    <a:pt x="47" y="23"/>
                  </a:lnTo>
                  <a:lnTo>
                    <a:pt x="45" y="21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33" y="19"/>
                  </a:lnTo>
                  <a:lnTo>
                    <a:pt x="22" y="19"/>
                  </a:lnTo>
                  <a:lnTo>
                    <a:pt x="13" y="18"/>
                  </a:lnTo>
                  <a:lnTo>
                    <a:pt x="7" y="16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8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9" y="3"/>
                  </a:lnTo>
                  <a:lnTo>
                    <a:pt x="35" y="4"/>
                  </a:lnTo>
                  <a:lnTo>
                    <a:pt x="43" y="5"/>
                  </a:lnTo>
                  <a:lnTo>
                    <a:pt x="50" y="5"/>
                  </a:lnTo>
                  <a:lnTo>
                    <a:pt x="60" y="3"/>
                  </a:lnTo>
                  <a:lnTo>
                    <a:pt x="6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7" name="Freeform 206"/>
            <p:cNvSpPr/>
            <p:nvPr/>
          </p:nvSpPr>
          <p:spPr bwMode="auto">
            <a:xfrm>
              <a:off x="6072188" y="1817688"/>
              <a:ext cx="49213" cy="39688"/>
            </a:xfrm>
            <a:custGeom>
              <a:avLst/>
              <a:gdLst/>
              <a:ahLst/>
              <a:cxnLst>
                <a:cxn ang="0">
                  <a:pos x="33" y="3"/>
                </a:cxn>
                <a:cxn ang="0">
                  <a:pos x="29" y="45"/>
                </a:cxn>
                <a:cxn ang="0">
                  <a:pos x="30" y="56"/>
                </a:cxn>
                <a:cxn ang="0">
                  <a:pos x="36" y="50"/>
                </a:cxn>
                <a:cxn ang="0">
                  <a:pos x="48" y="40"/>
                </a:cxn>
                <a:cxn ang="0">
                  <a:pos x="62" y="20"/>
                </a:cxn>
                <a:cxn ang="0">
                  <a:pos x="69" y="5"/>
                </a:cxn>
                <a:cxn ang="0">
                  <a:pos x="78" y="5"/>
                </a:cxn>
                <a:cxn ang="0">
                  <a:pos x="79" y="13"/>
                </a:cxn>
                <a:cxn ang="0">
                  <a:pos x="76" y="19"/>
                </a:cxn>
                <a:cxn ang="0">
                  <a:pos x="68" y="28"/>
                </a:cxn>
                <a:cxn ang="0">
                  <a:pos x="67" y="31"/>
                </a:cxn>
                <a:cxn ang="0">
                  <a:pos x="77" y="41"/>
                </a:cxn>
                <a:cxn ang="0">
                  <a:pos x="85" y="42"/>
                </a:cxn>
                <a:cxn ang="0">
                  <a:pos x="94" y="41"/>
                </a:cxn>
                <a:cxn ang="0">
                  <a:pos x="95" y="44"/>
                </a:cxn>
                <a:cxn ang="0">
                  <a:pos x="91" y="50"/>
                </a:cxn>
                <a:cxn ang="0">
                  <a:pos x="88" y="53"/>
                </a:cxn>
                <a:cxn ang="0">
                  <a:pos x="93" y="62"/>
                </a:cxn>
                <a:cxn ang="0">
                  <a:pos x="94" y="72"/>
                </a:cxn>
                <a:cxn ang="0">
                  <a:pos x="90" y="74"/>
                </a:cxn>
                <a:cxn ang="0">
                  <a:pos x="84" y="75"/>
                </a:cxn>
                <a:cxn ang="0">
                  <a:pos x="82" y="71"/>
                </a:cxn>
                <a:cxn ang="0">
                  <a:pos x="79" y="65"/>
                </a:cxn>
                <a:cxn ang="0">
                  <a:pos x="78" y="61"/>
                </a:cxn>
                <a:cxn ang="0">
                  <a:pos x="70" y="63"/>
                </a:cxn>
                <a:cxn ang="0">
                  <a:pos x="63" y="71"/>
                </a:cxn>
                <a:cxn ang="0">
                  <a:pos x="57" y="73"/>
                </a:cxn>
                <a:cxn ang="0">
                  <a:pos x="54" y="70"/>
                </a:cxn>
                <a:cxn ang="0">
                  <a:pos x="61" y="60"/>
                </a:cxn>
                <a:cxn ang="0">
                  <a:pos x="71" y="53"/>
                </a:cxn>
                <a:cxn ang="0">
                  <a:pos x="71" y="50"/>
                </a:cxn>
                <a:cxn ang="0">
                  <a:pos x="67" y="45"/>
                </a:cxn>
                <a:cxn ang="0">
                  <a:pos x="63" y="38"/>
                </a:cxn>
                <a:cxn ang="0">
                  <a:pos x="63" y="35"/>
                </a:cxn>
                <a:cxn ang="0">
                  <a:pos x="51" y="50"/>
                </a:cxn>
                <a:cxn ang="0">
                  <a:pos x="39" y="64"/>
                </a:cxn>
                <a:cxn ang="0">
                  <a:pos x="27" y="63"/>
                </a:cxn>
                <a:cxn ang="0">
                  <a:pos x="19" y="60"/>
                </a:cxn>
                <a:cxn ang="0">
                  <a:pos x="20" y="49"/>
                </a:cxn>
                <a:cxn ang="0">
                  <a:pos x="20" y="33"/>
                </a:cxn>
                <a:cxn ang="0">
                  <a:pos x="19" y="26"/>
                </a:cxn>
                <a:cxn ang="0">
                  <a:pos x="16" y="28"/>
                </a:cxn>
                <a:cxn ang="0">
                  <a:pos x="9" y="34"/>
                </a:cxn>
                <a:cxn ang="0">
                  <a:pos x="4" y="35"/>
                </a:cxn>
                <a:cxn ang="0">
                  <a:pos x="3" y="34"/>
                </a:cxn>
                <a:cxn ang="0">
                  <a:pos x="0" y="33"/>
                </a:cxn>
                <a:cxn ang="0">
                  <a:pos x="5" y="22"/>
                </a:cxn>
                <a:cxn ang="0">
                  <a:pos x="17" y="7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3" y="3"/>
                </a:cxn>
              </a:cxnLst>
              <a:rect l="0" t="0" r="r" b="b"/>
              <a:pathLst>
                <a:path w="95" h="75">
                  <a:moveTo>
                    <a:pt x="33" y="3"/>
                  </a:moveTo>
                  <a:lnTo>
                    <a:pt x="33" y="3"/>
                  </a:lnTo>
                  <a:lnTo>
                    <a:pt x="30" y="32"/>
                  </a:lnTo>
                  <a:lnTo>
                    <a:pt x="29" y="45"/>
                  </a:lnTo>
                  <a:lnTo>
                    <a:pt x="29" y="5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6" y="50"/>
                  </a:lnTo>
                  <a:lnTo>
                    <a:pt x="42" y="46"/>
                  </a:lnTo>
                  <a:lnTo>
                    <a:pt x="48" y="40"/>
                  </a:lnTo>
                  <a:lnTo>
                    <a:pt x="52" y="33"/>
                  </a:lnTo>
                  <a:lnTo>
                    <a:pt x="62" y="20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78" y="5"/>
                  </a:lnTo>
                  <a:lnTo>
                    <a:pt x="78" y="5"/>
                  </a:lnTo>
                  <a:lnTo>
                    <a:pt x="79" y="10"/>
                  </a:lnTo>
                  <a:lnTo>
                    <a:pt x="79" y="13"/>
                  </a:lnTo>
                  <a:lnTo>
                    <a:pt x="77" y="16"/>
                  </a:lnTo>
                  <a:lnTo>
                    <a:pt x="76" y="19"/>
                  </a:lnTo>
                  <a:lnTo>
                    <a:pt x="70" y="25"/>
                  </a:lnTo>
                  <a:lnTo>
                    <a:pt x="68" y="28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73" y="38"/>
                  </a:lnTo>
                  <a:lnTo>
                    <a:pt x="77" y="41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5" y="42"/>
                  </a:lnTo>
                  <a:lnTo>
                    <a:pt x="95" y="44"/>
                  </a:lnTo>
                  <a:lnTo>
                    <a:pt x="93" y="47"/>
                  </a:lnTo>
                  <a:lnTo>
                    <a:pt x="91" y="50"/>
                  </a:lnTo>
                  <a:lnTo>
                    <a:pt x="88" y="53"/>
                  </a:lnTo>
                  <a:lnTo>
                    <a:pt x="88" y="53"/>
                  </a:lnTo>
                  <a:lnTo>
                    <a:pt x="90" y="58"/>
                  </a:lnTo>
                  <a:lnTo>
                    <a:pt x="93" y="62"/>
                  </a:lnTo>
                  <a:lnTo>
                    <a:pt x="94" y="65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0" y="74"/>
                  </a:lnTo>
                  <a:lnTo>
                    <a:pt x="87" y="75"/>
                  </a:lnTo>
                  <a:lnTo>
                    <a:pt x="84" y="75"/>
                  </a:lnTo>
                  <a:lnTo>
                    <a:pt x="84" y="75"/>
                  </a:lnTo>
                  <a:lnTo>
                    <a:pt x="82" y="71"/>
                  </a:lnTo>
                  <a:lnTo>
                    <a:pt x="81" y="68"/>
                  </a:lnTo>
                  <a:lnTo>
                    <a:pt x="79" y="65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73" y="61"/>
                  </a:lnTo>
                  <a:lnTo>
                    <a:pt x="70" y="63"/>
                  </a:lnTo>
                  <a:lnTo>
                    <a:pt x="65" y="68"/>
                  </a:lnTo>
                  <a:lnTo>
                    <a:pt x="63" y="71"/>
                  </a:lnTo>
                  <a:lnTo>
                    <a:pt x="61" y="73"/>
                  </a:lnTo>
                  <a:lnTo>
                    <a:pt x="57" y="73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57" y="64"/>
                  </a:lnTo>
                  <a:lnTo>
                    <a:pt x="61" y="60"/>
                  </a:lnTo>
                  <a:lnTo>
                    <a:pt x="66" y="57"/>
                  </a:lnTo>
                  <a:lnTo>
                    <a:pt x="71" y="53"/>
                  </a:lnTo>
                  <a:lnTo>
                    <a:pt x="71" y="53"/>
                  </a:lnTo>
                  <a:lnTo>
                    <a:pt x="71" y="50"/>
                  </a:lnTo>
                  <a:lnTo>
                    <a:pt x="70" y="48"/>
                  </a:lnTo>
                  <a:lnTo>
                    <a:pt x="67" y="45"/>
                  </a:lnTo>
                  <a:lnTo>
                    <a:pt x="64" y="41"/>
                  </a:lnTo>
                  <a:lnTo>
                    <a:pt x="63" y="38"/>
                  </a:lnTo>
                  <a:lnTo>
                    <a:pt x="63" y="35"/>
                  </a:lnTo>
                  <a:lnTo>
                    <a:pt x="63" y="35"/>
                  </a:lnTo>
                  <a:lnTo>
                    <a:pt x="56" y="43"/>
                  </a:lnTo>
                  <a:lnTo>
                    <a:pt x="51" y="50"/>
                  </a:lnTo>
                  <a:lnTo>
                    <a:pt x="46" y="58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27" y="63"/>
                  </a:lnTo>
                  <a:lnTo>
                    <a:pt x="23" y="62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20" y="49"/>
                  </a:lnTo>
                  <a:lnTo>
                    <a:pt x="20" y="41"/>
                  </a:lnTo>
                  <a:lnTo>
                    <a:pt x="20" y="33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7" y="26"/>
                  </a:lnTo>
                  <a:lnTo>
                    <a:pt x="16" y="28"/>
                  </a:lnTo>
                  <a:lnTo>
                    <a:pt x="12" y="31"/>
                  </a:lnTo>
                  <a:lnTo>
                    <a:pt x="9" y="34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3" y="34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5" y="22"/>
                  </a:lnTo>
                  <a:lnTo>
                    <a:pt x="11" y="14"/>
                  </a:lnTo>
                  <a:lnTo>
                    <a:pt x="17" y="7"/>
                  </a:lnTo>
                  <a:lnTo>
                    <a:pt x="20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8" name="Freeform 213"/>
            <p:cNvSpPr/>
            <p:nvPr/>
          </p:nvSpPr>
          <p:spPr bwMode="auto">
            <a:xfrm>
              <a:off x="6073776" y="1895475"/>
              <a:ext cx="34925" cy="1111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11" y="1"/>
                </a:cxn>
                <a:cxn ang="0">
                  <a:pos x="18" y="0"/>
                </a:cxn>
                <a:cxn ang="0">
                  <a:pos x="27" y="0"/>
                </a:cxn>
                <a:cxn ang="0">
                  <a:pos x="44" y="1"/>
                </a:cxn>
                <a:cxn ang="0">
                  <a:pos x="52" y="1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63" y="3"/>
                </a:cxn>
                <a:cxn ang="0">
                  <a:pos x="65" y="5"/>
                </a:cxn>
                <a:cxn ang="0">
                  <a:pos x="66" y="9"/>
                </a:cxn>
                <a:cxn ang="0">
                  <a:pos x="65" y="12"/>
                </a:cxn>
                <a:cxn ang="0">
                  <a:pos x="63" y="15"/>
                </a:cxn>
                <a:cxn ang="0">
                  <a:pos x="60" y="17"/>
                </a:cxn>
                <a:cxn ang="0">
                  <a:pos x="56" y="19"/>
                </a:cxn>
                <a:cxn ang="0">
                  <a:pos x="49" y="19"/>
                </a:cxn>
                <a:cxn ang="0">
                  <a:pos x="49" y="19"/>
                </a:cxn>
                <a:cxn ang="0">
                  <a:pos x="47" y="18"/>
                </a:cxn>
                <a:cxn ang="0">
                  <a:pos x="44" y="17"/>
                </a:cxn>
                <a:cxn ang="0">
                  <a:pos x="41" y="15"/>
                </a:cxn>
                <a:cxn ang="0">
                  <a:pos x="37" y="12"/>
                </a:cxn>
                <a:cxn ang="0">
                  <a:pos x="37" y="12"/>
                </a:cxn>
                <a:cxn ang="0">
                  <a:pos x="32" y="12"/>
                </a:cxn>
                <a:cxn ang="0">
                  <a:pos x="26" y="12"/>
                </a:cxn>
                <a:cxn ang="0">
                  <a:pos x="13" y="14"/>
                </a:cxn>
                <a:cxn ang="0">
                  <a:pos x="7" y="14"/>
                </a:cxn>
                <a:cxn ang="0">
                  <a:pos x="3" y="12"/>
                </a:cxn>
                <a:cxn ang="0">
                  <a:pos x="1" y="10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66" h="19">
                  <a:moveTo>
                    <a:pt x="0" y="7"/>
                  </a:move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44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3" y="3"/>
                  </a:lnTo>
                  <a:lnTo>
                    <a:pt x="65" y="5"/>
                  </a:lnTo>
                  <a:lnTo>
                    <a:pt x="66" y="9"/>
                  </a:lnTo>
                  <a:lnTo>
                    <a:pt x="65" y="12"/>
                  </a:lnTo>
                  <a:lnTo>
                    <a:pt x="63" y="15"/>
                  </a:lnTo>
                  <a:lnTo>
                    <a:pt x="60" y="17"/>
                  </a:lnTo>
                  <a:lnTo>
                    <a:pt x="56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7" y="18"/>
                  </a:lnTo>
                  <a:lnTo>
                    <a:pt x="44" y="17"/>
                  </a:lnTo>
                  <a:lnTo>
                    <a:pt x="41" y="15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2" y="12"/>
                  </a:lnTo>
                  <a:lnTo>
                    <a:pt x="26" y="12"/>
                  </a:lnTo>
                  <a:lnTo>
                    <a:pt x="13" y="14"/>
                  </a:lnTo>
                  <a:lnTo>
                    <a:pt x="7" y="14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9" name="Freeform 221"/>
            <p:cNvSpPr/>
            <p:nvPr/>
          </p:nvSpPr>
          <p:spPr bwMode="auto">
            <a:xfrm>
              <a:off x="6075363" y="1908175"/>
              <a:ext cx="33338" cy="9525"/>
            </a:xfrm>
            <a:custGeom>
              <a:avLst/>
              <a:gdLst/>
              <a:ahLst/>
              <a:cxnLst>
                <a:cxn ang="0">
                  <a:pos x="60" y="2"/>
                </a:cxn>
                <a:cxn ang="0">
                  <a:pos x="60" y="2"/>
                </a:cxn>
                <a:cxn ang="0">
                  <a:pos x="61" y="6"/>
                </a:cxn>
                <a:cxn ang="0">
                  <a:pos x="62" y="8"/>
                </a:cxn>
                <a:cxn ang="0">
                  <a:pos x="63" y="11"/>
                </a:cxn>
                <a:cxn ang="0">
                  <a:pos x="63" y="11"/>
                </a:cxn>
                <a:cxn ang="0">
                  <a:pos x="61" y="13"/>
                </a:cxn>
                <a:cxn ang="0">
                  <a:pos x="58" y="15"/>
                </a:cxn>
                <a:cxn ang="0">
                  <a:pos x="53" y="16"/>
                </a:cxn>
                <a:cxn ang="0">
                  <a:pos x="47" y="17"/>
                </a:cxn>
                <a:cxn ang="0">
                  <a:pos x="40" y="16"/>
                </a:cxn>
                <a:cxn ang="0">
                  <a:pos x="24" y="14"/>
                </a:cxn>
                <a:cxn ang="0">
                  <a:pos x="15" y="14"/>
                </a:cxn>
                <a:cxn ang="0">
                  <a:pos x="5" y="15"/>
                </a:cxn>
                <a:cxn ang="0">
                  <a:pos x="5" y="15"/>
                </a:cxn>
                <a:cxn ang="0">
                  <a:pos x="3" y="13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9" y="1"/>
                </a:cxn>
                <a:cxn ang="0">
                  <a:pos x="17" y="0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46" y="1"/>
                </a:cxn>
                <a:cxn ang="0">
                  <a:pos x="60" y="2"/>
                </a:cxn>
                <a:cxn ang="0">
                  <a:pos x="60" y="2"/>
                </a:cxn>
              </a:cxnLst>
              <a:rect l="0" t="0" r="r" b="b"/>
              <a:pathLst>
                <a:path w="62" h="17">
                  <a:moveTo>
                    <a:pt x="60" y="2"/>
                  </a:moveTo>
                  <a:lnTo>
                    <a:pt x="60" y="2"/>
                  </a:lnTo>
                  <a:lnTo>
                    <a:pt x="61" y="6"/>
                  </a:lnTo>
                  <a:lnTo>
                    <a:pt x="62" y="8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1" y="13"/>
                  </a:lnTo>
                  <a:lnTo>
                    <a:pt x="58" y="15"/>
                  </a:lnTo>
                  <a:lnTo>
                    <a:pt x="53" y="16"/>
                  </a:lnTo>
                  <a:lnTo>
                    <a:pt x="47" y="17"/>
                  </a:lnTo>
                  <a:lnTo>
                    <a:pt x="40" y="16"/>
                  </a:lnTo>
                  <a:lnTo>
                    <a:pt x="24" y="14"/>
                  </a:lnTo>
                  <a:lnTo>
                    <a:pt x="15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3"/>
                  </a:lnTo>
                  <a:lnTo>
                    <a:pt x="9" y="1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6" y="1"/>
                  </a:lnTo>
                  <a:lnTo>
                    <a:pt x="60" y="2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510" y="45720"/>
            <a:ext cx="3213100" cy="1038225"/>
          </a:xfrm>
          <a:prstGeom prst="rect">
            <a:avLst/>
          </a:prstGeom>
        </p:spPr>
      </p:pic>
    </p:spTree>
  </p:cSld>
  <p:clrMapOvr>
    <a:masterClrMapping/>
  </p:clrMapOvr>
  <p:transition advClick="0" advTm="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reeform 6"/>
          <p:cNvSpPr>
            <a:spLocks noEditPoints="1" noChangeArrowheads="1"/>
          </p:cNvSpPr>
          <p:nvPr/>
        </p:nvSpPr>
        <p:spPr bwMode="auto">
          <a:xfrm>
            <a:off x="3587751" y="1831747"/>
            <a:ext cx="5167313" cy="2794069"/>
          </a:xfrm>
          <a:custGeom>
            <a:avLst/>
            <a:gdLst>
              <a:gd name="T0" fmla="*/ 462 w 504"/>
              <a:gd name="T1" fmla="*/ 221 h 363"/>
              <a:gd name="T2" fmla="*/ 461 w 504"/>
              <a:gd name="T3" fmla="*/ 65 h 363"/>
              <a:gd name="T4" fmla="*/ 213 w 504"/>
              <a:gd name="T5" fmla="*/ 37 h 363"/>
              <a:gd name="T6" fmla="*/ 59 w 504"/>
              <a:gd name="T7" fmla="*/ 0 h 363"/>
              <a:gd name="T8" fmla="*/ 84 w 504"/>
              <a:gd name="T9" fmla="*/ 91 h 363"/>
              <a:gd name="T10" fmla="*/ 48 w 504"/>
              <a:gd name="T11" fmla="*/ 67 h 363"/>
              <a:gd name="T12" fmla="*/ 42 w 504"/>
              <a:gd name="T13" fmla="*/ 90 h 363"/>
              <a:gd name="T14" fmla="*/ 193 w 504"/>
              <a:gd name="T15" fmla="*/ 128 h 363"/>
              <a:gd name="T16" fmla="*/ 40 w 504"/>
              <a:gd name="T17" fmla="*/ 171 h 363"/>
              <a:gd name="T18" fmla="*/ 51 w 504"/>
              <a:gd name="T19" fmla="*/ 137 h 363"/>
              <a:gd name="T20" fmla="*/ 69 w 504"/>
              <a:gd name="T21" fmla="*/ 219 h 363"/>
              <a:gd name="T22" fmla="*/ 74 w 504"/>
              <a:gd name="T23" fmla="*/ 155 h 363"/>
              <a:gd name="T24" fmla="*/ 142 w 504"/>
              <a:gd name="T25" fmla="*/ 264 h 363"/>
              <a:gd name="T26" fmla="*/ 136 w 504"/>
              <a:gd name="T27" fmla="*/ 289 h 363"/>
              <a:gd name="T28" fmla="*/ 207 w 504"/>
              <a:gd name="T29" fmla="*/ 291 h 363"/>
              <a:gd name="T30" fmla="*/ 213 w 504"/>
              <a:gd name="T31" fmla="*/ 302 h 363"/>
              <a:gd name="T32" fmla="*/ 230 w 504"/>
              <a:gd name="T33" fmla="*/ 197 h 363"/>
              <a:gd name="T34" fmla="*/ 277 w 504"/>
              <a:gd name="T35" fmla="*/ 195 h 363"/>
              <a:gd name="T36" fmla="*/ 407 w 504"/>
              <a:gd name="T37" fmla="*/ 300 h 363"/>
              <a:gd name="T38" fmla="*/ 415 w 504"/>
              <a:gd name="T39" fmla="*/ 335 h 363"/>
              <a:gd name="T40" fmla="*/ 489 w 504"/>
              <a:gd name="T41" fmla="*/ 300 h 363"/>
              <a:gd name="T42" fmla="*/ 213 w 504"/>
              <a:gd name="T43" fmla="*/ 76 h 363"/>
              <a:gd name="T44" fmla="*/ 153 w 504"/>
              <a:gd name="T45" fmla="*/ 266 h 363"/>
              <a:gd name="T46" fmla="*/ 151 w 504"/>
              <a:gd name="T47" fmla="*/ 265 h 363"/>
              <a:gd name="T48" fmla="*/ 136 w 504"/>
              <a:gd name="T49" fmla="*/ 283 h 363"/>
              <a:gd name="T50" fmla="*/ 192 w 504"/>
              <a:gd name="T51" fmla="*/ 286 h 363"/>
              <a:gd name="T52" fmla="*/ 148 w 504"/>
              <a:gd name="T53" fmla="*/ 265 h 363"/>
              <a:gd name="T54" fmla="*/ 190 w 504"/>
              <a:gd name="T55" fmla="*/ 304 h 363"/>
              <a:gd name="T56" fmla="*/ 204 w 504"/>
              <a:gd name="T57" fmla="*/ 274 h 363"/>
              <a:gd name="T58" fmla="*/ 190 w 504"/>
              <a:gd name="T59" fmla="*/ 144 h 363"/>
              <a:gd name="T60" fmla="*/ 199 w 504"/>
              <a:gd name="T61" fmla="*/ 115 h 363"/>
              <a:gd name="T62" fmla="*/ 222 w 504"/>
              <a:gd name="T63" fmla="*/ 179 h 363"/>
              <a:gd name="T64" fmla="*/ 229 w 504"/>
              <a:gd name="T65" fmla="*/ 191 h 363"/>
              <a:gd name="T66" fmla="*/ 217 w 504"/>
              <a:gd name="T67" fmla="*/ 62 h 363"/>
              <a:gd name="T68" fmla="*/ 458 w 504"/>
              <a:gd name="T69" fmla="*/ 49 h 363"/>
              <a:gd name="T70" fmla="*/ 444 w 504"/>
              <a:gd name="T71" fmla="*/ 174 h 363"/>
              <a:gd name="T72" fmla="*/ 343 w 504"/>
              <a:gd name="T73" fmla="*/ 39 h 363"/>
              <a:gd name="T74" fmla="*/ 237 w 504"/>
              <a:gd name="T75" fmla="*/ 85 h 363"/>
              <a:gd name="T76" fmla="*/ 357 w 504"/>
              <a:gd name="T77" fmla="*/ 192 h 363"/>
              <a:gd name="T78" fmla="*/ 436 w 504"/>
              <a:gd name="T79" fmla="*/ 168 h 363"/>
              <a:gd name="T80" fmla="*/ 241 w 504"/>
              <a:gd name="T81" fmla="*/ 129 h 363"/>
              <a:gd name="T82" fmla="*/ 253 w 504"/>
              <a:gd name="T83" fmla="*/ 177 h 363"/>
              <a:gd name="T84" fmla="*/ 356 w 504"/>
              <a:gd name="T85" fmla="*/ 177 h 363"/>
              <a:gd name="T86" fmla="*/ 436 w 504"/>
              <a:gd name="T87" fmla="*/ 51 h 363"/>
              <a:gd name="T88" fmla="*/ 410 w 504"/>
              <a:gd name="T89" fmla="*/ 117 h 363"/>
              <a:gd name="T90" fmla="*/ 394 w 504"/>
              <a:gd name="T91" fmla="*/ 92 h 363"/>
              <a:gd name="T92" fmla="*/ 367 w 504"/>
              <a:gd name="T93" fmla="*/ 154 h 363"/>
              <a:gd name="T94" fmla="*/ 361 w 504"/>
              <a:gd name="T95" fmla="*/ 139 h 363"/>
              <a:gd name="T96" fmla="*/ 373 w 504"/>
              <a:gd name="T97" fmla="*/ 112 h 363"/>
              <a:gd name="T98" fmla="*/ 361 w 504"/>
              <a:gd name="T99" fmla="*/ 196 h 363"/>
              <a:gd name="T100" fmla="*/ 372 w 504"/>
              <a:gd name="T101" fmla="*/ 171 h 363"/>
              <a:gd name="T102" fmla="*/ 382 w 504"/>
              <a:gd name="T103" fmla="*/ 202 h 363"/>
              <a:gd name="T104" fmla="*/ 391 w 504"/>
              <a:gd name="T105" fmla="*/ 160 h 363"/>
              <a:gd name="T106" fmla="*/ 421 w 504"/>
              <a:gd name="T107" fmla="*/ 186 h 363"/>
              <a:gd name="T108" fmla="*/ 442 w 504"/>
              <a:gd name="T109" fmla="*/ 189 h 363"/>
              <a:gd name="T110" fmla="*/ 464 w 504"/>
              <a:gd name="T111" fmla="*/ 279 h 363"/>
              <a:gd name="T112" fmla="*/ 414 w 504"/>
              <a:gd name="T113" fmla="*/ 308 h 363"/>
              <a:gd name="T114" fmla="*/ 429 w 504"/>
              <a:gd name="T115" fmla="*/ 322 h 363"/>
              <a:gd name="T116" fmla="*/ 440 w 504"/>
              <a:gd name="T117" fmla="*/ 309 h 363"/>
              <a:gd name="T118" fmla="*/ 434 w 504"/>
              <a:gd name="T119" fmla="*/ 292 h 3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04"/>
              <a:gd name="T181" fmla="*/ 0 h 363"/>
              <a:gd name="T182" fmla="*/ 504 w 504"/>
              <a:gd name="T183" fmla="*/ 363 h 3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04" h="363">
                <a:moveTo>
                  <a:pt x="488" y="298"/>
                </a:moveTo>
                <a:cubicBezTo>
                  <a:pt x="487" y="298"/>
                  <a:pt x="487" y="298"/>
                  <a:pt x="487" y="298"/>
                </a:cubicBezTo>
                <a:cubicBezTo>
                  <a:pt x="485" y="298"/>
                  <a:pt x="484" y="299"/>
                  <a:pt x="483" y="299"/>
                </a:cubicBezTo>
                <a:cubicBezTo>
                  <a:pt x="485" y="297"/>
                  <a:pt x="485" y="297"/>
                  <a:pt x="485" y="297"/>
                </a:cubicBezTo>
                <a:cubicBezTo>
                  <a:pt x="483" y="295"/>
                  <a:pt x="481" y="292"/>
                  <a:pt x="480" y="289"/>
                </a:cubicBezTo>
                <a:cubicBezTo>
                  <a:pt x="478" y="286"/>
                  <a:pt x="476" y="283"/>
                  <a:pt x="473" y="281"/>
                </a:cubicBezTo>
                <a:cubicBezTo>
                  <a:pt x="471" y="280"/>
                  <a:pt x="470" y="279"/>
                  <a:pt x="468" y="279"/>
                </a:cubicBezTo>
                <a:cubicBezTo>
                  <a:pt x="459" y="263"/>
                  <a:pt x="459" y="263"/>
                  <a:pt x="459" y="263"/>
                </a:cubicBezTo>
                <a:cubicBezTo>
                  <a:pt x="462" y="221"/>
                  <a:pt x="462" y="221"/>
                  <a:pt x="462" y="221"/>
                </a:cubicBezTo>
                <a:cubicBezTo>
                  <a:pt x="462" y="221"/>
                  <a:pt x="462" y="221"/>
                  <a:pt x="462" y="221"/>
                </a:cubicBezTo>
                <a:cubicBezTo>
                  <a:pt x="462" y="221"/>
                  <a:pt x="459" y="212"/>
                  <a:pt x="455" y="201"/>
                </a:cubicBezTo>
                <a:cubicBezTo>
                  <a:pt x="454" y="198"/>
                  <a:pt x="453" y="194"/>
                  <a:pt x="452" y="191"/>
                </a:cubicBezTo>
                <a:cubicBezTo>
                  <a:pt x="455" y="190"/>
                  <a:pt x="458" y="189"/>
                  <a:pt x="459" y="187"/>
                </a:cubicBezTo>
                <a:cubicBezTo>
                  <a:pt x="461" y="185"/>
                  <a:pt x="461" y="183"/>
                  <a:pt x="461" y="182"/>
                </a:cubicBezTo>
                <a:cubicBezTo>
                  <a:pt x="461" y="181"/>
                  <a:pt x="461" y="181"/>
                  <a:pt x="461" y="180"/>
                </a:cubicBezTo>
                <a:cubicBezTo>
                  <a:pt x="461" y="175"/>
                  <a:pt x="461" y="171"/>
                  <a:pt x="461" y="166"/>
                </a:cubicBezTo>
                <a:cubicBezTo>
                  <a:pt x="461" y="156"/>
                  <a:pt x="461" y="146"/>
                  <a:pt x="461" y="136"/>
                </a:cubicBezTo>
                <a:cubicBezTo>
                  <a:pt x="461" y="113"/>
                  <a:pt x="461" y="89"/>
                  <a:pt x="461" y="65"/>
                </a:cubicBezTo>
                <a:cubicBezTo>
                  <a:pt x="461" y="62"/>
                  <a:pt x="462" y="56"/>
                  <a:pt x="462" y="49"/>
                </a:cubicBezTo>
                <a:cubicBezTo>
                  <a:pt x="462" y="44"/>
                  <a:pt x="462" y="38"/>
                  <a:pt x="460" y="33"/>
                </a:cubicBezTo>
                <a:cubicBezTo>
                  <a:pt x="459" y="31"/>
                  <a:pt x="457" y="29"/>
                  <a:pt x="455" y="27"/>
                </a:cubicBezTo>
                <a:cubicBezTo>
                  <a:pt x="453" y="26"/>
                  <a:pt x="450" y="25"/>
                  <a:pt x="447" y="25"/>
                </a:cubicBezTo>
                <a:cubicBezTo>
                  <a:pt x="395" y="25"/>
                  <a:pt x="336" y="25"/>
                  <a:pt x="283" y="25"/>
                </a:cubicBezTo>
                <a:cubicBezTo>
                  <a:pt x="267" y="25"/>
                  <a:pt x="239" y="25"/>
                  <a:pt x="224" y="26"/>
                </a:cubicBezTo>
                <a:cubicBezTo>
                  <a:pt x="222" y="26"/>
                  <a:pt x="221" y="27"/>
                  <a:pt x="220" y="27"/>
                </a:cubicBezTo>
                <a:cubicBezTo>
                  <a:pt x="220" y="27"/>
                  <a:pt x="220" y="28"/>
                  <a:pt x="220" y="28"/>
                </a:cubicBezTo>
                <a:cubicBezTo>
                  <a:pt x="216" y="30"/>
                  <a:pt x="214" y="33"/>
                  <a:pt x="213" y="37"/>
                </a:cubicBezTo>
                <a:cubicBezTo>
                  <a:pt x="211" y="41"/>
                  <a:pt x="211" y="46"/>
                  <a:pt x="211" y="50"/>
                </a:cubicBezTo>
                <a:cubicBezTo>
                  <a:pt x="211" y="51"/>
                  <a:pt x="211" y="52"/>
                  <a:pt x="211" y="53"/>
                </a:cubicBezTo>
                <a:cubicBezTo>
                  <a:pt x="211" y="65"/>
                  <a:pt x="211" y="75"/>
                  <a:pt x="211" y="85"/>
                </a:cubicBezTo>
                <a:cubicBezTo>
                  <a:pt x="84" y="85"/>
                  <a:pt x="84" y="85"/>
                  <a:pt x="84" y="85"/>
                </a:cubicBezTo>
                <a:cubicBezTo>
                  <a:pt x="81" y="85"/>
                  <a:pt x="79" y="84"/>
                  <a:pt x="77" y="83"/>
                </a:cubicBezTo>
                <a:cubicBezTo>
                  <a:pt x="75" y="81"/>
                  <a:pt x="74" y="79"/>
                  <a:pt x="74" y="77"/>
                </a:cubicBezTo>
                <a:cubicBezTo>
                  <a:pt x="74" y="13"/>
                  <a:pt x="74" y="13"/>
                  <a:pt x="74" y="13"/>
                </a:cubicBezTo>
                <a:cubicBezTo>
                  <a:pt x="74" y="10"/>
                  <a:pt x="73" y="6"/>
                  <a:pt x="70" y="4"/>
                </a:cubicBezTo>
                <a:cubicBezTo>
                  <a:pt x="67" y="1"/>
                  <a:pt x="63" y="0"/>
                  <a:pt x="59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"/>
                  <a:pt x="1" y="6"/>
                  <a:pt x="2" y="6"/>
                </a:cubicBezTo>
                <a:cubicBezTo>
                  <a:pt x="59" y="6"/>
                  <a:pt x="59" y="6"/>
                  <a:pt x="59" y="6"/>
                </a:cubicBezTo>
                <a:cubicBezTo>
                  <a:pt x="62" y="6"/>
                  <a:pt x="64" y="6"/>
                  <a:pt x="66" y="8"/>
                </a:cubicBezTo>
                <a:cubicBezTo>
                  <a:pt x="68" y="9"/>
                  <a:pt x="69" y="11"/>
                  <a:pt x="69" y="13"/>
                </a:cubicBezTo>
                <a:cubicBezTo>
                  <a:pt x="69" y="77"/>
                  <a:pt x="69" y="77"/>
                  <a:pt x="69" y="77"/>
                </a:cubicBezTo>
                <a:cubicBezTo>
                  <a:pt x="69" y="81"/>
                  <a:pt x="71" y="84"/>
                  <a:pt x="73" y="87"/>
                </a:cubicBezTo>
                <a:cubicBezTo>
                  <a:pt x="76" y="89"/>
                  <a:pt x="80" y="91"/>
                  <a:pt x="84" y="91"/>
                </a:cubicBezTo>
                <a:cubicBezTo>
                  <a:pt x="211" y="91"/>
                  <a:pt x="211" y="91"/>
                  <a:pt x="211" y="91"/>
                </a:cubicBezTo>
                <a:cubicBezTo>
                  <a:pt x="211" y="94"/>
                  <a:pt x="211" y="96"/>
                  <a:pt x="211" y="99"/>
                </a:cubicBezTo>
                <a:cubicBezTo>
                  <a:pt x="209" y="99"/>
                  <a:pt x="207" y="98"/>
                  <a:pt x="206" y="98"/>
                </a:cubicBezTo>
                <a:cubicBezTo>
                  <a:pt x="204" y="98"/>
                  <a:pt x="202" y="99"/>
                  <a:pt x="201" y="99"/>
                </a:cubicBezTo>
                <a:cubicBezTo>
                  <a:pt x="201" y="98"/>
                  <a:pt x="200" y="98"/>
                  <a:pt x="199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5" y="98"/>
                  <a:pt x="52" y="97"/>
                  <a:pt x="51" y="95"/>
                </a:cubicBezTo>
                <a:cubicBezTo>
                  <a:pt x="49" y="94"/>
                  <a:pt x="48" y="92"/>
                  <a:pt x="48" y="90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3"/>
                  <a:pt x="46" y="60"/>
                  <a:pt x="43" y="58"/>
                </a:cubicBezTo>
                <a:cubicBezTo>
                  <a:pt x="41" y="55"/>
                  <a:pt x="37" y="54"/>
                  <a:pt x="33" y="54"/>
                </a:cubicBezTo>
                <a:cubicBezTo>
                  <a:pt x="2" y="54"/>
                  <a:pt x="2" y="54"/>
                  <a:pt x="2" y="54"/>
                </a:cubicBezTo>
                <a:cubicBezTo>
                  <a:pt x="1" y="54"/>
                  <a:pt x="0" y="55"/>
                  <a:pt x="0" y="56"/>
                </a:cubicBezTo>
                <a:cubicBezTo>
                  <a:pt x="0" y="58"/>
                  <a:pt x="1" y="59"/>
                  <a:pt x="2" y="59"/>
                </a:cubicBezTo>
                <a:cubicBezTo>
                  <a:pt x="33" y="59"/>
                  <a:pt x="33" y="59"/>
                  <a:pt x="33" y="59"/>
                </a:cubicBezTo>
                <a:cubicBezTo>
                  <a:pt x="35" y="59"/>
                  <a:pt x="38" y="60"/>
                  <a:pt x="40" y="62"/>
                </a:cubicBezTo>
                <a:cubicBezTo>
                  <a:pt x="41" y="63"/>
                  <a:pt x="42" y="65"/>
                  <a:pt x="42" y="67"/>
                </a:cubicBezTo>
                <a:cubicBezTo>
                  <a:pt x="42" y="90"/>
                  <a:pt x="42" y="90"/>
                  <a:pt x="42" y="90"/>
                </a:cubicBezTo>
                <a:cubicBezTo>
                  <a:pt x="42" y="94"/>
                  <a:pt x="44" y="97"/>
                  <a:pt x="47" y="100"/>
                </a:cubicBezTo>
                <a:cubicBezTo>
                  <a:pt x="50" y="102"/>
                  <a:pt x="53" y="103"/>
                  <a:pt x="58" y="103"/>
                </a:cubicBezTo>
                <a:cubicBezTo>
                  <a:pt x="197" y="103"/>
                  <a:pt x="197" y="103"/>
                  <a:pt x="197" y="103"/>
                </a:cubicBezTo>
                <a:cubicBezTo>
                  <a:pt x="197" y="106"/>
                  <a:pt x="196" y="110"/>
                  <a:pt x="196" y="113"/>
                </a:cubicBezTo>
                <a:cubicBezTo>
                  <a:pt x="2" y="113"/>
                  <a:pt x="2" y="113"/>
                  <a:pt x="2" y="113"/>
                </a:cubicBezTo>
                <a:cubicBezTo>
                  <a:pt x="1" y="113"/>
                  <a:pt x="0" y="114"/>
                  <a:pt x="0" y="115"/>
                </a:cubicBezTo>
                <a:cubicBezTo>
                  <a:pt x="0" y="117"/>
                  <a:pt x="1" y="118"/>
                  <a:pt x="2" y="118"/>
                </a:cubicBezTo>
                <a:cubicBezTo>
                  <a:pt x="195" y="118"/>
                  <a:pt x="195" y="118"/>
                  <a:pt x="195" y="118"/>
                </a:cubicBezTo>
                <a:cubicBezTo>
                  <a:pt x="194" y="121"/>
                  <a:pt x="193" y="125"/>
                  <a:pt x="193" y="128"/>
                </a:cubicBezTo>
                <a:cubicBezTo>
                  <a:pt x="193" y="128"/>
                  <a:pt x="193" y="128"/>
                  <a:pt x="193" y="128"/>
                </a:cubicBezTo>
                <a:cubicBezTo>
                  <a:pt x="193" y="128"/>
                  <a:pt x="193" y="128"/>
                  <a:pt x="193" y="128"/>
                </a:cubicBezTo>
                <a:cubicBezTo>
                  <a:pt x="191" y="129"/>
                  <a:pt x="190" y="130"/>
                  <a:pt x="188" y="131"/>
                </a:cubicBezTo>
                <a:cubicBezTo>
                  <a:pt x="188" y="130"/>
                  <a:pt x="187" y="129"/>
                  <a:pt x="186" y="129"/>
                </a:cubicBezTo>
                <a:cubicBezTo>
                  <a:pt x="58" y="129"/>
                  <a:pt x="58" y="129"/>
                  <a:pt x="58" y="129"/>
                </a:cubicBezTo>
                <a:cubicBezTo>
                  <a:pt x="53" y="129"/>
                  <a:pt x="50" y="130"/>
                  <a:pt x="47" y="133"/>
                </a:cubicBezTo>
                <a:cubicBezTo>
                  <a:pt x="44" y="135"/>
                  <a:pt x="42" y="139"/>
                  <a:pt x="42" y="143"/>
                </a:cubicBezTo>
                <a:cubicBezTo>
                  <a:pt x="42" y="165"/>
                  <a:pt x="42" y="165"/>
                  <a:pt x="42" y="165"/>
                </a:cubicBezTo>
                <a:cubicBezTo>
                  <a:pt x="42" y="167"/>
                  <a:pt x="41" y="169"/>
                  <a:pt x="40" y="171"/>
                </a:cubicBezTo>
                <a:cubicBezTo>
                  <a:pt x="38" y="172"/>
                  <a:pt x="35" y="173"/>
                  <a:pt x="33" y="173"/>
                </a:cubicBezTo>
                <a:cubicBezTo>
                  <a:pt x="2" y="173"/>
                  <a:pt x="2" y="173"/>
                  <a:pt x="2" y="173"/>
                </a:cubicBezTo>
                <a:cubicBezTo>
                  <a:pt x="1" y="173"/>
                  <a:pt x="0" y="174"/>
                  <a:pt x="0" y="176"/>
                </a:cubicBezTo>
                <a:cubicBezTo>
                  <a:pt x="0" y="177"/>
                  <a:pt x="1" y="179"/>
                  <a:pt x="2" y="179"/>
                </a:cubicBezTo>
                <a:cubicBezTo>
                  <a:pt x="33" y="179"/>
                  <a:pt x="33" y="179"/>
                  <a:pt x="33" y="179"/>
                </a:cubicBezTo>
                <a:cubicBezTo>
                  <a:pt x="37" y="179"/>
                  <a:pt x="41" y="177"/>
                  <a:pt x="43" y="175"/>
                </a:cubicBezTo>
                <a:cubicBezTo>
                  <a:pt x="46" y="172"/>
                  <a:pt x="48" y="169"/>
                  <a:pt x="48" y="165"/>
                </a:cubicBezTo>
                <a:cubicBezTo>
                  <a:pt x="48" y="143"/>
                  <a:pt x="48" y="143"/>
                  <a:pt x="48" y="143"/>
                </a:cubicBezTo>
                <a:cubicBezTo>
                  <a:pt x="48" y="140"/>
                  <a:pt x="49" y="139"/>
                  <a:pt x="51" y="137"/>
                </a:cubicBezTo>
                <a:cubicBezTo>
                  <a:pt x="52" y="136"/>
                  <a:pt x="55" y="135"/>
                  <a:pt x="58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78" y="136"/>
                  <a:pt x="175" y="138"/>
                  <a:pt x="172" y="140"/>
                </a:cubicBezTo>
                <a:cubicBezTo>
                  <a:pt x="171" y="141"/>
                  <a:pt x="170" y="142"/>
                  <a:pt x="169" y="142"/>
                </a:cubicBezTo>
                <a:cubicBezTo>
                  <a:pt x="168" y="142"/>
                  <a:pt x="168" y="142"/>
                  <a:pt x="167" y="142"/>
                </a:cubicBezTo>
                <a:cubicBezTo>
                  <a:pt x="84" y="142"/>
                  <a:pt x="84" y="142"/>
                  <a:pt x="84" y="142"/>
                </a:cubicBezTo>
                <a:cubicBezTo>
                  <a:pt x="80" y="142"/>
                  <a:pt x="76" y="143"/>
                  <a:pt x="73" y="145"/>
                </a:cubicBezTo>
                <a:cubicBezTo>
                  <a:pt x="71" y="148"/>
                  <a:pt x="69" y="151"/>
                  <a:pt x="69" y="155"/>
                </a:cubicBezTo>
                <a:cubicBezTo>
                  <a:pt x="69" y="219"/>
                  <a:pt x="69" y="219"/>
                  <a:pt x="69" y="219"/>
                </a:cubicBezTo>
                <a:cubicBezTo>
                  <a:pt x="69" y="221"/>
                  <a:pt x="68" y="223"/>
                  <a:pt x="66" y="224"/>
                </a:cubicBezTo>
                <a:cubicBezTo>
                  <a:pt x="64" y="226"/>
                  <a:pt x="62" y="227"/>
                  <a:pt x="59" y="227"/>
                </a:cubicBezTo>
                <a:cubicBezTo>
                  <a:pt x="2" y="227"/>
                  <a:pt x="2" y="227"/>
                  <a:pt x="2" y="227"/>
                </a:cubicBezTo>
                <a:cubicBezTo>
                  <a:pt x="1" y="227"/>
                  <a:pt x="0" y="228"/>
                  <a:pt x="0" y="230"/>
                </a:cubicBezTo>
                <a:cubicBezTo>
                  <a:pt x="0" y="231"/>
                  <a:pt x="1" y="232"/>
                  <a:pt x="2" y="232"/>
                </a:cubicBezTo>
                <a:cubicBezTo>
                  <a:pt x="59" y="232"/>
                  <a:pt x="59" y="232"/>
                  <a:pt x="59" y="232"/>
                </a:cubicBezTo>
                <a:cubicBezTo>
                  <a:pt x="63" y="232"/>
                  <a:pt x="67" y="231"/>
                  <a:pt x="70" y="229"/>
                </a:cubicBezTo>
                <a:cubicBezTo>
                  <a:pt x="73" y="226"/>
                  <a:pt x="74" y="223"/>
                  <a:pt x="74" y="219"/>
                </a:cubicBezTo>
                <a:cubicBezTo>
                  <a:pt x="74" y="155"/>
                  <a:pt x="74" y="155"/>
                  <a:pt x="74" y="155"/>
                </a:cubicBezTo>
                <a:cubicBezTo>
                  <a:pt x="74" y="153"/>
                  <a:pt x="75" y="151"/>
                  <a:pt x="77" y="150"/>
                </a:cubicBezTo>
                <a:cubicBezTo>
                  <a:pt x="79" y="148"/>
                  <a:pt x="81" y="147"/>
                  <a:pt x="84" y="147"/>
                </a:cubicBezTo>
                <a:cubicBezTo>
                  <a:pt x="164" y="147"/>
                  <a:pt x="164" y="147"/>
                  <a:pt x="164" y="147"/>
                </a:cubicBezTo>
                <a:cubicBezTo>
                  <a:pt x="162" y="151"/>
                  <a:pt x="161" y="155"/>
                  <a:pt x="161" y="159"/>
                </a:cubicBezTo>
                <a:cubicBezTo>
                  <a:pt x="158" y="193"/>
                  <a:pt x="160" y="227"/>
                  <a:pt x="154" y="260"/>
                </a:cubicBezTo>
                <a:cubicBezTo>
                  <a:pt x="152" y="257"/>
                  <a:pt x="152" y="257"/>
                  <a:pt x="152" y="257"/>
                </a:cubicBezTo>
                <a:cubicBezTo>
                  <a:pt x="149" y="259"/>
                  <a:pt x="146" y="261"/>
                  <a:pt x="143" y="263"/>
                </a:cubicBezTo>
                <a:cubicBezTo>
                  <a:pt x="142" y="264"/>
                  <a:pt x="142" y="264"/>
                  <a:pt x="142" y="264"/>
                </a:cubicBezTo>
                <a:cubicBezTo>
                  <a:pt x="142" y="264"/>
                  <a:pt x="142" y="264"/>
                  <a:pt x="142" y="264"/>
                </a:cubicBezTo>
                <a:cubicBezTo>
                  <a:pt x="141" y="269"/>
                  <a:pt x="140" y="273"/>
                  <a:pt x="139" y="278"/>
                </a:cubicBezTo>
                <a:cubicBezTo>
                  <a:pt x="138" y="277"/>
                  <a:pt x="138" y="277"/>
                  <a:pt x="138" y="277"/>
                </a:cubicBezTo>
                <a:cubicBezTo>
                  <a:pt x="138" y="277"/>
                  <a:pt x="138" y="278"/>
                  <a:pt x="137" y="278"/>
                </a:cubicBezTo>
                <a:cubicBezTo>
                  <a:pt x="136" y="278"/>
                  <a:pt x="135" y="279"/>
                  <a:pt x="134" y="280"/>
                </a:cubicBezTo>
                <a:cubicBezTo>
                  <a:pt x="133" y="281"/>
                  <a:pt x="132" y="282"/>
                  <a:pt x="132" y="283"/>
                </a:cubicBezTo>
                <a:cubicBezTo>
                  <a:pt x="129" y="293"/>
                  <a:pt x="125" y="302"/>
                  <a:pt x="122" y="312"/>
                </a:cubicBezTo>
                <a:cubicBezTo>
                  <a:pt x="126" y="314"/>
                  <a:pt x="126" y="314"/>
                  <a:pt x="126" y="314"/>
                </a:cubicBezTo>
                <a:cubicBezTo>
                  <a:pt x="129" y="304"/>
                  <a:pt x="132" y="295"/>
                  <a:pt x="135" y="286"/>
                </a:cubicBezTo>
                <a:cubicBezTo>
                  <a:pt x="135" y="287"/>
                  <a:pt x="136" y="288"/>
                  <a:pt x="136" y="289"/>
                </a:cubicBezTo>
                <a:cubicBezTo>
                  <a:pt x="136" y="290"/>
                  <a:pt x="136" y="290"/>
                  <a:pt x="136" y="291"/>
                </a:cubicBezTo>
                <a:cubicBezTo>
                  <a:pt x="140" y="292"/>
                  <a:pt x="140" y="292"/>
                  <a:pt x="140" y="292"/>
                </a:cubicBezTo>
                <a:cubicBezTo>
                  <a:pt x="141" y="293"/>
                  <a:pt x="142" y="293"/>
                  <a:pt x="143" y="294"/>
                </a:cubicBezTo>
                <a:cubicBezTo>
                  <a:pt x="153" y="299"/>
                  <a:pt x="163" y="304"/>
                  <a:pt x="173" y="306"/>
                </a:cubicBezTo>
                <a:cubicBezTo>
                  <a:pt x="179" y="308"/>
                  <a:pt x="185" y="309"/>
                  <a:pt x="191" y="309"/>
                </a:cubicBezTo>
                <a:cubicBezTo>
                  <a:pt x="196" y="309"/>
                  <a:pt x="202" y="308"/>
                  <a:pt x="207" y="307"/>
                </a:cubicBezTo>
                <a:cubicBezTo>
                  <a:pt x="205" y="303"/>
                  <a:pt x="205" y="303"/>
                  <a:pt x="205" y="303"/>
                </a:cubicBezTo>
                <a:cubicBezTo>
                  <a:pt x="203" y="304"/>
                  <a:pt x="200" y="304"/>
                  <a:pt x="198" y="304"/>
                </a:cubicBezTo>
                <a:cubicBezTo>
                  <a:pt x="201" y="300"/>
                  <a:pt x="204" y="296"/>
                  <a:pt x="207" y="291"/>
                </a:cubicBezTo>
                <a:cubicBezTo>
                  <a:pt x="206" y="294"/>
                  <a:pt x="205" y="297"/>
                  <a:pt x="204" y="300"/>
                </a:cubicBezTo>
                <a:cubicBezTo>
                  <a:pt x="208" y="301"/>
                  <a:pt x="208" y="301"/>
                  <a:pt x="208" y="301"/>
                </a:cubicBezTo>
                <a:cubicBezTo>
                  <a:pt x="208" y="301"/>
                  <a:pt x="208" y="300"/>
                  <a:pt x="208" y="299"/>
                </a:cubicBezTo>
                <a:cubicBezTo>
                  <a:pt x="209" y="300"/>
                  <a:pt x="209" y="301"/>
                  <a:pt x="209" y="302"/>
                </a:cubicBezTo>
                <a:cubicBezTo>
                  <a:pt x="209" y="304"/>
                  <a:pt x="208" y="307"/>
                  <a:pt x="207" y="309"/>
                </a:cubicBezTo>
                <a:cubicBezTo>
                  <a:pt x="205" y="318"/>
                  <a:pt x="202" y="327"/>
                  <a:pt x="199" y="336"/>
                </a:cubicBezTo>
                <a:cubicBezTo>
                  <a:pt x="203" y="337"/>
                  <a:pt x="203" y="337"/>
                  <a:pt x="203" y="337"/>
                </a:cubicBezTo>
                <a:cubicBezTo>
                  <a:pt x="206" y="328"/>
                  <a:pt x="209" y="319"/>
                  <a:pt x="211" y="310"/>
                </a:cubicBezTo>
                <a:cubicBezTo>
                  <a:pt x="212" y="308"/>
                  <a:pt x="213" y="305"/>
                  <a:pt x="213" y="302"/>
                </a:cubicBezTo>
                <a:cubicBezTo>
                  <a:pt x="213" y="300"/>
                  <a:pt x="212" y="297"/>
                  <a:pt x="210" y="295"/>
                </a:cubicBezTo>
                <a:cubicBezTo>
                  <a:pt x="210" y="296"/>
                  <a:pt x="210" y="296"/>
                  <a:pt x="210" y="296"/>
                </a:cubicBezTo>
                <a:cubicBezTo>
                  <a:pt x="210" y="293"/>
                  <a:pt x="211" y="291"/>
                  <a:pt x="212" y="289"/>
                </a:cubicBezTo>
                <a:cubicBezTo>
                  <a:pt x="212" y="286"/>
                  <a:pt x="213" y="283"/>
                  <a:pt x="213" y="280"/>
                </a:cubicBezTo>
                <a:cubicBezTo>
                  <a:pt x="213" y="279"/>
                  <a:pt x="213" y="279"/>
                  <a:pt x="213" y="279"/>
                </a:cubicBezTo>
                <a:cubicBezTo>
                  <a:pt x="213" y="276"/>
                  <a:pt x="212" y="273"/>
                  <a:pt x="209" y="271"/>
                </a:cubicBezTo>
                <a:cubicBezTo>
                  <a:pt x="211" y="258"/>
                  <a:pt x="211" y="258"/>
                  <a:pt x="211" y="258"/>
                </a:cubicBezTo>
                <a:cubicBezTo>
                  <a:pt x="224" y="243"/>
                  <a:pt x="230" y="220"/>
                  <a:pt x="230" y="201"/>
                </a:cubicBezTo>
                <a:cubicBezTo>
                  <a:pt x="230" y="200"/>
                  <a:pt x="230" y="198"/>
                  <a:pt x="230" y="197"/>
                </a:cubicBezTo>
                <a:cubicBezTo>
                  <a:pt x="230" y="197"/>
                  <a:pt x="231" y="197"/>
                  <a:pt x="231" y="197"/>
                </a:cubicBezTo>
                <a:cubicBezTo>
                  <a:pt x="245" y="198"/>
                  <a:pt x="258" y="199"/>
                  <a:pt x="271" y="199"/>
                </a:cubicBezTo>
                <a:cubicBezTo>
                  <a:pt x="277" y="199"/>
                  <a:pt x="282" y="199"/>
                  <a:pt x="288" y="199"/>
                </a:cubicBezTo>
                <a:cubicBezTo>
                  <a:pt x="310" y="198"/>
                  <a:pt x="333" y="198"/>
                  <a:pt x="356" y="198"/>
                </a:cubicBezTo>
                <a:cubicBezTo>
                  <a:pt x="356" y="196"/>
                  <a:pt x="356" y="196"/>
                  <a:pt x="356" y="196"/>
                </a:cubicBezTo>
                <a:cubicBezTo>
                  <a:pt x="333" y="196"/>
                  <a:pt x="310" y="196"/>
                  <a:pt x="288" y="197"/>
                </a:cubicBezTo>
                <a:cubicBezTo>
                  <a:pt x="282" y="197"/>
                  <a:pt x="277" y="197"/>
                  <a:pt x="271" y="197"/>
                </a:cubicBezTo>
                <a:cubicBezTo>
                  <a:pt x="267" y="197"/>
                  <a:pt x="263" y="197"/>
                  <a:pt x="258" y="196"/>
                </a:cubicBezTo>
                <a:cubicBezTo>
                  <a:pt x="266" y="196"/>
                  <a:pt x="272" y="195"/>
                  <a:pt x="277" y="195"/>
                </a:cubicBezTo>
                <a:cubicBezTo>
                  <a:pt x="279" y="195"/>
                  <a:pt x="282" y="195"/>
                  <a:pt x="284" y="195"/>
                </a:cubicBezTo>
                <a:cubicBezTo>
                  <a:pt x="308" y="195"/>
                  <a:pt x="332" y="195"/>
                  <a:pt x="356" y="195"/>
                </a:cubicBezTo>
                <a:cubicBezTo>
                  <a:pt x="356" y="195"/>
                  <a:pt x="357" y="195"/>
                  <a:pt x="357" y="195"/>
                </a:cubicBezTo>
                <a:cubicBezTo>
                  <a:pt x="357" y="205"/>
                  <a:pt x="356" y="216"/>
                  <a:pt x="356" y="224"/>
                </a:cubicBezTo>
                <a:cubicBezTo>
                  <a:pt x="356" y="227"/>
                  <a:pt x="356" y="229"/>
                  <a:pt x="356" y="231"/>
                </a:cubicBezTo>
                <a:cubicBezTo>
                  <a:pt x="357" y="233"/>
                  <a:pt x="358" y="237"/>
                  <a:pt x="360" y="241"/>
                </a:cubicBezTo>
                <a:cubicBezTo>
                  <a:pt x="365" y="252"/>
                  <a:pt x="375" y="269"/>
                  <a:pt x="381" y="276"/>
                </a:cubicBezTo>
                <a:cubicBezTo>
                  <a:pt x="385" y="281"/>
                  <a:pt x="389" y="285"/>
                  <a:pt x="394" y="288"/>
                </a:cubicBezTo>
                <a:cubicBezTo>
                  <a:pt x="398" y="291"/>
                  <a:pt x="403" y="294"/>
                  <a:pt x="407" y="300"/>
                </a:cubicBezTo>
                <a:cubicBezTo>
                  <a:pt x="409" y="301"/>
                  <a:pt x="410" y="303"/>
                  <a:pt x="411" y="304"/>
                </a:cubicBezTo>
                <a:cubicBezTo>
                  <a:pt x="410" y="305"/>
                  <a:pt x="409" y="306"/>
                  <a:pt x="409" y="308"/>
                </a:cubicBezTo>
                <a:cubicBezTo>
                  <a:pt x="409" y="308"/>
                  <a:pt x="409" y="308"/>
                  <a:pt x="409" y="308"/>
                </a:cubicBezTo>
                <a:cubicBezTo>
                  <a:pt x="409" y="309"/>
                  <a:pt x="409" y="309"/>
                  <a:pt x="409" y="309"/>
                </a:cubicBezTo>
                <a:cubicBezTo>
                  <a:pt x="411" y="312"/>
                  <a:pt x="412" y="316"/>
                  <a:pt x="414" y="319"/>
                </a:cubicBezTo>
                <a:cubicBezTo>
                  <a:pt x="415" y="323"/>
                  <a:pt x="417" y="326"/>
                  <a:pt x="419" y="330"/>
                </a:cubicBezTo>
                <a:cubicBezTo>
                  <a:pt x="417" y="331"/>
                  <a:pt x="416" y="332"/>
                  <a:pt x="415" y="332"/>
                </a:cubicBezTo>
                <a:cubicBezTo>
                  <a:pt x="414" y="333"/>
                  <a:pt x="414" y="333"/>
                  <a:pt x="414" y="333"/>
                </a:cubicBezTo>
                <a:cubicBezTo>
                  <a:pt x="415" y="335"/>
                  <a:pt x="415" y="335"/>
                  <a:pt x="415" y="335"/>
                </a:cubicBezTo>
                <a:cubicBezTo>
                  <a:pt x="420" y="344"/>
                  <a:pt x="423" y="354"/>
                  <a:pt x="428" y="363"/>
                </a:cubicBezTo>
                <a:cubicBezTo>
                  <a:pt x="432" y="361"/>
                  <a:pt x="432" y="361"/>
                  <a:pt x="432" y="361"/>
                </a:cubicBezTo>
                <a:cubicBezTo>
                  <a:pt x="427" y="353"/>
                  <a:pt x="424" y="343"/>
                  <a:pt x="419" y="335"/>
                </a:cubicBezTo>
                <a:cubicBezTo>
                  <a:pt x="423" y="332"/>
                  <a:pt x="427" y="329"/>
                  <a:pt x="431" y="326"/>
                </a:cubicBezTo>
                <a:cubicBezTo>
                  <a:pt x="439" y="321"/>
                  <a:pt x="446" y="316"/>
                  <a:pt x="454" y="312"/>
                </a:cubicBezTo>
                <a:cubicBezTo>
                  <a:pt x="464" y="307"/>
                  <a:pt x="474" y="303"/>
                  <a:pt x="485" y="302"/>
                </a:cubicBezTo>
                <a:cubicBezTo>
                  <a:pt x="488" y="314"/>
                  <a:pt x="494" y="325"/>
                  <a:pt x="501" y="334"/>
                </a:cubicBezTo>
                <a:cubicBezTo>
                  <a:pt x="504" y="332"/>
                  <a:pt x="504" y="332"/>
                  <a:pt x="504" y="332"/>
                </a:cubicBezTo>
                <a:cubicBezTo>
                  <a:pt x="497" y="322"/>
                  <a:pt x="491" y="311"/>
                  <a:pt x="489" y="300"/>
                </a:cubicBezTo>
                <a:lnTo>
                  <a:pt x="488" y="298"/>
                </a:lnTo>
                <a:close/>
                <a:moveTo>
                  <a:pt x="215" y="38"/>
                </a:moveTo>
                <a:cubicBezTo>
                  <a:pt x="215" y="37"/>
                  <a:pt x="215" y="36"/>
                  <a:pt x="216" y="35"/>
                </a:cubicBezTo>
                <a:cubicBezTo>
                  <a:pt x="214" y="40"/>
                  <a:pt x="214" y="46"/>
                  <a:pt x="213" y="53"/>
                </a:cubicBezTo>
                <a:cubicBezTo>
                  <a:pt x="213" y="52"/>
                  <a:pt x="213" y="51"/>
                  <a:pt x="213" y="50"/>
                </a:cubicBezTo>
                <a:cubicBezTo>
                  <a:pt x="213" y="46"/>
                  <a:pt x="213" y="42"/>
                  <a:pt x="215" y="38"/>
                </a:cubicBezTo>
                <a:close/>
                <a:moveTo>
                  <a:pt x="214" y="86"/>
                </a:moveTo>
                <a:cubicBezTo>
                  <a:pt x="214" y="86"/>
                  <a:pt x="214" y="86"/>
                  <a:pt x="213" y="86"/>
                </a:cubicBezTo>
                <a:cubicBezTo>
                  <a:pt x="213" y="82"/>
                  <a:pt x="213" y="79"/>
                  <a:pt x="213" y="76"/>
                </a:cubicBezTo>
                <a:cubicBezTo>
                  <a:pt x="214" y="80"/>
                  <a:pt x="214" y="83"/>
                  <a:pt x="214" y="86"/>
                </a:cubicBezTo>
                <a:close/>
                <a:moveTo>
                  <a:pt x="213" y="90"/>
                </a:moveTo>
                <a:cubicBezTo>
                  <a:pt x="214" y="90"/>
                  <a:pt x="214" y="90"/>
                  <a:pt x="214" y="90"/>
                </a:cubicBezTo>
                <a:cubicBezTo>
                  <a:pt x="214" y="90"/>
                  <a:pt x="214" y="91"/>
                  <a:pt x="214" y="91"/>
                </a:cubicBezTo>
                <a:cubicBezTo>
                  <a:pt x="214" y="95"/>
                  <a:pt x="214" y="97"/>
                  <a:pt x="214" y="101"/>
                </a:cubicBezTo>
                <a:cubicBezTo>
                  <a:pt x="214" y="101"/>
                  <a:pt x="214" y="101"/>
                  <a:pt x="214" y="101"/>
                </a:cubicBezTo>
                <a:cubicBezTo>
                  <a:pt x="214" y="97"/>
                  <a:pt x="213" y="93"/>
                  <a:pt x="213" y="90"/>
                </a:cubicBezTo>
                <a:close/>
                <a:moveTo>
                  <a:pt x="154" y="260"/>
                </a:moveTo>
                <a:cubicBezTo>
                  <a:pt x="154" y="262"/>
                  <a:pt x="153" y="264"/>
                  <a:pt x="153" y="266"/>
                </a:cubicBezTo>
                <a:cubicBezTo>
                  <a:pt x="153" y="265"/>
                  <a:pt x="152" y="265"/>
                  <a:pt x="152" y="265"/>
                </a:cubicBezTo>
                <a:cubicBezTo>
                  <a:pt x="153" y="265"/>
                  <a:pt x="153" y="265"/>
                  <a:pt x="153" y="265"/>
                </a:cubicBezTo>
                <a:cubicBezTo>
                  <a:pt x="153" y="265"/>
                  <a:pt x="153" y="265"/>
                  <a:pt x="153" y="265"/>
                </a:cubicBezTo>
                <a:cubicBezTo>
                  <a:pt x="153" y="264"/>
                  <a:pt x="152" y="263"/>
                  <a:pt x="152" y="263"/>
                </a:cubicBezTo>
                <a:cubicBezTo>
                  <a:pt x="151" y="263"/>
                  <a:pt x="151" y="262"/>
                  <a:pt x="151" y="262"/>
                </a:cubicBezTo>
                <a:cubicBezTo>
                  <a:pt x="152" y="262"/>
                  <a:pt x="153" y="261"/>
                  <a:pt x="154" y="260"/>
                </a:cubicBezTo>
                <a:close/>
                <a:moveTo>
                  <a:pt x="150" y="265"/>
                </a:moveTo>
                <a:cubicBezTo>
                  <a:pt x="150" y="265"/>
                  <a:pt x="150" y="265"/>
                  <a:pt x="150" y="265"/>
                </a:cubicBezTo>
                <a:cubicBezTo>
                  <a:pt x="151" y="265"/>
                  <a:pt x="151" y="265"/>
                  <a:pt x="151" y="265"/>
                </a:cubicBezTo>
                <a:cubicBezTo>
                  <a:pt x="151" y="265"/>
                  <a:pt x="151" y="265"/>
                  <a:pt x="151" y="265"/>
                </a:cubicBezTo>
                <a:lnTo>
                  <a:pt x="150" y="265"/>
                </a:lnTo>
                <a:close/>
                <a:moveTo>
                  <a:pt x="150" y="265"/>
                </a:moveTo>
                <a:cubicBezTo>
                  <a:pt x="149" y="266"/>
                  <a:pt x="149" y="266"/>
                  <a:pt x="149" y="266"/>
                </a:cubicBezTo>
                <a:lnTo>
                  <a:pt x="150" y="265"/>
                </a:lnTo>
                <a:close/>
                <a:moveTo>
                  <a:pt x="150" y="265"/>
                </a:moveTo>
                <a:cubicBezTo>
                  <a:pt x="151" y="266"/>
                  <a:pt x="151" y="266"/>
                  <a:pt x="151" y="266"/>
                </a:cubicBezTo>
                <a:lnTo>
                  <a:pt x="150" y="265"/>
                </a:lnTo>
                <a:close/>
                <a:moveTo>
                  <a:pt x="136" y="283"/>
                </a:moveTo>
                <a:cubicBezTo>
                  <a:pt x="136" y="283"/>
                  <a:pt x="137" y="283"/>
                  <a:pt x="137" y="282"/>
                </a:cubicBezTo>
                <a:cubicBezTo>
                  <a:pt x="137" y="282"/>
                  <a:pt x="137" y="282"/>
                  <a:pt x="138" y="282"/>
                </a:cubicBezTo>
                <a:cubicBezTo>
                  <a:pt x="138" y="282"/>
                  <a:pt x="138" y="283"/>
                  <a:pt x="137" y="283"/>
                </a:cubicBezTo>
                <a:lnTo>
                  <a:pt x="136" y="283"/>
                </a:lnTo>
                <a:close/>
                <a:moveTo>
                  <a:pt x="206" y="288"/>
                </a:moveTo>
                <a:cubicBezTo>
                  <a:pt x="203" y="294"/>
                  <a:pt x="199" y="299"/>
                  <a:pt x="194" y="305"/>
                </a:cubicBezTo>
                <a:cubicBezTo>
                  <a:pt x="193" y="305"/>
                  <a:pt x="192" y="305"/>
                  <a:pt x="191" y="305"/>
                </a:cubicBezTo>
                <a:cubicBezTo>
                  <a:pt x="187" y="305"/>
                  <a:pt x="183" y="304"/>
                  <a:pt x="179" y="304"/>
                </a:cubicBezTo>
                <a:cubicBezTo>
                  <a:pt x="185" y="299"/>
                  <a:pt x="191" y="294"/>
                  <a:pt x="192" y="286"/>
                </a:cubicBezTo>
                <a:cubicBezTo>
                  <a:pt x="190" y="285"/>
                  <a:pt x="190" y="285"/>
                  <a:pt x="190" y="285"/>
                </a:cubicBezTo>
                <a:cubicBezTo>
                  <a:pt x="186" y="291"/>
                  <a:pt x="182" y="296"/>
                  <a:pt x="178" y="302"/>
                </a:cubicBezTo>
                <a:cubicBezTo>
                  <a:pt x="179" y="304"/>
                  <a:pt x="179" y="304"/>
                  <a:pt x="179" y="304"/>
                </a:cubicBezTo>
                <a:cubicBezTo>
                  <a:pt x="178" y="303"/>
                  <a:pt x="176" y="303"/>
                  <a:pt x="174" y="303"/>
                </a:cubicBezTo>
                <a:cubicBezTo>
                  <a:pt x="164" y="300"/>
                  <a:pt x="154" y="295"/>
                  <a:pt x="145" y="290"/>
                </a:cubicBezTo>
                <a:cubicBezTo>
                  <a:pt x="143" y="290"/>
                  <a:pt x="142" y="289"/>
                  <a:pt x="141" y="288"/>
                </a:cubicBezTo>
                <a:cubicBezTo>
                  <a:pt x="142" y="280"/>
                  <a:pt x="144" y="273"/>
                  <a:pt x="146" y="266"/>
                </a:cubicBezTo>
                <a:cubicBezTo>
                  <a:pt x="146" y="265"/>
                  <a:pt x="147" y="265"/>
                  <a:pt x="148" y="265"/>
                </a:cubicBezTo>
                <a:cubicBezTo>
                  <a:pt x="148" y="265"/>
                  <a:pt x="148" y="265"/>
                  <a:pt x="148" y="265"/>
                </a:cubicBezTo>
                <a:cubicBezTo>
                  <a:pt x="148" y="266"/>
                  <a:pt x="148" y="266"/>
                  <a:pt x="148" y="267"/>
                </a:cubicBezTo>
                <a:cubicBezTo>
                  <a:pt x="149" y="267"/>
                  <a:pt x="149" y="267"/>
                  <a:pt x="149" y="268"/>
                </a:cubicBezTo>
                <a:cubicBezTo>
                  <a:pt x="150" y="268"/>
                  <a:pt x="151" y="269"/>
                  <a:pt x="152" y="270"/>
                </a:cubicBezTo>
                <a:cubicBezTo>
                  <a:pt x="152" y="270"/>
                  <a:pt x="152" y="270"/>
                  <a:pt x="152" y="270"/>
                </a:cubicBezTo>
                <a:cubicBezTo>
                  <a:pt x="152" y="270"/>
                  <a:pt x="152" y="270"/>
                  <a:pt x="152" y="270"/>
                </a:cubicBezTo>
                <a:cubicBezTo>
                  <a:pt x="164" y="279"/>
                  <a:pt x="179" y="284"/>
                  <a:pt x="193" y="284"/>
                </a:cubicBezTo>
                <a:cubicBezTo>
                  <a:pt x="196" y="284"/>
                  <a:pt x="198" y="284"/>
                  <a:pt x="201" y="283"/>
                </a:cubicBezTo>
                <a:cubicBezTo>
                  <a:pt x="197" y="290"/>
                  <a:pt x="193" y="296"/>
                  <a:pt x="188" y="302"/>
                </a:cubicBezTo>
                <a:cubicBezTo>
                  <a:pt x="190" y="304"/>
                  <a:pt x="190" y="304"/>
                  <a:pt x="190" y="304"/>
                </a:cubicBezTo>
                <a:cubicBezTo>
                  <a:pt x="195" y="297"/>
                  <a:pt x="200" y="290"/>
                  <a:pt x="204" y="283"/>
                </a:cubicBezTo>
                <a:cubicBezTo>
                  <a:pt x="203" y="283"/>
                  <a:pt x="203" y="283"/>
                  <a:pt x="203" y="283"/>
                </a:cubicBezTo>
                <a:cubicBezTo>
                  <a:pt x="205" y="283"/>
                  <a:pt x="207" y="282"/>
                  <a:pt x="209" y="282"/>
                </a:cubicBezTo>
                <a:cubicBezTo>
                  <a:pt x="209" y="284"/>
                  <a:pt x="208" y="286"/>
                  <a:pt x="208" y="288"/>
                </a:cubicBezTo>
                <a:cubicBezTo>
                  <a:pt x="208" y="288"/>
                  <a:pt x="207" y="288"/>
                  <a:pt x="207" y="289"/>
                </a:cubicBezTo>
                <a:lnTo>
                  <a:pt x="206" y="288"/>
                </a:lnTo>
                <a:close/>
                <a:moveTo>
                  <a:pt x="208" y="256"/>
                </a:moveTo>
                <a:cubicBezTo>
                  <a:pt x="207" y="257"/>
                  <a:pt x="207" y="257"/>
                  <a:pt x="207" y="257"/>
                </a:cubicBezTo>
                <a:cubicBezTo>
                  <a:pt x="204" y="274"/>
                  <a:pt x="204" y="274"/>
                  <a:pt x="204" y="274"/>
                </a:cubicBezTo>
                <a:cubicBezTo>
                  <a:pt x="208" y="275"/>
                  <a:pt x="208" y="275"/>
                  <a:pt x="208" y="275"/>
                </a:cubicBezTo>
                <a:cubicBezTo>
                  <a:pt x="208" y="276"/>
                  <a:pt x="209" y="277"/>
                  <a:pt x="209" y="278"/>
                </a:cubicBezTo>
                <a:cubicBezTo>
                  <a:pt x="204" y="279"/>
                  <a:pt x="199" y="280"/>
                  <a:pt x="193" y="280"/>
                </a:cubicBezTo>
                <a:cubicBezTo>
                  <a:pt x="180" y="280"/>
                  <a:pt x="167" y="276"/>
                  <a:pt x="156" y="268"/>
                </a:cubicBezTo>
                <a:cubicBezTo>
                  <a:pt x="164" y="232"/>
                  <a:pt x="162" y="195"/>
                  <a:pt x="165" y="159"/>
                </a:cubicBezTo>
                <a:cubicBezTo>
                  <a:pt x="165" y="155"/>
                  <a:pt x="166" y="150"/>
                  <a:pt x="169" y="148"/>
                </a:cubicBezTo>
                <a:cubicBezTo>
                  <a:pt x="170" y="146"/>
                  <a:pt x="172" y="145"/>
                  <a:pt x="174" y="144"/>
                </a:cubicBezTo>
                <a:cubicBezTo>
                  <a:pt x="180" y="140"/>
                  <a:pt x="186" y="137"/>
                  <a:pt x="192" y="133"/>
                </a:cubicBezTo>
                <a:cubicBezTo>
                  <a:pt x="191" y="138"/>
                  <a:pt x="190" y="141"/>
                  <a:pt x="190" y="144"/>
                </a:cubicBezTo>
                <a:cubicBezTo>
                  <a:pt x="190" y="148"/>
                  <a:pt x="189" y="157"/>
                  <a:pt x="188" y="160"/>
                </a:cubicBezTo>
                <a:cubicBezTo>
                  <a:pt x="187" y="167"/>
                  <a:pt x="183" y="173"/>
                  <a:pt x="177" y="182"/>
                </a:cubicBezTo>
                <a:cubicBezTo>
                  <a:pt x="180" y="184"/>
                  <a:pt x="180" y="184"/>
                  <a:pt x="180" y="184"/>
                </a:cubicBezTo>
                <a:cubicBezTo>
                  <a:pt x="186" y="176"/>
                  <a:pt x="191" y="169"/>
                  <a:pt x="192" y="161"/>
                </a:cubicBezTo>
                <a:cubicBezTo>
                  <a:pt x="193" y="157"/>
                  <a:pt x="194" y="148"/>
                  <a:pt x="194" y="144"/>
                </a:cubicBezTo>
                <a:cubicBezTo>
                  <a:pt x="194" y="141"/>
                  <a:pt x="195" y="135"/>
                  <a:pt x="197" y="128"/>
                </a:cubicBezTo>
                <a:cubicBezTo>
                  <a:pt x="198" y="125"/>
                  <a:pt x="198" y="121"/>
                  <a:pt x="199" y="117"/>
                </a:cubicBezTo>
                <a:cubicBezTo>
                  <a:pt x="199" y="116"/>
                  <a:pt x="199" y="116"/>
                  <a:pt x="199" y="115"/>
                </a:cubicBezTo>
                <a:cubicBezTo>
                  <a:pt x="199" y="115"/>
                  <a:pt x="199" y="115"/>
                  <a:pt x="199" y="115"/>
                </a:cubicBezTo>
                <a:cubicBezTo>
                  <a:pt x="200" y="111"/>
                  <a:pt x="200" y="108"/>
                  <a:pt x="201" y="104"/>
                </a:cubicBezTo>
                <a:cubicBezTo>
                  <a:pt x="201" y="104"/>
                  <a:pt x="201" y="103"/>
                  <a:pt x="202" y="103"/>
                </a:cubicBezTo>
                <a:cubicBezTo>
                  <a:pt x="203" y="103"/>
                  <a:pt x="204" y="102"/>
                  <a:pt x="206" y="102"/>
                </a:cubicBezTo>
                <a:cubicBezTo>
                  <a:pt x="208" y="102"/>
                  <a:pt x="211" y="103"/>
                  <a:pt x="213" y="105"/>
                </a:cubicBezTo>
                <a:cubicBezTo>
                  <a:pt x="215" y="107"/>
                  <a:pt x="218" y="110"/>
                  <a:pt x="219" y="116"/>
                </a:cubicBezTo>
                <a:cubicBezTo>
                  <a:pt x="220" y="121"/>
                  <a:pt x="220" y="127"/>
                  <a:pt x="220" y="134"/>
                </a:cubicBezTo>
                <a:cubicBezTo>
                  <a:pt x="220" y="143"/>
                  <a:pt x="219" y="153"/>
                  <a:pt x="218" y="164"/>
                </a:cubicBezTo>
                <a:cubicBezTo>
                  <a:pt x="218" y="164"/>
                  <a:pt x="218" y="165"/>
                  <a:pt x="218" y="165"/>
                </a:cubicBezTo>
                <a:cubicBezTo>
                  <a:pt x="218" y="169"/>
                  <a:pt x="220" y="174"/>
                  <a:pt x="222" y="179"/>
                </a:cubicBezTo>
                <a:cubicBezTo>
                  <a:pt x="223" y="184"/>
                  <a:pt x="225" y="189"/>
                  <a:pt x="225" y="192"/>
                </a:cubicBezTo>
                <a:cubicBezTo>
                  <a:pt x="226" y="195"/>
                  <a:pt x="226" y="198"/>
                  <a:pt x="226" y="201"/>
                </a:cubicBezTo>
                <a:cubicBezTo>
                  <a:pt x="226" y="219"/>
                  <a:pt x="220" y="241"/>
                  <a:pt x="208" y="256"/>
                </a:cubicBezTo>
                <a:close/>
                <a:moveTo>
                  <a:pt x="356" y="191"/>
                </a:moveTo>
                <a:cubicBezTo>
                  <a:pt x="332" y="191"/>
                  <a:pt x="308" y="191"/>
                  <a:pt x="284" y="191"/>
                </a:cubicBezTo>
                <a:cubicBezTo>
                  <a:pt x="282" y="191"/>
                  <a:pt x="279" y="191"/>
                  <a:pt x="277" y="191"/>
                </a:cubicBezTo>
                <a:cubicBezTo>
                  <a:pt x="269" y="191"/>
                  <a:pt x="257" y="193"/>
                  <a:pt x="245" y="193"/>
                </a:cubicBezTo>
                <a:cubicBezTo>
                  <a:pt x="239" y="193"/>
                  <a:pt x="234" y="193"/>
                  <a:pt x="230" y="191"/>
                </a:cubicBezTo>
                <a:cubicBezTo>
                  <a:pt x="230" y="191"/>
                  <a:pt x="229" y="191"/>
                  <a:pt x="229" y="191"/>
                </a:cubicBezTo>
                <a:cubicBezTo>
                  <a:pt x="229" y="187"/>
                  <a:pt x="227" y="183"/>
                  <a:pt x="225" y="178"/>
                </a:cubicBezTo>
                <a:cubicBezTo>
                  <a:pt x="224" y="173"/>
                  <a:pt x="222" y="168"/>
                  <a:pt x="222" y="165"/>
                </a:cubicBezTo>
                <a:cubicBezTo>
                  <a:pt x="222" y="164"/>
                  <a:pt x="222" y="164"/>
                  <a:pt x="222" y="164"/>
                </a:cubicBezTo>
                <a:cubicBezTo>
                  <a:pt x="223" y="153"/>
                  <a:pt x="224" y="143"/>
                  <a:pt x="224" y="134"/>
                </a:cubicBezTo>
                <a:cubicBezTo>
                  <a:pt x="224" y="127"/>
                  <a:pt x="224" y="120"/>
                  <a:pt x="223" y="115"/>
                </a:cubicBezTo>
                <a:cubicBezTo>
                  <a:pt x="222" y="110"/>
                  <a:pt x="220" y="106"/>
                  <a:pt x="217" y="104"/>
                </a:cubicBezTo>
                <a:cubicBezTo>
                  <a:pt x="218" y="103"/>
                  <a:pt x="218" y="103"/>
                  <a:pt x="218" y="103"/>
                </a:cubicBezTo>
                <a:cubicBezTo>
                  <a:pt x="218" y="98"/>
                  <a:pt x="218" y="96"/>
                  <a:pt x="218" y="91"/>
                </a:cubicBezTo>
                <a:cubicBezTo>
                  <a:pt x="218" y="86"/>
                  <a:pt x="217" y="74"/>
                  <a:pt x="217" y="62"/>
                </a:cubicBezTo>
                <a:cubicBezTo>
                  <a:pt x="217" y="54"/>
                  <a:pt x="217" y="46"/>
                  <a:pt x="219" y="39"/>
                </a:cubicBezTo>
                <a:cubicBezTo>
                  <a:pt x="219" y="36"/>
                  <a:pt x="220" y="34"/>
                  <a:pt x="221" y="32"/>
                </a:cubicBezTo>
                <a:cubicBezTo>
                  <a:pt x="222" y="31"/>
                  <a:pt x="222" y="31"/>
                  <a:pt x="223" y="31"/>
                </a:cubicBezTo>
                <a:cubicBezTo>
                  <a:pt x="223" y="30"/>
                  <a:pt x="223" y="30"/>
                  <a:pt x="224" y="30"/>
                </a:cubicBezTo>
                <a:cubicBezTo>
                  <a:pt x="240" y="29"/>
                  <a:pt x="267" y="29"/>
                  <a:pt x="283" y="29"/>
                </a:cubicBezTo>
                <a:cubicBezTo>
                  <a:pt x="336" y="29"/>
                  <a:pt x="395" y="29"/>
                  <a:pt x="447" y="29"/>
                </a:cubicBezTo>
                <a:cubicBezTo>
                  <a:pt x="450" y="29"/>
                  <a:pt x="451" y="29"/>
                  <a:pt x="453" y="30"/>
                </a:cubicBezTo>
                <a:cubicBezTo>
                  <a:pt x="455" y="32"/>
                  <a:pt x="456" y="34"/>
                  <a:pt x="457" y="38"/>
                </a:cubicBezTo>
                <a:cubicBezTo>
                  <a:pt x="458" y="41"/>
                  <a:pt x="458" y="45"/>
                  <a:pt x="458" y="49"/>
                </a:cubicBezTo>
                <a:cubicBezTo>
                  <a:pt x="458" y="55"/>
                  <a:pt x="457" y="61"/>
                  <a:pt x="457" y="65"/>
                </a:cubicBezTo>
                <a:cubicBezTo>
                  <a:pt x="457" y="89"/>
                  <a:pt x="457" y="113"/>
                  <a:pt x="457" y="136"/>
                </a:cubicBezTo>
                <a:cubicBezTo>
                  <a:pt x="457" y="146"/>
                  <a:pt x="457" y="156"/>
                  <a:pt x="457" y="166"/>
                </a:cubicBezTo>
                <a:cubicBezTo>
                  <a:pt x="457" y="171"/>
                  <a:pt x="457" y="175"/>
                  <a:pt x="457" y="180"/>
                </a:cubicBezTo>
                <a:cubicBezTo>
                  <a:pt x="457" y="181"/>
                  <a:pt x="457" y="181"/>
                  <a:pt x="457" y="182"/>
                </a:cubicBezTo>
                <a:cubicBezTo>
                  <a:pt x="457" y="183"/>
                  <a:pt x="457" y="183"/>
                  <a:pt x="456" y="184"/>
                </a:cubicBezTo>
                <a:cubicBezTo>
                  <a:pt x="456" y="185"/>
                  <a:pt x="454" y="186"/>
                  <a:pt x="450" y="187"/>
                </a:cubicBezTo>
                <a:cubicBezTo>
                  <a:pt x="450" y="186"/>
                  <a:pt x="450" y="186"/>
                  <a:pt x="450" y="185"/>
                </a:cubicBezTo>
                <a:cubicBezTo>
                  <a:pt x="448" y="181"/>
                  <a:pt x="446" y="177"/>
                  <a:pt x="444" y="174"/>
                </a:cubicBezTo>
                <a:cubicBezTo>
                  <a:pt x="443" y="172"/>
                  <a:pt x="441" y="171"/>
                  <a:pt x="440" y="170"/>
                </a:cubicBezTo>
                <a:cubicBezTo>
                  <a:pt x="440" y="134"/>
                  <a:pt x="440" y="88"/>
                  <a:pt x="440" y="54"/>
                </a:cubicBezTo>
                <a:cubicBezTo>
                  <a:pt x="440" y="54"/>
                  <a:pt x="440" y="52"/>
                  <a:pt x="440" y="51"/>
                </a:cubicBezTo>
                <a:cubicBezTo>
                  <a:pt x="440" y="49"/>
                  <a:pt x="440" y="48"/>
                  <a:pt x="440" y="46"/>
                </a:cubicBezTo>
                <a:cubicBezTo>
                  <a:pt x="440" y="45"/>
                  <a:pt x="440" y="43"/>
                  <a:pt x="440" y="42"/>
                </a:cubicBezTo>
                <a:cubicBezTo>
                  <a:pt x="439" y="41"/>
                  <a:pt x="439" y="41"/>
                  <a:pt x="438" y="40"/>
                </a:cubicBezTo>
                <a:cubicBezTo>
                  <a:pt x="438" y="40"/>
                  <a:pt x="437" y="39"/>
                  <a:pt x="436" y="39"/>
                </a:cubicBezTo>
                <a:cubicBezTo>
                  <a:pt x="428" y="39"/>
                  <a:pt x="420" y="39"/>
                  <a:pt x="412" y="39"/>
                </a:cubicBezTo>
                <a:cubicBezTo>
                  <a:pt x="389" y="39"/>
                  <a:pt x="366" y="39"/>
                  <a:pt x="343" y="39"/>
                </a:cubicBezTo>
                <a:cubicBezTo>
                  <a:pt x="341" y="38"/>
                  <a:pt x="341" y="38"/>
                  <a:pt x="341" y="38"/>
                </a:cubicBezTo>
                <a:cubicBezTo>
                  <a:pt x="341" y="38"/>
                  <a:pt x="341" y="39"/>
                  <a:pt x="340" y="39"/>
                </a:cubicBezTo>
                <a:cubicBezTo>
                  <a:pt x="332" y="39"/>
                  <a:pt x="324" y="39"/>
                  <a:pt x="315" y="39"/>
                </a:cubicBezTo>
                <a:cubicBezTo>
                  <a:pt x="289" y="39"/>
                  <a:pt x="271" y="39"/>
                  <a:pt x="244" y="39"/>
                </a:cubicBezTo>
                <a:cubicBezTo>
                  <a:pt x="242" y="39"/>
                  <a:pt x="241" y="40"/>
                  <a:pt x="239" y="41"/>
                </a:cubicBezTo>
                <a:cubicBezTo>
                  <a:pt x="237" y="43"/>
                  <a:pt x="237" y="46"/>
                  <a:pt x="236" y="49"/>
                </a:cubicBezTo>
                <a:cubicBezTo>
                  <a:pt x="235" y="51"/>
                  <a:pt x="235" y="55"/>
                  <a:pt x="235" y="58"/>
                </a:cubicBezTo>
                <a:cubicBezTo>
                  <a:pt x="235" y="63"/>
                  <a:pt x="236" y="69"/>
                  <a:pt x="236" y="74"/>
                </a:cubicBezTo>
                <a:cubicBezTo>
                  <a:pt x="236" y="78"/>
                  <a:pt x="237" y="83"/>
                  <a:pt x="237" y="85"/>
                </a:cubicBezTo>
                <a:cubicBezTo>
                  <a:pt x="237" y="109"/>
                  <a:pt x="237" y="146"/>
                  <a:pt x="237" y="172"/>
                </a:cubicBezTo>
                <a:cubicBezTo>
                  <a:pt x="237" y="173"/>
                  <a:pt x="237" y="174"/>
                  <a:pt x="238" y="175"/>
                </a:cubicBezTo>
                <a:cubicBezTo>
                  <a:pt x="238" y="176"/>
                  <a:pt x="239" y="178"/>
                  <a:pt x="241" y="179"/>
                </a:cubicBezTo>
                <a:cubicBezTo>
                  <a:pt x="242" y="180"/>
                  <a:pt x="244" y="181"/>
                  <a:pt x="247" y="181"/>
                </a:cubicBezTo>
                <a:cubicBezTo>
                  <a:pt x="251" y="181"/>
                  <a:pt x="255" y="181"/>
                  <a:pt x="259" y="181"/>
                </a:cubicBezTo>
                <a:cubicBezTo>
                  <a:pt x="269" y="181"/>
                  <a:pt x="278" y="181"/>
                  <a:pt x="280" y="181"/>
                </a:cubicBezTo>
                <a:cubicBezTo>
                  <a:pt x="305" y="181"/>
                  <a:pt x="331" y="181"/>
                  <a:pt x="356" y="181"/>
                </a:cubicBezTo>
                <a:cubicBezTo>
                  <a:pt x="357" y="181"/>
                  <a:pt x="357" y="181"/>
                  <a:pt x="357" y="180"/>
                </a:cubicBezTo>
                <a:cubicBezTo>
                  <a:pt x="357" y="182"/>
                  <a:pt x="357" y="186"/>
                  <a:pt x="357" y="192"/>
                </a:cubicBezTo>
                <a:cubicBezTo>
                  <a:pt x="357" y="192"/>
                  <a:pt x="356" y="191"/>
                  <a:pt x="356" y="191"/>
                </a:cubicBezTo>
                <a:close/>
                <a:moveTo>
                  <a:pt x="433" y="168"/>
                </a:moveTo>
                <a:cubicBezTo>
                  <a:pt x="431" y="165"/>
                  <a:pt x="429" y="163"/>
                  <a:pt x="428" y="161"/>
                </a:cubicBezTo>
                <a:cubicBezTo>
                  <a:pt x="425" y="157"/>
                  <a:pt x="421" y="156"/>
                  <a:pt x="418" y="157"/>
                </a:cubicBezTo>
                <a:cubicBezTo>
                  <a:pt x="414" y="157"/>
                  <a:pt x="410" y="158"/>
                  <a:pt x="409" y="159"/>
                </a:cubicBezTo>
                <a:cubicBezTo>
                  <a:pt x="408" y="158"/>
                  <a:pt x="407" y="157"/>
                  <a:pt x="406" y="156"/>
                </a:cubicBezTo>
                <a:cubicBezTo>
                  <a:pt x="405" y="155"/>
                  <a:pt x="404" y="154"/>
                  <a:pt x="402" y="153"/>
                </a:cubicBezTo>
                <a:cubicBezTo>
                  <a:pt x="413" y="136"/>
                  <a:pt x="422" y="124"/>
                  <a:pt x="436" y="105"/>
                </a:cubicBezTo>
                <a:cubicBezTo>
                  <a:pt x="436" y="126"/>
                  <a:pt x="436" y="148"/>
                  <a:pt x="436" y="168"/>
                </a:cubicBezTo>
                <a:cubicBezTo>
                  <a:pt x="435" y="168"/>
                  <a:pt x="435" y="168"/>
                  <a:pt x="434" y="168"/>
                </a:cubicBezTo>
                <a:cubicBezTo>
                  <a:pt x="434" y="168"/>
                  <a:pt x="433" y="168"/>
                  <a:pt x="433" y="168"/>
                </a:cubicBezTo>
                <a:close/>
                <a:moveTo>
                  <a:pt x="240" y="73"/>
                </a:moveTo>
                <a:cubicBezTo>
                  <a:pt x="240" y="69"/>
                  <a:pt x="239" y="63"/>
                  <a:pt x="239" y="58"/>
                </a:cubicBezTo>
                <a:cubicBezTo>
                  <a:pt x="239" y="54"/>
                  <a:pt x="240" y="50"/>
                  <a:pt x="240" y="47"/>
                </a:cubicBezTo>
                <a:cubicBezTo>
                  <a:pt x="241" y="46"/>
                  <a:pt x="242" y="45"/>
                  <a:pt x="242" y="44"/>
                </a:cubicBezTo>
                <a:cubicBezTo>
                  <a:pt x="243" y="44"/>
                  <a:pt x="243" y="43"/>
                  <a:pt x="244" y="43"/>
                </a:cubicBezTo>
                <a:cubicBezTo>
                  <a:pt x="265" y="43"/>
                  <a:pt x="281" y="43"/>
                  <a:pt x="300" y="43"/>
                </a:cubicBezTo>
                <a:cubicBezTo>
                  <a:pt x="282" y="69"/>
                  <a:pt x="261" y="99"/>
                  <a:pt x="241" y="129"/>
                </a:cubicBezTo>
                <a:cubicBezTo>
                  <a:pt x="241" y="113"/>
                  <a:pt x="241" y="97"/>
                  <a:pt x="241" y="85"/>
                </a:cubicBezTo>
                <a:cubicBezTo>
                  <a:pt x="241" y="82"/>
                  <a:pt x="240" y="78"/>
                  <a:pt x="240" y="73"/>
                </a:cubicBezTo>
                <a:close/>
                <a:moveTo>
                  <a:pt x="241" y="134"/>
                </a:moveTo>
                <a:cubicBezTo>
                  <a:pt x="242" y="134"/>
                  <a:pt x="242" y="134"/>
                  <a:pt x="242" y="134"/>
                </a:cubicBezTo>
                <a:cubicBezTo>
                  <a:pt x="263" y="103"/>
                  <a:pt x="286" y="70"/>
                  <a:pt x="305" y="43"/>
                </a:cubicBezTo>
                <a:cubicBezTo>
                  <a:pt x="308" y="43"/>
                  <a:pt x="312" y="43"/>
                  <a:pt x="315" y="43"/>
                </a:cubicBezTo>
                <a:cubicBezTo>
                  <a:pt x="323" y="43"/>
                  <a:pt x="330" y="43"/>
                  <a:pt x="337" y="43"/>
                </a:cubicBezTo>
                <a:cubicBezTo>
                  <a:pt x="307" y="82"/>
                  <a:pt x="276" y="135"/>
                  <a:pt x="251" y="176"/>
                </a:cubicBezTo>
                <a:cubicBezTo>
                  <a:pt x="253" y="177"/>
                  <a:pt x="253" y="177"/>
                  <a:pt x="253" y="177"/>
                </a:cubicBezTo>
                <a:cubicBezTo>
                  <a:pt x="251" y="177"/>
                  <a:pt x="249" y="177"/>
                  <a:pt x="247" y="177"/>
                </a:cubicBezTo>
                <a:cubicBezTo>
                  <a:pt x="245" y="177"/>
                  <a:pt x="244" y="176"/>
                  <a:pt x="242" y="175"/>
                </a:cubicBezTo>
                <a:cubicBezTo>
                  <a:pt x="242" y="174"/>
                  <a:pt x="242" y="174"/>
                  <a:pt x="241" y="173"/>
                </a:cubicBezTo>
                <a:cubicBezTo>
                  <a:pt x="241" y="172"/>
                  <a:pt x="241" y="172"/>
                  <a:pt x="241" y="172"/>
                </a:cubicBezTo>
                <a:cubicBezTo>
                  <a:pt x="241" y="160"/>
                  <a:pt x="241" y="147"/>
                  <a:pt x="241" y="134"/>
                </a:cubicBezTo>
                <a:close/>
                <a:moveTo>
                  <a:pt x="358" y="170"/>
                </a:moveTo>
                <a:cubicBezTo>
                  <a:pt x="357" y="172"/>
                  <a:pt x="357" y="173"/>
                  <a:pt x="357" y="175"/>
                </a:cubicBezTo>
                <a:cubicBezTo>
                  <a:pt x="357" y="176"/>
                  <a:pt x="357" y="176"/>
                  <a:pt x="357" y="177"/>
                </a:cubicBezTo>
                <a:cubicBezTo>
                  <a:pt x="357" y="177"/>
                  <a:pt x="356" y="177"/>
                  <a:pt x="356" y="177"/>
                </a:cubicBezTo>
                <a:cubicBezTo>
                  <a:pt x="331" y="177"/>
                  <a:pt x="305" y="177"/>
                  <a:pt x="280" y="177"/>
                </a:cubicBezTo>
                <a:cubicBezTo>
                  <a:pt x="278" y="177"/>
                  <a:pt x="269" y="177"/>
                  <a:pt x="259" y="177"/>
                </a:cubicBezTo>
                <a:cubicBezTo>
                  <a:pt x="258" y="177"/>
                  <a:pt x="257" y="177"/>
                  <a:pt x="255" y="177"/>
                </a:cubicBezTo>
                <a:cubicBezTo>
                  <a:pt x="281" y="135"/>
                  <a:pt x="312" y="82"/>
                  <a:pt x="342" y="43"/>
                </a:cubicBezTo>
                <a:cubicBezTo>
                  <a:pt x="366" y="43"/>
                  <a:pt x="389" y="43"/>
                  <a:pt x="412" y="43"/>
                </a:cubicBezTo>
                <a:cubicBezTo>
                  <a:pt x="420" y="43"/>
                  <a:pt x="428" y="43"/>
                  <a:pt x="436" y="43"/>
                </a:cubicBezTo>
                <a:cubicBezTo>
                  <a:pt x="436" y="43"/>
                  <a:pt x="436" y="44"/>
                  <a:pt x="436" y="44"/>
                </a:cubicBezTo>
                <a:cubicBezTo>
                  <a:pt x="436" y="45"/>
                  <a:pt x="436" y="45"/>
                  <a:pt x="436" y="46"/>
                </a:cubicBezTo>
                <a:cubicBezTo>
                  <a:pt x="436" y="48"/>
                  <a:pt x="436" y="49"/>
                  <a:pt x="436" y="51"/>
                </a:cubicBezTo>
                <a:cubicBezTo>
                  <a:pt x="436" y="52"/>
                  <a:pt x="436" y="53"/>
                  <a:pt x="436" y="54"/>
                </a:cubicBezTo>
                <a:cubicBezTo>
                  <a:pt x="436" y="68"/>
                  <a:pt x="436" y="84"/>
                  <a:pt x="436" y="101"/>
                </a:cubicBezTo>
                <a:cubicBezTo>
                  <a:pt x="434" y="100"/>
                  <a:pt x="434" y="100"/>
                  <a:pt x="434" y="100"/>
                </a:cubicBezTo>
                <a:cubicBezTo>
                  <a:pt x="419" y="121"/>
                  <a:pt x="411" y="133"/>
                  <a:pt x="399" y="151"/>
                </a:cubicBezTo>
                <a:cubicBezTo>
                  <a:pt x="397" y="151"/>
                  <a:pt x="396" y="151"/>
                  <a:pt x="394" y="151"/>
                </a:cubicBezTo>
                <a:cubicBezTo>
                  <a:pt x="393" y="151"/>
                  <a:pt x="392" y="151"/>
                  <a:pt x="392" y="151"/>
                </a:cubicBezTo>
                <a:cubicBezTo>
                  <a:pt x="391" y="150"/>
                  <a:pt x="391" y="150"/>
                  <a:pt x="391" y="149"/>
                </a:cubicBezTo>
                <a:cubicBezTo>
                  <a:pt x="392" y="150"/>
                  <a:pt x="393" y="150"/>
                  <a:pt x="394" y="149"/>
                </a:cubicBezTo>
                <a:cubicBezTo>
                  <a:pt x="404" y="142"/>
                  <a:pt x="410" y="130"/>
                  <a:pt x="410" y="117"/>
                </a:cubicBezTo>
                <a:cubicBezTo>
                  <a:pt x="410" y="94"/>
                  <a:pt x="392" y="76"/>
                  <a:pt x="369" y="76"/>
                </a:cubicBezTo>
                <a:cubicBezTo>
                  <a:pt x="346" y="76"/>
                  <a:pt x="328" y="94"/>
                  <a:pt x="328" y="117"/>
                </a:cubicBezTo>
                <a:cubicBezTo>
                  <a:pt x="328" y="137"/>
                  <a:pt x="342" y="153"/>
                  <a:pt x="361" y="157"/>
                </a:cubicBezTo>
                <a:cubicBezTo>
                  <a:pt x="363" y="157"/>
                  <a:pt x="364" y="156"/>
                  <a:pt x="365" y="155"/>
                </a:cubicBezTo>
                <a:cubicBezTo>
                  <a:pt x="365" y="153"/>
                  <a:pt x="364" y="151"/>
                  <a:pt x="362" y="151"/>
                </a:cubicBezTo>
                <a:cubicBezTo>
                  <a:pt x="346" y="148"/>
                  <a:pt x="334" y="134"/>
                  <a:pt x="334" y="117"/>
                </a:cubicBezTo>
                <a:cubicBezTo>
                  <a:pt x="334" y="107"/>
                  <a:pt x="338" y="98"/>
                  <a:pt x="344" y="92"/>
                </a:cubicBezTo>
                <a:cubicBezTo>
                  <a:pt x="351" y="86"/>
                  <a:pt x="359" y="82"/>
                  <a:pt x="369" y="82"/>
                </a:cubicBezTo>
                <a:cubicBezTo>
                  <a:pt x="379" y="82"/>
                  <a:pt x="387" y="86"/>
                  <a:pt x="394" y="92"/>
                </a:cubicBezTo>
                <a:cubicBezTo>
                  <a:pt x="400" y="98"/>
                  <a:pt x="404" y="107"/>
                  <a:pt x="404" y="117"/>
                </a:cubicBezTo>
                <a:cubicBezTo>
                  <a:pt x="404" y="128"/>
                  <a:pt x="399" y="138"/>
                  <a:pt x="391" y="144"/>
                </a:cubicBezTo>
                <a:cubicBezTo>
                  <a:pt x="390" y="145"/>
                  <a:pt x="390" y="145"/>
                  <a:pt x="390" y="146"/>
                </a:cubicBezTo>
                <a:cubicBezTo>
                  <a:pt x="389" y="143"/>
                  <a:pt x="387" y="140"/>
                  <a:pt x="386" y="138"/>
                </a:cubicBezTo>
                <a:cubicBezTo>
                  <a:pt x="392" y="133"/>
                  <a:pt x="396" y="125"/>
                  <a:pt x="396" y="117"/>
                </a:cubicBezTo>
                <a:cubicBezTo>
                  <a:pt x="396" y="102"/>
                  <a:pt x="384" y="90"/>
                  <a:pt x="369" y="90"/>
                </a:cubicBezTo>
                <a:cubicBezTo>
                  <a:pt x="354" y="90"/>
                  <a:pt x="342" y="102"/>
                  <a:pt x="342" y="117"/>
                </a:cubicBezTo>
                <a:cubicBezTo>
                  <a:pt x="342" y="130"/>
                  <a:pt x="351" y="140"/>
                  <a:pt x="363" y="143"/>
                </a:cubicBezTo>
                <a:cubicBezTo>
                  <a:pt x="364" y="147"/>
                  <a:pt x="366" y="151"/>
                  <a:pt x="367" y="154"/>
                </a:cubicBezTo>
                <a:cubicBezTo>
                  <a:pt x="368" y="157"/>
                  <a:pt x="369" y="162"/>
                  <a:pt x="371" y="167"/>
                </a:cubicBezTo>
                <a:cubicBezTo>
                  <a:pt x="368" y="166"/>
                  <a:pt x="366" y="165"/>
                  <a:pt x="365" y="165"/>
                </a:cubicBezTo>
                <a:cubicBezTo>
                  <a:pt x="363" y="165"/>
                  <a:pt x="362" y="165"/>
                  <a:pt x="361" y="166"/>
                </a:cubicBezTo>
                <a:cubicBezTo>
                  <a:pt x="359" y="167"/>
                  <a:pt x="358" y="169"/>
                  <a:pt x="358" y="170"/>
                </a:cubicBezTo>
                <a:close/>
                <a:moveTo>
                  <a:pt x="368" y="109"/>
                </a:moveTo>
                <a:cubicBezTo>
                  <a:pt x="368" y="109"/>
                  <a:pt x="367" y="109"/>
                  <a:pt x="367" y="109"/>
                </a:cubicBezTo>
                <a:cubicBezTo>
                  <a:pt x="364" y="110"/>
                  <a:pt x="362" y="112"/>
                  <a:pt x="360" y="114"/>
                </a:cubicBezTo>
                <a:cubicBezTo>
                  <a:pt x="359" y="116"/>
                  <a:pt x="358" y="119"/>
                  <a:pt x="358" y="122"/>
                </a:cubicBezTo>
                <a:cubicBezTo>
                  <a:pt x="358" y="128"/>
                  <a:pt x="360" y="133"/>
                  <a:pt x="361" y="139"/>
                </a:cubicBezTo>
                <a:cubicBezTo>
                  <a:pt x="362" y="139"/>
                  <a:pt x="362" y="140"/>
                  <a:pt x="362" y="141"/>
                </a:cubicBezTo>
                <a:cubicBezTo>
                  <a:pt x="352" y="138"/>
                  <a:pt x="344" y="128"/>
                  <a:pt x="344" y="117"/>
                </a:cubicBezTo>
                <a:cubicBezTo>
                  <a:pt x="344" y="110"/>
                  <a:pt x="347" y="104"/>
                  <a:pt x="351" y="99"/>
                </a:cubicBezTo>
                <a:cubicBezTo>
                  <a:pt x="356" y="95"/>
                  <a:pt x="362" y="92"/>
                  <a:pt x="369" y="92"/>
                </a:cubicBezTo>
                <a:cubicBezTo>
                  <a:pt x="376" y="92"/>
                  <a:pt x="382" y="95"/>
                  <a:pt x="387" y="99"/>
                </a:cubicBezTo>
                <a:cubicBezTo>
                  <a:pt x="391" y="104"/>
                  <a:pt x="394" y="110"/>
                  <a:pt x="394" y="117"/>
                </a:cubicBezTo>
                <a:cubicBezTo>
                  <a:pt x="394" y="124"/>
                  <a:pt x="391" y="131"/>
                  <a:pt x="385" y="135"/>
                </a:cubicBezTo>
                <a:cubicBezTo>
                  <a:pt x="384" y="132"/>
                  <a:pt x="383" y="129"/>
                  <a:pt x="381" y="126"/>
                </a:cubicBezTo>
                <a:cubicBezTo>
                  <a:pt x="378" y="118"/>
                  <a:pt x="376" y="114"/>
                  <a:pt x="373" y="112"/>
                </a:cubicBezTo>
                <a:cubicBezTo>
                  <a:pt x="371" y="109"/>
                  <a:pt x="369" y="109"/>
                  <a:pt x="368" y="109"/>
                </a:cubicBezTo>
                <a:close/>
                <a:moveTo>
                  <a:pt x="411" y="297"/>
                </a:moveTo>
                <a:cubicBezTo>
                  <a:pt x="406" y="291"/>
                  <a:pt x="401" y="288"/>
                  <a:pt x="396" y="285"/>
                </a:cubicBezTo>
                <a:cubicBezTo>
                  <a:pt x="392" y="281"/>
                  <a:pt x="388" y="278"/>
                  <a:pt x="384" y="274"/>
                </a:cubicBezTo>
                <a:cubicBezTo>
                  <a:pt x="380" y="269"/>
                  <a:pt x="375" y="260"/>
                  <a:pt x="370" y="252"/>
                </a:cubicBezTo>
                <a:cubicBezTo>
                  <a:pt x="367" y="247"/>
                  <a:pt x="365" y="243"/>
                  <a:pt x="363" y="239"/>
                </a:cubicBezTo>
                <a:cubicBezTo>
                  <a:pt x="362" y="235"/>
                  <a:pt x="360" y="232"/>
                  <a:pt x="360" y="230"/>
                </a:cubicBezTo>
                <a:cubicBezTo>
                  <a:pt x="360" y="229"/>
                  <a:pt x="360" y="227"/>
                  <a:pt x="360" y="224"/>
                </a:cubicBezTo>
                <a:cubicBezTo>
                  <a:pt x="360" y="217"/>
                  <a:pt x="361" y="206"/>
                  <a:pt x="361" y="196"/>
                </a:cubicBezTo>
                <a:cubicBezTo>
                  <a:pt x="361" y="187"/>
                  <a:pt x="361" y="180"/>
                  <a:pt x="361" y="180"/>
                </a:cubicBezTo>
                <a:cubicBezTo>
                  <a:pt x="361" y="179"/>
                  <a:pt x="361" y="179"/>
                  <a:pt x="361" y="179"/>
                </a:cubicBezTo>
                <a:cubicBezTo>
                  <a:pt x="361" y="179"/>
                  <a:pt x="361" y="179"/>
                  <a:pt x="361" y="179"/>
                </a:cubicBezTo>
                <a:cubicBezTo>
                  <a:pt x="361" y="179"/>
                  <a:pt x="361" y="177"/>
                  <a:pt x="361" y="175"/>
                </a:cubicBezTo>
                <a:cubicBezTo>
                  <a:pt x="361" y="173"/>
                  <a:pt x="361" y="172"/>
                  <a:pt x="362" y="171"/>
                </a:cubicBezTo>
                <a:cubicBezTo>
                  <a:pt x="362" y="170"/>
                  <a:pt x="362" y="170"/>
                  <a:pt x="363" y="170"/>
                </a:cubicBezTo>
                <a:cubicBezTo>
                  <a:pt x="363" y="169"/>
                  <a:pt x="364" y="169"/>
                  <a:pt x="365" y="169"/>
                </a:cubicBezTo>
                <a:cubicBezTo>
                  <a:pt x="366" y="169"/>
                  <a:pt x="368" y="170"/>
                  <a:pt x="372" y="171"/>
                </a:cubicBezTo>
                <a:cubicBezTo>
                  <a:pt x="372" y="171"/>
                  <a:pt x="372" y="171"/>
                  <a:pt x="372" y="171"/>
                </a:cubicBezTo>
                <a:cubicBezTo>
                  <a:pt x="373" y="174"/>
                  <a:pt x="373" y="176"/>
                  <a:pt x="374" y="179"/>
                </a:cubicBezTo>
                <a:cubicBezTo>
                  <a:pt x="376" y="188"/>
                  <a:pt x="378" y="197"/>
                  <a:pt x="378" y="202"/>
                </a:cubicBezTo>
                <a:cubicBezTo>
                  <a:pt x="378" y="202"/>
                  <a:pt x="378" y="202"/>
                  <a:pt x="378" y="202"/>
                </a:cubicBezTo>
                <a:cubicBezTo>
                  <a:pt x="378" y="207"/>
                  <a:pt x="377" y="212"/>
                  <a:pt x="377" y="215"/>
                </a:cubicBezTo>
                <a:cubicBezTo>
                  <a:pt x="376" y="217"/>
                  <a:pt x="376" y="218"/>
                  <a:pt x="376" y="220"/>
                </a:cubicBezTo>
                <a:cubicBezTo>
                  <a:pt x="376" y="221"/>
                  <a:pt x="376" y="221"/>
                  <a:pt x="376" y="221"/>
                </a:cubicBezTo>
                <a:cubicBezTo>
                  <a:pt x="380" y="222"/>
                  <a:pt x="380" y="222"/>
                  <a:pt x="380" y="222"/>
                </a:cubicBezTo>
                <a:cubicBezTo>
                  <a:pt x="380" y="222"/>
                  <a:pt x="381" y="212"/>
                  <a:pt x="382" y="203"/>
                </a:cubicBezTo>
                <a:cubicBezTo>
                  <a:pt x="382" y="202"/>
                  <a:pt x="382" y="202"/>
                  <a:pt x="382" y="202"/>
                </a:cubicBezTo>
                <a:cubicBezTo>
                  <a:pt x="382" y="197"/>
                  <a:pt x="380" y="188"/>
                  <a:pt x="378" y="178"/>
                </a:cubicBezTo>
                <a:cubicBezTo>
                  <a:pt x="376" y="169"/>
                  <a:pt x="373" y="159"/>
                  <a:pt x="370" y="152"/>
                </a:cubicBezTo>
                <a:cubicBezTo>
                  <a:pt x="369" y="148"/>
                  <a:pt x="367" y="143"/>
                  <a:pt x="365" y="138"/>
                </a:cubicBezTo>
                <a:cubicBezTo>
                  <a:pt x="364" y="132"/>
                  <a:pt x="362" y="127"/>
                  <a:pt x="362" y="122"/>
                </a:cubicBezTo>
                <a:cubicBezTo>
                  <a:pt x="362" y="120"/>
                  <a:pt x="363" y="118"/>
                  <a:pt x="364" y="116"/>
                </a:cubicBezTo>
                <a:cubicBezTo>
                  <a:pt x="365" y="114"/>
                  <a:pt x="366" y="113"/>
                  <a:pt x="368" y="113"/>
                </a:cubicBezTo>
                <a:cubicBezTo>
                  <a:pt x="368" y="113"/>
                  <a:pt x="369" y="113"/>
                  <a:pt x="371" y="115"/>
                </a:cubicBezTo>
                <a:cubicBezTo>
                  <a:pt x="372" y="117"/>
                  <a:pt x="375" y="120"/>
                  <a:pt x="378" y="127"/>
                </a:cubicBezTo>
                <a:cubicBezTo>
                  <a:pt x="381" y="136"/>
                  <a:pt x="387" y="149"/>
                  <a:pt x="391" y="160"/>
                </a:cubicBezTo>
                <a:cubicBezTo>
                  <a:pt x="396" y="172"/>
                  <a:pt x="400" y="182"/>
                  <a:pt x="402" y="186"/>
                </a:cubicBezTo>
                <a:cubicBezTo>
                  <a:pt x="405" y="184"/>
                  <a:pt x="405" y="184"/>
                  <a:pt x="405" y="184"/>
                </a:cubicBezTo>
                <a:cubicBezTo>
                  <a:pt x="404" y="181"/>
                  <a:pt x="399" y="170"/>
                  <a:pt x="395" y="159"/>
                </a:cubicBezTo>
                <a:cubicBezTo>
                  <a:pt x="394" y="157"/>
                  <a:pt x="394" y="156"/>
                  <a:pt x="393" y="155"/>
                </a:cubicBezTo>
                <a:cubicBezTo>
                  <a:pt x="394" y="155"/>
                  <a:pt x="394" y="155"/>
                  <a:pt x="394" y="155"/>
                </a:cubicBezTo>
                <a:cubicBezTo>
                  <a:pt x="397" y="155"/>
                  <a:pt x="400" y="155"/>
                  <a:pt x="403" y="159"/>
                </a:cubicBezTo>
                <a:cubicBezTo>
                  <a:pt x="407" y="162"/>
                  <a:pt x="412" y="169"/>
                  <a:pt x="415" y="175"/>
                </a:cubicBezTo>
                <a:cubicBezTo>
                  <a:pt x="417" y="178"/>
                  <a:pt x="419" y="181"/>
                  <a:pt x="420" y="183"/>
                </a:cubicBezTo>
                <a:cubicBezTo>
                  <a:pt x="421" y="185"/>
                  <a:pt x="421" y="186"/>
                  <a:pt x="421" y="186"/>
                </a:cubicBezTo>
                <a:cubicBezTo>
                  <a:pt x="425" y="184"/>
                  <a:pt x="425" y="184"/>
                  <a:pt x="425" y="184"/>
                </a:cubicBezTo>
                <a:cubicBezTo>
                  <a:pt x="425" y="184"/>
                  <a:pt x="422" y="179"/>
                  <a:pt x="419" y="173"/>
                </a:cubicBezTo>
                <a:cubicBezTo>
                  <a:pt x="416" y="169"/>
                  <a:pt x="414" y="165"/>
                  <a:pt x="411" y="162"/>
                </a:cubicBezTo>
                <a:cubicBezTo>
                  <a:pt x="413" y="161"/>
                  <a:pt x="416" y="161"/>
                  <a:pt x="418" y="161"/>
                </a:cubicBezTo>
                <a:cubicBezTo>
                  <a:pt x="421" y="161"/>
                  <a:pt x="423" y="161"/>
                  <a:pt x="425" y="163"/>
                </a:cubicBezTo>
                <a:cubicBezTo>
                  <a:pt x="427" y="166"/>
                  <a:pt x="431" y="173"/>
                  <a:pt x="434" y="179"/>
                </a:cubicBezTo>
                <a:cubicBezTo>
                  <a:pt x="435" y="182"/>
                  <a:pt x="436" y="185"/>
                  <a:pt x="437" y="187"/>
                </a:cubicBezTo>
                <a:cubicBezTo>
                  <a:pt x="438" y="189"/>
                  <a:pt x="439" y="191"/>
                  <a:pt x="439" y="191"/>
                </a:cubicBezTo>
                <a:cubicBezTo>
                  <a:pt x="442" y="189"/>
                  <a:pt x="442" y="189"/>
                  <a:pt x="442" y="189"/>
                </a:cubicBezTo>
                <a:cubicBezTo>
                  <a:pt x="442" y="189"/>
                  <a:pt x="440" y="184"/>
                  <a:pt x="437" y="178"/>
                </a:cubicBezTo>
                <a:cubicBezTo>
                  <a:pt x="437" y="176"/>
                  <a:pt x="436" y="174"/>
                  <a:pt x="435" y="172"/>
                </a:cubicBezTo>
                <a:cubicBezTo>
                  <a:pt x="436" y="172"/>
                  <a:pt x="438" y="173"/>
                  <a:pt x="441" y="177"/>
                </a:cubicBezTo>
                <a:cubicBezTo>
                  <a:pt x="442" y="178"/>
                  <a:pt x="444" y="182"/>
                  <a:pt x="446" y="187"/>
                </a:cubicBezTo>
                <a:cubicBezTo>
                  <a:pt x="449" y="194"/>
                  <a:pt x="452" y="203"/>
                  <a:pt x="454" y="210"/>
                </a:cubicBezTo>
                <a:cubicBezTo>
                  <a:pt x="455" y="213"/>
                  <a:pt x="456" y="216"/>
                  <a:pt x="457" y="219"/>
                </a:cubicBezTo>
                <a:cubicBezTo>
                  <a:pt x="457" y="220"/>
                  <a:pt x="458" y="221"/>
                  <a:pt x="458" y="222"/>
                </a:cubicBezTo>
                <a:cubicBezTo>
                  <a:pt x="455" y="264"/>
                  <a:pt x="455" y="264"/>
                  <a:pt x="455" y="264"/>
                </a:cubicBezTo>
                <a:cubicBezTo>
                  <a:pt x="464" y="279"/>
                  <a:pt x="464" y="279"/>
                  <a:pt x="464" y="279"/>
                </a:cubicBezTo>
                <a:cubicBezTo>
                  <a:pt x="463" y="279"/>
                  <a:pt x="463" y="279"/>
                  <a:pt x="462" y="279"/>
                </a:cubicBezTo>
                <a:cubicBezTo>
                  <a:pt x="447" y="281"/>
                  <a:pt x="432" y="287"/>
                  <a:pt x="419" y="295"/>
                </a:cubicBezTo>
                <a:cubicBezTo>
                  <a:pt x="417" y="297"/>
                  <a:pt x="415" y="298"/>
                  <a:pt x="413" y="300"/>
                </a:cubicBezTo>
                <a:cubicBezTo>
                  <a:pt x="412" y="299"/>
                  <a:pt x="411" y="298"/>
                  <a:pt x="411" y="297"/>
                </a:cubicBezTo>
                <a:close/>
                <a:moveTo>
                  <a:pt x="413" y="308"/>
                </a:moveTo>
                <a:cubicBezTo>
                  <a:pt x="414" y="306"/>
                  <a:pt x="415" y="305"/>
                  <a:pt x="416" y="303"/>
                </a:cubicBezTo>
                <a:cubicBezTo>
                  <a:pt x="417" y="301"/>
                  <a:pt x="419" y="300"/>
                  <a:pt x="421" y="299"/>
                </a:cubicBezTo>
                <a:cubicBezTo>
                  <a:pt x="422" y="298"/>
                  <a:pt x="423" y="298"/>
                  <a:pt x="423" y="297"/>
                </a:cubicBezTo>
                <a:cubicBezTo>
                  <a:pt x="421" y="301"/>
                  <a:pt x="417" y="305"/>
                  <a:pt x="414" y="308"/>
                </a:cubicBezTo>
                <a:cubicBezTo>
                  <a:pt x="415" y="309"/>
                  <a:pt x="415" y="309"/>
                  <a:pt x="415" y="309"/>
                </a:cubicBezTo>
                <a:cubicBezTo>
                  <a:pt x="420" y="305"/>
                  <a:pt x="424" y="300"/>
                  <a:pt x="428" y="295"/>
                </a:cubicBezTo>
                <a:cubicBezTo>
                  <a:pt x="430" y="294"/>
                  <a:pt x="431" y="293"/>
                  <a:pt x="433" y="292"/>
                </a:cubicBezTo>
                <a:cubicBezTo>
                  <a:pt x="427" y="299"/>
                  <a:pt x="422" y="307"/>
                  <a:pt x="416" y="315"/>
                </a:cubicBezTo>
                <a:cubicBezTo>
                  <a:pt x="415" y="313"/>
                  <a:pt x="414" y="310"/>
                  <a:pt x="413" y="308"/>
                </a:cubicBezTo>
                <a:close/>
                <a:moveTo>
                  <a:pt x="421" y="327"/>
                </a:moveTo>
                <a:cubicBezTo>
                  <a:pt x="425" y="322"/>
                  <a:pt x="430" y="317"/>
                  <a:pt x="434" y="313"/>
                </a:cubicBezTo>
                <a:cubicBezTo>
                  <a:pt x="434" y="314"/>
                  <a:pt x="434" y="314"/>
                  <a:pt x="433" y="315"/>
                </a:cubicBezTo>
                <a:cubicBezTo>
                  <a:pt x="432" y="318"/>
                  <a:pt x="431" y="320"/>
                  <a:pt x="429" y="322"/>
                </a:cubicBezTo>
                <a:cubicBezTo>
                  <a:pt x="429" y="322"/>
                  <a:pt x="429" y="322"/>
                  <a:pt x="429" y="322"/>
                </a:cubicBezTo>
                <a:cubicBezTo>
                  <a:pt x="428" y="322"/>
                  <a:pt x="428" y="322"/>
                  <a:pt x="428" y="323"/>
                </a:cubicBezTo>
                <a:cubicBezTo>
                  <a:pt x="428" y="323"/>
                  <a:pt x="428" y="323"/>
                  <a:pt x="428" y="324"/>
                </a:cubicBezTo>
                <a:cubicBezTo>
                  <a:pt x="426" y="325"/>
                  <a:pt x="424" y="326"/>
                  <a:pt x="422" y="328"/>
                </a:cubicBezTo>
                <a:cubicBezTo>
                  <a:pt x="422" y="327"/>
                  <a:pt x="422" y="327"/>
                  <a:pt x="421" y="327"/>
                </a:cubicBezTo>
                <a:close/>
                <a:moveTo>
                  <a:pt x="452" y="308"/>
                </a:moveTo>
                <a:cubicBezTo>
                  <a:pt x="446" y="311"/>
                  <a:pt x="440" y="315"/>
                  <a:pt x="434" y="319"/>
                </a:cubicBezTo>
                <a:cubicBezTo>
                  <a:pt x="435" y="318"/>
                  <a:pt x="435" y="317"/>
                  <a:pt x="435" y="316"/>
                </a:cubicBezTo>
                <a:cubicBezTo>
                  <a:pt x="437" y="313"/>
                  <a:pt x="438" y="311"/>
                  <a:pt x="440" y="309"/>
                </a:cubicBezTo>
                <a:cubicBezTo>
                  <a:pt x="438" y="307"/>
                  <a:pt x="438" y="307"/>
                  <a:pt x="438" y="307"/>
                </a:cubicBezTo>
                <a:cubicBezTo>
                  <a:pt x="432" y="312"/>
                  <a:pt x="426" y="318"/>
                  <a:pt x="420" y="324"/>
                </a:cubicBezTo>
                <a:cubicBezTo>
                  <a:pt x="420" y="323"/>
                  <a:pt x="419" y="322"/>
                  <a:pt x="419" y="321"/>
                </a:cubicBezTo>
                <a:cubicBezTo>
                  <a:pt x="424" y="314"/>
                  <a:pt x="430" y="308"/>
                  <a:pt x="437" y="303"/>
                </a:cubicBezTo>
                <a:cubicBezTo>
                  <a:pt x="436" y="301"/>
                  <a:pt x="436" y="301"/>
                  <a:pt x="436" y="301"/>
                </a:cubicBezTo>
                <a:cubicBezTo>
                  <a:pt x="429" y="306"/>
                  <a:pt x="423" y="312"/>
                  <a:pt x="418" y="318"/>
                </a:cubicBezTo>
                <a:cubicBezTo>
                  <a:pt x="418" y="318"/>
                  <a:pt x="418" y="318"/>
                  <a:pt x="417" y="318"/>
                </a:cubicBezTo>
                <a:cubicBezTo>
                  <a:pt x="423" y="309"/>
                  <a:pt x="429" y="301"/>
                  <a:pt x="435" y="293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443" y="287"/>
                  <a:pt x="452" y="284"/>
                  <a:pt x="463" y="283"/>
                </a:cubicBezTo>
                <a:cubicBezTo>
                  <a:pt x="464" y="283"/>
                  <a:pt x="465" y="283"/>
                  <a:pt x="466" y="283"/>
                </a:cubicBezTo>
                <a:cubicBezTo>
                  <a:pt x="468" y="283"/>
                  <a:pt x="469" y="283"/>
                  <a:pt x="471" y="284"/>
                </a:cubicBezTo>
                <a:cubicBezTo>
                  <a:pt x="473" y="285"/>
                  <a:pt x="475" y="288"/>
                  <a:pt x="476" y="291"/>
                </a:cubicBezTo>
                <a:cubicBezTo>
                  <a:pt x="478" y="293"/>
                  <a:pt x="479" y="296"/>
                  <a:pt x="481" y="299"/>
                </a:cubicBezTo>
                <a:cubicBezTo>
                  <a:pt x="471" y="300"/>
                  <a:pt x="461" y="303"/>
                  <a:pt x="452" y="30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 cmpd="sng">
            <a:solidFill>
              <a:schemeClr val="tx1">
                <a:lumMod val="75000"/>
                <a:lumOff val="25000"/>
              </a:schemeClr>
            </a:solidFill>
            <a:bevel/>
          </a:ln>
        </p:spPr>
        <p:txBody>
          <a:bodyPr/>
          <a:lstStyle/>
          <a:p>
            <a:endParaRPr lang="zh-CN" altLang="zh-CN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pic>
        <p:nvPicPr>
          <p:cNvPr id="8197" name="Picture 1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36564" y="204851"/>
            <a:ext cx="642937" cy="483543"/>
          </a:xfrm>
          <a:prstGeom prst="rect">
            <a:avLst/>
          </a:prstGeom>
          <a:noFill/>
          <a:ln w="9525" cmpd="sng">
            <a:noFill/>
            <a:bevel/>
          </a:ln>
        </p:spPr>
      </p:pic>
      <p:sp>
        <p:nvSpPr>
          <p:cNvPr id="8198" name="TextBox 14"/>
          <p:cNvSpPr>
            <a:spLocks noChangeArrowheads="1"/>
          </p:cNvSpPr>
          <p:nvPr/>
        </p:nvSpPr>
        <p:spPr bwMode="auto">
          <a:xfrm>
            <a:off x="1005205" y="2882265"/>
            <a:ext cx="2484755" cy="6623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endParaRPr lang="zh-CN" altLang="en-US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乌托邦在中国的百年传播_关于翻译史及其版本的学术考察》高放</a:t>
            </a:r>
            <a:endParaRPr lang="zh-CN" altLang="en-US" sz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99" name="TextBox 15"/>
          <p:cNvSpPr>
            <a:spLocks noChangeArrowheads="1"/>
          </p:cNvSpPr>
          <p:nvPr/>
        </p:nvSpPr>
        <p:spPr bwMode="auto">
          <a:xfrm>
            <a:off x="1005205" y="2465705"/>
            <a:ext cx="258254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《跌落云端之探_乌托邦到反乌托邦文学嬗变的社会和历史和哲学根源简析》董菁</a:t>
            </a:r>
            <a:endParaRPr lang="zh-CN" altLang="en-US" sz="10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00" name="TextBox 16"/>
          <p:cNvSpPr>
            <a:spLocks noChangeArrowheads="1"/>
          </p:cNvSpPr>
          <p:nvPr/>
        </p:nvSpPr>
        <p:spPr bwMode="auto">
          <a:xfrm>
            <a:off x="1079557" y="2150932"/>
            <a:ext cx="2279923" cy="3124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娱乐至死》</a:t>
            </a:r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尼尔</a:t>
            </a:r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·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波茨曼</a:t>
            </a:r>
            <a:endParaRPr lang="zh-CN" altLang="en-US" sz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01" name="TextBox 17"/>
          <p:cNvSpPr>
            <a:spLocks noChangeArrowheads="1"/>
          </p:cNvSpPr>
          <p:nvPr/>
        </p:nvSpPr>
        <p:spPr bwMode="auto">
          <a:xfrm>
            <a:off x="896620" y="3797935"/>
            <a:ext cx="3804920" cy="3124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ttps://www.youtube.com/watch?v=4K-_ccYsBI0</a:t>
            </a:r>
            <a:endParaRPr lang="zh-CN" altLang="en-US" sz="12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10"/>
          <p:cNvGrpSpPr/>
          <p:nvPr/>
        </p:nvGrpSpPr>
        <p:grpSpPr bwMode="auto">
          <a:xfrm>
            <a:off x="455613" y="1608859"/>
            <a:ext cx="603250" cy="465678"/>
            <a:chOff x="0" y="0"/>
            <a:chExt cx="641350" cy="609601"/>
          </a:xfrm>
        </p:grpSpPr>
        <p:sp>
          <p:nvSpPr>
            <p:cNvPr id="8203" name="Freeform 42"/>
            <p:cNvSpPr>
              <a:spLocks noChangeArrowheads="1"/>
            </p:cNvSpPr>
            <p:nvPr/>
          </p:nvSpPr>
          <p:spPr bwMode="auto">
            <a:xfrm>
              <a:off x="368300" y="195263"/>
              <a:ext cx="63500" cy="82550"/>
            </a:xfrm>
            <a:custGeom>
              <a:avLst/>
              <a:gdLst>
                <a:gd name="T0" fmla="*/ 2 w 17"/>
                <a:gd name="T1" fmla="*/ 21 h 22"/>
                <a:gd name="T2" fmla="*/ 16 w 17"/>
                <a:gd name="T3" fmla="*/ 2 h 22"/>
                <a:gd name="T4" fmla="*/ 16 w 17"/>
                <a:gd name="T5" fmla="*/ 1 h 22"/>
                <a:gd name="T6" fmla="*/ 15 w 17"/>
                <a:gd name="T7" fmla="*/ 1 h 22"/>
                <a:gd name="T8" fmla="*/ 1 w 17"/>
                <a:gd name="T9" fmla="*/ 20 h 22"/>
                <a:gd name="T10" fmla="*/ 1 w 17"/>
                <a:gd name="T11" fmla="*/ 21 h 22"/>
                <a:gd name="T12" fmla="*/ 2 w 17"/>
                <a:gd name="T13" fmla="*/ 21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2"/>
                <a:gd name="T23" fmla="*/ 17 w 17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2">
                  <a:moveTo>
                    <a:pt x="2" y="21"/>
                  </a:moveTo>
                  <a:cubicBezTo>
                    <a:pt x="7" y="15"/>
                    <a:pt x="12" y="8"/>
                    <a:pt x="16" y="2"/>
                  </a:cubicBezTo>
                  <a:cubicBezTo>
                    <a:pt x="17" y="2"/>
                    <a:pt x="16" y="1"/>
                    <a:pt x="16" y="1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0" y="7"/>
                    <a:pt x="5" y="14"/>
                    <a:pt x="1" y="20"/>
                  </a:cubicBezTo>
                  <a:cubicBezTo>
                    <a:pt x="0" y="20"/>
                    <a:pt x="0" y="21"/>
                    <a:pt x="1" y="21"/>
                  </a:cubicBezTo>
                  <a:cubicBezTo>
                    <a:pt x="1" y="22"/>
                    <a:pt x="2" y="22"/>
                    <a:pt x="2" y="21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8204" name="Freeform 43"/>
            <p:cNvSpPr>
              <a:spLocks noChangeArrowheads="1"/>
            </p:cNvSpPr>
            <p:nvPr/>
          </p:nvSpPr>
          <p:spPr bwMode="auto">
            <a:xfrm>
              <a:off x="363538" y="376238"/>
              <a:ext cx="53975" cy="71438"/>
            </a:xfrm>
            <a:custGeom>
              <a:avLst/>
              <a:gdLst>
                <a:gd name="T0" fmla="*/ 2 w 14"/>
                <a:gd name="T1" fmla="*/ 18 h 19"/>
                <a:gd name="T2" fmla="*/ 14 w 14"/>
                <a:gd name="T3" fmla="*/ 2 h 19"/>
                <a:gd name="T4" fmla="*/ 14 w 14"/>
                <a:gd name="T5" fmla="*/ 1 h 19"/>
                <a:gd name="T6" fmla="*/ 13 w 14"/>
                <a:gd name="T7" fmla="*/ 1 h 19"/>
                <a:gd name="T8" fmla="*/ 1 w 14"/>
                <a:gd name="T9" fmla="*/ 17 h 19"/>
                <a:gd name="T10" fmla="*/ 1 w 14"/>
                <a:gd name="T11" fmla="*/ 18 h 19"/>
                <a:gd name="T12" fmla="*/ 2 w 14"/>
                <a:gd name="T13" fmla="*/ 18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19"/>
                <a:gd name="T23" fmla="*/ 14 w 14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19">
                  <a:moveTo>
                    <a:pt x="2" y="18"/>
                  </a:moveTo>
                  <a:cubicBezTo>
                    <a:pt x="6" y="13"/>
                    <a:pt x="10" y="7"/>
                    <a:pt x="14" y="2"/>
                  </a:cubicBezTo>
                  <a:cubicBezTo>
                    <a:pt x="14" y="2"/>
                    <a:pt x="14" y="1"/>
                    <a:pt x="14" y="1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9" y="6"/>
                    <a:pt x="5" y="12"/>
                    <a:pt x="1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" y="19"/>
                    <a:pt x="2" y="19"/>
                    <a:pt x="2" y="18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8205" name="Freeform 44"/>
            <p:cNvSpPr>
              <a:spLocks noChangeArrowheads="1"/>
            </p:cNvSpPr>
            <p:nvPr/>
          </p:nvSpPr>
          <p:spPr bwMode="auto">
            <a:xfrm>
              <a:off x="357188" y="431800"/>
              <a:ext cx="63500" cy="71438"/>
            </a:xfrm>
            <a:custGeom>
              <a:avLst/>
              <a:gdLst>
                <a:gd name="T0" fmla="*/ 2 w 17"/>
                <a:gd name="T1" fmla="*/ 18 h 19"/>
                <a:gd name="T2" fmla="*/ 16 w 17"/>
                <a:gd name="T3" fmla="*/ 1 h 19"/>
                <a:gd name="T4" fmla="*/ 16 w 17"/>
                <a:gd name="T5" fmla="*/ 0 h 19"/>
                <a:gd name="T6" fmla="*/ 15 w 17"/>
                <a:gd name="T7" fmla="*/ 0 h 19"/>
                <a:gd name="T8" fmla="*/ 1 w 17"/>
                <a:gd name="T9" fmla="*/ 17 h 19"/>
                <a:gd name="T10" fmla="*/ 1 w 17"/>
                <a:gd name="T11" fmla="*/ 18 h 19"/>
                <a:gd name="T12" fmla="*/ 2 w 17"/>
                <a:gd name="T13" fmla="*/ 18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9"/>
                <a:gd name="T23" fmla="*/ 17 w 17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9">
                  <a:moveTo>
                    <a:pt x="2" y="18"/>
                  </a:moveTo>
                  <a:cubicBezTo>
                    <a:pt x="7" y="13"/>
                    <a:pt x="12" y="7"/>
                    <a:pt x="16" y="1"/>
                  </a:cubicBezTo>
                  <a:cubicBezTo>
                    <a:pt x="17" y="1"/>
                    <a:pt x="17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0" y="6"/>
                    <a:pt x="5" y="11"/>
                    <a:pt x="1" y="17"/>
                  </a:cubicBezTo>
                  <a:cubicBezTo>
                    <a:pt x="0" y="17"/>
                    <a:pt x="0" y="18"/>
                    <a:pt x="1" y="18"/>
                  </a:cubicBezTo>
                  <a:cubicBezTo>
                    <a:pt x="1" y="19"/>
                    <a:pt x="2" y="19"/>
                    <a:pt x="2" y="18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8206" name="Freeform 45"/>
            <p:cNvSpPr>
              <a:spLocks noEditPoints="1" noChangeArrowheads="1"/>
            </p:cNvSpPr>
            <p:nvPr/>
          </p:nvSpPr>
          <p:spPr bwMode="auto">
            <a:xfrm>
              <a:off x="0" y="0"/>
              <a:ext cx="641350" cy="609601"/>
            </a:xfrm>
            <a:custGeom>
              <a:avLst/>
              <a:gdLst>
                <a:gd name="T0" fmla="*/ 139 w 171"/>
                <a:gd name="T1" fmla="*/ 28 h 162"/>
                <a:gd name="T2" fmla="*/ 120 w 171"/>
                <a:gd name="T3" fmla="*/ 36 h 162"/>
                <a:gd name="T4" fmla="*/ 103 w 171"/>
                <a:gd name="T5" fmla="*/ 4 h 162"/>
                <a:gd name="T6" fmla="*/ 15 w 171"/>
                <a:gd name="T7" fmla="*/ 10 h 162"/>
                <a:gd name="T8" fmla="*/ 1 w 171"/>
                <a:gd name="T9" fmla="*/ 26 h 162"/>
                <a:gd name="T10" fmla="*/ 11 w 171"/>
                <a:gd name="T11" fmla="*/ 139 h 162"/>
                <a:gd name="T12" fmla="*/ 11 w 171"/>
                <a:gd name="T13" fmla="*/ 147 h 162"/>
                <a:gd name="T14" fmla="*/ 17 w 171"/>
                <a:gd name="T15" fmla="*/ 152 h 162"/>
                <a:gd name="T16" fmla="*/ 106 w 171"/>
                <a:gd name="T17" fmla="*/ 152 h 162"/>
                <a:gd name="T18" fmla="*/ 116 w 171"/>
                <a:gd name="T19" fmla="*/ 137 h 162"/>
                <a:gd name="T20" fmla="*/ 133 w 171"/>
                <a:gd name="T21" fmla="*/ 107 h 162"/>
                <a:gd name="T22" fmla="*/ 103 w 171"/>
                <a:gd name="T23" fmla="*/ 149 h 162"/>
                <a:gd name="T24" fmla="*/ 19 w 171"/>
                <a:gd name="T25" fmla="*/ 149 h 162"/>
                <a:gd name="T26" fmla="*/ 63 w 171"/>
                <a:gd name="T27" fmla="*/ 156 h 162"/>
                <a:gd name="T28" fmla="*/ 112 w 171"/>
                <a:gd name="T29" fmla="*/ 136 h 162"/>
                <a:gd name="T30" fmla="*/ 116 w 171"/>
                <a:gd name="T31" fmla="*/ 39 h 162"/>
                <a:gd name="T32" fmla="*/ 100 w 171"/>
                <a:gd name="T33" fmla="*/ 59 h 162"/>
                <a:gd name="T34" fmla="*/ 114 w 171"/>
                <a:gd name="T35" fmla="*/ 67 h 162"/>
                <a:gd name="T36" fmla="*/ 114 w 171"/>
                <a:gd name="T37" fmla="*/ 69 h 162"/>
                <a:gd name="T38" fmla="*/ 97 w 171"/>
                <a:gd name="T39" fmla="*/ 104 h 162"/>
                <a:gd name="T40" fmla="*/ 111 w 171"/>
                <a:gd name="T41" fmla="*/ 126 h 162"/>
                <a:gd name="T42" fmla="*/ 57 w 171"/>
                <a:gd name="T43" fmla="*/ 152 h 162"/>
                <a:gd name="T44" fmla="*/ 20 w 171"/>
                <a:gd name="T45" fmla="*/ 38 h 162"/>
                <a:gd name="T46" fmla="*/ 108 w 171"/>
                <a:gd name="T47" fmla="*/ 36 h 162"/>
                <a:gd name="T48" fmla="*/ 115 w 171"/>
                <a:gd name="T49" fmla="*/ 32 h 162"/>
                <a:gd name="T50" fmla="*/ 95 w 171"/>
                <a:gd name="T51" fmla="*/ 29 h 162"/>
                <a:gd name="T52" fmla="*/ 36 w 171"/>
                <a:gd name="T53" fmla="*/ 30 h 162"/>
                <a:gd name="T54" fmla="*/ 62 w 171"/>
                <a:gd name="T55" fmla="*/ 34 h 162"/>
                <a:gd name="T56" fmla="*/ 86 w 171"/>
                <a:gd name="T57" fmla="*/ 31 h 162"/>
                <a:gd name="T58" fmla="*/ 55 w 171"/>
                <a:gd name="T59" fmla="*/ 29 h 162"/>
                <a:gd name="T60" fmla="*/ 68 w 171"/>
                <a:gd name="T61" fmla="*/ 31 h 162"/>
                <a:gd name="T62" fmla="*/ 61 w 171"/>
                <a:gd name="T63" fmla="*/ 29 h 162"/>
                <a:gd name="T64" fmla="*/ 72 w 171"/>
                <a:gd name="T65" fmla="*/ 30 h 162"/>
                <a:gd name="T66" fmla="*/ 69 w 171"/>
                <a:gd name="T67" fmla="*/ 33 h 162"/>
                <a:gd name="T68" fmla="*/ 55 w 171"/>
                <a:gd name="T69" fmla="*/ 33 h 162"/>
                <a:gd name="T70" fmla="*/ 52 w 171"/>
                <a:gd name="T71" fmla="*/ 28 h 162"/>
                <a:gd name="T72" fmla="*/ 85 w 171"/>
                <a:gd name="T73" fmla="*/ 29 h 162"/>
                <a:gd name="T74" fmla="*/ 88 w 171"/>
                <a:gd name="T75" fmla="*/ 34 h 162"/>
                <a:gd name="T76" fmla="*/ 35 w 171"/>
                <a:gd name="T77" fmla="*/ 32 h 162"/>
                <a:gd name="T78" fmla="*/ 64 w 171"/>
                <a:gd name="T79" fmla="*/ 21 h 162"/>
                <a:gd name="T80" fmla="*/ 96 w 171"/>
                <a:gd name="T81" fmla="*/ 28 h 162"/>
                <a:gd name="T82" fmla="*/ 52 w 171"/>
                <a:gd name="T83" fmla="*/ 19 h 162"/>
                <a:gd name="T84" fmla="*/ 4 w 171"/>
                <a:gd name="T85" fmla="*/ 26 h 162"/>
                <a:gd name="T86" fmla="*/ 11 w 171"/>
                <a:gd name="T87" fmla="*/ 18 h 162"/>
                <a:gd name="T88" fmla="*/ 102 w 171"/>
                <a:gd name="T89" fmla="*/ 8 h 162"/>
                <a:gd name="T90" fmla="*/ 118 w 171"/>
                <a:gd name="T91" fmla="*/ 63 h 162"/>
                <a:gd name="T92" fmla="*/ 139 w 171"/>
                <a:gd name="T93" fmla="*/ 48 h 162"/>
                <a:gd name="T94" fmla="*/ 155 w 171"/>
                <a:gd name="T95" fmla="*/ 64 h 162"/>
                <a:gd name="T96" fmla="*/ 118 w 171"/>
                <a:gd name="T97" fmla="*/ 63 h 162"/>
                <a:gd name="T98" fmla="*/ 117 w 171"/>
                <a:gd name="T99" fmla="*/ 101 h 162"/>
                <a:gd name="T100" fmla="*/ 156 w 171"/>
                <a:gd name="T101" fmla="*/ 53 h 162"/>
                <a:gd name="T102" fmla="*/ 122 w 171"/>
                <a:gd name="T103" fmla="*/ 51 h 162"/>
                <a:gd name="T104" fmla="*/ 128 w 171"/>
                <a:gd name="T105" fmla="*/ 35 h 162"/>
                <a:gd name="T106" fmla="*/ 162 w 171"/>
                <a:gd name="T107" fmla="*/ 45 h 1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1"/>
                <a:gd name="T163" fmla="*/ 0 h 162"/>
                <a:gd name="T164" fmla="*/ 171 w 171"/>
                <a:gd name="T165" fmla="*/ 162 h 1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1" h="162">
                  <a:moveTo>
                    <a:pt x="166" y="44"/>
                  </a:moveTo>
                  <a:cubicBezTo>
                    <a:pt x="163" y="38"/>
                    <a:pt x="159" y="34"/>
                    <a:pt x="154" y="32"/>
                  </a:cubicBezTo>
                  <a:cubicBezTo>
                    <a:pt x="150" y="30"/>
                    <a:pt x="145" y="29"/>
                    <a:pt x="141" y="28"/>
                  </a:cubicBezTo>
                  <a:cubicBezTo>
                    <a:pt x="140" y="28"/>
                    <a:pt x="140" y="28"/>
                    <a:pt x="139" y="28"/>
                  </a:cubicBezTo>
                  <a:cubicBezTo>
                    <a:pt x="134" y="28"/>
                    <a:pt x="130" y="29"/>
                    <a:pt x="126" y="32"/>
                  </a:cubicBezTo>
                  <a:cubicBezTo>
                    <a:pt x="124" y="33"/>
                    <a:pt x="122" y="34"/>
                    <a:pt x="120" y="3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20" y="31"/>
                    <a:pt x="120" y="26"/>
                    <a:pt x="120" y="22"/>
                  </a:cubicBezTo>
                  <a:cubicBezTo>
                    <a:pt x="120" y="22"/>
                    <a:pt x="120" y="21"/>
                    <a:pt x="120" y="21"/>
                  </a:cubicBezTo>
                  <a:cubicBezTo>
                    <a:pt x="120" y="18"/>
                    <a:pt x="119" y="15"/>
                    <a:pt x="116" y="12"/>
                  </a:cubicBezTo>
                  <a:cubicBezTo>
                    <a:pt x="114" y="9"/>
                    <a:pt x="109" y="6"/>
                    <a:pt x="103" y="4"/>
                  </a:cubicBezTo>
                  <a:cubicBezTo>
                    <a:pt x="100" y="3"/>
                    <a:pt x="95" y="3"/>
                    <a:pt x="88" y="2"/>
                  </a:cubicBezTo>
                  <a:cubicBezTo>
                    <a:pt x="81" y="1"/>
                    <a:pt x="72" y="0"/>
                    <a:pt x="63" y="0"/>
                  </a:cubicBezTo>
                  <a:cubicBezTo>
                    <a:pt x="54" y="0"/>
                    <a:pt x="44" y="1"/>
                    <a:pt x="36" y="3"/>
                  </a:cubicBezTo>
                  <a:cubicBezTo>
                    <a:pt x="30" y="4"/>
                    <a:pt x="22" y="7"/>
                    <a:pt x="15" y="10"/>
                  </a:cubicBezTo>
                  <a:cubicBezTo>
                    <a:pt x="11" y="12"/>
                    <a:pt x="8" y="14"/>
                    <a:pt x="5" y="17"/>
                  </a:cubicBezTo>
                  <a:cubicBezTo>
                    <a:pt x="4" y="18"/>
                    <a:pt x="3" y="19"/>
                    <a:pt x="2" y="20"/>
                  </a:cubicBezTo>
                  <a:cubicBezTo>
                    <a:pt x="2" y="22"/>
                    <a:pt x="1" y="23"/>
                    <a:pt x="1" y="25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56"/>
                    <a:pt x="4" y="101"/>
                    <a:pt x="6" y="131"/>
                  </a:cubicBezTo>
                  <a:cubicBezTo>
                    <a:pt x="6" y="131"/>
                    <a:pt x="6" y="131"/>
                    <a:pt x="6" y="131"/>
                  </a:cubicBezTo>
                  <a:cubicBezTo>
                    <a:pt x="7" y="133"/>
                    <a:pt x="9" y="136"/>
                    <a:pt x="11" y="139"/>
                  </a:cubicBezTo>
                  <a:cubicBezTo>
                    <a:pt x="11" y="138"/>
                    <a:pt x="11" y="138"/>
                    <a:pt x="11" y="138"/>
                  </a:cubicBezTo>
                  <a:cubicBezTo>
                    <a:pt x="11" y="139"/>
                    <a:pt x="10" y="140"/>
                    <a:pt x="10" y="141"/>
                  </a:cubicBezTo>
                  <a:cubicBezTo>
                    <a:pt x="10" y="143"/>
                    <a:pt x="11" y="145"/>
                    <a:pt x="11" y="147"/>
                  </a:cubicBezTo>
                  <a:cubicBezTo>
                    <a:pt x="11" y="147"/>
                    <a:pt x="11" y="147"/>
                    <a:pt x="11" y="147"/>
                  </a:cubicBezTo>
                  <a:cubicBezTo>
                    <a:pt x="11" y="147"/>
                    <a:pt x="11" y="147"/>
                    <a:pt x="11" y="147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14" y="150"/>
                    <a:pt x="15" y="151"/>
                    <a:pt x="17" y="152"/>
                  </a:cubicBezTo>
                  <a:cubicBezTo>
                    <a:pt x="26" y="157"/>
                    <a:pt x="38" y="160"/>
                    <a:pt x="48" y="161"/>
                  </a:cubicBezTo>
                  <a:cubicBezTo>
                    <a:pt x="54" y="161"/>
                    <a:pt x="59" y="162"/>
                    <a:pt x="64" y="162"/>
                  </a:cubicBezTo>
                  <a:cubicBezTo>
                    <a:pt x="78" y="162"/>
                    <a:pt x="89" y="160"/>
                    <a:pt x="97" y="157"/>
                  </a:cubicBezTo>
                  <a:cubicBezTo>
                    <a:pt x="100" y="155"/>
                    <a:pt x="103" y="154"/>
                    <a:pt x="106" y="152"/>
                  </a:cubicBezTo>
                  <a:cubicBezTo>
                    <a:pt x="108" y="151"/>
                    <a:pt x="109" y="150"/>
                    <a:pt x="110" y="148"/>
                  </a:cubicBezTo>
                  <a:cubicBezTo>
                    <a:pt x="109" y="148"/>
                    <a:pt x="109" y="148"/>
                    <a:pt x="109" y="148"/>
                  </a:cubicBezTo>
                  <a:cubicBezTo>
                    <a:pt x="110" y="146"/>
                    <a:pt x="110" y="145"/>
                    <a:pt x="110" y="143"/>
                  </a:cubicBezTo>
                  <a:cubicBezTo>
                    <a:pt x="112" y="141"/>
                    <a:pt x="114" y="139"/>
                    <a:pt x="116" y="137"/>
                  </a:cubicBezTo>
                  <a:cubicBezTo>
                    <a:pt x="116" y="137"/>
                    <a:pt x="116" y="137"/>
                    <a:pt x="116" y="137"/>
                  </a:cubicBezTo>
                  <a:cubicBezTo>
                    <a:pt x="116" y="137"/>
                    <a:pt x="116" y="137"/>
                    <a:pt x="116" y="137"/>
                  </a:cubicBezTo>
                  <a:cubicBezTo>
                    <a:pt x="116" y="127"/>
                    <a:pt x="116" y="115"/>
                    <a:pt x="117" y="103"/>
                  </a:cubicBezTo>
                  <a:cubicBezTo>
                    <a:pt x="122" y="106"/>
                    <a:pt x="127" y="107"/>
                    <a:pt x="133" y="107"/>
                  </a:cubicBezTo>
                  <a:cubicBezTo>
                    <a:pt x="153" y="107"/>
                    <a:pt x="171" y="89"/>
                    <a:pt x="171" y="65"/>
                  </a:cubicBezTo>
                  <a:cubicBezTo>
                    <a:pt x="171" y="58"/>
                    <a:pt x="169" y="51"/>
                    <a:pt x="166" y="44"/>
                  </a:cubicBezTo>
                  <a:close/>
                  <a:moveTo>
                    <a:pt x="106" y="147"/>
                  </a:moveTo>
                  <a:cubicBezTo>
                    <a:pt x="105" y="148"/>
                    <a:pt x="104" y="148"/>
                    <a:pt x="103" y="149"/>
                  </a:cubicBezTo>
                  <a:cubicBezTo>
                    <a:pt x="98" y="153"/>
                    <a:pt x="85" y="158"/>
                    <a:pt x="64" y="158"/>
                  </a:cubicBezTo>
                  <a:cubicBezTo>
                    <a:pt x="59" y="158"/>
                    <a:pt x="54" y="157"/>
                    <a:pt x="48" y="157"/>
                  </a:cubicBezTo>
                  <a:cubicBezTo>
                    <a:pt x="42" y="156"/>
                    <a:pt x="35" y="155"/>
                    <a:pt x="28" y="152"/>
                  </a:cubicBezTo>
                  <a:cubicBezTo>
                    <a:pt x="25" y="151"/>
                    <a:pt x="22" y="150"/>
                    <a:pt x="19" y="149"/>
                  </a:cubicBezTo>
                  <a:cubicBezTo>
                    <a:pt x="18" y="148"/>
                    <a:pt x="16" y="146"/>
                    <a:pt x="15" y="145"/>
                  </a:cubicBezTo>
                  <a:cubicBezTo>
                    <a:pt x="15" y="144"/>
                    <a:pt x="15" y="143"/>
                    <a:pt x="15" y="142"/>
                  </a:cubicBezTo>
                  <a:cubicBezTo>
                    <a:pt x="22" y="148"/>
                    <a:pt x="35" y="154"/>
                    <a:pt x="56" y="156"/>
                  </a:cubicBezTo>
                  <a:cubicBezTo>
                    <a:pt x="59" y="156"/>
                    <a:pt x="61" y="156"/>
                    <a:pt x="63" y="156"/>
                  </a:cubicBezTo>
                  <a:cubicBezTo>
                    <a:pt x="75" y="156"/>
                    <a:pt x="86" y="154"/>
                    <a:pt x="95" y="150"/>
                  </a:cubicBezTo>
                  <a:cubicBezTo>
                    <a:pt x="99" y="149"/>
                    <a:pt x="102" y="147"/>
                    <a:pt x="106" y="146"/>
                  </a:cubicBezTo>
                  <a:cubicBezTo>
                    <a:pt x="106" y="146"/>
                    <a:pt x="106" y="147"/>
                    <a:pt x="106" y="147"/>
                  </a:cubicBezTo>
                  <a:close/>
                  <a:moveTo>
                    <a:pt x="112" y="136"/>
                  </a:moveTo>
                  <a:cubicBezTo>
                    <a:pt x="109" y="139"/>
                    <a:pt x="103" y="143"/>
                    <a:pt x="97" y="145"/>
                  </a:cubicBezTo>
                  <a:cubicBezTo>
                    <a:pt x="102" y="139"/>
                    <a:pt x="107" y="133"/>
                    <a:pt x="112" y="127"/>
                  </a:cubicBezTo>
                  <a:cubicBezTo>
                    <a:pt x="112" y="130"/>
                    <a:pt x="112" y="133"/>
                    <a:pt x="112" y="136"/>
                  </a:cubicBezTo>
                  <a:close/>
                  <a:moveTo>
                    <a:pt x="116" y="39"/>
                  </a:moveTo>
                  <a:cubicBezTo>
                    <a:pt x="109" y="47"/>
                    <a:pt x="102" y="54"/>
                    <a:pt x="96" y="61"/>
                  </a:cubicBezTo>
                  <a:cubicBezTo>
                    <a:pt x="95" y="61"/>
                    <a:pt x="95" y="62"/>
                    <a:pt x="96" y="62"/>
                  </a:cubicBezTo>
                  <a:cubicBezTo>
                    <a:pt x="96" y="63"/>
                    <a:pt x="97" y="63"/>
                    <a:pt x="97" y="62"/>
                  </a:cubicBezTo>
                  <a:cubicBezTo>
                    <a:pt x="98" y="61"/>
                    <a:pt x="99" y="60"/>
                    <a:pt x="100" y="59"/>
                  </a:cubicBezTo>
                  <a:cubicBezTo>
                    <a:pt x="101" y="59"/>
                    <a:pt x="101" y="59"/>
                    <a:pt x="101" y="59"/>
                  </a:cubicBezTo>
                  <a:cubicBezTo>
                    <a:pt x="105" y="53"/>
                    <a:pt x="110" y="48"/>
                    <a:pt x="115" y="43"/>
                  </a:cubicBezTo>
                  <a:cubicBezTo>
                    <a:pt x="115" y="50"/>
                    <a:pt x="115" y="58"/>
                    <a:pt x="114" y="67"/>
                  </a:cubicBezTo>
                  <a:cubicBezTo>
                    <a:pt x="114" y="67"/>
                    <a:pt x="114" y="67"/>
                    <a:pt x="114" y="67"/>
                  </a:cubicBezTo>
                  <a:cubicBezTo>
                    <a:pt x="108" y="74"/>
                    <a:pt x="103" y="81"/>
                    <a:pt x="98" y="88"/>
                  </a:cubicBezTo>
                  <a:cubicBezTo>
                    <a:pt x="98" y="89"/>
                    <a:pt x="98" y="89"/>
                    <a:pt x="98" y="90"/>
                  </a:cubicBezTo>
                  <a:cubicBezTo>
                    <a:pt x="99" y="90"/>
                    <a:pt x="99" y="90"/>
                    <a:pt x="99" y="89"/>
                  </a:cubicBezTo>
                  <a:cubicBezTo>
                    <a:pt x="104" y="83"/>
                    <a:pt x="109" y="76"/>
                    <a:pt x="114" y="69"/>
                  </a:cubicBezTo>
                  <a:cubicBezTo>
                    <a:pt x="114" y="74"/>
                    <a:pt x="114" y="78"/>
                    <a:pt x="114" y="82"/>
                  </a:cubicBezTo>
                  <a:cubicBezTo>
                    <a:pt x="113" y="82"/>
                    <a:pt x="113" y="82"/>
                    <a:pt x="112" y="83"/>
                  </a:cubicBezTo>
                  <a:cubicBezTo>
                    <a:pt x="107" y="89"/>
                    <a:pt x="102" y="96"/>
                    <a:pt x="97" y="103"/>
                  </a:cubicBezTo>
                  <a:cubicBezTo>
                    <a:pt x="96" y="103"/>
                    <a:pt x="96" y="104"/>
                    <a:pt x="97" y="104"/>
                  </a:cubicBezTo>
                  <a:cubicBezTo>
                    <a:pt x="97" y="105"/>
                    <a:pt x="98" y="105"/>
                    <a:pt x="98" y="104"/>
                  </a:cubicBezTo>
                  <a:cubicBezTo>
                    <a:pt x="103" y="98"/>
                    <a:pt x="108" y="91"/>
                    <a:pt x="114" y="84"/>
                  </a:cubicBezTo>
                  <a:cubicBezTo>
                    <a:pt x="113" y="99"/>
                    <a:pt x="112" y="113"/>
                    <a:pt x="112" y="126"/>
                  </a:cubicBezTo>
                  <a:cubicBezTo>
                    <a:pt x="112" y="126"/>
                    <a:pt x="111" y="126"/>
                    <a:pt x="111" y="126"/>
                  </a:cubicBezTo>
                  <a:cubicBezTo>
                    <a:pt x="105" y="132"/>
                    <a:pt x="99" y="139"/>
                    <a:pt x="94" y="146"/>
                  </a:cubicBezTo>
                  <a:cubicBezTo>
                    <a:pt x="94" y="146"/>
                    <a:pt x="94" y="146"/>
                    <a:pt x="94" y="147"/>
                  </a:cubicBezTo>
                  <a:cubicBezTo>
                    <a:pt x="85" y="150"/>
                    <a:pt x="74" y="152"/>
                    <a:pt x="63" y="152"/>
                  </a:cubicBezTo>
                  <a:cubicBezTo>
                    <a:pt x="61" y="152"/>
                    <a:pt x="59" y="152"/>
                    <a:pt x="57" y="152"/>
                  </a:cubicBezTo>
                  <a:cubicBezTo>
                    <a:pt x="25" y="150"/>
                    <a:pt x="13" y="137"/>
                    <a:pt x="9" y="129"/>
                  </a:cubicBezTo>
                  <a:cubicBezTo>
                    <a:pt x="8" y="101"/>
                    <a:pt x="8" y="61"/>
                    <a:pt x="5" y="32"/>
                  </a:cubicBezTo>
                  <a:cubicBezTo>
                    <a:pt x="5" y="32"/>
                    <a:pt x="6" y="33"/>
                    <a:pt x="6" y="33"/>
                  </a:cubicBezTo>
                  <a:cubicBezTo>
                    <a:pt x="9" y="35"/>
                    <a:pt x="13" y="36"/>
                    <a:pt x="20" y="38"/>
                  </a:cubicBezTo>
                  <a:cubicBezTo>
                    <a:pt x="32" y="41"/>
                    <a:pt x="46" y="43"/>
                    <a:pt x="62" y="43"/>
                  </a:cubicBezTo>
                  <a:cubicBezTo>
                    <a:pt x="71" y="43"/>
                    <a:pt x="80" y="42"/>
                    <a:pt x="90" y="41"/>
                  </a:cubicBezTo>
                  <a:cubicBezTo>
                    <a:pt x="93" y="40"/>
                    <a:pt x="96" y="40"/>
                    <a:pt x="100" y="39"/>
                  </a:cubicBezTo>
                  <a:cubicBezTo>
                    <a:pt x="103" y="38"/>
                    <a:pt x="106" y="37"/>
                    <a:pt x="108" y="36"/>
                  </a:cubicBezTo>
                  <a:cubicBezTo>
                    <a:pt x="104" y="41"/>
                    <a:pt x="100" y="45"/>
                    <a:pt x="95" y="49"/>
                  </a:cubicBezTo>
                  <a:cubicBezTo>
                    <a:pt x="94" y="49"/>
                    <a:pt x="94" y="50"/>
                    <a:pt x="95" y="50"/>
                  </a:cubicBezTo>
                  <a:cubicBezTo>
                    <a:pt x="95" y="51"/>
                    <a:pt x="96" y="51"/>
                    <a:pt x="96" y="50"/>
                  </a:cubicBezTo>
                  <a:cubicBezTo>
                    <a:pt x="103" y="45"/>
                    <a:pt x="109" y="38"/>
                    <a:pt x="115" y="32"/>
                  </a:cubicBezTo>
                  <a:cubicBezTo>
                    <a:pt x="116" y="32"/>
                    <a:pt x="116" y="32"/>
                    <a:pt x="116" y="31"/>
                  </a:cubicBezTo>
                  <a:cubicBezTo>
                    <a:pt x="116" y="34"/>
                    <a:pt x="116" y="37"/>
                    <a:pt x="116" y="39"/>
                  </a:cubicBezTo>
                  <a:close/>
                  <a:moveTo>
                    <a:pt x="96" y="28"/>
                  </a:moveTo>
                  <a:cubicBezTo>
                    <a:pt x="96" y="29"/>
                    <a:pt x="96" y="29"/>
                    <a:pt x="95" y="29"/>
                  </a:cubicBezTo>
                  <a:cubicBezTo>
                    <a:pt x="85" y="25"/>
                    <a:pt x="81" y="24"/>
                    <a:pt x="69" y="23"/>
                  </a:cubicBezTo>
                  <a:cubicBezTo>
                    <a:pt x="67" y="23"/>
                    <a:pt x="65" y="23"/>
                    <a:pt x="64" y="23"/>
                  </a:cubicBezTo>
                  <a:cubicBezTo>
                    <a:pt x="54" y="23"/>
                    <a:pt x="45" y="25"/>
                    <a:pt x="37" y="28"/>
                  </a:cubicBezTo>
                  <a:cubicBezTo>
                    <a:pt x="36" y="29"/>
                    <a:pt x="36" y="29"/>
                    <a:pt x="36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6" y="31"/>
                    <a:pt x="36" y="31"/>
                  </a:cubicBezTo>
                  <a:cubicBezTo>
                    <a:pt x="37" y="31"/>
                    <a:pt x="37" y="32"/>
                    <a:pt x="38" y="32"/>
                  </a:cubicBezTo>
                  <a:cubicBezTo>
                    <a:pt x="46" y="34"/>
                    <a:pt x="54" y="34"/>
                    <a:pt x="62" y="34"/>
                  </a:cubicBezTo>
                  <a:cubicBezTo>
                    <a:pt x="70" y="34"/>
                    <a:pt x="77" y="34"/>
                    <a:pt x="85" y="32"/>
                  </a:cubicBezTo>
                  <a:cubicBezTo>
                    <a:pt x="86" y="32"/>
                    <a:pt x="87" y="32"/>
                    <a:pt x="87" y="32"/>
                  </a:cubicBezTo>
                  <a:cubicBezTo>
                    <a:pt x="87" y="32"/>
                    <a:pt x="87" y="32"/>
                    <a:pt x="87" y="32"/>
                  </a:cubicBezTo>
                  <a:cubicBezTo>
                    <a:pt x="87" y="32"/>
                    <a:pt x="87" y="31"/>
                    <a:pt x="86" y="31"/>
                  </a:cubicBezTo>
                  <a:cubicBezTo>
                    <a:pt x="85" y="30"/>
                    <a:pt x="83" y="30"/>
                    <a:pt x="81" y="29"/>
                  </a:cubicBezTo>
                  <a:cubicBezTo>
                    <a:pt x="77" y="28"/>
                    <a:pt x="72" y="28"/>
                    <a:pt x="65" y="28"/>
                  </a:cubicBezTo>
                  <a:cubicBezTo>
                    <a:pt x="64" y="28"/>
                    <a:pt x="62" y="28"/>
                    <a:pt x="61" y="28"/>
                  </a:cubicBezTo>
                  <a:cubicBezTo>
                    <a:pt x="59" y="28"/>
                    <a:pt x="57" y="28"/>
                    <a:pt x="55" y="29"/>
                  </a:cubicBezTo>
                  <a:cubicBezTo>
                    <a:pt x="54" y="29"/>
                    <a:pt x="53" y="30"/>
                    <a:pt x="53" y="30"/>
                  </a:cubicBezTo>
                  <a:cubicBezTo>
                    <a:pt x="53" y="30"/>
                    <a:pt x="53" y="30"/>
                    <a:pt x="54" y="30"/>
                  </a:cubicBezTo>
                  <a:cubicBezTo>
                    <a:pt x="55" y="31"/>
                    <a:pt x="57" y="31"/>
                    <a:pt x="60" y="31"/>
                  </a:cubicBezTo>
                  <a:cubicBezTo>
                    <a:pt x="61" y="31"/>
                    <a:pt x="65" y="31"/>
                    <a:pt x="68" y="31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68" y="31"/>
                    <a:pt x="67" y="30"/>
                    <a:pt x="65" y="30"/>
                  </a:cubicBezTo>
                  <a:cubicBezTo>
                    <a:pt x="64" y="30"/>
                    <a:pt x="63" y="30"/>
                    <a:pt x="62" y="30"/>
                  </a:cubicBezTo>
                  <a:cubicBezTo>
                    <a:pt x="62" y="30"/>
                    <a:pt x="61" y="30"/>
                    <a:pt x="61" y="29"/>
                  </a:cubicBezTo>
                  <a:cubicBezTo>
                    <a:pt x="61" y="29"/>
                    <a:pt x="62" y="28"/>
                    <a:pt x="62" y="28"/>
                  </a:cubicBezTo>
                  <a:cubicBezTo>
                    <a:pt x="63" y="28"/>
                    <a:pt x="64" y="28"/>
                    <a:pt x="65" y="28"/>
                  </a:cubicBezTo>
                  <a:cubicBezTo>
                    <a:pt x="66" y="28"/>
                    <a:pt x="68" y="28"/>
                    <a:pt x="69" y="29"/>
                  </a:cubicBezTo>
                  <a:cubicBezTo>
                    <a:pt x="70" y="29"/>
                    <a:pt x="71" y="29"/>
                    <a:pt x="72" y="30"/>
                  </a:cubicBezTo>
                  <a:cubicBezTo>
                    <a:pt x="72" y="30"/>
                    <a:pt x="72" y="30"/>
                    <a:pt x="72" y="31"/>
                  </a:cubicBezTo>
                  <a:cubicBezTo>
                    <a:pt x="72" y="31"/>
                    <a:pt x="72" y="32"/>
                    <a:pt x="72" y="32"/>
                  </a:cubicBezTo>
                  <a:cubicBezTo>
                    <a:pt x="71" y="32"/>
                    <a:pt x="71" y="32"/>
                    <a:pt x="71" y="33"/>
                  </a:cubicBezTo>
                  <a:cubicBezTo>
                    <a:pt x="70" y="33"/>
                    <a:pt x="70" y="33"/>
                    <a:pt x="69" y="33"/>
                  </a:cubicBezTo>
                  <a:cubicBezTo>
                    <a:pt x="68" y="33"/>
                    <a:pt x="67" y="33"/>
                    <a:pt x="66" y="33"/>
                  </a:cubicBezTo>
                  <a:cubicBezTo>
                    <a:pt x="63" y="33"/>
                    <a:pt x="60" y="33"/>
                    <a:pt x="60" y="33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8" y="33"/>
                    <a:pt x="56" y="33"/>
                    <a:pt x="55" y="33"/>
                  </a:cubicBezTo>
                  <a:cubicBezTo>
                    <a:pt x="53" y="32"/>
                    <a:pt x="52" y="32"/>
                    <a:pt x="52" y="31"/>
                  </a:cubicBezTo>
                  <a:cubicBezTo>
                    <a:pt x="51" y="31"/>
                    <a:pt x="51" y="31"/>
                    <a:pt x="51" y="30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3" y="28"/>
                    <a:pt x="53" y="27"/>
                    <a:pt x="54" y="27"/>
                  </a:cubicBezTo>
                  <a:cubicBezTo>
                    <a:pt x="56" y="26"/>
                    <a:pt x="58" y="26"/>
                    <a:pt x="61" y="26"/>
                  </a:cubicBezTo>
                  <a:cubicBezTo>
                    <a:pt x="62" y="26"/>
                    <a:pt x="64" y="26"/>
                    <a:pt x="65" y="26"/>
                  </a:cubicBezTo>
                  <a:cubicBezTo>
                    <a:pt x="74" y="26"/>
                    <a:pt x="81" y="27"/>
                    <a:pt x="85" y="29"/>
                  </a:cubicBezTo>
                  <a:cubicBezTo>
                    <a:pt x="87" y="29"/>
                    <a:pt x="88" y="30"/>
                    <a:pt x="89" y="30"/>
                  </a:cubicBezTo>
                  <a:cubicBezTo>
                    <a:pt x="89" y="31"/>
                    <a:pt x="89" y="31"/>
                    <a:pt x="89" y="32"/>
                  </a:cubicBezTo>
                  <a:cubicBezTo>
                    <a:pt x="89" y="32"/>
                    <a:pt x="89" y="33"/>
                    <a:pt x="89" y="33"/>
                  </a:cubicBezTo>
                  <a:cubicBezTo>
                    <a:pt x="89" y="33"/>
                    <a:pt x="88" y="33"/>
                    <a:pt x="88" y="34"/>
                  </a:cubicBezTo>
                  <a:cubicBezTo>
                    <a:pt x="87" y="34"/>
                    <a:pt x="86" y="34"/>
                    <a:pt x="85" y="34"/>
                  </a:cubicBezTo>
                  <a:cubicBezTo>
                    <a:pt x="77" y="36"/>
                    <a:pt x="70" y="36"/>
                    <a:pt x="62" y="36"/>
                  </a:cubicBezTo>
                  <a:cubicBezTo>
                    <a:pt x="54" y="36"/>
                    <a:pt x="46" y="36"/>
                    <a:pt x="37" y="34"/>
                  </a:cubicBezTo>
                  <a:cubicBezTo>
                    <a:pt x="37" y="33"/>
                    <a:pt x="36" y="33"/>
                    <a:pt x="35" y="32"/>
                  </a:cubicBezTo>
                  <a:cubicBezTo>
                    <a:pt x="34" y="32"/>
                    <a:pt x="33" y="31"/>
                    <a:pt x="33" y="30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8"/>
                    <a:pt x="35" y="27"/>
                    <a:pt x="36" y="27"/>
                  </a:cubicBezTo>
                  <a:cubicBezTo>
                    <a:pt x="45" y="23"/>
                    <a:pt x="54" y="21"/>
                    <a:pt x="64" y="21"/>
                  </a:cubicBezTo>
                  <a:cubicBezTo>
                    <a:pt x="65" y="21"/>
                    <a:pt x="67" y="21"/>
                    <a:pt x="69" y="21"/>
                  </a:cubicBezTo>
                  <a:cubicBezTo>
                    <a:pt x="82" y="22"/>
                    <a:pt x="85" y="23"/>
                    <a:pt x="96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27"/>
                    <a:pt x="97" y="28"/>
                    <a:pt x="96" y="28"/>
                  </a:cubicBezTo>
                  <a:close/>
                  <a:moveTo>
                    <a:pt x="116" y="23"/>
                  </a:moveTo>
                  <a:cubicBezTo>
                    <a:pt x="116" y="25"/>
                    <a:pt x="115" y="27"/>
                    <a:pt x="114" y="28"/>
                  </a:cubicBezTo>
                  <a:cubicBezTo>
                    <a:pt x="113" y="29"/>
                    <a:pt x="111" y="30"/>
                    <a:pt x="109" y="31"/>
                  </a:cubicBezTo>
                  <a:cubicBezTo>
                    <a:pt x="103" y="21"/>
                    <a:pt x="81" y="18"/>
                    <a:pt x="52" y="19"/>
                  </a:cubicBezTo>
                  <a:cubicBezTo>
                    <a:pt x="32" y="20"/>
                    <a:pt x="16" y="28"/>
                    <a:pt x="17" y="33"/>
                  </a:cubicBezTo>
                  <a:cubicBezTo>
                    <a:pt x="13" y="32"/>
                    <a:pt x="10" y="31"/>
                    <a:pt x="9" y="30"/>
                  </a:cubicBezTo>
                  <a:cubicBezTo>
                    <a:pt x="6" y="28"/>
                    <a:pt x="6" y="27"/>
                    <a:pt x="5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5"/>
                    <a:pt x="5" y="25"/>
                  </a:cubicBezTo>
                  <a:cubicBezTo>
                    <a:pt x="5" y="24"/>
                    <a:pt x="5" y="23"/>
                    <a:pt x="6" y="22"/>
                  </a:cubicBezTo>
                  <a:cubicBezTo>
                    <a:pt x="7" y="21"/>
                    <a:pt x="8" y="19"/>
                    <a:pt x="11" y="18"/>
                  </a:cubicBezTo>
                  <a:cubicBezTo>
                    <a:pt x="18" y="12"/>
                    <a:pt x="30" y="8"/>
                    <a:pt x="37" y="7"/>
                  </a:cubicBezTo>
                  <a:cubicBezTo>
                    <a:pt x="45" y="5"/>
                    <a:pt x="54" y="4"/>
                    <a:pt x="63" y="4"/>
                  </a:cubicBezTo>
                  <a:cubicBezTo>
                    <a:pt x="72" y="4"/>
                    <a:pt x="81" y="5"/>
                    <a:pt x="88" y="6"/>
                  </a:cubicBezTo>
                  <a:cubicBezTo>
                    <a:pt x="94" y="7"/>
                    <a:pt x="100" y="7"/>
                    <a:pt x="102" y="8"/>
                  </a:cubicBezTo>
                  <a:cubicBezTo>
                    <a:pt x="108" y="10"/>
                    <a:pt x="111" y="12"/>
                    <a:pt x="113" y="14"/>
                  </a:cubicBezTo>
                  <a:cubicBezTo>
                    <a:pt x="116" y="17"/>
                    <a:pt x="116" y="19"/>
                    <a:pt x="116" y="21"/>
                  </a:cubicBezTo>
                  <a:cubicBezTo>
                    <a:pt x="116" y="22"/>
                    <a:pt x="116" y="22"/>
                    <a:pt x="116" y="23"/>
                  </a:cubicBezTo>
                  <a:close/>
                  <a:moveTo>
                    <a:pt x="118" y="63"/>
                  </a:moveTo>
                  <a:cubicBezTo>
                    <a:pt x="120" y="63"/>
                    <a:pt x="120" y="63"/>
                    <a:pt x="120" y="63"/>
                  </a:cubicBezTo>
                  <a:cubicBezTo>
                    <a:pt x="120" y="62"/>
                    <a:pt x="120" y="61"/>
                    <a:pt x="121" y="59"/>
                  </a:cubicBezTo>
                  <a:cubicBezTo>
                    <a:pt x="122" y="56"/>
                    <a:pt x="124" y="54"/>
                    <a:pt x="127" y="51"/>
                  </a:cubicBezTo>
                  <a:cubicBezTo>
                    <a:pt x="130" y="49"/>
                    <a:pt x="134" y="48"/>
                    <a:pt x="139" y="4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3" y="48"/>
                    <a:pt x="145" y="48"/>
                    <a:pt x="148" y="50"/>
                  </a:cubicBezTo>
                  <a:cubicBezTo>
                    <a:pt x="150" y="51"/>
                    <a:pt x="151" y="52"/>
                    <a:pt x="152" y="54"/>
                  </a:cubicBezTo>
                  <a:cubicBezTo>
                    <a:pt x="154" y="58"/>
                    <a:pt x="155" y="61"/>
                    <a:pt x="155" y="64"/>
                  </a:cubicBezTo>
                  <a:cubicBezTo>
                    <a:pt x="155" y="70"/>
                    <a:pt x="152" y="76"/>
                    <a:pt x="148" y="80"/>
                  </a:cubicBezTo>
                  <a:cubicBezTo>
                    <a:pt x="144" y="85"/>
                    <a:pt x="138" y="87"/>
                    <a:pt x="131" y="87"/>
                  </a:cubicBezTo>
                  <a:cubicBezTo>
                    <a:pt x="127" y="87"/>
                    <a:pt x="122" y="86"/>
                    <a:pt x="118" y="83"/>
                  </a:cubicBezTo>
                  <a:cubicBezTo>
                    <a:pt x="118" y="76"/>
                    <a:pt x="118" y="70"/>
                    <a:pt x="118" y="63"/>
                  </a:cubicBezTo>
                  <a:close/>
                  <a:moveTo>
                    <a:pt x="156" y="92"/>
                  </a:moveTo>
                  <a:cubicBezTo>
                    <a:pt x="150" y="99"/>
                    <a:pt x="141" y="103"/>
                    <a:pt x="133" y="103"/>
                  </a:cubicBezTo>
                  <a:cubicBezTo>
                    <a:pt x="128" y="103"/>
                    <a:pt x="123" y="102"/>
                    <a:pt x="118" y="99"/>
                  </a:cubicBezTo>
                  <a:cubicBezTo>
                    <a:pt x="117" y="101"/>
                    <a:pt x="117" y="101"/>
                    <a:pt x="117" y="101"/>
                  </a:cubicBezTo>
                  <a:cubicBezTo>
                    <a:pt x="117" y="96"/>
                    <a:pt x="117" y="92"/>
                    <a:pt x="117" y="88"/>
                  </a:cubicBezTo>
                  <a:cubicBezTo>
                    <a:pt x="122" y="90"/>
                    <a:pt x="127" y="91"/>
                    <a:pt x="131" y="91"/>
                  </a:cubicBezTo>
                  <a:cubicBezTo>
                    <a:pt x="146" y="91"/>
                    <a:pt x="159" y="79"/>
                    <a:pt x="159" y="64"/>
                  </a:cubicBezTo>
                  <a:cubicBezTo>
                    <a:pt x="159" y="60"/>
                    <a:pt x="158" y="57"/>
                    <a:pt x="156" y="53"/>
                  </a:cubicBezTo>
                  <a:cubicBezTo>
                    <a:pt x="155" y="50"/>
                    <a:pt x="152" y="48"/>
                    <a:pt x="150" y="46"/>
                  </a:cubicBezTo>
                  <a:cubicBezTo>
                    <a:pt x="147" y="45"/>
                    <a:pt x="144" y="44"/>
                    <a:pt x="141" y="44"/>
                  </a:cubicBezTo>
                  <a:cubicBezTo>
                    <a:pt x="140" y="44"/>
                    <a:pt x="140" y="44"/>
                    <a:pt x="139" y="44"/>
                  </a:cubicBezTo>
                  <a:cubicBezTo>
                    <a:pt x="132" y="44"/>
                    <a:pt x="126" y="47"/>
                    <a:pt x="122" y="51"/>
                  </a:cubicBezTo>
                  <a:cubicBezTo>
                    <a:pt x="121" y="52"/>
                    <a:pt x="120" y="53"/>
                    <a:pt x="119" y="54"/>
                  </a:cubicBezTo>
                  <a:cubicBezTo>
                    <a:pt x="119" y="51"/>
                    <a:pt x="119" y="48"/>
                    <a:pt x="119" y="45"/>
                  </a:cubicBezTo>
                  <a:cubicBezTo>
                    <a:pt x="119" y="45"/>
                    <a:pt x="119" y="45"/>
                    <a:pt x="119" y="45"/>
                  </a:cubicBezTo>
                  <a:cubicBezTo>
                    <a:pt x="121" y="41"/>
                    <a:pt x="124" y="37"/>
                    <a:pt x="128" y="35"/>
                  </a:cubicBezTo>
                  <a:cubicBezTo>
                    <a:pt x="131" y="33"/>
                    <a:pt x="135" y="32"/>
                    <a:pt x="139" y="32"/>
                  </a:cubicBezTo>
                  <a:cubicBezTo>
                    <a:pt x="139" y="32"/>
                    <a:pt x="140" y="32"/>
                    <a:pt x="141" y="32"/>
                  </a:cubicBezTo>
                  <a:cubicBezTo>
                    <a:pt x="144" y="33"/>
                    <a:pt x="149" y="34"/>
                    <a:pt x="152" y="36"/>
                  </a:cubicBezTo>
                  <a:cubicBezTo>
                    <a:pt x="156" y="38"/>
                    <a:pt x="160" y="41"/>
                    <a:pt x="162" y="45"/>
                  </a:cubicBezTo>
                  <a:cubicBezTo>
                    <a:pt x="165" y="52"/>
                    <a:pt x="167" y="59"/>
                    <a:pt x="167" y="65"/>
                  </a:cubicBezTo>
                  <a:cubicBezTo>
                    <a:pt x="167" y="76"/>
                    <a:pt x="163" y="86"/>
                    <a:pt x="156" y="92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8207" name="Freeform 65"/>
          <p:cNvSpPr>
            <a:spLocks noEditPoints="1" noChangeArrowheads="1"/>
          </p:cNvSpPr>
          <p:nvPr/>
        </p:nvSpPr>
        <p:spPr bwMode="auto">
          <a:xfrm>
            <a:off x="436564" y="3766281"/>
            <a:ext cx="549275" cy="376354"/>
          </a:xfrm>
          <a:custGeom>
            <a:avLst/>
            <a:gdLst>
              <a:gd name="T0" fmla="*/ 23 w 207"/>
              <a:gd name="T1" fmla="*/ 8 h 189"/>
              <a:gd name="T2" fmla="*/ 16 w 207"/>
              <a:gd name="T3" fmla="*/ 121 h 189"/>
              <a:gd name="T4" fmla="*/ 100 w 207"/>
              <a:gd name="T5" fmla="*/ 103 h 189"/>
              <a:gd name="T6" fmla="*/ 116 w 207"/>
              <a:gd name="T7" fmla="*/ 110 h 189"/>
              <a:gd name="T8" fmla="*/ 117 w 207"/>
              <a:gd name="T9" fmla="*/ 136 h 189"/>
              <a:gd name="T10" fmla="*/ 99 w 207"/>
              <a:gd name="T11" fmla="*/ 169 h 189"/>
              <a:gd name="T12" fmla="*/ 102 w 207"/>
              <a:gd name="T13" fmla="*/ 181 h 189"/>
              <a:gd name="T14" fmla="*/ 111 w 207"/>
              <a:gd name="T15" fmla="*/ 185 h 189"/>
              <a:gd name="T16" fmla="*/ 146 w 207"/>
              <a:gd name="T17" fmla="*/ 186 h 189"/>
              <a:gd name="T18" fmla="*/ 190 w 207"/>
              <a:gd name="T19" fmla="*/ 104 h 189"/>
              <a:gd name="T20" fmla="*/ 199 w 207"/>
              <a:gd name="T21" fmla="*/ 100 h 189"/>
              <a:gd name="T22" fmla="*/ 199 w 207"/>
              <a:gd name="T23" fmla="*/ 50 h 189"/>
              <a:gd name="T24" fmla="*/ 186 w 207"/>
              <a:gd name="T25" fmla="*/ 37 h 189"/>
              <a:gd name="T26" fmla="*/ 120 w 207"/>
              <a:gd name="T27" fmla="*/ 40 h 189"/>
              <a:gd name="T28" fmla="*/ 50 w 207"/>
              <a:gd name="T29" fmla="*/ 63 h 189"/>
              <a:gd name="T30" fmla="*/ 44 w 207"/>
              <a:gd name="T31" fmla="*/ 69 h 189"/>
              <a:gd name="T32" fmla="*/ 60 w 207"/>
              <a:gd name="T33" fmla="*/ 50 h 189"/>
              <a:gd name="T34" fmla="*/ 29 w 207"/>
              <a:gd name="T35" fmla="*/ 72 h 189"/>
              <a:gd name="T36" fmla="*/ 32 w 207"/>
              <a:gd name="T37" fmla="*/ 49 h 189"/>
              <a:gd name="T38" fmla="*/ 42 w 207"/>
              <a:gd name="T39" fmla="*/ 57 h 189"/>
              <a:gd name="T40" fmla="*/ 61 w 207"/>
              <a:gd name="T41" fmla="*/ 46 h 189"/>
              <a:gd name="T42" fmla="*/ 31 w 207"/>
              <a:gd name="T43" fmla="*/ 47 h 189"/>
              <a:gd name="T44" fmla="*/ 29 w 207"/>
              <a:gd name="T45" fmla="*/ 79 h 189"/>
              <a:gd name="T46" fmla="*/ 56 w 207"/>
              <a:gd name="T47" fmla="*/ 83 h 189"/>
              <a:gd name="T48" fmla="*/ 5 w 207"/>
              <a:gd name="T49" fmla="*/ 77 h 189"/>
              <a:gd name="T50" fmla="*/ 53 w 207"/>
              <a:gd name="T51" fmla="*/ 17 h 189"/>
              <a:gd name="T52" fmla="*/ 18 w 207"/>
              <a:gd name="T53" fmla="*/ 117 h 189"/>
              <a:gd name="T54" fmla="*/ 64 w 207"/>
              <a:gd name="T55" fmla="*/ 33 h 189"/>
              <a:gd name="T56" fmla="*/ 60 w 207"/>
              <a:gd name="T57" fmla="*/ 11 h 189"/>
              <a:gd name="T58" fmla="*/ 41 w 207"/>
              <a:gd name="T59" fmla="*/ 119 h 189"/>
              <a:gd name="T60" fmla="*/ 66 w 207"/>
              <a:gd name="T61" fmla="*/ 86 h 189"/>
              <a:gd name="T62" fmla="*/ 127 w 207"/>
              <a:gd name="T63" fmla="*/ 45 h 189"/>
              <a:gd name="T64" fmla="*/ 119 w 207"/>
              <a:gd name="T65" fmla="*/ 111 h 189"/>
              <a:gd name="T66" fmla="*/ 119 w 207"/>
              <a:gd name="T67" fmla="*/ 111 h 189"/>
              <a:gd name="T68" fmla="*/ 129 w 207"/>
              <a:gd name="T69" fmla="*/ 135 h 189"/>
              <a:gd name="T70" fmla="*/ 118 w 207"/>
              <a:gd name="T71" fmla="*/ 129 h 189"/>
              <a:gd name="T72" fmla="*/ 102 w 207"/>
              <a:gd name="T73" fmla="*/ 177 h 189"/>
              <a:gd name="T74" fmla="*/ 117 w 207"/>
              <a:gd name="T75" fmla="*/ 148 h 189"/>
              <a:gd name="T76" fmla="*/ 125 w 207"/>
              <a:gd name="T77" fmla="*/ 138 h 189"/>
              <a:gd name="T78" fmla="*/ 105 w 207"/>
              <a:gd name="T79" fmla="*/ 178 h 189"/>
              <a:gd name="T80" fmla="*/ 139 w 207"/>
              <a:gd name="T81" fmla="*/ 186 h 189"/>
              <a:gd name="T82" fmla="*/ 137 w 207"/>
              <a:gd name="T83" fmla="*/ 119 h 189"/>
              <a:gd name="T84" fmla="*/ 203 w 207"/>
              <a:gd name="T85" fmla="*/ 72 h 189"/>
              <a:gd name="T86" fmla="*/ 200 w 207"/>
              <a:gd name="T87" fmla="*/ 67 h 189"/>
              <a:gd name="T88" fmla="*/ 184 w 207"/>
              <a:gd name="T89" fmla="*/ 41 h 189"/>
              <a:gd name="T90" fmla="*/ 195 w 207"/>
              <a:gd name="T91" fmla="*/ 84 h 189"/>
              <a:gd name="T92" fmla="*/ 186 w 207"/>
              <a:gd name="T93" fmla="*/ 94 h 189"/>
              <a:gd name="T94" fmla="*/ 168 w 207"/>
              <a:gd name="T95" fmla="*/ 108 h 189"/>
              <a:gd name="T96" fmla="*/ 153 w 207"/>
              <a:gd name="T97" fmla="*/ 107 h 189"/>
              <a:gd name="T98" fmla="*/ 150 w 207"/>
              <a:gd name="T99" fmla="*/ 107 h 189"/>
              <a:gd name="T100" fmla="*/ 146 w 207"/>
              <a:gd name="T101" fmla="*/ 103 h 189"/>
              <a:gd name="T102" fmla="*/ 139 w 207"/>
              <a:gd name="T103" fmla="*/ 106 h 189"/>
              <a:gd name="T104" fmla="*/ 131 w 207"/>
              <a:gd name="T105" fmla="*/ 107 h 189"/>
              <a:gd name="T106" fmla="*/ 132 w 207"/>
              <a:gd name="T107" fmla="*/ 101 h 189"/>
              <a:gd name="T108" fmla="*/ 165 w 207"/>
              <a:gd name="T109" fmla="*/ 40 h 189"/>
              <a:gd name="T110" fmla="*/ 137 w 207"/>
              <a:gd name="T111" fmla="*/ 60 h 189"/>
              <a:gd name="T112" fmla="*/ 121 w 207"/>
              <a:gd name="T113" fmla="*/ 108 h 189"/>
              <a:gd name="T114" fmla="*/ 121 w 207"/>
              <a:gd name="T115" fmla="*/ 105 h 189"/>
              <a:gd name="T116" fmla="*/ 128 w 207"/>
              <a:gd name="T117" fmla="*/ 41 h 18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189"/>
              <a:gd name="T179" fmla="*/ 207 w 207"/>
              <a:gd name="T180" fmla="*/ 189 h 18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189">
                <a:moveTo>
                  <a:pt x="96" y="34"/>
                </a:moveTo>
                <a:cubicBezTo>
                  <a:pt x="86" y="29"/>
                  <a:pt x="75" y="20"/>
                  <a:pt x="62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56" y="3"/>
                  <a:pt x="50" y="0"/>
                  <a:pt x="43" y="0"/>
                </a:cubicBezTo>
                <a:cubicBezTo>
                  <a:pt x="36" y="0"/>
                  <a:pt x="29" y="2"/>
                  <a:pt x="23" y="8"/>
                </a:cubicBezTo>
                <a:cubicBezTo>
                  <a:pt x="15" y="14"/>
                  <a:pt x="9" y="25"/>
                  <a:pt x="6" y="37"/>
                </a:cubicBezTo>
                <a:cubicBezTo>
                  <a:pt x="2" y="48"/>
                  <a:pt x="0" y="62"/>
                  <a:pt x="0" y="73"/>
                </a:cubicBezTo>
                <a:cubicBezTo>
                  <a:pt x="0" y="75"/>
                  <a:pt x="0" y="77"/>
                  <a:pt x="0" y="79"/>
                </a:cubicBezTo>
                <a:cubicBezTo>
                  <a:pt x="1" y="88"/>
                  <a:pt x="3" y="100"/>
                  <a:pt x="8" y="109"/>
                </a:cubicBezTo>
                <a:cubicBezTo>
                  <a:pt x="10" y="114"/>
                  <a:pt x="13" y="118"/>
                  <a:pt x="16" y="121"/>
                </a:cubicBezTo>
                <a:cubicBezTo>
                  <a:pt x="20" y="124"/>
                  <a:pt x="24" y="126"/>
                  <a:pt x="29" y="126"/>
                </a:cubicBezTo>
                <a:cubicBezTo>
                  <a:pt x="33" y="126"/>
                  <a:pt x="36" y="125"/>
                  <a:pt x="40" y="123"/>
                </a:cubicBezTo>
                <a:cubicBezTo>
                  <a:pt x="41" y="123"/>
                  <a:pt x="42" y="122"/>
                  <a:pt x="42" y="122"/>
                </a:cubicBezTo>
                <a:cubicBezTo>
                  <a:pt x="42" y="122"/>
                  <a:pt x="43" y="122"/>
                  <a:pt x="43" y="122"/>
                </a:cubicBezTo>
                <a:cubicBezTo>
                  <a:pt x="64" y="110"/>
                  <a:pt x="79" y="103"/>
                  <a:pt x="100" y="103"/>
                </a:cubicBezTo>
                <a:cubicBezTo>
                  <a:pt x="104" y="103"/>
                  <a:pt x="109" y="104"/>
                  <a:pt x="114" y="104"/>
                </a:cubicBezTo>
                <a:cubicBezTo>
                  <a:pt x="114" y="105"/>
                  <a:pt x="114" y="106"/>
                  <a:pt x="114" y="107"/>
                </a:cubicBezTo>
                <a:cubicBezTo>
                  <a:pt x="114" y="107"/>
                  <a:pt x="115" y="108"/>
                  <a:pt x="115" y="108"/>
                </a:cubicBezTo>
                <a:cubicBezTo>
                  <a:pt x="115" y="109"/>
                  <a:pt x="115" y="109"/>
                  <a:pt x="116" y="110"/>
                </a:cubicBezTo>
                <a:cubicBezTo>
                  <a:pt x="116" y="110"/>
                  <a:pt x="116" y="110"/>
                  <a:pt x="116" y="110"/>
                </a:cubicBezTo>
                <a:cubicBezTo>
                  <a:pt x="116" y="111"/>
                  <a:pt x="116" y="113"/>
                  <a:pt x="116" y="114"/>
                </a:cubicBezTo>
                <a:cubicBezTo>
                  <a:pt x="116" y="119"/>
                  <a:pt x="115" y="123"/>
                  <a:pt x="115" y="128"/>
                </a:cubicBezTo>
                <a:cubicBezTo>
                  <a:pt x="114" y="129"/>
                  <a:pt x="114" y="129"/>
                  <a:pt x="114" y="130"/>
                </a:cubicBezTo>
                <a:cubicBezTo>
                  <a:pt x="114" y="132"/>
                  <a:pt x="115" y="135"/>
                  <a:pt x="117" y="136"/>
                </a:cubicBezTo>
                <a:cubicBezTo>
                  <a:pt x="117" y="136"/>
                  <a:pt x="117" y="136"/>
                  <a:pt x="117" y="136"/>
                </a:cubicBezTo>
                <a:cubicBezTo>
                  <a:pt x="117" y="137"/>
                  <a:pt x="117" y="137"/>
                  <a:pt x="117" y="138"/>
                </a:cubicBezTo>
                <a:cubicBezTo>
                  <a:pt x="118" y="139"/>
                  <a:pt x="117" y="141"/>
                  <a:pt x="116" y="143"/>
                </a:cubicBezTo>
                <a:cubicBezTo>
                  <a:pt x="115" y="144"/>
                  <a:pt x="114" y="145"/>
                  <a:pt x="113" y="147"/>
                </a:cubicBezTo>
                <a:cubicBezTo>
                  <a:pt x="111" y="151"/>
                  <a:pt x="108" y="155"/>
                  <a:pt x="105" y="159"/>
                </a:cubicBezTo>
                <a:cubicBezTo>
                  <a:pt x="102" y="163"/>
                  <a:pt x="100" y="166"/>
                  <a:pt x="99" y="169"/>
                </a:cubicBezTo>
                <a:cubicBezTo>
                  <a:pt x="98" y="170"/>
                  <a:pt x="98" y="172"/>
                  <a:pt x="98" y="174"/>
                </a:cubicBezTo>
                <a:cubicBezTo>
                  <a:pt x="98" y="176"/>
                  <a:pt x="98" y="177"/>
                  <a:pt x="99" y="179"/>
                </a:cubicBezTo>
                <a:cubicBezTo>
                  <a:pt x="99" y="179"/>
                  <a:pt x="99" y="179"/>
                  <a:pt x="99" y="179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100" y="180"/>
                  <a:pt x="101" y="180"/>
                  <a:pt x="102" y="181"/>
                </a:cubicBezTo>
                <a:cubicBezTo>
                  <a:pt x="104" y="182"/>
                  <a:pt x="106" y="183"/>
                  <a:pt x="108" y="184"/>
                </a:cubicBezTo>
                <a:cubicBezTo>
                  <a:pt x="108" y="184"/>
                  <a:pt x="109" y="184"/>
                  <a:pt x="110" y="185"/>
                </a:cubicBezTo>
                <a:cubicBezTo>
                  <a:pt x="110" y="185"/>
                  <a:pt x="110" y="185"/>
                  <a:pt x="110" y="185"/>
                </a:cubicBezTo>
                <a:cubicBezTo>
                  <a:pt x="111" y="185"/>
                  <a:pt x="111" y="185"/>
                  <a:pt x="111" y="185"/>
                </a:cubicBezTo>
                <a:cubicBezTo>
                  <a:pt x="111" y="185"/>
                  <a:pt x="111" y="185"/>
                  <a:pt x="111" y="185"/>
                </a:cubicBezTo>
                <a:cubicBezTo>
                  <a:pt x="112" y="185"/>
                  <a:pt x="112" y="185"/>
                  <a:pt x="112" y="185"/>
                </a:cubicBezTo>
                <a:cubicBezTo>
                  <a:pt x="121" y="187"/>
                  <a:pt x="130" y="189"/>
                  <a:pt x="139" y="189"/>
                </a:cubicBezTo>
                <a:cubicBezTo>
                  <a:pt x="139" y="189"/>
                  <a:pt x="140" y="189"/>
                  <a:pt x="140" y="189"/>
                </a:cubicBezTo>
                <a:cubicBezTo>
                  <a:pt x="141" y="189"/>
                  <a:pt x="142" y="189"/>
                  <a:pt x="144" y="189"/>
                </a:cubicBezTo>
                <a:cubicBezTo>
                  <a:pt x="145" y="188"/>
                  <a:pt x="145" y="187"/>
                  <a:pt x="146" y="186"/>
                </a:cubicBezTo>
                <a:cubicBezTo>
                  <a:pt x="159" y="163"/>
                  <a:pt x="169" y="138"/>
                  <a:pt x="175" y="112"/>
                </a:cubicBezTo>
                <a:cubicBezTo>
                  <a:pt x="176" y="113"/>
                  <a:pt x="178" y="113"/>
                  <a:pt x="179" y="113"/>
                </a:cubicBezTo>
                <a:cubicBezTo>
                  <a:pt x="179" y="112"/>
                  <a:pt x="179" y="112"/>
                  <a:pt x="179" y="112"/>
                </a:cubicBezTo>
                <a:cubicBezTo>
                  <a:pt x="179" y="113"/>
                  <a:pt x="179" y="113"/>
                  <a:pt x="179" y="113"/>
                </a:cubicBezTo>
                <a:cubicBezTo>
                  <a:pt x="183" y="111"/>
                  <a:pt x="187" y="108"/>
                  <a:pt x="190" y="104"/>
                </a:cubicBezTo>
                <a:cubicBezTo>
                  <a:pt x="190" y="105"/>
                  <a:pt x="190" y="105"/>
                  <a:pt x="190" y="105"/>
                </a:cubicBezTo>
                <a:cubicBezTo>
                  <a:pt x="192" y="105"/>
                  <a:pt x="193" y="104"/>
                  <a:pt x="194" y="104"/>
                </a:cubicBezTo>
                <a:cubicBezTo>
                  <a:pt x="196" y="103"/>
                  <a:pt x="197" y="102"/>
                  <a:pt x="199" y="101"/>
                </a:cubicBezTo>
                <a:cubicBezTo>
                  <a:pt x="199" y="100"/>
                  <a:pt x="199" y="100"/>
                  <a:pt x="199" y="100"/>
                </a:cubicBezTo>
                <a:cubicBezTo>
                  <a:pt x="199" y="100"/>
                  <a:pt x="199" y="100"/>
                  <a:pt x="199" y="100"/>
                </a:cubicBezTo>
                <a:cubicBezTo>
                  <a:pt x="205" y="91"/>
                  <a:pt x="207" y="81"/>
                  <a:pt x="207" y="72"/>
                </a:cubicBezTo>
                <a:cubicBezTo>
                  <a:pt x="207" y="66"/>
                  <a:pt x="206" y="59"/>
                  <a:pt x="204" y="53"/>
                </a:cubicBezTo>
                <a:cubicBezTo>
                  <a:pt x="204" y="52"/>
                  <a:pt x="204" y="52"/>
                  <a:pt x="204" y="52"/>
                </a:cubicBezTo>
                <a:cubicBezTo>
                  <a:pt x="204" y="52"/>
                  <a:pt x="204" y="52"/>
                  <a:pt x="204" y="52"/>
                </a:cubicBezTo>
                <a:cubicBezTo>
                  <a:pt x="202" y="51"/>
                  <a:pt x="200" y="50"/>
                  <a:pt x="199" y="50"/>
                </a:cubicBezTo>
                <a:cubicBezTo>
                  <a:pt x="198" y="50"/>
                  <a:pt x="198" y="50"/>
                  <a:pt x="197" y="49"/>
                </a:cubicBezTo>
                <a:cubicBezTo>
                  <a:pt x="195" y="44"/>
                  <a:pt x="192" y="40"/>
                  <a:pt x="187" y="38"/>
                </a:cubicBezTo>
                <a:cubicBezTo>
                  <a:pt x="187" y="37"/>
                  <a:pt x="186" y="37"/>
                  <a:pt x="186" y="37"/>
                </a:cubicBezTo>
                <a:cubicBezTo>
                  <a:pt x="186" y="37"/>
                  <a:pt x="186" y="37"/>
                  <a:pt x="186" y="37"/>
                </a:cubicBezTo>
                <a:cubicBezTo>
                  <a:pt x="186" y="37"/>
                  <a:pt x="186" y="37"/>
                  <a:pt x="186" y="37"/>
                </a:cubicBezTo>
                <a:cubicBezTo>
                  <a:pt x="184" y="37"/>
                  <a:pt x="175" y="37"/>
                  <a:pt x="163" y="36"/>
                </a:cubicBezTo>
                <a:cubicBezTo>
                  <a:pt x="152" y="36"/>
                  <a:pt x="139" y="35"/>
                  <a:pt x="130" y="35"/>
                </a:cubicBezTo>
                <a:cubicBezTo>
                  <a:pt x="129" y="35"/>
                  <a:pt x="129" y="35"/>
                  <a:pt x="128" y="35"/>
                </a:cubicBezTo>
                <a:cubicBezTo>
                  <a:pt x="126" y="35"/>
                  <a:pt x="124" y="35"/>
                  <a:pt x="122" y="37"/>
                </a:cubicBezTo>
                <a:cubicBezTo>
                  <a:pt x="121" y="38"/>
                  <a:pt x="120" y="39"/>
                  <a:pt x="120" y="40"/>
                </a:cubicBezTo>
                <a:cubicBezTo>
                  <a:pt x="111" y="39"/>
                  <a:pt x="104" y="37"/>
                  <a:pt x="96" y="34"/>
                </a:cubicBezTo>
                <a:close/>
                <a:moveTo>
                  <a:pt x="57" y="77"/>
                </a:moveTo>
                <a:cubicBezTo>
                  <a:pt x="53" y="77"/>
                  <a:pt x="50" y="77"/>
                  <a:pt x="47" y="76"/>
                </a:cubicBezTo>
                <a:cubicBezTo>
                  <a:pt x="49" y="72"/>
                  <a:pt x="50" y="68"/>
                  <a:pt x="52" y="63"/>
                </a:cubicBezTo>
                <a:cubicBezTo>
                  <a:pt x="50" y="63"/>
                  <a:pt x="50" y="63"/>
                  <a:pt x="50" y="63"/>
                </a:cubicBezTo>
                <a:cubicBezTo>
                  <a:pt x="48" y="67"/>
                  <a:pt x="47" y="72"/>
                  <a:pt x="45" y="76"/>
                </a:cubicBezTo>
                <a:cubicBezTo>
                  <a:pt x="46" y="76"/>
                  <a:pt x="46" y="76"/>
                  <a:pt x="46" y="76"/>
                </a:cubicBezTo>
                <a:cubicBezTo>
                  <a:pt x="44" y="76"/>
                  <a:pt x="43" y="76"/>
                  <a:pt x="42" y="76"/>
                </a:cubicBezTo>
                <a:cubicBezTo>
                  <a:pt x="41" y="76"/>
                  <a:pt x="41" y="76"/>
                  <a:pt x="41" y="76"/>
                </a:cubicBezTo>
                <a:cubicBezTo>
                  <a:pt x="42" y="74"/>
                  <a:pt x="43" y="72"/>
                  <a:pt x="44" y="69"/>
                </a:cubicBezTo>
                <a:cubicBezTo>
                  <a:pt x="45" y="65"/>
                  <a:pt x="46" y="61"/>
                  <a:pt x="46" y="57"/>
                </a:cubicBezTo>
                <a:cubicBezTo>
                  <a:pt x="46" y="56"/>
                  <a:pt x="46" y="55"/>
                  <a:pt x="46" y="54"/>
                </a:cubicBezTo>
                <a:cubicBezTo>
                  <a:pt x="45" y="52"/>
                  <a:pt x="45" y="50"/>
                  <a:pt x="44" y="49"/>
                </a:cubicBezTo>
                <a:cubicBezTo>
                  <a:pt x="49" y="50"/>
                  <a:pt x="53" y="50"/>
                  <a:pt x="58" y="50"/>
                </a:cubicBezTo>
                <a:cubicBezTo>
                  <a:pt x="59" y="50"/>
                  <a:pt x="60" y="50"/>
                  <a:pt x="60" y="50"/>
                </a:cubicBezTo>
                <a:cubicBezTo>
                  <a:pt x="60" y="59"/>
                  <a:pt x="59" y="68"/>
                  <a:pt x="57" y="77"/>
                </a:cubicBezTo>
                <a:close/>
                <a:moveTo>
                  <a:pt x="34" y="77"/>
                </a:moveTo>
                <a:cubicBezTo>
                  <a:pt x="34" y="77"/>
                  <a:pt x="34" y="77"/>
                  <a:pt x="33" y="77"/>
                </a:cubicBezTo>
                <a:cubicBezTo>
                  <a:pt x="33" y="77"/>
                  <a:pt x="32" y="77"/>
                  <a:pt x="31" y="76"/>
                </a:cubicBezTo>
                <a:cubicBezTo>
                  <a:pt x="31" y="75"/>
                  <a:pt x="30" y="74"/>
                  <a:pt x="29" y="72"/>
                </a:cubicBezTo>
                <a:cubicBezTo>
                  <a:pt x="28" y="70"/>
                  <a:pt x="28" y="68"/>
                  <a:pt x="28" y="67"/>
                </a:cubicBezTo>
                <a:cubicBezTo>
                  <a:pt x="28" y="66"/>
                  <a:pt x="28" y="66"/>
                  <a:pt x="28" y="65"/>
                </a:cubicBezTo>
                <a:cubicBezTo>
                  <a:pt x="28" y="63"/>
                  <a:pt x="28" y="59"/>
                  <a:pt x="29" y="57"/>
                </a:cubicBezTo>
                <a:cubicBezTo>
                  <a:pt x="30" y="54"/>
                  <a:pt x="32" y="51"/>
                  <a:pt x="33" y="50"/>
                </a:cubicBezTo>
                <a:cubicBezTo>
                  <a:pt x="32" y="49"/>
                  <a:pt x="32" y="49"/>
                  <a:pt x="32" y="49"/>
                </a:cubicBezTo>
                <a:cubicBezTo>
                  <a:pt x="33" y="50"/>
                  <a:pt x="33" y="50"/>
                  <a:pt x="33" y="50"/>
                </a:cubicBezTo>
                <a:cubicBezTo>
                  <a:pt x="34" y="49"/>
                  <a:pt x="36" y="49"/>
                  <a:pt x="37" y="49"/>
                </a:cubicBezTo>
                <a:cubicBezTo>
                  <a:pt x="38" y="49"/>
                  <a:pt x="39" y="49"/>
                  <a:pt x="40" y="50"/>
                </a:cubicBezTo>
                <a:cubicBezTo>
                  <a:pt x="41" y="51"/>
                  <a:pt x="42" y="53"/>
                  <a:pt x="42" y="54"/>
                </a:cubicBezTo>
                <a:cubicBezTo>
                  <a:pt x="42" y="55"/>
                  <a:pt x="42" y="56"/>
                  <a:pt x="42" y="57"/>
                </a:cubicBezTo>
                <a:cubicBezTo>
                  <a:pt x="42" y="61"/>
                  <a:pt x="42" y="65"/>
                  <a:pt x="41" y="68"/>
                </a:cubicBezTo>
                <a:cubicBezTo>
                  <a:pt x="40" y="72"/>
                  <a:pt x="38" y="74"/>
                  <a:pt x="37" y="75"/>
                </a:cubicBezTo>
                <a:cubicBezTo>
                  <a:pt x="36" y="76"/>
                  <a:pt x="35" y="76"/>
                  <a:pt x="35" y="76"/>
                </a:cubicBezTo>
                <a:cubicBezTo>
                  <a:pt x="35" y="76"/>
                  <a:pt x="35" y="76"/>
                  <a:pt x="34" y="77"/>
                </a:cubicBezTo>
                <a:close/>
                <a:moveTo>
                  <a:pt x="61" y="46"/>
                </a:moveTo>
                <a:cubicBezTo>
                  <a:pt x="60" y="46"/>
                  <a:pt x="59" y="46"/>
                  <a:pt x="58" y="46"/>
                </a:cubicBezTo>
                <a:cubicBezTo>
                  <a:pt x="51" y="46"/>
                  <a:pt x="46" y="46"/>
                  <a:pt x="37" y="44"/>
                </a:cubicBezTo>
                <a:cubicBezTo>
                  <a:pt x="37" y="45"/>
                  <a:pt x="37" y="45"/>
                  <a:pt x="37" y="45"/>
                </a:cubicBezTo>
                <a:cubicBezTo>
                  <a:pt x="37" y="45"/>
                  <a:pt x="37" y="45"/>
                  <a:pt x="37" y="45"/>
                </a:cubicBezTo>
                <a:cubicBezTo>
                  <a:pt x="35" y="45"/>
                  <a:pt x="33" y="46"/>
                  <a:pt x="31" y="47"/>
                </a:cubicBezTo>
                <a:cubicBezTo>
                  <a:pt x="28" y="49"/>
                  <a:pt x="27" y="52"/>
                  <a:pt x="26" y="56"/>
                </a:cubicBezTo>
                <a:cubicBezTo>
                  <a:pt x="25" y="59"/>
                  <a:pt x="24" y="62"/>
                  <a:pt x="24" y="65"/>
                </a:cubicBezTo>
                <a:cubicBezTo>
                  <a:pt x="24" y="66"/>
                  <a:pt x="24" y="67"/>
                  <a:pt x="24" y="67"/>
                </a:cubicBezTo>
                <a:cubicBezTo>
                  <a:pt x="25" y="70"/>
                  <a:pt x="25" y="73"/>
                  <a:pt x="26" y="75"/>
                </a:cubicBezTo>
                <a:cubicBezTo>
                  <a:pt x="27" y="77"/>
                  <a:pt x="28" y="78"/>
                  <a:pt x="29" y="79"/>
                </a:cubicBezTo>
                <a:cubicBezTo>
                  <a:pt x="30" y="80"/>
                  <a:pt x="32" y="81"/>
                  <a:pt x="33" y="81"/>
                </a:cubicBezTo>
                <a:cubicBezTo>
                  <a:pt x="34" y="81"/>
                  <a:pt x="35" y="80"/>
                  <a:pt x="35" y="80"/>
                </a:cubicBezTo>
                <a:cubicBezTo>
                  <a:pt x="38" y="80"/>
                  <a:pt x="40" y="80"/>
                  <a:pt x="42" y="80"/>
                </a:cubicBezTo>
                <a:cubicBezTo>
                  <a:pt x="46" y="80"/>
                  <a:pt x="50" y="80"/>
                  <a:pt x="56" y="81"/>
                </a:cubicBezTo>
                <a:cubicBezTo>
                  <a:pt x="56" y="81"/>
                  <a:pt x="56" y="82"/>
                  <a:pt x="56" y="83"/>
                </a:cubicBezTo>
                <a:cubicBezTo>
                  <a:pt x="52" y="95"/>
                  <a:pt x="47" y="105"/>
                  <a:pt x="40" y="110"/>
                </a:cubicBezTo>
                <a:cubicBezTo>
                  <a:pt x="35" y="114"/>
                  <a:pt x="31" y="115"/>
                  <a:pt x="27" y="115"/>
                </a:cubicBezTo>
                <a:cubicBezTo>
                  <a:pt x="23" y="115"/>
                  <a:pt x="20" y="114"/>
                  <a:pt x="18" y="112"/>
                </a:cubicBezTo>
                <a:cubicBezTo>
                  <a:pt x="14" y="109"/>
                  <a:pt x="11" y="103"/>
                  <a:pt x="9" y="96"/>
                </a:cubicBezTo>
                <a:cubicBezTo>
                  <a:pt x="6" y="90"/>
                  <a:pt x="5" y="83"/>
                  <a:pt x="5" y="77"/>
                </a:cubicBezTo>
                <a:cubicBezTo>
                  <a:pt x="5" y="75"/>
                  <a:pt x="5" y="74"/>
                  <a:pt x="5" y="72"/>
                </a:cubicBezTo>
                <a:cubicBezTo>
                  <a:pt x="5" y="62"/>
                  <a:pt x="6" y="51"/>
                  <a:pt x="9" y="40"/>
                </a:cubicBezTo>
                <a:cubicBezTo>
                  <a:pt x="13" y="30"/>
                  <a:pt x="17" y="21"/>
                  <a:pt x="23" y="16"/>
                </a:cubicBezTo>
                <a:cubicBezTo>
                  <a:pt x="28" y="12"/>
                  <a:pt x="34" y="10"/>
                  <a:pt x="39" y="10"/>
                </a:cubicBezTo>
                <a:cubicBezTo>
                  <a:pt x="44" y="10"/>
                  <a:pt x="49" y="13"/>
                  <a:pt x="53" y="17"/>
                </a:cubicBezTo>
                <a:cubicBezTo>
                  <a:pt x="57" y="21"/>
                  <a:pt x="60" y="27"/>
                  <a:pt x="60" y="34"/>
                </a:cubicBezTo>
                <a:cubicBezTo>
                  <a:pt x="61" y="37"/>
                  <a:pt x="61" y="41"/>
                  <a:pt x="61" y="44"/>
                </a:cubicBezTo>
                <a:cubicBezTo>
                  <a:pt x="61" y="45"/>
                  <a:pt x="61" y="46"/>
                  <a:pt x="61" y="46"/>
                </a:cubicBezTo>
                <a:close/>
                <a:moveTo>
                  <a:pt x="19" y="118"/>
                </a:moveTo>
                <a:cubicBezTo>
                  <a:pt x="18" y="118"/>
                  <a:pt x="18" y="117"/>
                  <a:pt x="18" y="117"/>
                </a:cubicBezTo>
                <a:cubicBezTo>
                  <a:pt x="20" y="119"/>
                  <a:pt x="23" y="120"/>
                  <a:pt x="27" y="119"/>
                </a:cubicBezTo>
                <a:cubicBezTo>
                  <a:pt x="32" y="119"/>
                  <a:pt x="37" y="118"/>
                  <a:pt x="43" y="113"/>
                </a:cubicBezTo>
                <a:cubicBezTo>
                  <a:pt x="51" y="107"/>
                  <a:pt x="56" y="96"/>
                  <a:pt x="60" y="84"/>
                </a:cubicBezTo>
                <a:cubicBezTo>
                  <a:pt x="63" y="71"/>
                  <a:pt x="65" y="57"/>
                  <a:pt x="65" y="44"/>
                </a:cubicBezTo>
                <a:cubicBezTo>
                  <a:pt x="65" y="40"/>
                  <a:pt x="65" y="37"/>
                  <a:pt x="64" y="33"/>
                </a:cubicBezTo>
                <a:cubicBezTo>
                  <a:pt x="64" y="26"/>
                  <a:pt x="61" y="19"/>
                  <a:pt x="56" y="14"/>
                </a:cubicBezTo>
                <a:cubicBezTo>
                  <a:pt x="51" y="9"/>
                  <a:pt x="45" y="6"/>
                  <a:pt x="39" y="6"/>
                </a:cubicBezTo>
                <a:cubicBezTo>
                  <a:pt x="35" y="6"/>
                  <a:pt x="31" y="7"/>
                  <a:pt x="27" y="9"/>
                </a:cubicBezTo>
                <a:cubicBezTo>
                  <a:pt x="33" y="5"/>
                  <a:pt x="38" y="4"/>
                  <a:pt x="43" y="4"/>
                </a:cubicBezTo>
                <a:cubicBezTo>
                  <a:pt x="49" y="4"/>
                  <a:pt x="55" y="6"/>
                  <a:pt x="60" y="11"/>
                </a:cubicBezTo>
                <a:cubicBezTo>
                  <a:pt x="64" y="16"/>
                  <a:pt x="67" y="22"/>
                  <a:pt x="68" y="30"/>
                </a:cubicBezTo>
                <a:cubicBezTo>
                  <a:pt x="68" y="34"/>
                  <a:pt x="68" y="38"/>
                  <a:pt x="68" y="42"/>
                </a:cubicBezTo>
                <a:cubicBezTo>
                  <a:pt x="68" y="56"/>
                  <a:pt x="67" y="72"/>
                  <a:pt x="63" y="85"/>
                </a:cubicBezTo>
                <a:cubicBezTo>
                  <a:pt x="59" y="99"/>
                  <a:pt x="53" y="110"/>
                  <a:pt x="45" y="116"/>
                </a:cubicBezTo>
                <a:cubicBezTo>
                  <a:pt x="44" y="117"/>
                  <a:pt x="42" y="118"/>
                  <a:pt x="41" y="119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6" y="121"/>
                  <a:pt x="33" y="122"/>
                  <a:pt x="29" y="122"/>
                </a:cubicBezTo>
                <a:cubicBezTo>
                  <a:pt x="25" y="122"/>
                  <a:pt x="22" y="121"/>
                  <a:pt x="19" y="118"/>
                </a:cubicBezTo>
                <a:close/>
                <a:moveTo>
                  <a:pt x="55" y="111"/>
                </a:moveTo>
                <a:cubicBezTo>
                  <a:pt x="60" y="104"/>
                  <a:pt x="64" y="96"/>
                  <a:pt x="66" y="86"/>
                </a:cubicBezTo>
                <a:cubicBezTo>
                  <a:pt x="70" y="72"/>
                  <a:pt x="72" y="56"/>
                  <a:pt x="72" y="42"/>
                </a:cubicBezTo>
                <a:cubicBezTo>
                  <a:pt x="72" y="38"/>
                  <a:pt x="72" y="34"/>
                  <a:pt x="72" y="30"/>
                </a:cubicBezTo>
                <a:cubicBezTo>
                  <a:pt x="71" y="26"/>
                  <a:pt x="70" y="22"/>
                  <a:pt x="69" y="19"/>
                </a:cubicBezTo>
                <a:cubicBezTo>
                  <a:pt x="78" y="27"/>
                  <a:pt x="86" y="33"/>
                  <a:pt x="94" y="37"/>
                </a:cubicBezTo>
                <a:cubicBezTo>
                  <a:pt x="105" y="42"/>
                  <a:pt x="115" y="44"/>
                  <a:pt x="127" y="45"/>
                </a:cubicBezTo>
                <a:cubicBezTo>
                  <a:pt x="130" y="49"/>
                  <a:pt x="131" y="55"/>
                  <a:pt x="131" y="62"/>
                </a:cubicBezTo>
                <a:cubicBezTo>
                  <a:pt x="131" y="75"/>
                  <a:pt x="126" y="91"/>
                  <a:pt x="120" y="101"/>
                </a:cubicBezTo>
                <a:cubicBezTo>
                  <a:pt x="113" y="100"/>
                  <a:pt x="106" y="100"/>
                  <a:pt x="100" y="100"/>
                </a:cubicBezTo>
                <a:cubicBezTo>
                  <a:pt x="84" y="100"/>
                  <a:pt x="70" y="103"/>
                  <a:pt x="55" y="111"/>
                </a:cubicBezTo>
                <a:close/>
                <a:moveTo>
                  <a:pt x="119" y="111"/>
                </a:moveTo>
                <a:cubicBezTo>
                  <a:pt x="119" y="111"/>
                  <a:pt x="120" y="111"/>
                  <a:pt x="121" y="111"/>
                </a:cubicBezTo>
                <a:cubicBezTo>
                  <a:pt x="120" y="115"/>
                  <a:pt x="119" y="118"/>
                  <a:pt x="117" y="121"/>
                </a:cubicBezTo>
                <a:cubicBezTo>
                  <a:pt x="118" y="119"/>
                  <a:pt x="118" y="116"/>
                  <a:pt x="118" y="114"/>
                </a:cubicBezTo>
                <a:cubicBezTo>
                  <a:pt x="118" y="113"/>
                  <a:pt x="118" y="112"/>
                  <a:pt x="118" y="111"/>
                </a:cubicBezTo>
                <a:cubicBezTo>
                  <a:pt x="118" y="111"/>
                  <a:pt x="118" y="111"/>
                  <a:pt x="119" y="111"/>
                </a:cubicBezTo>
                <a:close/>
                <a:moveTo>
                  <a:pt x="132" y="111"/>
                </a:moveTo>
                <a:cubicBezTo>
                  <a:pt x="133" y="114"/>
                  <a:pt x="134" y="116"/>
                  <a:pt x="134" y="119"/>
                </a:cubicBezTo>
                <a:cubicBezTo>
                  <a:pt x="134" y="121"/>
                  <a:pt x="133" y="124"/>
                  <a:pt x="132" y="128"/>
                </a:cubicBezTo>
                <a:cubicBezTo>
                  <a:pt x="131" y="131"/>
                  <a:pt x="130" y="133"/>
                  <a:pt x="129" y="135"/>
                </a:cubicBezTo>
                <a:cubicBezTo>
                  <a:pt x="129" y="135"/>
                  <a:pt x="129" y="135"/>
                  <a:pt x="129" y="135"/>
                </a:cubicBezTo>
                <a:cubicBezTo>
                  <a:pt x="128" y="135"/>
                  <a:pt x="127" y="135"/>
                  <a:pt x="126" y="135"/>
                </a:cubicBezTo>
                <a:cubicBezTo>
                  <a:pt x="125" y="134"/>
                  <a:pt x="124" y="134"/>
                  <a:pt x="124" y="134"/>
                </a:cubicBezTo>
                <a:cubicBezTo>
                  <a:pt x="120" y="133"/>
                  <a:pt x="120" y="133"/>
                  <a:pt x="120" y="133"/>
                </a:cubicBezTo>
                <a:cubicBezTo>
                  <a:pt x="119" y="133"/>
                  <a:pt x="118" y="132"/>
                  <a:pt x="118" y="130"/>
                </a:cubicBezTo>
                <a:cubicBezTo>
                  <a:pt x="118" y="130"/>
                  <a:pt x="118" y="129"/>
                  <a:pt x="118" y="129"/>
                </a:cubicBezTo>
                <a:cubicBezTo>
                  <a:pt x="121" y="123"/>
                  <a:pt x="123" y="117"/>
                  <a:pt x="125" y="111"/>
                </a:cubicBezTo>
                <a:cubicBezTo>
                  <a:pt x="127" y="111"/>
                  <a:pt x="130" y="111"/>
                  <a:pt x="132" y="111"/>
                </a:cubicBezTo>
                <a:close/>
                <a:moveTo>
                  <a:pt x="129" y="136"/>
                </a:moveTo>
                <a:cubicBezTo>
                  <a:pt x="129" y="136"/>
                  <a:pt x="129" y="136"/>
                  <a:pt x="129" y="136"/>
                </a:cubicBezTo>
                <a:close/>
                <a:moveTo>
                  <a:pt x="102" y="177"/>
                </a:moveTo>
                <a:cubicBezTo>
                  <a:pt x="101" y="176"/>
                  <a:pt x="101" y="175"/>
                  <a:pt x="101" y="174"/>
                </a:cubicBezTo>
                <a:cubicBezTo>
                  <a:pt x="101" y="173"/>
                  <a:pt x="102" y="172"/>
                  <a:pt x="102" y="170"/>
                </a:cubicBezTo>
                <a:cubicBezTo>
                  <a:pt x="103" y="169"/>
                  <a:pt x="104" y="167"/>
                  <a:pt x="106" y="164"/>
                </a:cubicBezTo>
                <a:cubicBezTo>
                  <a:pt x="108" y="161"/>
                  <a:pt x="111" y="157"/>
                  <a:pt x="114" y="153"/>
                </a:cubicBezTo>
                <a:cubicBezTo>
                  <a:pt x="115" y="151"/>
                  <a:pt x="116" y="149"/>
                  <a:pt x="117" y="148"/>
                </a:cubicBezTo>
                <a:cubicBezTo>
                  <a:pt x="118" y="147"/>
                  <a:pt x="119" y="146"/>
                  <a:pt x="119" y="145"/>
                </a:cubicBezTo>
                <a:cubicBezTo>
                  <a:pt x="120" y="143"/>
                  <a:pt x="121" y="140"/>
                  <a:pt x="121" y="138"/>
                </a:cubicBezTo>
                <a:cubicBezTo>
                  <a:pt x="121" y="138"/>
                  <a:pt x="121" y="137"/>
                  <a:pt x="121" y="137"/>
                </a:cubicBezTo>
                <a:cubicBezTo>
                  <a:pt x="123" y="138"/>
                  <a:pt x="123" y="138"/>
                  <a:pt x="123" y="138"/>
                </a:cubicBezTo>
                <a:cubicBezTo>
                  <a:pt x="123" y="138"/>
                  <a:pt x="124" y="138"/>
                  <a:pt x="125" y="138"/>
                </a:cubicBezTo>
                <a:cubicBezTo>
                  <a:pt x="126" y="138"/>
                  <a:pt x="127" y="139"/>
                  <a:pt x="128" y="139"/>
                </a:cubicBezTo>
                <a:cubicBezTo>
                  <a:pt x="122" y="151"/>
                  <a:pt x="116" y="164"/>
                  <a:pt x="108" y="175"/>
                </a:cubicBezTo>
                <a:cubicBezTo>
                  <a:pt x="107" y="176"/>
                  <a:pt x="107" y="177"/>
                  <a:pt x="107" y="179"/>
                </a:cubicBezTo>
                <a:cubicBezTo>
                  <a:pt x="107" y="179"/>
                  <a:pt x="107" y="179"/>
                  <a:pt x="107" y="179"/>
                </a:cubicBezTo>
                <a:cubicBezTo>
                  <a:pt x="106" y="179"/>
                  <a:pt x="106" y="179"/>
                  <a:pt x="105" y="178"/>
                </a:cubicBezTo>
                <a:cubicBezTo>
                  <a:pt x="104" y="178"/>
                  <a:pt x="103" y="177"/>
                  <a:pt x="102" y="177"/>
                </a:cubicBezTo>
                <a:close/>
                <a:moveTo>
                  <a:pt x="143" y="184"/>
                </a:moveTo>
                <a:cubicBezTo>
                  <a:pt x="142" y="185"/>
                  <a:pt x="142" y="185"/>
                  <a:pt x="142" y="185"/>
                </a:cubicBezTo>
                <a:cubicBezTo>
                  <a:pt x="141" y="186"/>
                  <a:pt x="141" y="186"/>
                  <a:pt x="140" y="186"/>
                </a:cubicBezTo>
                <a:cubicBezTo>
                  <a:pt x="139" y="186"/>
                  <a:pt x="139" y="186"/>
                  <a:pt x="139" y="186"/>
                </a:cubicBezTo>
                <a:cubicBezTo>
                  <a:pt x="131" y="185"/>
                  <a:pt x="122" y="184"/>
                  <a:pt x="113" y="182"/>
                </a:cubicBezTo>
                <a:cubicBezTo>
                  <a:pt x="112" y="181"/>
                  <a:pt x="111" y="180"/>
                  <a:pt x="111" y="179"/>
                </a:cubicBezTo>
                <a:cubicBezTo>
                  <a:pt x="111" y="178"/>
                  <a:pt x="111" y="178"/>
                  <a:pt x="111" y="177"/>
                </a:cubicBezTo>
                <a:cubicBezTo>
                  <a:pt x="121" y="162"/>
                  <a:pt x="129" y="146"/>
                  <a:pt x="135" y="130"/>
                </a:cubicBezTo>
                <a:cubicBezTo>
                  <a:pt x="137" y="125"/>
                  <a:pt x="137" y="122"/>
                  <a:pt x="137" y="119"/>
                </a:cubicBezTo>
                <a:cubicBezTo>
                  <a:pt x="137" y="116"/>
                  <a:pt x="137" y="113"/>
                  <a:pt x="136" y="111"/>
                </a:cubicBezTo>
                <a:cubicBezTo>
                  <a:pt x="148" y="111"/>
                  <a:pt x="159" y="111"/>
                  <a:pt x="171" y="112"/>
                </a:cubicBezTo>
                <a:cubicBezTo>
                  <a:pt x="165" y="137"/>
                  <a:pt x="156" y="162"/>
                  <a:pt x="143" y="184"/>
                </a:cubicBezTo>
                <a:close/>
                <a:moveTo>
                  <a:pt x="201" y="55"/>
                </a:moveTo>
                <a:cubicBezTo>
                  <a:pt x="202" y="61"/>
                  <a:pt x="203" y="66"/>
                  <a:pt x="203" y="72"/>
                </a:cubicBezTo>
                <a:cubicBezTo>
                  <a:pt x="203" y="81"/>
                  <a:pt x="201" y="89"/>
                  <a:pt x="196" y="98"/>
                </a:cubicBezTo>
                <a:cubicBezTo>
                  <a:pt x="195" y="99"/>
                  <a:pt x="194" y="100"/>
                  <a:pt x="193" y="100"/>
                </a:cubicBezTo>
                <a:cubicBezTo>
                  <a:pt x="193" y="99"/>
                  <a:pt x="194" y="98"/>
                  <a:pt x="195" y="97"/>
                </a:cubicBezTo>
                <a:cubicBezTo>
                  <a:pt x="196" y="94"/>
                  <a:pt x="197" y="89"/>
                  <a:pt x="199" y="84"/>
                </a:cubicBezTo>
                <a:cubicBezTo>
                  <a:pt x="200" y="79"/>
                  <a:pt x="200" y="73"/>
                  <a:pt x="200" y="67"/>
                </a:cubicBezTo>
                <a:cubicBezTo>
                  <a:pt x="200" y="63"/>
                  <a:pt x="200" y="58"/>
                  <a:pt x="199" y="54"/>
                </a:cubicBezTo>
                <a:cubicBezTo>
                  <a:pt x="200" y="54"/>
                  <a:pt x="200" y="54"/>
                  <a:pt x="201" y="55"/>
                </a:cubicBezTo>
                <a:close/>
                <a:moveTo>
                  <a:pt x="165" y="40"/>
                </a:moveTo>
                <a:cubicBezTo>
                  <a:pt x="171" y="40"/>
                  <a:pt x="176" y="41"/>
                  <a:pt x="180" y="41"/>
                </a:cubicBezTo>
                <a:cubicBezTo>
                  <a:pt x="181" y="41"/>
                  <a:pt x="183" y="41"/>
                  <a:pt x="184" y="41"/>
                </a:cubicBezTo>
                <a:cubicBezTo>
                  <a:pt x="184" y="41"/>
                  <a:pt x="185" y="41"/>
                  <a:pt x="185" y="41"/>
                </a:cubicBezTo>
                <a:cubicBezTo>
                  <a:pt x="189" y="43"/>
                  <a:pt x="192" y="47"/>
                  <a:pt x="194" y="51"/>
                </a:cubicBezTo>
                <a:cubicBezTo>
                  <a:pt x="194" y="52"/>
                  <a:pt x="194" y="52"/>
                  <a:pt x="194" y="52"/>
                </a:cubicBezTo>
                <a:cubicBezTo>
                  <a:pt x="196" y="57"/>
                  <a:pt x="197" y="62"/>
                  <a:pt x="197" y="67"/>
                </a:cubicBezTo>
                <a:cubicBezTo>
                  <a:pt x="197" y="73"/>
                  <a:pt x="196" y="79"/>
                  <a:pt x="195" y="84"/>
                </a:cubicBezTo>
                <a:cubicBezTo>
                  <a:pt x="194" y="88"/>
                  <a:pt x="193" y="93"/>
                  <a:pt x="191" y="95"/>
                </a:cubicBezTo>
                <a:cubicBezTo>
                  <a:pt x="187" y="103"/>
                  <a:pt x="183" y="107"/>
                  <a:pt x="178" y="109"/>
                </a:cubicBezTo>
                <a:cubicBezTo>
                  <a:pt x="178" y="109"/>
                  <a:pt x="177" y="109"/>
                  <a:pt x="176" y="109"/>
                </a:cubicBezTo>
                <a:cubicBezTo>
                  <a:pt x="179" y="105"/>
                  <a:pt x="181" y="102"/>
                  <a:pt x="184" y="99"/>
                </a:cubicBezTo>
                <a:cubicBezTo>
                  <a:pt x="185" y="97"/>
                  <a:pt x="186" y="96"/>
                  <a:pt x="186" y="94"/>
                </a:cubicBezTo>
                <a:cubicBezTo>
                  <a:pt x="186" y="93"/>
                  <a:pt x="186" y="93"/>
                  <a:pt x="186" y="93"/>
                </a:cubicBezTo>
                <a:cubicBezTo>
                  <a:pt x="184" y="93"/>
                  <a:pt x="184" y="93"/>
                  <a:pt x="184" y="93"/>
                </a:cubicBezTo>
                <a:cubicBezTo>
                  <a:pt x="184" y="95"/>
                  <a:pt x="183" y="96"/>
                  <a:pt x="183" y="97"/>
                </a:cubicBezTo>
                <a:cubicBezTo>
                  <a:pt x="180" y="101"/>
                  <a:pt x="177" y="105"/>
                  <a:pt x="174" y="109"/>
                </a:cubicBezTo>
                <a:cubicBezTo>
                  <a:pt x="172" y="109"/>
                  <a:pt x="170" y="108"/>
                  <a:pt x="168" y="108"/>
                </a:cubicBezTo>
                <a:cubicBezTo>
                  <a:pt x="171" y="104"/>
                  <a:pt x="174" y="99"/>
                  <a:pt x="178" y="95"/>
                </a:cubicBezTo>
                <a:cubicBezTo>
                  <a:pt x="176" y="94"/>
                  <a:pt x="176" y="94"/>
                  <a:pt x="176" y="94"/>
                </a:cubicBezTo>
                <a:cubicBezTo>
                  <a:pt x="173" y="98"/>
                  <a:pt x="170" y="103"/>
                  <a:pt x="166" y="107"/>
                </a:cubicBezTo>
                <a:cubicBezTo>
                  <a:pt x="168" y="108"/>
                  <a:pt x="168" y="108"/>
                  <a:pt x="168" y="108"/>
                </a:cubicBezTo>
                <a:cubicBezTo>
                  <a:pt x="163" y="108"/>
                  <a:pt x="158" y="108"/>
                  <a:pt x="153" y="107"/>
                </a:cubicBezTo>
                <a:cubicBezTo>
                  <a:pt x="153" y="107"/>
                  <a:pt x="154" y="107"/>
                  <a:pt x="154" y="107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57" y="102"/>
                  <a:pt x="160" y="98"/>
                  <a:pt x="162" y="94"/>
                </a:cubicBezTo>
                <a:cubicBezTo>
                  <a:pt x="160" y="93"/>
                  <a:pt x="160" y="93"/>
                  <a:pt x="160" y="93"/>
                </a:cubicBezTo>
                <a:cubicBezTo>
                  <a:pt x="157" y="98"/>
                  <a:pt x="154" y="103"/>
                  <a:pt x="150" y="107"/>
                </a:cubicBezTo>
                <a:cubicBezTo>
                  <a:pt x="149" y="107"/>
                  <a:pt x="147" y="107"/>
                  <a:pt x="145" y="107"/>
                </a:cubicBezTo>
                <a:cubicBezTo>
                  <a:pt x="146" y="106"/>
                  <a:pt x="146" y="105"/>
                  <a:pt x="147" y="105"/>
                </a:cubicBezTo>
                <a:cubicBezTo>
                  <a:pt x="150" y="100"/>
                  <a:pt x="153" y="96"/>
                  <a:pt x="155" y="92"/>
                </a:cubicBezTo>
                <a:cubicBezTo>
                  <a:pt x="154" y="91"/>
                  <a:pt x="154" y="91"/>
                  <a:pt x="154" y="91"/>
                </a:cubicBezTo>
                <a:cubicBezTo>
                  <a:pt x="151" y="95"/>
                  <a:pt x="148" y="99"/>
                  <a:pt x="146" y="103"/>
                </a:cubicBezTo>
                <a:cubicBezTo>
                  <a:pt x="145" y="105"/>
                  <a:pt x="144" y="106"/>
                  <a:pt x="143" y="107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2" y="107"/>
                  <a:pt x="140" y="107"/>
                  <a:pt x="138" y="107"/>
                </a:cubicBezTo>
                <a:cubicBezTo>
                  <a:pt x="139" y="107"/>
                  <a:pt x="139" y="106"/>
                  <a:pt x="139" y="106"/>
                </a:cubicBezTo>
                <a:cubicBezTo>
                  <a:pt x="139" y="106"/>
                  <a:pt x="139" y="106"/>
                  <a:pt x="139" y="106"/>
                </a:cubicBezTo>
                <a:cubicBezTo>
                  <a:pt x="142" y="101"/>
                  <a:pt x="145" y="96"/>
                  <a:pt x="148" y="90"/>
                </a:cubicBezTo>
                <a:cubicBezTo>
                  <a:pt x="146" y="90"/>
                  <a:pt x="146" y="90"/>
                  <a:pt x="146" y="90"/>
                </a:cubicBezTo>
                <a:cubicBezTo>
                  <a:pt x="143" y="96"/>
                  <a:pt x="140" y="102"/>
                  <a:pt x="136" y="107"/>
                </a:cubicBezTo>
                <a:cubicBezTo>
                  <a:pt x="135" y="107"/>
                  <a:pt x="135" y="107"/>
                  <a:pt x="135" y="107"/>
                </a:cubicBezTo>
                <a:cubicBezTo>
                  <a:pt x="133" y="107"/>
                  <a:pt x="132" y="107"/>
                  <a:pt x="131" y="107"/>
                </a:cubicBezTo>
                <a:cubicBezTo>
                  <a:pt x="134" y="103"/>
                  <a:pt x="136" y="98"/>
                  <a:pt x="139" y="94"/>
                </a:cubicBezTo>
                <a:cubicBezTo>
                  <a:pt x="137" y="93"/>
                  <a:pt x="137" y="93"/>
                  <a:pt x="137" y="93"/>
                </a:cubicBezTo>
                <a:cubicBezTo>
                  <a:pt x="135" y="98"/>
                  <a:pt x="132" y="102"/>
                  <a:pt x="129" y="107"/>
                </a:cubicBezTo>
                <a:cubicBezTo>
                  <a:pt x="129" y="107"/>
                  <a:pt x="128" y="107"/>
                  <a:pt x="128" y="107"/>
                </a:cubicBezTo>
                <a:cubicBezTo>
                  <a:pt x="129" y="106"/>
                  <a:pt x="131" y="104"/>
                  <a:pt x="132" y="101"/>
                </a:cubicBezTo>
                <a:cubicBezTo>
                  <a:pt x="135" y="96"/>
                  <a:pt x="137" y="88"/>
                  <a:pt x="139" y="75"/>
                </a:cubicBezTo>
                <a:cubicBezTo>
                  <a:pt x="140" y="69"/>
                  <a:pt x="141" y="64"/>
                  <a:pt x="141" y="60"/>
                </a:cubicBezTo>
                <a:cubicBezTo>
                  <a:pt x="141" y="51"/>
                  <a:pt x="139" y="45"/>
                  <a:pt x="136" y="41"/>
                </a:cubicBezTo>
                <a:cubicBezTo>
                  <a:pt x="136" y="40"/>
                  <a:pt x="136" y="39"/>
                  <a:pt x="135" y="39"/>
                </a:cubicBezTo>
                <a:cubicBezTo>
                  <a:pt x="144" y="39"/>
                  <a:pt x="155" y="40"/>
                  <a:pt x="165" y="40"/>
                </a:cubicBezTo>
                <a:close/>
                <a:moveTo>
                  <a:pt x="125" y="39"/>
                </a:moveTo>
                <a:cubicBezTo>
                  <a:pt x="126" y="39"/>
                  <a:pt x="127" y="38"/>
                  <a:pt x="128" y="38"/>
                </a:cubicBezTo>
                <a:cubicBezTo>
                  <a:pt x="129" y="38"/>
                  <a:pt x="129" y="38"/>
                  <a:pt x="129" y="38"/>
                </a:cubicBezTo>
                <a:cubicBezTo>
                  <a:pt x="129" y="38"/>
                  <a:pt x="130" y="39"/>
                  <a:pt x="130" y="39"/>
                </a:cubicBezTo>
                <a:cubicBezTo>
                  <a:pt x="133" y="41"/>
                  <a:pt x="137" y="47"/>
                  <a:pt x="137" y="60"/>
                </a:cubicBezTo>
                <a:cubicBezTo>
                  <a:pt x="137" y="64"/>
                  <a:pt x="137" y="69"/>
                  <a:pt x="136" y="74"/>
                </a:cubicBezTo>
                <a:cubicBezTo>
                  <a:pt x="133" y="91"/>
                  <a:pt x="129" y="100"/>
                  <a:pt x="126" y="103"/>
                </a:cubicBezTo>
                <a:cubicBezTo>
                  <a:pt x="125" y="105"/>
                  <a:pt x="124" y="106"/>
                  <a:pt x="123" y="107"/>
                </a:cubicBezTo>
                <a:cubicBezTo>
                  <a:pt x="122" y="107"/>
                  <a:pt x="122" y="107"/>
                  <a:pt x="122" y="107"/>
                </a:cubicBezTo>
                <a:cubicBezTo>
                  <a:pt x="121" y="107"/>
                  <a:pt x="121" y="107"/>
                  <a:pt x="121" y="108"/>
                </a:cubicBezTo>
                <a:cubicBezTo>
                  <a:pt x="120" y="108"/>
                  <a:pt x="120" y="107"/>
                  <a:pt x="119" y="107"/>
                </a:cubicBezTo>
                <a:cubicBezTo>
                  <a:pt x="118" y="107"/>
                  <a:pt x="118" y="107"/>
                  <a:pt x="118" y="107"/>
                </a:cubicBezTo>
                <a:cubicBezTo>
                  <a:pt x="118" y="106"/>
                  <a:pt x="118" y="105"/>
                  <a:pt x="117" y="105"/>
                </a:cubicBezTo>
                <a:cubicBezTo>
                  <a:pt x="117" y="105"/>
                  <a:pt x="117" y="105"/>
                  <a:pt x="117" y="105"/>
                </a:cubicBezTo>
                <a:cubicBezTo>
                  <a:pt x="118" y="105"/>
                  <a:pt x="119" y="105"/>
                  <a:pt x="121" y="105"/>
                </a:cubicBezTo>
                <a:cubicBezTo>
                  <a:pt x="122" y="105"/>
                  <a:pt x="122" y="105"/>
                  <a:pt x="122" y="105"/>
                </a:cubicBezTo>
                <a:cubicBezTo>
                  <a:pt x="122" y="104"/>
                  <a:pt x="122" y="104"/>
                  <a:pt x="122" y="104"/>
                </a:cubicBezTo>
                <a:cubicBezTo>
                  <a:pt x="130" y="93"/>
                  <a:pt x="135" y="76"/>
                  <a:pt x="135" y="62"/>
                </a:cubicBezTo>
                <a:cubicBezTo>
                  <a:pt x="135" y="53"/>
                  <a:pt x="133" y="46"/>
                  <a:pt x="129" y="40"/>
                </a:cubicBezTo>
                <a:cubicBezTo>
                  <a:pt x="128" y="41"/>
                  <a:pt x="128" y="41"/>
                  <a:pt x="128" y="41"/>
                </a:cubicBezTo>
                <a:cubicBezTo>
                  <a:pt x="126" y="41"/>
                  <a:pt x="125" y="41"/>
                  <a:pt x="124" y="41"/>
                </a:cubicBezTo>
                <a:cubicBezTo>
                  <a:pt x="124" y="40"/>
                  <a:pt x="124" y="40"/>
                  <a:pt x="125" y="39"/>
                </a:cubicBezTo>
                <a:close/>
              </a:path>
            </a:pathLst>
          </a:custGeom>
          <a:solidFill>
            <a:schemeClr val="bg1"/>
          </a:solidFill>
          <a:ln w="9525" cmpd="sng">
            <a:solidFill>
              <a:schemeClr val="tx1">
                <a:lumMod val="75000"/>
                <a:lumOff val="25000"/>
              </a:schemeClr>
            </a:solidFill>
            <a:bevel/>
          </a:ln>
        </p:spPr>
        <p:txBody>
          <a:bodyPr/>
          <a:lstStyle/>
          <a:p>
            <a:endParaRPr lang="zh-CN" altLang="zh-CN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grpSp>
        <p:nvGrpSpPr>
          <p:cNvPr id="3" name="Group 16"/>
          <p:cNvGrpSpPr/>
          <p:nvPr/>
        </p:nvGrpSpPr>
        <p:grpSpPr bwMode="auto">
          <a:xfrm>
            <a:off x="436880" y="2969145"/>
            <a:ext cx="484188" cy="377544"/>
            <a:chOff x="0" y="0"/>
            <a:chExt cx="484188" cy="503238"/>
          </a:xfrm>
        </p:grpSpPr>
        <p:sp>
          <p:nvSpPr>
            <p:cNvPr id="8209" name="Freeform 70"/>
            <p:cNvSpPr>
              <a:spLocks noChangeArrowheads="1"/>
            </p:cNvSpPr>
            <p:nvPr/>
          </p:nvSpPr>
          <p:spPr bwMode="auto">
            <a:xfrm>
              <a:off x="142875" y="192088"/>
              <a:ext cx="217488" cy="41275"/>
            </a:xfrm>
            <a:custGeom>
              <a:avLst/>
              <a:gdLst>
                <a:gd name="T0" fmla="*/ 2 w 58"/>
                <a:gd name="T1" fmla="*/ 4 h 11"/>
                <a:gd name="T2" fmla="*/ 56 w 58"/>
                <a:gd name="T3" fmla="*/ 11 h 11"/>
                <a:gd name="T4" fmla="*/ 58 w 58"/>
                <a:gd name="T5" fmla="*/ 9 h 11"/>
                <a:gd name="T6" fmla="*/ 56 w 58"/>
                <a:gd name="T7" fmla="*/ 7 h 11"/>
                <a:gd name="T8" fmla="*/ 3 w 58"/>
                <a:gd name="T9" fmla="*/ 1 h 11"/>
                <a:gd name="T10" fmla="*/ 0 w 58"/>
                <a:gd name="T11" fmla="*/ 2 h 11"/>
                <a:gd name="T12" fmla="*/ 2 w 58"/>
                <a:gd name="T13" fmla="*/ 4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11"/>
                <a:gd name="T23" fmla="*/ 58 w 58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11">
                  <a:moveTo>
                    <a:pt x="2" y="4"/>
                  </a:moveTo>
                  <a:cubicBezTo>
                    <a:pt x="20" y="8"/>
                    <a:pt x="38" y="10"/>
                    <a:pt x="56" y="11"/>
                  </a:cubicBezTo>
                  <a:cubicBezTo>
                    <a:pt x="57" y="11"/>
                    <a:pt x="58" y="10"/>
                    <a:pt x="58" y="9"/>
                  </a:cubicBezTo>
                  <a:cubicBezTo>
                    <a:pt x="58" y="7"/>
                    <a:pt x="57" y="7"/>
                    <a:pt x="56" y="7"/>
                  </a:cubicBezTo>
                  <a:cubicBezTo>
                    <a:pt x="38" y="6"/>
                    <a:pt x="20" y="4"/>
                    <a:pt x="3" y="1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8210" name="Freeform 71"/>
            <p:cNvSpPr>
              <a:spLocks noChangeArrowheads="1"/>
            </p:cNvSpPr>
            <p:nvPr/>
          </p:nvSpPr>
          <p:spPr bwMode="auto">
            <a:xfrm>
              <a:off x="120650" y="258763"/>
              <a:ext cx="217488" cy="38100"/>
            </a:xfrm>
            <a:custGeom>
              <a:avLst/>
              <a:gdLst>
                <a:gd name="T0" fmla="*/ 2 w 58"/>
                <a:gd name="T1" fmla="*/ 4 h 10"/>
                <a:gd name="T2" fmla="*/ 56 w 58"/>
                <a:gd name="T3" fmla="*/ 10 h 10"/>
                <a:gd name="T4" fmla="*/ 58 w 58"/>
                <a:gd name="T5" fmla="*/ 8 h 10"/>
                <a:gd name="T6" fmla="*/ 56 w 58"/>
                <a:gd name="T7" fmla="*/ 6 h 10"/>
                <a:gd name="T8" fmla="*/ 3 w 58"/>
                <a:gd name="T9" fmla="*/ 0 h 10"/>
                <a:gd name="T10" fmla="*/ 0 w 58"/>
                <a:gd name="T11" fmla="*/ 2 h 10"/>
                <a:gd name="T12" fmla="*/ 2 w 58"/>
                <a:gd name="T13" fmla="*/ 4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10"/>
                <a:gd name="T23" fmla="*/ 58 w 58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10">
                  <a:moveTo>
                    <a:pt x="2" y="4"/>
                  </a:moveTo>
                  <a:cubicBezTo>
                    <a:pt x="20" y="8"/>
                    <a:pt x="38" y="10"/>
                    <a:pt x="56" y="10"/>
                  </a:cubicBezTo>
                  <a:cubicBezTo>
                    <a:pt x="57" y="10"/>
                    <a:pt x="58" y="9"/>
                    <a:pt x="58" y="8"/>
                  </a:cubicBezTo>
                  <a:cubicBezTo>
                    <a:pt x="58" y="7"/>
                    <a:pt x="57" y="6"/>
                    <a:pt x="56" y="6"/>
                  </a:cubicBezTo>
                  <a:cubicBezTo>
                    <a:pt x="38" y="6"/>
                    <a:pt x="20" y="4"/>
                    <a:pt x="3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8211" name="Freeform 72"/>
            <p:cNvSpPr>
              <a:spLocks noChangeArrowheads="1"/>
            </p:cNvSpPr>
            <p:nvPr/>
          </p:nvSpPr>
          <p:spPr bwMode="auto">
            <a:xfrm>
              <a:off x="109538" y="315913"/>
              <a:ext cx="77788" cy="28575"/>
            </a:xfrm>
            <a:custGeom>
              <a:avLst/>
              <a:gdLst>
                <a:gd name="T0" fmla="*/ 18 w 21"/>
                <a:gd name="T1" fmla="*/ 7 h 8"/>
                <a:gd name="T2" fmla="*/ 21 w 21"/>
                <a:gd name="T3" fmla="*/ 6 h 8"/>
                <a:gd name="T4" fmla="*/ 20 w 21"/>
                <a:gd name="T5" fmla="*/ 4 h 8"/>
                <a:gd name="T6" fmla="*/ 6 w 21"/>
                <a:gd name="T7" fmla="*/ 0 h 8"/>
                <a:gd name="T8" fmla="*/ 2 w 21"/>
                <a:gd name="T9" fmla="*/ 0 h 8"/>
                <a:gd name="T10" fmla="*/ 0 w 21"/>
                <a:gd name="T11" fmla="*/ 2 h 8"/>
                <a:gd name="T12" fmla="*/ 3 w 21"/>
                <a:gd name="T13" fmla="*/ 4 h 8"/>
                <a:gd name="T14" fmla="*/ 6 w 21"/>
                <a:gd name="T15" fmla="*/ 4 h 8"/>
                <a:gd name="T16" fmla="*/ 18 w 21"/>
                <a:gd name="T17" fmla="*/ 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8"/>
                <a:gd name="T29" fmla="*/ 21 w 21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8">
                  <a:moveTo>
                    <a:pt x="18" y="7"/>
                  </a:moveTo>
                  <a:cubicBezTo>
                    <a:pt x="19" y="8"/>
                    <a:pt x="20" y="7"/>
                    <a:pt x="21" y="6"/>
                  </a:cubicBezTo>
                  <a:cubicBezTo>
                    <a:pt x="21" y="5"/>
                    <a:pt x="21" y="4"/>
                    <a:pt x="20" y="4"/>
                  </a:cubicBezTo>
                  <a:cubicBezTo>
                    <a:pt x="16" y="1"/>
                    <a:pt x="11" y="0"/>
                    <a:pt x="6" y="0"/>
                  </a:cubicBezTo>
                  <a:cubicBezTo>
                    <a:pt x="5" y="0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10" y="4"/>
                    <a:pt x="14" y="5"/>
                    <a:pt x="18" y="7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8212" name="Freeform 73"/>
            <p:cNvSpPr>
              <a:spLocks noEditPoints="1" noChangeArrowheads="1"/>
            </p:cNvSpPr>
            <p:nvPr/>
          </p:nvSpPr>
          <p:spPr bwMode="auto">
            <a:xfrm>
              <a:off x="0" y="0"/>
              <a:ext cx="484188" cy="503238"/>
            </a:xfrm>
            <a:custGeom>
              <a:avLst/>
              <a:gdLst>
                <a:gd name="T0" fmla="*/ 127 w 129"/>
                <a:gd name="T1" fmla="*/ 36 h 134"/>
                <a:gd name="T2" fmla="*/ 121 w 129"/>
                <a:gd name="T3" fmla="*/ 26 h 134"/>
                <a:gd name="T4" fmla="*/ 119 w 129"/>
                <a:gd name="T5" fmla="*/ 24 h 134"/>
                <a:gd name="T6" fmla="*/ 93 w 129"/>
                <a:gd name="T7" fmla="*/ 7 h 134"/>
                <a:gd name="T8" fmla="*/ 92 w 129"/>
                <a:gd name="T9" fmla="*/ 5 h 134"/>
                <a:gd name="T10" fmla="*/ 69 w 129"/>
                <a:gd name="T11" fmla="*/ 1 h 134"/>
                <a:gd name="T12" fmla="*/ 30 w 129"/>
                <a:gd name="T13" fmla="*/ 15 h 134"/>
                <a:gd name="T14" fmla="*/ 27 w 129"/>
                <a:gd name="T15" fmla="*/ 17 h 134"/>
                <a:gd name="T16" fmla="*/ 0 w 129"/>
                <a:gd name="T17" fmla="*/ 110 h 134"/>
                <a:gd name="T18" fmla="*/ 9 w 129"/>
                <a:gd name="T19" fmla="*/ 111 h 134"/>
                <a:gd name="T20" fmla="*/ 22 w 129"/>
                <a:gd name="T21" fmla="*/ 132 h 134"/>
                <a:gd name="T22" fmla="*/ 24 w 129"/>
                <a:gd name="T23" fmla="*/ 134 h 134"/>
                <a:gd name="T24" fmla="*/ 125 w 129"/>
                <a:gd name="T25" fmla="*/ 134 h 134"/>
                <a:gd name="T26" fmla="*/ 127 w 129"/>
                <a:gd name="T27" fmla="*/ 132 h 134"/>
                <a:gd name="T28" fmla="*/ 129 w 129"/>
                <a:gd name="T29" fmla="*/ 38 h 134"/>
                <a:gd name="T30" fmla="*/ 72 w 129"/>
                <a:gd name="T31" fmla="*/ 4 h 134"/>
                <a:gd name="T32" fmla="*/ 76 w 129"/>
                <a:gd name="T33" fmla="*/ 36 h 134"/>
                <a:gd name="T34" fmla="*/ 75 w 129"/>
                <a:gd name="T35" fmla="*/ 38 h 134"/>
                <a:gd name="T36" fmla="*/ 73 w 129"/>
                <a:gd name="T37" fmla="*/ 38 h 134"/>
                <a:gd name="T38" fmla="*/ 72 w 129"/>
                <a:gd name="T39" fmla="*/ 4 h 134"/>
                <a:gd name="T40" fmla="*/ 30 w 129"/>
                <a:gd name="T41" fmla="*/ 20 h 134"/>
                <a:gd name="T42" fmla="*/ 52 w 129"/>
                <a:gd name="T43" fmla="*/ 36 h 134"/>
                <a:gd name="T44" fmla="*/ 54 w 129"/>
                <a:gd name="T45" fmla="*/ 39 h 134"/>
                <a:gd name="T46" fmla="*/ 74 w 129"/>
                <a:gd name="T47" fmla="*/ 42 h 134"/>
                <a:gd name="T48" fmla="*/ 76 w 129"/>
                <a:gd name="T49" fmla="*/ 40 h 134"/>
                <a:gd name="T50" fmla="*/ 79 w 129"/>
                <a:gd name="T51" fmla="*/ 40 h 134"/>
                <a:gd name="T52" fmla="*/ 85 w 129"/>
                <a:gd name="T53" fmla="*/ 25 h 134"/>
                <a:gd name="T54" fmla="*/ 110 w 129"/>
                <a:gd name="T55" fmla="*/ 69 h 134"/>
                <a:gd name="T56" fmla="*/ 94 w 129"/>
                <a:gd name="T57" fmla="*/ 116 h 134"/>
                <a:gd name="T58" fmla="*/ 93 w 129"/>
                <a:gd name="T59" fmla="*/ 117 h 134"/>
                <a:gd name="T60" fmla="*/ 91 w 129"/>
                <a:gd name="T61" fmla="*/ 117 h 134"/>
                <a:gd name="T62" fmla="*/ 9 w 129"/>
                <a:gd name="T63" fmla="*/ 107 h 134"/>
                <a:gd name="T64" fmla="*/ 27 w 129"/>
                <a:gd name="T65" fmla="*/ 130 h 134"/>
                <a:gd name="T66" fmla="*/ 36 w 129"/>
                <a:gd name="T67" fmla="*/ 113 h 134"/>
                <a:gd name="T68" fmla="*/ 92 w 129"/>
                <a:gd name="T69" fmla="*/ 122 h 134"/>
                <a:gd name="T70" fmla="*/ 97 w 129"/>
                <a:gd name="T71" fmla="*/ 120 h 134"/>
                <a:gd name="T72" fmla="*/ 99 w 129"/>
                <a:gd name="T73" fmla="*/ 115 h 134"/>
                <a:gd name="T74" fmla="*/ 118 w 129"/>
                <a:gd name="T75" fmla="*/ 40 h 134"/>
                <a:gd name="T76" fmla="*/ 123 w 129"/>
                <a:gd name="T77" fmla="*/ 119 h 134"/>
                <a:gd name="T78" fmla="*/ 80 w 129"/>
                <a:gd name="T79" fmla="*/ 129 h 1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9"/>
                <a:gd name="T121" fmla="*/ 0 h 134"/>
                <a:gd name="T122" fmla="*/ 129 w 129"/>
                <a:gd name="T123" fmla="*/ 134 h 13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9" h="134">
                  <a:moveTo>
                    <a:pt x="128" y="37"/>
                  </a:moveTo>
                  <a:cubicBezTo>
                    <a:pt x="128" y="36"/>
                    <a:pt x="127" y="36"/>
                    <a:pt x="127" y="36"/>
                  </a:cubicBezTo>
                  <a:cubicBezTo>
                    <a:pt x="124" y="36"/>
                    <a:pt x="122" y="36"/>
                    <a:pt x="119" y="36"/>
                  </a:cubicBezTo>
                  <a:cubicBezTo>
                    <a:pt x="120" y="33"/>
                    <a:pt x="120" y="29"/>
                    <a:pt x="121" y="26"/>
                  </a:cubicBezTo>
                  <a:cubicBezTo>
                    <a:pt x="121" y="26"/>
                    <a:pt x="121" y="25"/>
                    <a:pt x="121" y="25"/>
                  </a:cubicBezTo>
                  <a:cubicBezTo>
                    <a:pt x="120" y="24"/>
                    <a:pt x="120" y="24"/>
                    <a:pt x="119" y="24"/>
                  </a:cubicBezTo>
                  <a:cubicBezTo>
                    <a:pt x="108" y="22"/>
                    <a:pt x="98" y="21"/>
                    <a:pt x="87" y="21"/>
                  </a:cubicBezTo>
                  <a:cubicBezTo>
                    <a:pt x="89" y="17"/>
                    <a:pt x="91" y="12"/>
                    <a:pt x="93" y="7"/>
                  </a:cubicBezTo>
                  <a:cubicBezTo>
                    <a:pt x="94" y="7"/>
                    <a:pt x="94" y="6"/>
                    <a:pt x="93" y="6"/>
                  </a:cubicBezTo>
                  <a:cubicBezTo>
                    <a:pt x="93" y="5"/>
                    <a:pt x="93" y="5"/>
                    <a:pt x="92" y="5"/>
                  </a:cubicBezTo>
                  <a:cubicBezTo>
                    <a:pt x="85" y="2"/>
                    <a:pt x="78" y="1"/>
                    <a:pt x="71" y="0"/>
                  </a:cubicBezTo>
                  <a:cubicBezTo>
                    <a:pt x="70" y="0"/>
                    <a:pt x="69" y="0"/>
                    <a:pt x="69" y="1"/>
                  </a:cubicBezTo>
                  <a:cubicBezTo>
                    <a:pt x="67" y="8"/>
                    <a:pt x="64" y="15"/>
                    <a:pt x="61" y="21"/>
                  </a:cubicBezTo>
                  <a:cubicBezTo>
                    <a:pt x="50" y="21"/>
                    <a:pt x="39" y="21"/>
                    <a:pt x="30" y="15"/>
                  </a:cubicBezTo>
                  <a:cubicBezTo>
                    <a:pt x="29" y="15"/>
                    <a:pt x="29" y="15"/>
                    <a:pt x="28" y="15"/>
                  </a:cubicBezTo>
                  <a:cubicBezTo>
                    <a:pt x="27" y="16"/>
                    <a:pt x="27" y="16"/>
                    <a:pt x="27" y="17"/>
                  </a:cubicBezTo>
                  <a:cubicBezTo>
                    <a:pt x="22" y="43"/>
                    <a:pt x="18" y="83"/>
                    <a:pt x="0" y="108"/>
                  </a:cubicBezTo>
                  <a:cubicBezTo>
                    <a:pt x="0" y="109"/>
                    <a:pt x="0" y="110"/>
                    <a:pt x="0" y="110"/>
                  </a:cubicBezTo>
                  <a:cubicBezTo>
                    <a:pt x="0" y="111"/>
                    <a:pt x="1" y="111"/>
                    <a:pt x="2" y="111"/>
                  </a:cubicBezTo>
                  <a:cubicBezTo>
                    <a:pt x="4" y="111"/>
                    <a:pt x="7" y="111"/>
                    <a:pt x="9" y="111"/>
                  </a:cubicBezTo>
                  <a:cubicBezTo>
                    <a:pt x="14" y="111"/>
                    <a:pt x="19" y="111"/>
                    <a:pt x="24" y="112"/>
                  </a:cubicBezTo>
                  <a:cubicBezTo>
                    <a:pt x="23" y="119"/>
                    <a:pt x="23" y="125"/>
                    <a:pt x="22" y="132"/>
                  </a:cubicBezTo>
                  <a:cubicBezTo>
                    <a:pt x="22" y="132"/>
                    <a:pt x="23" y="133"/>
                    <a:pt x="23" y="133"/>
                  </a:cubicBezTo>
                  <a:cubicBezTo>
                    <a:pt x="23" y="134"/>
                    <a:pt x="24" y="134"/>
                    <a:pt x="24" y="134"/>
                  </a:cubicBezTo>
                  <a:cubicBezTo>
                    <a:pt x="41" y="133"/>
                    <a:pt x="61" y="133"/>
                    <a:pt x="80" y="133"/>
                  </a:cubicBezTo>
                  <a:cubicBezTo>
                    <a:pt x="95" y="133"/>
                    <a:pt x="110" y="133"/>
                    <a:pt x="125" y="134"/>
                  </a:cubicBezTo>
                  <a:cubicBezTo>
                    <a:pt x="125" y="134"/>
                    <a:pt x="126" y="134"/>
                    <a:pt x="126" y="134"/>
                  </a:cubicBezTo>
                  <a:cubicBezTo>
                    <a:pt x="126" y="133"/>
                    <a:pt x="127" y="133"/>
                    <a:pt x="127" y="132"/>
                  </a:cubicBezTo>
                  <a:cubicBezTo>
                    <a:pt x="127" y="128"/>
                    <a:pt x="127" y="124"/>
                    <a:pt x="127" y="119"/>
                  </a:cubicBezTo>
                  <a:cubicBezTo>
                    <a:pt x="127" y="92"/>
                    <a:pt x="127" y="66"/>
                    <a:pt x="129" y="38"/>
                  </a:cubicBezTo>
                  <a:cubicBezTo>
                    <a:pt x="129" y="38"/>
                    <a:pt x="129" y="37"/>
                    <a:pt x="128" y="37"/>
                  </a:cubicBezTo>
                  <a:close/>
                  <a:moveTo>
                    <a:pt x="72" y="4"/>
                  </a:moveTo>
                  <a:cubicBezTo>
                    <a:pt x="78" y="5"/>
                    <a:pt x="83" y="6"/>
                    <a:pt x="89" y="8"/>
                  </a:cubicBezTo>
                  <a:cubicBezTo>
                    <a:pt x="85" y="17"/>
                    <a:pt x="80" y="27"/>
                    <a:pt x="76" y="36"/>
                  </a:cubicBezTo>
                  <a:cubicBezTo>
                    <a:pt x="76" y="37"/>
                    <a:pt x="76" y="37"/>
                    <a:pt x="75" y="38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8"/>
                    <a:pt x="73" y="38"/>
                    <a:pt x="73" y="38"/>
                  </a:cubicBezTo>
                  <a:cubicBezTo>
                    <a:pt x="68" y="37"/>
                    <a:pt x="62" y="36"/>
                    <a:pt x="57" y="36"/>
                  </a:cubicBezTo>
                  <a:cubicBezTo>
                    <a:pt x="64" y="26"/>
                    <a:pt x="69" y="15"/>
                    <a:pt x="72" y="4"/>
                  </a:cubicBezTo>
                  <a:close/>
                  <a:moveTo>
                    <a:pt x="6" y="107"/>
                  </a:moveTo>
                  <a:cubicBezTo>
                    <a:pt x="22" y="81"/>
                    <a:pt x="26" y="45"/>
                    <a:pt x="30" y="20"/>
                  </a:cubicBezTo>
                  <a:cubicBezTo>
                    <a:pt x="39" y="24"/>
                    <a:pt x="49" y="25"/>
                    <a:pt x="59" y="25"/>
                  </a:cubicBezTo>
                  <a:cubicBezTo>
                    <a:pt x="57" y="29"/>
                    <a:pt x="55" y="32"/>
                    <a:pt x="52" y="36"/>
                  </a:cubicBezTo>
                  <a:cubicBezTo>
                    <a:pt x="52" y="36"/>
                    <a:pt x="52" y="37"/>
                    <a:pt x="52" y="38"/>
                  </a:cubicBezTo>
                  <a:cubicBezTo>
                    <a:pt x="52" y="38"/>
                    <a:pt x="53" y="39"/>
                    <a:pt x="54" y="39"/>
                  </a:cubicBezTo>
                  <a:cubicBezTo>
                    <a:pt x="60" y="40"/>
                    <a:pt x="66" y="41"/>
                    <a:pt x="72" y="42"/>
                  </a:cubicBezTo>
                  <a:cubicBezTo>
                    <a:pt x="73" y="42"/>
                    <a:pt x="73" y="42"/>
                    <a:pt x="74" y="42"/>
                  </a:cubicBezTo>
                  <a:cubicBezTo>
                    <a:pt x="75" y="42"/>
                    <a:pt x="76" y="42"/>
                    <a:pt x="77" y="42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8" y="41"/>
                    <a:pt x="78" y="40"/>
                    <a:pt x="79" y="40"/>
                  </a:cubicBezTo>
                  <a:cubicBezTo>
                    <a:pt x="79" y="39"/>
                    <a:pt x="80" y="38"/>
                    <a:pt x="80" y="38"/>
                  </a:cubicBezTo>
                  <a:cubicBezTo>
                    <a:pt x="82" y="34"/>
                    <a:pt x="83" y="30"/>
                    <a:pt x="85" y="25"/>
                  </a:cubicBezTo>
                  <a:cubicBezTo>
                    <a:pt x="96" y="25"/>
                    <a:pt x="106" y="26"/>
                    <a:pt x="117" y="27"/>
                  </a:cubicBezTo>
                  <a:cubicBezTo>
                    <a:pt x="114" y="39"/>
                    <a:pt x="113" y="54"/>
                    <a:pt x="110" y="69"/>
                  </a:cubicBezTo>
                  <a:cubicBezTo>
                    <a:pt x="108" y="85"/>
                    <a:pt x="104" y="100"/>
                    <a:pt x="95" y="113"/>
                  </a:cubicBezTo>
                  <a:cubicBezTo>
                    <a:pt x="95" y="114"/>
                    <a:pt x="94" y="116"/>
                    <a:pt x="94" y="116"/>
                  </a:cubicBezTo>
                  <a:cubicBezTo>
                    <a:pt x="94" y="117"/>
                    <a:pt x="94" y="117"/>
                    <a:pt x="93" y="117"/>
                  </a:cubicBezTo>
                  <a:cubicBezTo>
                    <a:pt x="93" y="117"/>
                    <a:pt x="93" y="117"/>
                    <a:pt x="93" y="117"/>
                  </a:cubicBezTo>
                  <a:cubicBezTo>
                    <a:pt x="93" y="118"/>
                    <a:pt x="93" y="118"/>
                    <a:pt x="92" y="118"/>
                  </a:cubicBezTo>
                  <a:cubicBezTo>
                    <a:pt x="92" y="118"/>
                    <a:pt x="91" y="117"/>
                    <a:pt x="91" y="117"/>
                  </a:cubicBezTo>
                  <a:cubicBezTo>
                    <a:pt x="73" y="115"/>
                    <a:pt x="54" y="112"/>
                    <a:pt x="36" y="109"/>
                  </a:cubicBezTo>
                  <a:cubicBezTo>
                    <a:pt x="27" y="108"/>
                    <a:pt x="18" y="107"/>
                    <a:pt x="9" y="107"/>
                  </a:cubicBezTo>
                  <a:cubicBezTo>
                    <a:pt x="8" y="107"/>
                    <a:pt x="7" y="107"/>
                    <a:pt x="6" y="107"/>
                  </a:cubicBezTo>
                  <a:close/>
                  <a:moveTo>
                    <a:pt x="27" y="130"/>
                  </a:moveTo>
                  <a:cubicBezTo>
                    <a:pt x="27" y="124"/>
                    <a:pt x="27" y="118"/>
                    <a:pt x="28" y="112"/>
                  </a:cubicBezTo>
                  <a:cubicBezTo>
                    <a:pt x="30" y="113"/>
                    <a:pt x="33" y="113"/>
                    <a:pt x="36" y="113"/>
                  </a:cubicBezTo>
                  <a:cubicBezTo>
                    <a:pt x="54" y="116"/>
                    <a:pt x="72" y="119"/>
                    <a:pt x="90" y="121"/>
                  </a:cubicBezTo>
                  <a:cubicBezTo>
                    <a:pt x="91" y="121"/>
                    <a:pt x="91" y="122"/>
                    <a:pt x="92" y="122"/>
                  </a:cubicBezTo>
                  <a:cubicBezTo>
                    <a:pt x="93" y="122"/>
                    <a:pt x="94" y="121"/>
                    <a:pt x="95" y="121"/>
                  </a:cubicBezTo>
                  <a:cubicBezTo>
                    <a:pt x="96" y="121"/>
                    <a:pt x="96" y="120"/>
                    <a:pt x="97" y="120"/>
                  </a:cubicBezTo>
                  <a:cubicBezTo>
                    <a:pt x="97" y="119"/>
                    <a:pt x="98" y="118"/>
                    <a:pt x="98" y="117"/>
                  </a:cubicBezTo>
                  <a:cubicBezTo>
                    <a:pt x="98" y="116"/>
                    <a:pt x="98" y="116"/>
                    <a:pt x="99" y="115"/>
                  </a:cubicBezTo>
                  <a:cubicBezTo>
                    <a:pt x="107" y="102"/>
                    <a:pt x="111" y="86"/>
                    <a:pt x="114" y="70"/>
                  </a:cubicBezTo>
                  <a:cubicBezTo>
                    <a:pt x="116" y="59"/>
                    <a:pt x="117" y="49"/>
                    <a:pt x="118" y="40"/>
                  </a:cubicBezTo>
                  <a:cubicBezTo>
                    <a:pt x="120" y="40"/>
                    <a:pt x="123" y="40"/>
                    <a:pt x="125" y="40"/>
                  </a:cubicBezTo>
                  <a:cubicBezTo>
                    <a:pt x="123" y="67"/>
                    <a:pt x="123" y="93"/>
                    <a:pt x="123" y="119"/>
                  </a:cubicBezTo>
                  <a:cubicBezTo>
                    <a:pt x="123" y="123"/>
                    <a:pt x="123" y="126"/>
                    <a:pt x="123" y="130"/>
                  </a:cubicBezTo>
                  <a:cubicBezTo>
                    <a:pt x="109" y="129"/>
                    <a:pt x="94" y="129"/>
                    <a:pt x="80" y="129"/>
                  </a:cubicBezTo>
                  <a:cubicBezTo>
                    <a:pt x="61" y="129"/>
                    <a:pt x="43" y="129"/>
                    <a:pt x="27" y="130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4" name="Group 21"/>
          <p:cNvGrpSpPr/>
          <p:nvPr/>
        </p:nvGrpSpPr>
        <p:grpSpPr bwMode="auto">
          <a:xfrm>
            <a:off x="420054" y="2589455"/>
            <a:ext cx="536575" cy="379926"/>
            <a:chOff x="0" y="0"/>
            <a:chExt cx="787400" cy="742950"/>
          </a:xfrm>
        </p:grpSpPr>
        <p:sp>
          <p:nvSpPr>
            <p:cNvPr id="8214" name="Freeform 77"/>
            <p:cNvSpPr>
              <a:spLocks noEditPoints="1" noChangeArrowheads="1"/>
            </p:cNvSpPr>
            <p:nvPr/>
          </p:nvSpPr>
          <p:spPr bwMode="auto">
            <a:xfrm>
              <a:off x="0" y="0"/>
              <a:ext cx="787400" cy="742950"/>
            </a:xfrm>
            <a:custGeom>
              <a:avLst/>
              <a:gdLst>
                <a:gd name="T0" fmla="*/ 187 w 210"/>
                <a:gd name="T1" fmla="*/ 34 h 198"/>
                <a:gd name="T2" fmla="*/ 178 w 210"/>
                <a:gd name="T3" fmla="*/ 27 h 198"/>
                <a:gd name="T4" fmla="*/ 159 w 210"/>
                <a:gd name="T5" fmla="*/ 2 h 198"/>
                <a:gd name="T6" fmla="*/ 154 w 210"/>
                <a:gd name="T7" fmla="*/ 0 h 198"/>
                <a:gd name="T8" fmla="*/ 42 w 210"/>
                <a:gd name="T9" fmla="*/ 35 h 198"/>
                <a:gd name="T10" fmla="*/ 5 w 210"/>
                <a:gd name="T11" fmla="*/ 49 h 198"/>
                <a:gd name="T12" fmla="*/ 4 w 210"/>
                <a:gd name="T13" fmla="*/ 77 h 198"/>
                <a:gd name="T14" fmla="*/ 1 w 210"/>
                <a:gd name="T15" fmla="*/ 99 h 198"/>
                <a:gd name="T16" fmla="*/ 28 w 210"/>
                <a:gd name="T17" fmla="*/ 183 h 198"/>
                <a:gd name="T18" fmla="*/ 39 w 210"/>
                <a:gd name="T19" fmla="*/ 197 h 198"/>
                <a:gd name="T20" fmla="*/ 91 w 210"/>
                <a:gd name="T21" fmla="*/ 172 h 198"/>
                <a:gd name="T22" fmla="*/ 108 w 210"/>
                <a:gd name="T23" fmla="*/ 171 h 198"/>
                <a:gd name="T24" fmla="*/ 132 w 210"/>
                <a:gd name="T25" fmla="*/ 166 h 198"/>
                <a:gd name="T26" fmla="*/ 136 w 210"/>
                <a:gd name="T27" fmla="*/ 168 h 198"/>
                <a:gd name="T28" fmla="*/ 203 w 210"/>
                <a:gd name="T29" fmla="*/ 151 h 198"/>
                <a:gd name="T30" fmla="*/ 207 w 210"/>
                <a:gd name="T31" fmla="*/ 150 h 198"/>
                <a:gd name="T32" fmla="*/ 205 w 210"/>
                <a:gd name="T33" fmla="*/ 141 h 198"/>
                <a:gd name="T34" fmla="*/ 131 w 210"/>
                <a:gd name="T35" fmla="*/ 156 h 198"/>
                <a:gd name="T36" fmla="*/ 122 w 210"/>
                <a:gd name="T37" fmla="*/ 157 h 198"/>
                <a:gd name="T38" fmla="*/ 206 w 210"/>
                <a:gd name="T39" fmla="*/ 136 h 198"/>
                <a:gd name="T40" fmla="*/ 185 w 210"/>
                <a:gd name="T41" fmla="*/ 38 h 198"/>
                <a:gd name="T42" fmla="*/ 124 w 210"/>
                <a:gd name="T43" fmla="*/ 150 h 198"/>
                <a:gd name="T44" fmla="*/ 194 w 210"/>
                <a:gd name="T45" fmla="*/ 114 h 198"/>
                <a:gd name="T46" fmla="*/ 180 w 210"/>
                <a:gd name="T47" fmla="*/ 37 h 198"/>
                <a:gd name="T48" fmla="*/ 191 w 210"/>
                <a:gd name="T49" fmla="*/ 110 h 198"/>
                <a:gd name="T50" fmla="*/ 122 w 210"/>
                <a:gd name="T51" fmla="*/ 145 h 198"/>
                <a:gd name="T52" fmla="*/ 179 w 210"/>
                <a:gd name="T53" fmla="*/ 94 h 198"/>
                <a:gd name="T54" fmla="*/ 181 w 210"/>
                <a:gd name="T55" fmla="*/ 94 h 198"/>
                <a:gd name="T56" fmla="*/ 182 w 210"/>
                <a:gd name="T57" fmla="*/ 94 h 198"/>
                <a:gd name="T58" fmla="*/ 183 w 210"/>
                <a:gd name="T59" fmla="*/ 93 h 198"/>
                <a:gd name="T60" fmla="*/ 168 w 210"/>
                <a:gd name="T61" fmla="*/ 31 h 198"/>
                <a:gd name="T62" fmla="*/ 154 w 210"/>
                <a:gd name="T63" fmla="*/ 4 h 198"/>
                <a:gd name="T64" fmla="*/ 164 w 210"/>
                <a:gd name="T65" fmla="*/ 30 h 198"/>
                <a:gd name="T66" fmla="*/ 150 w 210"/>
                <a:gd name="T67" fmla="*/ 99 h 198"/>
                <a:gd name="T68" fmla="*/ 117 w 210"/>
                <a:gd name="T69" fmla="*/ 147 h 198"/>
                <a:gd name="T70" fmla="*/ 88 w 210"/>
                <a:gd name="T71" fmla="*/ 58 h 198"/>
                <a:gd name="T72" fmla="*/ 62 w 210"/>
                <a:gd name="T73" fmla="*/ 129 h 198"/>
                <a:gd name="T74" fmla="*/ 42 w 210"/>
                <a:gd name="T75" fmla="*/ 39 h 198"/>
                <a:gd name="T76" fmla="*/ 13 w 210"/>
                <a:gd name="T77" fmla="*/ 79 h 198"/>
                <a:gd name="T78" fmla="*/ 31 w 210"/>
                <a:gd name="T79" fmla="*/ 137 h 198"/>
                <a:gd name="T80" fmla="*/ 97 w 210"/>
                <a:gd name="T81" fmla="*/ 142 h 198"/>
                <a:gd name="T82" fmla="*/ 77 w 210"/>
                <a:gd name="T83" fmla="*/ 144 h 198"/>
                <a:gd name="T84" fmla="*/ 9 w 210"/>
                <a:gd name="T85" fmla="*/ 80 h 198"/>
                <a:gd name="T86" fmla="*/ 26 w 210"/>
                <a:gd name="T87" fmla="*/ 161 h 198"/>
                <a:gd name="T88" fmla="*/ 77 w 210"/>
                <a:gd name="T89" fmla="*/ 148 h 198"/>
                <a:gd name="T90" fmla="*/ 45 w 210"/>
                <a:gd name="T91" fmla="*/ 166 h 198"/>
                <a:gd name="T92" fmla="*/ 64 w 210"/>
                <a:gd name="T93" fmla="*/ 174 h 198"/>
                <a:gd name="T94" fmla="*/ 42 w 210"/>
                <a:gd name="T95" fmla="*/ 182 h 198"/>
                <a:gd name="T96" fmla="*/ 105 w 210"/>
                <a:gd name="T97" fmla="*/ 169 h 198"/>
                <a:gd name="T98" fmla="*/ 109 w 210"/>
                <a:gd name="T99" fmla="*/ 162 h 198"/>
                <a:gd name="T100" fmla="*/ 40 w 210"/>
                <a:gd name="T101" fmla="*/ 179 h 198"/>
                <a:gd name="T102" fmla="*/ 32 w 210"/>
                <a:gd name="T103" fmla="*/ 182 h 198"/>
                <a:gd name="T104" fmla="*/ 112 w 210"/>
                <a:gd name="T105" fmla="*/ 159 h 198"/>
                <a:gd name="T106" fmla="*/ 150 w 210"/>
                <a:gd name="T107" fmla="*/ 154 h 198"/>
                <a:gd name="T108" fmla="*/ 132 w 210"/>
                <a:gd name="T109" fmla="*/ 159 h 198"/>
                <a:gd name="T110" fmla="*/ 160 w 210"/>
                <a:gd name="T111" fmla="*/ 143 h 198"/>
                <a:gd name="T112" fmla="*/ 204 w 210"/>
                <a:gd name="T113" fmla="*/ 147 h 1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10"/>
                <a:gd name="T172" fmla="*/ 0 h 198"/>
                <a:gd name="T173" fmla="*/ 210 w 210"/>
                <a:gd name="T174" fmla="*/ 198 h 1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10" h="198">
                  <a:moveTo>
                    <a:pt x="210" y="135"/>
                  </a:moveTo>
                  <a:cubicBezTo>
                    <a:pt x="210" y="134"/>
                    <a:pt x="189" y="35"/>
                    <a:pt x="189" y="35"/>
                  </a:cubicBezTo>
                  <a:cubicBezTo>
                    <a:pt x="188" y="34"/>
                    <a:pt x="188" y="34"/>
                    <a:pt x="187" y="34"/>
                  </a:cubicBezTo>
                  <a:cubicBezTo>
                    <a:pt x="181" y="33"/>
                    <a:pt x="181" y="33"/>
                    <a:pt x="181" y="33"/>
                  </a:cubicBezTo>
                  <a:cubicBezTo>
                    <a:pt x="180" y="33"/>
                    <a:pt x="180" y="33"/>
                    <a:pt x="180" y="34"/>
                  </a:cubicBezTo>
                  <a:cubicBezTo>
                    <a:pt x="179" y="31"/>
                    <a:pt x="179" y="29"/>
                    <a:pt x="178" y="27"/>
                  </a:cubicBezTo>
                  <a:cubicBezTo>
                    <a:pt x="178" y="25"/>
                    <a:pt x="177" y="25"/>
                    <a:pt x="176" y="25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65" y="19"/>
                    <a:pt x="162" y="10"/>
                    <a:pt x="159" y="2"/>
                  </a:cubicBezTo>
                  <a:cubicBezTo>
                    <a:pt x="159" y="0"/>
                    <a:pt x="158" y="0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6" y="0"/>
                    <a:pt x="155" y="0"/>
                    <a:pt x="154" y="0"/>
                  </a:cubicBezTo>
                  <a:cubicBezTo>
                    <a:pt x="135" y="0"/>
                    <a:pt x="120" y="10"/>
                    <a:pt x="109" y="21"/>
                  </a:cubicBezTo>
                  <a:cubicBezTo>
                    <a:pt x="99" y="31"/>
                    <a:pt x="93" y="44"/>
                    <a:pt x="90" y="54"/>
                  </a:cubicBezTo>
                  <a:cubicBezTo>
                    <a:pt x="79" y="45"/>
                    <a:pt x="62" y="35"/>
                    <a:pt x="42" y="35"/>
                  </a:cubicBezTo>
                  <a:cubicBezTo>
                    <a:pt x="31" y="35"/>
                    <a:pt x="19" y="38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5" y="47"/>
                    <a:pt x="5" y="48"/>
                    <a:pt x="5" y="49"/>
                  </a:cubicBezTo>
                  <a:cubicBezTo>
                    <a:pt x="7" y="59"/>
                    <a:pt x="9" y="67"/>
                    <a:pt x="12" y="75"/>
                  </a:cubicBezTo>
                  <a:cubicBezTo>
                    <a:pt x="11" y="76"/>
                    <a:pt x="10" y="76"/>
                    <a:pt x="9" y="76"/>
                  </a:cubicBezTo>
                  <a:cubicBezTo>
                    <a:pt x="7" y="76"/>
                    <a:pt x="5" y="77"/>
                    <a:pt x="4" y="77"/>
                  </a:cubicBezTo>
                  <a:cubicBezTo>
                    <a:pt x="3" y="78"/>
                    <a:pt x="2" y="79"/>
                    <a:pt x="2" y="80"/>
                  </a:cubicBezTo>
                  <a:cubicBezTo>
                    <a:pt x="4" y="85"/>
                    <a:pt x="6" y="91"/>
                    <a:pt x="7" y="95"/>
                  </a:cubicBezTo>
                  <a:cubicBezTo>
                    <a:pt x="1" y="99"/>
                    <a:pt x="1" y="99"/>
                    <a:pt x="1" y="99"/>
                  </a:cubicBezTo>
                  <a:cubicBezTo>
                    <a:pt x="1" y="100"/>
                    <a:pt x="0" y="100"/>
                    <a:pt x="1" y="101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7" y="183"/>
                    <a:pt x="27" y="183"/>
                    <a:pt x="28" y="183"/>
                  </a:cubicBezTo>
                  <a:cubicBezTo>
                    <a:pt x="28" y="184"/>
                    <a:pt x="28" y="184"/>
                    <a:pt x="28" y="184"/>
                  </a:cubicBezTo>
                  <a:cubicBezTo>
                    <a:pt x="30" y="186"/>
                    <a:pt x="35" y="193"/>
                    <a:pt x="37" y="197"/>
                  </a:cubicBezTo>
                  <a:cubicBezTo>
                    <a:pt x="37" y="197"/>
                    <a:pt x="38" y="197"/>
                    <a:pt x="39" y="197"/>
                  </a:cubicBezTo>
                  <a:cubicBezTo>
                    <a:pt x="39" y="198"/>
                    <a:pt x="40" y="197"/>
                    <a:pt x="40" y="197"/>
                  </a:cubicBezTo>
                  <a:cubicBezTo>
                    <a:pt x="49" y="188"/>
                    <a:pt x="58" y="181"/>
                    <a:pt x="66" y="178"/>
                  </a:cubicBezTo>
                  <a:cubicBezTo>
                    <a:pt x="74" y="174"/>
                    <a:pt x="82" y="172"/>
                    <a:pt x="91" y="172"/>
                  </a:cubicBezTo>
                  <a:cubicBezTo>
                    <a:pt x="96" y="172"/>
                    <a:pt x="101" y="173"/>
                    <a:pt x="106" y="174"/>
                  </a:cubicBezTo>
                  <a:cubicBezTo>
                    <a:pt x="107" y="174"/>
                    <a:pt x="108" y="173"/>
                    <a:pt x="109" y="172"/>
                  </a:cubicBezTo>
                  <a:cubicBezTo>
                    <a:pt x="109" y="172"/>
                    <a:pt x="109" y="171"/>
                    <a:pt x="108" y="171"/>
                  </a:cubicBezTo>
                  <a:cubicBezTo>
                    <a:pt x="110" y="166"/>
                    <a:pt x="114" y="162"/>
                    <a:pt x="118" y="161"/>
                  </a:cubicBezTo>
                  <a:cubicBezTo>
                    <a:pt x="119" y="161"/>
                    <a:pt x="120" y="160"/>
                    <a:pt x="120" y="160"/>
                  </a:cubicBezTo>
                  <a:cubicBezTo>
                    <a:pt x="124" y="160"/>
                    <a:pt x="129" y="162"/>
                    <a:pt x="132" y="166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132" y="167"/>
                    <a:pt x="132" y="167"/>
                    <a:pt x="133" y="168"/>
                  </a:cubicBezTo>
                  <a:cubicBezTo>
                    <a:pt x="133" y="169"/>
                    <a:pt x="135" y="169"/>
                    <a:pt x="136" y="168"/>
                  </a:cubicBezTo>
                  <a:cubicBezTo>
                    <a:pt x="137" y="167"/>
                    <a:pt x="143" y="162"/>
                    <a:pt x="152" y="158"/>
                  </a:cubicBezTo>
                  <a:cubicBezTo>
                    <a:pt x="161" y="153"/>
                    <a:pt x="174" y="149"/>
                    <a:pt x="188" y="149"/>
                  </a:cubicBezTo>
                  <a:cubicBezTo>
                    <a:pt x="193" y="149"/>
                    <a:pt x="198" y="150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1"/>
                    <a:pt x="204" y="151"/>
                    <a:pt x="205" y="152"/>
                  </a:cubicBezTo>
                  <a:cubicBezTo>
                    <a:pt x="206" y="152"/>
                    <a:pt x="207" y="151"/>
                    <a:pt x="207" y="150"/>
                  </a:cubicBezTo>
                  <a:cubicBezTo>
                    <a:pt x="208" y="145"/>
                    <a:pt x="209" y="140"/>
                    <a:pt x="210" y="135"/>
                  </a:cubicBezTo>
                  <a:cubicBezTo>
                    <a:pt x="210" y="135"/>
                    <a:pt x="210" y="135"/>
                    <a:pt x="210" y="135"/>
                  </a:cubicBezTo>
                  <a:close/>
                  <a:moveTo>
                    <a:pt x="205" y="141"/>
                  </a:moveTo>
                  <a:cubicBezTo>
                    <a:pt x="197" y="138"/>
                    <a:pt x="189" y="136"/>
                    <a:pt x="181" y="136"/>
                  </a:cubicBezTo>
                  <a:cubicBezTo>
                    <a:pt x="174" y="136"/>
                    <a:pt x="166" y="138"/>
                    <a:pt x="160" y="140"/>
                  </a:cubicBezTo>
                  <a:cubicBezTo>
                    <a:pt x="149" y="143"/>
                    <a:pt x="140" y="150"/>
                    <a:pt x="131" y="156"/>
                  </a:cubicBezTo>
                  <a:cubicBezTo>
                    <a:pt x="130" y="156"/>
                    <a:pt x="130" y="156"/>
                    <a:pt x="129" y="157"/>
                  </a:cubicBezTo>
                  <a:cubicBezTo>
                    <a:pt x="129" y="157"/>
                    <a:pt x="129" y="158"/>
                    <a:pt x="129" y="159"/>
                  </a:cubicBezTo>
                  <a:cubicBezTo>
                    <a:pt x="126" y="157"/>
                    <a:pt x="124" y="157"/>
                    <a:pt x="122" y="157"/>
                  </a:cubicBezTo>
                  <a:cubicBezTo>
                    <a:pt x="145" y="137"/>
                    <a:pt x="167" y="132"/>
                    <a:pt x="183" y="132"/>
                  </a:cubicBezTo>
                  <a:cubicBezTo>
                    <a:pt x="190" y="132"/>
                    <a:pt x="197" y="133"/>
                    <a:pt x="201" y="135"/>
                  </a:cubicBezTo>
                  <a:cubicBezTo>
                    <a:pt x="203" y="135"/>
                    <a:pt x="205" y="136"/>
                    <a:pt x="206" y="136"/>
                  </a:cubicBezTo>
                  <a:cubicBezTo>
                    <a:pt x="206" y="136"/>
                    <a:pt x="206" y="136"/>
                    <a:pt x="206" y="136"/>
                  </a:cubicBezTo>
                  <a:cubicBezTo>
                    <a:pt x="206" y="138"/>
                    <a:pt x="205" y="139"/>
                    <a:pt x="205" y="141"/>
                  </a:cubicBezTo>
                  <a:close/>
                  <a:moveTo>
                    <a:pt x="185" y="38"/>
                  </a:moveTo>
                  <a:cubicBezTo>
                    <a:pt x="205" y="132"/>
                    <a:pt x="205" y="132"/>
                    <a:pt x="205" y="132"/>
                  </a:cubicBezTo>
                  <a:cubicBezTo>
                    <a:pt x="201" y="130"/>
                    <a:pt x="193" y="128"/>
                    <a:pt x="183" y="128"/>
                  </a:cubicBezTo>
                  <a:cubicBezTo>
                    <a:pt x="167" y="128"/>
                    <a:pt x="146" y="133"/>
                    <a:pt x="124" y="150"/>
                  </a:cubicBezTo>
                  <a:cubicBezTo>
                    <a:pt x="127" y="144"/>
                    <a:pt x="134" y="136"/>
                    <a:pt x="143" y="130"/>
                  </a:cubicBezTo>
                  <a:cubicBezTo>
                    <a:pt x="154" y="121"/>
                    <a:pt x="169" y="114"/>
                    <a:pt x="186" y="114"/>
                  </a:cubicBezTo>
                  <a:cubicBezTo>
                    <a:pt x="188" y="114"/>
                    <a:pt x="191" y="114"/>
                    <a:pt x="194" y="114"/>
                  </a:cubicBezTo>
                  <a:cubicBezTo>
                    <a:pt x="194" y="115"/>
                    <a:pt x="195" y="114"/>
                    <a:pt x="195" y="114"/>
                  </a:cubicBezTo>
                  <a:cubicBezTo>
                    <a:pt x="196" y="113"/>
                    <a:pt x="196" y="113"/>
                    <a:pt x="196" y="112"/>
                  </a:cubicBezTo>
                  <a:cubicBezTo>
                    <a:pt x="191" y="82"/>
                    <a:pt x="186" y="61"/>
                    <a:pt x="180" y="37"/>
                  </a:cubicBezTo>
                  <a:lnTo>
                    <a:pt x="185" y="38"/>
                  </a:lnTo>
                  <a:close/>
                  <a:moveTo>
                    <a:pt x="175" y="29"/>
                  </a:moveTo>
                  <a:cubicBezTo>
                    <a:pt x="181" y="56"/>
                    <a:pt x="186" y="78"/>
                    <a:pt x="191" y="110"/>
                  </a:cubicBezTo>
                  <a:cubicBezTo>
                    <a:pt x="189" y="110"/>
                    <a:pt x="188" y="110"/>
                    <a:pt x="186" y="110"/>
                  </a:cubicBezTo>
                  <a:cubicBezTo>
                    <a:pt x="165" y="110"/>
                    <a:pt x="147" y="120"/>
                    <a:pt x="135" y="130"/>
                  </a:cubicBezTo>
                  <a:cubicBezTo>
                    <a:pt x="130" y="136"/>
                    <a:pt x="125" y="141"/>
                    <a:pt x="122" y="145"/>
                  </a:cubicBezTo>
                  <a:cubicBezTo>
                    <a:pt x="123" y="144"/>
                    <a:pt x="123" y="142"/>
                    <a:pt x="124" y="140"/>
                  </a:cubicBezTo>
                  <a:cubicBezTo>
                    <a:pt x="128" y="131"/>
                    <a:pt x="134" y="120"/>
                    <a:pt x="143" y="110"/>
                  </a:cubicBezTo>
                  <a:cubicBezTo>
                    <a:pt x="151" y="101"/>
                    <a:pt x="163" y="94"/>
                    <a:pt x="179" y="94"/>
                  </a:cubicBezTo>
                  <a:cubicBezTo>
                    <a:pt x="179" y="94"/>
                    <a:pt x="180" y="94"/>
                    <a:pt x="181" y="95"/>
                  </a:cubicBezTo>
                  <a:cubicBezTo>
                    <a:pt x="181" y="95"/>
                    <a:pt x="181" y="94"/>
                    <a:pt x="181" y="94"/>
                  </a:cubicBezTo>
                  <a:cubicBezTo>
                    <a:pt x="181" y="94"/>
                    <a:pt x="181" y="94"/>
                    <a:pt x="181" y="94"/>
                  </a:cubicBezTo>
                  <a:cubicBezTo>
                    <a:pt x="182" y="94"/>
                    <a:pt x="182" y="94"/>
                    <a:pt x="182" y="94"/>
                  </a:cubicBezTo>
                  <a:cubicBezTo>
                    <a:pt x="182" y="94"/>
                    <a:pt x="182" y="94"/>
                    <a:pt x="182" y="94"/>
                  </a:cubicBezTo>
                  <a:cubicBezTo>
                    <a:pt x="182" y="94"/>
                    <a:pt x="182" y="94"/>
                    <a:pt x="182" y="94"/>
                  </a:cubicBezTo>
                  <a:cubicBezTo>
                    <a:pt x="182" y="94"/>
                    <a:pt x="183" y="94"/>
                    <a:pt x="183" y="93"/>
                  </a:cubicBezTo>
                  <a:cubicBezTo>
                    <a:pt x="183" y="93"/>
                    <a:pt x="183" y="93"/>
                    <a:pt x="183" y="93"/>
                  </a:cubicBezTo>
                  <a:cubicBezTo>
                    <a:pt x="183" y="93"/>
                    <a:pt x="183" y="93"/>
                    <a:pt x="183" y="93"/>
                  </a:cubicBezTo>
                  <a:cubicBezTo>
                    <a:pt x="183" y="93"/>
                    <a:pt x="183" y="92"/>
                    <a:pt x="183" y="92"/>
                  </a:cubicBezTo>
                  <a:cubicBezTo>
                    <a:pt x="183" y="92"/>
                    <a:pt x="183" y="92"/>
                    <a:pt x="183" y="92"/>
                  </a:cubicBezTo>
                  <a:cubicBezTo>
                    <a:pt x="177" y="67"/>
                    <a:pt x="173" y="49"/>
                    <a:pt x="168" y="31"/>
                  </a:cubicBezTo>
                  <a:lnTo>
                    <a:pt x="175" y="29"/>
                  </a:lnTo>
                  <a:close/>
                  <a:moveTo>
                    <a:pt x="112" y="24"/>
                  </a:moveTo>
                  <a:cubicBezTo>
                    <a:pt x="123" y="13"/>
                    <a:pt x="136" y="4"/>
                    <a:pt x="154" y="4"/>
                  </a:cubicBezTo>
                  <a:cubicBezTo>
                    <a:pt x="155" y="4"/>
                    <a:pt x="155" y="4"/>
                    <a:pt x="156" y="4"/>
                  </a:cubicBezTo>
                  <a:cubicBezTo>
                    <a:pt x="159" y="13"/>
                    <a:pt x="161" y="21"/>
                    <a:pt x="164" y="29"/>
                  </a:cubicBezTo>
                  <a:cubicBezTo>
                    <a:pt x="164" y="29"/>
                    <a:pt x="164" y="30"/>
                    <a:pt x="164" y="30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9" y="48"/>
                    <a:pt x="173" y="66"/>
                    <a:pt x="178" y="90"/>
                  </a:cubicBezTo>
                  <a:cubicBezTo>
                    <a:pt x="167" y="91"/>
                    <a:pt x="158" y="94"/>
                    <a:pt x="150" y="99"/>
                  </a:cubicBezTo>
                  <a:cubicBezTo>
                    <a:pt x="138" y="107"/>
                    <a:pt x="131" y="118"/>
                    <a:pt x="125" y="128"/>
                  </a:cubicBezTo>
                  <a:cubicBezTo>
                    <a:pt x="122" y="134"/>
                    <a:pt x="120" y="139"/>
                    <a:pt x="119" y="143"/>
                  </a:cubicBezTo>
                  <a:cubicBezTo>
                    <a:pt x="118" y="144"/>
                    <a:pt x="117" y="146"/>
                    <a:pt x="117" y="147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95" y="48"/>
                    <a:pt x="102" y="35"/>
                    <a:pt x="112" y="24"/>
                  </a:cubicBezTo>
                  <a:close/>
                  <a:moveTo>
                    <a:pt x="88" y="58"/>
                  </a:moveTo>
                  <a:cubicBezTo>
                    <a:pt x="113" y="148"/>
                    <a:pt x="113" y="148"/>
                    <a:pt x="113" y="148"/>
                  </a:cubicBezTo>
                  <a:cubicBezTo>
                    <a:pt x="112" y="147"/>
                    <a:pt x="111" y="146"/>
                    <a:pt x="110" y="146"/>
                  </a:cubicBezTo>
                  <a:cubicBezTo>
                    <a:pt x="101" y="139"/>
                    <a:pt x="86" y="129"/>
                    <a:pt x="62" y="129"/>
                  </a:cubicBezTo>
                  <a:cubicBezTo>
                    <a:pt x="53" y="129"/>
                    <a:pt x="43" y="130"/>
                    <a:pt x="31" y="133"/>
                  </a:cubicBezTo>
                  <a:cubicBezTo>
                    <a:pt x="22" y="99"/>
                    <a:pt x="16" y="79"/>
                    <a:pt x="9" y="50"/>
                  </a:cubicBezTo>
                  <a:cubicBezTo>
                    <a:pt x="21" y="42"/>
                    <a:pt x="32" y="39"/>
                    <a:pt x="42" y="39"/>
                  </a:cubicBezTo>
                  <a:cubicBezTo>
                    <a:pt x="62" y="39"/>
                    <a:pt x="79" y="49"/>
                    <a:pt x="88" y="58"/>
                  </a:cubicBezTo>
                  <a:close/>
                  <a:moveTo>
                    <a:pt x="9" y="80"/>
                  </a:moveTo>
                  <a:cubicBezTo>
                    <a:pt x="10" y="80"/>
                    <a:pt x="12" y="79"/>
                    <a:pt x="13" y="79"/>
                  </a:cubicBezTo>
                  <a:cubicBezTo>
                    <a:pt x="17" y="96"/>
                    <a:pt x="22" y="113"/>
                    <a:pt x="28" y="135"/>
                  </a:cubicBezTo>
                  <a:cubicBezTo>
                    <a:pt x="28" y="137"/>
                    <a:pt x="29" y="137"/>
                    <a:pt x="30" y="137"/>
                  </a:cubicBezTo>
                  <a:cubicBezTo>
                    <a:pt x="30" y="137"/>
                    <a:pt x="31" y="137"/>
                    <a:pt x="31" y="137"/>
                  </a:cubicBezTo>
                  <a:cubicBezTo>
                    <a:pt x="31" y="137"/>
                    <a:pt x="32" y="137"/>
                    <a:pt x="32" y="137"/>
                  </a:cubicBezTo>
                  <a:cubicBezTo>
                    <a:pt x="43" y="134"/>
                    <a:pt x="53" y="133"/>
                    <a:pt x="62" y="133"/>
                  </a:cubicBezTo>
                  <a:cubicBezTo>
                    <a:pt x="77" y="133"/>
                    <a:pt x="89" y="137"/>
                    <a:pt x="97" y="142"/>
                  </a:cubicBezTo>
                  <a:cubicBezTo>
                    <a:pt x="101" y="144"/>
                    <a:pt x="105" y="146"/>
                    <a:pt x="108" y="149"/>
                  </a:cubicBezTo>
                  <a:cubicBezTo>
                    <a:pt x="109" y="150"/>
                    <a:pt x="110" y="150"/>
                    <a:pt x="111" y="151"/>
                  </a:cubicBezTo>
                  <a:cubicBezTo>
                    <a:pt x="101" y="147"/>
                    <a:pt x="90" y="144"/>
                    <a:pt x="77" y="144"/>
                  </a:cubicBezTo>
                  <a:cubicBezTo>
                    <a:pt x="64" y="144"/>
                    <a:pt x="48" y="147"/>
                    <a:pt x="29" y="157"/>
                  </a:cubicBezTo>
                  <a:cubicBezTo>
                    <a:pt x="19" y="122"/>
                    <a:pt x="15" y="108"/>
                    <a:pt x="7" y="81"/>
                  </a:cubicBezTo>
                  <a:cubicBezTo>
                    <a:pt x="8" y="80"/>
                    <a:pt x="8" y="80"/>
                    <a:pt x="9" y="80"/>
                  </a:cubicBezTo>
                  <a:close/>
                  <a:moveTo>
                    <a:pt x="5" y="102"/>
                  </a:moveTo>
                  <a:cubicBezTo>
                    <a:pt x="8" y="99"/>
                    <a:pt x="8" y="99"/>
                    <a:pt x="8" y="99"/>
                  </a:cubicBezTo>
                  <a:cubicBezTo>
                    <a:pt x="14" y="118"/>
                    <a:pt x="18" y="133"/>
                    <a:pt x="26" y="161"/>
                  </a:cubicBezTo>
                  <a:cubicBezTo>
                    <a:pt x="26" y="161"/>
                    <a:pt x="27" y="162"/>
                    <a:pt x="27" y="162"/>
                  </a:cubicBezTo>
                  <a:cubicBezTo>
                    <a:pt x="28" y="162"/>
                    <a:pt x="28" y="162"/>
                    <a:pt x="29" y="162"/>
                  </a:cubicBezTo>
                  <a:cubicBezTo>
                    <a:pt x="48" y="151"/>
                    <a:pt x="64" y="148"/>
                    <a:pt x="77" y="148"/>
                  </a:cubicBezTo>
                  <a:cubicBezTo>
                    <a:pt x="86" y="148"/>
                    <a:pt x="93" y="150"/>
                    <a:pt x="101" y="152"/>
                  </a:cubicBezTo>
                  <a:cubicBezTo>
                    <a:pt x="97" y="151"/>
                    <a:pt x="94" y="151"/>
                    <a:pt x="90" y="151"/>
                  </a:cubicBezTo>
                  <a:cubicBezTo>
                    <a:pt x="71" y="151"/>
                    <a:pt x="56" y="158"/>
                    <a:pt x="45" y="166"/>
                  </a:cubicBezTo>
                  <a:cubicBezTo>
                    <a:pt x="37" y="171"/>
                    <a:pt x="32" y="176"/>
                    <a:pt x="29" y="178"/>
                  </a:cubicBezTo>
                  <a:lnTo>
                    <a:pt x="5" y="102"/>
                  </a:lnTo>
                  <a:close/>
                  <a:moveTo>
                    <a:pt x="64" y="174"/>
                  </a:moveTo>
                  <a:cubicBezTo>
                    <a:pt x="56" y="178"/>
                    <a:pt x="48" y="184"/>
                    <a:pt x="39" y="192"/>
                  </a:cubicBezTo>
                  <a:cubicBezTo>
                    <a:pt x="38" y="191"/>
                    <a:pt x="37" y="189"/>
                    <a:pt x="36" y="188"/>
                  </a:cubicBezTo>
                  <a:cubicBezTo>
                    <a:pt x="37" y="186"/>
                    <a:pt x="39" y="184"/>
                    <a:pt x="42" y="182"/>
                  </a:cubicBezTo>
                  <a:cubicBezTo>
                    <a:pt x="52" y="174"/>
                    <a:pt x="72" y="163"/>
                    <a:pt x="93" y="163"/>
                  </a:cubicBezTo>
                  <a:cubicBezTo>
                    <a:pt x="98" y="163"/>
                    <a:pt x="102" y="164"/>
                    <a:pt x="107" y="165"/>
                  </a:cubicBezTo>
                  <a:cubicBezTo>
                    <a:pt x="106" y="166"/>
                    <a:pt x="105" y="168"/>
                    <a:pt x="105" y="169"/>
                  </a:cubicBezTo>
                  <a:cubicBezTo>
                    <a:pt x="100" y="169"/>
                    <a:pt x="96" y="168"/>
                    <a:pt x="91" y="168"/>
                  </a:cubicBezTo>
                  <a:cubicBezTo>
                    <a:pt x="82" y="168"/>
                    <a:pt x="73" y="170"/>
                    <a:pt x="64" y="174"/>
                  </a:cubicBezTo>
                  <a:close/>
                  <a:moveTo>
                    <a:pt x="109" y="162"/>
                  </a:moveTo>
                  <a:cubicBezTo>
                    <a:pt x="103" y="161"/>
                    <a:pt x="98" y="160"/>
                    <a:pt x="93" y="160"/>
                  </a:cubicBezTo>
                  <a:cubicBezTo>
                    <a:pt x="78" y="160"/>
                    <a:pt x="64" y="165"/>
                    <a:pt x="54" y="171"/>
                  </a:cubicBezTo>
                  <a:cubicBezTo>
                    <a:pt x="48" y="174"/>
                    <a:pt x="44" y="177"/>
                    <a:pt x="40" y="179"/>
                  </a:cubicBezTo>
                  <a:cubicBezTo>
                    <a:pt x="37" y="182"/>
                    <a:pt x="35" y="184"/>
                    <a:pt x="34" y="185"/>
                  </a:cubicBezTo>
                  <a:cubicBezTo>
                    <a:pt x="33" y="184"/>
                    <a:pt x="33" y="183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4" y="179"/>
                    <a:pt x="40" y="173"/>
                    <a:pt x="49" y="168"/>
                  </a:cubicBezTo>
                  <a:cubicBezTo>
                    <a:pt x="59" y="161"/>
                    <a:pt x="74" y="155"/>
                    <a:pt x="90" y="155"/>
                  </a:cubicBezTo>
                  <a:cubicBezTo>
                    <a:pt x="97" y="155"/>
                    <a:pt x="105" y="156"/>
                    <a:pt x="112" y="159"/>
                  </a:cubicBezTo>
                  <a:cubicBezTo>
                    <a:pt x="111" y="160"/>
                    <a:pt x="110" y="161"/>
                    <a:pt x="109" y="162"/>
                  </a:cubicBezTo>
                  <a:close/>
                  <a:moveTo>
                    <a:pt x="188" y="145"/>
                  </a:moveTo>
                  <a:cubicBezTo>
                    <a:pt x="173" y="145"/>
                    <a:pt x="160" y="150"/>
                    <a:pt x="150" y="154"/>
                  </a:cubicBezTo>
                  <a:cubicBezTo>
                    <a:pt x="143" y="158"/>
                    <a:pt x="138" y="161"/>
                    <a:pt x="135" y="163"/>
                  </a:cubicBezTo>
                  <a:cubicBezTo>
                    <a:pt x="134" y="162"/>
                    <a:pt x="133" y="161"/>
                    <a:pt x="131" y="160"/>
                  </a:cubicBezTo>
                  <a:cubicBezTo>
                    <a:pt x="132" y="160"/>
                    <a:pt x="132" y="159"/>
                    <a:pt x="132" y="159"/>
                  </a:cubicBezTo>
                  <a:cubicBezTo>
                    <a:pt x="132" y="158"/>
                    <a:pt x="132" y="158"/>
                    <a:pt x="132" y="158"/>
                  </a:cubicBezTo>
                  <a:cubicBezTo>
                    <a:pt x="132" y="158"/>
                    <a:pt x="132" y="158"/>
                    <a:pt x="132" y="158"/>
                  </a:cubicBezTo>
                  <a:cubicBezTo>
                    <a:pt x="141" y="152"/>
                    <a:pt x="151" y="146"/>
                    <a:pt x="160" y="143"/>
                  </a:cubicBezTo>
                  <a:cubicBezTo>
                    <a:pt x="167" y="141"/>
                    <a:pt x="174" y="139"/>
                    <a:pt x="181" y="139"/>
                  </a:cubicBezTo>
                  <a:cubicBezTo>
                    <a:pt x="189" y="139"/>
                    <a:pt x="197" y="141"/>
                    <a:pt x="204" y="144"/>
                  </a:cubicBezTo>
                  <a:cubicBezTo>
                    <a:pt x="204" y="145"/>
                    <a:pt x="204" y="146"/>
                    <a:pt x="204" y="147"/>
                  </a:cubicBezTo>
                  <a:cubicBezTo>
                    <a:pt x="198" y="146"/>
                    <a:pt x="193" y="145"/>
                    <a:pt x="188" y="145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8215" name="Freeform 78"/>
            <p:cNvSpPr>
              <a:spLocks noChangeArrowheads="1"/>
            </p:cNvSpPr>
            <p:nvPr/>
          </p:nvSpPr>
          <p:spPr bwMode="auto">
            <a:xfrm>
              <a:off x="223838" y="415925"/>
              <a:ext cx="123825" cy="41275"/>
            </a:xfrm>
            <a:custGeom>
              <a:avLst/>
              <a:gdLst>
                <a:gd name="T0" fmla="*/ 1 w 33"/>
                <a:gd name="T1" fmla="*/ 0 h 11"/>
                <a:gd name="T2" fmla="*/ 0 w 33"/>
                <a:gd name="T3" fmla="*/ 3 h 11"/>
                <a:gd name="T4" fmla="*/ 2 w 33"/>
                <a:gd name="T5" fmla="*/ 4 h 11"/>
                <a:gd name="T6" fmla="*/ 9 w 33"/>
                <a:gd name="T7" fmla="*/ 4 h 11"/>
                <a:gd name="T8" fmla="*/ 30 w 33"/>
                <a:gd name="T9" fmla="*/ 11 h 11"/>
                <a:gd name="T10" fmla="*/ 33 w 33"/>
                <a:gd name="T11" fmla="*/ 10 h 11"/>
                <a:gd name="T12" fmla="*/ 32 w 33"/>
                <a:gd name="T13" fmla="*/ 7 h 11"/>
                <a:gd name="T14" fmla="*/ 9 w 33"/>
                <a:gd name="T15" fmla="*/ 0 h 11"/>
                <a:gd name="T16" fmla="*/ 1 w 33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11"/>
                <a:gd name="T29" fmla="*/ 33 w 33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11">
                  <a:moveTo>
                    <a:pt x="1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4" y="4"/>
                    <a:pt x="7" y="4"/>
                    <a:pt x="9" y="4"/>
                  </a:cubicBezTo>
                  <a:cubicBezTo>
                    <a:pt x="16" y="4"/>
                    <a:pt x="22" y="6"/>
                    <a:pt x="30" y="11"/>
                  </a:cubicBezTo>
                  <a:cubicBezTo>
                    <a:pt x="31" y="11"/>
                    <a:pt x="32" y="11"/>
                    <a:pt x="33" y="10"/>
                  </a:cubicBezTo>
                  <a:cubicBezTo>
                    <a:pt x="33" y="9"/>
                    <a:pt x="33" y="8"/>
                    <a:pt x="32" y="7"/>
                  </a:cubicBezTo>
                  <a:cubicBezTo>
                    <a:pt x="24" y="2"/>
                    <a:pt x="17" y="0"/>
                    <a:pt x="9" y="0"/>
                  </a:cubicBezTo>
                  <a:cubicBezTo>
                    <a:pt x="6" y="0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5" name="Group 24"/>
          <p:cNvGrpSpPr/>
          <p:nvPr/>
        </p:nvGrpSpPr>
        <p:grpSpPr bwMode="auto">
          <a:xfrm>
            <a:off x="470535" y="2101699"/>
            <a:ext cx="554038" cy="435903"/>
            <a:chOff x="0" y="0"/>
            <a:chExt cx="590550" cy="569912"/>
          </a:xfrm>
        </p:grpSpPr>
        <p:sp>
          <p:nvSpPr>
            <p:cNvPr id="8217" name="Freeform 82"/>
            <p:cNvSpPr>
              <a:spLocks noEditPoints="1" noChangeArrowheads="1"/>
            </p:cNvSpPr>
            <p:nvPr/>
          </p:nvSpPr>
          <p:spPr bwMode="auto">
            <a:xfrm>
              <a:off x="0" y="0"/>
              <a:ext cx="590550" cy="569912"/>
            </a:xfrm>
            <a:custGeom>
              <a:avLst/>
              <a:gdLst>
                <a:gd name="T0" fmla="*/ 132 w 157"/>
                <a:gd name="T1" fmla="*/ 19 h 152"/>
                <a:gd name="T2" fmla="*/ 79 w 157"/>
                <a:gd name="T3" fmla="*/ 0 h 152"/>
                <a:gd name="T4" fmla="*/ 25 w 157"/>
                <a:gd name="T5" fmla="*/ 19 h 152"/>
                <a:gd name="T6" fmla="*/ 0 w 157"/>
                <a:gd name="T7" fmla="*/ 76 h 152"/>
                <a:gd name="T8" fmla="*/ 25 w 157"/>
                <a:gd name="T9" fmla="*/ 133 h 152"/>
                <a:gd name="T10" fmla="*/ 79 w 157"/>
                <a:gd name="T11" fmla="*/ 152 h 152"/>
                <a:gd name="T12" fmla="*/ 132 w 157"/>
                <a:gd name="T13" fmla="*/ 133 h 152"/>
                <a:gd name="T14" fmla="*/ 157 w 157"/>
                <a:gd name="T15" fmla="*/ 76 h 152"/>
                <a:gd name="T16" fmla="*/ 132 w 157"/>
                <a:gd name="T17" fmla="*/ 19 h 152"/>
                <a:gd name="T18" fmla="*/ 79 w 157"/>
                <a:gd name="T19" fmla="*/ 148 h 152"/>
                <a:gd name="T20" fmla="*/ 4 w 157"/>
                <a:gd name="T21" fmla="*/ 76 h 152"/>
                <a:gd name="T22" fmla="*/ 79 w 157"/>
                <a:gd name="T23" fmla="*/ 4 h 152"/>
                <a:gd name="T24" fmla="*/ 153 w 157"/>
                <a:gd name="T25" fmla="*/ 76 h 152"/>
                <a:gd name="T26" fmla="*/ 79 w 157"/>
                <a:gd name="T27" fmla="*/ 148 h 1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7"/>
                <a:gd name="T43" fmla="*/ 0 h 152"/>
                <a:gd name="T44" fmla="*/ 157 w 157"/>
                <a:gd name="T45" fmla="*/ 152 h 1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7" h="152">
                  <a:moveTo>
                    <a:pt x="132" y="19"/>
                  </a:moveTo>
                  <a:cubicBezTo>
                    <a:pt x="118" y="7"/>
                    <a:pt x="99" y="0"/>
                    <a:pt x="79" y="0"/>
                  </a:cubicBezTo>
                  <a:cubicBezTo>
                    <a:pt x="58" y="0"/>
                    <a:pt x="39" y="7"/>
                    <a:pt x="25" y="19"/>
                  </a:cubicBezTo>
                  <a:cubicBezTo>
                    <a:pt x="9" y="33"/>
                    <a:pt x="0" y="53"/>
                    <a:pt x="0" y="76"/>
                  </a:cubicBezTo>
                  <a:cubicBezTo>
                    <a:pt x="0" y="100"/>
                    <a:pt x="9" y="119"/>
                    <a:pt x="25" y="133"/>
                  </a:cubicBezTo>
                  <a:cubicBezTo>
                    <a:pt x="39" y="145"/>
                    <a:pt x="58" y="152"/>
                    <a:pt x="79" y="152"/>
                  </a:cubicBezTo>
                  <a:cubicBezTo>
                    <a:pt x="99" y="152"/>
                    <a:pt x="118" y="145"/>
                    <a:pt x="132" y="133"/>
                  </a:cubicBezTo>
                  <a:cubicBezTo>
                    <a:pt x="149" y="119"/>
                    <a:pt x="157" y="100"/>
                    <a:pt x="157" y="76"/>
                  </a:cubicBezTo>
                  <a:cubicBezTo>
                    <a:pt x="157" y="53"/>
                    <a:pt x="149" y="33"/>
                    <a:pt x="132" y="19"/>
                  </a:cubicBezTo>
                  <a:close/>
                  <a:moveTo>
                    <a:pt x="79" y="148"/>
                  </a:moveTo>
                  <a:cubicBezTo>
                    <a:pt x="42" y="148"/>
                    <a:pt x="4" y="124"/>
                    <a:pt x="4" y="76"/>
                  </a:cubicBezTo>
                  <a:cubicBezTo>
                    <a:pt x="4" y="28"/>
                    <a:pt x="42" y="4"/>
                    <a:pt x="79" y="4"/>
                  </a:cubicBezTo>
                  <a:cubicBezTo>
                    <a:pt x="116" y="4"/>
                    <a:pt x="153" y="28"/>
                    <a:pt x="153" y="76"/>
                  </a:cubicBezTo>
                  <a:cubicBezTo>
                    <a:pt x="153" y="124"/>
                    <a:pt x="116" y="148"/>
                    <a:pt x="79" y="148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8218" name="Freeform 83"/>
            <p:cNvSpPr>
              <a:spLocks noEditPoints="1" noChangeArrowheads="1"/>
            </p:cNvSpPr>
            <p:nvPr/>
          </p:nvSpPr>
          <p:spPr bwMode="auto">
            <a:xfrm>
              <a:off x="60325" y="60325"/>
              <a:ext cx="469900" cy="452437"/>
            </a:xfrm>
            <a:custGeom>
              <a:avLst/>
              <a:gdLst>
                <a:gd name="T0" fmla="*/ 63 w 125"/>
                <a:gd name="T1" fmla="*/ 0 h 121"/>
                <a:gd name="T2" fmla="*/ 0 w 125"/>
                <a:gd name="T3" fmla="*/ 60 h 121"/>
                <a:gd name="T4" fmla="*/ 63 w 125"/>
                <a:gd name="T5" fmla="*/ 121 h 121"/>
                <a:gd name="T6" fmla="*/ 125 w 125"/>
                <a:gd name="T7" fmla="*/ 60 h 121"/>
                <a:gd name="T8" fmla="*/ 63 w 125"/>
                <a:gd name="T9" fmla="*/ 0 h 121"/>
                <a:gd name="T10" fmla="*/ 63 w 125"/>
                <a:gd name="T11" fmla="*/ 117 h 121"/>
                <a:gd name="T12" fmla="*/ 4 w 125"/>
                <a:gd name="T13" fmla="*/ 60 h 121"/>
                <a:gd name="T14" fmla="*/ 63 w 125"/>
                <a:gd name="T15" fmla="*/ 4 h 121"/>
                <a:gd name="T16" fmla="*/ 103 w 125"/>
                <a:gd name="T17" fmla="*/ 18 h 121"/>
                <a:gd name="T18" fmla="*/ 121 w 125"/>
                <a:gd name="T19" fmla="*/ 60 h 121"/>
                <a:gd name="T20" fmla="*/ 63 w 125"/>
                <a:gd name="T21" fmla="*/ 117 h 1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5"/>
                <a:gd name="T34" fmla="*/ 0 h 121"/>
                <a:gd name="T35" fmla="*/ 125 w 125"/>
                <a:gd name="T36" fmla="*/ 121 h 1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5" h="121">
                  <a:moveTo>
                    <a:pt x="63" y="0"/>
                  </a:moveTo>
                  <a:cubicBezTo>
                    <a:pt x="31" y="0"/>
                    <a:pt x="0" y="20"/>
                    <a:pt x="0" y="60"/>
                  </a:cubicBezTo>
                  <a:cubicBezTo>
                    <a:pt x="0" y="101"/>
                    <a:pt x="31" y="121"/>
                    <a:pt x="63" y="121"/>
                  </a:cubicBezTo>
                  <a:cubicBezTo>
                    <a:pt x="94" y="121"/>
                    <a:pt x="125" y="101"/>
                    <a:pt x="125" y="60"/>
                  </a:cubicBezTo>
                  <a:cubicBezTo>
                    <a:pt x="125" y="20"/>
                    <a:pt x="94" y="0"/>
                    <a:pt x="63" y="0"/>
                  </a:cubicBezTo>
                  <a:close/>
                  <a:moveTo>
                    <a:pt x="63" y="117"/>
                  </a:moveTo>
                  <a:cubicBezTo>
                    <a:pt x="35" y="117"/>
                    <a:pt x="4" y="99"/>
                    <a:pt x="4" y="60"/>
                  </a:cubicBezTo>
                  <a:cubicBezTo>
                    <a:pt x="4" y="21"/>
                    <a:pt x="35" y="4"/>
                    <a:pt x="63" y="4"/>
                  </a:cubicBezTo>
                  <a:cubicBezTo>
                    <a:pt x="78" y="4"/>
                    <a:pt x="92" y="9"/>
                    <a:pt x="103" y="18"/>
                  </a:cubicBezTo>
                  <a:cubicBezTo>
                    <a:pt x="115" y="28"/>
                    <a:pt x="121" y="43"/>
                    <a:pt x="121" y="60"/>
                  </a:cubicBezTo>
                  <a:cubicBezTo>
                    <a:pt x="121" y="99"/>
                    <a:pt x="91" y="117"/>
                    <a:pt x="63" y="117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8219" name="Freeform 84"/>
            <p:cNvSpPr>
              <a:spLocks noChangeArrowheads="1"/>
            </p:cNvSpPr>
            <p:nvPr/>
          </p:nvSpPr>
          <p:spPr bwMode="auto">
            <a:xfrm>
              <a:off x="274638" y="96837"/>
              <a:ext cx="25400" cy="49212"/>
            </a:xfrm>
            <a:custGeom>
              <a:avLst/>
              <a:gdLst>
                <a:gd name="T0" fmla="*/ 3 w 7"/>
                <a:gd name="T1" fmla="*/ 13 h 13"/>
                <a:gd name="T2" fmla="*/ 4 w 7"/>
                <a:gd name="T3" fmla="*/ 13 h 13"/>
                <a:gd name="T4" fmla="*/ 6 w 7"/>
                <a:gd name="T5" fmla="*/ 10 h 13"/>
                <a:gd name="T6" fmla="*/ 7 w 7"/>
                <a:gd name="T7" fmla="*/ 3 h 13"/>
                <a:gd name="T8" fmla="*/ 5 w 7"/>
                <a:gd name="T9" fmla="*/ 1 h 13"/>
                <a:gd name="T10" fmla="*/ 4 w 7"/>
                <a:gd name="T11" fmla="*/ 0 h 13"/>
                <a:gd name="T12" fmla="*/ 2 w 7"/>
                <a:gd name="T13" fmla="*/ 1 h 13"/>
                <a:gd name="T14" fmla="*/ 2 w 7"/>
                <a:gd name="T15" fmla="*/ 12 h 13"/>
                <a:gd name="T16" fmla="*/ 3 w 7"/>
                <a:gd name="T17" fmla="*/ 13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3"/>
                <a:gd name="T29" fmla="*/ 7 w 7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3">
                  <a:moveTo>
                    <a:pt x="3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6" y="12"/>
                    <a:pt x="6" y="10"/>
                  </a:cubicBezTo>
                  <a:cubicBezTo>
                    <a:pt x="7" y="8"/>
                    <a:pt x="7" y="5"/>
                    <a:pt x="7" y="3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0" y="2"/>
                    <a:pt x="0" y="9"/>
                    <a:pt x="2" y="12"/>
                  </a:cubicBezTo>
                  <a:cubicBezTo>
                    <a:pt x="2" y="12"/>
                    <a:pt x="2" y="13"/>
                    <a:pt x="3" y="13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8220" name="Freeform 85"/>
            <p:cNvSpPr>
              <a:spLocks noChangeArrowheads="1"/>
            </p:cNvSpPr>
            <p:nvPr/>
          </p:nvSpPr>
          <p:spPr bwMode="auto">
            <a:xfrm>
              <a:off x="274638" y="412750"/>
              <a:ext cx="25400" cy="63500"/>
            </a:xfrm>
            <a:custGeom>
              <a:avLst/>
              <a:gdLst>
                <a:gd name="T0" fmla="*/ 4 w 7"/>
                <a:gd name="T1" fmla="*/ 0 h 17"/>
                <a:gd name="T2" fmla="*/ 3 w 7"/>
                <a:gd name="T3" fmla="*/ 0 h 17"/>
                <a:gd name="T4" fmla="*/ 1 w 7"/>
                <a:gd name="T5" fmla="*/ 3 h 17"/>
                <a:gd name="T6" fmla="*/ 1 w 7"/>
                <a:gd name="T7" fmla="*/ 15 h 17"/>
                <a:gd name="T8" fmla="*/ 2 w 7"/>
                <a:gd name="T9" fmla="*/ 17 h 17"/>
                <a:gd name="T10" fmla="*/ 4 w 7"/>
                <a:gd name="T11" fmla="*/ 17 h 17"/>
                <a:gd name="T12" fmla="*/ 6 w 7"/>
                <a:gd name="T13" fmla="*/ 17 h 17"/>
                <a:gd name="T14" fmla="*/ 6 w 7"/>
                <a:gd name="T15" fmla="*/ 1 h 17"/>
                <a:gd name="T16" fmla="*/ 4 w 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7"/>
                <a:gd name="T29" fmla="*/ 7 w 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7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2"/>
                    <a:pt x="1" y="3"/>
                  </a:cubicBezTo>
                  <a:cubicBezTo>
                    <a:pt x="0" y="5"/>
                    <a:pt x="0" y="12"/>
                    <a:pt x="1" y="15"/>
                  </a:cubicBezTo>
                  <a:cubicBezTo>
                    <a:pt x="1" y="15"/>
                    <a:pt x="1" y="16"/>
                    <a:pt x="2" y="17"/>
                  </a:cubicBezTo>
                  <a:cubicBezTo>
                    <a:pt x="3" y="17"/>
                    <a:pt x="3" y="17"/>
                    <a:pt x="4" y="17"/>
                  </a:cubicBezTo>
                  <a:cubicBezTo>
                    <a:pt x="4" y="17"/>
                    <a:pt x="5" y="17"/>
                    <a:pt x="6" y="17"/>
                  </a:cubicBezTo>
                  <a:cubicBezTo>
                    <a:pt x="7" y="15"/>
                    <a:pt x="7" y="4"/>
                    <a:pt x="6" y="1"/>
                  </a:cubicBezTo>
                  <a:cubicBezTo>
                    <a:pt x="5" y="1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8221" name="Freeform 86"/>
            <p:cNvSpPr>
              <a:spLocks noChangeArrowheads="1"/>
            </p:cNvSpPr>
            <p:nvPr/>
          </p:nvSpPr>
          <p:spPr bwMode="auto">
            <a:xfrm>
              <a:off x="412750" y="277812"/>
              <a:ext cx="68263" cy="22225"/>
            </a:xfrm>
            <a:custGeom>
              <a:avLst/>
              <a:gdLst>
                <a:gd name="T0" fmla="*/ 1 w 18"/>
                <a:gd name="T1" fmla="*/ 1 h 6"/>
                <a:gd name="T2" fmla="*/ 0 w 18"/>
                <a:gd name="T3" fmla="*/ 2 h 6"/>
                <a:gd name="T4" fmla="*/ 0 w 18"/>
                <a:gd name="T5" fmla="*/ 4 h 6"/>
                <a:gd name="T6" fmla="*/ 3 w 18"/>
                <a:gd name="T7" fmla="*/ 6 h 6"/>
                <a:gd name="T8" fmla="*/ 9 w 18"/>
                <a:gd name="T9" fmla="*/ 6 h 6"/>
                <a:gd name="T10" fmla="*/ 14 w 18"/>
                <a:gd name="T11" fmla="*/ 6 h 6"/>
                <a:gd name="T12" fmla="*/ 17 w 18"/>
                <a:gd name="T13" fmla="*/ 4 h 6"/>
                <a:gd name="T14" fmla="*/ 17 w 18"/>
                <a:gd name="T15" fmla="*/ 1 h 6"/>
                <a:gd name="T16" fmla="*/ 10 w 18"/>
                <a:gd name="T17" fmla="*/ 0 h 6"/>
                <a:gd name="T18" fmla="*/ 1 w 18"/>
                <a:gd name="T19" fmla="*/ 1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6"/>
                <a:gd name="T32" fmla="*/ 18 w 18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6">
                  <a:moveTo>
                    <a:pt x="1" y="1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5"/>
                    <a:pt x="2" y="5"/>
                    <a:pt x="3" y="6"/>
                  </a:cubicBezTo>
                  <a:cubicBezTo>
                    <a:pt x="4" y="6"/>
                    <a:pt x="6" y="6"/>
                    <a:pt x="9" y="6"/>
                  </a:cubicBezTo>
                  <a:cubicBezTo>
                    <a:pt x="11" y="6"/>
                    <a:pt x="13" y="6"/>
                    <a:pt x="14" y="6"/>
                  </a:cubicBezTo>
                  <a:cubicBezTo>
                    <a:pt x="15" y="5"/>
                    <a:pt x="16" y="5"/>
                    <a:pt x="17" y="4"/>
                  </a:cubicBezTo>
                  <a:cubicBezTo>
                    <a:pt x="18" y="3"/>
                    <a:pt x="17" y="1"/>
                    <a:pt x="17" y="1"/>
                  </a:cubicBezTo>
                  <a:cubicBezTo>
                    <a:pt x="16" y="0"/>
                    <a:pt x="16" y="0"/>
                    <a:pt x="10" y="0"/>
                  </a:cubicBezTo>
                  <a:cubicBezTo>
                    <a:pt x="7" y="0"/>
                    <a:pt x="3" y="0"/>
                    <a:pt x="1" y="1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8222" name="Freeform 87"/>
            <p:cNvSpPr>
              <a:spLocks noChangeArrowheads="1"/>
            </p:cNvSpPr>
            <p:nvPr/>
          </p:nvSpPr>
          <p:spPr bwMode="auto">
            <a:xfrm>
              <a:off x="360363" y="419100"/>
              <a:ext cx="26988" cy="26987"/>
            </a:xfrm>
            <a:custGeom>
              <a:avLst/>
              <a:gdLst>
                <a:gd name="T0" fmla="*/ 6 w 7"/>
                <a:gd name="T1" fmla="*/ 4 h 7"/>
                <a:gd name="T2" fmla="*/ 4 w 7"/>
                <a:gd name="T3" fmla="*/ 3 h 7"/>
                <a:gd name="T4" fmla="*/ 3 w 7"/>
                <a:gd name="T5" fmla="*/ 1 h 7"/>
                <a:gd name="T6" fmla="*/ 1 w 7"/>
                <a:gd name="T7" fmla="*/ 1 h 7"/>
                <a:gd name="T8" fmla="*/ 0 w 7"/>
                <a:gd name="T9" fmla="*/ 3 h 7"/>
                <a:gd name="T10" fmla="*/ 2 w 7"/>
                <a:gd name="T11" fmla="*/ 5 h 7"/>
                <a:gd name="T12" fmla="*/ 4 w 7"/>
                <a:gd name="T13" fmla="*/ 7 h 7"/>
                <a:gd name="T14" fmla="*/ 6 w 7"/>
                <a:gd name="T15" fmla="*/ 6 h 7"/>
                <a:gd name="T16" fmla="*/ 6 w 7"/>
                <a:gd name="T17" fmla="*/ 4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7"/>
                <a:gd name="T29" fmla="*/ 7 w 7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7">
                  <a:moveTo>
                    <a:pt x="6" y="4"/>
                  </a:moveTo>
                  <a:cubicBezTo>
                    <a:pt x="5" y="3"/>
                    <a:pt x="4" y="3"/>
                    <a:pt x="4" y="3"/>
                  </a:cubicBezTo>
                  <a:cubicBezTo>
                    <a:pt x="4" y="3"/>
                    <a:pt x="3" y="2"/>
                    <a:pt x="3" y="1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4"/>
                    <a:pt x="1" y="4"/>
                    <a:pt x="2" y="5"/>
                  </a:cubicBezTo>
                  <a:cubicBezTo>
                    <a:pt x="3" y="6"/>
                    <a:pt x="3" y="6"/>
                    <a:pt x="4" y="7"/>
                  </a:cubicBezTo>
                  <a:cubicBezTo>
                    <a:pt x="5" y="7"/>
                    <a:pt x="6" y="7"/>
                    <a:pt x="6" y="6"/>
                  </a:cubicBezTo>
                  <a:cubicBezTo>
                    <a:pt x="7" y="5"/>
                    <a:pt x="7" y="4"/>
                    <a:pt x="6" y="4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8223" name="Freeform 88"/>
            <p:cNvSpPr>
              <a:spLocks noChangeArrowheads="1"/>
            </p:cNvSpPr>
            <p:nvPr/>
          </p:nvSpPr>
          <p:spPr bwMode="auto">
            <a:xfrm>
              <a:off x="425450" y="360362"/>
              <a:ext cx="33338" cy="25400"/>
            </a:xfrm>
            <a:custGeom>
              <a:avLst/>
              <a:gdLst>
                <a:gd name="T0" fmla="*/ 8 w 9"/>
                <a:gd name="T1" fmla="*/ 4 h 7"/>
                <a:gd name="T2" fmla="*/ 5 w 9"/>
                <a:gd name="T3" fmla="*/ 2 h 7"/>
                <a:gd name="T4" fmla="*/ 2 w 9"/>
                <a:gd name="T5" fmla="*/ 0 h 7"/>
                <a:gd name="T6" fmla="*/ 0 w 9"/>
                <a:gd name="T7" fmla="*/ 1 h 7"/>
                <a:gd name="T8" fmla="*/ 1 w 9"/>
                <a:gd name="T9" fmla="*/ 3 h 7"/>
                <a:gd name="T10" fmla="*/ 3 w 9"/>
                <a:gd name="T11" fmla="*/ 4 h 7"/>
                <a:gd name="T12" fmla="*/ 6 w 9"/>
                <a:gd name="T13" fmla="*/ 6 h 7"/>
                <a:gd name="T14" fmla="*/ 8 w 9"/>
                <a:gd name="T15" fmla="*/ 6 h 7"/>
                <a:gd name="T16" fmla="*/ 8 w 9"/>
                <a:gd name="T17" fmla="*/ 4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7"/>
                <a:gd name="T29" fmla="*/ 9 w 9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7">
                  <a:moveTo>
                    <a:pt x="8" y="4"/>
                  </a:moveTo>
                  <a:cubicBezTo>
                    <a:pt x="6" y="3"/>
                    <a:pt x="6" y="3"/>
                    <a:pt x="5" y="2"/>
                  </a:cubicBezTo>
                  <a:cubicBezTo>
                    <a:pt x="5" y="2"/>
                    <a:pt x="4" y="1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5"/>
                    <a:pt x="5" y="5"/>
                    <a:pt x="6" y="6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9" y="5"/>
                    <a:pt x="8" y="4"/>
                    <a:pt x="8" y="4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8224" name="Freeform 89"/>
            <p:cNvSpPr>
              <a:spLocks noChangeArrowheads="1"/>
            </p:cNvSpPr>
            <p:nvPr/>
          </p:nvSpPr>
          <p:spPr bwMode="auto">
            <a:xfrm>
              <a:off x="357188" y="112712"/>
              <a:ext cx="30163" cy="33337"/>
            </a:xfrm>
            <a:custGeom>
              <a:avLst/>
              <a:gdLst>
                <a:gd name="T0" fmla="*/ 1 w 8"/>
                <a:gd name="T1" fmla="*/ 9 h 9"/>
                <a:gd name="T2" fmla="*/ 3 w 8"/>
                <a:gd name="T3" fmla="*/ 8 h 9"/>
                <a:gd name="T4" fmla="*/ 5 w 8"/>
                <a:gd name="T5" fmla="*/ 6 h 9"/>
                <a:gd name="T6" fmla="*/ 7 w 8"/>
                <a:gd name="T7" fmla="*/ 2 h 9"/>
                <a:gd name="T8" fmla="*/ 7 w 8"/>
                <a:gd name="T9" fmla="*/ 0 h 9"/>
                <a:gd name="T10" fmla="*/ 5 w 8"/>
                <a:gd name="T11" fmla="*/ 1 h 9"/>
                <a:gd name="T12" fmla="*/ 3 w 8"/>
                <a:gd name="T13" fmla="*/ 4 h 9"/>
                <a:gd name="T14" fmla="*/ 1 w 8"/>
                <a:gd name="T15" fmla="*/ 7 h 9"/>
                <a:gd name="T16" fmla="*/ 1 w 8"/>
                <a:gd name="T17" fmla="*/ 9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9"/>
                <a:gd name="T29" fmla="*/ 8 w 8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9">
                  <a:moveTo>
                    <a:pt x="1" y="9"/>
                  </a:moveTo>
                  <a:cubicBezTo>
                    <a:pt x="2" y="9"/>
                    <a:pt x="3" y="9"/>
                    <a:pt x="3" y="8"/>
                  </a:cubicBezTo>
                  <a:cubicBezTo>
                    <a:pt x="4" y="7"/>
                    <a:pt x="5" y="6"/>
                    <a:pt x="5" y="6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8" y="2"/>
                    <a:pt x="8" y="1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4" y="2"/>
                    <a:pt x="3" y="3"/>
                    <a:pt x="3" y="4"/>
                  </a:cubicBezTo>
                  <a:cubicBezTo>
                    <a:pt x="2" y="4"/>
                    <a:pt x="2" y="5"/>
                    <a:pt x="1" y="7"/>
                  </a:cubicBezTo>
                  <a:cubicBezTo>
                    <a:pt x="0" y="7"/>
                    <a:pt x="0" y="8"/>
                    <a:pt x="1" y="9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8225" name="Freeform 90"/>
            <p:cNvSpPr>
              <a:spLocks noChangeArrowheads="1"/>
            </p:cNvSpPr>
            <p:nvPr/>
          </p:nvSpPr>
          <p:spPr bwMode="auto">
            <a:xfrm>
              <a:off x="425450" y="161925"/>
              <a:ext cx="28575" cy="28575"/>
            </a:xfrm>
            <a:custGeom>
              <a:avLst/>
              <a:gdLst>
                <a:gd name="T0" fmla="*/ 2 w 8"/>
                <a:gd name="T1" fmla="*/ 8 h 8"/>
                <a:gd name="T2" fmla="*/ 7 w 8"/>
                <a:gd name="T3" fmla="*/ 3 h 8"/>
                <a:gd name="T4" fmla="*/ 7 w 8"/>
                <a:gd name="T5" fmla="*/ 1 h 8"/>
                <a:gd name="T6" fmla="*/ 5 w 8"/>
                <a:gd name="T7" fmla="*/ 1 h 8"/>
                <a:gd name="T8" fmla="*/ 1 w 8"/>
                <a:gd name="T9" fmla="*/ 5 h 8"/>
                <a:gd name="T10" fmla="*/ 0 w 8"/>
                <a:gd name="T11" fmla="*/ 7 h 8"/>
                <a:gd name="T12" fmla="*/ 2 w 8"/>
                <a:gd name="T13" fmla="*/ 8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8"/>
                <a:gd name="T23" fmla="*/ 8 w 8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8">
                  <a:moveTo>
                    <a:pt x="2" y="8"/>
                  </a:moveTo>
                  <a:cubicBezTo>
                    <a:pt x="4" y="7"/>
                    <a:pt x="6" y="5"/>
                    <a:pt x="7" y="3"/>
                  </a:cubicBezTo>
                  <a:cubicBezTo>
                    <a:pt x="8" y="2"/>
                    <a:pt x="7" y="1"/>
                    <a:pt x="7" y="1"/>
                  </a:cubicBezTo>
                  <a:cubicBezTo>
                    <a:pt x="6" y="0"/>
                    <a:pt x="5" y="1"/>
                    <a:pt x="5" y="1"/>
                  </a:cubicBezTo>
                  <a:cubicBezTo>
                    <a:pt x="4" y="3"/>
                    <a:pt x="2" y="4"/>
                    <a:pt x="1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8"/>
                    <a:pt x="2" y="8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8226" name="Freeform 91"/>
            <p:cNvSpPr>
              <a:spLocks noEditPoints="1" noChangeArrowheads="1"/>
            </p:cNvSpPr>
            <p:nvPr/>
          </p:nvSpPr>
          <p:spPr bwMode="auto">
            <a:xfrm>
              <a:off x="180975" y="134937"/>
              <a:ext cx="250825" cy="195262"/>
            </a:xfrm>
            <a:custGeom>
              <a:avLst/>
              <a:gdLst>
                <a:gd name="T0" fmla="*/ 28 w 67"/>
                <a:gd name="T1" fmla="*/ 50 h 52"/>
                <a:gd name="T2" fmla="*/ 65 w 67"/>
                <a:gd name="T3" fmla="*/ 26 h 52"/>
                <a:gd name="T4" fmla="*/ 60 w 67"/>
                <a:gd name="T5" fmla="*/ 20 h 52"/>
                <a:gd name="T6" fmla="*/ 32 w 67"/>
                <a:gd name="T7" fmla="*/ 35 h 52"/>
                <a:gd name="T8" fmla="*/ 11 w 67"/>
                <a:gd name="T9" fmla="*/ 7 h 52"/>
                <a:gd name="T10" fmla="*/ 3 w 67"/>
                <a:gd name="T11" fmla="*/ 1 h 52"/>
                <a:gd name="T12" fmla="*/ 6 w 67"/>
                <a:gd name="T13" fmla="*/ 13 h 52"/>
                <a:gd name="T14" fmla="*/ 28 w 67"/>
                <a:gd name="T15" fmla="*/ 50 h 52"/>
                <a:gd name="T16" fmla="*/ 30 w 67"/>
                <a:gd name="T17" fmla="*/ 38 h 52"/>
                <a:gd name="T18" fmla="*/ 33 w 67"/>
                <a:gd name="T19" fmla="*/ 40 h 52"/>
                <a:gd name="T20" fmla="*/ 33 w 67"/>
                <a:gd name="T21" fmla="*/ 44 h 52"/>
                <a:gd name="T22" fmla="*/ 27 w 67"/>
                <a:gd name="T23" fmla="*/ 43 h 52"/>
                <a:gd name="T24" fmla="*/ 30 w 67"/>
                <a:gd name="T25" fmla="*/ 38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"/>
                <a:gd name="T40" fmla="*/ 0 h 52"/>
                <a:gd name="T41" fmla="*/ 67 w 67"/>
                <a:gd name="T42" fmla="*/ 52 h 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" h="52">
                  <a:moveTo>
                    <a:pt x="28" y="50"/>
                  </a:moveTo>
                  <a:cubicBezTo>
                    <a:pt x="32" y="52"/>
                    <a:pt x="65" y="26"/>
                    <a:pt x="65" y="26"/>
                  </a:cubicBezTo>
                  <a:cubicBezTo>
                    <a:pt x="67" y="21"/>
                    <a:pt x="62" y="20"/>
                    <a:pt x="60" y="20"/>
                  </a:cubicBezTo>
                  <a:cubicBezTo>
                    <a:pt x="60" y="20"/>
                    <a:pt x="37" y="34"/>
                    <a:pt x="32" y="35"/>
                  </a:cubicBezTo>
                  <a:cubicBezTo>
                    <a:pt x="29" y="33"/>
                    <a:pt x="17" y="15"/>
                    <a:pt x="11" y="7"/>
                  </a:cubicBezTo>
                  <a:cubicBezTo>
                    <a:pt x="11" y="7"/>
                    <a:pt x="5" y="0"/>
                    <a:pt x="3" y="1"/>
                  </a:cubicBezTo>
                  <a:cubicBezTo>
                    <a:pt x="0" y="3"/>
                    <a:pt x="6" y="13"/>
                    <a:pt x="6" y="13"/>
                  </a:cubicBezTo>
                  <a:cubicBezTo>
                    <a:pt x="13" y="24"/>
                    <a:pt x="24" y="47"/>
                    <a:pt x="28" y="50"/>
                  </a:cubicBezTo>
                  <a:close/>
                  <a:moveTo>
                    <a:pt x="30" y="38"/>
                  </a:moveTo>
                  <a:cubicBezTo>
                    <a:pt x="31" y="38"/>
                    <a:pt x="33" y="39"/>
                    <a:pt x="33" y="40"/>
                  </a:cubicBezTo>
                  <a:cubicBezTo>
                    <a:pt x="34" y="41"/>
                    <a:pt x="34" y="43"/>
                    <a:pt x="33" y="44"/>
                  </a:cubicBezTo>
                  <a:cubicBezTo>
                    <a:pt x="31" y="45"/>
                    <a:pt x="28" y="45"/>
                    <a:pt x="27" y="43"/>
                  </a:cubicBezTo>
                  <a:cubicBezTo>
                    <a:pt x="26" y="41"/>
                    <a:pt x="28" y="38"/>
                    <a:pt x="30" y="38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>
                  <a:lumMod val="75000"/>
                  <a:lumOff val="25000"/>
                </a:schemeClr>
              </a:solidFill>
              <a:bevel/>
            </a:ln>
          </p:spPr>
          <p:txBody>
            <a:bodyPr/>
            <a:lstStyle/>
            <a:p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" y="45720"/>
            <a:ext cx="3213100" cy="1038225"/>
          </a:xfrm>
          <a:prstGeom prst="rect">
            <a:avLst/>
          </a:prstGeom>
        </p:spPr>
      </p:pic>
      <p:sp>
        <p:nvSpPr>
          <p:cNvPr id="6" name="TextBox 16"/>
          <p:cNvSpPr>
            <a:spLocks noChangeArrowheads="1"/>
          </p:cNvSpPr>
          <p:nvPr/>
        </p:nvSpPr>
        <p:spPr bwMode="auto">
          <a:xfrm>
            <a:off x="1107497" y="1713417"/>
            <a:ext cx="2279923" cy="349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赫胥黎《美丽新世界》</a:t>
            </a:r>
            <a:endParaRPr lang="zh-CN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91845" y="381000"/>
            <a:ext cx="1996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参考资料</a:t>
            </a:r>
            <a:endParaRPr lang="zh-CN" altLang="en-US"/>
          </a:p>
        </p:txBody>
      </p:sp>
    </p:spTree>
  </p:cSld>
  <p:clrMapOvr>
    <a:masterClrMapping/>
  </p:clrMapOvr>
  <p:transition advClick="0" advTm="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8" grpId="0"/>
      <p:bldP spid="8199" grpId="0"/>
      <p:bldP spid="8200" grpId="0"/>
      <p:bldP spid="8201" grpId="0"/>
      <p:bldP spid="8207" grpId="0" bldLvl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"/>
          <p:cNvSpPr txBox="1"/>
          <p:nvPr/>
        </p:nvSpPr>
        <p:spPr>
          <a:xfrm>
            <a:off x="4247964" y="1888468"/>
            <a:ext cx="3404615" cy="560705"/>
          </a:xfrm>
          <a:prstGeom prst="rect">
            <a:avLst/>
          </a:prstGeom>
          <a:noFill/>
          <a:effectLst/>
        </p:spPr>
        <p:txBody>
          <a:bodyPr wrap="square" lIns="68581" tIns="34291" rIns="68581" bIns="34291" rtlCol="0">
            <a:spAutoFit/>
          </a:bodyPr>
          <a:lstStyle>
            <a:defPPr>
              <a:defRPr lang="zh-CN"/>
            </a:defPPr>
            <a:lvl1pPr algn="ctr">
              <a:defRPr sz="2800" b="1" spc="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akuyoxingshu7000" pitchFamily="2" charset="-122"/>
                <a:ea typeface="hakuyoxingshu7000" pitchFamily="2" charset="-122"/>
                <a:cs typeface="hakuyoxingshu7000" pitchFamily="2" charset="-122"/>
              </a:rPr>
              <a:t>乌托邦其词</a:t>
            </a:r>
            <a:endParaRPr lang="zh-CN" sz="3200" dirty="0">
              <a:solidFill>
                <a:schemeClr val="tx1">
                  <a:lumMod val="75000"/>
                  <a:lumOff val="25000"/>
                </a:schemeClr>
              </a:solidFill>
              <a:latin typeface="hakuyoxingshu7000" pitchFamily="2" charset="-122"/>
              <a:ea typeface="hakuyoxingshu7000" pitchFamily="2" charset="-122"/>
              <a:cs typeface="hakuyoxingshu7000" pitchFamily="2" charset="-122"/>
            </a:endParaRPr>
          </a:p>
        </p:txBody>
      </p:sp>
      <p:sp>
        <p:nvSpPr>
          <p:cNvPr id="7" name="Freeform 11"/>
          <p:cNvSpPr/>
          <p:nvPr/>
        </p:nvSpPr>
        <p:spPr bwMode="auto">
          <a:xfrm rot="10800000">
            <a:off x="3524577" y="1766086"/>
            <a:ext cx="828000" cy="828000"/>
          </a:xfrm>
          <a:custGeom>
            <a:avLst/>
            <a:gdLst>
              <a:gd name="T0" fmla="*/ 1390 w 1390"/>
              <a:gd name="T1" fmla="*/ 710 h 1416"/>
              <a:gd name="T2" fmla="*/ 1389 w 1390"/>
              <a:gd name="T3" fmla="*/ 756 h 1416"/>
              <a:gd name="T4" fmla="*/ 1385 w 1390"/>
              <a:gd name="T5" fmla="*/ 802 h 1416"/>
              <a:gd name="T6" fmla="*/ 1377 w 1390"/>
              <a:gd name="T7" fmla="*/ 848 h 1416"/>
              <a:gd name="T8" fmla="*/ 1320 w 1390"/>
              <a:gd name="T9" fmla="*/ 999 h 1416"/>
              <a:gd name="T10" fmla="*/ 1302 w 1390"/>
              <a:gd name="T11" fmla="*/ 1035 h 1416"/>
              <a:gd name="T12" fmla="*/ 910 w 1390"/>
              <a:gd name="T13" fmla="*/ 1363 h 1416"/>
              <a:gd name="T14" fmla="*/ 878 w 1390"/>
              <a:gd name="T15" fmla="*/ 1372 h 1416"/>
              <a:gd name="T16" fmla="*/ 845 w 1390"/>
              <a:gd name="T17" fmla="*/ 1379 h 1416"/>
              <a:gd name="T18" fmla="*/ 818 w 1390"/>
              <a:gd name="T19" fmla="*/ 1384 h 1416"/>
              <a:gd name="T20" fmla="*/ 441 w 1390"/>
              <a:gd name="T21" fmla="*/ 1340 h 1416"/>
              <a:gd name="T22" fmla="*/ 414 w 1390"/>
              <a:gd name="T23" fmla="*/ 1327 h 1416"/>
              <a:gd name="T24" fmla="*/ 188 w 1390"/>
              <a:gd name="T25" fmla="*/ 1155 h 1416"/>
              <a:gd name="T26" fmla="*/ 172 w 1390"/>
              <a:gd name="T27" fmla="*/ 1134 h 1416"/>
              <a:gd name="T28" fmla="*/ 156 w 1390"/>
              <a:gd name="T29" fmla="*/ 1114 h 1416"/>
              <a:gd name="T30" fmla="*/ 117 w 1390"/>
              <a:gd name="T31" fmla="*/ 1062 h 1416"/>
              <a:gd name="T32" fmla="*/ 101 w 1390"/>
              <a:gd name="T33" fmla="*/ 1035 h 1416"/>
              <a:gd name="T34" fmla="*/ 14 w 1390"/>
              <a:gd name="T35" fmla="*/ 774 h 1416"/>
              <a:gd name="T36" fmla="*/ 10 w 1390"/>
              <a:gd name="T37" fmla="*/ 745 h 1416"/>
              <a:gd name="T38" fmla="*/ 45 w 1390"/>
              <a:gd name="T39" fmla="*/ 519 h 1416"/>
              <a:gd name="T40" fmla="*/ 52 w 1390"/>
              <a:gd name="T41" fmla="*/ 496 h 1416"/>
              <a:gd name="T42" fmla="*/ 80 w 1390"/>
              <a:gd name="T43" fmla="*/ 429 h 1416"/>
              <a:gd name="T44" fmla="*/ 94 w 1390"/>
              <a:gd name="T45" fmla="*/ 399 h 1416"/>
              <a:gd name="T46" fmla="*/ 354 w 1390"/>
              <a:gd name="T47" fmla="*/ 124 h 1416"/>
              <a:gd name="T48" fmla="*/ 393 w 1390"/>
              <a:gd name="T49" fmla="*/ 104 h 1416"/>
              <a:gd name="T50" fmla="*/ 840 w 1390"/>
              <a:gd name="T51" fmla="*/ 37 h 1416"/>
              <a:gd name="T52" fmla="*/ 887 w 1390"/>
              <a:gd name="T53" fmla="*/ 45 h 1416"/>
              <a:gd name="T54" fmla="*/ 1167 w 1390"/>
              <a:gd name="T55" fmla="*/ 190 h 1416"/>
              <a:gd name="T56" fmla="*/ 1192 w 1390"/>
              <a:gd name="T57" fmla="*/ 219 h 1416"/>
              <a:gd name="T58" fmla="*/ 1213 w 1390"/>
              <a:gd name="T59" fmla="*/ 251 h 1416"/>
              <a:gd name="T60" fmla="*/ 1388 w 1390"/>
              <a:gd name="T61" fmla="*/ 661 h 1416"/>
              <a:gd name="T62" fmla="*/ 1390 w 1390"/>
              <a:gd name="T63" fmla="*/ 710 h 1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90" h="1416">
                <a:moveTo>
                  <a:pt x="1390" y="710"/>
                </a:moveTo>
                <a:cubicBezTo>
                  <a:pt x="1390" y="725"/>
                  <a:pt x="1390" y="741"/>
                  <a:pt x="1389" y="756"/>
                </a:cubicBezTo>
                <a:cubicBezTo>
                  <a:pt x="1388" y="771"/>
                  <a:pt x="1387" y="787"/>
                  <a:pt x="1385" y="802"/>
                </a:cubicBezTo>
                <a:cubicBezTo>
                  <a:pt x="1383" y="818"/>
                  <a:pt x="1380" y="833"/>
                  <a:pt x="1377" y="848"/>
                </a:cubicBezTo>
                <a:cubicBezTo>
                  <a:pt x="1363" y="901"/>
                  <a:pt x="1344" y="951"/>
                  <a:pt x="1320" y="999"/>
                </a:cubicBezTo>
                <a:cubicBezTo>
                  <a:pt x="1314" y="1011"/>
                  <a:pt x="1308" y="1023"/>
                  <a:pt x="1302" y="1035"/>
                </a:cubicBezTo>
                <a:cubicBezTo>
                  <a:pt x="1238" y="1212"/>
                  <a:pt x="1090" y="1324"/>
                  <a:pt x="910" y="1363"/>
                </a:cubicBezTo>
                <a:cubicBezTo>
                  <a:pt x="899" y="1366"/>
                  <a:pt x="889" y="1369"/>
                  <a:pt x="878" y="1372"/>
                </a:cubicBezTo>
                <a:cubicBezTo>
                  <a:pt x="867" y="1375"/>
                  <a:pt x="856" y="1377"/>
                  <a:pt x="845" y="1379"/>
                </a:cubicBezTo>
                <a:cubicBezTo>
                  <a:pt x="836" y="1381"/>
                  <a:pt x="827" y="1383"/>
                  <a:pt x="818" y="1384"/>
                </a:cubicBezTo>
                <a:cubicBezTo>
                  <a:pt x="690" y="1416"/>
                  <a:pt x="562" y="1376"/>
                  <a:pt x="441" y="1340"/>
                </a:cubicBezTo>
                <a:cubicBezTo>
                  <a:pt x="432" y="1336"/>
                  <a:pt x="423" y="1332"/>
                  <a:pt x="414" y="1327"/>
                </a:cubicBezTo>
                <a:cubicBezTo>
                  <a:pt x="330" y="1284"/>
                  <a:pt x="246" y="1236"/>
                  <a:pt x="188" y="1155"/>
                </a:cubicBezTo>
                <a:cubicBezTo>
                  <a:pt x="183" y="1148"/>
                  <a:pt x="177" y="1141"/>
                  <a:pt x="172" y="1134"/>
                </a:cubicBezTo>
                <a:cubicBezTo>
                  <a:pt x="166" y="1128"/>
                  <a:pt x="161" y="1121"/>
                  <a:pt x="156" y="1114"/>
                </a:cubicBezTo>
                <a:cubicBezTo>
                  <a:pt x="142" y="1097"/>
                  <a:pt x="129" y="1080"/>
                  <a:pt x="117" y="1062"/>
                </a:cubicBezTo>
                <a:cubicBezTo>
                  <a:pt x="112" y="1053"/>
                  <a:pt x="106" y="1044"/>
                  <a:pt x="101" y="1035"/>
                </a:cubicBezTo>
                <a:cubicBezTo>
                  <a:pt x="46" y="960"/>
                  <a:pt x="18" y="872"/>
                  <a:pt x="14" y="774"/>
                </a:cubicBezTo>
                <a:cubicBezTo>
                  <a:pt x="13" y="764"/>
                  <a:pt x="11" y="755"/>
                  <a:pt x="10" y="745"/>
                </a:cubicBezTo>
                <a:cubicBezTo>
                  <a:pt x="0" y="670"/>
                  <a:pt x="14" y="593"/>
                  <a:pt x="45" y="519"/>
                </a:cubicBezTo>
                <a:cubicBezTo>
                  <a:pt x="47" y="511"/>
                  <a:pt x="50" y="504"/>
                  <a:pt x="52" y="496"/>
                </a:cubicBezTo>
                <a:cubicBezTo>
                  <a:pt x="61" y="473"/>
                  <a:pt x="70" y="451"/>
                  <a:pt x="80" y="429"/>
                </a:cubicBezTo>
                <a:cubicBezTo>
                  <a:pt x="84" y="419"/>
                  <a:pt x="89" y="409"/>
                  <a:pt x="94" y="399"/>
                </a:cubicBezTo>
                <a:cubicBezTo>
                  <a:pt x="152" y="286"/>
                  <a:pt x="240" y="187"/>
                  <a:pt x="354" y="124"/>
                </a:cubicBezTo>
                <a:cubicBezTo>
                  <a:pt x="367" y="116"/>
                  <a:pt x="380" y="110"/>
                  <a:pt x="393" y="104"/>
                </a:cubicBezTo>
                <a:cubicBezTo>
                  <a:pt x="530" y="24"/>
                  <a:pt x="690" y="0"/>
                  <a:pt x="840" y="37"/>
                </a:cubicBezTo>
                <a:cubicBezTo>
                  <a:pt x="856" y="39"/>
                  <a:pt x="871" y="42"/>
                  <a:pt x="887" y="45"/>
                </a:cubicBezTo>
                <a:cubicBezTo>
                  <a:pt x="993" y="67"/>
                  <a:pt x="1094" y="110"/>
                  <a:pt x="1167" y="190"/>
                </a:cubicBezTo>
                <a:cubicBezTo>
                  <a:pt x="1176" y="199"/>
                  <a:pt x="1184" y="209"/>
                  <a:pt x="1192" y="219"/>
                </a:cubicBezTo>
                <a:cubicBezTo>
                  <a:pt x="1199" y="229"/>
                  <a:pt x="1206" y="240"/>
                  <a:pt x="1213" y="251"/>
                </a:cubicBezTo>
                <a:cubicBezTo>
                  <a:pt x="1322" y="360"/>
                  <a:pt x="1374" y="512"/>
                  <a:pt x="1388" y="661"/>
                </a:cubicBezTo>
                <a:cubicBezTo>
                  <a:pt x="1390" y="677"/>
                  <a:pt x="1390" y="694"/>
                  <a:pt x="1390" y="710"/>
                </a:cubicBezTo>
                <a:close/>
              </a:path>
            </a:pathLst>
          </a:custGeom>
          <a:noFill/>
          <a:ln w="28575">
            <a:solidFill>
              <a:srgbClr val="261F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1" tIns="34291" rIns="68581" bIns="3429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8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"/>
          <p:cNvSpPr txBox="1"/>
          <p:nvPr/>
        </p:nvSpPr>
        <p:spPr>
          <a:xfrm>
            <a:off x="3608092" y="1874098"/>
            <a:ext cx="720080" cy="561694"/>
          </a:xfrm>
          <a:prstGeom prst="rect">
            <a:avLst/>
          </a:prstGeom>
          <a:noFill/>
          <a:effectLst/>
        </p:spPr>
        <p:txBody>
          <a:bodyPr wrap="square" lIns="68581" tIns="34291" rIns="68581" bIns="34291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spc="4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akuyoxingshu7000" pitchFamily="2" charset="-122"/>
                <a:ea typeface="hakuyoxingshu7000" pitchFamily="2" charset="-122"/>
                <a:cs typeface="hakuyoxingshu7000" pitchFamily="2" charset="-122"/>
              </a:rPr>
              <a:t>01</a:t>
            </a:r>
            <a:endParaRPr lang="en-GB" altLang="zh-CN" sz="3200" b="1" spc="450" dirty="0">
              <a:solidFill>
                <a:schemeClr val="tx1">
                  <a:lumMod val="75000"/>
                  <a:lumOff val="25000"/>
                </a:schemeClr>
              </a:solidFill>
              <a:latin typeface="hakuyoxingshu7000" pitchFamily="2" charset="-122"/>
              <a:ea typeface="hakuyoxingshu7000" pitchFamily="2" charset="-122"/>
              <a:cs typeface="hakuyoxingshu7000" pitchFamily="2" charset="-122"/>
            </a:endParaRPr>
          </a:p>
        </p:txBody>
      </p:sp>
      <p:pic>
        <p:nvPicPr>
          <p:cNvPr id="10" name="Picture 2" descr="D:\1\13e1b1eada54150ef5fc11fe8bb74598.png"/>
          <p:cNvPicPr>
            <a:picLocks noChangeAspect="1" noChangeArrowheads="1"/>
          </p:cNvPicPr>
          <p:nvPr/>
        </p:nvPicPr>
        <p:blipFill>
          <a:blip r:embed="rId1" cstate="print">
            <a:lum bright="-41000"/>
          </a:blip>
          <a:srcRect/>
          <a:stretch>
            <a:fillRect/>
          </a:stretch>
        </p:blipFill>
        <p:spPr bwMode="auto">
          <a:xfrm>
            <a:off x="251520" y="2392524"/>
            <a:ext cx="3348372" cy="21958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73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4" accel="72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3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3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animBg="1"/>
      <p:bldP spid="7" grpId="1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\13e1b1eada54150ef5fc11fe8bb74598.png"/>
          <p:cNvPicPr>
            <a:picLocks noChangeAspect="1" noChangeArrowheads="1"/>
          </p:cNvPicPr>
          <p:nvPr/>
        </p:nvPicPr>
        <p:blipFill>
          <a:blip r:embed="rId1" cstate="print">
            <a:lum bright="-41000"/>
          </a:blip>
          <a:srcRect/>
          <a:stretch>
            <a:fillRect/>
          </a:stretch>
        </p:blipFill>
        <p:spPr bwMode="auto">
          <a:xfrm>
            <a:off x="1007604" y="376300"/>
            <a:ext cx="4279900" cy="2806700"/>
          </a:xfrm>
          <a:prstGeom prst="rect">
            <a:avLst/>
          </a:prstGeom>
          <a:noFill/>
        </p:spPr>
      </p:pic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2457614" y="3440242"/>
            <a:ext cx="6084676" cy="49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r>
              <a:rPr lang="zh-CN" altLang="en-US" sz="4800" b="1" spc="22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akuyoxingshu7000" pitchFamily="2" charset="-122"/>
                <a:ea typeface="hakuyoxingshu7000" pitchFamily="2" charset="-122"/>
                <a:cs typeface="hakuyoxingshu7000" pitchFamily="2" charset="-122"/>
              </a:rPr>
              <a:t> 谢谢观看</a:t>
            </a:r>
            <a:endParaRPr lang="zh-CN" altLang="en-US" sz="4800" b="1" spc="225" dirty="0">
              <a:solidFill>
                <a:schemeClr val="tx1">
                  <a:lumMod val="85000"/>
                  <a:lumOff val="15000"/>
                </a:schemeClr>
              </a:solidFill>
              <a:latin typeface="hakuyoxingshu7000" pitchFamily="2" charset="-122"/>
              <a:ea typeface="hakuyoxingshu7000" pitchFamily="2" charset="-122"/>
              <a:cs typeface="hakuyoxingshu7000" pitchFamily="2" charset="-122"/>
            </a:endParaRPr>
          </a:p>
        </p:txBody>
      </p:sp>
      <p:grpSp>
        <p:nvGrpSpPr>
          <p:cNvPr id="2" name="组合 60"/>
          <p:cNvGrpSpPr/>
          <p:nvPr/>
        </p:nvGrpSpPr>
        <p:grpSpPr>
          <a:xfrm rot="2750590">
            <a:off x="4867560" y="567138"/>
            <a:ext cx="2556284" cy="2306360"/>
            <a:chOff x="6072188" y="1752600"/>
            <a:chExt cx="982663" cy="8429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0" name="Freeform 124"/>
            <p:cNvSpPr>
              <a:spLocks noEditPoints="1"/>
            </p:cNvSpPr>
            <p:nvPr/>
          </p:nvSpPr>
          <p:spPr bwMode="auto">
            <a:xfrm>
              <a:off x="6553201" y="2081213"/>
              <a:ext cx="398463" cy="185738"/>
            </a:xfrm>
            <a:custGeom>
              <a:avLst/>
              <a:gdLst/>
              <a:ahLst/>
              <a:cxnLst>
                <a:cxn ang="0">
                  <a:pos x="733" y="155"/>
                </a:cxn>
                <a:cxn ang="0">
                  <a:pos x="635" y="216"/>
                </a:cxn>
                <a:cxn ang="0">
                  <a:pos x="475" y="305"/>
                </a:cxn>
                <a:cxn ang="0">
                  <a:pos x="398" y="351"/>
                </a:cxn>
                <a:cxn ang="0">
                  <a:pos x="349" y="338"/>
                </a:cxn>
                <a:cxn ang="0">
                  <a:pos x="185" y="273"/>
                </a:cxn>
                <a:cxn ang="0">
                  <a:pos x="73" y="218"/>
                </a:cxn>
                <a:cxn ang="0">
                  <a:pos x="3" y="177"/>
                </a:cxn>
                <a:cxn ang="0">
                  <a:pos x="20" y="142"/>
                </a:cxn>
                <a:cxn ang="0">
                  <a:pos x="221" y="49"/>
                </a:cxn>
                <a:cxn ang="0">
                  <a:pos x="364" y="1"/>
                </a:cxn>
                <a:cxn ang="0">
                  <a:pos x="400" y="5"/>
                </a:cxn>
                <a:cxn ang="0">
                  <a:pos x="419" y="4"/>
                </a:cxn>
                <a:cxn ang="0">
                  <a:pos x="479" y="33"/>
                </a:cxn>
                <a:cxn ang="0">
                  <a:pos x="651" y="81"/>
                </a:cxn>
                <a:cxn ang="0">
                  <a:pos x="750" y="129"/>
                </a:cxn>
                <a:cxn ang="0">
                  <a:pos x="440" y="308"/>
                </a:cxn>
                <a:cxn ang="0">
                  <a:pos x="634" y="200"/>
                </a:cxn>
                <a:cxn ang="0">
                  <a:pos x="726" y="138"/>
                </a:cxn>
                <a:cxn ang="0">
                  <a:pos x="675" y="149"/>
                </a:cxn>
                <a:cxn ang="0">
                  <a:pos x="363" y="327"/>
                </a:cxn>
                <a:cxn ang="0">
                  <a:pos x="422" y="321"/>
                </a:cxn>
                <a:cxn ang="0">
                  <a:pos x="581" y="95"/>
                </a:cxn>
                <a:cxn ang="0">
                  <a:pos x="471" y="165"/>
                </a:cxn>
                <a:cxn ang="0">
                  <a:pos x="349" y="235"/>
                </a:cxn>
                <a:cxn ang="0">
                  <a:pos x="281" y="274"/>
                </a:cxn>
                <a:cxn ang="0">
                  <a:pos x="272" y="286"/>
                </a:cxn>
                <a:cxn ang="0">
                  <a:pos x="301" y="297"/>
                </a:cxn>
                <a:cxn ang="0">
                  <a:pos x="347" y="319"/>
                </a:cxn>
                <a:cxn ang="0">
                  <a:pos x="406" y="282"/>
                </a:cxn>
                <a:cxn ang="0">
                  <a:pos x="612" y="166"/>
                </a:cxn>
                <a:cxn ang="0">
                  <a:pos x="701" y="114"/>
                </a:cxn>
                <a:cxn ang="0">
                  <a:pos x="613" y="87"/>
                </a:cxn>
                <a:cxn ang="0">
                  <a:pos x="440" y="96"/>
                </a:cxn>
                <a:cxn ang="0">
                  <a:pos x="304" y="162"/>
                </a:cxn>
                <a:cxn ang="0">
                  <a:pos x="186" y="255"/>
                </a:cxn>
                <a:cxn ang="0">
                  <a:pos x="251" y="274"/>
                </a:cxn>
                <a:cxn ang="0">
                  <a:pos x="500" y="131"/>
                </a:cxn>
                <a:cxn ang="0">
                  <a:pos x="503" y="58"/>
                </a:cxn>
                <a:cxn ang="0">
                  <a:pos x="292" y="79"/>
                </a:cxn>
                <a:cxn ang="0">
                  <a:pos x="190" y="123"/>
                </a:cxn>
                <a:cxn ang="0">
                  <a:pos x="72" y="198"/>
                </a:cxn>
                <a:cxn ang="0">
                  <a:pos x="146" y="235"/>
                </a:cxn>
                <a:cxn ang="0">
                  <a:pos x="349" y="126"/>
                </a:cxn>
                <a:cxn ang="0">
                  <a:pos x="468" y="65"/>
                </a:cxn>
                <a:cxn ang="0">
                  <a:pos x="462" y="45"/>
                </a:cxn>
                <a:cxn ang="0">
                  <a:pos x="293" y="41"/>
                </a:cxn>
                <a:cxn ang="0">
                  <a:pos x="255" y="52"/>
                </a:cxn>
                <a:cxn ang="0">
                  <a:pos x="153" y="92"/>
                </a:cxn>
                <a:cxn ang="0">
                  <a:pos x="96" y="122"/>
                </a:cxn>
                <a:cxn ang="0">
                  <a:pos x="34" y="152"/>
                </a:cxn>
                <a:cxn ang="0">
                  <a:pos x="36" y="178"/>
                </a:cxn>
                <a:cxn ang="0">
                  <a:pos x="225" y="89"/>
                </a:cxn>
                <a:cxn ang="0">
                  <a:pos x="383" y="18"/>
                </a:cxn>
                <a:cxn ang="0">
                  <a:pos x="307" y="38"/>
                </a:cxn>
              </a:cxnLst>
              <a:rect l="0" t="0" r="r" b="b"/>
              <a:pathLst>
                <a:path w="751" h="353">
                  <a:moveTo>
                    <a:pt x="749" y="152"/>
                  </a:moveTo>
                  <a:lnTo>
                    <a:pt x="749" y="152"/>
                  </a:lnTo>
                  <a:lnTo>
                    <a:pt x="744" y="154"/>
                  </a:lnTo>
                  <a:lnTo>
                    <a:pt x="741" y="156"/>
                  </a:lnTo>
                  <a:lnTo>
                    <a:pt x="737" y="156"/>
                  </a:lnTo>
                  <a:lnTo>
                    <a:pt x="733" y="155"/>
                  </a:lnTo>
                  <a:lnTo>
                    <a:pt x="733" y="155"/>
                  </a:lnTo>
                  <a:lnTo>
                    <a:pt x="723" y="165"/>
                  </a:lnTo>
                  <a:lnTo>
                    <a:pt x="712" y="172"/>
                  </a:lnTo>
                  <a:lnTo>
                    <a:pt x="699" y="180"/>
                  </a:lnTo>
                  <a:lnTo>
                    <a:pt x="687" y="187"/>
                  </a:lnTo>
                  <a:lnTo>
                    <a:pt x="661" y="201"/>
                  </a:lnTo>
                  <a:lnTo>
                    <a:pt x="635" y="216"/>
                  </a:lnTo>
                  <a:lnTo>
                    <a:pt x="635" y="216"/>
                  </a:lnTo>
                  <a:lnTo>
                    <a:pt x="615" y="227"/>
                  </a:lnTo>
                  <a:lnTo>
                    <a:pt x="596" y="237"/>
                  </a:lnTo>
                  <a:lnTo>
                    <a:pt x="555" y="259"/>
                  </a:lnTo>
                  <a:lnTo>
                    <a:pt x="515" y="280"/>
                  </a:lnTo>
                  <a:lnTo>
                    <a:pt x="494" y="292"/>
                  </a:lnTo>
                  <a:lnTo>
                    <a:pt x="475" y="305"/>
                  </a:lnTo>
                  <a:lnTo>
                    <a:pt x="475" y="305"/>
                  </a:lnTo>
                  <a:lnTo>
                    <a:pt x="458" y="317"/>
                  </a:lnTo>
                  <a:lnTo>
                    <a:pt x="438" y="329"/>
                  </a:lnTo>
                  <a:lnTo>
                    <a:pt x="438" y="329"/>
                  </a:lnTo>
                  <a:lnTo>
                    <a:pt x="424" y="338"/>
                  </a:lnTo>
                  <a:lnTo>
                    <a:pt x="411" y="346"/>
                  </a:lnTo>
                  <a:lnTo>
                    <a:pt x="405" y="349"/>
                  </a:lnTo>
                  <a:lnTo>
                    <a:pt x="398" y="351"/>
                  </a:lnTo>
                  <a:lnTo>
                    <a:pt x="393" y="353"/>
                  </a:lnTo>
                  <a:lnTo>
                    <a:pt x="388" y="353"/>
                  </a:lnTo>
                  <a:lnTo>
                    <a:pt x="388" y="353"/>
                  </a:lnTo>
                  <a:lnTo>
                    <a:pt x="378" y="351"/>
                  </a:lnTo>
                  <a:lnTo>
                    <a:pt x="368" y="347"/>
                  </a:lnTo>
                  <a:lnTo>
                    <a:pt x="358" y="343"/>
                  </a:lnTo>
                  <a:lnTo>
                    <a:pt x="349" y="338"/>
                  </a:lnTo>
                  <a:lnTo>
                    <a:pt x="330" y="328"/>
                  </a:lnTo>
                  <a:lnTo>
                    <a:pt x="320" y="323"/>
                  </a:lnTo>
                  <a:lnTo>
                    <a:pt x="309" y="319"/>
                  </a:lnTo>
                  <a:lnTo>
                    <a:pt x="309" y="319"/>
                  </a:lnTo>
                  <a:lnTo>
                    <a:pt x="260" y="301"/>
                  </a:lnTo>
                  <a:lnTo>
                    <a:pt x="210" y="282"/>
                  </a:lnTo>
                  <a:lnTo>
                    <a:pt x="185" y="273"/>
                  </a:lnTo>
                  <a:lnTo>
                    <a:pt x="160" y="261"/>
                  </a:lnTo>
                  <a:lnTo>
                    <a:pt x="138" y="249"/>
                  </a:lnTo>
                  <a:lnTo>
                    <a:pt x="115" y="235"/>
                  </a:lnTo>
                  <a:lnTo>
                    <a:pt x="115" y="235"/>
                  </a:lnTo>
                  <a:lnTo>
                    <a:pt x="104" y="231"/>
                  </a:lnTo>
                  <a:lnTo>
                    <a:pt x="93" y="228"/>
                  </a:lnTo>
                  <a:lnTo>
                    <a:pt x="73" y="218"/>
                  </a:lnTo>
                  <a:lnTo>
                    <a:pt x="54" y="207"/>
                  </a:lnTo>
                  <a:lnTo>
                    <a:pt x="36" y="195"/>
                  </a:lnTo>
                  <a:lnTo>
                    <a:pt x="36" y="195"/>
                  </a:lnTo>
                  <a:lnTo>
                    <a:pt x="20" y="189"/>
                  </a:lnTo>
                  <a:lnTo>
                    <a:pt x="14" y="186"/>
                  </a:lnTo>
                  <a:lnTo>
                    <a:pt x="8" y="182"/>
                  </a:lnTo>
                  <a:lnTo>
                    <a:pt x="3" y="177"/>
                  </a:lnTo>
                  <a:lnTo>
                    <a:pt x="1" y="173"/>
                  </a:lnTo>
                  <a:lnTo>
                    <a:pt x="0" y="167"/>
                  </a:lnTo>
                  <a:lnTo>
                    <a:pt x="2" y="160"/>
                  </a:lnTo>
                  <a:lnTo>
                    <a:pt x="2" y="160"/>
                  </a:lnTo>
                  <a:lnTo>
                    <a:pt x="6" y="154"/>
                  </a:lnTo>
                  <a:lnTo>
                    <a:pt x="13" y="147"/>
                  </a:lnTo>
                  <a:lnTo>
                    <a:pt x="20" y="142"/>
                  </a:lnTo>
                  <a:lnTo>
                    <a:pt x="29" y="136"/>
                  </a:lnTo>
                  <a:lnTo>
                    <a:pt x="47" y="126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124" y="90"/>
                  </a:lnTo>
                  <a:lnTo>
                    <a:pt x="188" y="62"/>
                  </a:lnTo>
                  <a:lnTo>
                    <a:pt x="221" y="49"/>
                  </a:lnTo>
                  <a:lnTo>
                    <a:pt x="255" y="36"/>
                  </a:lnTo>
                  <a:lnTo>
                    <a:pt x="289" y="24"/>
                  </a:lnTo>
                  <a:lnTo>
                    <a:pt x="322" y="13"/>
                  </a:lnTo>
                  <a:lnTo>
                    <a:pt x="322" y="13"/>
                  </a:lnTo>
                  <a:lnTo>
                    <a:pt x="340" y="7"/>
                  </a:lnTo>
                  <a:lnTo>
                    <a:pt x="356" y="3"/>
                  </a:lnTo>
                  <a:lnTo>
                    <a:pt x="364" y="1"/>
                  </a:lnTo>
                  <a:lnTo>
                    <a:pt x="371" y="0"/>
                  </a:lnTo>
                  <a:lnTo>
                    <a:pt x="380" y="0"/>
                  </a:lnTo>
                  <a:lnTo>
                    <a:pt x="390" y="1"/>
                  </a:lnTo>
                  <a:lnTo>
                    <a:pt x="390" y="1"/>
                  </a:lnTo>
                  <a:lnTo>
                    <a:pt x="394" y="2"/>
                  </a:lnTo>
                  <a:lnTo>
                    <a:pt x="397" y="3"/>
                  </a:lnTo>
                  <a:lnTo>
                    <a:pt x="400" y="5"/>
                  </a:lnTo>
                  <a:lnTo>
                    <a:pt x="403" y="6"/>
                  </a:lnTo>
                  <a:lnTo>
                    <a:pt x="403" y="6"/>
                  </a:lnTo>
                  <a:lnTo>
                    <a:pt x="409" y="6"/>
                  </a:lnTo>
                  <a:lnTo>
                    <a:pt x="413" y="5"/>
                  </a:lnTo>
                  <a:lnTo>
                    <a:pt x="417" y="4"/>
                  </a:lnTo>
                  <a:lnTo>
                    <a:pt x="419" y="4"/>
                  </a:lnTo>
                  <a:lnTo>
                    <a:pt x="419" y="4"/>
                  </a:lnTo>
                  <a:lnTo>
                    <a:pt x="422" y="5"/>
                  </a:lnTo>
                  <a:lnTo>
                    <a:pt x="422" y="6"/>
                  </a:lnTo>
                  <a:lnTo>
                    <a:pt x="422" y="6"/>
                  </a:lnTo>
                  <a:lnTo>
                    <a:pt x="436" y="14"/>
                  </a:lnTo>
                  <a:lnTo>
                    <a:pt x="449" y="21"/>
                  </a:lnTo>
                  <a:lnTo>
                    <a:pt x="464" y="28"/>
                  </a:lnTo>
                  <a:lnTo>
                    <a:pt x="479" y="33"/>
                  </a:lnTo>
                  <a:lnTo>
                    <a:pt x="509" y="43"/>
                  </a:lnTo>
                  <a:lnTo>
                    <a:pt x="540" y="52"/>
                  </a:lnTo>
                  <a:lnTo>
                    <a:pt x="540" y="52"/>
                  </a:lnTo>
                  <a:lnTo>
                    <a:pt x="570" y="61"/>
                  </a:lnTo>
                  <a:lnTo>
                    <a:pt x="599" y="68"/>
                  </a:lnTo>
                  <a:lnTo>
                    <a:pt x="599" y="68"/>
                  </a:lnTo>
                  <a:lnTo>
                    <a:pt x="651" y="81"/>
                  </a:lnTo>
                  <a:lnTo>
                    <a:pt x="697" y="95"/>
                  </a:lnTo>
                  <a:lnTo>
                    <a:pt x="697" y="95"/>
                  </a:lnTo>
                  <a:lnTo>
                    <a:pt x="721" y="102"/>
                  </a:lnTo>
                  <a:lnTo>
                    <a:pt x="742" y="111"/>
                  </a:lnTo>
                  <a:lnTo>
                    <a:pt x="742" y="111"/>
                  </a:lnTo>
                  <a:lnTo>
                    <a:pt x="746" y="120"/>
                  </a:lnTo>
                  <a:lnTo>
                    <a:pt x="750" y="129"/>
                  </a:lnTo>
                  <a:lnTo>
                    <a:pt x="751" y="135"/>
                  </a:lnTo>
                  <a:lnTo>
                    <a:pt x="751" y="140"/>
                  </a:lnTo>
                  <a:lnTo>
                    <a:pt x="751" y="145"/>
                  </a:lnTo>
                  <a:lnTo>
                    <a:pt x="749" y="152"/>
                  </a:lnTo>
                  <a:lnTo>
                    <a:pt x="749" y="152"/>
                  </a:lnTo>
                  <a:close/>
                  <a:moveTo>
                    <a:pt x="440" y="308"/>
                  </a:moveTo>
                  <a:lnTo>
                    <a:pt x="440" y="308"/>
                  </a:lnTo>
                  <a:lnTo>
                    <a:pt x="459" y="295"/>
                  </a:lnTo>
                  <a:lnTo>
                    <a:pt x="479" y="283"/>
                  </a:lnTo>
                  <a:lnTo>
                    <a:pt x="521" y="261"/>
                  </a:lnTo>
                  <a:lnTo>
                    <a:pt x="563" y="238"/>
                  </a:lnTo>
                  <a:lnTo>
                    <a:pt x="605" y="216"/>
                  </a:lnTo>
                  <a:lnTo>
                    <a:pt x="605" y="216"/>
                  </a:lnTo>
                  <a:lnTo>
                    <a:pt x="634" y="200"/>
                  </a:lnTo>
                  <a:lnTo>
                    <a:pt x="668" y="181"/>
                  </a:lnTo>
                  <a:lnTo>
                    <a:pt x="685" y="171"/>
                  </a:lnTo>
                  <a:lnTo>
                    <a:pt x="700" y="160"/>
                  </a:lnTo>
                  <a:lnTo>
                    <a:pt x="714" y="151"/>
                  </a:lnTo>
                  <a:lnTo>
                    <a:pt x="724" y="141"/>
                  </a:lnTo>
                  <a:lnTo>
                    <a:pt x="724" y="141"/>
                  </a:lnTo>
                  <a:lnTo>
                    <a:pt x="726" y="138"/>
                  </a:lnTo>
                  <a:lnTo>
                    <a:pt x="728" y="131"/>
                  </a:lnTo>
                  <a:lnTo>
                    <a:pt x="728" y="128"/>
                  </a:lnTo>
                  <a:lnTo>
                    <a:pt x="726" y="126"/>
                  </a:lnTo>
                  <a:lnTo>
                    <a:pt x="724" y="123"/>
                  </a:lnTo>
                  <a:lnTo>
                    <a:pt x="718" y="122"/>
                  </a:lnTo>
                  <a:lnTo>
                    <a:pt x="718" y="122"/>
                  </a:lnTo>
                  <a:lnTo>
                    <a:pt x="675" y="149"/>
                  </a:lnTo>
                  <a:lnTo>
                    <a:pt x="630" y="173"/>
                  </a:lnTo>
                  <a:lnTo>
                    <a:pt x="539" y="223"/>
                  </a:lnTo>
                  <a:lnTo>
                    <a:pt x="494" y="248"/>
                  </a:lnTo>
                  <a:lnTo>
                    <a:pt x="449" y="274"/>
                  </a:lnTo>
                  <a:lnTo>
                    <a:pt x="406" y="301"/>
                  </a:lnTo>
                  <a:lnTo>
                    <a:pt x="363" y="327"/>
                  </a:lnTo>
                  <a:lnTo>
                    <a:pt x="363" y="327"/>
                  </a:lnTo>
                  <a:lnTo>
                    <a:pt x="368" y="331"/>
                  </a:lnTo>
                  <a:lnTo>
                    <a:pt x="373" y="332"/>
                  </a:lnTo>
                  <a:lnTo>
                    <a:pt x="383" y="334"/>
                  </a:lnTo>
                  <a:lnTo>
                    <a:pt x="393" y="333"/>
                  </a:lnTo>
                  <a:lnTo>
                    <a:pt x="403" y="331"/>
                  </a:lnTo>
                  <a:lnTo>
                    <a:pt x="413" y="326"/>
                  </a:lnTo>
                  <a:lnTo>
                    <a:pt x="422" y="321"/>
                  </a:lnTo>
                  <a:lnTo>
                    <a:pt x="431" y="314"/>
                  </a:lnTo>
                  <a:lnTo>
                    <a:pt x="440" y="308"/>
                  </a:lnTo>
                  <a:lnTo>
                    <a:pt x="440" y="308"/>
                  </a:lnTo>
                  <a:close/>
                  <a:moveTo>
                    <a:pt x="602" y="87"/>
                  </a:moveTo>
                  <a:lnTo>
                    <a:pt x="602" y="87"/>
                  </a:lnTo>
                  <a:lnTo>
                    <a:pt x="592" y="90"/>
                  </a:lnTo>
                  <a:lnTo>
                    <a:pt x="581" y="95"/>
                  </a:lnTo>
                  <a:lnTo>
                    <a:pt x="570" y="101"/>
                  </a:lnTo>
                  <a:lnTo>
                    <a:pt x="561" y="109"/>
                  </a:lnTo>
                  <a:lnTo>
                    <a:pt x="540" y="125"/>
                  </a:lnTo>
                  <a:lnTo>
                    <a:pt x="531" y="131"/>
                  </a:lnTo>
                  <a:lnTo>
                    <a:pt x="521" y="138"/>
                  </a:lnTo>
                  <a:lnTo>
                    <a:pt x="521" y="138"/>
                  </a:lnTo>
                  <a:lnTo>
                    <a:pt x="471" y="165"/>
                  </a:lnTo>
                  <a:lnTo>
                    <a:pt x="419" y="190"/>
                  </a:lnTo>
                  <a:lnTo>
                    <a:pt x="419" y="190"/>
                  </a:lnTo>
                  <a:lnTo>
                    <a:pt x="401" y="201"/>
                  </a:lnTo>
                  <a:lnTo>
                    <a:pt x="384" y="213"/>
                  </a:lnTo>
                  <a:lnTo>
                    <a:pt x="367" y="225"/>
                  </a:lnTo>
                  <a:lnTo>
                    <a:pt x="349" y="235"/>
                  </a:lnTo>
                  <a:lnTo>
                    <a:pt x="349" y="235"/>
                  </a:lnTo>
                  <a:lnTo>
                    <a:pt x="332" y="244"/>
                  </a:lnTo>
                  <a:lnTo>
                    <a:pt x="316" y="252"/>
                  </a:lnTo>
                  <a:lnTo>
                    <a:pt x="301" y="261"/>
                  </a:lnTo>
                  <a:lnTo>
                    <a:pt x="293" y="266"/>
                  </a:lnTo>
                  <a:lnTo>
                    <a:pt x="287" y="273"/>
                  </a:lnTo>
                  <a:lnTo>
                    <a:pt x="287" y="273"/>
                  </a:lnTo>
                  <a:lnTo>
                    <a:pt x="281" y="274"/>
                  </a:lnTo>
                  <a:lnTo>
                    <a:pt x="276" y="275"/>
                  </a:lnTo>
                  <a:lnTo>
                    <a:pt x="274" y="276"/>
                  </a:lnTo>
                  <a:lnTo>
                    <a:pt x="272" y="277"/>
                  </a:lnTo>
                  <a:lnTo>
                    <a:pt x="271" y="279"/>
                  </a:lnTo>
                  <a:lnTo>
                    <a:pt x="271" y="281"/>
                  </a:lnTo>
                  <a:lnTo>
                    <a:pt x="271" y="281"/>
                  </a:lnTo>
                  <a:lnTo>
                    <a:pt x="272" y="286"/>
                  </a:lnTo>
                  <a:lnTo>
                    <a:pt x="274" y="288"/>
                  </a:lnTo>
                  <a:lnTo>
                    <a:pt x="276" y="290"/>
                  </a:lnTo>
                  <a:lnTo>
                    <a:pt x="279" y="291"/>
                  </a:lnTo>
                  <a:lnTo>
                    <a:pt x="287" y="292"/>
                  </a:lnTo>
                  <a:lnTo>
                    <a:pt x="294" y="294"/>
                  </a:lnTo>
                  <a:lnTo>
                    <a:pt x="294" y="294"/>
                  </a:lnTo>
                  <a:lnTo>
                    <a:pt x="301" y="297"/>
                  </a:lnTo>
                  <a:lnTo>
                    <a:pt x="307" y="301"/>
                  </a:lnTo>
                  <a:lnTo>
                    <a:pt x="320" y="309"/>
                  </a:lnTo>
                  <a:lnTo>
                    <a:pt x="327" y="313"/>
                  </a:lnTo>
                  <a:lnTo>
                    <a:pt x="334" y="317"/>
                  </a:lnTo>
                  <a:lnTo>
                    <a:pt x="340" y="319"/>
                  </a:lnTo>
                  <a:lnTo>
                    <a:pt x="347" y="319"/>
                  </a:lnTo>
                  <a:lnTo>
                    <a:pt x="347" y="319"/>
                  </a:lnTo>
                  <a:lnTo>
                    <a:pt x="351" y="318"/>
                  </a:lnTo>
                  <a:lnTo>
                    <a:pt x="355" y="316"/>
                  </a:lnTo>
                  <a:lnTo>
                    <a:pt x="364" y="309"/>
                  </a:lnTo>
                  <a:lnTo>
                    <a:pt x="373" y="302"/>
                  </a:lnTo>
                  <a:lnTo>
                    <a:pt x="383" y="295"/>
                  </a:lnTo>
                  <a:lnTo>
                    <a:pt x="383" y="295"/>
                  </a:lnTo>
                  <a:lnTo>
                    <a:pt x="406" y="282"/>
                  </a:lnTo>
                  <a:lnTo>
                    <a:pt x="430" y="270"/>
                  </a:lnTo>
                  <a:lnTo>
                    <a:pt x="483" y="241"/>
                  </a:lnTo>
                  <a:lnTo>
                    <a:pt x="483" y="241"/>
                  </a:lnTo>
                  <a:lnTo>
                    <a:pt x="533" y="211"/>
                  </a:lnTo>
                  <a:lnTo>
                    <a:pt x="581" y="182"/>
                  </a:lnTo>
                  <a:lnTo>
                    <a:pt x="581" y="182"/>
                  </a:lnTo>
                  <a:lnTo>
                    <a:pt x="612" y="166"/>
                  </a:lnTo>
                  <a:lnTo>
                    <a:pt x="643" y="150"/>
                  </a:lnTo>
                  <a:lnTo>
                    <a:pt x="673" y="134"/>
                  </a:lnTo>
                  <a:lnTo>
                    <a:pt x="686" y="125"/>
                  </a:lnTo>
                  <a:lnTo>
                    <a:pt x="699" y="116"/>
                  </a:lnTo>
                  <a:lnTo>
                    <a:pt x="699" y="116"/>
                  </a:lnTo>
                  <a:lnTo>
                    <a:pt x="700" y="115"/>
                  </a:lnTo>
                  <a:lnTo>
                    <a:pt x="701" y="114"/>
                  </a:lnTo>
                  <a:lnTo>
                    <a:pt x="701" y="114"/>
                  </a:lnTo>
                  <a:lnTo>
                    <a:pt x="689" y="112"/>
                  </a:lnTo>
                  <a:lnTo>
                    <a:pt x="676" y="108"/>
                  </a:lnTo>
                  <a:lnTo>
                    <a:pt x="651" y="98"/>
                  </a:lnTo>
                  <a:lnTo>
                    <a:pt x="638" y="93"/>
                  </a:lnTo>
                  <a:lnTo>
                    <a:pt x="625" y="90"/>
                  </a:lnTo>
                  <a:lnTo>
                    <a:pt x="613" y="87"/>
                  </a:lnTo>
                  <a:lnTo>
                    <a:pt x="602" y="87"/>
                  </a:lnTo>
                  <a:lnTo>
                    <a:pt x="602" y="87"/>
                  </a:lnTo>
                  <a:close/>
                  <a:moveTo>
                    <a:pt x="503" y="58"/>
                  </a:moveTo>
                  <a:lnTo>
                    <a:pt x="503" y="58"/>
                  </a:lnTo>
                  <a:lnTo>
                    <a:pt x="483" y="71"/>
                  </a:lnTo>
                  <a:lnTo>
                    <a:pt x="461" y="84"/>
                  </a:lnTo>
                  <a:lnTo>
                    <a:pt x="440" y="96"/>
                  </a:lnTo>
                  <a:lnTo>
                    <a:pt x="417" y="109"/>
                  </a:lnTo>
                  <a:lnTo>
                    <a:pt x="395" y="120"/>
                  </a:lnTo>
                  <a:lnTo>
                    <a:pt x="371" y="130"/>
                  </a:lnTo>
                  <a:lnTo>
                    <a:pt x="347" y="141"/>
                  </a:lnTo>
                  <a:lnTo>
                    <a:pt x="322" y="150"/>
                  </a:lnTo>
                  <a:lnTo>
                    <a:pt x="322" y="150"/>
                  </a:lnTo>
                  <a:lnTo>
                    <a:pt x="304" y="162"/>
                  </a:lnTo>
                  <a:lnTo>
                    <a:pt x="284" y="174"/>
                  </a:lnTo>
                  <a:lnTo>
                    <a:pt x="244" y="198"/>
                  </a:lnTo>
                  <a:lnTo>
                    <a:pt x="203" y="220"/>
                  </a:lnTo>
                  <a:lnTo>
                    <a:pt x="183" y="232"/>
                  </a:lnTo>
                  <a:lnTo>
                    <a:pt x="164" y="244"/>
                  </a:lnTo>
                  <a:lnTo>
                    <a:pt x="164" y="244"/>
                  </a:lnTo>
                  <a:lnTo>
                    <a:pt x="186" y="255"/>
                  </a:lnTo>
                  <a:lnTo>
                    <a:pt x="207" y="265"/>
                  </a:lnTo>
                  <a:lnTo>
                    <a:pt x="231" y="275"/>
                  </a:lnTo>
                  <a:lnTo>
                    <a:pt x="255" y="283"/>
                  </a:lnTo>
                  <a:lnTo>
                    <a:pt x="255" y="283"/>
                  </a:lnTo>
                  <a:lnTo>
                    <a:pt x="254" y="279"/>
                  </a:lnTo>
                  <a:lnTo>
                    <a:pt x="252" y="277"/>
                  </a:lnTo>
                  <a:lnTo>
                    <a:pt x="251" y="274"/>
                  </a:lnTo>
                  <a:lnTo>
                    <a:pt x="252" y="271"/>
                  </a:lnTo>
                  <a:lnTo>
                    <a:pt x="252" y="271"/>
                  </a:lnTo>
                  <a:lnTo>
                    <a:pt x="294" y="247"/>
                  </a:lnTo>
                  <a:lnTo>
                    <a:pt x="335" y="225"/>
                  </a:lnTo>
                  <a:lnTo>
                    <a:pt x="418" y="178"/>
                  </a:lnTo>
                  <a:lnTo>
                    <a:pt x="460" y="156"/>
                  </a:lnTo>
                  <a:lnTo>
                    <a:pt x="500" y="131"/>
                  </a:lnTo>
                  <a:lnTo>
                    <a:pt x="539" y="107"/>
                  </a:lnTo>
                  <a:lnTo>
                    <a:pt x="578" y="81"/>
                  </a:lnTo>
                  <a:lnTo>
                    <a:pt x="578" y="81"/>
                  </a:lnTo>
                  <a:lnTo>
                    <a:pt x="560" y="77"/>
                  </a:lnTo>
                  <a:lnTo>
                    <a:pt x="540" y="70"/>
                  </a:lnTo>
                  <a:lnTo>
                    <a:pt x="503" y="58"/>
                  </a:lnTo>
                  <a:lnTo>
                    <a:pt x="503" y="58"/>
                  </a:lnTo>
                  <a:close/>
                  <a:moveTo>
                    <a:pt x="408" y="28"/>
                  </a:moveTo>
                  <a:lnTo>
                    <a:pt x="408" y="28"/>
                  </a:lnTo>
                  <a:lnTo>
                    <a:pt x="378" y="40"/>
                  </a:lnTo>
                  <a:lnTo>
                    <a:pt x="349" y="53"/>
                  </a:lnTo>
                  <a:lnTo>
                    <a:pt x="321" y="66"/>
                  </a:lnTo>
                  <a:lnTo>
                    <a:pt x="292" y="79"/>
                  </a:lnTo>
                  <a:lnTo>
                    <a:pt x="292" y="79"/>
                  </a:lnTo>
                  <a:lnTo>
                    <a:pt x="270" y="87"/>
                  </a:lnTo>
                  <a:lnTo>
                    <a:pt x="248" y="95"/>
                  </a:lnTo>
                  <a:lnTo>
                    <a:pt x="226" y="104"/>
                  </a:lnTo>
                  <a:lnTo>
                    <a:pt x="204" y="112"/>
                  </a:lnTo>
                  <a:lnTo>
                    <a:pt x="204" y="112"/>
                  </a:lnTo>
                  <a:lnTo>
                    <a:pt x="198" y="117"/>
                  </a:lnTo>
                  <a:lnTo>
                    <a:pt x="190" y="123"/>
                  </a:lnTo>
                  <a:lnTo>
                    <a:pt x="184" y="128"/>
                  </a:lnTo>
                  <a:lnTo>
                    <a:pt x="176" y="132"/>
                  </a:lnTo>
                  <a:lnTo>
                    <a:pt x="176" y="132"/>
                  </a:lnTo>
                  <a:lnTo>
                    <a:pt x="119" y="161"/>
                  </a:lnTo>
                  <a:lnTo>
                    <a:pt x="63" y="190"/>
                  </a:lnTo>
                  <a:lnTo>
                    <a:pt x="63" y="190"/>
                  </a:lnTo>
                  <a:lnTo>
                    <a:pt x="72" y="198"/>
                  </a:lnTo>
                  <a:lnTo>
                    <a:pt x="81" y="204"/>
                  </a:lnTo>
                  <a:lnTo>
                    <a:pt x="92" y="210"/>
                  </a:lnTo>
                  <a:lnTo>
                    <a:pt x="103" y="215"/>
                  </a:lnTo>
                  <a:lnTo>
                    <a:pt x="125" y="225"/>
                  </a:lnTo>
                  <a:lnTo>
                    <a:pt x="136" y="230"/>
                  </a:lnTo>
                  <a:lnTo>
                    <a:pt x="146" y="235"/>
                  </a:lnTo>
                  <a:lnTo>
                    <a:pt x="146" y="235"/>
                  </a:lnTo>
                  <a:lnTo>
                    <a:pt x="173" y="221"/>
                  </a:lnTo>
                  <a:lnTo>
                    <a:pt x="200" y="206"/>
                  </a:lnTo>
                  <a:lnTo>
                    <a:pt x="252" y="174"/>
                  </a:lnTo>
                  <a:lnTo>
                    <a:pt x="279" y="159"/>
                  </a:lnTo>
                  <a:lnTo>
                    <a:pt x="306" y="144"/>
                  </a:lnTo>
                  <a:lnTo>
                    <a:pt x="334" y="132"/>
                  </a:lnTo>
                  <a:lnTo>
                    <a:pt x="349" y="126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78" y="113"/>
                  </a:lnTo>
                  <a:lnTo>
                    <a:pt x="393" y="105"/>
                  </a:lnTo>
                  <a:lnTo>
                    <a:pt x="423" y="89"/>
                  </a:lnTo>
                  <a:lnTo>
                    <a:pt x="454" y="72"/>
                  </a:lnTo>
                  <a:lnTo>
                    <a:pt x="468" y="65"/>
                  </a:lnTo>
                  <a:lnTo>
                    <a:pt x="483" y="55"/>
                  </a:lnTo>
                  <a:lnTo>
                    <a:pt x="483" y="55"/>
                  </a:lnTo>
                  <a:lnTo>
                    <a:pt x="484" y="53"/>
                  </a:lnTo>
                  <a:lnTo>
                    <a:pt x="484" y="52"/>
                  </a:lnTo>
                  <a:lnTo>
                    <a:pt x="484" y="50"/>
                  </a:lnTo>
                  <a:lnTo>
                    <a:pt x="484" y="50"/>
                  </a:lnTo>
                  <a:lnTo>
                    <a:pt x="462" y="45"/>
                  </a:lnTo>
                  <a:lnTo>
                    <a:pt x="444" y="39"/>
                  </a:lnTo>
                  <a:lnTo>
                    <a:pt x="426" y="33"/>
                  </a:lnTo>
                  <a:lnTo>
                    <a:pt x="408" y="28"/>
                  </a:lnTo>
                  <a:lnTo>
                    <a:pt x="408" y="28"/>
                  </a:lnTo>
                  <a:close/>
                  <a:moveTo>
                    <a:pt x="295" y="41"/>
                  </a:moveTo>
                  <a:lnTo>
                    <a:pt x="295" y="41"/>
                  </a:lnTo>
                  <a:lnTo>
                    <a:pt x="293" y="41"/>
                  </a:lnTo>
                  <a:lnTo>
                    <a:pt x="291" y="40"/>
                  </a:lnTo>
                  <a:lnTo>
                    <a:pt x="287" y="39"/>
                  </a:lnTo>
                  <a:lnTo>
                    <a:pt x="287" y="39"/>
                  </a:lnTo>
                  <a:lnTo>
                    <a:pt x="279" y="41"/>
                  </a:lnTo>
                  <a:lnTo>
                    <a:pt x="272" y="45"/>
                  </a:lnTo>
                  <a:lnTo>
                    <a:pt x="255" y="52"/>
                  </a:lnTo>
                  <a:lnTo>
                    <a:pt x="255" y="52"/>
                  </a:lnTo>
                  <a:lnTo>
                    <a:pt x="232" y="61"/>
                  </a:lnTo>
                  <a:lnTo>
                    <a:pt x="212" y="69"/>
                  </a:lnTo>
                  <a:lnTo>
                    <a:pt x="193" y="78"/>
                  </a:lnTo>
                  <a:lnTo>
                    <a:pt x="173" y="85"/>
                  </a:lnTo>
                  <a:lnTo>
                    <a:pt x="173" y="85"/>
                  </a:lnTo>
                  <a:lnTo>
                    <a:pt x="163" y="89"/>
                  </a:lnTo>
                  <a:lnTo>
                    <a:pt x="153" y="92"/>
                  </a:lnTo>
                  <a:lnTo>
                    <a:pt x="143" y="95"/>
                  </a:lnTo>
                  <a:lnTo>
                    <a:pt x="134" y="98"/>
                  </a:lnTo>
                  <a:lnTo>
                    <a:pt x="134" y="98"/>
                  </a:lnTo>
                  <a:lnTo>
                    <a:pt x="124" y="104"/>
                  </a:lnTo>
                  <a:lnTo>
                    <a:pt x="114" y="110"/>
                  </a:lnTo>
                  <a:lnTo>
                    <a:pt x="106" y="116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72" y="132"/>
                  </a:lnTo>
                  <a:lnTo>
                    <a:pt x="60" y="139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43" y="149"/>
                  </a:lnTo>
                  <a:lnTo>
                    <a:pt x="34" y="152"/>
                  </a:lnTo>
                  <a:lnTo>
                    <a:pt x="28" y="156"/>
                  </a:lnTo>
                  <a:lnTo>
                    <a:pt x="24" y="158"/>
                  </a:lnTo>
                  <a:lnTo>
                    <a:pt x="21" y="162"/>
                  </a:lnTo>
                  <a:lnTo>
                    <a:pt x="21" y="162"/>
                  </a:lnTo>
                  <a:lnTo>
                    <a:pt x="25" y="169"/>
                  </a:lnTo>
                  <a:lnTo>
                    <a:pt x="30" y="174"/>
                  </a:lnTo>
                  <a:lnTo>
                    <a:pt x="36" y="178"/>
                  </a:lnTo>
                  <a:lnTo>
                    <a:pt x="45" y="182"/>
                  </a:lnTo>
                  <a:lnTo>
                    <a:pt x="45" y="182"/>
                  </a:lnTo>
                  <a:lnTo>
                    <a:pt x="81" y="164"/>
                  </a:lnTo>
                  <a:lnTo>
                    <a:pt x="122" y="143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225" y="89"/>
                  </a:lnTo>
                  <a:lnTo>
                    <a:pt x="248" y="79"/>
                  </a:lnTo>
                  <a:lnTo>
                    <a:pt x="296" y="61"/>
                  </a:lnTo>
                  <a:lnTo>
                    <a:pt x="320" y="52"/>
                  </a:lnTo>
                  <a:lnTo>
                    <a:pt x="342" y="43"/>
                  </a:lnTo>
                  <a:lnTo>
                    <a:pt x="364" y="31"/>
                  </a:lnTo>
                  <a:lnTo>
                    <a:pt x="373" y="25"/>
                  </a:lnTo>
                  <a:lnTo>
                    <a:pt x="383" y="18"/>
                  </a:lnTo>
                  <a:lnTo>
                    <a:pt x="383" y="18"/>
                  </a:lnTo>
                  <a:lnTo>
                    <a:pt x="370" y="18"/>
                  </a:lnTo>
                  <a:lnTo>
                    <a:pt x="360" y="20"/>
                  </a:lnTo>
                  <a:lnTo>
                    <a:pt x="349" y="22"/>
                  </a:lnTo>
                  <a:lnTo>
                    <a:pt x="338" y="25"/>
                  </a:lnTo>
                  <a:lnTo>
                    <a:pt x="317" y="34"/>
                  </a:lnTo>
                  <a:lnTo>
                    <a:pt x="307" y="38"/>
                  </a:lnTo>
                  <a:lnTo>
                    <a:pt x="295" y="41"/>
                  </a:lnTo>
                  <a:lnTo>
                    <a:pt x="295" y="41"/>
                  </a:lnTo>
                  <a:close/>
                </a:path>
              </a:pathLst>
            </a:cu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Freeform 125"/>
            <p:cNvSpPr/>
            <p:nvPr/>
          </p:nvSpPr>
          <p:spPr bwMode="auto">
            <a:xfrm>
              <a:off x="6373813" y="2325688"/>
              <a:ext cx="15875" cy="19050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4" y="26"/>
                </a:cxn>
                <a:cxn ang="0">
                  <a:pos x="7" y="21"/>
                </a:cxn>
                <a:cxn ang="0">
                  <a:pos x="12" y="15"/>
                </a:cxn>
                <a:cxn ang="0">
                  <a:pos x="23" y="7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1" y="7"/>
                </a:cxn>
                <a:cxn ang="0">
                  <a:pos x="29" y="13"/>
                </a:cxn>
                <a:cxn ang="0">
                  <a:pos x="26" y="17"/>
                </a:cxn>
                <a:cxn ang="0">
                  <a:pos x="22" y="23"/>
                </a:cxn>
                <a:cxn ang="0">
                  <a:pos x="11" y="31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32" h="38">
                  <a:moveTo>
                    <a:pt x="0" y="38"/>
                  </a:moveTo>
                  <a:lnTo>
                    <a:pt x="0" y="38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7" y="21"/>
                  </a:lnTo>
                  <a:lnTo>
                    <a:pt x="12" y="15"/>
                  </a:lnTo>
                  <a:lnTo>
                    <a:pt x="23" y="7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1" y="7"/>
                  </a:lnTo>
                  <a:lnTo>
                    <a:pt x="29" y="13"/>
                  </a:lnTo>
                  <a:lnTo>
                    <a:pt x="26" y="17"/>
                  </a:lnTo>
                  <a:lnTo>
                    <a:pt x="22" y="23"/>
                  </a:lnTo>
                  <a:lnTo>
                    <a:pt x="11" y="31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Freeform 126"/>
            <p:cNvSpPr>
              <a:spLocks noEditPoints="1"/>
            </p:cNvSpPr>
            <p:nvPr/>
          </p:nvSpPr>
          <p:spPr bwMode="auto">
            <a:xfrm>
              <a:off x="6237288" y="2035175"/>
              <a:ext cx="817563" cy="560388"/>
            </a:xfrm>
            <a:custGeom>
              <a:avLst/>
              <a:gdLst/>
              <a:ahLst/>
              <a:cxnLst>
                <a:cxn ang="0">
                  <a:pos x="91" y="444"/>
                </a:cxn>
                <a:cxn ang="0">
                  <a:pos x="627" y="160"/>
                </a:cxn>
                <a:cxn ang="0">
                  <a:pos x="1233" y="59"/>
                </a:cxn>
                <a:cxn ang="0">
                  <a:pos x="1522" y="331"/>
                </a:cxn>
                <a:cxn ang="0">
                  <a:pos x="1023" y="693"/>
                </a:cxn>
                <a:cxn ang="0">
                  <a:pos x="734" y="978"/>
                </a:cxn>
                <a:cxn ang="0">
                  <a:pos x="458" y="947"/>
                </a:cxn>
                <a:cxn ang="0">
                  <a:pos x="44" y="670"/>
                </a:cxn>
                <a:cxn ang="0">
                  <a:pos x="1404" y="260"/>
                </a:cxn>
                <a:cxn ang="0">
                  <a:pos x="1033" y="662"/>
                </a:cxn>
                <a:cxn ang="0">
                  <a:pos x="1508" y="310"/>
                </a:cxn>
                <a:cxn ang="0">
                  <a:pos x="1513" y="172"/>
                </a:cxn>
                <a:cxn ang="0">
                  <a:pos x="1082" y="33"/>
                </a:cxn>
                <a:cxn ang="0">
                  <a:pos x="798" y="417"/>
                </a:cxn>
                <a:cxn ang="0">
                  <a:pos x="1519" y="172"/>
                </a:cxn>
                <a:cxn ang="0">
                  <a:pos x="873" y="810"/>
                </a:cxn>
                <a:cxn ang="0">
                  <a:pos x="836" y="624"/>
                </a:cxn>
                <a:cxn ang="0">
                  <a:pos x="854" y="662"/>
                </a:cxn>
                <a:cxn ang="0">
                  <a:pos x="782" y="603"/>
                </a:cxn>
                <a:cxn ang="0">
                  <a:pos x="705" y="720"/>
                </a:cxn>
                <a:cxn ang="0">
                  <a:pos x="828" y="779"/>
                </a:cxn>
                <a:cxn ang="0">
                  <a:pos x="601" y="867"/>
                </a:cxn>
                <a:cxn ang="0">
                  <a:pos x="545" y="584"/>
                </a:cxn>
                <a:cxn ang="0">
                  <a:pos x="556" y="690"/>
                </a:cxn>
                <a:cxn ang="0">
                  <a:pos x="697" y="704"/>
                </a:cxn>
                <a:cxn ang="0">
                  <a:pos x="601" y="702"/>
                </a:cxn>
                <a:cxn ang="0">
                  <a:pos x="537" y="841"/>
                </a:cxn>
                <a:cxn ang="0">
                  <a:pos x="664" y="775"/>
                </a:cxn>
                <a:cxn ang="0">
                  <a:pos x="589" y="877"/>
                </a:cxn>
                <a:cxn ang="0">
                  <a:pos x="488" y="818"/>
                </a:cxn>
                <a:cxn ang="0">
                  <a:pos x="326" y="777"/>
                </a:cxn>
                <a:cxn ang="0">
                  <a:pos x="227" y="667"/>
                </a:cxn>
                <a:cxn ang="0">
                  <a:pos x="119" y="605"/>
                </a:cxn>
                <a:cxn ang="0">
                  <a:pos x="626" y="1015"/>
                </a:cxn>
                <a:cxn ang="0">
                  <a:pos x="407" y="572"/>
                </a:cxn>
                <a:cxn ang="0">
                  <a:pos x="555" y="867"/>
                </a:cxn>
                <a:cxn ang="0">
                  <a:pos x="475" y="895"/>
                </a:cxn>
                <a:cxn ang="0">
                  <a:pos x="448" y="765"/>
                </a:cxn>
                <a:cxn ang="0">
                  <a:pos x="475" y="724"/>
                </a:cxn>
                <a:cxn ang="0">
                  <a:pos x="478" y="644"/>
                </a:cxn>
                <a:cxn ang="0">
                  <a:pos x="388" y="727"/>
                </a:cxn>
                <a:cxn ang="0">
                  <a:pos x="420" y="525"/>
                </a:cxn>
                <a:cxn ang="0">
                  <a:pos x="288" y="489"/>
                </a:cxn>
                <a:cxn ang="0">
                  <a:pos x="435" y="623"/>
                </a:cxn>
                <a:cxn ang="0">
                  <a:pos x="367" y="621"/>
                </a:cxn>
                <a:cxn ang="0">
                  <a:pos x="330" y="617"/>
                </a:cxn>
                <a:cxn ang="0">
                  <a:pos x="430" y="628"/>
                </a:cxn>
                <a:cxn ang="0">
                  <a:pos x="332" y="799"/>
                </a:cxn>
                <a:cxn ang="0">
                  <a:pos x="246" y="345"/>
                </a:cxn>
                <a:cxn ang="0">
                  <a:pos x="306" y="435"/>
                </a:cxn>
                <a:cxn ang="0">
                  <a:pos x="230" y="535"/>
                </a:cxn>
                <a:cxn ang="0">
                  <a:pos x="219" y="562"/>
                </a:cxn>
                <a:cxn ang="0">
                  <a:pos x="230" y="610"/>
                </a:cxn>
                <a:cxn ang="0">
                  <a:pos x="334" y="579"/>
                </a:cxn>
                <a:cxn ang="0">
                  <a:pos x="292" y="665"/>
                </a:cxn>
                <a:cxn ang="0">
                  <a:pos x="147" y="455"/>
                </a:cxn>
                <a:cxn ang="0">
                  <a:pos x="91" y="480"/>
                </a:cxn>
                <a:cxn ang="0">
                  <a:pos x="167" y="500"/>
                </a:cxn>
                <a:cxn ang="0">
                  <a:pos x="155" y="501"/>
                </a:cxn>
                <a:cxn ang="0">
                  <a:pos x="158" y="585"/>
                </a:cxn>
                <a:cxn ang="0">
                  <a:pos x="82" y="516"/>
                </a:cxn>
              </a:cxnLst>
              <a:rect l="0" t="0" r="r" b="b"/>
              <a:pathLst>
                <a:path w="1545" h="1058">
                  <a:moveTo>
                    <a:pt x="96" y="538"/>
                  </a:moveTo>
                  <a:lnTo>
                    <a:pt x="96" y="538"/>
                  </a:lnTo>
                  <a:lnTo>
                    <a:pt x="90" y="537"/>
                  </a:lnTo>
                  <a:lnTo>
                    <a:pt x="85" y="537"/>
                  </a:lnTo>
                  <a:lnTo>
                    <a:pt x="72" y="539"/>
                  </a:lnTo>
                  <a:lnTo>
                    <a:pt x="60" y="542"/>
                  </a:lnTo>
                  <a:lnTo>
                    <a:pt x="49" y="546"/>
                  </a:lnTo>
                  <a:lnTo>
                    <a:pt x="36" y="549"/>
                  </a:lnTo>
                  <a:lnTo>
                    <a:pt x="24" y="552"/>
                  </a:lnTo>
                  <a:lnTo>
                    <a:pt x="19" y="552"/>
                  </a:lnTo>
                  <a:lnTo>
                    <a:pt x="13" y="552"/>
                  </a:lnTo>
                  <a:lnTo>
                    <a:pt x="7" y="550"/>
                  </a:lnTo>
                  <a:lnTo>
                    <a:pt x="1" y="547"/>
                  </a:lnTo>
                  <a:lnTo>
                    <a:pt x="1" y="547"/>
                  </a:lnTo>
                  <a:lnTo>
                    <a:pt x="1" y="542"/>
                  </a:lnTo>
                  <a:lnTo>
                    <a:pt x="3" y="535"/>
                  </a:lnTo>
                  <a:lnTo>
                    <a:pt x="5" y="531"/>
                  </a:lnTo>
                  <a:lnTo>
                    <a:pt x="7" y="527"/>
                  </a:lnTo>
                  <a:lnTo>
                    <a:pt x="9" y="524"/>
                  </a:lnTo>
                  <a:lnTo>
                    <a:pt x="12" y="522"/>
                  </a:lnTo>
                  <a:lnTo>
                    <a:pt x="20" y="517"/>
                  </a:lnTo>
                  <a:lnTo>
                    <a:pt x="20" y="517"/>
                  </a:lnTo>
                  <a:lnTo>
                    <a:pt x="25" y="509"/>
                  </a:lnTo>
                  <a:lnTo>
                    <a:pt x="31" y="500"/>
                  </a:lnTo>
                  <a:lnTo>
                    <a:pt x="45" y="485"/>
                  </a:lnTo>
                  <a:lnTo>
                    <a:pt x="60" y="471"/>
                  </a:lnTo>
                  <a:lnTo>
                    <a:pt x="75" y="458"/>
                  </a:lnTo>
                  <a:lnTo>
                    <a:pt x="91" y="444"/>
                  </a:lnTo>
                  <a:lnTo>
                    <a:pt x="106" y="431"/>
                  </a:lnTo>
                  <a:lnTo>
                    <a:pt x="113" y="423"/>
                  </a:lnTo>
                  <a:lnTo>
                    <a:pt x="119" y="414"/>
                  </a:lnTo>
                  <a:lnTo>
                    <a:pt x="125" y="406"/>
                  </a:lnTo>
                  <a:lnTo>
                    <a:pt x="130" y="396"/>
                  </a:lnTo>
                  <a:lnTo>
                    <a:pt x="130" y="396"/>
                  </a:lnTo>
                  <a:lnTo>
                    <a:pt x="135" y="394"/>
                  </a:lnTo>
                  <a:lnTo>
                    <a:pt x="140" y="391"/>
                  </a:lnTo>
                  <a:lnTo>
                    <a:pt x="143" y="388"/>
                  </a:lnTo>
                  <a:lnTo>
                    <a:pt x="147" y="384"/>
                  </a:lnTo>
                  <a:lnTo>
                    <a:pt x="147" y="384"/>
                  </a:lnTo>
                  <a:lnTo>
                    <a:pt x="159" y="381"/>
                  </a:lnTo>
                  <a:lnTo>
                    <a:pt x="171" y="377"/>
                  </a:lnTo>
                  <a:lnTo>
                    <a:pt x="182" y="373"/>
                  </a:lnTo>
                  <a:lnTo>
                    <a:pt x="193" y="367"/>
                  </a:lnTo>
                  <a:lnTo>
                    <a:pt x="215" y="355"/>
                  </a:lnTo>
                  <a:lnTo>
                    <a:pt x="235" y="342"/>
                  </a:lnTo>
                  <a:lnTo>
                    <a:pt x="235" y="342"/>
                  </a:lnTo>
                  <a:lnTo>
                    <a:pt x="227" y="337"/>
                  </a:lnTo>
                  <a:lnTo>
                    <a:pt x="220" y="332"/>
                  </a:lnTo>
                  <a:lnTo>
                    <a:pt x="215" y="326"/>
                  </a:lnTo>
                  <a:lnTo>
                    <a:pt x="210" y="318"/>
                  </a:lnTo>
                  <a:lnTo>
                    <a:pt x="210" y="318"/>
                  </a:lnTo>
                  <a:lnTo>
                    <a:pt x="278" y="295"/>
                  </a:lnTo>
                  <a:lnTo>
                    <a:pt x="347" y="270"/>
                  </a:lnTo>
                  <a:lnTo>
                    <a:pt x="417" y="243"/>
                  </a:lnTo>
                  <a:lnTo>
                    <a:pt x="487" y="215"/>
                  </a:lnTo>
                  <a:lnTo>
                    <a:pt x="627" y="160"/>
                  </a:lnTo>
                  <a:lnTo>
                    <a:pt x="697" y="132"/>
                  </a:lnTo>
                  <a:lnTo>
                    <a:pt x="766" y="105"/>
                  </a:lnTo>
                  <a:lnTo>
                    <a:pt x="766" y="105"/>
                  </a:lnTo>
                  <a:lnTo>
                    <a:pt x="829" y="83"/>
                  </a:lnTo>
                  <a:lnTo>
                    <a:pt x="894" y="61"/>
                  </a:lnTo>
                  <a:lnTo>
                    <a:pt x="1026" y="19"/>
                  </a:lnTo>
                  <a:lnTo>
                    <a:pt x="1026" y="19"/>
                  </a:lnTo>
                  <a:lnTo>
                    <a:pt x="1052" y="13"/>
                  </a:lnTo>
                  <a:lnTo>
                    <a:pt x="1064" y="8"/>
                  </a:lnTo>
                  <a:lnTo>
                    <a:pt x="1069" y="4"/>
                  </a:lnTo>
                  <a:lnTo>
                    <a:pt x="1074" y="0"/>
                  </a:lnTo>
                  <a:lnTo>
                    <a:pt x="1074" y="0"/>
                  </a:lnTo>
                  <a:lnTo>
                    <a:pt x="1074" y="1"/>
                  </a:lnTo>
                  <a:lnTo>
                    <a:pt x="1075" y="2"/>
                  </a:lnTo>
                  <a:lnTo>
                    <a:pt x="1079" y="3"/>
                  </a:lnTo>
                  <a:lnTo>
                    <a:pt x="1081" y="4"/>
                  </a:lnTo>
                  <a:lnTo>
                    <a:pt x="1081" y="5"/>
                  </a:lnTo>
                  <a:lnTo>
                    <a:pt x="1081" y="8"/>
                  </a:lnTo>
                  <a:lnTo>
                    <a:pt x="1081" y="8"/>
                  </a:lnTo>
                  <a:lnTo>
                    <a:pt x="1084" y="4"/>
                  </a:lnTo>
                  <a:lnTo>
                    <a:pt x="1087" y="4"/>
                  </a:lnTo>
                  <a:lnTo>
                    <a:pt x="1099" y="3"/>
                  </a:lnTo>
                  <a:lnTo>
                    <a:pt x="1099" y="3"/>
                  </a:lnTo>
                  <a:lnTo>
                    <a:pt x="1109" y="10"/>
                  </a:lnTo>
                  <a:lnTo>
                    <a:pt x="1113" y="13"/>
                  </a:lnTo>
                  <a:lnTo>
                    <a:pt x="1116" y="18"/>
                  </a:lnTo>
                  <a:lnTo>
                    <a:pt x="1116" y="18"/>
                  </a:lnTo>
                  <a:lnTo>
                    <a:pt x="1233" y="59"/>
                  </a:lnTo>
                  <a:lnTo>
                    <a:pt x="1263" y="70"/>
                  </a:lnTo>
                  <a:lnTo>
                    <a:pt x="1291" y="78"/>
                  </a:lnTo>
                  <a:lnTo>
                    <a:pt x="1320" y="86"/>
                  </a:lnTo>
                  <a:lnTo>
                    <a:pt x="1346" y="92"/>
                  </a:lnTo>
                  <a:lnTo>
                    <a:pt x="1346" y="92"/>
                  </a:lnTo>
                  <a:lnTo>
                    <a:pt x="1391" y="110"/>
                  </a:lnTo>
                  <a:lnTo>
                    <a:pt x="1436" y="128"/>
                  </a:lnTo>
                  <a:lnTo>
                    <a:pt x="1460" y="136"/>
                  </a:lnTo>
                  <a:lnTo>
                    <a:pt x="1482" y="144"/>
                  </a:lnTo>
                  <a:lnTo>
                    <a:pt x="1506" y="151"/>
                  </a:lnTo>
                  <a:lnTo>
                    <a:pt x="1530" y="156"/>
                  </a:lnTo>
                  <a:lnTo>
                    <a:pt x="1530" y="156"/>
                  </a:lnTo>
                  <a:lnTo>
                    <a:pt x="1532" y="160"/>
                  </a:lnTo>
                  <a:lnTo>
                    <a:pt x="1534" y="161"/>
                  </a:lnTo>
                  <a:lnTo>
                    <a:pt x="1538" y="164"/>
                  </a:lnTo>
                  <a:lnTo>
                    <a:pt x="1542" y="167"/>
                  </a:lnTo>
                  <a:lnTo>
                    <a:pt x="1544" y="170"/>
                  </a:lnTo>
                  <a:lnTo>
                    <a:pt x="1545" y="172"/>
                  </a:lnTo>
                  <a:lnTo>
                    <a:pt x="1545" y="172"/>
                  </a:lnTo>
                  <a:lnTo>
                    <a:pt x="1539" y="211"/>
                  </a:lnTo>
                  <a:lnTo>
                    <a:pt x="1536" y="245"/>
                  </a:lnTo>
                  <a:lnTo>
                    <a:pt x="1533" y="280"/>
                  </a:lnTo>
                  <a:lnTo>
                    <a:pt x="1530" y="317"/>
                  </a:lnTo>
                  <a:lnTo>
                    <a:pt x="1530" y="317"/>
                  </a:lnTo>
                  <a:lnTo>
                    <a:pt x="1527" y="319"/>
                  </a:lnTo>
                  <a:lnTo>
                    <a:pt x="1525" y="322"/>
                  </a:lnTo>
                  <a:lnTo>
                    <a:pt x="1522" y="331"/>
                  </a:lnTo>
                  <a:lnTo>
                    <a:pt x="1522" y="331"/>
                  </a:lnTo>
                  <a:lnTo>
                    <a:pt x="1520" y="331"/>
                  </a:lnTo>
                  <a:lnTo>
                    <a:pt x="1518" y="331"/>
                  </a:lnTo>
                  <a:lnTo>
                    <a:pt x="1518" y="332"/>
                  </a:lnTo>
                  <a:lnTo>
                    <a:pt x="1519" y="333"/>
                  </a:lnTo>
                  <a:lnTo>
                    <a:pt x="1519" y="333"/>
                  </a:lnTo>
                  <a:lnTo>
                    <a:pt x="1510" y="335"/>
                  </a:lnTo>
                  <a:lnTo>
                    <a:pt x="1504" y="338"/>
                  </a:lnTo>
                  <a:lnTo>
                    <a:pt x="1496" y="344"/>
                  </a:lnTo>
                  <a:lnTo>
                    <a:pt x="1488" y="350"/>
                  </a:lnTo>
                  <a:lnTo>
                    <a:pt x="1488" y="350"/>
                  </a:lnTo>
                  <a:lnTo>
                    <a:pt x="1473" y="358"/>
                  </a:lnTo>
                  <a:lnTo>
                    <a:pt x="1458" y="366"/>
                  </a:lnTo>
                  <a:lnTo>
                    <a:pt x="1443" y="376"/>
                  </a:lnTo>
                  <a:lnTo>
                    <a:pt x="1429" y="386"/>
                  </a:lnTo>
                  <a:lnTo>
                    <a:pt x="1372" y="427"/>
                  </a:lnTo>
                  <a:lnTo>
                    <a:pt x="1372" y="427"/>
                  </a:lnTo>
                  <a:lnTo>
                    <a:pt x="1288" y="487"/>
                  </a:lnTo>
                  <a:lnTo>
                    <a:pt x="1204" y="549"/>
                  </a:lnTo>
                  <a:lnTo>
                    <a:pt x="1121" y="613"/>
                  </a:lnTo>
                  <a:lnTo>
                    <a:pt x="1040" y="678"/>
                  </a:lnTo>
                  <a:lnTo>
                    <a:pt x="1040" y="678"/>
                  </a:lnTo>
                  <a:lnTo>
                    <a:pt x="1036" y="685"/>
                  </a:lnTo>
                  <a:lnTo>
                    <a:pt x="1034" y="689"/>
                  </a:lnTo>
                  <a:lnTo>
                    <a:pt x="1031" y="692"/>
                  </a:lnTo>
                  <a:lnTo>
                    <a:pt x="1031" y="692"/>
                  </a:lnTo>
                  <a:lnTo>
                    <a:pt x="1028" y="693"/>
                  </a:lnTo>
                  <a:lnTo>
                    <a:pt x="1026" y="693"/>
                  </a:lnTo>
                  <a:lnTo>
                    <a:pt x="1023" y="693"/>
                  </a:lnTo>
                  <a:lnTo>
                    <a:pt x="1021" y="695"/>
                  </a:lnTo>
                  <a:lnTo>
                    <a:pt x="1021" y="695"/>
                  </a:lnTo>
                  <a:lnTo>
                    <a:pt x="964" y="745"/>
                  </a:lnTo>
                  <a:lnTo>
                    <a:pt x="906" y="795"/>
                  </a:lnTo>
                  <a:lnTo>
                    <a:pt x="906" y="795"/>
                  </a:lnTo>
                  <a:lnTo>
                    <a:pt x="888" y="812"/>
                  </a:lnTo>
                  <a:lnTo>
                    <a:pt x="878" y="820"/>
                  </a:lnTo>
                  <a:lnTo>
                    <a:pt x="871" y="830"/>
                  </a:lnTo>
                  <a:lnTo>
                    <a:pt x="871" y="830"/>
                  </a:lnTo>
                  <a:lnTo>
                    <a:pt x="861" y="833"/>
                  </a:lnTo>
                  <a:lnTo>
                    <a:pt x="852" y="837"/>
                  </a:lnTo>
                  <a:lnTo>
                    <a:pt x="843" y="842"/>
                  </a:lnTo>
                  <a:lnTo>
                    <a:pt x="834" y="846"/>
                  </a:lnTo>
                  <a:lnTo>
                    <a:pt x="819" y="858"/>
                  </a:lnTo>
                  <a:lnTo>
                    <a:pt x="806" y="871"/>
                  </a:lnTo>
                  <a:lnTo>
                    <a:pt x="794" y="885"/>
                  </a:lnTo>
                  <a:lnTo>
                    <a:pt x="782" y="900"/>
                  </a:lnTo>
                  <a:lnTo>
                    <a:pt x="770" y="917"/>
                  </a:lnTo>
                  <a:lnTo>
                    <a:pt x="760" y="934"/>
                  </a:lnTo>
                  <a:lnTo>
                    <a:pt x="760" y="934"/>
                  </a:lnTo>
                  <a:lnTo>
                    <a:pt x="751" y="944"/>
                  </a:lnTo>
                  <a:lnTo>
                    <a:pt x="745" y="955"/>
                  </a:lnTo>
                  <a:lnTo>
                    <a:pt x="745" y="955"/>
                  </a:lnTo>
                  <a:lnTo>
                    <a:pt x="742" y="961"/>
                  </a:lnTo>
                  <a:lnTo>
                    <a:pt x="740" y="967"/>
                  </a:lnTo>
                  <a:lnTo>
                    <a:pt x="738" y="973"/>
                  </a:lnTo>
                  <a:lnTo>
                    <a:pt x="734" y="978"/>
                  </a:lnTo>
                  <a:lnTo>
                    <a:pt x="734" y="978"/>
                  </a:lnTo>
                  <a:lnTo>
                    <a:pt x="727" y="983"/>
                  </a:lnTo>
                  <a:lnTo>
                    <a:pt x="718" y="987"/>
                  </a:lnTo>
                  <a:lnTo>
                    <a:pt x="707" y="992"/>
                  </a:lnTo>
                  <a:lnTo>
                    <a:pt x="695" y="998"/>
                  </a:lnTo>
                  <a:lnTo>
                    <a:pt x="695" y="998"/>
                  </a:lnTo>
                  <a:lnTo>
                    <a:pt x="672" y="1010"/>
                  </a:lnTo>
                  <a:lnTo>
                    <a:pt x="649" y="1020"/>
                  </a:lnTo>
                  <a:lnTo>
                    <a:pt x="649" y="1020"/>
                  </a:lnTo>
                  <a:lnTo>
                    <a:pt x="641" y="1025"/>
                  </a:lnTo>
                  <a:lnTo>
                    <a:pt x="632" y="1030"/>
                  </a:lnTo>
                  <a:lnTo>
                    <a:pt x="618" y="1040"/>
                  </a:lnTo>
                  <a:lnTo>
                    <a:pt x="604" y="1050"/>
                  </a:lnTo>
                  <a:lnTo>
                    <a:pt x="597" y="1055"/>
                  </a:lnTo>
                  <a:lnTo>
                    <a:pt x="588" y="1058"/>
                  </a:lnTo>
                  <a:lnTo>
                    <a:pt x="588" y="1058"/>
                  </a:lnTo>
                  <a:lnTo>
                    <a:pt x="560" y="1032"/>
                  </a:lnTo>
                  <a:lnTo>
                    <a:pt x="534" y="1008"/>
                  </a:lnTo>
                  <a:lnTo>
                    <a:pt x="520" y="996"/>
                  </a:lnTo>
                  <a:lnTo>
                    <a:pt x="506" y="986"/>
                  </a:lnTo>
                  <a:lnTo>
                    <a:pt x="491" y="977"/>
                  </a:lnTo>
                  <a:lnTo>
                    <a:pt x="477" y="969"/>
                  </a:lnTo>
                  <a:lnTo>
                    <a:pt x="477" y="969"/>
                  </a:lnTo>
                  <a:lnTo>
                    <a:pt x="476" y="967"/>
                  </a:lnTo>
                  <a:lnTo>
                    <a:pt x="476" y="965"/>
                  </a:lnTo>
                  <a:lnTo>
                    <a:pt x="475" y="963"/>
                  </a:lnTo>
                  <a:lnTo>
                    <a:pt x="475" y="961"/>
                  </a:lnTo>
                  <a:lnTo>
                    <a:pt x="475" y="961"/>
                  </a:lnTo>
                  <a:lnTo>
                    <a:pt x="458" y="947"/>
                  </a:lnTo>
                  <a:lnTo>
                    <a:pt x="439" y="934"/>
                  </a:lnTo>
                  <a:lnTo>
                    <a:pt x="400" y="909"/>
                  </a:lnTo>
                  <a:lnTo>
                    <a:pt x="400" y="909"/>
                  </a:lnTo>
                  <a:lnTo>
                    <a:pt x="361" y="883"/>
                  </a:lnTo>
                  <a:lnTo>
                    <a:pt x="321" y="856"/>
                  </a:lnTo>
                  <a:lnTo>
                    <a:pt x="321" y="856"/>
                  </a:lnTo>
                  <a:lnTo>
                    <a:pt x="308" y="847"/>
                  </a:lnTo>
                  <a:lnTo>
                    <a:pt x="295" y="840"/>
                  </a:lnTo>
                  <a:lnTo>
                    <a:pt x="283" y="832"/>
                  </a:lnTo>
                  <a:lnTo>
                    <a:pt x="272" y="823"/>
                  </a:lnTo>
                  <a:lnTo>
                    <a:pt x="272" y="823"/>
                  </a:lnTo>
                  <a:lnTo>
                    <a:pt x="266" y="820"/>
                  </a:lnTo>
                  <a:lnTo>
                    <a:pt x="262" y="820"/>
                  </a:lnTo>
                  <a:lnTo>
                    <a:pt x="257" y="820"/>
                  </a:lnTo>
                  <a:lnTo>
                    <a:pt x="257" y="820"/>
                  </a:lnTo>
                  <a:lnTo>
                    <a:pt x="252" y="813"/>
                  </a:lnTo>
                  <a:lnTo>
                    <a:pt x="250" y="810"/>
                  </a:lnTo>
                  <a:lnTo>
                    <a:pt x="247" y="805"/>
                  </a:lnTo>
                  <a:lnTo>
                    <a:pt x="247" y="805"/>
                  </a:lnTo>
                  <a:lnTo>
                    <a:pt x="227" y="795"/>
                  </a:lnTo>
                  <a:lnTo>
                    <a:pt x="207" y="783"/>
                  </a:lnTo>
                  <a:lnTo>
                    <a:pt x="170" y="757"/>
                  </a:lnTo>
                  <a:lnTo>
                    <a:pt x="132" y="730"/>
                  </a:lnTo>
                  <a:lnTo>
                    <a:pt x="95" y="705"/>
                  </a:lnTo>
                  <a:lnTo>
                    <a:pt x="95" y="705"/>
                  </a:lnTo>
                  <a:lnTo>
                    <a:pt x="70" y="686"/>
                  </a:lnTo>
                  <a:lnTo>
                    <a:pt x="57" y="678"/>
                  </a:lnTo>
                  <a:lnTo>
                    <a:pt x="44" y="670"/>
                  </a:lnTo>
                  <a:lnTo>
                    <a:pt x="44" y="670"/>
                  </a:lnTo>
                  <a:lnTo>
                    <a:pt x="39" y="668"/>
                  </a:lnTo>
                  <a:lnTo>
                    <a:pt x="34" y="667"/>
                  </a:lnTo>
                  <a:lnTo>
                    <a:pt x="28" y="666"/>
                  </a:lnTo>
                  <a:lnTo>
                    <a:pt x="23" y="663"/>
                  </a:lnTo>
                  <a:lnTo>
                    <a:pt x="23" y="663"/>
                  </a:lnTo>
                  <a:lnTo>
                    <a:pt x="18" y="659"/>
                  </a:lnTo>
                  <a:lnTo>
                    <a:pt x="13" y="653"/>
                  </a:lnTo>
                  <a:lnTo>
                    <a:pt x="8" y="649"/>
                  </a:lnTo>
                  <a:lnTo>
                    <a:pt x="5" y="647"/>
                  </a:lnTo>
                  <a:lnTo>
                    <a:pt x="1" y="646"/>
                  </a:lnTo>
                  <a:lnTo>
                    <a:pt x="1" y="646"/>
                  </a:lnTo>
                  <a:lnTo>
                    <a:pt x="0" y="639"/>
                  </a:lnTo>
                  <a:lnTo>
                    <a:pt x="1" y="634"/>
                  </a:lnTo>
                  <a:lnTo>
                    <a:pt x="4" y="629"/>
                  </a:lnTo>
                  <a:lnTo>
                    <a:pt x="9" y="622"/>
                  </a:lnTo>
                  <a:lnTo>
                    <a:pt x="9" y="622"/>
                  </a:lnTo>
                  <a:lnTo>
                    <a:pt x="13" y="618"/>
                  </a:lnTo>
                  <a:lnTo>
                    <a:pt x="19" y="613"/>
                  </a:lnTo>
                  <a:lnTo>
                    <a:pt x="31" y="603"/>
                  </a:lnTo>
                  <a:lnTo>
                    <a:pt x="60" y="584"/>
                  </a:lnTo>
                  <a:lnTo>
                    <a:pt x="60" y="584"/>
                  </a:lnTo>
                  <a:lnTo>
                    <a:pt x="72" y="574"/>
                  </a:lnTo>
                  <a:lnTo>
                    <a:pt x="81" y="563"/>
                  </a:lnTo>
                  <a:lnTo>
                    <a:pt x="88" y="552"/>
                  </a:lnTo>
                  <a:lnTo>
                    <a:pt x="96" y="538"/>
                  </a:lnTo>
                  <a:lnTo>
                    <a:pt x="96" y="538"/>
                  </a:lnTo>
                  <a:close/>
                  <a:moveTo>
                    <a:pt x="1404" y="260"/>
                  </a:moveTo>
                  <a:lnTo>
                    <a:pt x="1404" y="260"/>
                  </a:lnTo>
                  <a:lnTo>
                    <a:pt x="1379" y="273"/>
                  </a:lnTo>
                  <a:lnTo>
                    <a:pt x="1355" y="287"/>
                  </a:lnTo>
                  <a:lnTo>
                    <a:pt x="1331" y="302"/>
                  </a:lnTo>
                  <a:lnTo>
                    <a:pt x="1308" y="318"/>
                  </a:lnTo>
                  <a:lnTo>
                    <a:pt x="1262" y="350"/>
                  </a:lnTo>
                  <a:lnTo>
                    <a:pt x="1216" y="382"/>
                  </a:lnTo>
                  <a:lnTo>
                    <a:pt x="1216" y="382"/>
                  </a:lnTo>
                  <a:lnTo>
                    <a:pt x="1193" y="398"/>
                  </a:lnTo>
                  <a:lnTo>
                    <a:pt x="1171" y="414"/>
                  </a:lnTo>
                  <a:lnTo>
                    <a:pt x="1126" y="449"/>
                  </a:lnTo>
                  <a:lnTo>
                    <a:pt x="1082" y="483"/>
                  </a:lnTo>
                  <a:lnTo>
                    <a:pt x="1038" y="516"/>
                  </a:lnTo>
                  <a:lnTo>
                    <a:pt x="1038" y="516"/>
                  </a:lnTo>
                  <a:lnTo>
                    <a:pt x="1039" y="519"/>
                  </a:lnTo>
                  <a:lnTo>
                    <a:pt x="1040" y="522"/>
                  </a:lnTo>
                  <a:lnTo>
                    <a:pt x="1042" y="525"/>
                  </a:lnTo>
                  <a:lnTo>
                    <a:pt x="1042" y="528"/>
                  </a:lnTo>
                  <a:lnTo>
                    <a:pt x="1042" y="528"/>
                  </a:lnTo>
                  <a:lnTo>
                    <a:pt x="1039" y="534"/>
                  </a:lnTo>
                  <a:lnTo>
                    <a:pt x="1038" y="541"/>
                  </a:lnTo>
                  <a:lnTo>
                    <a:pt x="1036" y="555"/>
                  </a:lnTo>
                  <a:lnTo>
                    <a:pt x="1035" y="571"/>
                  </a:lnTo>
                  <a:lnTo>
                    <a:pt x="1035" y="589"/>
                  </a:lnTo>
                  <a:lnTo>
                    <a:pt x="1036" y="625"/>
                  </a:lnTo>
                  <a:lnTo>
                    <a:pt x="1035" y="644"/>
                  </a:lnTo>
                  <a:lnTo>
                    <a:pt x="1033" y="662"/>
                  </a:lnTo>
                  <a:lnTo>
                    <a:pt x="1033" y="662"/>
                  </a:lnTo>
                  <a:lnTo>
                    <a:pt x="1054" y="647"/>
                  </a:lnTo>
                  <a:lnTo>
                    <a:pt x="1076" y="631"/>
                  </a:lnTo>
                  <a:lnTo>
                    <a:pt x="1120" y="595"/>
                  </a:lnTo>
                  <a:lnTo>
                    <a:pt x="1120" y="595"/>
                  </a:lnTo>
                  <a:lnTo>
                    <a:pt x="1157" y="567"/>
                  </a:lnTo>
                  <a:lnTo>
                    <a:pt x="1194" y="539"/>
                  </a:lnTo>
                  <a:lnTo>
                    <a:pt x="1269" y="484"/>
                  </a:lnTo>
                  <a:lnTo>
                    <a:pt x="1269" y="484"/>
                  </a:lnTo>
                  <a:lnTo>
                    <a:pt x="1330" y="440"/>
                  </a:lnTo>
                  <a:lnTo>
                    <a:pt x="1388" y="396"/>
                  </a:lnTo>
                  <a:lnTo>
                    <a:pt x="1388" y="396"/>
                  </a:lnTo>
                  <a:lnTo>
                    <a:pt x="1418" y="373"/>
                  </a:lnTo>
                  <a:lnTo>
                    <a:pt x="1433" y="361"/>
                  </a:lnTo>
                  <a:lnTo>
                    <a:pt x="1447" y="350"/>
                  </a:lnTo>
                  <a:lnTo>
                    <a:pt x="1447" y="350"/>
                  </a:lnTo>
                  <a:lnTo>
                    <a:pt x="1459" y="344"/>
                  </a:lnTo>
                  <a:lnTo>
                    <a:pt x="1470" y="338"/>
                  </a:lnTo>
                  <a:lnTo>
                    <a:pt x="1480" y="333"/>
                  </a:lnTo>
                  <a:lnTo>
                    <a:pt x="1490" y="328"/>
                  </a:lnTo>
                  <a:lnTo>
                    <a:pt x="1490" y="328"/>
                  </a:lnTo>
                  <a:lnTo>
                    <a:pt x="1493" y="323"/>
                  </a:lnTo>
                  <a:lnTo>
                    <a:pt x="1497" y="318"/>
                  </a:lnTo>
                  <a:lnTo>
                    <a:pt x="1504" y="307"/>
                  </a:lnTo>
                  <a:lnTo>
                    <a:pt x="1504" y="307"/>
                  </a:lnTo>
                  <a:lnTo>
                    <a:pt x="1505" y="307"/>
                  </a:lnTo>
                  <a:lnTo>
                    <a:pt x="1506" y="308"/>
                  </a:lnTo>
                  <a:lnTo>
                    <a:pt x="1508" y="310"/>
                  </a:lnTo>
                  <a:lnTo>
                    <a:pt x="1508" y="310"/>
                  </a:lnTo>
                  <a:lnTo>
                    <a:pt x="1509" y="306"/>
                  </a:lnTo>
                  <a:lnTo>
                    <a:pt x="1509" y="305"/>
                  </a:lnTo>
                  <a:lnTo>
                    <a:pt x="1509" y="303"/>
                  </a:lnTo>
                  <a:lnTo>
                    <a:pt x="1511" y="301"/>
                  </a:lnTo>
                  <a:lnTo>
                    <a:pt x="1511" y="301"/>
                  </a:lnTo>
                  <a:lnTo>
                    <a:pt x="1513" y="299"/>
                  </a:lnTo>
                  <a:lnTo>
                    <a:pt x="1514" y="296"/>
                  </a:lnTo>
                  <a:lnTo>
                    <a:pt x="1517" y="291"/>
                  </a:lnTo>
                  <a:lnTo>
                    <a:pt x="1517" y="291"/>
                  </a:lnTo>
                  <a:lnTo>
                    <a:pt x="1520" y="278"/>
                  </a:lnTo>
                  <a:lnTo>
                    <a:pt x="1522" y="266"/>
                  </a:lnTo>
                  <a:lnTo>
                    <a:pt x="1523" y="252"/>
                  </a:lnTo>
                  <a:lnTo>
                    <a:pt x="1524" y="238"/>
                  </a:lnTo>
                  <a:lnTo>
                    <a:pt x="1525" y="211"/>
                  </a:lnTo>
                  <a:lnTo>
                    <a:pt x="1526" y="198"/>
                  </a:lnTo>
                  <a:lnTo>
                    <a:pt x="1529" y="186"/>
                  </a:lnTo>
                  <a:lnTo>
                    <a:pt x="1529" y="186"/>
                  </a:lnTo>
                  <a:lnTo>
                    <a:pt x="1528" y="185"/>
                  </a:lnTo>
                  <a:lnTo>
                    <a:pt x="1527" y="185"/>
                  </a:lnTo>
                  <a:lnTo>
                    <a:pt x="1527" y="185"/>
                  </a:lnTo>
                  <a:lnTo>
                    <a:pt x="1513" y="197"/>
                  </a:lnTo>
                  <a:lnTo>
                    <a:pt x="1499" y="209"/>
                  </a:lnTo>
                  <a:lnTo>
                    <a:pt x="1484" y="219"/>
                  </a:lnTo>
                  <a:lnTo>
                    <a:pt x="1469" y="227"/>
                  </a:lnTo>
                  <a:lnTo>
                    <a:pt x="1437" y="244"/>
                  </a:lnTo>
                  <a:lnTo>
                    <a:pt x="1404" y="260"/>
                  </a:lnTo>
                  <a:lnTo>
                    <a:pt x="1404" y="260"/>
                  </a:lnTo>
                  <a:close/>
                  <a:moveTo>
                    <a:pt x="1513" y="172"/>
                  </a:moveTo>
                  <a:lnTo>
                    <a:pt x="1513" y="172"/>
                  </a:lnTo>
                  <a:lnTo>
                    <a:pt x="1483" y="162"/>
                  </a:lnTo>
                  <a:lnTo>
                    <a:pt x="1453" y="151"/>
                  </a:lnTo>
                  <a:lnTo>
                    <a:pt x="1423" y="140"/>
                  </a:lnTo>
                  <a:lnTo>
                    <a:pt x="1392" y="130"/>
                  </a:lnTo>
                  <a:lnTo>
                    <a:pt x="1392" y="130"/>
                  </a:lnTo>
                  <a:lnTo>
                    <a:pt x="1372" y="123"/>
                  </a:lnTo>
                  <a:lnTo>
                    <a:pt x="1352" y="115"/>
                  </a:lnTo>
                  <a:lnTo>
                    <a:pt x="1330" y="105"/>
                  </a:lnTo>
                  <a:lnTo>
                    <a:pt x="1309" y="98"/>
                  </a:lnTo>
                  <a:lnTo>
                    <a:pt x="1309" y="98"/>
                  </a:lnTo>
                  <a:lnTo>
                    <a:pt x="1296" y="94"/>
                  </a:lnTo>
                  <a:lnTo>
                    <a:pt x="1283" y="92"/>
                  </a:lnTo>
                  <a:lnTo>
                    <a:pt x="1270" y="89"/>
                  </a:lnTo>
                  <a:lnTo>
                    <a:pt x="1257" y="86"/>
                  </a:lnTo>
                  <a:lnTo>
                    <a:pt x="1257" y="86"/>
                  </a:lnTo>
                  <a:lnTo>
                    <a:pt x="1233" y="77"/>
                  </a:lnTo>
                  <a:lnTo>
                    <a:pt x="1209" y="68"/>
                  </a:lnTo>
                  <a:lnTo>
                    <a:pt x="1209" y="68"/>
                  </a:lnTo>
                  <a:lnTo>
                    <a:pt x="1184" y="58"/>
                  </a:lnTo>
                  <a:lnTo>
                    <a:pt x="1158" y="48"/>
                  </a:lnTo>
                  <a:lnTo>
                    <a:pt x="1134" y="40"/>
                  </a:lnTo>
                  <a:lnTo>
                    <a:pt x="1122" y="37"/>
                  </a:lnTo>
                  <a:lnTo>
                    <a:pt x="1111" y="34"/>
                  </a:lnTo>
                  <a:lnTo>
                    <a:pt x="1111" y="34"/>
                  </a:lnTo>
                  <a:lnTo>
                    <a:pt x="1103" y="33"/>
                  </a:lnTo>
                  <a:lnTo>
                    <a:pt x="1096" y="32"/>
                  </a:lnTo>
                  <a:lnTo>
                    <a:pt x="1082" y="33"/>
                  </a:lnTo>
                  <a:lnTo>
                    <a:pt x="1070" y="32"/>
                  </a:lnTo>
                  <a:lnTo>
                    <a:pt x="1065" y="31"/>
                  </a:lnTo>
                  <a:lnTo>
                    <a:pt x="1058" y="29"/>
                  </a:lnTo>
                  <a:lnTo>
                    <a:pt x="1058" y="29"/>
                  </a:lnTo>
                  <a:lnTo>
                    <a:pt x="1013" y="41"/>
                  </a:lnTo>
                  <a:lnTo>
                    <a:pt x="969" y="54"/>
                  </a:lnTo>
                  <a:lnTo>
                    <a:pt x="927" y="66"/>
                  </a:lnTo>
                  <a:lnTo>
                    <a:pt x="885" y="80"/>
                  </a:lnTo>
                  <a:lnTo>
                    <a:pt x="802" y="109"/>
                  </a:lnTo>
                  <a:lnTo>
                    <a:pt x="722" y="139"/>
                  </a:lnTo>
                  <a:lnTo>
                    <a:pt x="561" y="202"/>
                  </a:lnTo>
                  <a:lnTo>
                    <a:pt x="480" y="234"/>
                  </a:lnTo>
                  <a:lnTo>
                    <a:pt x="397" y="265"/>
                  </a:lnTo>
                  <a:lnTo>
                    <a:pt x="397" y="265"/>
                  </a:lnTo>
                  <a:lnTo>
                    <a:pt x="409" y="273"/>
                  </a:lnTo>
                  <a:lnTo>
                    <a:pt x="422" y="280"/>
                  </a:lnTo>
                  <a:lnTo>
                    <a:pt x="436" y="285"/>
                  </a:lnTo>
                  <a:lnTo>
                    <a:pt x="450" y="290"/>
                  </a:lnTo>
                  <a:lnTo>
                    <a:pt x="450" y="290"/>
                  </a:lnTo>
                  <a:lnTo>
                    <a:pt x="506" y="311"/>
                  </a:lnTo>
                  <a:lnTo>
                    <a:pt x="561" y="331"/>
                  </a:lnTo>
                  <a:lnTo>
                    <a:pt x="561" y="331"/>
                  </a:lnTo>
                  <a:lnTo>
                    <a:pt x="610" y="348"/>
                  </a:lnTo>
                  <a:lnTo>
                    <a:pt x="657" y="365"/>
                  </a:lnTo>
                  <a:lnTo>
                    <a:pt x="705" y="381"/>
                  </a:lnTo>
                  <a:lnTo>
                    <a:pt x="752" y="398"/>
                  </a:lnTo>
                  <a:lnTo>
                    <a:pt x="752" y="398"/>
                  </a:lnTo>
                  <a:lnTo>
                    <a:pt x="798" y="417"/>
                  </a:lnTo>
                  <a:lnTo>
                    <a:pt x="843" y="436"/>
                  </a:lnTo>
                  <a:lnTo>
                    <a:pt x="843" y="436"/>
                  </a:lnTo>
                  <a:lnTo>
                    <a:pt x="877" y="451"/>
                  </a:lnTo>
                  <a:lnTo>
                    <a:pt x="908" y="466"/>
                  </a:lnTo>
                  <a:lnTo>
                    <a:pt x="908" y="466"/>
                  </a:lnTo>
                  <a:lnTo>
                    <a:pt x="943" y="484"/>
                  </a:lnTo>
                  <a:lnTo>
                    <a:pt x="960" y="493"/>
                  </a:lnTo>
                  <a:lnTo>
                    <a:pt x="978" y="500"/>
                  </a:lnTo>
                  <a:lnTo>
                    <a:pt x="978" y="500"/>
                  </a:lnTo>
                  <a:lnTo>
                    <a:pt x="989" y="503"/>
                  </a:lnTo>
                  <a:lnTo>
                    <a:pt x="999" y="507"/>
                  </a:lnTo>
                  <a:lnTo>
                    <a:pt x="1010" y="510"/>
                  </a:lnTo>
                  <a:lnTo>
                    <a:pt x="1021" y="511"/>
                  </a:lnTo>
                  <a:lnTo>
                    <a:pt x="1021" y="511"/>
                  </a:lnTo>
                  <a:lnTo>
                    <a:pt x="1078" y="466"/>
                  </a:lnTo>
                  <a:lnTo>
                    <a:pt x="1135" y="423"/>
                  </a:lnTo>
                  <a:lnTo>
                    <a:pt x="1253" y="336"/>
                  </a:lnTo>
                  <a:lnTo>
                    <a:pt x="1253" y="336"/>
                  </a:lnTo>
                  <a:lnTo>
                    <a:pt x="1285" y="314"/>
                  </a:lnTo>
                  <a:lnTo>
                    <a:pt x="1318" y="293"/>
                  </a:lnTo>
                  <a:lnTo>
                    <a:pt x="1354" y="273"/>
                  </a:lnTo>
                  <a:lnTo>
                    <a:pt x="1388" y="254"/>
                  </a:lnTo>
                  <a:lnTo>
                    <a:pt x="1423" y="235"/>
                  </a:lnTo>
                  <a:lnTo>
                    <a:pt x="1457" y="214"/>
                  </a:lnTo>
                  <a:lnTo>
                    <a:pt x="1489" y="194"/>
                  </a:lnTo>
                  <a:lnTo>
                    <a:pt x="1504" y="183"/>
                  </a:lnTo>
                  <a:lnTo>
                    <a:pt x="1519" y="172"/>
                  </a:lnTo>
                  <a:lnTo>
                    <a:pt x="1519" y="172"/>
                  </a:lnTo>
                  <a:lnTo>
                    <a:pt x="1518" y="171"/>
                  </a:lnTo>
                  <a:lnTo>
                    <a:pt x="1515" y="171"/>
                  </a:lnTo>
                  <a:lnTo>
                    <a:pt x="1514" y="171"/>
                  </a:lnTo>
                  <a:lnTo>
                    <a:pt x="1513" y="172"/>
                  </a:lnTo>
                  <a:lnTo>
                    <a:pt x="1513" y="172"/>
                  </a:lnTo>
                  <a:close/>
                  <a:moveTo>
                    <a:pt x="1015" y="678"/>
                  </a:moveTo>
                  <a:lnTo>
                    <a:pt x="1015" y="678"/>
                  </a:lnTo>
                  <a:lnTo>
                    <a:pt x="1018" y="663"/>
                  </a:lnTo>
                  <a:lnTo>
                    <a:pt x="1020" y="647"/>
                  </a:lnTo>
                  <a:lnTo>
                    <a:pt x="1021" y="630"/>
                  </a:lnTo>
                  <a:lnTo>
                    <a:pt x="1021" y="613"/>
                  </a:lnTo>
                  <a:lnTo>
                    <a:pt x="1021" y="576"/>
                  </a:lnTo>
                  <a:lnTo>
                    <a:pt x="1022" y="541"/>
                  </a:lnTo>
                  <a:lnTo>
                    <a:pt x="1022" y="541"/>
                  </a:lnTo>
                  <a:lnTo>
                    <a:pt x="1023" y="540"/>
                  </a:lnTo>
                  <a:lnTo>
                    <a:pt x="1023" y="540"/>
                  </a:lnTo>
                  <a:lnTo>
                    <a:pt x="1021" y="538"/>
                  </a:lnTo>
                  <a:lnTo>
                    <a:pt x="1015" y="533"/>
                  </a:lnTo>
                  <a:lnTo>
                    <a:pt x="1015" y="533"/>
                  </a:lnTo>
                  <a:lnTo>
                    <a:pt x="946" y="588"/>
                  </a:lnTo>
                  <a:lnTo>
                    <a:pt x="908" y="616"/>
                  </a:lnTo>
                  <a:lnTo>
                    <a:pt x="890" y="630"/>
                  </a:lnTo>
                  <a:lnTo>
                    <a:pt x="871" y="641"/>
                  </a:lnTo>
                  <a:lnTo>
                    <a:pt x="871" y="641"/>
                  </a:lnTo>
                  <a:lnTo>
                    <a:pt x="868" y="685"/>
                  </a:lnTo>
                  <a:lnTo>
                    <a:pt x="867" y="724"/>
                  </a:lnTo>
                  <a:lnTo>
                    <a:pt x="869" y="764"/>
                  </a:lnTo>
                  <a:lnTo>
                    <a:pt x="873" y="810"/>
                  </a:lnTo>
                  <a:lnTo>
                    <a:pt x="873" y="810"/>
                  </a:lnTo>
                  <a:lnTo>
                    <a:pt x="891" y="794"/>
                  </a:lnTo>
                  <a:lnTo>
                    <a:pt x="909" y="777"/>
                  </a:lnTo>
                  <a:lnTo>
                    <a:pt x="945" y="744"/>
                  </a:lnTo>
                  <a:lnTo>
                    <a:pt x="980" y="710"/>
                  </a:lnTo>
                  <a:lnTo>
                    <a:pt x="1015" y="678"/>
                  </a:lnTo>
                  <a:lnTo>
                    <a:pt x="1015" y="678"/>
                  </a:lnTo>
                  <a:close/>
                  <a:moveTo>
                    <a:pt x="368" y="277"/>
                  </a:moveTo>
                  <a:lnTo>
                    <a:pt x="368" y="277"/>
                  </a:lnTo>
                  <a:lnTo>
                    <a:pt x="337" y="288"/>
                  </a:lnTo>
                  <a:lnTo>
                    <a:pt x="307" y="300"/>
                  </a:lnTo>
                  <a:lnTo>
                    <a:pt x="276" y="312"/>
                  </a:lnTo>
                  <a:lnTo>
                    <a:pt x="260" y="317"/>
                  </a:lnTo>
                  <a:lnTo>
                    <a:pt x="241" y="322"/>
                  </a:lnTo>
                  <a:lnTo>
                    <a:pt x="241" y="322"/>
                  </a:lnTo>
                  <a:lnTo>
                    <a:pt x="389" y="397"/>
                  </a:lnTo>
                  <a:lnTo>
                    <a:pt x="539" y="473"/>
                  </a:lnTo>
                  <a:lnTo>
                    <a:pt x="539" y="473"/>
                  </a:lnTo>
                  <a:lnTo>
                    <a:pt x="576" y="492"/>
                  </a:lnTo>
                  <a:lnTo>
                    <a:pt x="615" y="509"/>
                  </a:lnTo>
                  <a:lnTo>
                    <a:pt x="693" y="541"/>
                  </a:lnTo>
                  <a:lnTo>
                    <a:pt x="731" y="559"/>
                  </a:lnTo>
                  <a:lnTo>
                    <a:pt x="750" y="568"/>
                  </a:lnTo>
                  <a:lnTo>
                    <a:pt x="768" y="577"/>
                  </a:lnTo>
                  <a:lnTo>
                    <a:pt x="785" y="588"/>
                  </a:lnTo>
                  <a:lnTo>
                    <a:pt x="802" y="600"/>
                  </a:lnTo>
                  <a:lnTo>
                    <a:pt x="819" y="611"/>
                  </a:lnTo>
                  <a:lnTo>
                    <a:pt x="836" y="624"/>
                  </a:lnTo>
                  <a:lnTo>
                    <a:pt x="836" y="624"/>
                  </a:lnTo>
                  <a:lnTo>
                    <a:pt x="843" y="625"/>
                  </a:lnTo>
                  <a:lnTo>
                    <a:pt x="849" y="626"/>
                  </a:lnTo>
                  <a:lnTo>
                    <a:pt x="856" y="629"/>
                  </a:lnTo>
                  <a:lnTo>
                    <a:pt x="859" y="631"/>
                  </a:lnTo>
                  <a:lnTo>
                    <a:pt x="862" y="633"/>
                  </a:lnTo>
                  <a:lnTo>
                    <a:pt x="862" y="633"/>
                  </a:lnTo>
                  <a:lnTo>
                    <a:pt x="879" y="619"/>
                  </a:lnTo>
                  <a:lnTo>
                    <a:pt x="897" y="605"/>
                  </a:lnTo>
                  <a:lnTo>
                    <a:pt x="932" y="579"/>
                  </a:lnTo>
                  <a:lnTo>
                    <a:pt x="967" y="553"/>
                  </a:lnTo>
                  <a:lnTo>
                    <a:pt x="984" y="539"/>
                  </a:lnTo>
                  <a:lnTo>
                    <a:pt x="1000" y="525"/>
                  </a:lnTo>
                  <a:lnTo>
                    <a:pt x="1000" y="525"/>
                  </a:lnTo>
                  <a:lnTo>
                    <a:pt x="924" y="489"/>
                  </a:lnTo>
                  <a:lnTo>
                    <a:pt x="846" y="456"/>
                  </a:lnTo>
                  <a:lnTo>
                    <a:pt x="768" y="424"/>
                  </a:lnTo>
                  <a:lnTo>
                    <a:pt x="688" y="393"/>
                  </a:lnTo>
                  <a:lnTo>
                    <a:pt x="609" y="364"/>
                  </a:lnTo>
                  <a:lnTo>
                    <a:pt x="528" y="334"/>
                  </a:lnTo>
                  <a:lnTo>
                    <a:pt x="368" y="277"/>
                  </a:lnTo>
                  <a:lnTo>
                    <a:pt x="368" y="277"/>
                  </a:lnTo>
                  <a:close/>
                  <a:moveTo>
                    <a:pt x="854" y="694"/>
                  </a:moveTo>
                  <a:lnTo>
                    <a:pt x="854" y="694"/>
                  </a:lnTo>
                  <a:lnTo>
                    <a:pt x="853" y="690"/>
                  </a:lnTo>
                  <a:lnTo>
                    <a:pt x="853" y="685"/>
                  </a:lnTo>
                  <a:lnTo>
                    <a:pt x="854" y="674"/>
                  </a:lnTo>
                  <a:lnTo>
                    <a:pt x="854" y="662"/>
                  </a:lnTo>
                  <a:lnTo>
                    <a:pt x="853" y="656"/>
                  </a:lnTo>
                  <a:lnTo>
                    <a:pt x="852" y="651"/>
                  </a:lnTo>
                  <a:lnTo>
                    <a:pt x="852" y="651"/>
                  </a:lnTo>
                  <a:lnTo>
                    <a:pt x="849" y="652"/>
                  </a:lnTo>
                  <a:lnTo>
                    <a:pt x="848" y="652"/>
                  </a:lnTo>
                  <a:lnTo>
                    <a:pt x="847" y="652"/>
                  </a:lnTo>
                  <a:lnTo>
                    <a:pt x="846" y="651"/>
                  </a:lnTo>
                  <a:lnTo>
                    <a:pt x="844" y="648"/>
                  </a:lnTo>
                  <a:lnTo>
                    <a:pt x="841" y="646"/>
                  </a:lnTo>
                  <a:lnTo>
                    <a:pt x="841" y="646"/>
                  </a:lnTo>
                  <a:lnTo>
                    <a:pt x="841" y="648"/>
                  </a:lnTo>
                  <a:lnTo>
                    <a:pt x="840" y="649"/>
                  </a:lnTo>
                  <a:lnTo>
                    <a:pt x="839" y="649"/>
                  </a:lnTo>
                  <a:lnTo>
                    <a:pt x="839" y="649"/>
                  </a:lnTo>
                  <a:lnTo>
                    <a:pt x="837" y="647"/>
                  </a:lnTo>
                  <a:lnTo>
                    <a:pt x="836" y="644"/>
                  </a:lnTo>
                  <a:lnTo>
                    <a:pt x="833" y="640"/>
                  </a:lnTo>
                  <a:lnTo>
                    <a:pt x="832" y="638"/>
                  </a:lnTo>
                  <a:lnTo>
                    <a:pt x="832" y="638"/>
                  </a:lnTo>
                  <a:lnTo>
                    <a:pt x="829" y="637"/>
                  </a:lnTo>
                  <a:lnTo>
                    <a:pt x="827" y="636"/>
                  </a:lnTo>
                  <a:lnTo>
                    <a:pt x="824" y="636"/>
                  </a:lnTo>
                  <a:lnTo>
                    <a:pt x="822" y="635"/>
                  </a:lnTo>
                  <a:lnTo>
                    <a:pt x="822" y="635"/>
                  </a:lnTo>
                  <a:lnTo>
                    <a:pt x="813" y="629"/>
                  </a:lnTo>
                  <a:lnTo>
                    <a:pt x="806" y="622"/>
                  </a:lnTo>
                  <a:lnTo>
                    <a:pt x="790" y="609"/>
                  </a:lnTo>
                  <a:lnTo>
                    <a:pt x="782" y="603"/>
                  </a:lnTo>
                  <a:lnTo>
                    <a:pt x="772" y="596"/>
                  </a:lnTo>
                  <a:lnTo>
                    <a:pt x="764" y="592"/>
                  </a:lnTo>
                  <a:lnTo>
                    <a:pt x="754" y="589"/>
                  </a:lnTo>
                  <a:lnTo>
                    <a:pt x="754" y="589"/>
                  </a:lnTo>
                  <a:lnTo>
                    <a:pt x="725" y="609"/>
                  </a:lnTo>
                  <a:lnTo>
                    <a:pt x="695" y="629"/>
                  </a:lnTo>
                  <a:lnTo>
                    <a:pt x="634" y="665"/>
                  </a:lnTo>
                  <a:lnTo>
                    <a:pt x="634" y="665"/>
                  </a:lnTo>
                  <a:lnTo>
                    <a:pt x="634" y="673"/>
                  </a:lnTo>
                  <a:lnTo>
                    <a:pt x="633" y="679"/>
                  </a:lnTo>
                  <a:lnTo>
                    <a:pt x="629" y="692"/>
                  </a:lnTo>
                  <a:lnTo>
                    <a:pt x="629" y="692"/>
                  </a:lnTo>
                  <a:lnTo>
                    <a:pt x="651" y="682"/>
                  </a:lnTo>
                  <a:lnTo>
                    <a:pt x="665" y="678"/>
                  </a:lnTo>
                  <a:lnTo>
                    <a:pt x="679" y="674"/>
                  </a:lnTo>
                  <a:lnTo>
                    <a:pt x="687" y="673"/>
                  </a:lnTo>
                  <a:lnTo>
                    <a:pt x="693" y="673"/>
                  </a:lnTo>
                  <a:lnTo>
                    <a:pt x="698" y="674"/>
                  </a:lnTo>
                  <a:lnTo>
                    <a:pt x="704" y="675"/>
                  </a:lnTo>
                  <a:lnTo>
                    <a:pt x="708" y="678"/>
                  </a:lnTo>
                  <a:lnTo>
                    <a:pt x="711" y="681"/>
                  </a:lnTo>
                  <a:lnTo>
                    <a:pt x="713" y="686"/>
                  </a:lnTo>
                  <a:lnTo>
                    <a:pt x="715" y="694"/>
                  </a:lnTo>
                  <a:lnTo>
                    <a:pt x="715" y="694"/>
                  </a:lnTo>
                  <a:lnTo>
                    <a:pt x="713" y="700"/>
                  </a:lnTo>
                  <a:lnTo>
                    <a:pt x="712" y="707"/>
                  </a:lnTo>
                  <a:lnTo>
                    <a:pt x="709" y="713"/>
                  </a:lnTo>
                  <a:lnTo>
                    <a:pt x="705" y="720"/>
                  </a:lnTo>
                  <a:lnTo>
                    <a:pt x="698" y="732"/>
                  </a:lnTo>
                  <a:lnTo>
                    <a:pt x="695" y="739"/>
                  </a:lnTo>
                  <a:lnTo>
                    <a:pt x="693" y="746"/>
                  </a:lnTo>
                  <a:lnTo>
                    <a:pt x="693" y="746"/>
                  </a:lnTo>
                  <a:lnTo>
                    <a:pt x="702" y="746"/>
                  </a:lnTo>
                  <a:lnTo>
                    <a:pt x="709" y="749"/>
                  </a:lnTo>
                  <a:lnTo>
                    <a:pt x="717" y="752"/>
                  </a:lnTo>
                  <a:lnTo>
                    <a:pt x="723" y="756"/>
                  </a:lnTo>
                  <a:lnTo>
                    <a:pt x="728" y="762"/>
                  </a:lnTo>
                  <a:lnTo>
                    <a:pt x="734" y="769"/>
                  </a:lnTo>
                  <a:lnTo>
                    <a:pt x="738" y="776"/>
                  </a:lnTo>
                  <a:lnTo>
                    <a:pt x="741" y="784"/>
                  </a:lnTo>
                  <a:lnTo>
                    <a:pt x="741" y="784"/>
                  </a:lnTo>
                  <a:lnTo>
                    <a:pt x="770" y="762"/>
                  </a:lnTo>
                  <a:lnTo>
                    <a:pt x="798" y="740"/>
                  </a:lnTo>
                  <a:lnTo>
                    <a:pt x="854" y="694"/>
                  </a:lnTo>
                  <a:lnTo>
                    <a:pt x="854" y="694"/>
                  </a:lnTo>
                  <a:close/>
                  <a:moveTo>
                    <a:pt x="852" y="721"/>
                  </a:moveTo>
                  <a:lnTo>
                    <a:pt x="852" y="721"/>
                  </a:lnTo>
                  <a:lnTo>
                    <a:pt x="844" y="724"/>
                  </a:lnTo>
                  <a:lnTo>
                    <a:pt x="837" y="728"/>
                  </a:lnTo>
                  <a:lnTo>
                    <a:pt x="823" y="738"/>
                  </a:lnTo>
                  <a:lnTo>
                    <a:pt x="811" y="749"/>
                  </a:lnTo>
                  <a:lnTo>
                    <a:pt x="800" y="761"/>
                  </a:lnTo>
                  <a:lnTo>
                    <a:pt x="800" y="761"/>
                  </a:lnTo>
                  <a:lnTo>
                    <a:pt x="808" y="765"/>
                  </a:lnTo>
                  <a:lnTo>
                    <a:pt x="815" y="769"/>
                  </a:lnTo>
                  <a:lnTo>
                    <a:pt x="828" y="779"/>
                  </a:lnTo>
                  <a:lnTo>
                    <a:pt x="842" y="787"/>
                  </a:lnTo>
                  <a:lnTo>
                    <a:pt x="848" y="790"/>
                  </a:lnTo>
                  <a:lnTo>
                    <a:pt x="855" y="794"/>
                  </a:lnTo>
                  <a:lnTo>
                    <a:pt x="855" y="794"/>
                  </a:lnTo>
                  <a:lnTo>
                    <a:pt x="853" y="758"/>
                  </a:lnTo>
                  <a:lnTo>
                    <a:pt x="852" y="740"/>
                  </a:lnTo>
                  <a:lnTo>
                    <a:pt x="852" y="721"/>
                  </a:lnTo>
                  <a:lnTo>
                    <a:pt x="852" y="721"/>
                  </a:lnTo>
                  <a:close/>
                  <a:moveTo>
                    <a:pt x="792" y="784"/>
                  </a:moveTo>
                  <a:lnTo>
                    <a:pt x="792" y="784"/>
                  </a:lnTo>
                  <a:lnTo>
                    <a:pt x="787" y="777"/>
                  </a:lnTo>
                  <a:lnTo>
                    <a:pt x="784" y="770"/>
                  </a:lnTo>
                  <a:lnTo>
                    <a:pt x="784" y="770"/>
                  </a:lnTo>
                  <a:lnTo>
                    <a:pt x="760" y="794"/>
                  </a:lnTo>
                  <a:lnTo>
                    <a:pt x="753" y="800"/>
                  </a:lnTo>
                  <a:lnTo>
                    <a:pt x="746" y="804"/>
                  </a:lnTo>
                  <a:lnTo>
                    <a:pt x="738" y="810"/>
                  </a:lnTo>
                  <a:lnTo>
                    <a:pt x="731" y="813"/>
                  </a:lnTo>
                  <a:lnTo>
                    <a:pt x="731" y="813"/>
                  </a:lnTo>
                  <a:lnTo>
                    <a:pt x="722" y="815"/>
                  </a:lnTo>
                  <a:lnTo>
                    <a:pt x="713" y="817"/>
                  </a:lnTo>
                  <a:lnTo>
                    <a:pt x="705" y="819"/>
                  </a:lnTo>
                  <a:lnTo>
                    <a:pt x="697" y="821"/>
                  </a:lnTo>
                  <a:lnTo>
                    <a:pt x="697" y="821"/>
                  </a:lnTo>
                  <a:lnTo>
                    <a:pt x="672" y="832"/>
                  </a:lnTo>
                  <a:lnTo>
                    <a:pt x="647" y="844"/>
                  </a:lnTo>
                  <a:lnTo>
                    <a:pt x="601" y="867"/>
                  </a:lnTo>
                  <a:lnTo>
                    <a:pt x="601" y="867"/>
                  </a:lnTo>
                  <a:lnTo>
                    <a:pt x="616" y="877"/>
                  </a:lnTo>
                  <a:lnTo>
                    <a:pt x="632" y="886"/>
                  </a:lnTo>
                  <a:lnTo>
                    <a:pt x="665" y="903"/>
                  </a:lnTo>
                  <a:lnTo>
                    <a:pt x="701" y="919"/>
                  </a:lnTo>
                  <a:lnTo>
                    <a:pt x="718" y="928"/>
                  </a:lnTo>
                  <a:lnTo>
                    <a:pt x="734" y="937"/>
                  </a:lnTo>
                  <a:lnTo>
                    <a:pt x="734" y="937"/>
                  </a:lnTo>
                  <a:lnTo>
                    <a:pt x="757" y="904"/>
                  </a:lnTo>
                  <a:lnTo>
                    <a:pt x="769" y="888"/>
                  </a:lnTo>
                  <a:lnTo>
                    <a:pt x="782" y="872"/>
                  </a:lnTo>
                  <a:lnTo>
                    <a:pt x="796" y="858"/>
                  </a:lnTo>
                  <a:lnTo>
                    <a:pt x="811" y="844"/>
                  </a:lnTo>
                  <a:lnTo>
                    <a:pt x="827" y="832"/>
                  </a:lnTo>
                  <a:lnTo>
                    <a:pt x="844" y="821"/>
                  </a:lnTo>
                  <a:lnTo>
                    <a:pt x="844" y="821"/>
                  </a:lnTo>
                  <a:lnTo>
                    <a:pt x="844" y="816"/>
                  </a:lnTo>
                  <a:lnTo>
                    <a:pt x="844" y="816"/>
                  </a:lnTo>
                  <a:lnTo>
                    <a:pt x="832" y="806"/>
                  </a:lnTo>
                  <a:lnTo>
                    <a:pt x="819" y="798"/>
                  </a:lnTo>
                  <a:lnTo>
                    <a:pt x="806" y="790"/>
                  </a:lnTo>
                  <a:lnTo>
                    <a:pt x="792" y="784"/>
                  </a:lnTo>
                  <a:lnTo>
                    <a:pt x="792" y="784"/>
                  </a:lnTo>
                  <a:close/>
                  <a:moveTo>
                    <a:pt x="629" y="532"/>
                  </a:moveTo>
                  <a:lnTo>
                    <a:pt x="629" y="532"/>
                  </a:lnTo>
                  <a:lnTo>
                    <a:pt x="614" y="543"/>
                  </a:lnTo>
                  <a:lnTo>
                    <a:pt x="597" y="554"/>
                  </a:lnTo>
                  <a:lnTo>
                    <a:pt x="563" y="573"/>
                  </a:lnTo>
                  <a:lnTo>
                    <a:pt x="545" y="584"/>
                  </a:lnTo>
                  <a:lnTo>
                    <a:pt x="528" y="593"/>
                  </a:lnTo>
                  <a:lnTo>
                    <a:pt x="512" y="605"/>
                  </a:lnTo>
                  <a:lnTo>
                    <a:pt x="498" y="617"/>
                  </a:lnTo>
                  <a:lnTo>
                    <a:pt x="498" y="617"/>
                  </a:lnTo>
                  <a:lnTo>
                    <a:pt x="491" y="620"/>
                  </a:lnTo>
                  <a:lnTo>
                    <a:pt x="483" y="623"/>
                  </a:lnTo>
                  <a:lnTo>
                    <a:pt x="480" y="625"/>
                  </a:lnTo>
                  <a:lnTo>
                    <a:pt x="477" y="628"/>
                  </a:lnTo>
                  <a:lnTo>
                    <a:pt x="476" y="630"/>
                  </a:lnTo>
                  <a:lnTo>
                    <a:pt x="477" y="633"/>
                  </a:lnTo>
                  <a:lnTo>
                    <a:pt x="477" y="633"/>
                  </a:lnTo>
                  <a:lnTo>
                    <a:pt x="506" y="625"/>
                  </a:lnTo>
                  <a:lnTo>
                    <a:pt x="521" y="623"/>
                  </a:lnTo>
                  <a:lnTo>
                    <a:pt x="537" y="621"/>
                  </a:lnTo>
                  <a:lnTo>
                    <a:pt x="537" y="621"/>
                  </a:lnTo>
                  <a:lnTo>
                    <a:pt x="542" y="626"/>
                  </a:lnTo>
                  <a:lnTo>
                    <a:pt x="546" y="633"/>
                  </a:lnTo>
                  <a:lnTo>
                    <a:pt x="549" y="639"/>
                  </a:lnTo>
                  <a:lnTo>
                    <a:pt x="550" y="647"/>
                  </a:lnTo>
                  <a:lnTo>
                    <a:pt x="550" y="653"/>
                  </a:lnTo>
                  <a:lnTo>
                    <a:pt x="548" y="661"/>
                  </a:lnTo>
                  <a:lnTo>
                    <a:pt x="544" y="667"/>
                  </a:lnTo>
                  <a:lnTo>
                    <a:pt x="540" y="674"/>
                  </a:lnTo>
                  <a:lnTo>
                    <a:pt x="540" y="674"/>
                  </a:lnTo>
                  <a:lnTo>
                    <a:pt x="551" y="681"/>
                  </a:lnTo>
                  <a:lnTo>
                    <a:pt x="554" y="685"/>
                  </a:lnTo>
                  <a:lnTo>
                    <a:pt x="556" y="690"/>
                  </a:lnTo>
                  <a:lnTo>
                    <a:pt x="556" y="690"/>
                  </a:lnTo>
                  <a:lnTo>
                    <a:pt x="573" y="683"/>
                  </a:lnTo>
                  <a:lnTo>
                    <a:pt x="588" y="677"/>
                  </a:lnTo>
                  <a:lnTo>
                    <a:pt x="596" y="673"/>
                  </a:lnTo>
                  <a:lnTo>
                    <a:pt x="602" y="668"/>
                  </a:lnTo>
                  <a:lnTo>
                    <a:pt x="609" y="663"/>
                  </a:lnTo>
                  <a:lnTo>
                    <a:pt x="613" y="656"/>
                  </a:lnTo>
                  <a:lnTo>
                    <a:pt x="613" y="656"/>
                  </a:lnTo>
                  <a:lnTo>
                    <a:pt x="620" y="655"/>
                  </a:lnTo>
                  <a:lnTo>
                    <a:pt x="628" y="654"/>
                  </a:lnTo>
                  <a:lnTo>
                    <a:pt x="628" y="654"/>
                  </a:lnTo>
                  <a:lnTo>
                    <a:pt x="641" y="645"/>
                  </a:lnTo>
                  <a:lnTo>
                    <a:pt x="655" y="636"/>
                  </a:lnTo>
                  <a:lnTo>
                    <a:pt x="685" y="618"/>
                  </a:lnTo>
                  <a:lnTo>
                    <a:pt x="712" y="601"/>
                  </a:lnTo>
                  <a:lnTo>
                    <a:pt x="726" y="591"/>
                  </a:lnTo>
                  <a:lnTo>
                    <a:pt x="739" y="581"/>
                  </a:lnTo>
                  <a:lnTo>
                    <a:pt x="739" y="581"/>
                  </a:lnTo>
                  <a:lnTo>
                    <a:pt x="684" y="556"/>
                  </a:lnTo>
                  <a:lnTo>
                    <a:pt x="629" y="532"/>
                  </a:lnTo>
                  <a:lnTo>
                    <a:pt x="629" y="532"/>
                  </a:lnTo>
                  <a:close/>
                  <a:moveTo>
                    <a:pt x="669" y="756"/>
                  </a:moveTo>
                  <a:lnTo>
                    <a:pt x="669" y="756"/>
                  </a:lnTo>
                  <a:lnTo>
                    <a:pt x="671" y="751"/>
                  </a:lnTo>
                  <a:lnTo>
                    <a:pt x="674" y="744"/>
                  </a:lnTo>
                  <a:lnTo>
                    <a:pt x="685" y="730"/>
                  </a:lnTo>
                  <a:lnTo>
                    <a:pt x="690" y="723"/>
                  </a:lnTo>
                  <a:lnTo>
                    <a:pt x="694" y="713"/>
                  </a:lnTo>
                  <a:lnTo>
                    <a:pt x="697" y="704"/>
                  </a:lnTo>
                  <a:lnTo>
                    <a:pt x="697" y="699"/>
                  </a:lnTo>
                  <a:lnTo>
                    <a:pt x="697" y="694"/>
                  </a:lnTo>
                  <a:lnTo>
                    <a:pt x="697" y="694"/>
                  </a:lnTo>
                  <a:lnTo>
                    <a:pt x="692" y="691"/>
                  </a:lnTo>
                  <a:lnTo>
                    <a:pt x="687" y="690"/>
                  </a:lnTo>
                  <a:lnTo>
                    <a:pt x="682" y="689"/>
                  </a:lnTo>
                  <a:lnTo>
                    <a:pt x="677" y="690"/>
                  </a:lnTo>
                  <a:lnTo>
                    <a:pt x="667" y="691"/>
                  </a:lnTo>
                  <a:lnTo>
                    <a:pt x="657" y="695"/>
                  </a:lnTo>
                  <a:lnTo>
                    <a:pt x="637" y="704"/>
                  </a:lnTo>
                  <a:lnTo>
                    <a:pt x="627" y="708"/>
                  </a:lnTo>
                  <a:lnTo>
                    <a:pt x="617" y="711"/>
                  </a:lnTo>
                  <a:lnTo>
                    <a:pt x="617" y="711"/>
                  </a:lnTo>
                  <a:lnTo>
                    <a:pt x="611" y="721"/>
                  </a:lnTo>
                  <a:lnTo>
                    <a:pt x="604" y="731"/>
                  </a:lnTo>
                  <a:lnTo>
                    <a:pt x="591" y="753"/>
                  </a:lnTo>
                  <a:lnTo>
                    <a:pt x="584" y="762"/>
                  </a:lnTo>
                  <a:lnTo>
                    <a:pt x="576" y="771"/>
                  </a:lnTo>
                  <a:lnTo>
                    <a:pt x="569" y="779"/>
                  </a:lnTo>
                  <a:lnTo>
                    <a:pt x="560" y="784"/>
                  </a:lnTo>
                  <a:lnTo>
                    <a:pt x="560" y="784"/>
                  </a:lnTo>
                  <a:lnTo>
                    <a:pt x="564" y="773"/>
                  </a:lnTo>
                  <a:lnTo>
                    <a:pt x="569" y="762"/>
                  </a:lnTo>
                  <a:lnTo>
                    <a:pt x="582" y="744"/>
                  </a:lnTo>
                  <a:lnTo>
                    <a:pt x="587" y="735"/>
                  </a:lnTo>
                  <a:lnTo>
                    <a:pt x="592" y="725"/>
                  </a:lnTo>
                  <a:lnTo>
                    <a:pt x="598" y="714"/>
                  </a:lnTo>
                  <a:lnTo>
                    <a:pt x="601" y="702"/>
                  </a:lnTo>
                  <a:lnTo>
                    <a:pt x="601" y="702"/>
                  </a:lnTo>
                  <a:lnTo>
                    <a:pt x="607" y="697"/>
                  </a:lnTo>
                  <a:lnTo>
                    <a:pt x="613" y="691"/>
                  </a:lnTo>
                  <a:lnTo>
                    <a:pt x="615" y="688"/>
                  </a:lnTo>
                  <a:lnTo>
                    <a:pt x="617" y="683"/>
                  </a:lnTo>
                  <a:lnTo>
                    <a:pt x="617" y="680"/>
                  </a:lnTo>
                  <a:lnTo>
                    <a:pt x="617" y="676"/>
                  </a:lnTo>
                  <a:lnTo>
                    <a:pt x="617" y="676"/>
                  </a:lnTo>
                  <a:lnTo>
                    <a:pt x="600" y="686"/>
                  </a:lnTo>
                  <a:lnTo>
                    <a:pt x="583" y="698"/>
                  </a:lnTo>
                  <a:lnTo>
                    <a:pt x="568" y="709"/>
                  </a:lnTo>
                  <a:lnTo>
                    <a:pt x="556" y="716"/>
                  </a:lnTo>
                  <a:lnTo>
                    <a:pt x="556" y="716"/>
                  </a:lnTo>
                  <a:lnTo>
                    <a:pt x="544" y="740"/>
                  </a:lnTo>
                  <a:lnTo>
                    <a:pt x="533" y="762"/>
                  </a:lnTo>
                  <a:lnTo>
                    <a:pt x="520" y="785"/>
                  </a:lnTo>
                  <a:lnTo>
                    <a:pt x="509" y="810"/>
                  </a:lnTo>
                  <a:lnTo>
                    <a:pt x="509" y="810"/>
                  </a:lnTo>
                  <a:lnTo>
                    <a:pt x="512" y="810"/>
                  </a:lnTo>
                  <a:lnTo>
                    <a:pt x="515" y="811"/>
                  </a:lnTo>
                  <a:lnTo>
                    <a:pt x="520" y="812"/>
                  </a:lnTo>
                  <a:lnTo>
                    <a:pt x="523" y="813"/>
                  </a:lnTo>
                  <a:lnTo>
                    <a:pt x="523" y="813"/>
                  </a:lnTo>
                  <a:lnTo>
                    <a:pt x="528" y="829"/>
                  </a:lnTo>
                  <a:lnTo>
                    <a:pt x="531" y="835"/>
                  </a:lnTo>
                  <a:lnTo>
                    <a:pt x="534" y="838"/>
                  </a:lnTo>
                  <a:lnTo>
                    <a:pt x="537" y="841"/>
                  </a:lnTo>
                  <a:lnTo>
                    <a:pt x="537" y="841"/>
                  </a:lnTo>
                  <a:lnTo>
                    <a:pt x="556" y="837"/>
                  </a:lnTo>
                  <a:lnTo>
                    <a:pt x="556" y="837"/>
                  </a:lnTo>
                  <a:lnTo>
                    <a:pt x="563" y="842"/>
                  </a:lnTo>
                  <a:lnTo>
                    <a:pt x="567" y="847"/>
                  </a:lnTo>
                  <a:lnTo>
                    <a:pt x="568" y="850"/>
                  </a:lnTo>
                  <a:lnTo>
                    <a:pt x="569" y="855"/>
                  </a:lnTo>
                  <a:lnTo>
                    <a:pt x="569" y="859"/>
                  </a:lnTo>
                  <a:lnTo>
                    <a:pt x="569" y="864"/>
                  </a:lnTo>
                  <a:lnTo>
                    <a:pt x="569" y="864"/>
                  </a:lnTo>
                  <a:lnTo>
                    <a:pt x="604" y="848"/>
                  </a:lnTo>
                  <a:lnTo>
                    <a:pt x="641" y="831"/>
                  </a:lnTo>
                  <a:lnTo>
                    <a:pt x="675" y="815"/>
                  </a:lnTo>
                  <a:lnTo>
                    <a:pt x="711" y="799"/>
                  </a:lnTo>
                  <a:lnTo>
                    <a:pt x="711" y="799"/>
                  </a:lnTo>
                  <a:lnTo>
                    <a:pt x="716" y="792"/>
                  </a:lnTo>
                  <a:lnTo>
                    <a:pt x="718" y="786"/>
                  </a:lnTo>
                  <a:lnTo>
                    <a:pt x="719" y="780"/>
                  </a:lnTo>
                  <a:lnTo>
                    <a:pt x="717" y="773"/>
                  </a:lnTo>
                  <a:lnTo>
                    <a:pt x="713" y="769"/>
                  </a:lnTo>
                  <a:lnTo>
                    <a:pt x="708" y="765"/>
                  </a:lnTo>
                  <a:lnTo>
                    <a:pt x="701" y="762"/>
                  </a:lnTo>
                  <a:lnTo>
                    <a:pt x="692" y="762"/>
                  </a:lnTo>
                  <a:lnTo>
                    <a:pt x="692" y="762"/>
                  </a:lnTo>
                  <a:lnTo>
                    <a:pt x="687" y="767"/>
                  </a:lnTo>
                  <a:lnTo>
                    <a:pt x="681" y="770"/>
                  </a:lnTo>
                  <a:lnTo>
                    <a:pt x="681" y="770"/>
                  </a:lnTo>
                  <a:lnTo>
                    <a:pt x="673" y="772"/>
                  </a:lnTo>
                  <a:lnTo>
                    <a:pt x="664" y="775"/>
                  </a:lnTo>
                  <a:lnTo>
                    <a:pt x="649" y="784"/>
                  </a:lnTo>
                  <a:lnTo>
                    <a:pt x="634" y="792"/>
                  </a:lnTo>
                  <a:lnTo>
                    <a:pt x="621" y="802"/>
                  </a:lnTo>
                  <a:lnTo>
                    <a:pt x="609" y="812"/>
                  </a:lnTo>
                  <a:lnTo>
                    <a:pt x="595" y="821"/>
                  </a:lnTo>
                  <a:lnTo>
                    <a:pt x="582" y="830"/>
                  </a:lnTo>
                  <a:lnTo>
                    <a:pt x="567" y="835"/>
                  </a:lnTo>
                  <a:lnTo>
                    <a:pt x="567" y="835"/>
                  </a:lnTo>
                  <a:lnTo>
                    <a:pt x="578" y="823"/>
                  </a:lnTo>
                  <a:lnTo>
                    <a:pt x="589" y="812"/>
                  </a:lnTo>
                  <a:lnTo>
                    <a:pt x="601" y="802"/>
                  </a:lnTo>
                  <a:lnTo>
                    <a:pt x="614" y="792"/>
                  </a:lnTo>
                  <a:lnTo>
                    <a:pt x="642" y="774"/>
                  </a:lnTo>
                  <a:lnTo>
                    <a:pt x="669" y="756"/>
                  </a:lnTo>
                  <a:lnTo>
                    <a:pt x="669" y="756"/>
                  </a:lnTo>
                  <a:close/>
                  <a:moveTo>
                    <a:pt x="715" y="948"/>
                  </a:moveTo>
                  <a:lnTo>
                    <a:pt x="715" y="948"/>
                  </a:lnTo>
                  <a:lnTo>
                    <a:pt x="697" y="935"/>
                  </a:lnTo>
                  <a:lnTo>
                    <a:pt x="678" y="924"/>
                  </a:lnTo>
                  <a:lnTo>
                    <a:pt x="659" y="913"/>
                  </a:lnTo>
                  <a:lnTo>
                    <a:pt x="639" y="904"/>
                  </a:lnTo>
                  <a:lnTo>
                    <a:pt x="639" y="904"/>
                  </a:lnTo>
                  <a:lnTo>
                    <a:pt x="627" y="897"/>
                  </a:lnTo>
                  <a:lnTo>
                    <a:pt x="616" y="890"/>
                  </a:lnTo>
                  <a:lnTo>
                    <a:pt x="605" y="883"/>
                  </a:lnTo>
                  <a:lnTo>
                    <a:pt x="596" y="878"/>
                  </a:lnTo>
                  <a:lnTo>
                    <a:pt x="596" y="878"/>
                  </a:lnTo>
                  <a:lnTo>
                    <a:pt x="589" y="877"/>
                  </a:lnTo>
                  <a:lnTo>
                    <a:pt x="584" y="876"/>
                  </a:lnTo>
                  <a:lnTo>
                    <a:pt x="580" y="876"/>
                  </a:lnTo>
                  <a:lnTo>
                    <a:pt x="575" y="878"/>
                  </a:lnTo>
                  <a:lnTo>
                    <a:pt x="567" y="882"/>
                  </a:lnTo>
                  <a:lnTo>
                    <a:pt x="556" y="888"/>
                  </a:lnTo>
                  <a:lnTo>
                    <a:pt x="556" y="888"/>
                  </a:lnTo>
                  <a:lnTo>
                    <a:pt x="527" y="900"/>
                  </a:lnTo>
                  <a:lnTo>
                    <a:pt x="512" y="906"/>
                  </a:lnTo>
                  <a:lnTo>
                    <a:pt x="496" y="910"/>
                  </a:lnTo>
                  <a:lnTo>
                    <a:pt x="489" y="911"/>
                  </a:lnTo>
                  <a:lnTo>
                    <a:pt x="481" y="912"/>
                  </a:lnTo>
                  <a:lnTo>
                    <a:pt x="474" y="913"/>
                  </a:lnTo>
                  <a:lnTo>
                    <a:pt x="467" y="912"/>
                  </a:lnTo>
                  <a:lnTo>
                    <a:pt x="461" y="910"/>
                  </a:lnTo>
                  <a:lnTo>
                    <a:pt x="455" y="908"/>
                  </a:lnTo>
                  <a:lnTo>
                    <a:pt x="450" y="904"/>
                  </a:lnTo>
                  <a:lnTo>
                    <a:pt x="446" y="898"/>
                  </a:lnTo>
                  <a:lnTo>
                    <a:pt x="446" y="898"/>
                  </a:lnTo>
                  <a:lnTo>
                    <a:pt x="449" y="893"/>
                  </a:lnTo>
                  <a:lnTo>
                    <a:pt x="451" y="888"/>
                  </a:lnTo>
                  <a:lnTo>
                    <a:pt x="451" y="881"/>
                  </a:lnTo>
                  <a:lnTo>
                    <a:pt x="450" y="875"/>
                  </a:lnTo>
                  <a:lnTo>
                    <a:pt x="450" y="875"/>
                  </a:lnTo>
                  <a:lnTo>
                    <a:pt x="461" y="862"/>
                  </a:lnTo>
                  <a:lnTo>
                    <a:pt x="470" y="848"/>
                  </a:lnTo>
                  <a:lnTo>
                    <a:pt x="479" y="833"/>
                  </a:lnTo>
                  <a:lnTo>
                    <a:pt x="488" y="818"/>
                  </a:lnTo>
                  <a:lnTo>
                    <a:pt x="488" y="818"/>
                  </a:lnTo>
                  <a:lnTo>
                    <a:pt x="479" y="815"/>
                  </a:lnTo>
                  <a:lnTo>
                    <a:pt x="472" y="811"/>
                  </a:lnTo>
                  <a:lnTo>
                    <a:pt x="459" y="801"/>
                  </a:lnTo>
                  <a:lnTo>
                    <a:pt x="452" y="796"/>
                  </a:lnTo>
                  <a:lnTo>
                    <a:pt x="446" y="792"/>
                  </a:lnTo>
                  <a:lnTo>
                    <a:pt x="438" y="789"/>
                  </a:lnTo>
                  <a:lnTo>
                    <a:pt x="430" y="788"/>
                  </a:lnTo>
                  <a:lnTo>
                    <a:pt x="430" y="788"/>
                  </a:lnTo>
                  <a:lnTo>
                    <a:pt x="427" y="788"/>
                  </a:lnTo>
                  <a:lnTo>
                    <a:pt x="422" y="789"/>
                  </a:lnTo>
                  <a:lnTo>
                    <a:pt x="415" y="792"/>
                  </a:lnTo>
                  <a:lnTo>
                    <a:pt x="405" y="797"/>
                  </a:lnTo>
                  <a:lnTo>
                    <a:pt x="397" y="800"/>
                  </a:lnTo>
                  <a:lnTo>
                    <a:pt x="397" y="800"/>
                  </a:lnTo>
                  <a:lnTo>
                    <a:pt x="382" y="803"/>
                  </a:lnTo>
                  <a:lnTo>
                    <a:pt x="367" y="807"/>
                  </a:lnTo>
                  <a:lnTo>
                    <a:pt x="367" y="807"/>
                  </a:lnTo>
                  <a:lnTo>
                    <a:pt x="351" y="812"/>
                  </a:lnTo>
                  <a:lnTo>
                    <a:pt x="344" y="814"/>
                  </a:lnTo>
                  <a:lnTo>
                    <a:pt x="338" y="814"/>
                  </a:lnTo>
                  <a:lnTo>
                    <a:pt x="331" y="814"/>
                  </a:lnTo>
                  <a:lnTo>
                    <a:pt x="326" y="812"/>
                  </a:lnTo>
                  <a:lnTo>
                    <a:pt x="321" y="808"/>
                  </a:lnTo>
                  <a:lnTo>
                    <a:pt x="315" y="802"/>
                  </a:lnTo>
                  <a:lnTo>
                    <a:pt x="315" y="802"/>
                  </a:lnTo>
                  <a:lnTo>
                    <a:pt x="317" y="792"/>
                  </a:lnTo>
                  <a:lnTo>
                    <a:pt x="322" y="785"/>
                  </a:lnTo>
                  <a:lnTo>
                    <a:pt x="326" y="777"/>
                  </a:lnTo>
                  <a:lnTo>
                    <a:pt x="331" y="770"/>
                  </a:lnTo>
                  <a:lnTo>
                    <a:pt x="343" y="757"/>
                  </a:lnTo>
                  <a:lnTo>
                    <a:pt x="356" y="745"/>
                  </a:lnTo>
                  <a:lnTo>
                    <a:pt x="356" y="745"/>
                  </a:lnTo>
                  <a:lnTo>
                    <a:pt x="342" y="735"/>
                  </a:lnTo>
                  <a:lnTo>
                    <a:pt x="329" y="724"/>
                  </a:lnTo>
                  <a:lnTo>
                    <a:pt x="322" y="719"/>
                  </a:lnTo>
                  <a:lnTo>
                    <a:pt x="314" y="714"/>
                  </a:lnTo>
                  <a:lnTo>
                    <a:pt x="306" y="711"/>
                  </a:lnTo>
                  <a:lnTo>
                    <a:pt x="297" y="708"/>
                  </a:lnTo>
                  <a:lnTo>
                    <a:pt x="297" y="708"/>
                  </a:lnTo>
                  <a:lnTo>
                    <a:pt x="291" y="712"/>
                  </a:lnTo>
                  <a:lnTo>
                    <a:pt x="284" y="715"/>
                  </a:lnTo>
                  <a:lnTo>
                    <a:pt x="278" y="717"/>
                  </a:lnTo>
                  <a:lnTo>
                    <a:pt x="269" y="720"/>
                  </a:lnTo>
                  <a:lnTo>
                    <a:pt x="253" y="724"/>
                  </a:lnTo>
                  <a:lnTo>
                    <a:pt x="235" y="727"/>
                  </a:lnTo>
                  <a:lnTo>
                    <a:pt x="235" y="727"/>
                  </a:lnTo>
                  <a:lnTo>
                    <a:pt x="230" y="720"/>
                  </a:lnTo>
                  <a:lnTo>
                    <a:pt x="227" y="713"/>
                  </a:lnTo>
                  <a:lnTo>
                    <a:pt x="228" y="707"/>
                  </a:lnTo>
                  <a:lnTo>
                    <a:pt x="231" y="700"/>
                  </a:lnTo>
                  <a:lnTo>
                    <a:pt x="234" y="695"/>
                  </a:lnTo>
                  <a:lnTo>
                    <a:pt x="239" y="689"/>
                  </a:lnTo>
                  <a:lnTo>
                    <a:pt x="249" y="678"/>
                  </a:lnTo>
                  <a:lnTo>
                    <a:pt x="249" y="678"/>
                  </a:lnTo>
                  <a:lnTo>
                    <a:pt x="237" y="674"/>
                  </a:lnTo>
                  <a:lnTo>
                    <a:pt x="227" y="667"/>
                  </a:lnTo>
                  <a:lnTo>
                    <a:pt x="206" y="651"/>
                  </a:lnTo>
                  <a:lnTo>
                    <a:pt x="196" y="645"/>
                  </a:lnTo>
                  <a:lnTo>
                    <a:pt x="186" y="638"/>
                  </a:lnTo>
                  <a:lnTo>
                    <a:pt x="180" y="636"/>
                  </a:lnTo>
                  <a:lnTo>
                    <a:pt x="174" y="634"/>
                  </a:lnTo>
                  <a:lnTo>
                    <a:pt x="169" y="633"/>
                  </a:lnTo>
                  <a:lnTo>
                    <a:pt x="162" y="633"/>
                  </a:lnTo>
                  <a:lnTo>
                    <a:pt x="162" y="633"/>
                  </a:lnTo>
                  <a:lnTo>
                    <a:pt x="158" y="634"/>
                  </a:lnTo>
                  <a:lnTo>
                    <a:pt x="154" y="636"/>
                  </a:lnTo>
                  <a:lnTo>
                    <a:pt x="150" y="638"/>
                  </a:lnTo>
                  <a:lnTo>
                    <a:pt x="146" y="640"/>
                  </a:lnTo>
                  <a:lnTo>
                    <a:pt x="146" y="640"/>
                  </a:lnTo>
                  <a:lnTo>
                    <a:pt x="136" y="643"/>
                  </a:lnTo>
                  <a:lnTo>
                    <a:pt x="127" y="644"/>
                  </a:lnTo>
                  <a:lnTo>
                    <a:pt x="116" y="645"/>
                  </a:lnTo>
                  <a:lnTo>
                    <a:pt x="105" y="647"/>
                  </a:lnTo>
                  <a:lnTo>
                    <a:pt x="105" y="647"/>
                  </a:lnTo>
                  <a:lnTo>
                    <a:pt x="102" y="645"/>
                  </a:lnTo>
                  <a:lnTo>
                    <a:pt x="100" y="643"/>
                  </a:lnTo>
                  <a:lnTo>
                    <a:pt x="98" y="639"/>
                  </a:lnTo>
                  <a:lnTo>
                    <a:pt x="98" y="636"/>
                  </a:lnTo>
                  <a:lnTo>
                    <a:pt x="98" y="631"/>
                  </a:lnTo>
                  <a:lnTo>
                    <a:pt x="100" y="624"/>
                  </a:lnTo>
                  <a:lnTo>
                    <a:pt x="104" y="618"/>
                  </a:lnTo>
                  <a:lnTo>
                    <a:pt x="110" y="613"/>
                  </a:lnTo>
                  <a:lnTo>
                    <a:pt x="119" y="605"/>
                  </a:lnTo>
                  <a:lnTo>
                    <a:pt x="119" y="605"/>
                  </a:lnTo>
                  <a:lnTo>
                    <a:pt x="113" y="600"/>
                  </a:lnTo>
                  <a:lnTo>
                    <a:pt x="106" y="595"/>
                  </a:lnTo>
                  <a:lnTo>
                    <a:pt x="99" y="593"/>
                  </a:lnTo>
                  <a:lnTo>
                    <a:pt x="92" y="593"/>
                  </a:lnTo>
                  <a:lnTo>
                    <a:pt x="86" y="593"/>
                  </a:lnTo>
                  <a:lnTo>
                    <a:pt x="80" y="595"/>
                  </a:lnTo>
                  <a:lnTo>
                    <a:pt x="73" y="598"/>
                  </a:lnTo>
                  <a:lnTo>
                    <a:pt x="67" y="601"/>
                  </a:lnTo>
                  <a:lnTo>
                    <a:pt x="55" y="609"/>
                  </a:lnTo>
                  <a:lnTo>
                    <a:pt x="43" y="619"/>
                  </a:lnTo>
                  <a:lnTo>
                    <a:pt x="23" y="640"/>
                  </a:lnTo>
                  <a:lnTo>
                    <a:pt x="23" y="640"/>
                  </a:lnTo>
                  <a:lnTo>
                    <a:pt x="94" y="690"/>
                  </a:lnTo>
                  <a:lnTo>
                    <a:pt x="164" y="739"/>
                  </a:lnTo>
                  <a:lnTo>
                    <a:pt x="310" y="835"/>
                  </a:lnTo>
                  <a:lnTo>
                    <a:pt x="382" y="883"/>
                  </a:lnTo>
                  <a:lnTo>
                    <a:pt x="452" y="932"/>
                  </a:lnTo>
                  <a:lnTo>
                    <a:pt x="488" y="957"/>
                  </a:lnTo>
                  <a:lnTo>
                    <a:pt x="521" y="983"/>
                  </a:lnTo>
                  <a:lnTo>
                    <a:pt x="554" y="1009"/>
                  </a:lnTo>
                  <a:lnTo>
                    <a:pt x="587" y="1034"/>
                  </a:lnTo>
                  <a:lnTo>
                    <a:pt x="587" y="1034"/>
                  </a:lnTo>
                  <a:lnTo>
                    <a:pt x="590" y="1035"/>
                  </a:lnTo>
                  <a:lnTo>
                    <a:pt x="594" y="1035"/>
                  </a:lnTo>
                  <a:lnTo>
                    <a:pt x="601" y="1033"/>
                  </a:lnTo>
                  <a:lnTo>
                    <a:pt x="606" y="1030"/>
                  </a:lnTo>
                  <a:lnTo>
                    <a:pt x="613" y="1026"/>
                  </a:lnTo>
                  <a:lnTo>
                    <a:pt x="626" y="1015"/>
                  </a:lnTo>
                  <a:lnTo>
                    <a:pt x="632" y="1010"/>
                  </a:lnTo>
                  <a:lnTo>
                    <a:pt x="640" y="1007"/>
                  </a:lnTo>
                  <a:lnTo>
                    <a:pt x="640" y="1007"/>
                  </a:lnTo>
                  <a:lnTo>
                    <a:pt x="664" y="997"/>
                  </a:lnTo>
                  <a:lnTo>
                    <a:pt x="685" y="986"/>
                  </a:lnTo>
                  <a:lnTo>
                    <a:pt x="703" y="976"/>
                  </a:lnTo>
                  <a:lnTo>
                    <a:pt x="710" y="969"/>
                  </a:lnTo>
                  <a:lnTo>
                    <a:pt x="717" y="964"/>
                  </a:lnTo>
                  <a:lnTo>
                    <a:pt x="717" y="964"/>
                  </a:lnTo>
                  <a:lnTo>
                    <a:pt x="715" y="961"/>
                  </a:lnTo>
                  <a:lnTo>
                    <a:pt x="713" y="956"/>
                  </a:lnTo>
                  <a:lnTo>
                    <a:pt x="713" y="952"/>
                  </a:lnTo>
                  <a:lnTo>
                    <a:pt x="715" y="948"/>
                  </a:lnTo>
                  <a:lnTo>
                    <a:pt x="715" y="948"/>
                  </a:lnTo>
                  <a:close/>
                  <a:moveTo>
                    <a:pt x="510" y="477"/>
                  </a:moveTo>
                  <a:lnTo>
                    <a:pt x="510" y="477"/>
                  </a:lnTo>
                  <a:lnTo>
                    <a:pt x="495" y="488"/>
                  </a:lnTo>
                  <a:lnTo>
                    <a:pt x="480" y="499"/>
                  </a:lnTo>
                  <a:lnTo>
                    <a:pt x="449" y="520"/>
                  </a:lnTo>
                  <a:lnTo>
                    <a:pt x="417" y="542"/>
                  </a:lnTo>
                  <a:lnTo>
                    <a:pt x="402" y="554"/>
                  </a:lnTo>
                  <a:lnTo>
                    <a:pt x="388" y="565"/>
                  </a:lnTo>
                  <a:lnTo>
                    <a:pt x="388" y="565"/>
                  </a:lnTo>
                  <a:lnTo>
                    <a:pt x="394" y="564"/>
                  </a:lnTo>
                  <a:lnTo>
                    <a:pt x="398" y="564"/>
                  </a:lnTo>
                  <a:lnTo>
                    <a:pt x="402" y="563"/>
                  </a:lnTo>
                  <a:lnTo>
                    <a:pt x="402" y="563"/>
                  </a:lnTo>
                  <a:lnTo>
                    <a:pt x="407" y="572"/>
                  </a:lnTo>
                  <a:lnTo>
                    <a:pt x="412" y="581"/>
                  </a:lnTo>
                  <a:lnTo>
                    <a:pt x="413" y="587"/>
                  </a:lnTo>
                  <a:lnTo>
                    <a:pt x="414" y="592"/>
                  </a:lnTo>
                  <a:lnTo>
                    <a:pt x="414" y="598"/>
                  </a:lnTo>
                  <a:lnTo>
                    <a:pt x="413" y="603"/>
                  </a:lnTo>
                  <a:lnTo>
                    <a:pt x="413" y="603"/>
                  </a:lnTo>
                  <a:lnTo>
                    <a:pt x="420" y="602"/>
                  </a:lnTo>
                  <a:lnTo>
                    <a:pt x="427" y="603"/>
                  </a:lnTo>
                  <a:lnTo>
                    <a:pt x="433" y="604"/>
                  </a:lnTo>
                  <a:lnTo>
                    <a:pt x="439" y="606"/>
                  </a:lnTo>
                  <a:lnTo>
                    <a:pt x="445" y="610"/>
                  </a:lnTo>
                  <a:lnTo>
                    <a:pt x="448" y="616"/>
                  </a:lnTo>
                  <a:lnTo>
                    <a:pt x="451" y="622"/>
                  </a:lnTo>
                  <a:lnTo>
                    <a:pt x="451" y="630"/>
                  </a:lnTo>
                  <a:lnTo>
                    <a:pt x="451" y="630"/>
                  </a:lnTo>
                  <a:lnTo>
                    <a:pt x="455" y="625"/>
                  </a:lnTo>
                  <a:lnTo>
                    <a:pt x="459" y="621"/>
                  </a:lnTo>
                  <a:lnTo>
                    <a:pt x="459" y="621"/>
                  </a:lnTo>
                  <a:lnTo>
                    <a:pt x="537" y="575"/>
                  </a:lnTo>
                  <a:lnTo>
                    <a:pt x="576" y="550"/>
                  </a:lnTo>
                  <a:lnTo>
                    <a:pt x="615" y="525"/>
                  </a:lnTo>
                  <a:lnTo>
                    <a:pt x="615" y="525"/>
                  </a:lnTo>
                  <a:lnTo>
                    <a:pt x="561" y="500"/>
                  </a:lnTo>
                  <a:lnTo>
                    <a:pt x="510" y="477"/>
                  </a:lnTo>
                  <a:lnTo>
                    <a:pt x="510" y="477"/>
                  </a:lnTo>
                  <a:close/>
                  <a:moveTo>
                    <a:pt x="556" y="867"/>
                  </a:moveTo>
                  <a:lnTo>
                    <a:pt x="556" y="867"/>
                  </a:lnTo>
                  <a:lnTo>
                    <a:pt x="555" y="867"/>
                  </a:lnTo>
                  <a:lnTo>
                    <a:pt x="554" y="865"/>
                  </a:lnTo>
                  <a:lnTo>
                    <a:pt x="553" y="861"/>
                  </a:lnTo>
                  <a:lnTo>
                    <a:pt x="553" y="857"/>
                  </a:lnTo>
                  <a:lnTo>
                    <a:pt x="552" y="855"/>
                  </a:lnTo>
                  <a:lnTo>
                    <a:pt x="550" y="853"/>
                  </a:lnTo>
                  <a:lnTo>
                    <a:pt x="550" y="853"/>
                  </a:lnTo>
                  <a:lnTo>
                    <a:pt x="542" y="855"/>
                  </a:lnTo>
                  <a:lnTo>
                    <a:pt x="536" y="853"/>
                  </a:lnTo>
                  <a:lnTo>
                    <a:pt x="529" y="852"/>
                  </a:lnTo>
                  <a:lnTo>
                    <a:pt x="523" y="849"/>
                  </a:lnTo>
                  <a:lnTo>
                    <a:pt x="519" y="845"/>
                  </a:lnTo>
                  <a:lnTo>
                    <a:pt x="514" y="840"/>
                  </a:lnTo>
                  <a:lnTo>
                    <a:pt x="511" y="834"/>
                  </a:lnTo>
                  <a:lnTo>
                    <a:pt x="510" y="827"/>
                  </a:lnTo>
                  <a:lnTo>
                    <a:pt x="510" y="827"/>
                  </a:lnTo>
                  <a:lnTo>
                    <a:pt x="505" y="829"/>
                  </a:lnTo>
                  <a:lnTo>
                    <a:pt x="500" y="831"/>
                  </a:lnTo>
                  <a:lnTo>
                    <a:pt x="496" y="834"/>
                  </a:lnTo>
                  <a:lnTo>
                    <a:pt x="493" y="838"/>
                  </a:lnTo>
                  <a:lnTo>
                    <a:pt x="488" y="847"/>
                  </a:lnTo>
                  <a:lnTo>
                    <a:pt x="482" y="856"/>
                  </a:lnTo>
                  <a:lnTo>
                    <a:pt x="482" y="856"/>
                  </a:lnTo>
                  <a:lnTo>
                    <a:pt x="476" y="864"/>
                  </a:lnTo>
                  <a:lnTo>
                    <a:pt x="472" y="874"/>
                  </a:lnTo>
                  <a:lnTo>
                    <a:pt x="467" y="883"/>
                  </a:lnTo>
                  <a:lnTo>
                    <a:pt x="464" y="894"/>
                  </a:lnTo>
                  <a:lnTo>
                    <a:pt x="464" y="894"/>
                  </a:lnTo>
                  <a:lnTo>
                    <a:pt x="475" y="895"/>
                  </a:lnTo>
                  <a:lnTo>
                    <a:pt x="487" y="894"/>
                  </a:lnTo>
                  <a:lnTo>
                    <a:pt x="498" y="892"/>
                  </a:lnTo>
                  <a:lnTo>
                    <a:pt x="511" y="889"/>
                  </a:lnTo>
                  <a:lnTo>
                    <a:pt x="524" y="885"/>
                  </a:lnTo>
                  <a:lnTo>
                    <a:pt x="536" y="879"/>
                  </a:lnTo>
                  <a:lnTo>
                    <a:pt x="546" y="874"/>
                  </a:lnTo>
                  <a:lnTo>
                    <a:pt x="556" y="867"/>
                  </a:lnTo>
                  <a:lnTo>
                    <a:pt x="556" y="867"/>
                  </a:lnTo>
                  <a:close/>
                  <a:moveTo>
                    <a:pt x="404" y="729"/>
                  </a:moveTo>
                  <a:lnTo>
                    <a:pt x="404" y="729"/>
                  </a:lnTo>
                  <a:lnTo>
                    <a:pt x="405" y="735"/>
                  </a:lnTo>
                  <a:lnTo>
                    <a:pt x="406" y="740"/>
                  </a:lnTo>
                  <a:lnTo>
                    <a:pt x="405" y="752"/>
                  </a:lnTo>
                  <a:lnTo>
                    <a:pt x="405" y="752"/>
                  </a:lnTo>
                  <a:lnTo>
                    <a:pt x="409" y="753"/>
                  </a:lnTo>
                  <a:lnTo>
                    <a:pt x="413" y="752"/>
                  </a:lnTo>
                  <a:lnTo>
                    <a:pt x="420" y="747"/>
                  </a:lnTo>
                  <a:lnTo>
                    <a:pt x="423" y="745"/>
                  </a:lnTo>
                  <a:lnTo>
                    <a:pt x="428" y="743"/>
                  </a:lnTo>
                  <a:lnTo>
                    <a:pt x="433" y="743"/>
                  </a:lnTo>
                  <a:lnTo>
                    <a:pt x="439" y="743"/>
                  </a:lnTo>
                  <a:lnTo>
                    <a:pt x="439" y="743"/>
                  </a:lnTo>
                  <a:lnTo>
                    <a:pt x="443" y="749"/>
                  </a:lnTo>
                  <a:lnTo>
                    <a:pt x="445" y="754"/>
                  </a:lnTo>
                  <a:lnTo>
                    <a:pt x="446" y="759"/>
                  </a:lnTo>
                  <a:lnTo>
                    <a:pt x="446" y="765"/>
                  </a:lnTo>
                  <a:lnTo>
                    <a:pt x="446" y="765"/>
                  </a:lnTo>
                  <a:lnTo>
                    <a:pt x="448" y="765"/>
                  </a:lnTo>
                  <a:lnTo>
                    <a:pt x="450" y="766"/>
                  </a:lnTo>
                  <a:lnTo>
                    <a:pt x="451" y="768"/>
                  </a:lnTo>
                  <a:lnTo>
                    <a:pt x="451" y="768"/>
                  </a:lnTo>
                  <a:lnTo>
                    <a:pt x="472" y="762"/>
                  </a:lnTo>
                  <a:lnTo>
                    <a:pt x="492" y="757"/>
                  </a:lnTo>
                  <a:lnTo>
                    <a:pt x="511" y="752"/>
                  </a:lnTo>
                  <a:lnTo>
                    <a:pt x="520" y="747"/>
                  </a:lnTo>
                  <a:lnTo>
                    <a:pt x="528" y="743"/>
                  </a:lnTo>
                  <a:lnTo>
                    <a:pt x="528" y="743"/>
                  </a:lnTo>
                  <a:lnTo>
                    <a:pt x="536" y="726"/>
                  </a:lnTo>
                  <a:lnTo>
                    <a:pt x="539" y="717"/>
                  </a:lnTo>
                  <a:lnTo>
                    <a:pt x="544" y="710"/>
                  </a:lnTo>
                  <a:lnTo>
                    <a:pt x="544" y="710"/>
                  </a:lnTo>
                  <a:lnTo>
                    <a:pt x="542" y="706"/>
                  </a:lnTo>
                  <a:lnTo>
                    <a:pt x="540" y="702"/>
                  </a:lnTo>
                  <a:lnTo>
                    <a:pt x="539" y="699"/>
                  </a:lnTo>
                  <a:lnTo>
                    <a:pt x="540" y="694"/>
                  </a:lnTo>
                  <a:lnTo>
                    <a:pt x="540" y="694"/>
                  </a:lnTo>
                  <a:lnTo>
                    <a:pt x="535" y="692"/>
                  </a:lnTo>
                  <a:lnTo>
                    <a:pt x="528" y="691"/>
                  </a:lnTo>
                  <a:lnTo>
                    <a:pt x="523" y="691"/>
                  </a:lnTo>
                  <a:lnTo>
                    <a:pt x="518" y="692"/>
                  </a:lnTo>
                  <a:lnTo>
                    <a:pt x="513" y="695"/>
                  </a:lnTo>
                  <a:lnTo>
                    <a:pt x="508" y="698"/>
                  </a:lnTo>
                  <a:lnTo>
                    <a:pt x="498" y="706"/>
                  </a:lnTo>
                  <a:lnTo>
                    <a:pt x="490" y="713"/>
                  </a:lnTo>
                  <a:lnTo>
                    <a:pt x="480" y="721"/>
                  </a:lnTo>
                  <a:lnTo>
                    <a:pt x="475" y="724"/>
                  </a:lnTo>
                  <a:lnTo>
                    <a:pt x="469" y="726"/>
                  </a:lnTo>
                  <a:lnTo>
                    <a:pt x="464" y="727"/>
                  </a:lnTo>
                  <a:lnTo>
                    <a:pt x="459" y="727"/>
                  </a:lnTo>
                  <a:lnTo>
                    <a:pt x="459" y="727"/>
                  </a:lnTo>
                  <a:lnTo>
                    <a:pt x="461" y="724"/>
                  </a:lnTo>
                  <a:lnTo>
                    <a:pt x="464" y="720"/>
                  </a:lnTo>
                  <a:lnTo>
                    <a:pt x="473" y="713"/>
                  </a:lnTo>
                  <a:lnTo>
                    <a:pt x="481" y="707"/>
                  </a:lnTo>
                  <a:lnTo>
                    <a:pt x="491" y="699"/>
                  </a:lnTo>
                  <a:lnTo>
                    <a:pt x="491" y="699"/>
                  </a:lnTo>
                  <a:lnTo>
                    <a:pt x="499" y="691"/>
                  </a:lnTo>
                  <a:lnTo>
                    <a:pt x="508" y="682"/>
                  </a:lnTo>
                  <a:lnTo>
                    <a:pt x="521" y="667"/>
                  </a:lnTo>
                  <a:lnTo>
                    <a:pt x="521" y="667"/>
                  </a:lnTo>
                  <a:lnTo>
                    <a:pt x="528" y="660"/>
                  </a:lnTo>
                  <a:lnTo>
                    <a:pt x="531" y="656"/>
                  </a:lnTo>
                  <a:lnTo>
                    <a:pt x="535" y="653"/>
                  </a:lnTo>
                  <a:lnTo>
                    <a:pt x="536" y="649"/>
                  </a:lnTo>
                  <a:lnTo>
                    <a:pt x="537" y="645"/>
                  </a:lnTo>
                  <a:lnTo>
                    <a:pt x="535" y="640"/>
                  </a:lnTo>
                  <a:lnTo>
                    <a:pt x="531" y="635"/>
                  </a:lnTo>
                  <a:lnTo>
                    <a:pt x="531" y="635"/>
                  </a:lnTo>
                  <a:lnTo>
                    <a:pt x="523" y="635"/>
                  </a:lnTo>
                  <a:lnTo>
                    <a:pt x="515" y="635"/>
                  </a:lnTo>
                  <a:lnTo>
                    <a:pt x="504" y="638"/>
                  </a:lnTo>
                  <a:lnTo>
                    <a:pt x="492" y="641"/>
                  </a:lnTo>
                  <a:lnTo>
                    <a:pt x="485" y="643"/>
                  </a:lnTo>
                  <a:lnTo>
                    <a:pt x="478" y="644"/>
                  </a:lnTo>
                  <a:lnTo>
                    <a:pt x="478" y="644"/>
                  </a:lnTo>
                  <a:lnTo>
                    <a:pt x="473" y="652"/>
                  </a:lnTo>
                  <a:lnTo>
                    <a:pt x="468" y="661"/>
                  </a:lnTo>
                  <a:lnTo>
                    <a:pt x="463" y="670"/>
                  </a:lnTo>
                  <a:lnTo>
                    <a:pt x="457" y="679"/>
                  </a:lnTo>
                  <a:lnTo>
                    <a:pt x="457" y="679"/>
                  </a:lnTo>
                  <a:lnTo>
                    <a:pt x="451" y="688"/>
                  </a:lnTo>
                  <a:lnTo>
                    <a:pt x="445" y="696"/>
                  </a:lnTo>
                  <a:lnTo>
                    <a:pt x="442" y="699"/>
                  </a:lnTo>
                  <a:lnTo>
                    <a:pt x="437" y="701"/>
                  </a:lnTo>
                  <a:lnTo>
                    <a:pt x="433" y="704"/>
                  </a:lnTo>
                  <a:lnTo>
                    <a:pt x="429" y="705"/>
                  </a:lnTo>
                  <a:lnTo>
                    <a:pt x="429" y="705"/>
                  </a:lnTo>
                  <a:lnTo>
                    <a:pt x="438" y="689"/>
                  </a:lnTo>
                  <a:lnTo>
                    <a:pt x="448" y="673"/>
                  </a:lnTo>
                  <a:lnTo>
                    <a:pt x="453" y="665"/>
                  </a:lnTo>
                  <a:lnTo>
                    <a:pt x="458" y="656"/>
                  </a:lnTo>
                  <a:lnTo>
                    <a:pt x="461" y="649"/>
                  </a:lnTo>
                  <a:lnTo>
                    <a:pt x="462" y="640"/>
                  </a:lnTo>
                  <a:lnTo>
                    <a:pt x="462" y="640"/>
                  </a:lnTo>
                  <a:lnTo>
                    <a:pt x="451" y="649"/>
                  </a:lnTo>
                  <a:lnTo>
                    <a:pt x="440" y="659"/>
                  </a:lnTo>
                  <a:lnTo>
                    <a:pt x="431" y="669"/>
                  </a:lnTo>
                  <a:lnTo>
                    <a:pt x="422" y="681"/>
                  </a:lnTo>
                  <a:lnTo>
                    <a:pt x="405" y="705"/>
                  </a:lnTo>
                  <a:lnTo>
                    <a:pt x="397" y="716"/>
                  </a:lnTo>
                  <a:lnTo>
                    <a:pt x="388" y="727"/>
                  </a:lnTo>
                  <a:lnTo>
                    <a:pt x="388" y="727"/>
                  </a:lnTo>
                  <a:lnTo>
                    <a:pt x="390" y="726"/>
                  </a:lnTo>
                  <a:lnTo>
                    <a:pt x="393" y="726"/>
                  </a:lnTo>
                  <a:lnTo>
                    <a:pt x="398" y="727"/>
                  </a:lnTo>
                  <a:lnTo>
                    <a:pt x="401" y="729"/>
                  </a:lnTo>
                  <a:lnTo>
                    <a:pt x="403" y="729"/>
                  </a:lnTo>
                  <a:lnTo>
                    <a:pt x="404" y="729"/>
                  </a:lnTo>
                  <a:lnTo>
                    <a:pt x="404" y="729"/>
                  </a:lnTo>
                  <a:close/>
                  <a:moveTo>
                    <a:pt x="450" y="783"/>
                  </a:moveTo>
                  <a:lnTo>
                    <a:pt x="450" y="783"/>
                  </a:lnTo>
                  <a:lnTo>
                    <a:pt x="457" y="785"/>
                  </a:lnTo>
                  <a:lnTo>
                    <a:pt x="462" y="788"/>
                  </a:lnTo>
                  <a:lnTo>
                    <a:pt x="472" y="795"/>
                  </a:lnTo>
                  <a:lnTo>
                    <a:pt x="482" y="802"/>
                  </a:lnTo>
                  <a:lnTo>
                    <a:pt x="489" y="804"/>
                  </a:lnTo>
                  <a:lnTo>
                    <a:pt x="496" y="805"/>
                  </a:lnTo>
                  <a:lnTo>
                    <a:pt x="496" y="805"/>
                  </a:lnTo>
                  <a:lnTo>
                    <a:pt x="497" y="800"/>
                  </a:lnTo>
                  <a:lnTo>
                    <a:pt x="499" y="794"/>
                  </a:lnTo>
                  <a:lnTo>
                    <a:pt x="505" y="785"/>
                  </a:lnTo>
                  <a:lnTo>
                    <a:pt x="510" y="775"/>
                  </a:lnTo>
                  <a:lnTo>
                    <a:pt x="512" y="770"/>
                  </a:lnTo>
                  <a:lnTo>
                    <a:pt x="514" y="765"/>
                  </a:lnTo>
                  <a:lnTo>
                    <a:pt x="514" y="765"/>
                  </a:lnTo>
                  <a:lnTo>
                    <a:pt x="482" y="772"/>
                  </a:lnTo>
                  <a:lnTo>
                    <a:pt x="466" y="776"/>
                  </a:lnTo>
                  <a:lnTo>
                    <a:pt x="450" y="783"/>
                  </a:lnTo>
                  <a:lnTo>
                    <a:pt x="450" y="783"/>
                  </a:lnTo>
                  <a:close/>
                  <a:moveTo>
                    <a:pt x="420" y="525"/>
                  </a:moveTo>
                  <a:lnTo>
                    <a:pt x="420" y="525"/>
                  </a:lnTo>
                  <a:lnTo>
                    <a:pt x="439" y="512"/>
                  </a:lnTo>
                  <a:lnTo>
                    <a:pt x="460" y="499"/>
                  </a:lnTo>
                  <a:lnTo>
                    <a:pt x="469" y="493"/>
                  </a:lnTo>
                  <a:lnTo>
                    <a:pt x="478" y="485"/>
                  </a:lnTo>
                  <a:lnTo>
                    <a:pt x="485" y="478"/>
                  </a:lnTo>
                  <a:lnTo>
                    <a:pt x="493" y="469"/>
                  </a:lnTo>
                  <a:lnTo>
                    <a:pt x="493" y="469"/>
                  </a:lnTo>
                  <a:lnTo>
                    <a:pt x="493" y="466"/>
                  </a:lnTo>
                  <a:lnTo>
                    <a:pt x="493" y="466"/>
                  </a:lnTo>
                  <a:lnTo>
                    <a:pt x="461" y="452"/>
                  </a:lnTo>
                  <a:lnTo>
                    <a:pt x="430" y="436"/>
                  </a:lnTo>
                  <a:lnTo>
                    <a:pt x="400" y="421"/>
                  </a:lnTo>
                  <a:lnTo>
                    <a:pt x="368" y="406"/>
                  </a:lnTo>
                  <a:lnTo>
                    <a:pt x="368" y="406"/>
                  </a:lnTo>
                  <a:lnTo>
                    <a:pt x="342" y="424"/>
                  </a:lnTo>
                  <a:lnTo>
                    <a:pt x="314" y="442"/>
                  </a:lnTo>
                  <a:lnTo>
                    <a:pt x="285" y="459"/>
                  </a:lnTo>
                  <a:lnTo>
                    <a:pt x="256" y="474"/>
                  </a:lnTo>
                  <a:lnTo>
                    <a:pt x="256" y="474"/>
                  </a:lnTo>
                  <a:lnTo>
                    <a:pt x="258" y="480"/>
                  </a:lnTo>
                  <a:lnTo>
                    <a:pt x="262" y="483"/>
                  </a:lnTo>
                  <a:lnTo>
                    <a:pt x="266" y="484"/>
                  </a:lnTo>
                  <a:lnTo>
                    <a:pt x="270" y="485"/>
                  </a:lnTo>
                  <a:lnTo>
                    <a:pt x="280" y="486"/>
                  </a:lnTo>
                  <a:lnTo>
                    <a:pt x="284" y="487"/>
                  </a:lnTo>
                  <a:lnTo>
                    <a:pt x="288" y="489"/>
                  </a:lnTo>
                  <a:lnTo>
                    <a:pt x="288" y="489"/>
                  </a:lnTo>
                  <a:lnTo>
                    <a:pt x="292" y="493"/>
                  </a:lnTo>
                  <a:lnTo>
                    <a:pt x="295" y="497"/>
                  </a:lnTo>
                  <a:lnTo>
                    <a:pt x="297" y="502"/>
                  </a:lnTo>
                  <a:lnTo>
                    <a:pt x="298" y="508"/>
                  </a:lnTo>
                  <a:lnTo>
                    <a:pt x="300" y="519"/>
                  </a:lnTo>
                  <a:lnTo>
                    <a:pt x="304" y="533"/>
                  </a:lnTo>
                  <a:lnTo>
                    <a:pt x="304" y="533"/>
                  </a:lnTo>
                  <a:lnTo>
                    <a:pt x="315" y="531"/>
                  </a:lnTo>
                  <a:lnTo>
                    <a:pt x="326" y="531"/>
                  </a:lnTo>
                  <a:lnTo>
                    <a:pt x="334" y="532"/>
                  </a:lnTo>
                  <a:lnTo>
                    <a:pt x="341" y="535"/>
                  </a:lnTo>
                  <a:lnTo>
                    <a:pt x="346" y="540"/>
                  </a:lnTo>
                  <a:lnTo>
                    <a:pt x="351" y="546"/>
                  </a:lnTo>
                  <a:lnTo>
                    <a:pt x="353" y="554"/>
                  </a:lnTo>
                  <a:lnTo>
                    <a:pt x="354" y="563"/>
                  </a:lnTo>
                  <a:lnTo>
                    <a:pt x="354" y="563"/>
                  </a:lnTo>
                  <a:lnTo>
                    <a:pt x="363" y="561"/>
                  </a:lnTo>
                  <a:lnTo>
                    <a:pt x="372" y="557"/>
                  </a:lnTo>
                  <a:lnTo>
                    <a:pt x="379" y="553"/>
                  </a:lnTo>
                  <a:lnTo>
                    <a:pt x="388" y="547"/>
                  </a:lnTo>
                  <a:lnTo>
                    <a:pt x="404" y="535"/>
                  </a:lnTo>
                  <a:lnTo>
                    <a:pt x="420" y="525"/>
                  </a:lnTo>
                  <a:lnTo>
                    <a:pt x="420" y="525"/>
                  </a:lnTo>
                  <a:close/>
                  <a:moveTo>
                    <a:pt x="430" y="628"/>
                  </a:moveTo>
                  <a:lnTo>
                    <a:pt x="430" y="628"/>
                  </a:lnTo>
                  <a:lnTo>
                    <a:pt x="433" y="628"/>
                  </a:lnTo>
                  <a:lnTo>
                    <a:pt x="435" y="625"/>
                  </a:lnTo>
                  <a:lnTo>
                    <a:pt x="435" y="623"/>
                  </a:lnTo>
                  <a:lnTo>
                    <a:pt x="434" y="620"/>
                  </a:lnTo>
                  <a:lnTo>
                    <a:pt x="432" y="618"/>
                  </a:lnTo>
                  <a:lnTo>
                    <a:pt x="429" y="615"/>
                  </a:lnTo>
                  <a:lnTo>
                    <a:pt x="425" y="614"/>
                  </a:lnTo>
                  <a:lnTo>
                    <a:pt x="421" y="614"/>
                  </a:lnTo>
                  <a:lnTo>
                    <a:pt x="421" y="614"/>
                  </a:lnTo>
                  <a:lnTo>
                    <a:pt x="414" y="619"/>
                  </a:lnTo>
                  <a:lnTo>
                    <a:pt x="405" y="625"/>
                  </a:lnTo>
                  <a:lnTo>
                    <a:pt x="389" y="639"/>
                  </a:lnTo>
                  <a:lnTo>
                    <a:pt x="381" y="646"/>
                  </a:lnTo>
                  <a:lnTo>
                    <a:pt x="373" y="650"/>
                  </a:lnTo>
                  <a:lnTo>
                    <a:pt x="366" y="653"/>
                  </a:lnTo>
                  <a:lnTo>
                    <a:pt x="361" y="653"/>
                  </a:lnTo>
                  <a:lnTo>
                    <a:pt x="357" y="652"/>
                  </a:lnTo>
                  <a:lnTo>
                    <a:pt x="357" y="652"/>
                  </a:lnTo>
                  <a:lnTo>
                    <a:pt x="368" y="643"/>
                  </a:lnTo>
                  <a:lnTo>
                    <a:pt x="378" y="634"/>
                  </a:lnTo>
                  <a:lnTo>
                    <a:pt x="389" y="625"/>
                  </a:lnTo>
                  <a:lnTo>
                    <a:pt x="400" y="617"/>
                  </a:lnTo>
                  <a:lnTo>
                    <a:pt x="400" y="617"/>
                  </a:lnTo>
                  <a:lnTo>
                    <a:pt x="399" y="606"/>
                  </a:lnTo>
                  <a:lnTo>
                    <a:pt x="399" y="599"/>
                  </a:lnTo>
                  <a:lnTo>
                    <a:pt x="399" y="595"/>
                  </a:lnTo>
                  <a:lnTo>
                    <a:pt x="400" y="592"/>
                  </a:lnTo>
                  <a:lnTo>
                    <a:pt x="400" y="592"/>
                  </a:lnTo>
                  <a:lnTo>
                    <a:pt x="391" y="598"/>
                  </a:lnTo>
                  <a:lnTo>
                    <a:pt x="384" y="604"/>
                  </a:lnTo>
                  <a:lnTo>
                    <a:pt x="367" y="621"/>
                  </a:lnTo>
                  <a:lnTo>
                    <a:pt x="358" y="630"/>
                  </a:lnTo>
                  <a:lnTo>
                    <a:pt x="348" y="636"/>
                  </a:lnTo>
                  <a:lnTo>
                    <a:pt x="344" y="638"/>
                  </a:lnTo>
                  <a:lnTo>
                    <a:pt x="339" y="640"/>
                  </a:lnTo>
                  <a:lnTo>
                    <a:pt x="334" y="641"/>
                  </a:lnTo>
                  <a:lnTo>
                    <a:pt x="329" y="641"/>
                  </a:lnTo>
                  <a:lnTo>
                    <a:pt x="329" y="641"/>
                  </a:lnTo>
                  <a:lnTo>
                    <a:pt x="344" y="626"/>
                  </a:lnTo>
                  <a:lnTo>
                    <a:pt x="360" y="613"/>
                  </a:lnTo>
                  <a:lnTo>
                    <a:pt x="374" y="596"/>
                  </a:lnTo>
                  <a:lnTo>
                    <a:pt x="382" y="589"/>
                  </a:lnTo>
                  <a:lnTo>
                    <a:pt x="388" y="579"/>
                  </a:lnTo>
                  <a:lnTo>
                    <a:pt x="388" y="579"/>
                  </a:lnTo>
                  <a:lnTo>
                    <a:pt x="382" y="579"/>
                  </a:lnTo>
                  <a:lnTo>
                    <a:pt x="377" y="578"/>
                  </a:lnTo>
                  <a:lnTo>
                    <a:pt x="372" y="578"/>
                  </a:lnTo>
                  <a:lnTo>
                    <a:pt x="367" y="578"/>
                  </a:lnTo>
                  <a:lnTo>
                    <a:pt x="367" y="578"/>
                  </a:lnTo>
                  <a:lnTo>
                    <a:pt x="366" y="580"/>
                  </a:lnTo>
                  <a:lnTo>
                    <a:pt x="364" y="581"/>
                  </a:lnTo>
                  <a:lnTo>
                    <a:pt x="361" y="583"/>
                  </a:lnTo>
                  <a:lnTo>
                    <a:pt x="357" y="584"/>
                  </a:lnTo>
                  <a:lnTo>
                    <a:pt x="352" y="585"/>
                  </a:lnTo>
                  <a:lnTo>
                    <a:pt x="352" y="585"/>
                  </a:lnTo>
                  <a:lnTo>
                    <a:pt x="348" y="588"/>
                  </a:lnTo>
                  <a:lnTo>
                    <a:pt x="345" y="593"/>
                  </a:lnTo>
                  <a:lnTo>
                    <a:pt x="338" y="604"/>
                  </a:lnTo>
                  <a:lnTo>
                    <a:pt x="330" y="617"/>
                  </a:lnTo>
                  <a:lnTo>
                    <a:pt x="322" y="628"/>
                  </a:lnTo>
                  <a:lnTo>
                    <a:pt x="322" y="628"/>
                  </a:lnTo>
                  <a:lnTo>
                    <a:pt x="315" y="634"/>
                  </a:lnTo>
                  <a:lnTo>
                    <a:pt x="310" y="639"/>
                  </a:lnTo>
                  <a:lnTo>
                    <a:pt x="307" y="643"/>
                  </a:lnTo>
                  <a:lnTo>
                    <a:pt x="306" y="646"/>
                  </a:lnTo>
                  <a:lnTo>
                    <a:pt x="306" y="649"/>
                  </a:lnTo>
                  <a:lnTo>
                    <a:pt x="306" y="654"/>
                  </a:lnTo>
                  <a:lnTo>
                    <a:pt x="306" y="654"/>
                  </a:lnTo>
                  <a:lnTo>
                    <a:pt x="310" y="653"/>
                  </a:lnTo>
                  <a:lnTo>
                    <a:pt x="313" y="653"/>
                  </a:lnTo>
                  <a:lnTo>
                    <a:pt x="318" y="655"/>
                  </a:lnTo>
                  <a:lnTo>
                    <a:pt x="323" y="656"/>
                  </a:lnTo>
                  <a:lnTo>
                    <a:pt x="326" y="656"/>
                  </a:lnTo>
                  <a:lnTo>
                    <a:pt x="329" y="656"/>
                  </a:lnTo>
                  <a:lnTo>
                    <a:pt x="329" y="656"/>
                  </a:lnTo>
                  <a:lnTo>
                    <a:pt x="331" y="662"/>
                  </a:lnTo>
                  <a:lnTo>
                    <a:pt x="331" y="666"/>
                  </a:lnTo>
                  <a:lnTo>
                    <a:pt x="331" y="670"/>
                  </a:lnTo>
                  <a:lnTo>
                    <a:pt x="334" y="674"/>
                  </a:lnTo>
                  <a:lnTo>
                    <a:pt x="334" y="674"/>
                  </a:lnTo>
                  <a:lnTo>
                    <a:pt x="358" y="666"/>
                  </a:lnTo>
                  <a:lnTo>
                    <a:pt x="383" y="658"/>
                  </a:lnTo>
                  <a:lnTo>
                    <a:pt x="407" y="650"/>
                  </a:lnTo>
                  <a:lnTo>
                    <a:pt x="429" y="641"/>
                  </a:lnTo>
                  <a:lnTo>
                    <a:pt x="429" y="641"/>
                  </a:lnTo>
                  <a:lnTo>
                    <a:pt x="429" y="633"/>
                  </a:lnTo>
                  <a:lnTo>
                    <a:pt x="430" y="628"/>
                  </a:lnTo>
                  <a:lnTo>
                    <a:pt x="430" y="628"/>
                  </a:lnTo>
                  <a:close/>
                  <a:moveTo>
                    <a:pt x="434" y="768"/>
                  </a:moveTo>
                  <a:lnTo>
                    <a:pt x="434" y="768"/>
                  </a:lnTo>
                  <a:lnTo>
                    <a:pt x="434" y="765"/>
                  </a:lnTo>
                  <a:lnTo>
                    <a:pt x="433" y="762"/>
                  </a:lnTo>
                  <a:lnTo>
                    <a:pt x="432" y="760"/>
                  </a:lnTo>
                  <a:lnTo>
                    <a:pt x="430" y="757"/>
                  </a:lnTo>
                  <a:lnTo>
                    <a:pt x="430" y="757"/>
                  </a:lnTo>
                  <a:lnTo>
                    <a:pt x="424" y="761"/>
                  </a:lnTo>
                  <a:lnTo>
                    <a:pt x="417" y="764"/>
                  </a:lnTo>
                  <a:lnTo>
                    <a:pt x="408" y="766"/>
                  </a:lnTo>
                  <a:lnTo>
                    <a:pt x="401" y="766"/>
                  </a:lnTo>
                  <a:lnTo>
                    <a:pt x="394" y="764"/>
                  </a:lnTo>
                  <a:lnTo>
                    <a:pt x="392" y="761"/>
                  </a:lnTo>
                  <a:lnTo>
                    <a:pt x="390" y="759"/>
                  </a:lnTo>
                  <a:lnTo>
                    <a:pt x="389" y="756"/>
                  </a:lnTo>
                  <a:lnTo>
                    <a:pt x="389" y="753"/>
                  </a:lnTo>
                  <a:lnTo>
                    <a:pt x="390" y="749"/>
                  </a:lnTo>
                  <a:lnTo>
                    <a:pt x="393" y="743"/>
                  </a:lnTo>
                  <a:lnTo>
                    <a:pt x="393" y="743"/>
                  </a:lnTo>
                  <a:lnTo>
                    <a:pt x="382" y="746"/>
                  </a:lnTo>
                  <a:lnTo>
                    <a:pt x="372" y="750"/>
                  </a:lnTo>
                  <a:lnTo>
                    <a:pt x="362" y="755"/>
                  </a:lnTo>
                  <a:lnTo>
                    <a:pt x="354" y="760"/>
                  </a:lnTo>
                  <a:lnTo>
                    <a:pt x="347" y="768"/>
                  </a:lnTo>
                  <a:lnTo>
                    <a:pt x="341" y="776"/>
                  </a:lnTo>
                  <a:lnTo>
                    <a:pt x="337" y="787"/>
                  </a:lnTo>
                  <a:lnTo>
                    <a:pt x="332" y="799"/>
                  </a:lnTo>
                  <a:lnTo>
                    <a:pt x="332" y="799"/>
                  </a:lnTo>
                  <a:lnTo>
                    <a:pt x="359" y="795"/>
                  </a:lnTo>
                  <a:lnTo>
                    <a:pt x="385" y="788"/>
                  </a:lnTo>
                  <a:lnTo>
                    <a:pt x="398" y="784"/>
                  </a:lnTo>
                  <a:lnTo>
                    <a:pt x="409" y="780"/>
                  </a:lnTo>
                  <a:lnTo>
                    <a:pt x="422" y="774"/>
                  </a:lnTo>
                  <a:lnTo>
                    <a:pt x="434" y="768"/>
                  </a:lnTo>
                  <a:lnTo>
                    <a:pt x="434" y="768"/>
                  </a:lnTo>
                  <a:close/>
                  <a:moveTo>
                    <a:pt x="316" y="700"/>
                  </a:moveTo>
                  <a:lnTo>
                    <a:pt x="316" y="700"/>
                  </a:lnTo>
                  <a:lnTo>
                    <a:pt x="329" y="708"/>
                  </a:lnTo>
                  <a:lnTo>
                    <a:pt x="342" y="715"/>
                  </a:lnTo>
                  <a:lnTo>
                    <a:pt x="354" y="724"/>
                  </a:lnTo>
                  <a:lnTo>
                    <a:pt x="367" y="731"/>
                  </a:lnTo>
                  <a:lnTo>
                    <a:pt x="367" y="731"/>
                  </a:lnTo>
                  <a:lnTo>
                    <a:pt x="382" y="713"/>
                  </a:lnTo>
                  <a:lnTo>
                    <a:pt x="395" y="696"/>
                  </a:lnTo>
                  <a:lnTo>
                    <a:pt x="423" y="660"/>
                  </a:lnTo>
                  <a:lnTo>
                    <a:pt x="423" y="660"/>
                  </a:lnTo>
                  <a:lnTo>
                    <a:pt x="393" y="667"/>
                  </a:lnTo>
                  <a:lnTo>
                    <a:pt x="366" y="676"/>
                  </a:lnTo>
                  <a:lnTo>
                    <a:pt x="352" y="681"/>
                  </a:lnTo>
                  <a:lnTo>
                    <a:pt x="339" y="686"/>
                  </a:lnTo>
                  <a:lnTo>
                    <a:pt x="327" y="693"/>
                  </a:lnTo>
                  <a:lnTo>
                    <a:pt x="316" y="700"/>
                  </a:lnTo>
                  <a:lnTo>
                    <a:pt x="316" y="700"/>
                  </a:lnTo>
                  <a:close/>
                  <a:moveTo>
                    <a:pt x="246" y="345"/>
                  </a:moveTo>
                  <a:lnTo>
                    <a:pt x="246" y="345"/>
                  </a:lnTo>
                  <a:lnTo>
                    <a:pt x="239" y="353"/>
                  </a:lnTo>
                  <a:lnTo>
                    <a:pt x="231" y="360"/>
                  </a:lnTo>
                  <a:lnTo>
                    <a:pt x="222" y="365"/>
                  </a:lnTo>
                  <a:lnTo>
                    <a:pt x="212" y="371"/>
                  </a:lnTo>
                  <a:lnTo>
                    <a:pt x="193" y="380"/>
                  </a:lnTo>
                  <a:lnTo>
                    <a:pt x="183" y="386"/>
                  </a:lnTo>
                  <a:lnTo>
                    <a:pt x="174" y="391"/>
                  </a:lnTo>
                  <a:lnTo>
                    <a:pt x="174" y="391"/>
                  </a:lnTo>
                  <a:lnTo>
                    <a:pt x="195" y="416"/>
                  </a:lnTo>
                  <a:lnTo>
                    <a:pt x="204" y="429"/>
                  </a:lnTo>
                  <a:lnTo>
                    <a:pt x="208" y="437"/>
                  </a:lnTo>
                  <a:lnTo>
                    <a:pt x="211" y="444"/>
                  </a:lnTo>
                  <a:lnTo>
                    <a:pt x="211" y="444"/>
                  </a:lnTo>
                  <a:lnTo>
                    <a:pt x="213" y="446"/>
                  </a:lnTo>
                  <a:lnTo>
                    <a:pt x="216" y="446"/>
                  </a:lnTo>
                  <a:lnTo>
                    <a:pt x="219" y="443"/>
                  </a:lnTo>
                  <a:lnTo>
                    <a:pt x="223" y="441"/>
                  </a:lnTo>
                  <a:lnTo>
                    <a:pt x="225" y="441"/>
                  </a:lnTo>
                  <a:lnTo>
                    <a:pt x="227" y="443"/>
                  </a:lnTo>
                  <a:lnTo>
                    <a:pt x="227" y="443"/>
                  </a:lnTo>
                  <a:lnTo>
                    <a:pt x="236" y="453"/>
                  </a:lnTo>
                  <a:lnTo>
                    <a:pt x="240" y="457"/>
                  </a:lnTo>
                  <a:lnTo>
                    <a:pt x="246" y="461"/>
                  </a:lnTo>
                  <a:lnTo>
                    <a:pt x="246" y="461"/>
                  </a:lnTo>
                  <a:lnTo>
                    <a:pt x="262" y="455"/>
                  </a:lnTo>
                  <a:lnTo>
                    <a:pt x="277" y="450"/>
                  </a:lnTo>
                  <a:lnTo>
                    <a:pt x="292" y="442"/>
                  </a:lnTo>
                  <a:lnTo>
                    <a:pt x="306" y="435"/>
                  </a:lnTo>
                  <a:lnTo>
                    <a:pt x="318" y="426"/>
                  </a:lnTo>
                  <a:lnTo>
                    <a:pt x="331" y="417"/>
                  </a:lnTo>
                  <a:lnTo>
                    <a:pt x="343" y="407"/>
                  </a:lnTo>
                  <a:lnTo>
                    <a:pt x="354" y="396"/>
                  </a:lnTo>
                  <a:lnTo>
                    <a:pt x="354" y="396"/>
                  </a:lnTo>
                  <a:lnTo>
                    <a:pt x="246" y="345"/>
                  </a:lnTo>
                  <a:lnTo>
                    <a:pt x="246" y="345"/>
                  </a:lnTo>
                  <a:close/>
                  <a:moveTo>
                    <a:pt x="295" y="547"/>
                  </a:moveTo>
                  <a:lnTo>
                    <a:pt x="295" y="547"/>
                  </a:lnTo>
                  <a:lnTo>
                    <a:pt x="293" y="545"/>
                  </a:lnTo>
                  <a:lnTo>
                    <a:pt x="292" y="542"/>
                  </a:lnTo>
                  <a:lnTo>
                    <a:pt x="289" y="534"/>
                  </a:lnTo>
                  <a:lnTo>
                    <a:pt x="286" y="517"/>
                  </a:lnTo>
                  <a:lnTo>
                    <a:pt x="284" y="510"/>
                  </a:lnTo>
                  <a:lnTo>
                    <a:pt x="281" y="503"/>
                  </a:lnTo>
                  <a:lnTo>
                    <a:pt x="279" y="501"/>
                  </a:lnTo>
                  <a:lnTo>
                    <a:pt x="276" y="500"/>
                  </a:lnTo>
                  <a:lnTo>
                    <a:pt x="272" y="499"/>
                  </a:lnTo>
                  <a:lnTo>
                    <a:pt x="268" y="500"/>
                  </a:lnTo>
                  <a:lnTo>
                    <a:pt x="268" y="500"/>
                  </a:lnTo>
                  <a:lnTo>
                    <a:pt x="265" y="507"/>
                  </a:lnTo>
                  <a:lnTo>
                    <a:pt x="261" y="514"/>
                  </a:lnTo>
                  <a:lnTo>
                    <a:pt x="256" y="519"/>
                  </a:lnTo>
                  <a:lnTo>
                    <a:pt x="251" y="525"/>
                  </a:lnTo>
                  <a:lnTo>
                    <a:pt x="239" y="534"/>
                  </a:lnTo>
                  <a:lnTo>
                    <a:pt x="227" y="544"/>
                  </a:lnTo>
                  <a:lnTo>
                    <a:pt x="227" y="544"/>
                  </a:lnTo>
                  <a:lnTo>
                    <a:pt x="230" y="535"/>
                  </a:lnTo>
                  <a:lnTo>
                    <a:pt x="234" y="529"/>
                  </a:lnTo>
                  <a:lnTo>
                    <a:pt x="238" y="523"/>
                  </a:lnTo>
                  <a:lnTo>
                    <a:pt x="242" y="516"/>
                  </a:lnTo>
                  <a:lnTo>
                    <a:pt x="254" y="507"/>
                  </a:lnTo>
                  <a:lnTo>
                    <a:pt x="267" y="498"/>
                  </a:lnTo>
                  <a:lnTo>
                    <a:pt x="267" y="498"/>
                  </a:lnTo>
                  <a:lnTo>
                    <a:pt x="250" y="496"/>
                  </a:lnTo>
                  <a:lnTo>
                    <a:pt x="245" y="495"/>
                  </a:lnTo>
                  <a:lnTo>
                    <a:pt x="238" y="493"/>
                  </a:lnTo>
                  <a:lnTo>
                    <a:pt x="238" y="493"/>
                  </a:lnTo>
                  <a:lnTo>
                    <a:pt x="228" y="501"/>
                  </a:lnTo>
                  <a:lnTo>
                    <a:pt x="220" y="511"/>
                  </a:lnTo>
                  <a:lnTo>
                    <a:pt x="204" y="530"/>
                  </a:lnTo>
                  <a:lnTo>
                    <a:pt x="188" y="549"/>
                  </a:lnTo>
                  <a:lnTo>
                    <a:pt x="178" y="559"/>
                  </a:lnTo>
                  <a:lnTo>
                    <a:pt x="169" y="568"/>
                  </a:lnTo>
                  <a:lnTo>
                    <a:pt x="169" y="568"/>
                  </a:lnTo>
                  <a:lnTo>
                    <a:pt x="172" y="578"/>
                  </a:lnTo>
                  <a:lnTo>
                    <a:pt x="173" y="587"/>
                  </a:lnTo>
                  <a:lnTo>
                    <a:pt x="173" y="587"/>
                  </a:lnTo>
                  <a:lnTo>
                    <a:pt x="179" y="586"/>
                  </a:lnTo>
                  <a:lnTo>
                    <a:pt x="186" y="584"/>
                  </a:lnTo>
                  <a:lnTo>
                    <a:pt x="191" y="579"/>
                  </a:lnTo>
                  <a:lnTo>
                    <a:pt x="196" y="575"/>
                  </a:lnTo>
                  <a:lnTo>
                    <a:pt x="202" y="570"/>
                  </a:lnTo>
                  <a:lnTo>
                    <a:pt x="207" y="567"/>
                  </a:lnTo>
                  <a:lnTo>
                    <a:pt x="212" y="563"/>
                  </a:lnTo>
                  <a:lnTo>
                    <a:pt x="219" y="562"/>
                  </a:lnTo>
                  <a:lnTo>
                    <a:pt x="219" y="562"/>
                  </a:lnTo>
                  <a:lnTo>
                    <a:pt x="217" y="568"/>
                  </a:lnTo>
                  <a:lnTo>
                    <a:pt x="213" y="572"/>
                  </a:lnTo>
                  <a:lnTo>
                    <a:pt x="206" y="579"/>
                  </a:lnTo>
                  <a:lnTo>
                    <a:pt x="197" y="587"/>
                  </a:lnTo>
                  <a:lnTo>
                    <a:pt x="194" y="591"/>
                  </a:lnTo>
                  <a:lnTo>
                    <a:pt x="192" y="595"/>
                  </a:lnTo>
                  <a:lnTo>
                    <a:pt x="192" y="595"/>
                  </a:lnTo>
                  <a:lnTo>
                    <a:pt x="195" y="595"/>
                  </a:lnTo>
                  <a:lnTo>
                    <a:pt x="198" y="596"/>
                  </a:lnTo>
                  <a:lnTo>
                    <a:pt x="200" y="599"/>
                  </a:lnTo>
                  <a:lnTo>
                    <a:pt x="201" y="601"/>
                  </a:lnTo>
                  <a:lnTo>
                    <a:pt x="201" y="601"/>
                  </a:lnTo>
                  <a:lnTo>
                    <a:pt x="235" y="593"/>
                  </a:lnTo>
                  <a:lnTo>
                    <a:pt x="267" y="585"/>
                  </a:lnTo>
                  <a:lnTo>
                    <a:pt x="298" y="574"/>
                  </a:lnTo>
                  <a:lnTo>
                    <a:pt x="329" y="563"/>
                  </a:lnTo>
                  <a:lnTo>
                    <a:pt x="329" y="563"/>
                  </a:lnTo>
                  <a:lnTo>
                    <a:pt x="332" y="555"/>
                  </a:lnTo>
                  <a:lnTo>
                    <a:pt x="333" y="550"/>
                  </a:lnTo>
                  <a:lnTo>
                    <a:pt x="336" y="546"/>
                  </a:lnTo>
                  <a:lnTo>
                    <a:pt x="336" y="546"/>
                  </a:lnTo>
                  <a:lnTo>
                    <a:pt x="316" y="547"/>
                  </a:lnTo>
                  <a:lnTo>
                    <a:pt x="306" y="548"/>
                  </a:lnTo>
                  <a:lnTo>
                    <a:pt x="295" y="547"/>
                  </a:lnTo>
                  <a:lnTo>
                    <a:pt x="295" y="547"/>
                  </a:lnTo>
                  <a:close/>
                  <a:moveTo>
                    <a:pt x="230" y="610"/>
                  </a:moveTo>
                  <a:lnTo>
                    <a:pt x="230" y="610"/>
                  </a:lnTo>
                  <a:lnTo>
                    <a:pt x="206" y="616"/>
                  </a:lnTo>
                  <a:lnTo>
                    <a:pt x="195" y="620"/>
                  </a:lnTo>
                  <a:lnTo>
                    <a:pt x="191" y="622"/>
                  </a:lnTo>
                  <a:lnTo>
                    <a:pt x="187" y="626"/>
                  </a:lnTo>
                  <a:lnTo>
                    <a:pt x="187" y="626"/>
                  </a:lnTo>
                  <a:lnTo>
                    <a:pt x="200" y="635"/>
                  </a:lnTo>
                  <a:lnTo>
                    <a:pt x="215" y="644"/>
                  </a:lnTo>
                  <a:lnTo>
                    <a:pt x="230" y="651"/>
                  </a:lnTo>
                  <a:lnTo>
                    <a:pt x="243" y="658"/>
                  </a:lnTo>
                  <a:lnTo>
                    <a:pt x="243" y="658"/>
                  </a:lnTo>
                  <a:lnTo>
                    <a:pt x="252" y="664"/>
                  </a:lnTo>
                  <a:lnTo>
                    <a:pt x="257" y="667"/>
                  </a:lnTo>
                  <a:lnTo>
                    <a:pt x="260" y="668"/>
                  </a:lnTo>
                  <a:lnTo>
                    <a:pt x="262" y="668"/>
                  </a:lnTo>
                  <a:lnTo>
                    <a:pt x="262" y="668"/>
                  </a:lnTo>
                  <a:lnTo>
                    <a:pt x="263" y="668"/>
                  </a:lnTo>
                  <a:lnTo>
                    <a:pt x="264" y="666"/>
                  </a:lnTo>
                  <a:lnTo>
                    <a:pt x="267" y="662"/>
                  </a:lnTo>
                  <a:lnTo>
                    <a:pt x="269" y="655"/>
                  </a:lnTo>
                  <a:lnTo>
                    <a:pt x="273" y="651"/>
                  </a:lnTo>
                  <a:lnTo>
                    <a:pt x="273" y="651"/>
                  </a:lnTo>
                  <a:lnTo>
                    <a:pt x="291" y="637"/>
                  </a:lnTo>
                  <a:lnTo>
                    <a:pt x="308" y="620"/>
                  </a:lnTo>
                  <a:lnTo>
                    <a:pt x="316" y="610"/>
                  </a:lnTo>
                  <a:lnTo>
                    <a:pt x="323" y="601"/>
                  </a:lnTo>
                  <a:lnTo>
                    <a:pt x="329" y="590"/>
                  </a:lnTo>
                  <a:lnTo>
                    <a:pt x="334" y="579"/>
                  </a:lnTo>
                  <a:lnTo>
                    <a:pt x="334" y="579"/>
                  </a:lnTo>
                  <a:lnTo>
                    <a:pt x="322" y="580"/>
                  </a:lnTo>
                  <a:lnTo>
                    <a:pt x="308" y="583"/>
                  </a:lnTo>
                  <a:lnTo>
                    <a:pt x="295" y="586"/>
                  </a:lnTo>
                  <a:lnTo>
                    <a:pt x="282" y="591"/>
                  </a:lnTo>
                  <a:lnTo>
                    <a:pt x="256" y="601"/>
                  </a:lnTo>
                  <a:lnTo>
                    <a:pt x="242" y="606"/>
                  </a:lnTo>
                  <a:lnTo>
                    <a:pt x="230" y="610"/>
                  </a:lnTo>
                  <a:lnTo>
                    <a:pt x="230" y="610"/>
                  </a:lnTo>
                  <a:close/>
                  <a:moveTo>
                    <a:pt x="286" y="660"/>
                  </a:moveTo>
                  <a:lnTo>
                    <a:pt x="286" y="660"/>
                  </a:lnTo>
                  <a:lnTo>
                    <a:pt x="282" y="666"/>
                  </a:lnTo>
                  <a:lnTo>
                    <a:pt x="277" y="673"/>
                  </a:lnTo>
                  <a:lnTo>
                    <a:pt x="265" y="683"/>
                  </a:lnTo>
                  <a:lnTo>
                    <a:pt x="258" y="690"/>
                  </a:lnTo>
                  <a:lnTo>
                    <a:pt x="254" y="696"/>
                  </a:lnTo>
                  <a:lnTo>
                    <a:pt x="251" y="702"/>
                  </a:lnTo>
                  <a:lnTo>
                    <a:pt x="249" y="710"/>
                  </a:lnTo>
                  <a:lnTo>
                    <a:pt x="249" y="710"/>
                  </a:lnTo>
                  <a:lnTo>
                    <a:pt x="266" y="702"/>
                  </a:lnTo>
                  <a:lnTo>
                    <a:pt x="285" y="695"/>
                  </a:lnTo>
                  <a:lnTo>
                    <a:pt x="294" y="690"/>
                  </a:lnTo>
                  <a:lnTo>
                    <a:pt x="301" y="684"/>
                  </a:lnTo>
                  <a:lnTo>
                    <a:pt x="308" y="678"/>
                  </a:lnTo>
                  <a:lnTo>
                    <a:pt x="313" y="670"/>
                  </a:lnTo>
                  <a:lnTo>
                    <a:pt x="313" y="670"/>
                  </a:lnTo>
                  <a:lnTo>
                    <a:pt x="304" y="669"/>
                  </a:lnTo>
                  <a:lnTo>
                    <a:pt x="298" y="668"/>
                  </a:lnTo>
                  <a:lnTo>
                    <a:pt x="292" y="665"/>
                  </a:lnTo>
                  <a:lnTo>
                    <a:pt x="288" y="663"/>
                  </a:lnTo>
                  <a:lnTo>
                    <a:pt x="286" y="660"/>
                  </a:lnTo>
                  <a:lnTo>
                    <a:pt x="286" y="660"/>
                  </a:lnTo>
                  <a:close/>
                  <a:moveTo>
                    <a:pt x="142" y="501"/>
                  </a:moveTo>
                  <a:lnTo>
                    <a:pt x="142" y="501"/>
                  </a:lnTo>
                  <a:lnTo>
                    <a:pt x="145" y="498"/>
                  </a:lnTo>
                  <a:lnTo>
                    <a:pt x="148" y="495"/>
                  </a:lnTo>
                  <a:lnTo>
                    <a:pt x="157" y="489"/>
                  </a:lnTo>
                  <a:lnTo>
                    <a:pt x="165" y="485"/>
                  </a:lnTo>
                  <a:lnTo>
                    <a:pt x="174" y="480"/>
                  </a:lnTo>
                  <a:lnTo>
                    <a:pt x="174" y="480"/>
                  </a:lnTo>
                  <a:lnTo>
                    <a:pt x="182" y="474"/>
                  </a:lnTo>
                  <a:lnTo>
                    <a:pt x="190" y="468"/>
                  </a:lnTo>
                  <a:lnTo>
                    <a:pt x="196" y="462"/>
                  </a:lnTo>
                  <a:lnTo>
                    <a:pt x="201" y="455"/>
                  </a:lnTo>
                  <a:lnTo>
                    <a:pt x="201" y="455"/>
                  </a:lnTo>
                  <a:lnTo>
                    <a:pt x="198" y="455"/>
                  </a:lnTo>
                  <a:lnTo>
                    <a:pt x="197" y="453"/>
                  </a:lnTo>
                  <a:lnTo>
                    <a:pt x="194" y="447"/>
                  </a:lnTo>
                  <a:lnTo>
                    <a:pt x="189" y="433"/>
                  </a:lnTo>
                  <a:lnTo>
                    <a:pt x="189" y="433"/>
                  </a:lnTo>
                  <a:lnTo>
                    <a:pt x="182" y="435"/>
                  </a:lnTo>
                  <a:lnTo>
                    <a:pt x="177" y="438"/>
                  </a:lnTo>
                  <a:lnTo>
                    <a:pt x="167" y="446"/>
                  </a:lnTo>
                  <a:lnTo>
                    <a:pt x="158" y="452"/>
                  </a:lnTo>
                  <a:lnTo>
                    <a:pt x="152" y="454"/>
                  </a:lnTo>
                  <a:lnTo>
                    <a:pt x="147" y="455"/>
                  </a:lnTo>
                  <a:lnTo>
                    <a:pt x="147" y="455"/>
                  </a:lnTo>
                  <a:lnTo>
                    <a:pt x="149" y="449"/>
                  </a:lnTo>
                  <a:lnTo>
                    <a:pt x="152" y="443"/>
                  </a:lnTo>
                  <a:lnTo>
                    <a:pt x="157" y="440"/>
                  </a:lnTo>
                  <a:lnTo>
                    <a:pt x="161" y="436"/>
                  </a:lnTo>
                  <a:lnTo>
                    <a:pt x="171" y="429"/>
                  </a:lnTo>
                  <a:lnTo>
                    <a:pt x="175" y="425"/>
                  </a:lnTo>
                  <a:lnTo>
                    <a:pt x="178" y="420"/>
                  </a:lnTo>
                  <a:lnTo>
                    <a:pt x="178" y="420"/>
                  </a:lnTo>
                  <a:lnTo>
                    <a:pt x="175" y="413"/>
                  </a:lnTo>
                  <a:lnTo>
                    <a:pt x="172" y="407"/>
                  </a:lnTo>
                  <a:lnTo>
                    <a:pt x="166" y="402"/>
                  </a:lnTo>
                  <a:lnTo>
                    <a:pt x="163" y="399"/>
                  </a:lnTo>
                  <a:lnTo>
                    <a:pt x="160" y="398"/>
                  </a:lnTo>
                  <a:lnTo>
                    <a:pt x="160" y="398"/>
                  </a:lnTo>
                  <a:lnTo>
                    <a:pt x="147" y="407"/>
                  </a:lnTo>
                  <a:lnTo>
                    <a:pt x="135" y="417"/>
                  </a:lnTo>
                  <a:lnTo>
                    <a:pt x="125" y="427"/>
                  </a:lnTo>
                  <a:lnTo>
                    <a:pt x="114" y="438"/>
                  </a:lnTo>
                  <a:lnTo>
                    <a:pt x="92" y="461"/>
                  </a:lnTo>
                  <a:lnTo>
                    <a:pt x="81" y="470"/>
                  </a:lnTo>
                  <a:lnTo>
                    <a:pt x="69" y="480"/>
                  </a:lnTo>
                  <a:lnTo>
                    <a:pt x="69" y="480"/>
                  </a:lnTo>
                  <a:lnTo>
                    <a:pt x="73" y="483"/>
                  </a:lnTo>
                  <a:lnTo>
                    <a:pt x="77" y="484"/>
                  </a:lnTo>
                  <a:lnTo>
                    <a:pt x="81" y="484"/>
                  </a:lnTo>
                  <a:lnTo>
                    <a:pt x="84" y="484"/>
                  </a:lnTo>
                  <a:lnTo>
                    <a:pt x="88" y="482"/>
                  </a:lnTo>
                  <a:lnTo>
                    <a:pt x="91" y="480"/>
                  </a:lnTo>
                  <a:lnTo>
                    <a:pt x="97" y="474"/>
                  </a:lnTo>
                  <a:lnTo>
                    <a:pt x="103" y="468"/>
                  </a:lnTo>
                  <a:lnTo>
                    <a:pt x="110" y="463"/>
                  </a:lnTo>
                  <a:lnTo>
                    <a:pt x="114" y="461"/>
                  </a:lnTo>
                  <a:lnTo>
                    <a:pt x="117" y="459"/>
                  </a:lnTo>
                  <a:lnTo>
                    <a:pt x="120" y="458"/>
                  </a:lnTo>
                  <a:lnTo>
                    <a:pt x="125" y="458"/>
                  </a:lnTo>
                  <a:lnTo>
                    <a:pt x="125" y="458"/>
                  </a:lnTo>
                  <a:lnTo>
                    <a:pt x="116" y="468"/>
                  </a:lnTo>
                  <a:lnTo>
                    <a:pt x="106" y="478"/>
                  </a:lnTo>
                  <a:lnTo>
                    <a:pt x="98" y="486"/>
                  </a:lnTo>
                  <a:lnTo>
                    <a:pt x="89" y="496"/>
                  </a:lnTo>
                  <a:lnTo>
                    <a:pt x="89" y="496"/>
                  </a:lnTo>
                  <a:lnTo>
                    <a:pt x="92" y="500"/>
                  </a:lnTo>
                  <a:lnTo>
                    <a:pt x="96" y="504"/>
                  </a:lnTo>
                  <a:lnTo>
                    <a:pt x="98" y="511"/>
                  </a:lnTo>
                  <a:lnTo>
                    <a:pt x="98" y="517"/>
                  </a:lnTo>
                  <a:lnTo>
                    <a:pt x="98" y="517"/>
                  </a:lnTo>
                  <a:lnTo>
                    <a:pt x="105" y="517"/>
                  </a:lnTo>
                  <a:lnTo>
                    <a:pt x="111" y="516"/>
                  </a:lnTo>
                  <a:lnTo>
                    <a:pt x="115" y="514"/>
                  </a:lnTo>
                  <a:lnTo>
                    <a:pt x="119" y="511"/>
                  </a:lnTo>
                  <a:lnTo>
                    <a:pt x="119" y="511"/>
                  </a:lnTo>
                  <a:lnTo>
                    <a:pt x="126" y="511"/>
                  </a:lnTo>
                  <a:lnTo>
                    <a:pt x="131" y="510"/>
                  </a:lnTo>
                  <a:lnTo>
                    <a:pt x="144" y="507"/>
                  </a:lnTo>
                  <a:lnTo>
                    <a:pt x="156" y="502"/>
                  </a:lnTo>
                  <a:lnTo>
                    <a:pt x="167" y="500"/>
                  </a:lnTo>
                  <a:lnTo>
                    <a:pt x="167" y="500"/>
                  </a:lnTo>
                  <a:lnTo>
                    <a:pt x="183" y="498"/>
                  </a:lnTo>
                  <a:lnTo>
                    <a:pt x="198" y="497"/>
                  </a:lnTo>
                  <a:lnTo>
                    <a:pt x="212" y="495"/>
                  </a:lnTo>
                  <a:lnTo>
                    <a:pt x="219" y="494"/>
                  </a:lnTo>
                  <a:lnTo>
                    <a:pt x="224" y="490"/>
                  </a:lnTo>
                  <a:lnTo>
                    <a:pt x="224" y="490"/>
                  </a:lnTo>
                  <a:lnTo>
                    <a:pt x="223" y="489"/>
                  </a:lnTo>
                  <a:lnTo>
                    <a:pt x="223" y="488"/>
                  </a:lnTo>
                  <a:lnTo>
                    <a:pt x="220" y="487"/>
                  </a:lnTo>
                  <a:lnTo>
                    <a:pt x="218" y="485"/>
                  </a:lnTo>
                  <a:lnTo>
                    <a:pt x="217" y="483"/>
                  </a:lnTo>
                  <a:lnTo>
                    <a:pt x="217" y="480"/>
                  </a:lnTo>
                  <a:lnTo>
                    <a:pt x="217" y="480"/>
                  </a:lnTo>
                  <a:lnTo>
                    <a:pt x="220" y="475"/>
                  </a:lnTo>
                  <a:lnTo>
                    <a:pt x="223" y="472"/>
                  </a:lnTo>
                  <a:lnTo>
                    <a:pt x="223" y="470"/>
                  </a:lnTo>
                  <a:lnTo>
                    <a:pt x="224" y="467"/>
                  </a:lnTo>
                  <a:lnTo>
                    <a:pt x="223" y="464"/>
                  </a:lnTo>
                  <a:lnTo>
                    <a:pt x="222" y="461"/>
                  </a:lnTo>
                  <a:lnTo>
                    <a:pt x="222" y="461"/>
                  </a:lnTo>
                  <a:lnTo>
                    <a:pt x="211" y="465"/>
                  </a:lnTo>
                  <a:lnTo>
                    <a:pt x="202" y="471"/>
                  </a:lnTo>
                  <a:lnTo>
                    <a:pt x="185" y="485"/>
                  </a:lnTo>
                  <a:lnTo>
                    <a:pt x="175" y="492"/>
                  </a:lnTo>
                  <a:lnTo>
                    <a:pt x="165" y="497"/>
                  </a:lnTo>
                  <a:lnTo>
                    <a:pt x="160" y="499"/>
                  </a:lnTo>
                  <a:lnTo>
                    <a:pt x="155" y="501"/>
                  </a:lnTo>
                  <a:lnTo>
                    <a:pt x="148" y="501"/>
                  </a:lnTo>
                  <a:lnTo>
                    <a:pt x="142" y="501"/>
                  </a:lnTo>
                  <a:lnTo>
                    <a:pt x="142" y="501"/>
                  </a:lnTo>
                  <a:close/>
                  <a:moveTo>
                    <a:pt x="135" y="523"/>
                  </a:moveTo>
                  <a:lnTo>
                    <a:pt x="135" y="523"/>
                  </a:lnTo>
                  <a:lnTo>
                    <a:pt x="124" y="533"/>
                  </a:lnTo>
                  <a:lnTo>
                    <a:pt x="112" y="545"/>
                  </a:lnTo>
                  <a:lnTo>
                    <a:pt x="107" y="552"/>
                  </a:lnTo>
                  <a:lnTo>
                    <a:pt x="103" y="558"/>
                  </a:lnTo>
                  <a:lnTo>
                    <a:pt x="99" y="567"/>
                  </a:lnTo>
                  <a:lnTo>
                    <a:pt x="96" y="574"/>
                  </a:lnTo>
                  <a:lnTo>
                    <a:pt x="96" y="574"/>
                  </a:lnTo>
                  <a:lnTo>
                    <a:pt x="111" y="586"/>
                  </a:lnTo>
                  <a:lnTo>
                    <a:pt x="127" y="595"/>
                  </a:lnTo>
                  <a:lnTo>
                    <a:pt x="127" y="595"/>
                  </a:lnTo>
                  <a:lnTo>
                    <a:pt x="135" y="585"/>
                  </a:lnTo>
                  <a:lnTo>
                    <a:pt x="144" y="574"/>
                  </a:lnTo>
                  <a:lnTo>
                    <a:pt x="165" y="555"/>
                  </a:lnTo>
                  <a:lnTo>
                    <a:pt x="176" y="545"/>
                  </a:lnTo>
                  <a:lnTo>
                    <a:pt x="186" y="535"/>
                  </a:lnTo>
                  <a:lnTo>
                    <a:pt x="194" y="524"/>
                  </a:lnTo>
                  <a:lnTo>
                    <a:pt x="203" y="512"/>
                  </a:lnTo>
                  <a:lnTo>
                    <a:pt x="203" y="512"/>
                  </a:lnTo>
                  <a:lnTo>
                    <a:pt x="169" y="519"/>
                  </a:lnTo>
                  <a:lnTo>
                    <a:pt x="152" y="523"/>
                  </a:lnTo>
                  <a:lnTo>
                    <a:pt x="135" y="523"/>
                  </a:lnTo>
                  <a:lnTo>
                    <a:pt x="135" y="523"/>
                  </a:lnTo>
                  <a:close/>
                  <a:moveTo>
                    <a:pt x="158" y="585"/>
                  </a:moveTo>
                  <a:lnTo>
                    <a:pt x="158" y="585"/>
                  </a:lnTo>
                  <a:lnTo>
                    <a:pt x="150" y="588"/>
                  </a:lnTo>
                  <a:lnTo>
                    <a:pt x="143" y="593"/>
                  </a:lnTo>
                  <a:lnTo>
                    <a:pt x="137" y="598"/>
                  </a:lnTo>
                  <a:lnTo>
                    <a:pt x="132" y="604"/>
                  </a:lnTo>
                  <a:lnTo>
                    <a:pt x="121" y="617"/>
                  </a:lnTo>
                  <a:lnTo>
                    <a:pt x="112" y="630"/>
                  </a:lnTo>
                  <a:lnTo>
                    <a:pt x="112" y="630"/>
                  </a:lnTo>
                  <a:lnTo>
                    <a:pt x="120" y="630"/>
                  </a:lnTo>
                  <a:lnTo>
                    <a:pt x="130" y="629"/>
                  </a:lnTo>
                  <a:lnTo>
                    <a:pt x="141" y="625"/>
                  </a:lnTo>
                  <a:lnTo>
                    <a:pt x="151" y="621"/>
                  </a:lnTo>
                  <a:lnTo>
                    <a:pt x="161" y="617"/>
                  </a:lnTo>
                  <a:lnTo>
                    <a:pt x="169" y="613"/>
                  </a:lnTo>
                  <a:lnTo>
                    <a:pt x="173" y="609"/>
                  </a:lnTo>
                  <a:lnTo>
                    <a:pt x="174" y="607"/>
                  </a:lnTo>
                  <a:lnTo>
                    <a:pt x="174" y="606"/>
                  </a:lnTo>
                  <a:lnTo>
                    <a:pt x="174" y="606"/>
                  </a:lnTo>
                  <a:lnTo>
                    <a:pt x="174" y="608"/>
                  </a:lnTo>
                  <a:lnTo>
                    <a:pt x="174" y="608"/>
                  </a:lnTo>
                  <a:lnTo>
                    <a:pt x="170" y="602"/>
                  </a:lnTo>
                  <a:lnTo>
                    <a:pt x="164" y="596"/>
                  </a:lnTo>
                  <a:lnTo>
                    <a:pt x="160" y="591"/>
                  </a:lnTo>
                  <a:lnTo>
                    <a:pt x="159" y="588"/>
                  </a:lnTo>
                  <a:lnTo>
                    <a:pt x="158" y="585"/>
                  </a:lnTo>
                  <a:lnTo>
                    <a:pt x="158" y="585"/>
                  </a:lnTo>
                  <a:close/>
                  <a:moveTo>
                    <a:pt x="82" y="516"/>
                  </a:moveTo>
                  <a:lnTo>
                    <a:pt x="82" y="516"/>
                  </a:lnTo>
                  <a:lnTo>
                    <a:pt x="81" y="510"/>
                  </a:lnTo>
                  <a:lnTo>
                    <a:pt x="79" y="505"/>
                  </a:lnTo>
                  <a:lnTo>
                    <a:pt x="76" y="501"/>
                  </a:lnTo>
                  <a:lnTo>
                    <a:pt x="72" y="499"/>
                  </a:lnTo>
                  <a:lnTo>
                    <a:pt x="68" y="497"/>
                  </a:lnTo>
                  <a:lnTo>
                    <a:pt x="64" y="496"/>
                  </a:lnTo>
                  <a:lnTo>
                    <a:pt x="53" y="495"/>
                  </a:lnTo>
                  <a:lnTo>
                    <a:pt x="53" y="495"/>
                  </a:lnTo>
                  <a:lnTo>
                    <a:pt x="50" y="500"/>
                  </a:lnTo>
                  <a:lnTo>
                    <a:pt x="46" y="504"/>
                  </a:lnTo>
                  <a:lnTo>
                    <a:pt x="37" y="515"/>
                  </a:lnTo>
                  <a:lnTo>
                    <a:pt x="33" y="519"/>
                  </a:lnTo>
                  <a:lnTo>
                    <a:pt x="29" y="525"/>
                  </a:lnTo>
                  <a:lnTo>
                    <a:pt x="27" y="531"/>
                  </a:lnTo>
                  <a:lnTo>
                    <a:pt x="27" y="538"/>
                  </a:lnTo>
                  <a:lnTo>
                    <a:pt x="27" y="538"/>
                  </a:lnTo>
                  <a:lnTo>
                    <a:pt x="56" y="529"/>
                  </a:lnTo>
                  <a:lnTo>
                    <a:pt x="70" y="524"/>
                  </a:lnTo>
                  <a:lnTo>
                    <a:pt x="76" y="519"/>
                  </a:lnTo>
                  <a:lnTo>
                    <a:pt x="82" y="516"/>
                  </a:lnTo>
                  <a:lnTo>
                    <a:pt x="82" y="51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Freeform 197"/>
            <p:cNvSpPr/>
            <p:nvPr/>
          </p:nvSpPr>
          <p:spPr bwMode="auto">
            <a:xfrm>
              <a:off x="6103938" y="1752600"/>
              <a:ext cx="11113" cy="111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7" y="2"/>
                </a:cxn>
                <a:cxn ang="0">
                  <a:pos x="18" y="5"/>
                </a:cxn>
                <a:cxn ang="0">
                  <a:pos x="19" y="9"/>
                </a:cxn>
                <a:cxn ang="0">
                  <a:pos x="18" y="14"/>
                </a:cxn>
                <a:cxn ang="0">
                  <a:pos x="17" y="17"/>
                </a:cxn>
                <a:cxn ang="0">
                  <a:pos x="14" y="20"/>
                </a:cxn>
                <a:cxn ang="0">
                  <a:pos x="9" y="22"/>
                </a:cxn>
                <a:cxn ang="0">
                  <a:pos x="9" y="22"/>
                </a:cxn>
                <a:cxn ang="0">
                  <a:pos x="6" y="21"/>
                </a:cxn>
                <a:cxn ang="0">
                  <a:pos x="4" y="19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1" y="4"/>
                </a:cxn>
                <a:cxn ang="0">
                  <a:pos x="4" y="1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9" h="22">
                  <a:moveTo>
                    <a:pt x="8" y="0"/>
                  </a:moveTo>
                  <a:lnTo>
                    <a:pt x="8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8" y="5"/>
                  </a:lnTo>
                  <a:lnTo>
                    <a:pt x="19" y="9"/>
                  </a:lnTo>
                  <a:lnTo>
                    <a:pt x="18" y="14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8"/>
                  </a:lnTo>
                  <a:lnTo>
                    <a:pt x="1" y="4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Freeform 198"/>
            <p:cNvSpPr/>
            <p:nvPr/>
          </p:nvSpPr>
          <p:spPr bwMode="auto">
            <a:xfrm>
              <a:off x="6089651" y="1765300"/>
              <a:ext cx="34925" cy="14288"/>
            </a:xfrm>
            <a:custGeom>
              <a:avLst/>
              <a:gdLst/>
              <a:ahLst/>
              <a:cxnLst>
                <a:cxn ang="0">
                  <a:pos x="60" y="3"/>
                </a:cxn>
                <a:cxn ang="0">
                  <a:pos x="60" y="3"/>
                </a:cxn>
                <a:cxn ang="0">
                  <a:pos x="63" y="6"/>
                </a:cxn>
                <a:cxn ang="0">
                  <a:pos x="65" y="8"/>
                </a:cxn>
                <a:cxn ang="0">
                  <a:pos x="67" y="11"/>
                </a:cxn>
                <a:cxn ang="0">
                  <a:pos x="68" y="16"/>
                </a:cxn>
                <a:cxn ang="0">
                  <a:pos x="68" y="16"/>
                </a:cxn>
                <a:cxn ang="0">
                  <a:pos x="65" y="20"/>
                </a:cxn>
                <a:cxn ang="0">
                  <a:pos x="62" y="23"/>
                </a:cxn>
                <a:cxn ang="0">
                  <a:pos x="58" y="25"/>
                </a:cxn>
                <a:cxn ang="0">
                  <a:pos x="52" y="25"/>
                </a:cxn>
                <a:cxn ang="0">
                  <a:pos x="52" y="25"/>
                </a:cxn>
                <a:cxn ang="0">
                  <a:pos x="49" y="24"/>
                </a:cxn>
                <a:cxn ang="0">
                  <a:pos x="47" y="23"/>
                </a:cxn>
                <a:cxn ang="0">
                  <a:pos x="45" y="21"/>
                </a:cxn>
                <a:cxn ang="0">
                  <a:pos x="42" y="20"/>
                </a:cxn>
                <a:cxn ang="0">
                  <a:pos x="42" y="20"/>
                </a:cxn>
                <a:cxn ang="0">
                  <a:pos x="33" y="19"/>
                </a:cxn>
                <a:cxn ang="0">
                  <a:pos x="22" y="19"/>
                </a:cxn>
                <a:cxn ang="0">
                  <a:pos x="13" y="18"/>
                </a:cxn>
                <a:cxn ang="0">
                  <a:pos x="7" y="16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8" y="2"/>
                </a:cxn>
                <a:cxn ang="0">
                  <a:pos x="15" y="0"/>
                </a:cxn>
                <a:cxn ang="0">
                  <a:pos x="22" y="2"/>
                </a:cxn>
                <a:cxn ang="0">
                  <a:pos x="29" y="3"/>
                </a:cxn>
                <a:cxn ang="0">
                  <a:pos x="35" y="4"/>
                </a:cxn>
                <a:cxn ang="0">
                  <a:pos x="43" y="5"/>
                </a:cxn>
                <a:cxn ang="0">
                  <a:pos x="50" y="5"/>
                </a:cxn>
                <a:cxn ang="0">
                  <a:pos x="60" y="3"/>
                </a:cxn>
                <a:cxn ang="0">
                  <a:pos x="60" y="3"/>
                </a:cxn>
              </a:cxnLst>
              <a:rect l="0" t="0" r="r" b="b"/>
              <a:pathLst>
                <a:path w="68" h="25">
                  <a:moveTo>
                    <a:pt x="60" y="3"/>
                  </a:moveTo>
                  <a:lnTo>
                    <a:pt x="60" y="3"/>
                  </a:lnTo>
                  <a:lnTo>
                    <a:pt x="63" y="6"/>
                  </a:lnTo>
                  <a:lnTo>
                    <a:pt x="65" y="8"/>
                  </a:lnTo>
                  <a:lnTo>
                    <a:pt x="67" y="11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5" y="20"/>
                  </a:lnTo>
                  <a:lnTo>
                    <a:pt x="62" y="23"/>
                  </a:lnTo>
                  <a:lnTo>
                    <a:pt x="58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49" y="24"/>
                  </a:lnTo>
                  <a:lnTo>
                    <a:pt x="47" y="23"/>
                  </a:lnTo>
                  <a:lnTo>
                    <a:pt x="45" y="21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33" y="19"/>
                  </a:lnTo>
                  <a:lnTo>
                    <a:pt x="22" y="19"/>
                  </a:lnTo>
                  <a:lnTo>
                    <a:pt x="13" y="18"/>
                  </a:lnTo>
                  <a:lnTo>
                    <a:pt x="7" y="16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8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9" y="3"/>
                  </a:lnTo>
                  <a:lnTo>
                    <a:pt x="35" y="4"/>
                  </a:lnTo>
                  <a:lnTo>
                    <a:pt x="43" y="5"/>
                  </a:lnTo>
                  <a:lnTo>
                    <a:pt x="50" y="5"/>
                  </a:lnTo>
                  <a:lnTo>
                    <a:pt x="60" y="3"/>
                  </a:lnTo>
                  <a:lnTo>
                    <a:pt x="60" y="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5" name="Freeform 206"/>
            <p:cNvSpPr/>
            <p:nvPr/>
          </p:nvSpPr>
          <p:spPr bwMode="auto">
            <a:xfrm>
              <a:off x="6072188" y="1817688"/>
              <a:ext cx="49213" cy="39688"/>
            </a:xfrm>
            <a:custGeom>
              <a:avLst/>
              <a:gdLst/>
              <a:ahLst/>
              <a:cxnLst>
                <a:cxn ang="0">
                  <a:pos x="33" y="3"/>
                </a:cxn>
                <a:cxn ang="0">
                  <a:pos x="29" y="45"/>
                </a:cxn>
                <a:cxn ang="0">
                  <a:pos x="30" y="56"/>
                </a:cxn>
                <a:cxn ang="0">
                  <a:pos x="36" y="50"/>
                </a:cxn>
                <a:cxn ang="0">
                  <a:pos x="48" y="40"/>
                </a:cxn>
                <a:cxn ang="0">
                  <a:pos x="62" y="20"/>
                </a:cxn>
                <a:cxn ang="0">
                  <a:pos x="69" y="5"/>
                </a:cxn>
                <a:cxn ang="0">
                  <a:pos x="78" y="5"/>
                </a:cxn>
                <a:cxn ang="0">
                  <a:pos x="79" y="13"/>
                </a:cxn>
                <a:cxn ang="0">
                  <a:pos x="76" y="19"/>
                </a:cxn>
                <a:cxn ang="0">
                  <a:pos x="68" y="28"/>
                </a:cxn>
                <a:cxn ang="0">
                  <a:pos x="67" y="31"/>
                </a:cxn>
                <a:cxn ang="0">
                  <a:pos x="77" y="41"/>
                </a:cxn>
                <a:cxn ang="0">
                  <a:pos x="85" y="42"/>
                </a:cxn>
                <a:cxn ang="0">
                  <a:pos x="94" y="41"/>
                </a:cxn>
                <a:cxn ang="0">
                  <a:pos x="95" y="44"/>
                </a:cxn>
                <a:cxn ang="0">
                  <a:pos x="91" y="50"/>
                </a:cxn>
                <a:cxn ang="0">
                  <a:pos x="88" y="53"/>
                </a:cxn>
                <a:cxn ang="0">
                  <a:pos x="93" y="62"/>
                </a:cxn>
                <a:cxn ang="0">
                  <a:pos x="94" y="72"/>
                </a:cxn>
                <a:cxn ang="0">
                  <a:pos x="90" y="74"/>
                </a:cxn>
                <a:cxn ang="0">
                  <a:pos x="84" y="75"/>
                </a:cxn>
                <a:cxn ang="0">
                  <a:pos x="82" y="71"/>
                </a:cxn>
                <a:cxn ang="0">
                  <a:pos x="79" y="65"/>
                </a:cxn>
                <a:cxn ang="0">
                  <a:pos x="78" y="61"/>
                </a:cxn>
                <a:cxn ang="0">
                  <a:pos x="70" y="63"/>
                </a:cxn>
                <a:cxn ang="0">
                  <a:pos x="63" y="71"/>
                </a:cxn>
                <a:cxn ang="0">
                  <a:pos x="57" y="73"/>
                </a:cxn>
                <a:cxn ang="0">
                  <a:pos x="54" y="70"/>
                </a:cxn>
                <a:cxn ang="0">
                  <a:pos x="61" y="60"/>
                </a:cxn>
                <a:cxn ang="0">
                  <a:pos x="71" y="53"/>
                </a:cxn>
                <a:cxn ang="0">
                  <a:pos x="71" y="50"/>
                </a:cxn>
                <a:cxn ang="0">
                  <a:pos x="67" y="45"/>
                </a:cxn>
                <a:cxn ang="0">
                  <a:pos x="63" y="38"/>
                </a:cxn>
                <a:cxn ang="0">
                  <a:pos x="63" y="35"/>
                </a:cxn>
                <a:cxn ang="0">
                  <a:pos x="51" y="50"/>
                </a:cxn>
                <a:cxn ang="0">
                  <a:pos x="39" y="64"/>
                </a:cxn>
                <a:cxn ang="0">
                  <a:pos x="27" y="63"/>
                </a:cxn>
                <a:cxn ang="0">
                  <a:pos x="19" y="60"/>
                </a:cxn>
                <a:cxn ang="0">
                  <a:pos x="20" y="49"/>
                </a:cxn>
                <a:cxn ang="0">
                  <a:pos x="20" y="33"/>
                </a:cxn>
                <a:cxn ang="0">
                  <a:pos x="19" y="26"/>
                </a:cxn>
                <a:cxn ang="0">
                  <a:pos x="16" y="28"/>
                </a:cxn>
                <a:cxn ang="0">
                  <a:pos x="9" y="34"/>
                </a:cxn>
                <a:cxn ang="0">
                  <a:pos x="4" y="35"/>
                </a:cxn>
                <a:cxn ang="0">
                  <a:pos x="3" y="34"/>
                </a:cxn>
                <a:cxn ang="0">
                  <a:pos x="0" y="33"/>
                </a:cxn>
                <a:cxn ang="0">
                  <a:pos x="5" y="22"/>
                </a:cxn>
                <a:cxn ang="0">
                  <a:pos x="17" y="7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3" y="3"/>
                </a:cxn>
              </a:cxnLst>
              <a:rect l="0" t="0" r="r" b="b"/>
              <a:pathLst>
                <a:path w="95" h="75">
                  <a:moveTo>
                    <a:pt x="33" y="3"/>
                  </a:moveTo>
                  <a:lnTo>
                    <a:pt x="33" y="3"/>
                  </a:lnTo>
                  <a:lnTo>
                    <a:pt x="30" y="32"/>
                  </a:lnTo>
                  <a:lnTo>
                    <a:pt x="29" y="45"/>
                  </a:lnTo>
                  <a:lnTo>
                    <a:pt x="29" y="5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6" y="50"/>
                  </a:lnTo>
                  <a:lnTo>
                    <a:pt x="42" y="46"/>
                  </a:lnTo>
                  <a:lnTo>
                    <a:pt x="48" y="40"/>
                  </a:lnTo>
                  <a:lnTo>
                    <a:pt x="52" y="33"/>
                  </a:lnTo>
                  <a:lnTo>
                    <a:pt x="62" y="20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78" y="5"/>
                  </a:lnTo>
                  <a:lnTo>
                    <a:pt x="78" y="5"/>
                  </a:lnTo>
                  <a:lnTo>
                    <a:pt x="79" y="10"/>
                  </a:lnTo>
                  <a:lnTo>
                    <a:pt x="79" y="13"/>
                  </a:lnTo>
                  <a:lnTo>
                    <a:pt x="77" y="16"/>
                  </a:lnTo>
                  <a:lnTo>
                    <a:pt x="76" y="19"/>
                  </a:lnTo>
                  <a:lnTo>
                    <a:pt x="70" y="25"/>
                  </a:lnTo>
                  <a:lnTo>
                    <a:pt x="68" y="28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73" y="38"/>
                  </a:lnTo>
                  <a:lnTo>
                    <a:pt x="77" y="41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5" y="42"/>
                  </a:lnTo>
                  <a:lnTo>
                    <a:pt x="95" y="44"/>
                  </a:lnTo>
                  <a:lnTo>
                    <a:pt x="93" y="47"/>
                  </a:lnTo>
                  <a:lnTo>
                    <a:pt x="91" y="50"/>
                  </a:lnTo>
                  <a:lnTo>
                    <a:pt x="88" y="53"/>
                  </a:lnTo>
                  <a:lnTo>
                    <a:pt x="88" y="53"/>
                  </a:lnTo>
                  <a:lnTo>
                    <a:pt x="90" y="58"/>
                  </a:lnTo>
                  <a:lnTo>
                    <a:pt x="93" y="62"/>
                  </a:lnTo>
                  <a:lnTo>
                    <a:pt x="94" y="65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0" y="74"/>
                  </a:lnTo>
                  <a:lnTo>
                    <a:pt x="87" y="75"/>
                  </a:lnTo>
                  <a:lnTo>
                    <a:pt x="84" y="75"/>
                  </a:lnTo>
                  <a:lnTo>
                    <a:pt x="84" y="75"/>
                  </a:lnTo>
                  <a:lnTo>
                    <a:pt x="82" y="71"/>
                  </a:lnTo>
                  <a:lnTo>
                    <a:pt x="81" y="68"/>
                  </a:lnTo>
                  <a:lnTo>
                    <a:pt x="79" y="65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73" y="61"/>
                  </a:lnTo>
                  <a:lnTo>
                    <a:pt x="70" y="63"/>
                  </a:lnTo>
                  <a:lnTo>
                    <a:pt x="65" y="68"/>
                  </a:lnTo>
                  <a:lnTo>
                    <a:pt x="63" y="71"/>
                  </a:lnTo>
                  <a:lnTo>
                    <a:pt x="61" y="73"/>
                  </a:lnTo>
                  <a:lnTo>
                    <a:pt x="57" y="73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57" y="64"/>
                  </a:lnTo>
                  <a:lnTo>
                    <a:pt x="61" y="60"/>
                  </a:lnTo>
                  <a:lnTo>
                    <a:pt x="66" y="57"/>
                  </a:lnTo>
                  <a:lnTo>
                    <a:pt x="71" y="53"/>
                  </a:lnTo>
                  <a:lnTo>
                    <a:pt x="71" y="53"/>
                  </a:lnTo>
                  <a:lnTo>
                    <a:pt x="71" y="50"/>
                  </a:lnTo>
                  <a:lnTo>
                    <a:pt x="70" y="48"/>
                  </a:lnTo>
                  <a:lnTo>
                    <a:pt x="67" y="45"/>
                  </a:lnTo>
                  <a:lnTo>
                    <a:pt x="64" y="41"/>
                  </a:lnTo>
                  <a:lnTo>
                    <a:pt x="63" y="38"/>
                  </a:lnTo>
                  <a:lnTo>
                    <a:pt x="63" y="35"/>
                  </a:lnTo>
                  <a:lnTo>
                    <a:pt x="63" y="35"/>
                  </a:lnTo>
                  <a:lnTo>
                    <a:pt x="56" y="43"/>
                  </a:lnTo>
                  <a:lnTo>
                    <a:pt x="51" y="50"/>
                  </a:lnTo>
                  <a:lnTo>
                    <a:pt x="46" y="58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27" y="63"/>
                  </a:lnTo>
                  <a:lnTo>
                    <a:pt x="23" y="62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20" y="49"/>
                  </a:lnTo>
                  <a:lnTo>
                    <a:pt x="20" y="41"/>
                  </a:lnTo>
                  <a:lnTo>
                    <a:pt x="20" y="33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7" y="26"/>
                  </a:lnTo>
                  <a:lnTo>
                    <a:pt x="16" y="28"/>
                  </a:lnTo>
                  <a:lnTo>
                    <a:pt x="12" y="31"/>
                  </a:lnTo>
                  <a:lnTo>
                    <a:pt x="9" y="34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3" y="34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5" y="22"/>
                  </a:lnTo>
                  <a:lnTo>
                    <a:pt x="11" y="14"/>
                  </a:lnTo>
                  <a:lnTo>
                    <a:pt x="17" y="7"/>
                  </a:lnTo>
                  <a:lnTo>
                    <a:pt x="20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Freeform 213"/>
            <p:cNvSpPr/>
            <p:nvPr/>
          </p:nvSpPr>
          <p:spPr bwMode="auto">
            <a:xfrm>
              <a:off x="6073776" y="1895475"/>
              <a:ext cx="34925" cy="1111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11" y="1"/>
                </a:cxn>
                <a:cxn ang="0">
                  <a:pos x="18" y="0"/>
                </a:cxn>
                <a:cxn ang="0">
                  <a:pos x="27" y="0"/>
                </a:cxn>
                <a:cxn ang="0">
                  <a:pos x="44" y="1"/>
                </a:cxn>
                <a:cxn ang="0">
                  <a:pos x="52" y="1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63" y="3"/>
                </a:cxn>
                <a:cxn ang="0">
                  <a:pos x="65" y="5"/>
                </a:cxn>
                <a:cxn ang="0">
                  <a:pos x="66" y="9"/>
                </a:cxn>
                <a:cxn ang="0">
                  <a:pos x="65" y="12"/>
                </a:cxn>
                <a:cxn ang="0">
                  <a:pos x="63" y="15"/>
                </a:cxn>
                <a:cxn ang="0">
                  <a:pos x="60" y="17"/>
                </a:cxn>
                <a:cxn ang="0">
                  <a:pos x="56" y="19"/>
                </a:cxn>
                <a:cxn ang="0">
                  <a:pos x="49" y="19"/>
                </a:cxn>
                <a:cxn ang="0">
                  <a:pos x="49" y="19"/>
                </a:cxn>
                <a:cxn ang="0">
                  <a:pos x="47" y="18"/>
                </a:cxn>
                <a:cxn ang="0">
                  <a:pos x="44" y="17"/>
                </a:cxn>
                <a:cxn ang="0">
                  <a:pos x="41" y="15"/>
                </a:cxn>
                <a:cxn ang="0">
                  <a:pos x="37" y="12"/>
                </a:cxn>
                <a:cxn ang="0">
                  <a:pos x="37" y="12"/>
                </a:cxn>
                <a:cxn ang="0">
                  <a:pos x="32" y="12"/>
                </a:cxn>
                <a:cxn ang="0">
                  <a:pos x="26" y="12"/>
                </a:cxn>
                <a:cxn ang="0">
                  <a:pos x="13" y="14"/>
                </a:cxn>
                <a:cxn ang="0">
                  <a:pos x="7" y="14"/>
                </a:cxn>
                <a:cxn ang="0">
                  <a:pos x="3" y="12"/>
                </a:cxn>
                <a:cxn ang="0">
                  <a:pos x="1" y="10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66" h="19">
                  <a:moveTo>
                    <a:pt x="0" y="7"/>
                  </a:move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44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3" y="3"/>
                  </a:lnTo>
                  <a:lnTo>
                    <a:pt x="65" y="5"/>
                  </a:lnTo>
                  <a:lnTo>
                    <a:pt x="66" y="9"/>
                  </a:lnTo>
                  <a:lnTo>
                    <a:pt x="65" y="12"/>
                  </a:lnTo>
                  <a:lnTo>
                    <a:pt x="63" y="15"/>
                  </a:lnTo>
                  <a:lnTo>
                    <a:pt x="60" y="17"/>
                  </a:lnTo>
                  <a:lnTo>
                    <a:pt x="56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7" y="18"/>
                  </a:lnTo>
                  <a:lnTo>
                    <a:pt x="44" y="17"/>
                  </a:lnTo>
                  <a:lnTo>
                    <a:pt x="41" y="15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2" y="12"/>
                  </a:lnTo>
                  <a:lnTo>
                    <a:pt x="26" y="12"/>
                  </a:lnTo>
                  <a:lnTo>
                    <a:pt x="13" y="14"/>
                  </a:lnTo>
                  <a:lnTo>
                    <a:pt x="7" y="14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Freeform 221"/>
            <p:cNvSpPr/>
            <p:nvPr/>
          </p:nvSpPr>
          <p:spPr bwMode="auto">
            <a:xfrm>
              <a:off x="6075363" y="1908175"/>
              <a:ext cx="33338" cy="9525"/>
            </a:xfrm>
            <a:custGeom>
              <a:avLst/>
              <a:gdLst/>
              <a:ahLst/>
              <a:cxnLst>
                <a:cxn ang="0">
                  <a:pos x="60" y="2"/>
                </a:cxn>
                <a:cxn ang="0">
                  <a:pos x="60" y="2"/>
                </a:cxn>
                <a:cxn ang="0">
                  <a:pos x="61" y="6"/>
                </a:cxn>
                <a:cxn ang="0">
                  <a:pos x="62" y="8"/>
                </a:cxn>
                <a:cxn ang="0">
                  <a:pos x="63" y="11"/>
                </a:cxn>
                <a:cxn ang="0">
                  <a:pos x="63" y="11"/>
                </a:cxn>
                <a:cxn ang="0">
                  <a:pos x="61" y="13"/>
                </a:cxn>
                <a:cxn ang="0">
                  <a:pos x="58" y="15"/>
                </a:cxn>
                <a:cxn ang="0">
                  <a:pos x="53" y="16"/>
                </a:cxn>
                <a:cxn ang="0">
                  <a:pos x="47" y="17"/>
                </a:cxn>
                <a:cxn ang="0">
                  <a:pos x="40" y="16"/>
                </a:cxn>
                <a:cxn ang="0">
                  <a:pos x="24" y="14"/>
                </a:cxn>
                <a:cxn ang="0">
                  <a:pos x="15" y="14"/>
                </a:cxn>
                <a:cxn ang="0">
                  <a:pos x="5" y="15"/>
                </a:cxn>
                <a:cxn ang="0">
                  <a:pos x="5" y="15"/>
                </a:cxn>
                <a:cxn ang="0">
                  <a:pos x="3" y="13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9" y="1"/>
                </a:cxn>
                <a:cxn ang="0">
                  <a:pos x="17" y="0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46" y="1"/>
                </a:cxn>
                <a:cxn ang="0">
                  <a:pos x="60" y="2"/>
                </a:cxn>
                <a:cxn ang="0">
                  <a:pos x="60" y="2"/>
                </a:cxn>
              </a:cxnLst>
              <a:rect l="0" t="0" r="r" b="b"/>
              <a:pathLst>
                <a:path w="62" h="17">
                  <a:moveTo>
                    <a:pt x="60" y="2"/>
                  </a:moveTo>
                  <a:lnTo>
                    <a:pt x="60" y="2"/>
                  </a:lnTo>
                  <a:lnTo>
                    <a:pt x="61" y="6"/>
                  </a:lnTo>
                  <a:lnTo>
                    <a:pt x="62" y="8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1" y="13"/>
                  </a:lnTo>
                  <a:lnTo>
                    <a:pt x="58" y="15"/>
                  </a:lnTo>
                  <a:lnTo>
                    <a:pt x="53" y="16"/>
                  </a:lnTo>
                  <a:lnTo>
                    <a:pt x="47" y="17"/>
                  </a:lnTo>
                  <a:lnTo>
                    <a:pt x="40" y="16"/>
                  </a:lnTo>
                  <a:lnTo>
                    <a:pt x="24" y="14"/>
                  </a:lnTo>
                  <a:lnTo>
                    <a:pt x="15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3"/>
                  </a:lnTo>
                  <a:lnTo>
                    <a:pt x="9" y="1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6" y="1"/>
                  </a:lnTo>
                  <a:lnTo>
                    <a:pt x="60" y="2"/>
                  </a:lnTo>
                  <a:lnTo>
                    <a:pt x="60" y="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ransition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8"/>
          <p:cNvSpPr/>
          <p:nvPr/>
        </p:nvSpPr>
        <p:spPr>
          <a:xfrm>
            <a:off x="243764" y="3663957"/>
            <a:ext cx="4328236" cy="45733"/>
          </a:xfrm>
          <a:custGeom>
            <a:avLst/>
            <a:gdLst>
              <a:gd name="connsiteX0" fmla="*/ 0 w 3585029"/>
              <a:gd name="connsiteY0" fmla="*/ 58058 h 58058"/>
              <a:gd name="connsiteX1" fmla="*/ 2423886 w 3585029"/>
              <a:gd name="connsiteY1" fmla="*/ 14515 h 58058"/>
              <a:gd name="connsiteX2" fmla="*/ 3585029 w 3585029"/>
              <a:gd name="connsiteY2" fmla="*/ 0 h 58058"/>
              <a:gd name="connsiteX0-1" fmla="*/ 0 w 3657601"/>
              <a:gd name="connsiteY0-2" fmla="*/ 46769 h 46769"/>
              <a:gd name="connsiteX1-3" fmla="*/ 2423886 w 3657601"/>
              <a:gd name="connsiteY1-4" fmla="*/ 3226 h 46769"/>
              <a:gd name="connsiteX2-5" fmla="*/ 3657601 w 3657601"/>
              <a:gd name="connsiteY2-6" fmla="*/ 3226 h 46769"/>
              <a:gd name="connsiteX0-7" fmla="*/ 0 w 3657601"/>
              <a:gd name="connsiteY0-8" fmla="*/ 43543 h 43543"/>
              <a:gd name="connsiteX1-9" fmla="*/ 2046515 w 3657601"/>
              <a:gd name="connsiteY1-10" fmla="*/ 29029 h 43543"/>
              <a:gd name="connsiteX2-11" fmla="*/ 3657601 w 3657601"/>
              <a:gd name="connsiteY2-12" fmla="*/ 0 h 435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657601" h="43543">
                <a:moveTo>
                  <a:pt x="0" y="43543"/>
                </a:moveTo>
                <a:lnTo>
                  <a:pt x="2046515" y="29029"/>
                </a:lnTo>
                <a:lnTo>
                  <a:pt x="3657601" y="0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522515" y="2095696"/>
            <a:ext cx="3802743" cy="1394035"/>
          </a:xfrm>
          <a:custGeom>
            <a:avLst/>
            <a:gdLst>
              <a:gd name="connsiteX0" fmla="*/ 0 w 3802743"/>
              <a:gd name="connsiteY0" fmla="*/ 1393605 h 1393605"/>
              <a:gd name="connsiteX1" fmla="*/ 174172 w 3802743"/>
              <a:gd name="connsiteY1" fmla="*/ 1059777 h 1393605"/>
              <a:gd name="connsiteX2" fmla="*/ 290286 w 3802743"/>
              <a:gd name="connsiteY2" fmla="*/ 1219434 h 1393605"/>
              <a:gd name="connsiteX3" fmla="*/ 537029 w 3802743"/>
              <a:gd name="connsiteY3" fmla="*/ 667891 h 1393605"/>
              <a:gd name="connsiteX4" fmla="*/ 754743 w 3802743"/>
              <a:gd name="connsiteY4" fmla="*/ 1190405 h 1393605"/>
              <a:gd name="connsiteX5" fmla="*/ 870857 w 3802743"/>
              <a:gd name="connsiteY5" fmla="*/ 827548 h 1393605"/>
              <a:gd name="connsiteX6" fmla="*/ 1059543 w 3802743"/>
              <a:gd name="connsiteY6" fmla="*/ 1146862 h 1393605"/>
              <a:gd name="connsiteX7" fmla="*/ 1277257 w 3802743"/>
              <a:gd name="connsiteY7" fmla="*/ 595320 h 1393605"/>
              <a:gd name="connsiteX8" fmla="*/ 1436915 w 3802743"/>
              <a:gd name="connsiteY8" fmla="*/ 1074291 h 1393605"/>
              <a:gd name="connsiteX9" fmla="*/ 1669143 w 3802743"/>
              <a:gd name="connsiteY9" fmla="*/ 174405 h 1393605"/>
              <a:gd name="connsiteX10" fmla="*/ 1886857 w 3802743"/>
              <a:gd name="connsiteY10" fmla="*/ 1074291 h 1393605"/>
              <a:gd name="connsiteX11" fmla="*/ 2104572 w 3802743"/>
              <a:gd name="connsiteY11" fmla="*/ 638862 h 1393605"/>
              <a:gd name="connsiteX12" fmla="*/ 2220686 w 3802743"/>
              <a:gd name="connsiteY12" fmla="*/ 363091 h 1393605"/>
              <a:gd name="connsiteX13" fmla="*/ 2351315 w 3802743"/>
              <a:gd name="connsiteY13" fmla="*/ 1030748 h 1393605"/>
              <a:gd name="connsiteX14" fmla="*/ 2510972 w 3802743"/>
              <a:gd name="connsiteY14" fmla="*/ 145377 h 1393605"/>
              <a:gd name="connsiteX15" fmla="*/ 2612572 w 3802743"/>
              <a:gd name="connsiteY15" fmla="*/ 566291 h 1393605"/>
              <a:gd name="connsiteX16" fmla="*/ 2714172 w 3802743"/>
              <a:gd name="connsiteY16" fmla="*/ 377605 h 1393605"/>
              <a:gd name="connsiteX17" fmla="*/ 2801257 w 3802743"/>
              <a:gd name="connsiteY17" fmla="*/ 551777 h 1393605"/>
              <a:gd name="connsiteX18" fmla="*/ 2960915 w 3802743"/>
              <a:gd name="connsiteY18" fmla="*/ 276005 h 1393605"/>
              <a:gd name="connsiteX19" fmla="*/ 3149600 w 3802743"/>
              <a:gd name="connsiteY19" fmla="*/ 696920 h 1393605"/>
              <a:gd name="connsiteX20" fmla="*/ 3222172 w 3802743"/>
              <a:gd name="connsiteY20" fmla="*/ 234 h 1393605"/>
              <a:gd name="connsiteX21" fmla="*/ 3410857 w 3802743"/>
              <a:gd name="connsiteY21" fmla="*/ 784005 h 1393605"/>
              <a:gd name="connsiteX22" fmla="*/ 3526972 w 3802743"/>
              <a:gd name="connsiteY22" fmla="*/ 595320 h 1393605"/>
              <a:gd name="connsiteX23" fmla="*/ 3802743 w 3802743"/>
              <a:gd name="connsiteY23" fmla="*/ 1175891 h 139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02743" h="1393605">
                <a:moveTo>
                  <a:pt x="0" y="1393605"/>
                </a:moveTo>
                <a:cubicBezTo>
                  <a:pt x="62895" y="1241205"/>
                  <a:pt x="125791" y="1088805"/>
                  <a:pt x="174172" y="1059777"/>
                </a:cubicBezTo>
                <a:cubicBezTo>
                  <a:pt x="222553" y="1030749"/>
                  <a:pt x="229810" y="1284748"/>
                  <a:pt x="290286" y="1219434"/>
                </a:cubicBezTo>
                <a:cubicBezTo>
                  <a:pt x="350762" y="1154120"/>
                  <a:pt x="459620" y="672729"/>
                  <a:pt x="537029" y="667891"/>
                </a:cubicBezTo>
                <a:cubicBezTo>
                  <a:pt x="614438" y="663053"/>
                  <a:pt x="699105" y="1163796"/>
                  <a:pt x="754743" y="1190405"/>
                </a:cubicBezTo>
                <a:cubicBezTo>
                  <a:pt x="810381" y="1217014"/>
                  <a:pt x="820057" y="834805"/>
                  <a:pt x="870857" y="827548"/>
                </a:cubicBezTo>
                <a:cubicBezTo>
                  <a:pt x="921657" y="820291"/>
                  <a:pt x="991810" y="1185567"/>
                  <a:pt x="1059543" y="1146862"/>
                </a:cubicBezTo>
                <a:cubicBezTo>
                  <a:pt x="1127276" y="1108157"/>
                  <a:pt x="1214362" y="607415"/>
                  <a:pt x="1277257" y="595320"/>
                </a:cubicBezTo>
                <a:cubicBezTo>
                  <a:pt x="1340152" y="583225"/>
                  <a:pt x="1371601" y="1144443"/>
                  <a:pt x="1436915" y="1074291"/>
                </a:cubicBezTo>
                <a:cubicBezTo>
                  <a:pt x="1502229" y="1004138"/>
                  <a:pt x="1594153" y="174405"/>
                  <a:pt x="1669143" y="174405"/>
                </a:cubicBezTo>
                <a:cubicBezTo>
                  <a:pt x="1744133" y="174405"/>
                  <a:pt x="1814286" y="996882"/>
                  <a:pt x="1886857" y="1074291"/>
                </a:cubicBezTo>
                <a:cubicBezTo>
                  <a:pt x="1959428" y="1151700"/>
                  <a:pt x="2048934" y="757395"/>
                  <a:pt x="2104572" y="638862"/>
                </a:cubicBezTo>
                <a:cubicBezTo>
                  <a:pt x="2160210" y="520329"/>
                  <a:pt x="2179562" y="297777"/>
                  <a:pt x="2220686" y="363091"/>
                </a:cubicBezTo>
                <a:cubicBezTo>
                  <a:pt x="2261810" y="428405"/>
                  <a:pt x="2302934" y="1067034"/>
                  <a:pt x="2351315" y="1030748"/>
                </a:cubicBezTo>
                <a:cubicBezTo>
                  <a:pt x="2399696" y="994462"/>
                  <a:pt x="2467429" y="222787"/>
                  <a:pt x="2510972" y="145377"/>
                </a:cubicBezTo>
                <a:cubicBezTo>
                  <a:pt x="2554515" y="67967"/>
                  <a:pt x="2578705" y="527586"/>
                  <a:pt x="2612572" y="566291"/>
                </a:cubicBezTo>
                <a:cubicBezTo>
                  <a:pt x="2646439" y="604996"/>
                  <a:pt x="2682725" y="380024"/>
                  <a:pt x="2714172" y="377605"/>
                </a:cubicBezTo>
                <a:cubicBezTo>
                  <a:pt x="2745620" y="375186"/>
                  <a:pt x="2760133" y="568710"/>
                  <a:pt x="2801257" y="551777"/>
                </a:cubicBezTo>
                <a:cubicBezTo>
                  <a:pt x="2842381" y="534844"/>
                  <a:pt x="2902858" y="251815"/>
                  <a:pt x="2960915" y="276005"/>
                </a:cubicBezTo>
                <a:cubicBezTo>
                  <a:pt x="3018972" y="300195"/>
                  <a:pt x="3106057" y="742882"/>
                  <a:pt x="3149600" y="696920"/>
                </a:cubicBezTo>
                <a:cubicBezTo>
                  <a:pt x="3193143" y="650958"/>
                  <a:pt x="3178629" y="-14280"/>
                  <a:pt x="3222172" y="234"/>
                </a:cubicBezTo>
                <a:cubicBezTo>
                  <a:pt x="3265715" y="14748"/>
                  <a:pt x="3360057" y="684824"/>
                  <a:pt x="3410857" y="784005"/>
                </a:cubicBezTo>
                <a:cubicBezTo>
                  <a:pt x="3461657" y="883186"/>
                  <a:pt x="3461658" y="530006"/>
                  <a:pt x="3526972" y="595320"/>
                </a:cubicBezTo>
                <a:cubicBezTo>
                  <a:pt x="3592286" y="660634"/>
                  <a:pt x="3697514" y="918262"/>
                  <a:pt x="3802743" y="1175891"/>
                </a:cubicBez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1062706" y="2780807"/>
            <a:ext cx="2793" cy="920089"/>
          </a:xfrm>
          <a:custGeom>
            <a:avLst/>
            <a:gdLst>
              <a:gd name="connsiteX0" fmla="*/ 0 w 2793"/>
              <a:gd name="connsiteY0" fmla="*/ 0 h 754743"/>
              <a:gd name="connsiteX1" fmla="*/ 0 w 2793"/>
              <a:gd name="connsiteY1" fmla="*/ 754743 h 754743"/>
              <a:gd name="connsiteX0-1" fmla="*/ 0 w 10000"/>
              <a:gd name="connsiteY0-2" fmla="*/ 0 h 12187"/>
              <a:gd name="connsiteX1-3" fmla="*/ 0 w 10000"/>
              <a:gd name="connsiteY1-4" fmla="*/ 12187 h 121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0000" h="12187">
                <a:moveTo>
                  <a:pt x="0" y="0"/>
                </a:moveTo>
                <a:cubicBezTo>
                  <a:pt x="8661" y="4375"/>
                  <a:pt x="17322" y="10937"/>
                  <a:pt x="0" y="12187"/>
                </a:cubicBez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>
            <a:off x="2191418" y="2280592"/>
            <a:ext cx="19757" cy="1420336"/>
          </a:xfrm>
          <a:custGeom>
            <a:avLst/>
            <a:gdLst>
              <a:gd name="connsiteX0" fmla="*/ 0 w 2793"/>
              <a:gd name="connsiteY0" fmla="*/ 0 h 754743"/>
              <a:gd name="connsiteX1" fmla="*/ 0 w 2793"/>
              <a:gd name="connsiteY1" fmla="*/ 754743 h 754743"/>
              <a:gd name="connsiteX0-1" fmla="*/ 0 w 10000"/>
              <a:gd name="connsiteY0-2" fmla="*/ 0 h 12187"/>
              <a:gd name="connsiteX1-3" fmla="*/ 0 w 10000"/>
              <a:gd name="connsiteY1-4" fmla="*/ 12187 h 12187"/>
              <a:gd name="connsiteX0-5" fmla="*/ 0 w 70738"/>
              <a:gd name="connsiteY0-6" fmla="*/ 0 h 18813"/>
              <a:gd name="connsiteX1-7" fmla="*/ 68206 w 70738"/>
              <a:gd name="connsiteY1-8" fmla="*/ 18813 h 188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70738" h="18813">
                <a:moveTo>
                  <a:pt x="0" y="0"/>
                </a:moveTo>
                <a:cubicBezTo>
                  <a:pt x="8661" y="4375"/>
                  <a:pt x="85528" y="17563"/>
                  <a:pt x="68206" y="18813"/>
                </a:cubicBez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3753518" y="2115441"/>
            <a:ext cx="25964" cy="1541057"/>
          </a:xfrm>
          <a:custGeom>
            <a:avLst/>
            <a:gdLst>
              <a:gd name="connsiteX0" fmla="*/ 0 w 2793"/>
              <a:gd name="connsiteY0" fmla="*/ 0 h 754743"/>
              <a:gd name="connsiteX1" fmla="*/ 0 w 2793"/>
              <a:gd name="connsiteY1" fmla="*/ 754743 h 754743"/>
              <a:gd name="connsiteX0-1" fmla="*/ 0 w 10000"/>
              <a:gd name="connsiteY0-2" fmla="*/ 0 h 12187"/>
              <a:gd name="connsiteX1-3" fmla="*/ 0 w 10000"/>
              <a:gd name="connsiteY1-4" fmla="*/ 12187 h 12187"/>
              <a:gd name="connsiteX0-5" fmla="*/ 0 w 70738"/>
              <a:gd name="connsiteY0-6" fmla="*/ 0 h 18813"/>
              <a:gd name="connsiteX1-7" fmla="*/ 68206 w 70738"/>
              <a:gd name="connsiteY1-8" fmla="*/ 18813 h 18813"/>
              <a:gd name="connsiteX0-9" fmla="*/ 0 w 92962"/>
              <a:gd name="connsiteY0-10" fmla="*/ 0 h 20412"/>
              <a:gd name="connsiteX1-11" fmla="*/ 90942 w 92962"/>
              <a:gd name="connsiteY1-12" fmla="*/ 20412 h 204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92962" h="20412">
                <a:moveTo>
                  <a:pt x="0" y="0"/>
                </a:moveTo>
                <a:cubicBezTo>
                  <a:pt x="8661" y="4375"/>
                  <a:pt x="108264" y="19162"/>
                  <a:pt x="90942" y="20412"/>
                </a:cubicBez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016794" y="2655809"/>
            <a:ext cx="100806" cy="100837"/>
          </a:xfrm>
          <a:prstGeom prst="ellipse">
            <a:avLst/>
          </a:prstGeom>
          <a:blipFill dpi="0" rotWithShape="1">
            <a:blip r:embed="rId1" cstate="print"/>
            <a:srcRect/>
            <a:stretch>
              <a:fillRect l="-8000"/>
            </a:stretch>
          </a:blip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2143126" y="2170679"/>
            <a:ext cx="100806" cy="100837"/>
          </a:xfrm>
          <a:prstGeom prst="ellipse">
            <a:avLst/>
          </a:prstGeom>
          <a:blipFill dpi="0" rotWithShape="1">
            <a:blip r:embed="rId1" cstate="print"/>
            <a:srcRect/>
            <a:stretch>
              <a:fillRect l="-8000"/>
            </a:stretch>
          </a:blip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695701" y="2003939"/>
            <a:ext cx="100806" cy="100837"/>
          </a:xfrm>
          <a:prstGeom prst="ellipse">
            <a:avLst/>
          </a:prstGeom>
          <a:blipFill dpi="0" rotWithShape="1">
            <a:blip r:embed="rId1" cstate="print"/>
            <a:srcRect/>
            <a:stretch>
              <a:fillRect l="-8000"/>
            </a:stretch>
          </a:blip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18685" y="1249045"/>
            <a:ext cx="4012565" cy="32994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比较语义学，更为准确的称谓或许应是“比较词义学”。因为它是对构成语句的最小、最基本单位的“词”的研究，特别是对那些形成了概念乃至范畴的“词”的研究。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作为比较文学研究方法的“比较语义学”是在跨语言、跨文化的范围与视野中，对同一个概念范畴在不同民族、不同国度、不同时代的文学交流中的生成与演变，进行纵向的梳理与横向的比较，以便对它的起源、形成、运用、演变的历史过程做追根溯源的考古学的研究，描述其内涵的确立过程，寻求其外延的延伸疆界，分析某一概念的内涵与外延发展变化的具体的历史文化语境，从丰富的语料归纳、分析与比较中，呈现出、构建出相关概念范畴的跨文化生成演变的规律。应该在比较文学中提倡“比较语义学”方法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                   ——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坐而论道:王向远教授讲比较文学与翻译文学》2014版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608655" y="808381"/>
            <a:ext cx="134807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比较语义学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331640" y="3886154"/>
            <a:ext cx="18521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表格标题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31100" y="2318237"/>
            <a:ext cx="1852126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25%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305157" y="1882674"/>
            <a:ext cx="1852126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48%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311860" y="1708448"/>
            <a:ext cx="900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54%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" y="45720"/>
            <a:ext cx="3213100" cy="1038225"/>
          </a:xfrm>
          <a:prstGeom prst="rect">
            <a:avLst/>
          </a:prstGeom>
        </p:spPr>
      </p:pic>
    </p:spTree>
  </p:cSld>
  <p:clrMapOvr>
    <a:masterClrMapping/>
  </p:clrMapOvr>
  <p:transition advClick="0" advTm="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29" grpId="0" bldLvl="0" animBg="1"/>
      <p:bldP spid="30" grpId="0" bldLvl="0" animBg="1"/>
      <p:bldP spid="13" grpId="0" bldLvl="0" animBg="1"/>
      <p:bldP spid="31" grpId="0" bldLvl="0" animBg="1"/>
      <p:bldP spid="14" grpId="0" bldLvl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lum bright="-80000" contrast="100000"/>
          </a:blip>
          <a:stretch>
            <a:fillRect/>
          </a:stretch>
        </p:blipFill>
        <p:spPr>
          <a:xfrm>
            <a:off x="1187624" y="1084004"/>
            <a:ext cx="4662008" cy="3103494"/>
          </a:xfrm>
          <a:prstGeom prst="rect">
            <a:avLst/>
          </a:prstGeom>
        </p:spPr>
      </p:pic>
      <p:grpSp>
        <p:nvGrpSpPr>
          <p:cNvPr id="2" name="组合 3"/>
          <p:cNvGrpSpPr/>
          <p:nvPr/>
        </p:nvGrpSpPr>
        <p:grpSpPr>
          <a:xfrm flipH="1">
            <a:off x="6372200" y="1819623"/>
            <a:ext cx="1440160" cy="2367875"/>
            <a:chOff x="2105026" y="2144713"/>
            <a:chExt cx="941388" cy="11064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" name="Freeform 167"/>
            <p:cNvSpPr>
              <a:spLocks noEditPoints="1"/>
            </p:cNvSpPr>
            <p:nvPr/>
          </p:nvSpPr>
          <p:spPr bwMode="auto">
            <a:xfrm>
              <a:off x="2139951" y="2506663"/>
              <a:ext cx="65088" cy="57150"/>
            </a:xfrm>
            <a:custGeom>
              <a:avLst/>
              <a:gdLst/>
              <a:ahLst/>
              <a:cxnLst>
                <a:cxn ang="0">
                  <a:pos x="11" y="13"/>
                </a:cxn>
                <a:cxn ang="0">
                  <a:pos x="16" y="14"/>
                </a:cxn>
                <a:cxn ang="0">
                  <a:pos x="20" y="12"/>
                </a:cxn>
                <a:cxn ang="0">
                  <a:pos x="28" y="3"/>
                </a:cxn>
                <a:cxn ang="0">
                  <a:pos x="36" y="1"/>
                </a:cxn>
                <a:cxn ang="0">
                  <a:pos x="54" y="1"/>
                </a:cxn>
                <a:cxn ang="0">
                  <a:pos x="70" y="3"/>
                </a:cxn>
                <a:cxn ang="0">
                  <a:pos x="86" y="10"/>
                </a:cxn>
                <a:cxn ang="0">
                  <a:pos x="101" y="18"/>
                </a:cxn>
                <a:cxn ang="0">
                  <a:pos x="112" y="28"/>
                </a:cxn>
                <a:cxn ang="0">
                  <a:pos x="121" y="41"/>
                </a:cxn>
                <a:cxn ang="0">
                  <a:pos x="124" y="55"/>
                </a:cxn>
                <a:cxn ang="0">
                  <a:pos x="124" y="62"/>
                </a:cxn>
                <a:cxn ang="0">
                  <a:pos x="120" y="75"/>
                </a:cxn>
                <a:cxn ang="0">
                  <a:pos x="110" y="86"/>
                </a:cxn>
                <a:cxn ang="0">
                  <a:pos x="97" y="96"/>
                </a:cxn>
                <a:cxn ang="0">
                  <a:pos x="81" y="103"/>
                </a:cxn>
                <a:cxn ang="0">
                  <a:pos x="64" y="107"/>
                </a:cxn>
                <a:cxn ang="0">
                  <a:pos x="47" y="107"/>
                </a:cxn>
                <a:cxn ang="0">
                  <a:pos x="32" y="103"/>
                </a:cxn>
                <a:cxn ang="0">
                  <a:pos x="18" y="94"/>
                </a:cxn>
                <a:cxn ang="0">
                  <a:pos x="11" y="83"/>
                </a:cxn>
                <a:cxn ang="0">
                  <a:pos x="2" y="64"/>
                </a:cxn>
                <a:cxn ang="0">
                  <a:pos x="1" y="45"/>
                </a:cxn>
                <a:cxn ang="0">
                  <a:pos x="6" y="23"/>
                </a:cxn>
                <a:cxn ang="0">
                  <a:pos x="11" y="13"/>
                </a:cxn>
                <a:cxn ang="0">
                  <a:pos x="58" y="87"/>
                </a:cxn>
                <a:cxn ang="0">
                  <a:pos x="74" y="83"/>
                </a:cxn>
                <a:cxn ang="0">
                  <a:pos x="85" y="75"/>
                </a:cxn>
                <a:cxn ang="0">
                  <a:pos x="91" y="64"/>
                </a:cxn>
                <a:cxn ang="0">
                  <a:pos x="92" y="52"/>
                </a:cxn>
                <a:cxn ang="0">
                  <a:pos x="88" y="42"/>
                </a:cxn>
                <a:cxn ang="0">
                  <a:pos x="79" y="32"/>
                </a:cxn>
                <a:cxn ang="0">
                  <a:pos x="66" y="27"/>
                </a:cxn>
                <a:cxn ang="0">
                  <a:pos x="50" y="27"/>
                </a:cxn>
                <a:cxn ang="0">
                  <a:pos x="43" y="30"/>
                </a:cxn>
                <a:cxn ang="0">
                  <a:pos x="33" y="37"/>
                </a:cxn>
                <a:cxn ang="0">
                  <a:pos x="28" y="46"/>
                </a:cxn>
                <a:cxn ang="0">
                  <a:pos x="27" y="57"/>
                </a:cxn>
                <a:cxn ang="0">
                  <a:pos x="30" y="66"/>
                </a:cxn>
                <a:cxn ang="0">
                  <a:pos x="35" y="75"/>
                </a:cxn>
                <a:cxn ang="0">
                  <a:pos x="43" y="82"/>
                </a:cxn>
                <a:cxn ang="0">
                  <a:pos x="52" y="86"/>
                </a:cxn>
                <a:cxn ang="0">
                  <a:pos x="58" y="87"/>
                </a:cxn>
              </a:cxnLst>
              <a:rect l="0" t="0" r="r" b="b"/>
              <a:pathLst>
                <a:path w="124" h="108">
                  <a:moveTo>
                    <a:pt x="11" y="13"/>
                  </a:moveTo>
                  <a:lnTo>
                    <a:pt x="11" y="13"/>
                  </a:lnTo>
                  <a:lnTo>
                    <a:pt x="13" y="14"/>
                  </a:lnTo>
                  <a:lnTo>
                    <a:pt x="16" y="14"/>
                  </a:lnTo>
                  <a:lnTo>
                    <a:pt x="18" y="13"/>
                  </a:lnTo>
                  <a:lnTo>
                    <a:pt x="20" y="12"/>
                  </a:lnTo>
                  <a:lnTo>
                    <a:pt x="25" y="7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54" y="1"/>
                  </a:lnTo>
                  <a:lnTo>
                    <a:pt x="61" y="2"/>
                  </a:lnTo>
                  <a:lnTo>
                    <a:pt x="70" y="3"/>
                  </a:lnTo>
                  <a:lnTo>
                    <a:pt x="78" y="6"/>
                  </a:lnTo>
                  <a:lnTo>
                    <a:pt x="86" y="10"/>
                  </a:lnTo>
                  <a:lnTo>
                    <a:pt x="93" y="13"/>
                  </a:lnTo>
                  <a:lnTo>
                    <a:pt x="101" y="18"/>
                  </a:lnTo>
                  <a:lnTo>
                    <a:pt x="107" y="22"/>
                  </a:lnTo>
                  <a:lnTo>
                    <a:pt x="112" y="28"/>
                  </a:lnTo>
                  <a:lnTo>
                    <a:pt x="117" y="34"/>
                  </a:lnTo>
                  <a:lnTo>
                    <a:pt x="121" y="41"/>
                  </a:lnTo>
                  <a:lnTo>
                    <a:pt x="123" y="47"/>
                  </a:lnTo>
                  <a:lnTo>
                    <a:pt x="124" y="55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2" y="68"/>
                  </a:lnTo>
                  <a:lnTo>
                    <a:pt x="120" y="75"/>
                  </a:lnTo>
                  <a:lnTo>
                    <a:pt x="116" y="80"/>
                  </a:lnTo>
                  <a:lnTo>
                    <a:pt x="110" y="86"/>
                  </a:lnTo>
                  <a:lnTo>
                    <a:pt x="104" y="91"/>
                  </a:lnTo>
                  <a:lnTo>
                    <a:pt x="97" y="96"/>
                  </a:lnTo>
                  <a:lnTo>
                    <a:pt x="90" y="100"/>
                  </a:lnTo>
                  <a:lnTo>
                    <a:pt x="81" y="103"/>
                  </a:lnTo>
                  <a:lnTo>
                    <a:pt x="73" y="106"/>
                  </a:lnTo>
                  <a:lnTo>
                    <a:pt x="64" y="107"/>
                  </a:lnTo>
                  <a:lnTo>
                    <a:pt x="56" y="108"/>
                  </a:lnTo>
                  <a:lnTo>
                    <a:pt x="47" y="107"/>
                  </a:lnTo>
                  <a:lnTo>
                    <a:pt x="40" y="106"/>
                  </a:lnTo>
                  <a:lnTo>
                    <a:pt x="32" y="103"/>
                  </a:lnTo>
                  <a:lnTo>
                    <a:pt x="25" y="100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11" y="83"/>
                  </a:lnTo>
                  <a:lnTo>
                    <a:pt x="5" y="74"/>
                  </a:lnTo>
                  <a:lnTo>
                    <a:pt x="2" y="64"/>
                  </a:lnTo>
                  <a:lnTo>
                    <a:pt x="0" y="55"/>
                  </a:lnTo>
                  <a:lnTo>
                    <a:pt x="1" y="45"/>
                  </a:lnTo>
                  <a:lnTo>
                    <a:pt x="3" y="34"/>
                  </a:lnTo>
                  <a:lnTo>
                    <a:pt x="6" y="23"/>
                  </a:lnTo>
                  <a:lnTo>
                    <a:pt x="11" y="13"/>
                  </a:lnTo>
                  <a:lnTo>
                    <a:pt x="11" y="13"/>
                  </a:lnTo>
                  <a:close/>
                  <a:moveTo>
                    <a:pt x="58" y="87"/>
                  </a:moveTo>
                  <a:lnTo>
                    <a:pt x="58" y="87"/>
                  </a:lnTo>
                  <a:lnTo>
                    <a:pt x="66" y="86"/>
                  </a:lnTo>
                  <a:lnTo>
                    <a:pt x="74" y="83"/>
                  </a:lnTo>
                  <a:lnTo>
                    <a:pt x="80" y="79"/>
                  </a:lnTo>
                  <a:lnTo>
                    <a:pt x="85" y="75"/>
                  </a:lnTo>
                  <a:lnTo>
                    <a:pt x="89" y="70"/>
                  </a:lnTo>
                  <a:lnTo>
                    <a:pt x="91" y="64"/>
                  </a:lnTo>
                  <a:lnTo>
                    <a:pt x="92" y="59"/>
                  </a:lnTo>
                  <a:lnTo>
                    <a:pt x="92" y="52"/>
                  </a:lnTo>
                  <a:lnTo>
                    <a:pt x="90" y="47"/>
                  </a:lnTo>
                  <a:lnTo>
                    <a:pt x="88" y="42"/>
                  </a:lnTo>
                  <a:lnTo>
                    <a:pt x="84" y="36"/>
                  </a:lnTo>
                  <a:lnTo>
                    <a:pt x="79" y="32"/>
                  </a:lnTo>
                  <a:lnTo>
                    <a:pt x="74" y="29"/>
                  </a:lnTo>
                  <a:lnTo>
                    <a:pt x="66" y="27"/>
                  </a:lnTo>
                  <a:lnTo>
                    <a:pt x="59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43" y="30"/>
                  </a:lnTo>
                  <a:lnTo>
                    <a:pt x="37" y="33"/>
                  </a:lnTo>
                  <a:lnTo>
                    <a:pt x="33" y="37"/>
                  </a:lnTo>
                  <a:lnTo>
                    <a:pt x="30" y="42"/>
                  </a:lnTo>
                  <a:lnTo>
                    <a:pt x="28" y="46"/>
                  </a:lnTo>
                  <a:lnTo>
                    <a:pt x="27" y="51"/>
                  </a:lnTo>
                  <a:lnTo>
                    <a:pt x="27" y="57"/>
                  </a:lnTo>
                  <a:lnTo>
                    <a:pt x="28" y="62"/>
                  </a:lnTo>
                  <a:lnTo>
                    <a:pt x="30" y="66"/>
                  </a:lnTo>
                  <a:lnTo>
                    <a:pt x="32" y="71"/>
                  </a:lnTo>
                  <a:lnTo>
                    <a:pt x="35" y="75"/>
                  </a:lnTo>
                  <a:lnTo>
                    <a:pt x="39" y="79"/>
                  </a:lnTo>
                  <a:lnTo>
                    <a:pt x="43" y="82"/>
                  </a:lnTo>
                  <a:lnTo>
                    <a:pt x="48" y="85"/>
                  </a:lnTo>
                  <a:lnTo>
                    <a:pt x="52" y="86"/>
                  </a:lnTo>
                  <a:lnTo>
                    <a:pt x="58" y="87"/>
                  </a:lnTo>
                  <a:lnTo>
                    <a:pt x="58" y="8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Freeform 168"/>
            <p:cNvSpPr>
              <a:spLocks noEditPoints="1"/>
            </p:cNvSpPr>
            <p:nvPr/>
          </p:nvSpPr>
          <p:spPr bwMode="auto">
            <a:xfrm>
              <a:off x="2105026" y="2144713"/>
              <a:ext cx="941388" cy="1106488"/>
            </a:xfrm>
            <a:custGeom>
              <a:avLst/>
              <a:gdLst/>
              <a:ahLst/>
              <a:cxnLst>
                <a:cxn ang="0">
                  <a:pos x="67" y="2002"/>
                </a:cxn>
                <a:cxn ang="0">
                  <a:pos x="421" y="1636"/>
                </a:cxn>
                <a:cxn ang="0">
                  <a:pos x="63" y="638"/>
                </a:cxn>
                <a:cxn ang="0">
                  <a:pos x="1053" y="22"/>
                </a:cxn>
                <a:cxn ang="0">
                  <a:pos x="1776" y="538"/>
                </a:cxn>
                <a:cxn ang="0">
                  <a:pos x="1375" y="898"/>
                </a:cxn>
                <a:cxn ang="0">
                  <a:pos x="826" y="761"/>
                </a:cxn>
                <a:cxn ang="0">
                  <a:pos x="290" y="959"/>
                </a:cxn>
                <a:cxn ang="0">
                  <a:pos x="765" y="1727"/>
                </a:cxn>
                <a:cxn ang="0">
                  <a:pos x="638" y="986"/>
                </a:cxn>
                <a:cxn ang="0">
                  <a:pos x="960" y="1183"/>
                </a:cxn>
                <a:cxn ang="0">
                  <a:pos x="1204" y="1031"/>
                </a:cxn>
                <a:cxn ang="0">
                  <a:pos x="1232" y="1305"/>
                </a:cxn>
                <a:cxn ang="0">
                  <a:pos x="26" y="764"/>
                </a:cxn>
                <a:cxn ang="0">
                  <a:pos x="109" y="651"/>
                </a:cxn>
                <a:cxn ang="0">
                  <a:pos x="996" y="67"/>
                </a:cxn>
                <a:cxn ang="0">
                  <a:pos x="1412" y="259"/>
                </a:cxn>
                <a:cxn ang="0">
                  <a:pos x="866" y="650"/>
                </a:cxn>
                <a:cxn ang="0">
                  <a:pos x="1693" y="433"/>
                </a:cxn>
                <a:cxn ang="0">
                  <a:pos x="919" y="332"/>
                </a:cxn>
                <a:cxn ang="0">
                  <a:pos x="204" y="642"/>
                </a:cxn>
                <a:cxn ang="0">
                  <a:pos x="942" y="387"/>
                </a:cxn>
                <a:cxn ang="0">
                  <a:pos x="419" y="563"/>
                </a:cxn>
                <a:cxn ang="0">
                  <a:pos x="1737" y="562"/>
                </a:cxn>
                <a:cxn ang="0">
                  <a:pos x="881" y="477"/>
                </a:cxn>
                <a:cxn ang="0">
                  <a:pos x="342" y="732"/>
                </a:cxn>
                <a:cxn ang="0">
                  <a:pos x="1381" y="500"/>
                </a:cxn>
                <a:cxn ang="0">
                  <a:pos x="1324" y="691"/>
                </a:cxn>
                <a:cxn ang="0">
                  <a:pos x="1201" y="668"/>
                </a:cxn>
                <a:cxn ang="0">
                  <a:pos x="1480" y="799"/>
                </a:cxn>
                <a:cxn ang="0">
                  <a:pos x="1387" y="676"/>
                </a:cxn>
                <a:cxn ang="0">
                  <a:pos x="856" y="893"/>
                </a:cxn>
                <a:cxn ang="0">
                  <a:pos x="600" y="1612"/>
                </a:cxn>
                <a:cxn ang="0">
                  <a:pos x="192" y="860"/>
                </a:cxn>
                <a:cxn ang="0">
                  <a:pos x="107" y="930"/>
                </a:cxn>
                <a:cxn ang="0">
                  <a:pos x="419" y="1514"/>
                </a:cxn>
                <a:cxn ang="0">
                  <a:pos x="155" y="872"/>
                </a:cxn>
                <a:cxn ang="0">
                  <a:pos x="714" y="917"/>
                </a:cxn>
                <a:cxn ang="0">
                  <a:pos x="954" y="1417"/>
                </a:cxn>
                <a:cxn ang="0">
                  <a:pos x="920" y="1339"/>
                </a:cxn>
                <a:cxn ang="0">
                  <a:pos x="889" y="1232"/>
                </a:cxn>
                <a:cxn ang="0">
                  <a:pos x="824" y="1188"/>
                </a:cxn>
                <a:cxn ang="0">
                  <a:pos x="813" y="1092"/>
                </a:cxn>
                <a:cxn ang="0">
                  <a:pos x="744" y="1053"/>
                </a:cxn>
                <a:cxn ang="0">
                  <a:pos x="1226" y="1052"/>
                </a:cxn>
                <a:cxn ang="0">
                  <a:pos x="1064" y="1140"/>
                </a:cxn>
                <a:cxn ang="0">
                  <a:pos x="1236" y="1093"/>
                </a:cxn>
                <a:cxn ang="0">
                  <a:pos x="1053" y="1427"/>
                </a:cxn>
                <a:cxn ang="0">
                  <a:pos x="1059" y="1288"/>
                </a:cxn>
                <a:cxn ang="0">
                  <a:pos x="1146" y="1237"/>
                </a:cxn>
                <a:cxn ang="0">
                  <a:pos x="1176" y="1487"/>
                </a:cxn>
                <a:cxn ang="0">
                  <a:pos x="1169" y="1592"/>
                </a:cxn>
                <a:cxn ang="0">
                  <a:pos x="875" y="1631"/>
                </a:cxn>
                <a:cxn ang="0">
                  <a:pos x="976" y="1609"/>
                </a:cxn>
                <a:cxn ang="0">
                  <a:pos x="1080" y="1660"/>
                </a:cxn>
                <a:cxn ang="0">
                  <a:pos x="1154" y="1732"/>
                </a:cxn>
                <a:cxn ang="0">
                  <a:pos x="389" y="1680"/>
                </a:cxn>
                <a:cxn ang="0">
                  <a:pos x="610" y="1703"/>
                </a:cxn>
                <a:cxn ang="0">
                  <a:pos x="363" y="1738"/>
                </a:cxn>
                <a:cxn ang="0">
                  <a:pos x="228" y="1794"/>
                </a:cxn>
                <a:cxn ang="0">
                  <a:pos x="690" y="2061"/>
                </a:cxn>
                <a:cxn ang="0">
                  <a:pos x="639" y="1847"/>
                </a:cxn>
              </a:cxnLst>
              <a:rect l="0" t="0" r="r" b="b"/>
              <a:pathLst>
                <a:path w="1779" h="2091">
                  <a:moveTo>
                    <a:pt x="968" y="1829"/>
                  </a:moveTo>
                  <a:lnTo>
                    <a:pt x="968" y="1829"/>
                  </a:lnTo>
                  <a:lnTo>
                    <a:pt x="974" y="1838"/>
                  </a:lnTo>
                  <a:lnTo>
                    <a:pt x="981" y="1844"/>
                  </a:lnTo>
                  <a:lnTo>
                    <a:pt x="998" y="1859"/>
                  </a:lnTo>
                  <a:lnTo>
                    <a:pt x="1015" y="1873"/>
                  </a:lnTo>
                  <a:lnTo>
                    <a:pt x="1031" y="1888"/>
                  </a:lnTo>
                  <a:lnTo>
                    <a:pt x="1038" y="1897"/>
                  </a:lnTo>
                  <a:lnTo>
                    <a:pt x="1045" y="1904"/>
                  </a:lnTo>
                  <a:lnTo>
                    <a:pt x="1051" y="1914"/>
                  </a:lnTo>
                  <a:lnTo>
                    <a:pt x="1056" y="1923"/>
                  </a:lnTo>
                  <a:lnTo>
                    <a:pt x="1060" y="1933"/>
                  </a:lnTo>
                  <a:lnTo>
                    <a:pt x="1063" y="1944"/>
                  </a:lnTo>
                  <a:lnTo>
                    <a:pt x="1064" y="1955"/>
                  </a:lnTo>
                  <a:lnTo>
                    <a:pt x="1063" y="1968"/>
                  </a:lnTo>
                  <a:lnTo>
                    <a:pt x="1063" y="1968"/>
                  </a:lnTo>
                  <a:lnTo>
                    <a:pt x="1031" y="1986"/>
                  </a:lnTo>
                  <a:lnTo>
                    <a:pt x="996" y="2002"/>
                  </a:lnTo>
                  <a:lnTo>
                    <a:pt x="962" y="2018"/>
                  </a:lnTo>
                  <a:lnTo>
                    <a:pt x="927" y="2033"/>
                  </a:lnTo>
                  <a:lnTo>
                    <a:pt x="889" y="2046"/>
                  </a:lnTo>
                  <a:lnTo>
                    <a:pt x="851" y="2058"/>
                  </a:lnTo>
                  <a:lnTo>
                    <a:pt x="810" y="2067"/>
                  </a:lnTo>
                  <a:lnTo>
                    <a:pt x="768" y="2076"/>
                  </a:lnTo>
                  <a:lnTo>
                    <a:pt x="768" y="2076"/>
                  </a:lnTo>
                  <a:lnTo>
                    <a:pt x="684" y="2083"/>
                  </a:lnTo>
                  <a:lnTo>
                    <a:pt x="642" y="2086"/>
                  </a:lnTo>
                  <a:lnTo>
                    <a:pt x="599" y="2089"/>
                  </a:lnTo>
                  <a:lnTo>
                    <a:pt x="557" y="2091"/>
                  </a:lnTo>
                  <a:lnTo>
                    <a:pt x="515" y="2091"/>
                  </a:lnTo>
                  <a:lnTo>
                    <a:pt x="473" y="2091"/>
                  </a:lnTo>
                  <a:lnTo>
                    <a:pt x="431" y="2090"/>
                  </a:lnTo>
                  <a:lnTo>
                    <a:pt x="390" y="2086"/>
                  </a:lnTo>
                  <a:lnTo>
                    <a:pt x="349" y="2083"/>
                  </a:lnTo>
                  <a:lnTo>
                    <a:pt x="309" y="2078"/>
                  </a:lnTo>
                  <a:lnTo>
                    <a:pt x="268" y="2070"/>
                  </a:lnTo>
                  <a:lnTo>
                    <a:pt x="230" y="2062"/>
                  </a:lnTo>
                  <a:lnTo>
                    <a:pt x="191" y="2051"/>
                  </a:lnTo>
                  <a:lnTo>
                    <a:pt x="153" y="2038"/>
                  </a:lnTo>
                  <a:lnTo>
                    <a:pt x="116" y="2024"/>
                  </a:lnTo>
                  <a:lnTo>
                    <a:pt x="116" y="2024"/>
                  </a:lnTo>
                  <a:lnTo>
                    <a:pt x="109" y="2023"/>
                  </a:lnTo>
                  <a:lnTo>
                    <a:pt x="101" y="2021"/>
                  </a:lnTo>
                  <a:lnTo>
                    <a:pt x="95" y="2019"/>
                  </a:lnTo>
                  <a:lnTo>
                    <a:pt x="88" y="2016"/>
                  </a:lnTo>
                  <a:lnTo>
                    <a:pt x="78" y="2009"/>
                  </a:lnTo>
                  <a:lnTo>
                    <a:pt x="67" y="2002"/>
                  </a:lnTo>
                  <a:lnTo>
                    <a:pt x="48" y="1986"/>
                  </a:lnTo>
                  <a:lnTo>
                    <a:pt x="37" y="1978"/>
                  </a:lnTo>
                  <a:lnTo>
                    <a:pt x="25" y="1973"/>
                  </a:lnTo>
                  <a:lnTo>
                    <a:pt x="25" y="1973"/>
                  </a:lnTo>
                  <a:lnTo>
                    <a:pt x="22" y="1965"/>
                  </a:lnTo>
                  <a:lnTo>
                    <a:pt x="21" y="1958"/>
                  </a:lnTo>
                  <a:lnTo>
                    <a:pt x="21" y="1952"/>
                  </a:lnTo>
                  <a:lnTo>
                    <a:pt x="22" y="1945"/>
                  </a:lnTo>
                  <a:lnTo>
                    <a:pt x="24" y="1938"/>
                  </a:lnTo>
                  <a:lnTo>
                    <a:pt x="27" y="1931"/>
                  </a:lnTo>
                  <a:lnTo>
                    <a:pt x="32" y="1926"/>
                  </a:lnTo>
                  <a:lnTo>
                    <a:pt x="37" y="1919"/>
                  </a:lnTo>
                  <a:lnTo>
                    <a:pt x="48" y="1907"/>
                  </a:lnTo>
                  <a:lnTo>
                    <a:pt x="61" y="1895"/>
                  </a:lnTo>
                  <a:lnTo>
                    <a:pt x="72" y="1883"/>
                  </a:lnTo>
                  <a:lnTo>
                    <a:pt x="84" y="1871"/>
                  </a:lnTo>
                  <a:lnTo>
                    <a:pt x="84" y="1871"/>
                  </a:lnTo>
                  <a:lnTo>
                    <a:pt x="96" y="1858"/>
                  </a:lnTo>
                  <a:lnTo>
                    <a:pt x="108" y="1846"/>
                  </a:lnTo>
                  <a:lnTo>
                    <a:pt x="122" y="1833"/>
                  </a:lnTo>
                  <a:lnTo>
                    <a:pt x="139" y="1820"/>
                  </a:lnTo>
                  <a:lnTo>
                    <a:pt x="139" y="1820"/>
                  </a:lnTo>
                  <a:lnTo>
                    <a:pt x="170" y="1799"/>
                  </a:lnTo>
                  <a:lnTo>
                    <a:pt x="205" y="1780"/>
                  </a:lnTo>
                  <a:lnTo>
                    <a:pt x="241" y="1762"/>
                  </a:lnTo>
                  <a:lnTo>
                    <a:pt x="276" y="1746"/>
                  </a:lnTo>
                  <a:lnTo>
                    <a:pt x="276" y="1746"/>
                  </a:lnTo>
                  <a:lnTo>
                    <a:pt x="284" y="1744"/>
                  </a:lnTo>
                  <a:lnTo>
                    <a:pt x="294" y="1742"/>
                  </a:lnTo>
                  <a:lnTo>
                    <a:pt x="303" y="1740"/>
                  </a:lnTo>
                  <a:lnTo>
                    <a:pt x="310" y="1736"/>
                  </a:lnTo>
                  <a:lnTo>
                    <a:pt x="310" y="1736"/>
                  </a:lnTo>
                  <a:lnTo>
                    <a:pt x="319" y="1731"/>
                  </a:lnTo>
                  <a:lnTo>
                    <a:pt x="326" y="1726"/>
                  </a:lnTo>
                  <a:lnTo>
                    <a:pt x="334" y="1721"/>
                  </a:lnTo>
                  <a:lnTo>
                    <a:pt x="338" y="1720"/>
                  </a:lnTo>
                  <a:lnTo>
                    <a:pt x="342" y="1719"/>
                  </a:lnTo>
                  <a:lnTo>
                    <a:pt x="342" y="1719"/>
                  </a:lnTo>
                  <a:lnTo>
                    <a:pt x="343" y="1711"/>
                  </a:lnTo>
                  <a:lnTo>
                    <a:pt x="345" y="1703"/>
                  </a:lnTo>
                  <a:lnTo>
                    <a:pt x="351" y="1689"/>
                  </a:lnTo>
                  <a:lnTo>
                    <a:pt x="358" y="1676"/>
                  </a:lnTo>
                  <a:lnTo>
                    <a:pt x="368" y="1666"/>
                  </a:lnTo>
                  <a:lnTo>
                    <a:pt x="379" y="1656"/>
                  </a:lnTo>
                  <a:lnTo>
                    <a:pt x="392" y="1649"/>
                  </a:lnTo>
                  <a:lnTo>
                    <a:pt x="405" y="1641"/>
                  </a:lnTo>
                  <a:lnTo>
                    <a:pt x="421" y="1636"/>
                  </a:lnTo>
                  <a:lnTo>
                    <a:pt x="421" y="1636"/>
                  </a:lnTo>
                  <a:lnTo>
                    <a:pt x="397" y="1578"/>
                  </a:lnTo>
                  <a:lnTo>
                    <a:pt x="371" y="1521"/>
                  </a:lnTo>
                  <a:lnTo>
                    <a:pt x="319" y="1407"/>
                  </a:lnTo>
                  <a:lnTo>
                    <a:pt x="263" y="1291"/>
                  </a:lnTo>
                  <a:lnTo>
                    <a:pt x="236" y="1232"/>
                  </a:lnTo>
                  <a:lnTo>
                    <a:pt x="209" y="1173"/>
                  </a:lnTo>
                  <a:lnTo>
                    <a:pt x="209" y="1173"/>
                  </a:lnTo>
                  <a:lnTo>
                    <a:pt x="197" y="1144"/>
                  </a:lnTo>
                  <a:lnTo>
                    <a:pt x="183" y="1115"/>
                  </a:lnTo>
                  <a:lnTo>
                    <a:pt x="153" y="1059"/>
                  </a:lnTo>
                  <a:lnTo>
                    <a:pt x="123" y="1002"/>
                  </a:lnTo>
                  <a:lnTo>
                    <a:pt x="94" y="944"/>
                  </a:lnTo>
                  <a:lnTo>
                    <a:pt x="94" y="944"/>
                  </a:lnTo>
                  <a:lnTo>
                    <a:pt x="83" y="920"/>
                  </a:lnTo>
                  <a:lnTo>
                    <a:pt x="72" y="897"/>
                  </a:lnTo>
                  <a:lnTo>
                    <a:pt x="61" y="873"/>
                  </a:lnTo>
                  <a:lnTo>
                    <a:pt x="54" y="863"/>
                  </a:lnTo>
                  <a:lnTo>
                    <a:pt x="48" y="853"/>
                  </a:lnTo>
                  <a:lnTo>
                    <a:pt x="48" y="853"/>
                  </a:lnTo>
                  <a:lnTo>
                    <a:pt x="44" y="848"/>
                  </a:lnTo>
                  <a:lnTo>
                    <a:pt x="40" y="841"/>
                  </a:lnTo>
                  <a:lnTo>
                    <a:pt x="40" y="841"/>
                  </a:lnTo>
                  <a:lnTo>
                    <a:pt x="35" y="835"/>
                  </a:lnTo>
                  <a:lnTo>
                    <a:pt x="29" y="828"/>
                  </a:lnTo>
                  <a:lnTo>
                    <a:pt x="22" y="822"/>
                  </a:lnTo>
                  <a:lnTo>
                    <a:pt x="18" y="817"/>
                  </a:lnTo>
                  <a:lnTo>
                    <a:pt x="18" y="817"/>
                  </a:lnTo>
                  <a:lnTo>
                    <a:pt x="16" y="810"/>
                  </a:lnTo>
                  <a:lnTo>
                    <a:pt x="14" y="802"/>
                  </a:lnTo>
                  <a:lnTo>
                    <a:pt x="8" y="780"/>
                  </a:lnTo>
                  <a:lnTo>
                    <a:pt x="8" y="780"/>
                  </a:lnTo>
                  <a:lnTo>
                    <a:pt x="5" y="766"/>
                  </a:lnTo>
                  <a:lnTo>
                    <a:pt x="2" y="754"/>
                  </a:lnTo>
                  <a:lnTo>
                    <a:pt x="0" y="742"/>
                  </a:lnTo>
                  <a:lnTo>
                    <a:pt x="0" y="730"/>
                  </a:lnTo>
                  <a:lnTo>
                    <a:pt x="1" y="717"/>
                  </a:lnTo>
                  <a:lnTo>
                    <a:pt x="3" y="705"/>
                  </a:lnTo>
                  <a:lnTo>
                    <a:pt x="7" y="692"/>
                  </a:lnTo>
                  <a:lnTo>
                    <a:pt x="12" y="678"/>
                  </a:lnTo>
                  <a:lnTo>
                    <a:pt x="12" y="678"/>
                  </a:lnTo>
                  <a:lnTo>
                    <a:pt x="20" y="671"/>
                  </a:lnTo>
                  <a:lnTo>
                    <a:pt x="27" y="665"/>
                  </a:lnTo>
                  <a:lnTo>
                    <a:pt x="34" y="657"/>
                  </a:lnTo>
                  <a:lnTo>
                    <a:pt x="40" y="650"/>
                  </a:lnTo>
                  <a:lnTo>
                    <a:pt x="40" y="650"/>
                  </a:lnTo>
                  <a:lnTo>
                    <a:pt x="63" y="638"/>
                  </a:lnTo>
                  <a:lnTo>
                    <a:pt x="87" y="629"/>
                  </a:lnTo>
                  <a:lnTo>
                    <a:pt x="111" y="622"/>
                  </a:lnTo>
                  <a:lnTo>
                    <a:pt x="136" y="615"/>
                  </a:lnTo>
                  <a:lnTo>
                    <a:pt x="136" y="615"/>
                  </a:lnTo>
                  <a:lnTo>
                    <a:pt x="144" y="617"/>
                  </a:lnTo>
                  <a:lnTo>
                    <a:pt x="153" y="618"/>
                  </a:lnTo>
                  <a:lnTo>
                    <a:pt x="160" y="620"/>
                  </a:lnTo>
                  <a:lnTo>
                    <a:pt x="168" y="623"/>
                  </a:lnTo>
                  <a:lnTo>
                    <a:pt x="168" y="623"/>
                  </a:lnTo>
                  <a:lnTo>
                    <a:pt x="192" y="607"/>
                  </a:lnTo>
                  <a:lnTo>
                    <a:pt x="217" y="592"/>
                  </a:lnTo>
                  <a:lnTo>
                    <a:pt x="242" y="579"/>
                  </a:lnTo>
                  <a:lnTo>
                    <a:pt x="265" y="566"/>
                  </a:lnTo>
                  <a:lnTo>
                    <a:pt x="291" y="554"/>
                  </a:lnTo>
                  <a:lnTo>
                    <a:pt x="317" y="542"/>
                  </a:lnTo>
                  <a:lnTo>
                    <a:pt x="372" y="519"/>
                  </a:lnTo>
                  <a:lnTo>
                    <a:pt x="372" y="519"/>
                  </a:lnTo>
                  <a:lnTo>
                    <a:pt x="406" y="502"/>
                  </a:lnTo>
                  <a:lnTo>
                    <a:pt x="441" y="485"/>
                  </a:lnTo>
                  <a:lnTo>
                    <a:pt x="511" y="453"/>
                  </a:lnTo>
                  <a:lnTo>
                    <a:pt x="583" y="420"/>
                  </a:lnTo>
                  <a:lnTo>
                    <a:pt x="655" y="389"/>
                  </a:lnTo>
                  <a:lnTo>
                    <a:pt x="726" y="358"/>
                  </a:lnTo>
                  <a:lnTo>
                    <a:pt x="761" y="341"/>
                  </a:lnTo>
                  <a:lnTo>
                    <a:pt x="796" y="325"/>
                  </a:lnTo>
                  <a:lnTo>
                    <a:pt x="829" y="308"/>
                  </a:lnTo>
                  <a:lnTo>
                    <a:pt x="864" y="290"/>
                  </a:lnTo>
                  <a:lnTo>
                    <a:pt x="896" y="270"/>
                  </a:lnTo>
                  <a:lnTo>
                    <a:pt x="928" y="251"/>
                  </a:lnTo>
                  <a:lnTo>
                    <a:pt x="928" y="251"/>
                  </a:lnTo>
                  <a:lnTo>
                    <a:pt x="928" y="230"/>
                  </a:lnTo>
                  <a:lnTo>
                    <a:pt x="926" y="207"/>
                  </a:lnTo>
                  <a:lnTo>
                    <a:pt x="924" y="161"/>
                  </a:lnTo>
                  <a:lnTo>
                    <a:pt x="923" y="139"/>
                  </a:lnTo>
                  <a:lnTo>
                    <a:pt x="924" y="117"/>
                  </a:lnTo>
                  <a:lnTo>
                    <a:pt x="926" y="97"/>
                  </a:lnTo>
                  <a:lnTo>
                    <a:pt x="928" y="87"/>
                  </a:lnTo>
                  <a:lnTo>
                    <a:pt x="930" y="79"/>
                  </a:lnTo>
                  <a:lnTo>
                    <a:pt x="930" y="79"/>
                  </a:lnTo>
                  <a:lnTo>
                    <a:pt x="938" y="72"/>
                  </a:lnTo>
                  <a:lnTo>
                    <a:pt x="946" y="66"/>
                  </a:lnTo>
                  <a:lnTo>
                    <a:pt x="955" y="60"/>
                  </a:lnTo>
                  <a:lnTo>
                    <a:pt x="964" y="54"/>
                  </a:lnTo>
                  <a:lnTo>
                    <a:pt x="985" y="45"/>
                  </a:lnTo>
                  <a:lnTo>
                    <a:pt x="1007" y="36"/>
                  </a:lnTo>
                  <a:lnTo>
                    <a:pt x="1031" y="29"/>
                  </a:lnTo>
                  <a:lnTo>
                    <a:pt x="1053" y="22"/>
                  </a:lnTo>
                  <a:lnTo>
                    <a:pt x="1095" y="10"/>
                  </a:lnTo>
                  <a:lnTo>
                    <a:pt x="1095" y="10"/>
                  </a:lnTo>
                  <a:lnTo>
                    <a:pt x="1111" y="6"/>
                  </a:lnTo>
                  <a:lnTo>
                    <a:pt x="1126" y="3"/>
                  </a:lnTo>
                  <a:lnTo>
                    <a:pt x="1141" y="1"/>
                  </a:lnTo>
                  <a:lnTo>
                    <a:pt x="1155" y="0"/>
                  </a:lnTo>
                  <a:lnTo>
                    <a:pt x="1170" y="2"/>
                  </a:lnTo>
                  <a:lnTo>
                    <a:pt x="1184" y="4"/>
                  </a:lnTo>
                  <a:lnTo>
                    <a:pt x="1199" y="9"/>
                  </a:lnTo>
                  <a:lnTo>
                    <a:pt x="1213" y="17"/>
                  </a:lnTo>
                  <a:lnTo>
                    <a:pt x="1213" y="17"/>
                  </a:lnTo>
                  <a:lnTo>
                    <a:pt x="1233" y="40"/>
                  </a:lnTo>
                  <a:lnTo>
                    <a:pt x="1252" y="65"/>
                  </a:lnTo>
                  <a:lnTo>
                    <a:pt x="1290" y="114"/>
                  </a:lnTo>
                  <a:lnTo>
                    <a:pt x="1325" y="166"/>
                  </a:lnTo>
                  <a:lnTo>
                    <a:pt x="1360" y="217"/>
                  </a:lnTo>
                  <a:lnTo>
                    <a:pt x="1360" y="217"/>
                  </a:lnTo>
                  <a:lnTo>
                    <a:pt x="1383" y="224"/>
                  </a:lnTo>
                  <a:lnTo>
                    <a:pt x="1405" y="232"/>
                  </a:lnTo>
                  <a:lnTo>
                    <a:pt x="1451" y="244"/>
                  </a:lnTo>
                  <a:lnTo>
                    <a:pt x="1474" y="249"/>
                  </a:lnTo>
                  <a:lnTo>
                    <a:pt x="1496" y="256"/>
                  </a:lnTo>
                  <a:lnTo>
                    <a:pt x="1519" y="262"/>
                  </a:lnTo>
                  <a:lnTo>
                    <a:pt x="1540" y="270"/>
                  </a:lnTo>
                  <a:lnTo>
                    <a:pt x="1540" y="270"/>
                  </a:lnTo>
                  <a:lnTo>
                    <a:pt x="1545" y="273"/>
                  </a:lnTo>
                  <a:lnTo>
                    <a:pt x="1549" y="276"/>
                  </a:lnTo>
                  <a:lnTo>
                    <a:pt x="1557" y="282"/>
                  </a:lnTo>
                  <a:lnTo>
                    <a:pt x="1566" y="290"/>
                  </a:lnTo>
                  <a:lnTo>
                    <a:pt x="1575" y="295"/>
                  </a:lnTo>
                  <a:lnTo>
                    <a:pt x="1575" y="295"/>
                  </a:lnTo>
                  <a:lnTo>
                    <a:pt x="1590" y="303"/>
                  </a:lnTo>
                  <a:lnTo>
                    <a:pt x="1604" y="310"/>
                  </a:lnTo>
                  <a:lnTo>
                    <a:pt x="1631" y="327"/>
                  </a:lnTo>
                  <a:lnTo>
                    <a:pt x="1658" y="347"/>
                  </a:lnTo>
                  <a:lnTo>
                    <a:pt x="1684" y="367"/>
                  </a:lnTo>
                  <a:lnTo>
                    <a:pt x="1710" y="388"/>
                  </a:lnTo>
                  <a:lnTo>
                    <a:pt x="1733" y="411"/>
                  </a:lnTo>
                  <a:lnTo>
                    <a:pt x="1779" y="455"/>
                  </a:lnTo>
                  <a:lnTo>
                    <a:pt x="1779" y="455"/>
                  </a:lnTo>
                  <a:lnTo>
                    <a:pt x="1777" y="463"/>
                  </a:lnTo>
                  <a:lnTo>
                    <a:pt x="1776" y="473"/>
                  </a:lnTo>
                  <a:lnTo>
                    <a:pt x="1778" y="494"/>
                  </a:lnTo>
                  <a:lnTo>
                    <a:pt x="1778" y="505"/>
                  </a:lnTo>
                  <a:lnTo>
                    <a:pt x="1779" y="517"/>
                  </a:lnTo>
                  <a:lnTo>
                    <a:pt x="1778" y="527"/>
                  </a:lnTo>
                  <a:lnTo>
                    <a:pt x="1776" y="538"/>
                  </a:lnTo>
                  <a:lnTo>
                    <a:pt x="1776" y="538"/>
                  </a:lnTo>
                  <a:lnTo>
                    <a:pt x="1774" y="547"/>
                  </a:lnTo>
                  <a:lnTo>
                    <a:pt x="1771" y="555"/>
                  </a:lnTo>
                  <a:lnTo>
                    <a:pt x="1762" y="571"/>
                  </a:lnTo>
                  <a:lnTo>
                    <a:pt x="1751" y="587"/>
                  </a:lnTo>
                  <a:lnTo>
                    <a:pt x="1740" y="603"/>
                  </a:lnTo>
                  <a:lnTo>
                    <a:pt x="1727" y="617"/>
                  </a:lnTo>
                  <a:lnTo>
                    <a:pt x="1713" y="632"/>
                  </a:lnTo>
                  <a:lnTo>
                    <a:pt x="1685" y="661"/>
                  </a:lnTo>
                  <a:lnTo>
                    <a:pt x="1685" y="661"/>
                  </a:lnTo>
                  <a:lnTo>
                    <a:pt x="1671" y="676"/>
                  </a:lnTo>
                  <a:lnTo>
                    <a:pt x="1658" y="689"/>
                  </a:lnTo>
                  <a:lnTo>
                    <a:pt x="1644" y="701"/>
                  </a:lnTo>
                  <a:lnTo>
                    <a:pt x="1631" y="712"/>
                  </a:lnTo>
                  <a:lnTo>
                    <a:pt x="1617" y="722"/>
                  </a:lnTo>
                  <a:lnTo>
                    <a:pt x="1602" y="732"/>
                  </a:lnTo>
                  <a:lnTo>
                    <a:pt x="1569" y="752"/>
                  </a:lnTo>
                  <a:lnTo>
                    <a:pt x="1569" y="752"/>
                  </a:lnTo>
                  <a:lnTo>
                    <a:pt x="1554" y="763"/>
                  </a:lnTo>
                  <a:lnTo>
                    <a:pt x="1539" y="773"/>
                  </a:lnTo>
                  <a:lnTo>
                    <a:pt x="1531" y="777"/>
                  </a:lnTo>
                  <a:lnTo>
                    <a:pt x="1522" y="781"/>
                  </a:lnTo>
                  <a:lnTo>
                    <a:pt x="1514" y="784"/>
                  </a:lnTo>
                  <a:lnTo>
                    <a:pt x="1503" y="787"/>
                  </a:lnTo>
                  <a:lnTo>
                    <a:pt x="1503" y="787"/>
                  </a:lnTo>
                  <a:lnTo>
                    <a:pt x="1504" y="797"/>
                  </a:lnTo>
                  <a:lnTo>
                    <a:pt x="1504" y="806"/>
                  </a:lnTo>
                  <a:lnTo>
                    <a:pt x="1503" y="813"/>
                  </a:lnTo>
                  <a:lnTo>
                    <a:pt x="1500" y="821"/>
                  </a:lnTo>
                  <a:lnTo>
                    <a:pt x="1496" y="826"/>
                  </a:lnTo>
                  <a:lnTo>
                    <a:pt x="1492" y="830"/>
                  </a:lnTo>
                  <a:lnTo>
                    <a:pt x="1487" y="834"/>
                  </a:lnTo>
                  <a:lnTo>
                    <a:pt x="1481" y="836"/>
                  </a:lnTo>
                  <a:lnTo>
                    <a:pt x="1475" y="838"/>
                  </a:lnTo>
                  <a:lnTo>
                    <a:pt x="1468" y="839"/>
                  </a:lnTo>
                  <a:lnTo>
                    <a:pt x="1460" y="839"/>
                  </a:lnTo>
                  <a:lnTo>
                    <a:pt x="1451" y="839"/>
                  </a:lnTo>
                  <a:lnTo>
                    <a:pt x="1435" y="836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1" y="840"/>
                  </a:lnTo>
                  <a:lnTo>
                    <a:pt x="1404" y="850"/>
                  </a:lnTo>
                  <a:lnTo>
                    <a:pt x="1395" y="871"/>
                  </a:lnTo>
                  <a:lnTo>
                    <a:pt x="1389" y="881"/>
                  </a:lnTo>
                  <a:lnTo>
                    <a:pt x="1383" y="890"/>
                  </a:lnTo>
                  <a:lnTo>
                    <a:pt x="1380" y="895"/>
                  </a:lnTo>
                  <a:lnTo>
                    <a:pt x="1375" y="898"/>
                  </a:lnTo>
                  <a:lnTo>
                    <a:pt x="1371" y="900"/>
                  </a:lnTo>
                  <a:lnTo>
                    <a:pt x="1366" y="902"/>
                  </a:lnTo>
                  <a:lnTo>
                    <a:pt x="1366" y="902"/>
                  </a:lnTo>
                  <a:lnTo>
                    <a:pt x="1355" y="904"/>
                  </a:lnTo>
                  <a:lnTo>
                    <a:pt x="1345" y="904"/>
                  </a:lnTo>
                  <a:lnTo>
                    <a:pt x="1336" y="902"/>
                  </a:lnTo>
                  <a:lnTo>
                    <a:pt x="1325" y="899"/>
                  </a:lnTo>
                  <a:lnTo>
                    <a:pt x="1305" y="890"/>
                  </a:lnTo>
                  <a:lnTo>
                    <a:pt x="1295" y="886"/>
                  </a:lnTo>
                  <a:lnTo>
                    <a:pt x="1284" y="883"/>
                  </a:lnTo>
                  <a:lnTo>
                    <a:pt x="1284" y="883"/>
                  </a:lnTo>
                  <a:lnTo>
                    <a:pt x="1272" y="884"/>
                  </a:lnTo>
                  <a:lnTo>
                    <a:pt x="1258" y="887"/>
                  </a:lnTo>
                  <a:lnTo>
                    <a:pt x="1245" y="892"/>
                  </a:lnTo>
                  <a:lnTo>
                    <a:pt x="1231" y="897"/>
                  </a:lnTo>
                  <a:lnTo>
                    <a:pt x="1204" y="908"/>
                  </a:lnTo>
                  <a:lnTo>
                    <a:pt x="1190" y="913"/>
                  </a:lnTo>
                  <a:lnTo>
                    <a:pt x="1176" y="917"/>
                  </a:lnTo>
                  <a:lnTo>
                    <a:pt x="1176" y="917"/>
                  </a:lnTo>
                  <a:lnTo>
                    <a:pt x="1171" y="919"/>
                  </a:lnTo>
                  <a:lnTo>
                    <a:pt x="1171" y="919"/>
                  </a:lnTo>
                  <a:lnTo>
                    <a:pt x="1142" y="921"/>
                  </a:lnTo>
                  <a:lnTo>
                    <a:pt x="1111" y="924"/>
                  </a:lnTo>
                  <a:lnTo>
                    <a:pt x="1045" y="929"/>
                  </a:lnTo>
                  <a:lnTo>
                    <a:pt x="1009" y="931"/>
                  </a:lnTo>
                  <a:lnTo>
                    <a:pt x="975" y="933"/>
                  </a:lnTo>
                  <a:lnTo>
                    <a:pt x="939" y="934"/>
                  </a:lnTo>
                  <a:lnTo>
                    <a:pt x="903" y="934"/>
                  </a:lnTo>
                  <a:lnTo>
                    <a:pt x="903" y="934"/>
                  </a:lnTo>
                  <a:lnTo>
                    <a:pt x="896" y="930"/>
                  </a:lnTo>
                  <a:lnTo>
                    <a:pt x="886" y="927"/>
                  </a:lnTo>
                  <a:lnTo>
                    <a:pt x="866" y="923"/>
                  </a:lnTo>
                  <a:lnTo>
                    <a:pt x="856" y="920"/>
                  </a:lnTo>
                  <a:lnTo>
                    <a:pt x="847" y="917"/>
                  </a:lnTo>
                  <a:lnTo>
                    <a:pt x="839" y="913"/>
                  </a:lnTo>
                  <a:lnTo>
                    <a:pt x="835" y="911"/>
                  </a:lnTo>
                  <a:lnTo>
                    <a:pt x="832" y="908"/>
                  </a:lnTo>
                  <a:lnTo>
                    <a:pt x="832" y="908"/>
                  </a:lnTo>
                  <a:lnTo>
                    <a:pt x="830" y="892"/>
                  </a:lnTo>
                  <a:lnTo>
                    <a:pt x="832" y="885"/>
                  </a:lnTo>
                  <a:lnTo>
                    <a:pt x="835" y="878"/>
                  </a:lnTo>
                  <a:lnTo>
                    <a:pt x="835" y="878"/>
                  </a:lnTo>
                  <a:lnTo>
                    <a:pt x="829" y="855"/>
                  </a:lnTo>
                  <a:lnTo>
                    <a:pt x="827" y="832"/>
                  </a:lnTo>
                  <a:lnTo>
                    <a:pt x="825" y="808"/>
                  </a:lnTo>
                  <a:lnTo>
                    <a:pt x="825" y="784"/>
                  </a:lnTo>
                  <a:lnTo>
                    <a:pt x="826" y="761"/>
                  </a:lnTo>
                  <a:lnTo>
                    <a:pt x="828" y="737"/>
                  </a:lnTo>
                  <a:lnTo>
                    <a:pt x="832" y="715"/>
                  </a:lnTo>
                  <a:lnTo>
                    <a:pt x="835" y="691"/>
                  </a:lnTo>
                  <a:lnTo>
                    <a:pt x="839" y="669"/>
                  </a:lnTo>
                  <a:lnTo>
                    <a:pt x="844" y="646"/>
                  </a:lnTo>
                  <a:lnTo>
                    <a:pt x="856" y="602"/>
                  </a:lnTo>
                  <a:lnTo>
                    <a:pt x="870" y="561"/>
                  </a:lnTo>
                  <a:lnTo>
                    <a:pt x="884" y="521"/>
                  </a:lnTo>
                  <a:lnTo>
                    <a:pt x="884" y="521"/>
                  </a:lnTo>
                  <a:lnTo>
                    <a:pt x="879" y="521"/>
                  </a:lnTo>
                  <a:lnTo>
                    <a:pt x="873" y="523"/>
                  </a:lnTo>
                  <a:lnTo>
                    <a:pt x="867" y="525"/>
                  </a:lnTo>
                  <a:lnTo>
                    <a:pt x="862" y="527"/>
                  </a:lnTo>
                  <a:lnTo>
                    <a:pt x="850" y="535"/>
                  </a:lnTo>
                  <a:lnTo>
                    <a:pt x="841" y="544"/>
                  </a:lnTo>
                  <a:lnTo>
                    <a:pt x="841" y="544"/>
                  </a:lnTo>
                  <a:lnTo>
                    <a:pt x="821" y="550"/>
                  </a:lnTo>
                  <a:lnTo>
                    <a:pt x="798" y="557"/>
                  </a:lnTo>
                  <a:lnTo>
                    <a:pt x="777" y="564"/>
                  </a:lnTo>
                  <a:lnTo>
                    <a:pt x="756" y="570"/>
                  </a:lnTo>
                  <a:lnTo>
                    <a:pt x="756" y="570"/>
                  </a:lnTo>
                  <a:lnTo>
                    <a:pt x="727" y="582"/>
                  </a:lnTo>
                  <a:lnTo>
                    <a:pt x="696" y="594"/>
                  </a:lnTo>
                  <a:lnTo>
                    <a:pt x="635" y="620"/>
                  </a:lnTo>
                  <a:lnTo>
                    <a:pt x="572" y="647"/>
                  </a:lnTo>
                  <a:lnTo>
                    <a:pt x="512" y="676"/>
                  </a:lnTo>
                  <a:lnTo>
                    <a:pt x="512" y="676"/>
                  </a:lnTo>
                  <a:lnTo>
                    <a:pt x="485" y="688"/>
                  </a:lnTo>
                  <a:lnTo>
                    <a:pt x="458" y="700"/>
                  </a:lnTo>
                  <a:lnTo>
                    <a:pt x="430" y="711"/>
                  </a:lnTo>
                  <a:lnTo>
                    <a:pt x="404" y="723"/>
                  </a:lnTo>
                  <a:lnTo>
                    <a:pt x="404" y="723"/>
                  </a:lnTo>
                  <a:lnTo>
                    <a:pt x="375" y="737"/>
                  </a:lnTo>
                  <a:lnTo>
                    <a:pt x="348" y="752"/>
                  </a:lnTo>
                  <a:lnTo>
                    <a:pt x="321" y="768"/>
                  </a:lnTo>
                  <a:lnTo>
                    <a:pt x="293" y="784"/>
                  </a:lnTo>
                  <a:lnTo>
                    <a:pt x="293" y="784"/>
                  </a:lnTo>
                  <a:lnTo>
                    <a:pt x="278" y="794"/>
                  </a:lnTo>
                  <a:lnTo>
                    <a:pt x="265" y="804"/>
                  </a:lnTo>
                  <a:lnTo>
                    <a:pt x="253" y="815"/>
                  </a:lnTo>
                  <a:lnTo>
                    <a:pt x="242" y="828"/>
                  </a:lnTo>
                  <a:lnTo>
                    <a:pt x="242" y="828"/>
                  </a:lnTo>
                  <a:lnTo>
                    <a:pt x="248" y="852"/>
                  </a:lnTo>
                  <a:lnTo>
                    <a:pt x="254" y="873"/>
                  </a:lnTo>
                  <a:lnTo>
                    <a:pt x="263" y="896"/>
                  </a:lnTo>
                  <a:lnTo>
                    <a:pt x="271" y="917"/>
                  </a:lnTo>
                  <a:lnTo>
                    <a:pt x="290" y="959"/>
                  </a:lnTo>
                  <a:lnTo>
                    <a:pt x="309" y="1000"/>
                  </a:lnTo>
                  <a:lnTo>
                    <a:pt x="351" y="1082"/>
                  </a:lnTo>
                  <a:lnTo>
                    <a:pt x="371" y="1124"/>
                  </a:lnTo>
                  <a:lnTo>
                    <a:pt x="389" y="1166"/>
                  </a:lnTo>
                  <a:lnTo>
                    <a:pt x="389" y="1166"/>
                  </a:lnTo>
                  <a:lnTo>
                    <a:pt x="404" y="1197"/>
                  </a:lnTo>
                  <a:lnTo>
                    <a:pt x="419" y="1228"/>
                  </a:lnTo>
                  <a:lnTo>
                    <a:pt x="434" y="1260"/>
                  </a:lnTo>
                  <a:lnTo>
                    <a:pt x="450" y="1291"/>
                  </a:lnTo>
                  <a:lnTo>
                    <a:pt x="450" y="1291"/>
                  </a:lnTo>
                  <a:lnTo>
                    <a:pt x="457" y="1301"/>
                  </a:lnTo>
                  <a:lnTo>
                    <a:pt x="462" y="1309"/>
                  </a:lnTo>
                  <a:lnTo>
                    <a:pt x="469" y="1319"/>
                  </a:lnTo>
                  <a:lnTo>
                    <a:pt x="475" y="1328"/>
                  </a:lnTo>
                  <a:lnTo>
                    <a:pt x="475" y="1328"/>
                  </a:lnTo>
                  <a:lnTo>
                    <a:pt x="488" y="1350"/>
                  </a:lnTo>
                  <a:lnTo>
                    <a:pt x="499" y="1371"/>
                  </a:lnTo>
                  <a:lnTo>
                    <a:pt x="521" y="1415"/>
                  </a:lnTo>
                  <a:lnTo>
                    <a:pt x="544" y="1458"/>
                  </a:lnTo>
                  <a:lnTo>
                    <a:pt x="555" y="1479"/>
                  </a:lnTo>
                  <a:lnTo>
                    <a:pt x="569" y="1500"/>
                  </a:lnTo>
                  <a:lnTo>
                    <a:pt x="569" y="1500"/>
                  </a:lnTo>
                  <a:lnTo>
                    <a:pt x="578" y="1516"/>
                  </a:lnTo>
                  <a:lnTo>
                    <a:pt x="586" y="1532"/>
                  </a:lnTo>
                  <a:lnTo>
                    <a:pt x="604" y="1564"/>
                  </a:lnTo>
                  <a:lnTo>
                    <a:pt x="604" y="1564"/>
                  </a:lnTo>
                  <a:lnTo>
                    <a:pt x="610" y="1575"/>
                  </a:lnTo>
                  <a:lnTo>
                    <a:pt x="618" y="1585"/>
                  </a:lnTo>
                  <a:lnTo>
                    <a:pt x="622" y="1591"/>
                  </a:lnTo>
                  <a:lnTo>
                    <a:pt x="624" y="1597"/>
                  </a:lnTo>
                  <a:lnTo>
                    <a:pt x="625" y="1604"/>
                  </a:lnTo>
                  <a:lnTo>
                    <a:pt x="625" y="1611"/>
                  </a:lnTo>
                  <a:lnTo>
                    <a:pt x="625" y="1611"/>
                  </a:lnTo>
                  <a:lnTo>
                    <a:pt x="636" y="1619"/>
                  </a:lnTo>
                  <a:lnTo>
                    <a:pt x="647" y="1626"/>
                  </a:lnTo>
                  <a:lnTo>
                    <a:pt x="670" y="1638"/>
                  </a:lnTo>
                  <a:lnTo>
                    <a:pt x="692" y="1650"/>
                  </a:lnTo>
                  <a:lnTo>
                    <a:pt x="714" y="1660"/>
                  </a:lnTo>
                  <a:lnTo>
                    <a:pt x="724" y="1667"/>
                  </a:lnTo>
                  <a:lnTo>
                    <a:pt x="733" y="1672"/>
                  </a:lnTo>
                  <a:lnTo>
                    <a:pt x="742" y="1680"/>
                  </a:lnTo>
                  <a:lnTo>
                    <a:pt x="749" y="1687"/>
                  </a:lnTo>
                  <a:lnTo>
                    <a:pt x="756" y="1696"/>
                  </a:lnTo>
                  <a:lnTo>
                    <a:pt x="761" y="1704"/>
                  </a:lnTo>
                  <a:lnTo>
                    <a:pt x="764" y="1715"/>
                  </a:lnTo>
                  <a:lnTo>
                    <a:pt x="765" y="1727"/>
                  </a:lnTo>
                  <a:lnTo>
                    <a:pt x="765" y="1727"/>
                  </a:lnTo>
                  <a:lnTo>
                    <a:pt x="778" y="1734"/>
                  </a:lnTo>
                  <a:lnTo>
                    <a:pt x="791" y="1741"/>
                  </a:lnTo>
                  <a:lnTo>
                    <a:pt x="804" y="1746"/>
                  </a:lnTo>
                  <a:lnTo>
                    <a:pt x="817" y="1751"/>
                  </a:lnTo>
                  <a:lnTo>
                    <a:pt x="843" y="1759"/>
                  </a:lnTo>
                  <a:lnTo>
                    <a:pt x="871" y="1766"/>
                  </a:lnTo>
                  <a:lnTo>
                    <a:pt x="871" y="1766"/>
                  </a:lnTo>
                  <a:lnTo>
                    <a:pt x="864" y="1718"/>
                  </a:lnTo>
                  <a:lnTo>
                    <a:pt x="856" y="1672"/>
                  </a:lnTo>
                  <a:lnTo>
                    <a:pt x="842" y="1584"/>
                  </a:lnTo>
                  <a:lnTo>
                    <a:pt x="836" y="1540"/>
                  </a:lnTo>
                  <a:lnTo>
                    <a:pt x="828" y="1496"/>
                  </a:lnTo>
                  <a:lnTo>
                    <a:pt x="820" y="1452"/>
                  </a:lnTo>
                  <a:lnTo>
                    <a:pt x="810" y="1404"/>
                  </a:lnTo>
                  <a:lnTo>
                    <a:pt x="810" y="1404"/>
                  </a:lnTo>
                  <a:lnTo>
                    <a:pt x="810" y="1401"/>
                  </a:lnTo>
                  <a:lnTo>
                    <a:pt x="811" y="1398"/>
                  </a:lnTo>
                  <a:lnTo>
                    <a:pt x="814" y="1394"/>
                  </a:lnTo>
                  <a:lnTo>
                    <a:pt x="819" y="1392"/>
                  </a:lnTo>
                  <a:lnTo>
                    <a:pt x="821" y="1389"/>
                  </a:lnTo>
                  <a:lnTo>
                    <a:pt x="822" y="1387"/>
                  </a:lnTo>
                  <a:lnTo>
                    <a:pt x="822" y="1387"/>
                  </a:lnTo>
                  <a:lnTo>
                    <a:pt x="808" y="1364"/>
                  </a:lnTo>
                  <a:lnTo>
                    <a:pt x="794" y="1338"/>
                  </a:lnTo>
                  <a:lnTo>
                    <a:pt x="779" y="1310"/>
                  </a:lnTo>
                  <a:lnTo>
                    <a:pt x="765" y="1281"/>
                  </a:lnTo>
                  <a:lnTo>
                    <a:pt x="736" y="1221"/>
                  </a:lnTo>
                  <a:lnTo>
                    <a:pt x="708" y="1161"/>
                  </a:lnTo>
                  <a:lnTo>
                    <a:pt x="708" y="1161"/>
                  </a:lnTo>
                  <a:lnTo>
                    <a:pt x="702" y="1148"/>
                  </a:lnTo>
                  <a:lnTo>
                    <a:pt x="696" y="1136"/>
                  </a:lnTo>
                  <a:lnTo>
                    <a:pt x="689" y="1124"/>
                  </a:lnTo>
                  <a:lnTo>
                    <a:pt x="684" y="1112"/>
                  </a:lnTo>
                  <a:lnTo>
                    <a:pt x="684" y="1112"/>
                  </a:lnTo>
                  <a:lnTo>
                    <a:pt x="682" y="1099"/>
                  </a:lnTo>
                  <a:lnTo>
                    <a:pt x="678" y="1085"/>
                  </a:lnTo>
                  <a:lnTo>
                    <a:pt x="675" y="1070"/>
                  </a:lnTo>
                  <a:lnTo>
                    <a:pt x="673" y="1063"/>
                  </a:lnTo>
                  <a:lnTo>
                    <a:pt x="670" y="1055"/>
                  </a:lnTo>
                  <a:lnTo>
                    <a:pt x="670" y="1055"/>
                  </a:lnTo>
                  <a:lnTo>
                    <a:pt x="662" y="1040"/>
                  </a:lnTo>
                  <a:lnTo>
                    <a:pt x="658" y="1034"/>
                  </a:lnTo>
                  <a:lnTo>
                    <a:pt x="655" y="1025"/>
                  </a:lnTo>
                  <a:lnTo>
                    <a:pt x="655" y="1025"/>
                  </a:lnTo>
                  <a:lnTo>
                    <a:pt x="648" y="1011"/>
                  </a:lnTo>
                  <a:lnTo>
                    <a:pt x="641" y="995"/>
                  </a:lnTo>
                  <a:lnTo>
                    <a:pt x="638" y="986"/>
                  </a:lnTo>
                  <a:lnTo>
                    <a:pt x="635" y="977"/>
                  </a:lnTo>
                  <a:lnTo>
                    <a:pt x="632" y="969"/>
                  </a:lnTo>
                  <a:lnTo>
                    <a:pt x="632" y="961"/>
                  </a:lnTo>
                  <a:lnTo>
                    <a:pt x="632" y="961"/>
                  </a:lnTo>
                  <a:lnTo>
                    <a:pt x="633" y="956"/>
                  </a:lnTo>
                  <a:lnTo>
                    <a:pt x="637" y="949"/>
                  </a:lnTo>
                  <a:lnTo>
                    <a:pt x="641" y="943"/>
                  </a:lnTo>
                  <a:lnTo>
                    <a:pt x="646" y="938"/>
                  </a:lnTo>
                  <a:lnTo>
                    <a:pt x="652" y="931"/>
                  </a:lnTo>
                  <a:lnTo>
                    <a:pt x="659" y="925"/>
                  </a:lnTo>
                  <a:lnTo>
                    <a:pt x="674" y="914"/>
                  </a:lnTo>
                  <a:lnTo>
                    <a:pt x="692" y="905"/>
                  </a:lnTo>
                  <a:lnTo>
                    <a:pt x="710" y="899"/>
                  </a:lnTo>
                  <a:lnTo>
                    <a:pt x="718" y="897"/>
                  </a:lnTo>
                  <a:lnTo>
                    <a:pt x="727" y="895"/>
                  </a:lnTo>
                  <a:lnTo>
                    <a:pt x="734" y="895"/>
                  </a:lnTo>
                  <a:lnTo>
                    <a:pt x="741" y="895"/>
                  </a:lnTo>
                  <a:lnTo>
                    <a:pt x="741" y="895"/>
                  </a:lnTo>
                  <a:lnTo>
                    <a:pt x="745" y="900"/>
                  </a:lnTo>
                  <a:lnTo>
                    <a:pt x="748" y="905"/>
                  </a:lnTo>
                  <a:lnTo>
                    <a:pt x="748" y="910"/>
                  </a:lnTo>
                  <a:lnTo>
                    <a:pt x="748" y="913"/>
                  </a:lnTo>
                  <a:lnTo>
                    <a:pt x="748" y="916"/>
                  </a:lnTo>
                  <a:lnTo>
                    <a:pt x="746" y="919"/>
                  </a:lnTo>
                  <a:lnTo>
                    <a:pt x="746" y="919"/>
                  </a:lnTo>
                  <a:lnTo>
                    <a:pt x="774" y="973"/>
                  </a:lnTo>
                  <a:lnTo>
                    <a:pt x="802" y="1027"/>
                  </a:lnTo>
                  <a:lnTo>
                    <a:pt x="828" y="1082"/>
                  </a:lnTo>
                  <a:lnTo>
                    <a:pt x="856" y="1137"/>
                  </a:lnTo>
                  <a:lnTo>
                    <a:pt x="856" y="1137"/>
                  </a:lnTo>
                  <a:lnTo>
                    <a:pt x="878" y="1174"/>
                  </a:lnTo>
                  <a:lnTo>
                    <a:pt x="900" y="1214"/>
                  </a:lnTo>
                  <a:lnTo>
                    <a:pt x="920" y="1254"/>
                  </a:lnTo>
                  <a:lnTo>
                    <a:pt x="940" y="1296"/>
                  </a:lnTo>
                  <a:lnTo>
                    <a:pt x="940" y="1296"/>
                  </a:lnTo>
                  <a:lnTo>
                    <a:pt x="945" y="1309"/>
                  </a:lnTo>
                  <a:lnTo>
                    <a:pt x="951" y="1324"/>
                  </a:lnTo>
                  <a:lnTo>
                    <a:pt x="955" y="1329"/>
                  </a:lnTo>
                  <a:lnTo>
                    <a:pt x="960" y="1335"/>
                  </a:lnTo>
                  <a:lnTo>
                    <a:pt x="965" y="1339"/>
                  </a:lnTo>
                  <a:lnTo>
                    <a:pt x="972" y="1340"/>
                  </a:lnTo>
                  <a:lnTo>
                    <a:pt x="972" y="1340"/>
                  </a:lnTo>
                  <a:lnTo>
                    <a:pt x="970" y="1314"/>
                  </a:lnTo>
                  <a:lnTo>
                    <a:pt x="969" y="1289"/>
                  </a:lnTo>
                  <a:lnTo>
                    <a:pt x="965" y="1234"/>
                  </a:lnTo>
                  <a:lnTo>
                    <a:pt x="963" y="1208"/>
                  </a:lnTo>
                  <a:lnTo>
                    <a:pt x="960" y="1183"/>
                  </a:lnTo>
                  <a:lnTo>
                    <a:pt x="956" y="1158"/>
                  </a:lnTo>
                  <a:lnTo>
                    <a:pt x="954" y="1147"/>
                  </a:lnTo>
                  <a:lnTo>
                    <a:pt x="950" y="1137"/>
                  </a:lnTo>
                  <a:lnTo>
                    <a:pt x="950" y="1137"/>
                  </a:lnTo>
                  <a:lnTo>
                    <a:pt x="965" y="1110"/>
                  </a:lnTo>
                  <a:lnTo>
                    <a:pt x="973" y="1095"/>
                  </a:lnTo>
                  <a:lnTo>
                    <a:pt x="980" y="1078"/>
                  </a:lnTo>
                  <a:lnTo>
                    <a:pt x="987" y="1061"/>
                  </a:lnTo>
                  <a:lnTo>
                    <a:pt x="992" y="1044"/>
                  </a:lnTo>
                  <a:lnTo>
                    <a:pt x="994" y="1025"/>
                  </a:lnTo>
                  <a:lnTo>
                    <a:pt x="994" y="1017"/>
                  </a:lnTo>
                  <a:lnTo>
                    <a:pt x="994" y="1008"/>
                  </a:lnTo>
                  <a:lnTo>
                    <a:pt x="994" y="1008"/>
                  </a:lnTo>
                  <a:lnTo>
                    <a:pt x="1000" y="1007"/>
                  </a:lnTo>
                  <a:lnTo>
                    <a:pt x="1004" y="1007"/>
                  </a:lnTo>
                  <a:lnTo>
                    <a:pt x="1009" y="1008"/>
                  </a:lnTo>
                  <a:lnTo>
                    <a:pt x="1013" y="1010"/>
                  </a:lnTo>
                  <a:lnTo>
                    <a:pt x="1017" y="1013"/>
                  </a:lnTo>
                  <a:lnTo>
                    <a:pt x="1020" y="1015"/>
                  </a:lnTo>
                  <a:lnTo>
                    <a:pt x="1026" y="1022"/>
                  </a:lnTo>
                  <a:lnTo>
                    <a:pt x="1032" y="1031"/>
                  </a:lnTo>
                  <a:lnTo>
                    <a:pt x="1037" y="1039"/>
                  </a:lnTo>
                  <a:lnTo>
                    <a:pt x="1041" y="1048"/>
                  </a:lnTo>
                  <a:lnTo>
                    <a:pt x="1046" y="1055"/>
                  </a:lnTo>
                  <a:lnTo>
                    <a:pt x="1046" y="1055"/>
                  </a:lnTo>
                  <a:lnTo>
                    <a:pt x="1061" y="1077"/>
                  </a:lnTo>
                  <a:lnTo>
                    <a:pt x="1076" y="1097"/>
                  </a:lnTo>
                  <a:lnTo>
                    <a:pt x="1084" y="1106"/>
                  </a:lnTo>
                  <a:lnTo>
                    <a:pt x="1094" y="1114"/>
                  </a:lnTo>
                  <a:lnTo>
                    <a:pt x="1104" y="1122"/>
                  </a:lnTo>
                  <a:lnTo>
                    <a:pt x="1114" y="1129"/>
                  </a:lnTo>
                  <a:lnTo>
                    <a:pt x="1114" y="1129"/>
                  </a:lnTo>
                  <a:lnTo>
                    <a:pt x="1113" y="1146"/>
                  </a:lnTo>
                  <a:lnTo>
                    <a:pt x="1112" y="1162"/>
                  </a:lnTo>
                  <a:lnTo>
                    <a:pt x="1113" y="1180"/>
                  </a:lnTo>
                  <a:lnTo>
                    <a:pt x="1114" y="1196"/>
                  </a:lnTo>
                  <a:lnTo>
                    <a:pt x="1117" y="1229"/>
                  </a:lnTo>
                  <a:lnTo>
                    <a:pt x="1117" y="1245"/>
                  </a:lnTo>
                  <a:lnTo>
                    <a:pt x="1117" y="1262"/>
                  </a:lnTo>
                  <a:lnTo>
                    <a:pt x="1117" y="1262"/>
                  </a:lnTo>
                  <a:lnTo>
                    <a:pt x="1126" y="1232"/>
                  </a:lnTo>
                  <a:lnTo>
                    <a:pt x="1137" y="1202"/>
                  </a:lnTo>
                  <a:lnTo>
                    <a:pt x="1158" y="1143"/>
                  </a:lnTo>
                  <a:lnTo>
                    <a:pt x="1181" y="1087"/>
                  </a:lnTo>
                  <a:lnTo>
                    <a:pt x="1201" y="1033"/>
                  </a:lnTo>
                  <a:lnTo>
                    <a:pt x="1201" y="1033"/>
                  </a:lnTo>
                  <a:lnTo>
                    <a:pt x="1204" y="1031"/>
                  </a:lnTo>
                  <a:lnTo>
                    <a:pt x="1208" y="1029"/>
                  </a:lnTo>
                  <a:lnTo>
                    <a:pt x="1218" y="1027"/>
                  </a:lnTo>
                  <a:lnTo>
                    <a:pt x="1228" y="1029"/>
                  </a:lnTo>
                  <a:lnTo>
                    <a:pt x="1238" y="1030"/>
                  </a:lnTo>
                  <a:lnTo>
                    <a:pt x="1248" y="1033"/>
                  </a:lnTo>
                  <a:lnTo>
                    <a:pt x="1259" y="1037"/>
                  </a:lnTo>
                  <a:lnTo>
                    <a:pt x="1275" y="1046"/>
                  </a:lnTo>
                  <a:lnTo>
                    <a:pt x="1275" y="1046"/>
                  </a:lnTo>
                  <a:lnTo>
                    <a:pt x="1274" y="1052"/>
                  </a:lnTo>
                  <a:lnTo>
                    <a:pt x="1274" y="1057"/>
                  </a:lnTo>
                  <a:lnTo>
                    <a:pt x="1274" y="1063"/>
                  </a:lnTo>
                  <a:lnTo>
                    <a:pt x="1275" y="1068"/>
                  </a:lnTo>
                  <a:lnTo>
                    <a:pt x="1277" y="1072"/>
                  </a:lnTo>
                  <a:lnTo>
                    <a:pt x="1279" y="1077"/>
                  </a:lnTo>
                  <a:lnTo>
                    <a:pt x="1286" y="1083"/>
                  </a:lnTo>
                  <a:lnTo>
                    <a:pt x="1293" y="1090"/>
                  </a:lnTo>
                  <a:lnTo>
                    <a:pt x="1302" y="1095"/>
                  </a:lnTo>
                  <a:lnTo>
                    <a:pt x="1319" y="1105"/>
                  </a:lnTo>
                  <a:lnTo>
                    <a:pt x="1319" y="1105"/>
                  </a:lnTo>
                  <a:lnTo>
                    <a:pt x="1319" y="1116"/>
                  </a:lnTo>
                  <a:lnTo>
                    <a:pt x="1318" y="1128"/>
                  </a:lnTo>
                  <a:lnTo>
                    <a:pt x="1314" y="1140"/>
                  </a:lnTo>
                  <a:lnTo>
                    <a:pt x="1312" y="1151"/>
                  </a:lnTo>
                  <a:lnTo>
                    <a:pt x="1304" y="1172"/>
                  </a:lnTo>
                  <a:lnTo>
                    <a:pt x="1296" y="1193"/>
                  </a:lnTo>
                  <a:lnTo>
                    <a:pt x="1289" y="1214"/>
                  </a:lnTo>
                  <a:lnTo>
                    <a:pt x="1286" y="1225"/>
                  </a:lnTo>
                  <a:lnTo>
                    <a:pt x="1283" y="1235"/>
                  </a:lnTo>
                  <a:lnTo>
                    <a:pt x="1282" y="1246"/>
                  </a:lnTo>
                  <a:lnTo>
                    <a:pt x="1282" y="1258"/>
                  </a:lnTo>
                  <a:lnTo>
                    <a:pt x="1283" y="1269"/>
                  </a:lnTo>
                  <a:lnTo>
                    <a:pt x="1287" y="1281"/>
                  </a:lnTo>
                  <a:lnTo>
                    <a:pt x="1287" y="1281"/>
                  </a:lnTo>
                  <a:lnTo>
                    <a:pt x="1286" y="1289"/>
                  </a:lnTo>
                  <a:lnTo>
                    <a:pt x="1283" y="1294"/>
                  </a:lnTo>
                  <a:lnTo>
                    <a:pt x="1280" y="1301"/>
                  </a:lnTo>
                  <a:lnTo>
                    <a:pt x="1276" y="1305"/>
                  </a:lnTo>
                  <a:lnTo>
                    <a:pt x="1272" y="1309"/>
                  </a:lnTo>
                  <a:lnTo>
                    <a:pt x="1266" y="1312"/>
                  </a:lnTo>
                  <a:lnTo>
                    <a:pt x="1262" y="1316"/>
                  </a:lnTo>
                  <a:lnTo>
                    <a:pt x="1257" y="1317"/>
                  </a:lnTo>
                  <a:lnTo>
                    <a:pt x="1251" y="1318"/>
                  </a:lnTo>
                  <a:lnTo>
                    <a:pt x="1246" y="1318"/>
                  </a:lnTo>
                  <a:lnTo>
                    <a:pt x="1242" y="1316"/>
                  </a:lnTo>
                  <a:lnTo>
                    <a:pt x="1237" y="1313"/>
                  </a:lnTo>
                  <a:lnTo>
                    <a:pt x="1234" y="1310"/>
                  </a:lnTo>
                  <a:lnTo>
                    <a:pt x="1232" y="1305"/>
                  </a:lnTo>
                  <a:lnTo>
                    <a:pt x="1231" y="1298"/>
                  </a:lnTo>
                  <a:lnTo>
                    <a:pt x="1230" y="1291"/>
                  </a:lnTo>
                  <a:lnTo>
                    <a:pt x="1230" y="1291"/>
                  </a:lnTo>
                  <a:lnTo>
                    <a:pt x="1223" y="1312"/>
                  </a:lnTo>
                  <a:lnTo>
                    <a:pt x="1217" y="1333"/>
                  </a:lnTo>
                  <a:lnTo>
                    <a:pt x="1208" y="1352"/>
                  </a:lnTo>
                  <a:lnTo>
                    <a:pt x="1204" y="1362"/>
                  </a:lnTo>
                  <a:lnTo>
                    <a:pt x="1199" y="1370"/>
                  </a:lnTo>
                  <a:lnTo>
                    <a:pt x="1199" y="1370"/>
                  </a:lnTo>
                  <a:lnTo>
                    <a:pt x="1203" y="1373"/>
                  </a:lnTo>
                  <a:lnTo>
                    <a:pt x="1207" y="1379"/>
                  </a:lnTo>
                  <a:lnTo>
                    <a:pt x="1210" y="1384"/>
                  </a:lnTo>
                  <a:lnTo>
                    <a:pt x="1211" y="1390"/>
                  </a:lnTo>
                  <a:lnTo>
                    <a:pt x="1212" y="1397"/>
                  </a:lnTo>
                  <a:lnTo>
                    <a:pt x="1212" y="1404"/>
                  </a:lnTo>
                  <a:lnTo>
                    <a:pt x="1208" y="1419"/>
                  </a:lnTo>
                  <a:lnTo>
                    <a:pt x="1204" y="1435"/>
                  </a:lnTo>
                  <a:lnTo>
                    <a:pt x="1200" y="1453"/>
                  </a:lnTo>
                  <a:lnTo>
                    <a:pt x="1196" y="1469"/>
                  </a:lnTo>
                  <a:lnTo>
                    <a:pt x="1193" y="1483"/>
                  </a:lnTo>
                  <a:lnTo>
                    <a:pt x="1193" y="1483"/>
                  </a:lnTo>
                  <a:lnTo>
                    <a:pt x="1192" y="1503"/>
                  </a:lnTo>
                  <a:lnTo>
                    <a:pt x="1193" y="1523"/>
                  </a:lnTo>
                  <a:lnTo>
                    <a:pt x="1193" y="1544"/>
                  </a:lnTo>
                  <a:lnTo>
                    <a:pt x="1193" y="1564"/>
                  </a:lnTo>
                  <a:lnTo>
                    <a:pt x="1193" y="1564"/>
                  </a:lnTo>
                  <a:lnTo>
                    <a:pt x="1188" y="1625"/>
                  </a:lnTo>
                  <a:lnTo>
                    <a:pt x="1182" y="1684"/>
                  </a:lnTo>
                  <a:lnTo>
                    <a:pt x="1169" y="1791"/>
                  </a:lnTo>
                  <a:lnTo>
                    <a:pt x="1169" y="1791"/>
                  </a:lnTo>
                  <a:lnTo>
                    <a:pt x="1159" y="1797"/>
                  </a:lnTo>
                  <a:lnTo>
                    <a:pt x="1147" y="1804"/>
                  </a:lnTo>
                  <a:lnTo>
                    <a:pt x="1137" y="1809"/>
                  </a:lnTo>
                  <a:lnTo>
                    <a:pt x="1124" y="1814"/>
                  </a:lnTo>
                  <a:lnTo>
                    <a:pt x="1111" y="1819"/>
                  </a:lnTo>
                  <a:lnTo>
                    <a:pt x="1098" y="1822"/>
                  </a:lnTo>
                  <a:lnTo>
                    <a:pt x="1071" y="1827"/>
                  </a:lnTo>
                  <a:lnTo>
                    <a:pt x="1044" y="1831"/>
                  </a:lnTo>
                  <a:lnTo>
                    <a:pt x="1017" y="1832"/>
                  </a:lnTo>
                  <a:lnTo>
                    <a:pt x="991" y="1832"/>
                  </a:lnTo>
                  <a:lnTo>
                    <a:pt x="968" y="1829"/>
                  </a:lnTo>
                  <a:lnTo>
                    <a:pt x="968" y="1829"/>
                  </a:lnTo>
                  <a:close/>
                  <a:moveTo>
                    <a:pt x="23" y="735"/>
                  </a:moveTo>
                  <a:lnTo>
                    <a:pt x="23" y="735"/>
                  </a:lnTo>
                  <a:lnTo>
                    <a:pt x="22" y="743"/>
                  </a:lnTo>
                  <a:lnTo>
                    <a:pt x="24" y="752"/>
                  </a:lnTo>
                  <a:lnTo>
                    <a:pt x="26" y="764"/>
                  </a:lnTo>
                  <a:lnTo>
                    <a:pt x="31" y="775"/>
                  </a:lnTo>
                  <a:lnTo>
                    <a:pt x="39" y="796"/>
                  </a:lnTo>
                  <a:lnTo>
                    <a:pt x="44" y="804"/>
                  </a:lnTo>
                  <a:lnTo>
                    <a:pt x="48" y="809"/>
                  </a:lnTo>
                  <a:lnTo>
                    <a:pt x="48" y="809"/>
                  </a:lnTo>
                  <a:lnTo>
                    <a:pt x="60" y="820"/>
                  </a:lnTo>
                  <a:lnTo>
                    <a:pt x="77" y="832"/>
                  </a:lnTo>
                  <a:lnTo>
                    <a:pt x="77" y="832"/>
                  </a:lnTo>
                  <a:lnTo>
                    <a:pt x="88" y="837"/>
                  </a:lnTo>
                  <a:lnTo>
                    <a:pt x="100" y="841"/>
                  </a:lnTo>
                  <a:lnTo>
                    <a:pt x="112" y="843"/>
                  </a:lnTo>
                  <a:lnTo>
                    <a:pt x="125" y="844"/>
                  </a:lnTo>
                  <a:lnTo>
                    <a:pt x="137" y="844"/>
                  </a:lnTo>
                  <a:lnTo>
                    <a:pt x="148" y="842"/>
                  </a:lnTo>
                  <a:lnTo>
                    <a:pt x="160" y="839"/>
                  </a:lnTo>
                  <a:lnTo>
                    <a:pt x="172" y="835"/>
                  </a:lnTo>
                  <a:lnTo>
                    <a:pt x="183" y="830"/>
                  </a:lnTo>
                  <a:lnTo>
                    <a:pt x="192" y="824"/>
                  </a:lnTo>
                  <a:lnTo>
                    <a:pt x="201" y="818"/>
                  </a:lnTo>
                  <a:lnTo>
                    <a:pt x="208" y="810"/>
                  </a:lnTo>
                  <a:lnTo>
                    <a:pt x="215" y="803"/>
                  </a:lnTo>
                  <a:lnTo>
                    <a:pt x="220" y="794"/>
                  </a:lnTo>
                  <a:lnTo>
                    <a:pt x="223" y="786"/>
                  </a:lnTo>
                  <a:lnTo>
                    <a:pt x="224" y="777"/>
                  </a:lnTo>
                  <a:lnTo>
                    <a:pt x="224" y="777"/>
                  </a:lnTo>
                  <a:lnTo>
                    <a:pt x="232" y="777"/>
                  </a:lnTo>
                  <a:lnTo>
                    <a:pt x="232" y="777"/>
                  </a:lnTo>
                  <a:lnTo>
                    <a:pt x="232" y="773"/>
                  </a:lnTo>
                  <a:lnTo>
                    <a:pt x="233" y="768"/>
                  </a:lnTo>
                  <a:lnTo>
                    <a:pt x="232" y="757"/>
                  </a:lnTo>
                  <a:lnTo>
                    <a:pt x="230" y="743"/>
                  </a:lnTo>
                  <a:lnTo>
                    <a:pt x="230" y="743"/>
                  </a:lnTo>
                  <a:lnTo>
                    <a:pt x="230" y="732"/>
                  </a:lnTo>
                  <a:lnTo>
                    <a:pt x="229" y="723"/>
                  </a:lnTo>
                  <a:lnTo>
                    <a:pt x="227" y="715"/>
                  </a:lnTo>
                  <a:lnTo>
                    <a:pt x="223" y="707"/>
                  </a:lnTo>
                  <a:lnTo>
                    <a:pt x="214" y="691"/>
                  </a:lnTo>
                  <a:lnTo>
                    <a:pt x="202" y="674"/>
                  </a:lnTo>
                  <a:lnTo>
                    <a:pt x="202" y="674"/>
                  </a:lnTo>
                  <a:lnTo>
                    <a:pt x="194" y="670"/>
                  </a:lnTo>
                  <a:lnTo>
                    <a:pt x="186" y="668"/>
                  </a:lnTo>
                  <a:lnTo>
                    <a:pt x="167" y="662"/>
                  </a:lnTo>
                  <a:lnTo>
                    <a:pt x="145" y="657"/>
                  </a:lnTo>
                  <a:lnTo>
                    <a:pt x="135" y="654"/>
                  </a:lnTo>
                  <a:lnTo>
                    <a:pt x="124" y="650"/>
                  </a:lnTo>
                  <a:lnTo>
                    <a:pt x="124" y="650"/>
                  </a:lnTo>
                  <a:lnTo>
                    <a:pt x="109" y="651"/>
                  </a:lnTo>
                  <a:lnTo>
                    <a:pt x="94" y="655"/>
                  </a:lnTo>
                  <a:lnTo>
                    <a:pt x="79" y="660"/>
                  </a:lnTo>
                  <a:lnTo>
                    <a:pt x="65" y="668"/>
                  </a:lnTo>
                  <a:lnTo>
                    <a:pt x="52" y="676"/>
                  </a:lnTo>
                  <a:lnTo>
                    <a:pt x="41" y="686"/>
                  </a:lnTo>
                  <a:lnTo>
                    <a:pt x="37" y="692"/>
                  </a:lnTo>
                  <a:lnTo>
                    <a:pt x="33" y="698"/>
                  </a:lnTo>
                  <a:lnTo>
                    <a:pt x="30" y="704"/>
                  </a:lnTo>
                  <a:lnTo>
                    <a:pt x="27" y="711"/>
                  </a:lnTo>
                  <a:lnTo>
                    <a:pt x="27" y="711"/>
                  </a:lnTo>
                  <a:lnTo>
                    <a:pt x="32" y="712"/>
                  </a:lnTo>
                  <a:lnTo>
                    <a:pt x="33" y="713"/>
                  </a:lnTo>
                  <a:lnTo>
                    <a:pt x="33" y="716"/>
                  </a:lnTo>
                  <a:lnTo>
                    <a:pt x="33" y="716"/>
                  </a:lnTo>
                  <a:lnTo>
                    <a:pt x="29" y="716"/>
                  </a:lnTo>
                  <a:lnTo>
                    <a:pt x="25" y="718"/>
                  </a:lnTo>
                  <a:lnTo>
                    <a:pt x="25" y="718"/>
                  </a:lnTo>
                  <a:lnTo>
                    <a:pt x="27" y="721"/>
                  </a:lnTo>
                  <a:lnTo>
                    <a:pt x="27" y="724"/>
                  </a:lnTo>
                  <a:lnTo>
                    <a:pt x="27" y="727"/>
                  </a:lnTo>
                  <a:lnTo>
                    <a:pt x="26" y="729"/>
                  </a:lnTo>
                  <a:lnTo>
                    <a:pt x="24" y="733"/>
                  </a:lnTo>
                  <a:lnTo>
                    <a:pt x="23" y="735"/>
                  </a:lnTo>
                  <a:lnTo>
                    <a:pt x="23" y="735"/>
                  </a:lnTo>
                  <a:close/>
                  <a:moveTo>
                    <a:pt x="1247" y="91"/>
                  </a:moveTo>
                  <a:lnTo>
                    <a:pt x="1247" y="91"/>
                  </a:lnTo>
                  <a:lnTo>
                    <a:pt x="1234" y="73"/>
                  </a:lnTo>
                  <a:lnTo>
                    <a:pt x="1221" y="56"/>
                  </a:lnTo>
                  <a:lnTo>
                    <a:pt x="1215" y="49"/>
                  </a:lnTo>
                  <a:lnTo>
                    <a:pt x="1207" y="41"/>
                  </a:lnTo>
                  <a:lnTo>
                    <a:pt x="1200" y="35"/>
                  </a:lnTo>
                  <a:lnTo>
                    <a:pt x="1191" y="30"/>
                  </a:lnTo>
                  <a:lnTo>
                    <a:pt x="1191" y="30"/>
                  </a:lnTo>
                  <a:lnTo>
                    <a:pt x="1184" y="26"/>
                  </a:lnTo>
                  <a:lnTo>
                    <a:pt x="1176" y="23"/>
                  </a:lnTo>
                  <a:lnTo>
                    <a:pt x="1170" y="21"/>
                  </a:lnTo>
                  <a:lnTo>
                    <a:pt x="1163" y="20"/>
                  </a:lnTo>
                  <a:lnTo>
                    <a:pt x="1150" y="19"/>
                  </a:lnTo>
                  <a:lnTo>
                    <a:pt x="1137" y="21"/>
                  </a:lnTo>
                  <a:lnTo>
                    <a:pt x="1124" y="23"/>
                  </a:lnTo>
                  <a:lnTo>
                    <a:pt x="1111" y="27"/>
                  </a:lnTo>
                  <a:lnTo>
                    <a:pt x="1085" y="37"/>
                  </a:lnTo>
                  <a:lnTo>
                    <a:pt x="1085" y="37"/>
                  </a:lnTo>
                  <a:lnTo>
                    <a:pt x="1059" y="46"/>
                  </a:lnTo>
                  <a:lnTo>
                    <a:pt x="1032" y="53"/>
                  </a:lnTo>
                  <a:lnTo>
                    <a:pt x="1007" y="62"/>
                  </a:lnTo>
                  <a:lnTo>
                    <a:pt x="996" y="67"/>
                  </a:lnTo>
                  <a:lnTo>
                    <a:pt x="986" y="72"/>
                  </a:lnTo>
                  <a:lnTo>
                    <a:pt x="976" y="78"/>
                  </a:lnTo>
                  <a:lnTo>
                    <a:pt x="968" y="85"/>
                  </a:lnTo>
                  <a:lnTo>
                    <a:pt x="960" y="93"/>
                  </a:lnTo>
                  <a:lnTo>
                    <a:pt x="953" y="102"/>
                  </a:lnTo>
                  <a:lnTo>
                    <a:pt x="947" y="112"/>
                  </a:lnTo>
                  <a:lnTo>
                    <a:pt x="944" y="124"/>
                  </a:lnTo>
                  <a:lnTo>
                    <a:pt x="941" y="138"/>
                  </a:lnTo>
                  <a:lnTo>
                    <a:pt x="940" y="153"/>
                  </a:lnTo>
                  <a:lnTo>
                    <a:pt x="940" y="153"/>
                  </a:lnTo>
                  <a:lnTo>
                    <a:pt x="941" y="177"/>
                  </a:lnTo>
                  <a:lnTo>
                    <a:pt x="943" y="204"/>
                  </a:lnTo>
                  <a:lnTo>
                    <a:pt x="946" y="231"/>
                  </a:lnTo>
                  <a:lnTo>
                    <a:pt x="950" y="258"/>
                  </a:lnTo>
                  <a:lnTo>
                    <a:pt x="958" y="311"/>
                  </a:lnTo>
                  <a:lnTo>
                    <a:pt x="961" y="336"/>
                  </a:lnTo>
                  <a:lnTo>
                    <a:pt x="962" y="359"/>
                  </a:lnTo>
                  <a:lnTo>
                    <a:pt x="962" y="359"/>
                  </a:lnTo>
                  <a:lnTo>
                    <a:pt x="976" y="340"/>
                  </a:lnTo>
                  <a:lnTo>
                    <a:pt x="992" y="323"/>
                  </a:lnTo>
                  <a:lnTo>
                    <a:pt x="1009" y="307"/>
                  </a:lnTo>
                  <a:lnTo>
                    <a:pt x="1027" y="293"/>
                  </a:lnTo>
                  <a:lnTo>
                    <a:pt x="1048" y="280"/>
                  </a:lnTo>
                  <a:lnTo>
                    <a:pt x="1068" y="269"/>
                  </a:lnTo>
                  <a:lnTo>
                    <a:pt x="1091" y="259"/>
                  </a:lnTo>
                  <a:lnTo>
                    <a:pt x="1113" y="249"/>
                  </a:lnTo>
                  <a:lnTo>
                    <a:pt x="1137" y="242"/>
                  </a:lnTo>
                  <a:lnTo>
                    <a:pt x="1162" y="234"/>
                  </a:lnTo>
                  <a:lnTo>
                    <a:pt x="1188" y="228"/>
                  </a:lnTo>
                  <a:lnTo>
                    <a:pt x="1214" y="222"/>
                  </a:lnTo>
                  <a:lnTo>
                    <a:pt x="1242" y="218"/>
                  </a:lnTo>
                  <a:lnTo>
                    <a:pt x="1269" y="214"/>
                  </a:lnTo>
                  <a:lnTo>
                    <a:pt x="1326" y="206"/>
                  </a:lnTo>
                  <a:lnTo>
                    <a:pt x="1326" y="206"/>
                  </a:lnTo>
                  <a:lnTo>
                    <a:pt x="1319" y="191"/>
                  </a:lnTo>
                  <a:lnTo>
                    <a:pt x="1310" y="176"/>
                  </a:lnTo>
                  <a:lnTo>
                    <a:pt x="1301" y="160"/>
                  </a:lnTo>
                  <a:lnTo>
                    <a:pt x="1290" y="146"/>
                  </a:lnTo>
                  <a:lnTo>
                    <a:pt x="1268" y="117"/>
                  </a:lnTo>
                  <a:lnTo>
                    <a:pt x="1247" y="91"/>
                  </a:lnTo>
                  <a:lnTo>
                    <a:pt x="1247" y="91"/>
                  </a:lnTo>
                  <a:close/>
                  <a:moveTo>
                    <a:pt x="1449" y="263"/>
                  </a:moveTo>
                  <a:lnTo>
                    <a:pt x="1449" y="263"/>
                  </a:lnTo>
                  <a:lnTo>
                    <a:pt x="1441" y="262"/>
                  </a:lnTo>
                  <a:lnTo>
                    <a:pt x="1431" y="261"/>
                  </a:lnTo>
                  <a:lnTo>
                    <a:pt x="1422" y="260"/>
                  </a:lnTo>
                  <a:lnTo>
                    <a:pt x="1412" y="259"/>
                  </a:lnTo>
                  <a:lnTo>
                    <a:pt x="1412" y="259"/>
                  </a:lnTo>
                  <a:lnTo>
                    <a:pt x="1386" y="250"/>
                  </a:lnTo>
                  <a:lnTo>
                    <a:pt x="1360" y="241"/>
                  </a:lnTo>
                  <a:lnTo>
                    <a:pt x="1347" y="237"/>
                  </a:lnTo>
                  <a:lnTo>
                    <a:pt x="1334" y="234"/>
                  </a:lnTo>
                  <a:lnTo>
                    <a:pt x="1321" y="232"/>
                  </a:lnTo>
                  <a:lnTo>
                    <a:pt x="1309" y="231"/>
                  </a:lnTo>
                  <a:lnTo>
                    <a:pt x="1309" y="231"/>
                  </a:lnTo>
                  <a:lnTo>
                    <a:pt x="1290" y="232"/>
                  </a:lnTo>
                  <a:lnTo>
                    <a:pt x="1269" y="234"/>
                  </a:lnTo>
                  <a:lnTo>
                    <a:pt x="1249" y="237"/>
                  </a:lnTo>
                  <a:lnTo>
                    <a:pt x="1229" y="241"/>
                  </a:lnTo>
                  <a:lnTo>
                    <a:pt x="1189" y="249"/>
                  </a:lnTo>
                  <a:lnTo>
                    <a:pt x="1154" y="259"/>
                  </a:lnTo>
                  <a:lnTo>
                    <a:pt x="1154" y="259"/>
                  </a:lnTo>
                  <a:lnTo>
                    <a:pt x="1131" y="265"/>
                  </a:lnTo>
                  <a:lnTo>
                    <a:pt x="1110" y="275"/>
                  </a:lnTo>
                  <a:lnTo>
                    <a:pt x="1089" y="284"/>
                  </a:lnTo>
                  <a:lnTo>
                    <a:pt x="1069" y="296"/>
                  </a:lnTo>
                  <a:lnTo>
                    <a:pt x="1050" y="308"/>
                  </a:lnTo>
                  <a:lnTo>
                    <a:pt x="1033" y="321"/>
                  </a:lnTo>
                  <a:lnTo>
                    <a:pt x="1016" y="335"/>
                  </a:lnTo>
                  <a:lnTo>
                    <a:pt x="1002" y="350"/>
                  </a:lnTo>
                  <a:lnTo>
                    <a:pt x="1002" y="350"/>
                  </a:lnTo>
                  <a:lnTo>
                    <a:pt x="995" y="355"/>
                  </a:lnTo>
                  <a:lnTo>
                    <a:pt x="990" y="359"/>
                  </a:lnTo>
                  <a:lnTo>
                    <a:pt x="985" y="365"/>
                  </a:lnTo>
                  <a:lnTo>
                    <a:pt x="979" y="369"/>
                  </a:lnTo>
                  <a:lnTo>
                    <a:pt x="979" y="369"/>
                  </a:lnTo>
                  <a:lnTo>
                    <a:pt x="969" y="382"/>
                  </a:lnTo>
                  <a:lnTo>
                    <a:pt x="960" y="397"/>
                  </a:lnTo>
                  <a:lnTo>
                    <a:pt x="953" y="412"/>
                  </a:lnTo>
                  <a:lnTo>
                    <a:pt x="945" y="429"/>
                  </a:lnTo>
                  <a:lnTo>
                    <a:pt x="933" y="462"/>
                  </a:lnTo>
                  <a:lnTo>
                    <a:pt x="927" y="479"/>
                  </a:lnTo>
                  <a:lnTo>
                    <a:pt x="920" y="496"/>
                  </a:lnTo>
                  <a:lnTo>
                    <a:pt x="920" y="496"/>
                  </a:lnTo>
                  <a:lnTo>
                    <a:pt x="912" y="517"/>
                  </a:lnTo>
                  <a:lnTo>
                    <a:pt x="901" y="536"/>
                  </a:lnTo>
                  <a:lnTo>
                    <a:pt x="892" y="555"/>
                  </a:lnTo>
                  <a:lnTo>
                    <a:pt x="884" y="576"/>
                  </a:lnTo>
                  <a:lnTo>
                    <a:pt x="884" y="576"/>
                  </a:lnTo>
                  <a:lnTo>
                    <a:pt x="878" y="594"/>
                  </a:lnTo>
                  <a:lnTo>
                    <a:pt x="874" y="612"/>
                  </a:lnTo>
                  <a:lnTo>
                    <a:pt x="870" y="631"/>
                  </a:lnTo>
                  <a:lnTo>
                    <a:pt x="866" y="650"/>
                  </a:lnTo>
                  <a:lnTo>
                    <a:pt x="866" y="650"/>
                  </a:lnTo>
                  <a:lnTo>
                    <a:pt x="860" y="673"/>
                  </a:lnTo>
                  <a:lnTo>
                    <a:pt x="855" y="698"/>
                  </a:lnTo>
                  <a:lnTo>
                    <a:pt x="851" y="722"/>
                  </a:lnTo>
                  <a:lnTo>
                    <a:pt x="848" y="748"/>
                  </a:lnTo>
                  <a:lnTo>
                    <a:pt x="845" y="774"/>
                  </a:lnTo>
                  <a:lnTo>
                    <a:pt x="844" y="801"/>
                  </a:lnTo>
                  <a:lnTo>
                    <a:pt x="845" y="829"/>
                  </a:lnTo>
                  <a:lnTo>
                    <a:pt x="849" y="858"/>
                  </a:lnTo>
                  <a:lnTo>
                    <a:pt x="849" y="858"/>
                  </a:lnTo>
                  <a:lnTo>
                    <a:pt x="849" y="852"/>
                  </a:lnTo>
                  <a:lnTo>
                    <a:pt x="850" y="847"/>
                  </a:lnTo>
                  <a:lnTo>
                    <a:pt x="852" y="842"/>
                  </a:lnTo>
                  <a:lnTo>
                    <a:pt x="854" y="839"/>
                  </a:lnTo>
                  <a:lnTo>
                    <a:pt x="858" y="832"/>
                  </a:lnTo>
                  <a:lnTo>
                    <a:pt x="860" y="826"/>
                  </a:lnTo>
                  <a:lnTo>
                    <a:pt x="862" y="822"/>
                  </a:lnTo>
                  <a:lnTo>
                    <a:pt x="862" y="822"/>
                  </a:lnTo>
                  <a:lnTo>
                    <a:pt x="880" y="805"/>
                  </a:lnTo>
                  <a:lnTo>
                    <a:pt x="897" y="788"/>
                  </a:lnTo>
                  <a:lnTo>
                    <a:pt x="931" y="751"/>
                  </a:lnTo>
                  <a:lnTo>
                    <a:pt x="948" y="733"/>
                  </a:lnTo>
                  <a:lnTo>
                    <a:pt x="965" y="715"/>
                  </a:lnTo>
                  <a:lnTo>
                    <a:pt x="984" y="697"/>
                  </a:lnTo>
                  <a:lnTo>
                    <a:pt x="1004" y="678"/>
                  </a:lnTo>
                  <a:lnTo>
                    <a:pt x="1004" y="678"/>
                  </a:lnTo>
                  <a:lnTo>
                    <a:pt x="1024" y="663"/>
                  </a:lnTo>
                  <a:lnTo>
                    <a:pt x="1045" y="648"/>
                  </a:lnTo>
                  <a:lnTo>
                    <a:pt x="1065" y="635"/>
                  </a:lnTo>
                  <a:lnTo>
                    <a:pt x="1086" y="621"/>
                  </a:lnTo>
                  <a:lnTo>
                    <a:pt x="1131" y="594"/>
                  </a:lnTo>
                  <a:lnTo>
                    <a:pt x="1178" y="568"/>
                  </a:lnTo>
                  <a:lnTo>
                    <a:pt x="1178" y="568"/>
                  </a:lnTo>
                  <a:lnTo>
                    <a:pt x="1208" y="552"/>
                  </a:lnTo>
                  <a:lnTo>
                    <a:pt x="1241" y="536"/>
                  </a:lnTo>
                  <a:lnTo>
                    <a:pt x="1272" y="521"/>
                  </a:lnTo>
                  <a:lnTo>
                    <a:pt x="1305" y="506"/>
                  </a:lnTo>
                  <a:lnTo>
                    <a:pt x="1338" y="492"/>
                  </a:lnTo>
                  <a:lnTo>
                    <a:pt x="1372" y="480"/>
                  </a:lnTo>
                  <a:lnTo>
                    <a:pt x="1407" y="469"/>
                  </a:lnTo>
                  <a:lnTo>
                    <a:pt x="1441" y="458"/>
                  </a:lnTo>
                  <a:lnTo>
                    <a:pt x="1476" y="449"/>
                  </a:lnTo>
                  <a:lnTo>
                    <a:pt x="1513" y="442"/>
                  </a:lnTo>
                  <a:lnTo>
                    <a:pt x="1548" y="436"/>
                  </a:lnTo>
                  <a:lnTo>
                    <a:pt x="1584" y="432"/>
                  </a:lnTo>
                  <a:lnTo>
                    <a:pt x="1621" y="430"/>
                  </a:lnTo>
                  <a:lnTo>
                    <a:pt x="1657" y="430"/>
                  </a:lnTo>
                  <a:lnTo>
                    <a:pt x="1693" y="433"/>
                  </a:lnTo>
                  <a:lnTo>
                    <a:pt x="1730" y="438"/>
                  </a:lnTo>
                  <a:lnTo>
                    <a:pt x="1730" y="438"/>
                  </a:lnTo>
                  <a:lnTo>
                    <a:pt x="1702" y="410"/>
                  </a:lnTo>
                  <a:lnTo>
                    <a:pt x="1673" y="382"/>
                  </a:lnTo>
                  <a:lnTo>
                    <a:pt x="1657" y="369"/>
                  </a:lnTo>
                  <a:lnTo>
                    <a:pt x="1642" y="356"/>
                  </a:lnTo>
                  <a:lnTo>
                    <a:pt x="1625" y="344"/>
                  </a:lnTo>
                  <a:lnTo>
                    <a:pt x="1608" y="333"/>
                  </a:lnTo>
                  <a:lnTo>
                    <a:pt x="1591" y="322"/>
                  </a:lnTo>
                  <a:lnTo>
                    <a:pt x="1572" y="311"/>
                  </a:lnTo>
                  <a:lnTo>
                    <a:pt x="1553" y="302"/>
                  </a:lnTo>
                  <a:lnTo>
                    <a:pt x="1534" y="292"/>
                  </a:lnTo>
                  <a:lnTo>
                    <a:pt x="1514" y="283"/>
                  </a:lnTo>
                  <a:lnTo>
                    <a:pt x="1493" y="276"/>
                  </a:lnTo>
                  <a:lnTo>
                    <a:pt x="1472" y="269"/>
                  </a:lnTo>
                  <a:lnTo>
                    <a:pt x="1449" y="263"/>
                  </a:lnTo>
                  <a:lnTo>
                    <a:pt x="1449" y="263"/>
                  </a:lnTo>
                  <a:close/>
                  <a:moveTo>
                    <a:pt x="869" y="426"/>
                  </a:moveTo>
                  <a:lnTo>
                    <a:pt x="869" y="426"/>
                  </a:lnTo>
                  <a:lnTo>
                    <a:pt x="875" y="429"/>
                  </a:lnTo>
                  <a:lnTo>
                    <a:pt x="881" y="433"/>
                  </a:lnTo>
                  <a:lnTo>
                    <a:pt x="888" y="440"/>
                  </a:lnTo>
                  <a:lnTo>
                    <a:pt x="892" y="444"/>
                  </a:lnTo>
                  <a:lnTo>
                    <a:pt x="897" y="446"/>
                  </a:lnTo>
                  <a:lnTo>
                    <a:pt x="902" y="449"/>
                  </a:lnTo>
                  <a:lnTo>
                    <a:pt x="911" y="453"/>
                  </a:lnTo>
                  <a:lnTo>
                    <a:pt x="911" y="453"/>
                  </a:lnTo>
                  <a:lnTo>
                    <a:pt x="913" y="449"/>
                  </a:lnTo>
                  <a:lnTo>
                    <a:pt x="915" y="445"/>
                  </a:lnTo>
                  <a:lnTo>
                    <a:pt x="918" y="438"/>
                  </a:lnTo>
                  <a:lnTo>
                    <a:pt x="919" y="430"/>
                  </a:lnTo>
                  <a:lnTo>
                    <a:pt x="923" y="423"/>
                  </a:lnTo>
                  <a:lnTo>
                    <a:pt x="923" y="423"/>
                  </a:lnTo>
                  <a:lnTo>
                    <a:pt x="915" y="418"/>
                  </a:lnTo>
                  <a:lnTo>
                    <a:pt x="908" y="413"/>
                  </a:lnTo>
                  <a:lnTo>
                    <a:pt x="901" y="406"/>
                  </a:lnTo>
                  <a:lnTo>
                    <a:pt x="897" y="400"/>
                  </a:lnTo>
                  <a:lnTo>
                    <a:pt x="894" y="393"/>
                  </a:lnTo>
                  <a:lnTo>
                    <a:pt x="892" y="385"/>
                  </a:lnTo>
                  <a:lnTo>
                    <a:pt x="890" y="376"/>
                  </a:lnTo>
                  <a:lnTo>
                    <a:pt x="890" y="369"/>
                  </a:lnTo>
                  <a:lnTo>
                    <a:pt x="892" y="362"/>
                  </a:lnTo>
                  <a:lnTo>
                    <a:pt x="895" y="354"/>
                  </a:lnTo>
                  <a:lnTo>
                    <a:pt x="899" y="348"/>
                  </a:lnTo>
                  <a:lnTo>
                    <a:pt x="904" y="341"/>
                  </a:lnTo>
                  <a:lnTo>
                    <a:pt x="912" y="336"/>
                  </a:lnTo>
                  <a:lnTo>
                    <a:pt x="919" y="332"/>
                  </a:lnTo>
                  <a:lnTo>
                    <a:pt x="929" y="328"/>
                  </a:lnTo>
                  <a:lnTo>
                    <a:pt x="940" y="327"/>
                  </a:lnTo>
                  <a:lnTo>
                    <a:pt x="940" y="327"/>
                  </a:lnTo>
                  <a:lnTo>
                    <a:pt x="939" y="322"/>
                  </a:lnTo>
                  <a:lnTo>
                    <a:pt x="938" y="317"/>
                  </a:lnTo>
                  <a:lnTo>
                    <a:pt x="938" y="306"/>
                  </a:lnTo>
                  <a:lnTo>
                    <a:pt x="936" y="296"/>
                  </a:lnTo>
                  <a:lnTo>
                    <a:pt x="934" y="293"/>
                  </a:lnTo>
                  <a:lnTo>
                    <a:pt x="932" y="290"/>
                  </a:lnTo>
                  <a:lnTo>
                    <a:pt x="932" y="290"/>
                  </a:lnTo>
                  <a:lnTo>
                    <a:pt x="923" y="293"/>
                  </a:lnTo>
                  <a:lnTo>
                    <a:pt x="912" y="297"/>
                  </a:lnTo>
                  <a:lnTo>
                    <a:pt x="903" y="302"/>
                  </a:lnTo>
                  <a:lnTo>
                    <a:pt x="895" y="308"/>
                  </a:lnTo>
                  <a:lnTo>
                    <a:pt x="888" y="314"/>
                  </a:lnTo>
                  <a:lnTo>
                    <a:pt x="882" y="321"/>
                  </a:lnTo>
                  <a:lnTo>
                    <a:pt x="875" y="329"/>
                  </a:lnTo>
                  <a:lnTo>
                    <a:pt x="871" y="338"/>
                  </a:lnTo>
                  <a:lnTo>
                    <a:pt x="868" y="348"/>
                  </a:lnTo>
                  <a:lnTo>
                    <a:pt x="865" y="357"/>
                  </a:lnTo>
                  <a:lnTo>
                    <a:pt x="863" y="367"/>
                  </a:lnTo>
                  <a:lnTo>
                    <a:pt x="863" y="378"/>
                  </a:lnTo>
                  <a:lnTo>
                    <a:pt x="863" y="389"/>
                  </a:lnTo>
                  <a:lnTo>
                    <a:pt x="864" y="401"/>
                  </a:lnTo>
                  <a:lnTo>
                    <a:pt x="866" y="413"/>
                  </a:lnTo>
                  <a:lnTo>
                    <a:pt x="869" y="426"/>
                  </a:lnTo>
                  <a:lnTo>
                    <a:pt x="869" y="426"/>
                  </a:lnTo>
                  <a:close/>
                  <a:moveTo>
                    <a:pt x="689" y="391"/>
                  </a:moveTo>
                  <a:lnTo>
                    <a:pt x="689" y="391"/>
                  </a:lnTo>
                  <a:lnTo>
                    <a:pt x="674" y="399"/>
                  </a:lnTo>
                  <a:lnTo>
                    <a:pt x="660" y="409"/>
                  </a:lnTo>
                  <a:lnTo>
                    <a:pt x="645" y="417"/>
                  </a:lnTo>
                  <a:lnTo>
                    <a:pt x="630" y="426"/>
                  </a:lnTo>
                  <a:lnTo>
                    <a:pt x="630" y="426"/>
                  </a:lnTo>
                  <a:lnTo>
                    <a:pt x="517" y="474"/>
                  </a:lnTo>
                  <a:lnTo>
                    <a:pt x="405" y="523"/>
                  </a:lnTo>
                  <a:lnTo>
                    <a:pt x="350" y="548"/>
                  </a:lnTo>
                  <a:lnTo>
                    <a:pt x="295" y="574"/>
                  </a:lnTo>
                  <a:lnTo>
                    <a:pt x="242" y="601"/>
                  </a:lnTo>
                  <a:lnTo>
                    <a:pt x="190" y="629"/>
                  </a:lnTo>
                  <a:lnTo>
                    <a:pt x="190" y="629"/>
                  </a:lnTo>
                  <a:lnTo>
                    <a:pt x="192" y="630"/>
                  </a:lnTo>
                  <a:lnTo>
                    <a:pt x="194" y="631"/>
                  </a:lnTo>
                  <a:lnTo>
                    <a:pt x="197" y="636"/>
                  </a:lnTo>
                  <a:lnTo>
                    <a:pt x="199" y="638"/>
                  </a:lnTo>
                  <a:lnTo>
                    <a:pt x="201" y="640"/>
                  </a:lnTo>
                  <a:lnTo>
                    <a:pt x="204" y="642"/>
                  </a:lnTo>
                  <a:lnTo>
                    <a:pt x="209" y="642"/>
                  </a:lnTo>
                  <a:lnTo>
                    <a:pt x="209" y="642"/>
                  </a:lnTo>
                  <a:lnTo>
                    <a:pt x="213" y="641"/>
                  </a:lnTo>
                  <a:lnTo>
                    <a:pt x="216" y="640"/>
                  </a:lnTo>
                  <a:lnTo>
                    <a:pt x="223" y="635"/>
                  </a:lnTo>
                  <a:lnTo>
                    <a:pt x="230" y="629"/>
                  </a:lnTo>
                  <a:lnTo>
                    <a:pt x="236" y="625"/>
                  </a:lnTo>
                  <a:lnTo>
                    <a:pt x="236" y="625"/>
                  </a:lnTo>
                  <a:lnTo>
                    <a:pt x="259" y="612"/>
                  </a:lnTo>
                  <a:lnTo>
                    <a:pt x="283" y="599"/>
                  </a:lnTo>
                  <a:lnTo>
                    <a:pt x="327" y="578"/>
                  </a:lnTo>
                  <a:lnTo>
                    <a:pt x="327" y="578"/>
                  </a:lnTo>
                  <a:lnTo>
                    <a:pt x="356" y="565"/>
                  </a:lnTo>
                  <a:lnTo>
                    <a:pt x="387" y="552"/>
                  </a:lnTo>
                  <a:lnTo>
                    <a:pt x="417" y="539"/>
                  </a:lnTo>
                  <a:lnTo>
                    <a:pt x="448" y="526"/>
                  </a:lnTo>
                  <a:lnTo>
                    <a:pt x="448" y="526"/>
                  </a:lnTo>
                  <a:lnTo>
                    <a:pt x="473" y="516"/>
                  </a:lnTo>
                  <a:lnTo>
                    <a:pt x="498" y="506"/>
                  </a:lnTo>
                  <a:lnTo>
                    <a:pt x="547" y="487"/>
                  </a:lnTo>
                  <a:lnTo>
                    <a:pt x="596" y="468"/>
                  </a:lnTo>
                  <a:lnTo>
                    <a:pt x="620" y="458"/>
                  </a:lnTo>
                  <a:lnTo>
                    <a:pt x="642" y="447"/>
                  </a:lnTo>
                  <a:lnTo>
                    <a:pt x="642" y="447"/>
                  </a:lnTo>
                  <a:lnTo>
                    <a:pt x="743" y="401"/>
                  </a:lnTo>
                  <a:lnTo>
                    <a:pt x="791" y="380"/>
                  </a:lnTo>
                  <a:lnTo>
                    <a:pt x="839" y="359"/>
                  </a:lnTo>
                  <a:lnTo>
                    <a:pt x="839" y="359"/>
                  </a:lnTo>
                  <a:lnTo>
                    <a:pt x="840" y="354"/>
                  </a:lnTo>
                  <a:lnTo>
                    <a:pt x="842" y="349"/>
                  </a:lnTo>
                  <a:lnTo>
                    <a:pt x="848" y="338"/>
                  </a:lnTo>
                  <a:lnTo>
                    <a:pt x="851" y="333"/>
                  </a:lnTo>
                  <a:lnTo>
                    <a:pt x="852" y="327"/>
                  </a:lnTo>
                  <a:lnTo>
                    <a:pt x="853" y="322"/>
                  </a:lnTo>
                  <a:lnTo>
                    <a:pt x="852" y="318"/>
                  </a:lnTo>
                  <a:lnTo>
                    <a:pt x="852" y="318"/>
                  </a:lnTo>
                  <a:lnTo>
                    <a:pt x="833" y="329"/>
                  </a:lnTo>
                  <a:lnTo>
                    <a:pt x="813" y="340"/>
                  </a:lnTo>
                  <a:lnTo>
                    <a:pt x="793" y="349"/>
                  </a:lnTo>
                  <a:lnTo>
                    <a:pt x="773" y="357"/>
                  </a:lnTo>
                  <a:lnTo>
                    <a:pt x="731" y="373"/>
                  </a:lnTo>
                  <a:lnTo>
                    <a:pt x="710" y="382"/>
                  </a:lnTo>
                  <a:lnTo>
                    <a:pt x="689" y="391"/>
                  </a:lnTo>
                  <a:lnTo>
                    <a:pt x="689" y="391"/>
                  </a:lnTo>
                  <a:close/>
                  <a:moveTo>
                    <a:pt x="935" y="401"/>
                  </a:moveTo>
                  <a:lnTo>
                    <a:pt x="935" y="401"/>
                  </a:lnTo>
                  <a:lnTo>
                    <a:pt x="942" y="387"/>
                  </a:lnTo>
                  <a:lnTo>
                    <a:pt x="944" y="380"/>
                  </a:lnTo>
                  <a:lnTo>
                    <a:pt x="945" y="373"/>
                  </a:lnTo>
                  <a:lnTo>
                    <a:pt x="945" y="366"/>
                  </a:lnTo>
                  <a:lnTo>
                    <a:pt x="944" y="359"/>
                  </a:lnTo>
                  <a:lnTo>
                    <a:pt x="942" y="353"/>
                  </a:lnTo>
                  <a:lnTo>
                    <a:pt x="938" y="347"/>
                  </a:lnTo>
                  <a:lnTo>
                    <a:pt x="938" y="347"/>
                  </a:lnTo>
                  <a:lnTo>
                    <a:pt x="934" y="349"/>
                  </a:lnTo>
                  <a:lnTo>
                    <a:pt x="931" y="351"/>
                  </a:lnTo>
                  <a:lnTo>
                    <a:pt x="926" y="356"/>
                  </a:lnTo>
                  <a:lnTo>
                    <a:pt x="923" y="364"/>
                  </a:lnTo>
                  <a:lnTo>
                    <a:pt x="920" y="372"/>
                  </a:lnTo>
                  <a:lnTo>
                    <a:pt x="920" y="381"/>
                  </a:lnTo>
                  <a:lnTo>
                    <a:pt x="922" y="385"/>
                  </a:lnTo>
                  <a:lnTo>
                    <a:pt x="923" y="389"/>
                  </a:lnTo>
                  <a:lnTo>
                    <a:pt x="925" y="393"/>
                  </a:lnTo>
                  <a:lnTo>
                    <a:pt x="928" y="396"/>
                  </a:lnTo>
                  <a:lnTo>
                    <a:pt x="931" y="399"/>
                  </a:lnTo>
                  <a:lnTo>
                    <a:pt x="935" y="401"/>
                  </a:lnTo>
                  <a:lnTo>
                    <a:pt x="935" y="401"/>
                  </a:lnTo>
                  <a:close/>
                  <a:moveTo>
                    <a:pt x="837" y="409"/>
                  </a:moveTo>
                  <a:lnTo>
                    <a:pt x="837" y="409"/>
                  </a:lnTo>
                  <a:lnTo>
                    <a:pt x="838" y="404"/>
                  </a:lnTo>
                  <a:lnTo>
                    <a:pt x="838" y="401"/>
                  </a:lnTo>
                  <a:lnTo>
                    <a:pt x="837" y="396"/>
                  </a:lnTo>
                  <a:lnTo>
                    <a:pt x="835" y="389"/>
                  </a:lnTo>
                  <a:lnTo>
                    <a:pt x="834" y="385"/>
                  </a:lnTo>
                  <a:lnTo>
                    <a:pt x="835" y="381"/>
                  </a:lnTo>
                  <a:lnTo>
                    <a:pt x="835" y="381"/>
                  </a:lnTo>
                  <a:lnTo>
                    <a:pt x="829" y="381"/>
                  </a:lnTo>
                  <a:lnTo>
                    <a:pt x="829" y="381"/>
                  </a:lnTo>
                  <a:lnTo>
                    <a:pt x="766" y="411"/>
                  </a:lnTo>
                  <a:lnTo>
                    <a:pt x="705" y="441"/>
                  </a:lnTo>
                  <a:lnTo>
                    <a:pt x="674" y="455"/>
                  </a:lnTo>
                  <a:lnTo>
                    <a:pt x="642" y="469"/>
                  </a:lnTo>
                  <a:lnTo>
                    <a:pt x="610" y="480"/>
                  </a:lnTo>
                  <a:lnTo>
                    <a:pt x="576" y="492"/>
                  </a:lnTo>
                  <a:lnTo>
                    <a:pt x="576" y="492"/>
                  </a:lnTo>
                  <a:lnTo>
                    <a:pt x="567" y="497"/>
                  </a:lnTo>
                  <a:lnTo>
                    <a:pt x="556" y="504"/>
                  </a:lnTo>
                  <a:lnTo>
                    <a:pt x="534" y="514"/>
                  </a:lnTo>
                  <a:lnTo>
                    <a:pt x="510" y="522"/>
                  </a:lnTo>
                  <a:lnTo>
                    <a:pt x="485" y="532"/>
                  </a:lnTo>
                  <a:lnTo>
                    <a:pt x="485" y="532"/>
                  </a:lnTo>
                  <a:lnTo>
                    <a:pt x="463" y="541"/>
                  </a:lnTo>
                  <a:lnTo>
                    <a:pt x="442" y="552"/>
                  </a:lnTo>
                  <a:lnTo>
                    <a:pt x="419" y="563"/>
                  </a:lnTo>
                  <a:lnTo>
                    <a:pt x="397" y="574"/>
                  </a:lnTo>
                  <a:lnTo>
                    <a:pt x="397" y="574"/>
                  </a:lnTo>
                  <a:lnTo>
                    <a:pt x="322" y="603"/>
                  </a:lnTo>
                  <a:lnTo>
                    <a:pt x="284" y="621"/>
                  </a:lnTo>
                  <a:lnTo>
                    <a:pt x="251" y="637"/>
                  </a:lnTo>
                  <a:lnTo>
                    <a:pt x="251" y="637"/>
                  </a:lnTo>
                  <a:lnTo>
                    <a:pt x="244" y="642"/>
                  </a:lnTo>
                  <a:lnTo>
                    <a:pt x="238" y="646"/>
                  </a:lnTo>
                  <a:lnTo>
                    <a:pt x="235" y="652"/>
                  </a:lnTo>
                  <a:lnTo>
                    <a:pt x="234" y="657"/>
                  </a:lnTo>
                  <a:lnTo>
                    <a:pt x="234" y="662"/>
                  </a:lnTo>
                  <a:lnTo>
                    <a:pt x="235" y="668"/>
                  </a:lnTo>
                  <a:lnTo>
                    <a:pt x="237" y="673"/>
                  </a:lnTo>
                  <a:lnTo>
                    <a:pt x="241" y="678"/>
                  </a:lnTo>
                  <a:lnTo>
                    <a:pt x="248" y="690"/>
                  </a:lnTo>
                  <a:lnTo>
                    <a:pt x="257" y="702"/>
                  </a:lnTo>
                  <a:lnTo>
                    <a:pt x="263" y="714"/>
                  </a:lnTo>
                  <a:lnTo>
                    <a:pt x="265" y="719"/>
                  </a:lnTo>
                  <a:lnTo>
                    <a:pt x="266" y="726"/>
                  </a:lnTo>
                  <a:lnTo>
                    <a:pt x="266" y="726"/>
                  </a:lnTo>
                  <a:lnTo>
                    <a:pt x="304" y="707"/>
                  </a:lnTo>
                  <a:lnTo>
                    <a:pt x="341" y="690"/>
                  </a:lnTo>
                  <a:lnTo>
                    <a:pt x="417" y="658"/>
                  </a:lnTo>
                  <a:lnTo>
                    <a:pt x="570" y="594"/>
                  </a:lnTo>
                  <a:lnTo>
                    <a:pt x="645" y="562"/>
                  </a:lnTo>
                  <a:lnTo>
                    <a:pt x="720" y="527"/>
                  </a:lnTo>
                  <a:lnTo>
                    <a:pt x="757" y="510"/>
                  </a:lnTo>
                  <a:lnTo>
                    <a:pt x="793" y="492"/>
                  </a:lnTo>
                  <a:lnTo>
                    <a:pt x="828" y="473"/>
                  </a:lnTo>
                  <a:lnTo>
                    <a:pt x="864" y="453"/>
                  </a:lnTo>
                  <a:lnTo>
                    <a:pt x="864" y="453"/>
                  </a:lnTo>
                  <a:lnTo>
                    <a:pt x="862" y="451"/>
                  </a:lnTo>
                  <a:lnTo>
                    <a:pt x="859" y="450"/>
                  </a:lnTo>
                  <a:lnTo>
                    <a:pt x="855" y="446"/>
                  </a:lnTo>
                  <a:lnTo>
                    <a:pt x="853" y="441"/>
                  </a:lnTo>
                  <a:lnTo>
                    <a:pt x="850" y="433"/>
                  </a:lnTo>
                  <a:lnTo>
                    <a:pt x="844" y="419"/>
                  </a:lnTo>
                  <a:lnTo>
                    <a:pt x="841" y="413"/>
                  </a:lnTo>
                  <a:lnTo>
                    <a:pt x="837" y="409"/>
                  </a:lnTo>
                  <a:lnTo>
                    <a:pt x="837" y="409"/>
                  </a:lnTo>
                  <a:close/>
                  <a:moveTo>
                    <a:pt x="1677" y="640"/>
                  </a:moveTo>
                  <a:lnTo>
                    <a:pt x="1677" y="640"/>
                  </a:lnTo>
                  <a:lnTo>
                    <a:pt x="1695" y="621"/>
                  </a:lnTo>
                  <a:lnTo>
                    <a:pt x="1711" y="601"/>
                  </a:lnTo>
                  <a:lnTo>
                    <a:pt x="1726" y="582"/>
                  </a:lnTo>
                  <a:lnTo>
                    <a:pt x="1732" y="572"/>
                  </a:lnTo>
                  <a:lnTo>
                    <a:pt x="1737" y="562"/>
                  </a:lnTo>
                  <a:lnTo>
                    <a:pt x="1743" y="552"/>
                  </a:lnTo>
                  <a:lnTo>
                    <a:pt x="1747" y="541"/>
                  </a:lnTo>
                  <a:lnTo>
                    <a:pt x="1750" y="530"/>
                  </a:lnTo>
                  <a:lnTo>
                    <a:pt x="1752" y="519"/>
                  </a:lnTo>
                  <a:lnTo>
                    <a:pt x="1752" y="507"/>
                  </a:lnTo>
                  <a:lnTo>
                    <a:pt x="1752" y="495"/>
                  </a:lnTo>
                  <a:lnTo>
                    <a:pt x="1750" y="483"/>
                  </a:lnTo>
                  <a:lnTo>
                    <a:pt x="1747" y="470"/>
                  </a:lnTo>
                  <a:lnTo>
                    <a:pt x="1747" y="470"/>
                  </a:lnTo>
                  <a:lnTo>
                    <a:pt x="1737" y="463"/>
                  </a:lnTo>
                  <a:lnTo>
                    <a:pt x="1728" y="459"/>
                  </a:lnTo>
                  <a:lnTo>
                    <a:pt x="1717" y="455"/>
                  </a:lnTo>
                  <a:lnTo>
                    <a:pt x="1705" y="453"/>
                  </a:lnTo>
                  <a:lnTo>
                    <a:pt x="1705" y="453"/>
                  </a:lnTo>
                  <a:lnTo>
                    <a:pt x="1686" y="450"/>
                  </a:lnTo>
                  <a:lnTo>
                    <a:pt x="1666" y="449"/>
                  </a:lnTo>
                  <a:lnTo>
                    <a:pt x="1646" y="448"/>
                  </a:lnTo>
                  <a:lnTo>
                    <a:pt x="1626" y="448"/>
                  </a:lnTo>
                  <a:lnTo>
                    <a:pt x="1607" y="449"/>
                  </a:lnTo>
                  <a:lnTo>
                    <a:pt x="1586" y="451"/>
                  </a:lnTo>
                  <a:lnTo>
                    <a:pt x="1548" y="456"/>
                  </a:lnTo>
                  <a:lnTo>
                    <a:pt x="1510" y="462"/>
                  </a:lnTo>
                  <a:lnTo>
                    <a:pt x="1475" y="470"/>
                  </a:lnTo>
                  <a:lnTo>
                    <a:pt x="1442" y="478"/>
                  </a:lnTo>
                  <a:lnTo>
                    <a:pt x="1412" y="487"/>
                  </a:lnTo>
                  <a:lnTo>
                    <a:pt x="1412" y="487"/>
                  </a:lnTo>
                  <a:lnTo>
                    <a:pt x="1417" y="506"/>
                  </a:lnTo>
                  <a:lnTo>
                    <a:pt x="1423" y="525"/>
                  </a:lnTo>
                  <a:lnTo>
                    <a:pt x="1434" y="562"/>
                  </a:lnTo>
                  <a:lnTo>
                    <a:pt x="1447" y="597"/>
                  </a:lnTo>
                  <a:lnTo>
                    <a:pt x="1461" y="630"/>
                  </a:lnTo>
                  <a:lnTo>
                    <a:pt x="1474" y="665"/>
                  </a:lnTo>
                  <a:lnTo>
                    <a:pt x="1486" y="698"/>
                  </a:lnTo>
                  <a:lnTo>
                    <a:pt x="1490" y="715"/>
                  </a:lnTo>
                  <a:lnTo>
                    <a:pt x="1494" y="732"/>
                  </a:lnTo>
                  <a:lnTo>
                    <a:pt x="1499" y="750"/>
                  </a:lnTo>
                  <a:lnTo>
                    <a:pt x="1501" y="767"/>
                  </a:lnTo>
                  <a:lnTo>
                    <a:pt x="1501" y="767"/>
                  </a:lnTo>
                  <a:lnTo>
                    <a:pt x="1551" y="739"/>
                  </a:lnTo>
                  <a:lnTo>
                    <a:pt x="1575" y="726"/>
                  </a:lnTo>
                  <a:lnTo>
                    <a:pt x="1596" y="711"/>
                  </a:lnTo>
                  <a:lnTo>
                    <a:pt x="1619" y="695"/>
                  </a:lnTo>
                  <a:lnTo>
                    <a:pt x="1639" y="678"/>
                  </a:lnTo>
                  <a:lnTo>
                    <a:pt x="1658" y="660"/>
                  </a:lnTo>
                  <a:lnTo>
                    <a:pt x="1677" y="640"/>
                  </a:lnTo>
                  <a:lnTo>
                    <a:pt x="1677" y="640"/>
                  </a:lnTo>
                  <a:close/>
                  <a:moveTo>
                    <a:pt x="881" y="477"/>
                  </a:moveTo>
                  <a:lnTo>
                    <a:pt x="881" y="477"/>
                  </a:lnTo>
                  <a:lnTo>
                    <a:pt x="883" y="476"/>
                  </a:lnTo>
                  <a:lnTo>
                    <a:pt x="883" y="475"/>
                  </a:lnTo>
                  <a:lnTo>
                    <a:pt x="881" y="475"/>
                  </a:lnTo>
                  <a:lnTo>
                    <a:pt x="881" y="475"/>
                  </a:lnTo>
                  <a:lnTo>
                    <a:pt x="877" y="478"/>
                  </a:lnTo>
                  <a:lnTo>
                    <a:pt x="871" y="480"/>
                  </a:lnTo>
                  <a:lnTo>
                    <a:pt x="859" y="485"/>
                  </a:lnTo>
                  <a:lnTo>
                    <a:pt x="839" y="489"/>
                  </a:lnTo>
                  <a:lnTo>
                    <a:pt x="839" y="489"/>
                  </a:lnTo>
                  <a:lnTo>
                    <a:pt x="832" y="492"/>
                  </a:lnTo>
                  <a:lnTo>
                    <a:pt x="823" y="495"/>
                  </a:lnTo>
                  <a:lnTo>
                    <a:pt x="806" y="504"/>
                  </a:lnTo>
                  <a:lnTo>
                    <a:pt x="788" y="514"/>
                  </a:lnTo>
                  <a:lnTo>
                    <a:pt x="771" y="524"/>
                  </a:lnTo>
                  <a:lnTo>
                    <a:pt x="753" y="536"/>
                  </a:lnTo>
                  <a:lnTo>
                    <a:pt x="736" y="546"/>
                  </a:lnTo>
                  <a:lnTo>
                    <a:pt x="720" y="554"/>
                  </a:lnTo>
                  <a:lnTo>
                    <a:pt x="704" y="561"/>
                  </a:lnTo>
                  <a:lnTo>
                    <a:pt x="704" y="561"/>
                  </a:lnTo>
                  <a:lnTo>
                    <a:pt x="688" y="566"/>
                  </a:lnTo>
                  <a:lnTo>
                    <a:pt x="672" y="572"/>
                  </a:lnTo>
                  <a:lnTo>
                    <a:pt x="640" y="585"/>
                  </a:lnTo>
                  <a:lnTo>
                    <a:pt x="579" y="612"/>
                  </a:lnTo>
                  <a:lnTo>
                    <a:pt x="579" y="612"/>
                  </a:lnTo>
                  <a:lnTo>
                    <a:pt x="542" y="628"/>
                  </a:lnTo>
                  <a:lnTo>
                    <a:pt x="505" y="643"/>
                  </a:lnTo>
                  <a:lnTo>
                    <a:pt x="471" y="657"/>
                  </a:lnTo>
                  <a:lnTo>
                    <a:pt x="439" y="671"/>
                  </a:lnTo>
                  <a:lnTo>
                    <a:pt x="439" y="671"/>
                  </a:lnTo>
                  <a:lnTo>
                    <a:pt x="417" y="681"/>
                  </a:lnTo>
                  <a:lnTo>
                    <a:pt x="396" y="689"/>
                  </a:lnTo>
                  <a:lnTo>
                    <a:pt x="353" y="705"/>
                  </a:lnTo>
                  <a:lnTo>
                    <a:pt x="332" y="714"/>
                  </a:lnTo>
                  <a:lnTo>
                    <a:pt x="311" y="723"/>
                  </a:lnTo>
                  <a:lnTo>
                    <a:pt x="291" y="733"/>
                  </a:lnTo>
                  <a:lnTo>
                    <a:pt x="272" y="745"/>
                  </a:lnTo>
                  <a:lnTo>
                    <a:pt x="272" y="745"/>
                  </a:lnTo>
                  <a:lnTo>
                    <a:pt x="273" y="751"/>
                  </a:lnTo>
                  <a:lnTo>
                    <a:pt x="274" y="759"/>
                  </a:lnTo>
                  <a:lnTo>
                    <a:pt x="274" y="762"/>
                  </a:lnTo>
                  <a:lnTo>
                    <a:pt x="273" y="766"/>
                  </a:lnTo>
                  <a:lnTo>
                    <a:pt x="272" y="771"/>
                  </a:lnTo>
                  <a:lnTo>
                    <a:pt x="268" y="775"/>
                  </a:lnTo>
                  <a:lnTo>
                    <a:pt x="268" y="775"/>
                  </a:lnTo>
                  <a:lnTo>
                    <a:pt x="305" y="752"/>
                  </a:lnTo>
                  <a:lnTo>
                    <a:pt x="342" y="732"/>
                  </a:lnTo>
                  <a:lnTo>
                    <a:pt x="380" y="713"/>
                  </a:lnTo>
                  <a:lnTo>
                    <a:pt x="418" y="695"/>
                  </a:lnTo>
                  <a:lnTo>
                    <a:pt x="458" y="677"/>
                  </a:lnTo>
                  <a:lnTo>
                    <a:pt x="496" y="660"/>
                  </a:lnTo>
                  <a:lnTo>
                    <a:pt x="576" y="627"/>
                  </a:lnTo>
                  <a:lnTo>
                    <a:pt x="576" y="627"/>
                  </a:lnTo>
                  <a:lnTo>
                    <a:pt x="601" y="616"/>
                  </a:lnTo>
                  <a:lnTo>
                    <a:pt x="626" y="605"/>
                  </a:lnTo>
                  <a:lnTo>
                    <a:pt x="675" y="581"/>
                  </a:lnTo>
                  <a:lnTo>
                    <a:pt x="701" y="570"/>
                  </a:lnTo>
                  <a:lnTo>
                    <a:pt x="727" y="561"/>
                  </a:lnTo>
                  <a:lnTo>
                    <a:pt x="752" y="552"/>
                  </a:lnTo>
                  <a:lnTo>
                    <a:pt x="780" y="546"/>
                  </a:lnTo>
                  <a:lnTo>
                    <a:pt x="780" y="546"/>
                  </a:lnTo>
                  <a:lnTo>
                    <a:pt x="840" y="516"/>
                  </a:lnTo>
                  <a:lnTo>
                    <a:pt x="901" y="485"/>
                  </a:lnTo>
                  <a:lnTo>
                    <a:pt x="901" y="485"/>
                  </a:lnTo>
                  <a:lnTo>
                    <a:pt x="900" y="483"/>
                  </a:lnTo>
                  <a:lnTo>
                    <a:pt x="898" y="481"/>
                  </a:lnTo>
                  <a:lnTo>
                    <a:pt x="893" y="481"/>
                  </a:lnTo>
                  <a:lnTo>
                    <a:pt x="886" y="480"/>
                  </a:lnTo>
                  <a:lnTo>
                    <a:pt x="883" y="479"/>
                  </a:lnTo>
                  <a:lnTo>
                    <a:pt x="881" y="477"/>
                  </a:lnTo>
                  <a:lnTo>
                    <a:pt x="881" y="477"/>
                  </a:lnTo>
                  <a:close/>
                  <a:moveTo>
                    <a:pt x="1478" y="745"/>
                  </a:moveTo>
                  <a:lnTo>
                    <a:pt x="1478" y="745"/>
                  </a:lnTo>
                  <a:lnTo>
                    <a:pt x="1476" y="733"/>
                  </a:lnTo>
                  <a:lnTo>
                    <a:pt x="1473" y="721"/>
                  </a:lnTo>
                  <a:lnTo>
                    <a:pt x="1463" y="696"/>
                  </a:lnTo>
                  <a:lnTo>
                    <a:pt x="1442" y="642"/>
                  </a:lnTo>
                  <a:lnTo>
                    <a:pt x="1442" y="642"/>
                  </a:lnTo>
                  <a:lnTo>
                    <a:pt x="1439" y="632"/>
                  </a:lnTo>
                  <a:lnTo>
                    <a:pt x="1437" y="622"/>
                  </a:lnTo>
                  <a:lnTo>
                    <a:pt x="1434" y="611"/>
                  </a:lnTo>
                  <a:lnTo>
                    <a:pt x="1432" y="600"/>
                  </a:lnTo>
                  <a:lnTo>
                    <a:pt x="1432" y="600"/>
                  </a:lnTo>
                  <a:lnTo>
                    <a:pt x="1427" y="586"/>
                  </a:lnTo>
                  <a:lnTo>
                    <a:pt x="1419" y="575"/>
                  </a:lnTo>
                  <a:lnTo>
                    <a:pt x="1413" y="563"/>
                  </a:lnTo>
                  <a:lnTo>
                    <a:pt x="1408" y="551"/>
                  </a:lnTo>
                  <a:lnTo>
                    <a:pt x="1408" y="551"/>
                  </a:lnTo>
                  <a:lnTo>
                    <a:pt x="1402" y="535"/>
                  </a:lnTo>
                  <a:lnTo>
                    <a:pt x="1398" y="521"/>
                  </a:lnTo>
                  <a:lnTo>
                    <a:pt x="1395" y="515"/>
                  </a:lnTo>
                  <a:lnTo>
                    <a:pt x="1392" y="509"/>
                  </a:lnTo>
                  <a:lnTo>
                    <a:pt x="1386" y="504"/>
                  </a:lnTo>
                  <a:lnTo>
                    <a:pt x="1381" y="500"/>
                  </a:lnTo>
                  <a:lnTo>
                    <a:pt x="1381" y="500"/>
                  </a:lnTo>
                  <a:lnTo>
                    <a:pt x="1371" y="502"/>
                  </a:lnTo>
                  <a:lnTo>
                    <a:pt x="1363" y="505"/>
                  </a:lnTo>
                  <a:lnTo>
                    <a:pt x="1354" y="508"/>
                  </a:lnTo>
                  <a:lnTo>
                    <a:pt x="1351" y="510"/>
                  </a:lnTo>
                  <a:lnTo>
                    <a:pt x="1349" y="514"/>
                  </a:lnTo>
                  <a:lnTo>
                    <a:pt x="1349" y="514"/>
                  </a:lnTo>
                  <a:lnTo>
                    <a:pt x="1354" y="536"/>
                  </a:lnTo>
                  <a:lnTo>
                    <a:pt x="1362" y="560"/>
                  </a:lnTo>
                  <a:lnTo>
                    <a:pt x="1371" y="584"/>
                  </a:lnTo>
                  <a:lnTo>
                    <a:pt x="1382" y="609"/>
                  </a:lnTo>
                  <a:lnTo>
                    <a:pt x="1405" y="659"/>
                  </a:lnTo>
                  <a:lnTo>
                    <a:pt x="1427" y="708"/>
                  </a:lnTo>
                  <a:lnTo>
                    <a:pt x="1427" y="708"/>
                  </a:lnTo>
                  <a:lnTo>
                    <a:pt x="1432" y="722"/>
                  </a:lnTo>
                  <a:lnTo>
                    <a:pt x="1434" y="735"/>
                  </a:lnTo>
                  <a:lnTo>
                    <a:pt x="1435" y="746"/>
                  </a:lnTo>
                  <a:lnTo>
                    <a:pt x="1434" y="756"/>
                  </a:lnTo>
                  <a:lnTo>
                    <a:pt x="1434" y="756"/>
                  </a:lnTo>
                  <a:lnTo>
                    <a:pt x="1432" y="761"/>
                  </a:lnTo>
                  <a:lnTo>
                    <a:pt x="1428" y="766"/>
                  </a:lnTo>
                  <a:lnTo>
                    <a:pt x="1424" y="771"/>
                  </a:lnTo>
                  <a:lnTo>
                    <a:pt x="1417" y="773"/>
                  </a:lnTo>
                  <a:lnTo>
                    <a:pt x="1411" y="774"/>
                  </a:lnTo>
                  <a:lnTo>
                    <a:pt x="1404" y="774"/>
                  </a:lnTo>
                  <a:lnTo>
                    <a:pt x="1399" y="772"/>
                  </a:lnTo>
                  <a:lnTo>
                    <a:pt x="1393" y="767"/>
                  </a:lnTo>
                  <a:lnTo>
                    <a:pt x="1393" y="767"/>
                  </a:lnTo>
                  <a:lnTo>
                    <a:pt x="1381" y="735"/>
                  </a:lnTo>
                  <a:lnTo>
                    <a:pt x="1368" y="705"/>
                  </a:lnTo>
                  <a:lnTo>
                    <a:pt x="1355" y="677"/>
                  </a:lnTo>
                  <a:lnTo>
                    <a:pt x="1341" y="650"/>
                  </a:lnTo>
                  <a:lnTo>
                    <a:pt x="1312" y="595"/>
                  </a:lnTo>
                  <a:lnTo>
                    <a:pt x="1298" y="567"/>
                  </a:lnTo>
                  <a:lnTo>
                    <a:pt x="1284" y="538"/>
                  </a:lnTo>
                  <a:lnTo>
                    <a:pt x="1284" y="538"/>
                  </a:lnTo>
                  <a:lnTo>
                    <a:pt x="1278" y="540"/>
                  </a:lnTo>
                  <a:lnTo>
                    <a:pt x="1273" y="541"/>
                  </a:lnTo>
                  <a:lnTo>
                    <a:pt x="1268" y="545"/>
                  </a:lnTo>
                  <a:lnTo>
                    <a:pt x="1265" y="549"/>
                  </a:lnTo>
                  <a:lnTo>
                    <a:pt x="1265" y="549"/>
                  </a:lnTo>
                  <a:lnTo>
                    <a:pt x="1269" y="566"/>
                  </a:lnTo>
                  <a:lnTo>
                    <a:pt x="1275" y="583"/>
                  </a:lnTo>
                  <a:lnTo>
                    <a:pt x="1281" y="601"/>
                  </a:lnTo>
                  <a:lnTo>
                    <a:pt x="1290" y="618"/>
                  </a:lnTo>
                  <a:lnTo>
                    <a:pt x="1306" y="655"/>
                  </a:lnTo>
                  <a:lnTo>
                    <a:pt x="1324" y="691"/>
                  </a:lnTo>
                  <a:lnTo>
                    <a:pt x="1324" y="691"/>
                  </a:lnTo>
                  <a:lnTo>
                    <a:pt x="1336" y="718"/>
                  </a:lnTo>
                  <a:lnTo>
                    <a:pt x="1342" y="733"/>
                  </a:lnTo>
                  <a:lnTo>
                    <a:pt x="1347" y="747"/>
                  </a:lnTo>
                  <a:lnTo>
                    <a:pt x="1350" y="762"/>
                  </a:lnTo>
                  <a:lnTo>
                    <a:pt x="1350" y="769"/>
                  </a:lnTo>
                  <a:lnTo>
                    <a:pt x="1350" y="777"/>
                  </a:lnTo>
                  <a:lnTo>
                    <a:pt x="1349" y="783"/>
                  </a:lnTo>
                  <a:lnTo>
                    <a:pt x="1348" y="791"/>
                  </a:lnTo>
                  <a:lnTo>
                    <a:pt x="1344" y="797"/>
                  </a:lnTo>
                  <a:lnTo>
                    <a:pt x="1341" y="804"/>
                  </a:lnTo>
                  <a:lnTo>
                    <a:pt x="1341" y="804"/>
                  </a:lnTo>
                  <a:lnTo>
                    <a:pt x="1336" y="805"/>
                  </a:lnTo>
                  <a:lnTo>
                    <a:pt x="1331" y="804"/>
                  </a:lnTo>
                  <a:lnTo>
                    <a:pt x="1325" y="803"/>
                  </a:lnTo>
                  <a:lnTo>
                    <a:pt x="1320" y="801"/>
                  </a:lnTo>
                  <a:lnTo>
                    <a:pt x="1309" y="793"/>
                  </a:lnTo>
                  <a:lnTo>
                    <a:pt x="1299" y="783"/>
                  </a:lnTo>
                  <a:lnTo>
                    <a:pt x="1291" y="774"/>
                  </a:lnTo>
                  <a:lnTo>
                    <a:pt x="1283" y="762"/>
                  </a:lnTo>
                  <a:lnTo>
                    <a:pt x="1272" y="743"/>
                  </a:lnTo>
                  <a:lnTo>
                    <a:pt x="1272" y="743"/>
                  </a:lnTo>
                  <a:lnTo>
                    <a:pt x="1263" y="723"/>
                  </a:lnTo>
                  <a:lnTo>
                    <a:pt x="1253" y="703"/>
                  </a:lnTo>
                  <a:lnTo>
                    <a:pt x="1236" y="659"/>
                  </a:lnTo>
                  <a:lnTo>
                    <a:pt x="1219" y="616"/>
                  </a:lnTo>
                  <a:lnTo>
                    <a:pt x="1212" y="596"/>
                  </a:lnTo>
                  <a:lnTo>
                    <a:pt x="1203" y="578"/>
                  </a:lnTo>
                  <a:lnTo>
                    <a:pt x="1203" y="578"/>
                  </a:lnTo>
                  <a:lnTo>
                    <a:pt x="1195" y="581"/>
                  </a:lnTo>
                  <a:lnTo>
                    <a:pt x="1187" y="584"/>
                  </a:lnTo>
                  <a:lnTo>
                    <a:pt x="1171" y="593"/>
                  </a:lnTo>
                  <a:lnTo>
                    <a:pt x="1171" y="593"/>
                  </a:lnTo>
                  <a:lnTo>
                    <a:pt x="1171" y="596"/>
                  </a:lnTo>
                  <a:lnTo>
                    <a:pt x="1172" y="598"/>
                  </a:lnTo>
                  <a:lnTo>
                    <a:pt x="1175" y="600"/>
                  </a:lnTo>
                  <a:lnTo>
                    <a:pt x="1177" y="602"/>
                  </a:lnTo>
                  <a:lnTo>
                    <a:pt x="1178" y="603"/>
                  </a:lnTo>
                  <a:lnTo>
                    <a:pt x="1180" y="607"/>
                  </a:lnTo>
                  <a:lnTo>
                    <a:pt x="1178" y="610"/>
                  </a:lnTo>
                  <a:lnTo>
                    <a:pt x="1178" y="610"/>
                  </a:lnTo>
                  <a:lnTo>
                    <a:pt x="1178" y="614"/>
                  </a:lnTo>
                  <a:lnTo>
                    <a:pt x="1177" y="620"/>
                  </a:lnTo>
                  <a:lnTo>
                    <a:pt x="1180" y="628"/>
                  </a:lnTo>
                  <a:lnTo>
                    <a:pt x="1183" y="638"/>
                  </a:lnTo>
                  <a:lnTo>
                    <a:pt x="1188" y="648"/>
                  </a:lnTo>
                  <a:lnTo>
                    <a:pt x="1201" y="668"/>
                  </a:lnTo>
                  <a:lnTo>
                    <a:pt x="1216" y="689"/>
                  </a:lnTo>
                  <a:lnTo>
                    <a:pt x="1216" y="689"/>
                  </a:lnTo>
                  <a:lnTo>
                    <a:pt x="1222" y="700"/>
                  </a:lnTo>
                  <a:lnTo>
                    <a:pt x="1228" y="711"/>
                  </a:lnTo>
                  <a:lnTo>
                    <a:pt x="1239" y="734"/>
                  </a:lnTo>
                  <a:lnTo>
                    <a:pt x="1250" y="759"/>
                  </a:lnTo>
                  <a:lnTo>
                    <a:pt x="1262" y="782"/>
                  </a:lnTo>
                  <a:lnTo>
                    <a:pt x="1262" y="782"/>
                  </a:lnTo>
                  <a:lnTo>
                    <a:pt x="1268" y="792"/>
                  </a:lnTo>
                  <a:lnTo>
                    <a:pt x="1276" y="803"/>
                  </a:lnTo>
                  <a:lnTo>
                    <a:pt x="1284" y="813"/>
                  </a:lnTo>
                  <a:lnTo>
                    <a:pt x="1292" y="824"/>
                  </a:lnTo>
                  <a:lnTo>
                    <a:pt x="1292" y="824"/>
                  </a:lnTo>
                  <a:lnTo>
                    <a:pt x="1304" y="844"/>
                  </a:lnTo>
                  <a:lnTo>
                    <a:pt x="1309" y="854"/>
                  </a:lnTo>
                  <a:lnTo>
                    <a:pt x="1314" y="864"/>
                  </a:lnTo>
                  <a:lnTo>
                    <a:pt x="1322" y="871"/>
                  </a:lnTo>
                  <a:lnTo>
                    <a:pt x="1329" y="878"/>
                  </a:lnTo>
                  <a:lnTo>
                    <a:pt x="1334" y="880"/>
                  </a:lnTo>
                  <a:lnTo>
                    <a:pt x="1338" y="882"/>
                  </a:lnTo>
                  <a:lnTo>
                    <a:pt x="1343" y="883"/>
                  </a:lnTo>
                  <a:lnTo>
                    <a:pt x="1349" y="883"/>
                  </a:lnTo>
                  <a:lnTo>
                    <a:pt x="1349" y="883"/>
                  </a:lnTo>
                  <a:lnTo>
                    <a:pt x="1354" y="882"/>
                  </a:lnTo>
                  <a:lnTo>
                    <a:pt x="1359" y="881"/>
                  </a:lnTo>
                  <a:lnTo>
                    <a:pt x="1364" y="878"/>
                  </a:lnTo>
                  <a:lnTo>
                    <a:pt x="1367" y="874"/>
                  </a:lnTo>
                  <a:lnTo>
                    <a:pt x="1370" y="871"/>
                  </a:lnTo>
                  <a:lnTo>
                    <a:pt x="1372" y="867"/>
                  </a:lnTo>
                  <a:lnTo>
                    <a:pt x="1377" y="857"/>
                  </a:lnTo>
                  <a:lnTo>
                    <a:pt x="1383" y="837"/>
                  </a:lnTo>
                  <a:lnTo>
                    <a:pt x="1388" y="827"/>
                  </a:lnTo>
                  <a:lnTo>
                    <a:pt x="1392" y="823"/>
                  </a:lnTo>
                  <a:lnTo>
                    <a:pt x="1395" y="819"/>
                  </a:lnTo>
                  <a:lnTo>
                    <a:pt x="1395" y="819"/>
                  </a:lnTo>
                  <a:lnTo>
                    <a:pt x="1400" y="815"/>
                  </a:lnTo>
                  <a:lnTo>
                    <a:pt x="1404" y="812"/>
                  </a:lnTo>
                  <a:lnTo>
                    <a:pt x="1410" y="811"/>
                  </a:lnTo>
                  <a:lnTo>
                    <a:pt x="1415" y="809"/>
                  </a:lnTo>
                  <a:lnTo>
                    <a:pt x="1426" y="809"/>
                  </a:lnTo>
                  <a:lnTo>
                    <a:pt x="1437" y="810"/>
                  </a:lnTo>
                  <a:lnTo>
                    <a:pt x="1458" y="814"/>
                  </a:lnTo>
                  <a:lnTo>
                    <a:pt x="1468" y="815"/>
                  </a:lnTo>
                  <a:lnTo>
                    <a:pt x="1476" y="817"/>
                  </a:lnTo>
                  <a:lnTo>
                    <a:pt x="1476" y="817"/>
                  </a:lnTo>
                  <a:lnTo>
                    <a:pt x="1478" y="808"/>
                  </a:lnTo>
                  <a:lnTo>
                    <a:pt x="1480" y="799"/>
                  </a:lnTo>
                  <a:lnTo>
                    <a:pt x="1481" y="781"/>
                  </a:lnTo>
                  <a:lnTo>
                    <a:pt x="1481" y="763"/>
                  </a:lnTo>
                  <a:lnTo>
                    <a:pt x="1478" y="745"/>
                  </a:lnTo>
                  <a:lnTo>
                    <a:pt x="1478" y="745"/>
                  </a:lnTo>
                  <a:close/>
                  <a:moveTo>
                    <a:pt x="1387" y="676"/>
                  </a:moveTo>
                  <a:lnTo>
                    <a:pt x="1387" y="676"/>
                  </a:lnTo>
                  <a:lnTo>
                    <a:pt x="1380" y="658"/>
                  </a:lnTo>
                  <a:lnTo>
                    <a:pt x="1372" y="639"/>
                  </a:lnTo>
                  <a:lnTo>
                    <a:pt x="1359" y="600"/>
                  </a:lnTo>
                  <a:lnTo>
                    <a:pt x="1352" y="582"/>
                  </a:lnTo>
                  <a:lnTo>
                    <a:pt x="1343" y="565"/>
                  </a:lnTo>
                  <a:lnTo>
                    <a:pt x="1334" y="548"/>
                  </a:lnTo>
                  <a:lnTo>
                    <a:pt x="1327" y="540"/>
                  </a:lnTo>
                  <a:lnTo>
                    <a:pt x="1321" y="534"/>
                  </a:lnTo>
                  <a:lnTo>
                    <a:pt x="1321" y="534"/>
                  </a:lnTo>
                  <a:lnTo>
                    <a:pt x="1321" y="530"/>
                  </a:lnTo>
                  <a:lnTo>
                    <a:pt x="1320" y="529"/>
                  </a:lnTo>
                  <a:lnTo>
                    <a:pt x="1320" y="526"/>
                  </a:lnTo>
                  <a:lnTo>
                    <a:pt x="1321" y="524"/>
                  </a:lnTo>
                  <a:lnTo>
                    <a:pt x="1321" y="524"/>
                  </a:lnTo>
                  <a:lnTo>
                    <a:pt x="1317" y="524"/>
                  </a:lnTo>
                  <a:lnTo>
                    <a:pt x="1317" y="524"/>
                  </a:lnTo>
                  <a:lnTo>
                    <a:pt x="1313" y="525"/>
                  </a:lnTo>
                  <a:lnTo>
                    <a:pt x="1311" y="527"/>
                  </a:lnTo>
                  <a:lnTo>
                    <a:pt x="1309" y="529"/>
                  </a:lnTo>
                  <a:lnTo>
                    <a:pt x="1304" y="529"/>
                  </a:lnTo>
                  <a:lnTo>
                    <a:pt x="1304" y="529"/>
                  </a:lnTo>
                  <a:lnTo>
                    <a:pt x="1310" y="546"/>
                  </a:lnTo>
                  <a:lnTo>
                    <a:pt x="1318" y="562"/>
                  </a:lnTo>
                  <a:lnTo>
                    <a:pt x="1334" y="593"/>
                  </a:lnTo>
                  <a:lnTo>
                    <a:pt x="1351" y="624"/>
                  </a:lnTo>
                  <a:lnTo>
                    <a:pt x="1368" y="654"/>
                  </a:lnTo>
                  <a:lnTo>
                    <a:pt x="1368" y="654"/>
                  </a:lnTo>
                  <a:lnTo>
                    <a:pt x="1373" y="667"/>
                  </a:lnTo>
                  <a:lnTo>
                    <a:pt x="1378" y="678"/>
                  </a:lnTo>
                  <a:lnTo>
                    <a:pt x="1385" y="703"/>
                  </a:lnTo>
                  <a:lnTo>
                    <a:pt x="1389" y="715"/>
                  </a:lnTo>
                  <a:lnTo>
                    <a:pt x="1394" y="726"/>
                  </a:lnTo>
                  <a:lnTo>
                    <a:pt x="1400" y="735"/>
                  </a:lnTo>
                  <a:lnTo>
                    <a:pt x="1408" y="743"/>
                  </a:lnTo>
                  <a:lnTo>
                    <a:pt x="1408" y="743"/>
                  </a:lnTo>
                  <a:lnTo>
                    <a:pt x="1410" y="733"/>
                  </a:lnTo>
                  <a:lnTo>
                    <a:pt x="1409" y="724"/>
                  </a:lnTo>
                  <a:lnTo>
                    <a:pt x="1408" y="716"/>
                  </a:lnTo>
                  <a:lnTo>
                    <a:pt x="1404" y="708"/>
                  </a:lnTo>
                  <a:lnTo>
                    <a:pt x="1396" y="692"/>
                  </a:lnTo>
                  <a:lnTo>
                    <a:pt x="1387" y="676"/>
                  </a:lnTo>
                  <a:lnTo>
                    <a:pt x="1387" y="676"/>
                  </a:lnTo>
                  <a:close/>
                  <a:moveTo>
                    <a:pt x="1262" y="610"/>
                  </a:moveTo>
                  <a:lnTo>
                    <a:pt x="1262" y="610"/>
                  </a:lnTo>
                  <a:lnTo>
                    <a:pt x="1258" y="595"/>
                  </a:lnTo>
                  <a:lnTo>
                    <a:pt x="1253" y="580"/>
                  </a:lnTo>
                  <a:lnTo>
                    <a:pt x="1251" y="572"/>
                  </a:lnTo>
                  <a:lnTo>
                    <a:pt x="1248" y="567"/>
                  </a:lnTo>
                  <a:lnTo>
                    <a:pt x="1244" y="562"/>
                  </a:lnTo>
                  <a:lnTo>
                    <a:pt x="1237" y="559"/>
                  </a:lnTo>
                  <a:lnTo>
                    <a:pt x="1237" y="559"/>
                  </a:lnTo>
                  <a:lnTo>
                    <a:pt x="1236" y="561"/>
                  </a:lnTo>
                  <a:lnTo>
                    <a:pt x="1233" y="563"/>
                  </a:lnTo>
                  <a:lnTo>
                    <a:pt x="1227" y="564"/>
                  </a:lnTo>
                  <a:lnTo>
                    <a:pt x="1223" y="565"/>
                  </a:lnTo>
                  <a:lnTo>
                    <a:pt x="1220" y="567"/>
                  </a:lnTo>
                  <a:lnTo>
                    <a:pt x="1219" y="569"/>
                  </a:lnTo>
                  <a:lnTo>
                    <a:pt x="1218" y="574"/>
                  </a:lnTo>
                  <a:lnTo>
                    <a:pt x="1218" y="574"/>
                  </a:lnTo>
                  <a:lnTo>
                    <a:pt x="1225" y="584"/>
                  </a:lnTo>
                  <a:lnTo>
                    <a:pt x="1231" y="597"/>
                  </a:lnTo>
                  <a:lnTo>
                    <a:pt x="1243" y="623"/>
                  </a:lnTo>
                  <a:lnTo>
                    <a:pt x="1266" y="680"/>
                  </a:lnTo>
                  <a:lnTo>
                    <a:pt x="1278" y="707"/>
                  </a:lnTo>
                  <a:lnTo>
                    <a:pt x="1284" y="721"/>
                  </a:lnTo>
                  <a:lnTo>
                    <a:pt x="1292" y="734"/>
                  </a:lnTo>
                  <a:lnTo>
                    <a:pt x="1299" y="747"/>
                  </a:lnTo>
                  <a:lnTo>
                    <a:pt x="1308" y="759"/>
                  </a:lnTo>
                  <a:lnTo>
                    <a:pt x="1317" y="769"/>
                  </a:lnTo>
                  <a:lnTo>
                    <a:pt x="1326" y="780"/>
                  </a:lnTo>
                  <a:lnTo>
                    <a:pt x="1326" y="780"/>
                  </a:lnTo>
                  <a:lnTo>
                    <a:pt x="1325" y="768"/>
                  </a:lnTo>
                  <a:lnTo>
                    <a:pt x="1323" y="757"/>
                  </a:lnTo>
                  <a:lnTo>
                    <a:pt x="1321" y="745"/>
                  </a:lnTo>
                  <a:lnTo>
                    <a:pt x="1318" y="734"/>
                  </a:lnTo>
                  <a:lnTo>
                    <a:pt x="1309" y="713"/>
                  </a:lnTo>
                  <a:lnTo>
                    <a:pt x="1301" y="691"/>
                  </a:lnTo>
                  <a:lnTo>
                    <a:pt x="1280" y="651"/>
                  </a:lnTo>
                  <a:lnTo>
                    <a:pt x="1271" y="630"/>
                  </a:lnTo>
                  <a:lnTo>
                    <a:pt x="1262" y="610"/>
                  </a:lnTo>
                  <a:lnTo>
                    <a:pt x="1262" y="610"/>
                  </a:lnTo>
                  <a:close/>
                  <a:moveTo>
                    <a:pt x="894" y="822"/>
                  </a:moveTo>
                  <a:lnTo>
                    <a:pt x="894" y="822"/>
                  </a:lnTo>
                  <a:lnTo>
                    <a:pt x="887" y="829"/>
                  </a:lnTo>
                  <a:lnTo>
                    <a:pt x="881" y="837"/>
                  </a:lnTo>
                  <a:lnTo>
                    <a:pt x="871" y="855"/>
                  </a:lnTo>
                  <a:lnTo>
                    <a:pt x="863" y="873"/>
                  </a:lnTo>
                  <a:lnTo>
                    <a:pt x="856" y="893"/>
                  </a:lnTo>
                  <a:lnTo>
                    <a:pt x="856" y="893"/>
                  </a:lnTo>
                  <a:lnTo>
                    <a:pt x="870" y="898"/>
                  </a:lnTo>
                  <a:lnTo>
                    <a:pt x="885" y="902"/>
                  </a:lnTo>
                  <a:lnTo>
                    <a:pt x="900" y="905"/>
                  </a:lnTo>
                  <a:lnTo>
                    <a:pt x="915" y="909"/>
                  </a:lnTo>
                  <a:lnTo>
                    <a:pt x="931" y="911"/>
                  </a:lnTo>
                  <a:lnTo>
                    <a:pt x="947" y="913"/>
                  </a:lnTo>
                  <a:lnTo>
                    <a:pt x="979" y="914"/>
                  </a:lnTo>
                  <a:lnTo>
                    <a:pt x="1013" y="913"/>
                  </a:lnTo>
                  <a:lnTo>
                    <a:pt x="1045" y="912"/>
                  </a:lnTo>
                  <a:lnTo>
                    <a:pt x="1076" y="909"/>
                  </a:lnTo>
                  <a:lnTo>
                    <a:pt x="1105" y="905"/>
                  </a:lnTo>
                  <a:lnTo>
                    <a:pt x="1105" y="905"/>
                  </a:lnTo>
                  <a:lnTo>
                    <a:pt x="1127" y="902"/>
                  </a:lnTo>
                  <a:lnTo>
                    <a:pt x="1150" y="898"/>
                  </a:lnTo>
                  <a:lnTo>
                    <a:pt x="1171" y="894"/>
                  </a:lnTo>
                  <a:lnTo>
                    <a:pt x="1191" y="888"/>
                  </a:lnTo>
                  <a:lnTo>
                    <a:pt x="1212" y="882"/>
                  </a:lnTo>
                  <a:lnTo>
                    <a:pt x="1231" y="875"/>
                  </a:lnTo>
                  <a:lnTo>
                    <a:pt x="1249" y="869"/>
                  </a:lnTo>
                  <a:lnTo>
                    <a:pt x="1267" y="860"/>
                  </a:lnTo>
                  <a:lnTo>
                    <a:pt x="1267" y="860"/>
                  </a:lnTo>
                  <a:lnTo>
                    <a:pt x="1251" y="832"/>
                  </a:lnTo>
                  <a:lnTo>
                    <a:pt x="1236" y="799"/>
                  </a:lnTo>
                  <a:lnTo>
                    <a:pt x="1205" y="734"/>
                  </a:lnTo>
                  <a:lnTo>
                    <a:pt x="1146" y="605"/>
                  </a:lnTo>
                  <a:lnTo>
                    <a:pt x="1146" y="605"/>
                  </a:lnTo>
                  <a:lnTo>
                    <a:pt x="1128" y="615"/>
                  </a:lnTo>
                  <a:lnTo>
                    <a:pt x="1110" y="627"/>
                  </a:lnTo>
                  <a:lnTo>
                    <a:pt x="1075" y="651"/>
                  </a:lnTo>
                  <a:lnTo>
                    <a:pt x="1041" y="675"/>
                  </a:lnTo>
                  <a:lnTo>
                    <a:pt x="1010" y="703"/>
                  </a:lnTo>
                  <a:lnTo>
                    <a:pt x="979" y="731"/>
                  </a:lnTo>
                  <a:lnTo>
                    <a:pt x="949" y="761"/>
                  </a:lnTo>
                  <a:lnTo>
                    <a:pt x="922" y="791"/>
                  </a:lnTo>
                  <a:lnTo>
                    <a:pt x="894" y="822"/>
                  </a:lnTo>
                  <a:lnTo>
                    <a:pt x="894" y="822"/>
                  </a:lnTo>
                  <a:close/>
                  <a:moveTo>
                    <a:pt x="625" y="1662"/>
                  </a:moveTo>
                  <a:lnTo>
                    <a:pt x="625" y="1662"/>
                  </a:lnTo>
                  <a:lnTo>
                    <a:pt x="623" y="1659"/>
                  </a:lnTo>
                  <a:lnTo>
                    <a:pt x="621" y="1656"/>
                  </a:lnTo>
                  <a:lnTo>
                    <a:pt x="616" y="1646"/>
                  </a:lnTo>
                  <a:lnTo>
                    <a:pt x="611" y="1636"/>
                  </a:lnTo>
                  <a:lnTo>
                    <a:pt x="607" y="1631"/>
                  </a:lnTo>
                  <a:lnTo>
                    <a:pt x="604" y="1628"/>
                  </a:lnTo>
                  <a:lnTo>
                    <a:pt x="604" y="1628"/>
                  </a:lnTo>
                  <a:lnTo>
                    <a:pt x="600" y="1612"/>
                  </a:lnTo>
                  <a:lnTo>
                    <a:pt x="597" y="1597"/>
                  </a:lnTo>
                  <a:lnTo>
                    <a:pt x="592" y="1584"/>
                  </a:lnTo>
                  <a:lnTo>
                    <a:pt x="586" y="1572"/>
                  </a:lnTo>
                  <a:lnTo>
                    <a:pt x="575" y="1549"/>
                  </a:lnTo>
                  <a:lnTo>
                    <a:pt x="569" y="1536"/>
                  </a:lnTo>
                  <a:lnTo>
                    <a:pt x="564" y="1522"/>
                  </a:lnTo>
                  <a:lnTo>
                    <a:pt x="564" y="1522"/>
                  </a:lnTo>
                  <a:lnTo>
                    <a:pt x="559" y="1518"/>
                  </a:lnTo>
                  <a:lnTo>
                    <a:pt x="554" y="1514"/>
                  </a:lnTo>
                  <a:lnTo>
                    <a:pt x="547" y="1503"/>
                  </a:lnTo>
                  <a:lnTo>
                    <a:pt x="540" y="1493"/>
                  </a:lnTo>
                  <a:lnTo>
                    <a:pt x="532" y="1483"/>
                  </a:lnTo>
                  <a:lnTo>
                    <a:pt x="532" y="1483"/>
                  </a:lnTo>
                  <a:lnTo>
                    <a:pt x="531" y="1478"/>
                  </a:lnTo>
                  <a:lnTo>
                    <a:pt x="530" y="1474"/>
                  </a:lnTo>
                  <a:lnTo>
                    <a:pt x="527" y="1471"/>
                  </a:lnTo>
                  <a:lnTo>
                    <a:pt x="526" y="1465"/>
                  </a:lnTo>
                  <a:lnTo>
                    <a:pt x="526" y="1465"/>
                  </a:lnTo>
                  <a:lnTo>
                    <a:pt x="518" y="1454"/>
                  </a:lnTo>
                  <a:lnTo>
                    <a:pt x="510" y="1441"/>
                  </a:lnTo>
                  <a:lnTo>
                    <a:pt x="503" y="1427"/>
                  </a:lnTo>
                  <a:lnTo>
                    <a:pt x="496" y="1412"/>
                  </a:lnTo>
                  <a:lnTo>
                    <a:pt x="490" y="1398"/>
                  </a:lnTo>
                  <a:lnTo>
                    <a:pt x="484" y="1384"/>
                  </a:lnTo>
                  <a:lnTo>
                    <a:pt x="475" y="1371"/>
                  </a:lnTo>
                  <a:lnTo>
                    <a:pt x="471" y="1366"/>
                  </a:lnTo>
                  <a:lnTo>
                    <a:pt x="465" y="1360"/>
                  </a:lnTo>
                  <a:lnTo>
                    <a:pt x="465" y="1360"/>
                  </a:lnTo>
                  <a:lnTo>
                    <a:pt x="439" y="1309"/>
                  </a:lnTo>
                  <a:lnTo>
                    <a:pt x="413" y="1259"/>
                  </a:lnTo>
                  <a:lnTo>
                    <a:pt x="388" y="1206"/>
                  </a:lnTo>
                  <a:lnTo>
                    <a:pt x="365" y="1154"/>
                  </a:lnTo>
                  <a:lnTo>
                    <a:pt x="365" y="1154"/>
                  </a:lnTo>
                  <a:lnTo>
                    <a:pt x="348" y="1115"/>
                  </a:lnTo>
                  <a:lnTo>
                    <a:pt x="329" y="1078"/>
                  </a:lnTo>
                  <a:lnTo>
                    <a:pt x="291" y="1004"/>
                  </a:lnTo>
                  <a:lnTo>
                    <a:pt x="272" y="966"/>
                  </a:lnTo>
                  <a:lnTo>
                    <a:pt x="254" y="929"/>
                  </a:lnTo>
                  <a:lnTo>
                    <a:pt x="237" y="890"/>
                  </a:lnTo>
                  <a:lnTo>
                    <a:pt x="222" y="851"/>
                  </a:lnTo>
                  <a:lnTo>
                    <a:pt x="222" y="851"/>
                  </a:lnTo>
                  <a:lnTo>
                    <a:pt x="215" y="853"/>
                  </a:lnTo>
                  <a:lnTo>
                    <a:pt x="208" y="857"/>
                  </a:lnTo>
                  <a:lnTo>
                    <a:pt x="201" y="859"/>
                  </a:lnTo>
                  <a:lnTo>
                    <a:pt x="197" y="860"/>
                  </a:lnTo>
                  <a:lnTo>
                    <a:pt x="192" y="860"/>
                  </a:lnTo>
                  <a:lnTo>
                    <a:pt x="192" y="860"/>
                  </a:lnTo>
                  <a:lnTo>
                    <a:pt x="200" y="881"/>
                  </a:lnTo>
                  <a:lnTo>
                    <a:pt x="207" y="900"/>
                  </a:lnTo>
                  <a:lnTo>
                    <a:pt x="216" y="919"/>
                  </a:lnTo>
                  <a:lnTo>
                    <a:pt x="226" y="939"/>
                  </a:lnTo>
                  <a:lnTo>
                    <a:pt x="245" y="975"/>
                  </a:lnTo>
                  <a:lnTo>
                    <a:pt x="264" y="1010"/>
                  </a:lnTo>
                  <a:lnTo>
                    <a:pt x="264" y="1010"/>
                  </a:lnTo>
                  <a:lnTo>
                    <a:pt x="272" y="1029"/>
                  </a:lnTo>
                  <a:lnTo>
                    <a:pt x="279" y="1048"/>
                  </a:lnTo>
                  <a:lnTo>
                    <a:pt x="287" y="1066"/>
                  </a:lnTo>
                  <a:lnTo>
                    <a:pt x="296" y="1084"/>
                  </a:lnTo>
                  <a:lnTo>
                    <a:pt x="296" y="1084"/>
                  </a:lnTo>
                  <a:lnTo>
                    <a:pt x="327" y="1146"/>
                  </a:lnTo>
                  <a:lnTo>
                    <a:pt x="357" y="1208"/>
                  </a:lnTo>
                  <a:lnTo>
                    <a:pt x="417" y="1334"/>
                  </a:lnTo>
                  <a:lnTo>
                    <a:pt x="448" y="1395"/>
                  </a:lnTo>
                  <a:lnTo>
                    <a:pt x="479" y="1455"/>
                  </a:lnTo>
                  <a:lnTo>
                    <a:pt x="496" y="1485"/>
                  </a:lnTo>
                  <a:lnTo>
                    <a:pt x="512" y="1514"/>
                  </a:lnTo>
                  <a:lnTo>
                    <a:pt x="531" y="1541"/>
                  </a:lnTo>
                  <a:lnTo>
                    <a:pt x="549" y="1569"/>
                  </a:lnTo>
                  <a:lnTo>
                    <a:pt x="549" y="1569"/>
                  </a:lnTo>
                  <a:lnTo>
                    <a:pt x="553" y="1581"/>
                  </a:lnTo>
                  <a:lnTo>
                    <a:pt x="559" y="1593"/>
                  </a:lnTo>
                  <a:lnTo>
                    <a:pt x="570" y="1614"/>
                  </a:lnTo>
                  <a:lnTo>
                    <a:pt x="581" y="1637"/>
                  </a:lnTo>
                  <a:lnTo>
                    <a:pt x="586" y="1649"/>
                  </a:lnTo>
                  <a:lnTo>
                    <a:pt x="591" y="1660"/>
                  </a:lnTo>
                  <a:lnTo>
                    <a:pt x="591" y="1660"/>
                  </a:lnTo>
                  <a:lnTo>
                    <a:pt x="591" y="1662"/>
                  </a:lnTo>
                  <a:lnTo>
                    <a:pt x="590" y="1665"/>
                  </a:lnTo>
                  <a:lnTo>
                    <a:pt x="587" y="1668"/>
                  </a:lnTo>
                  <a:lnTo>
                    <a:pt x="586" y="1669"/>
                  </a:lnTo>
                  <a:lnTo>
                    <a:pt x="586" y="1671"/>
                  </a:lnTo>
                  <a:lnTo>
                    <a:pt x="586" y="1673"/>
                  </a:lnTo>
                  <a:lnTo>
                    <a:pt x="589" y="1675"/>
                  </a:lnTo>
                  <a:lnTo>
                    <a:pt x="589" y="1675"/>
                  </a:lnTo>
                  <a:lnTo>
                    <a:pt x="596" y="1677"/>
                  </a:lnTo>
                  <a:lnTo>
                    <a:pt x="601" y="1678"/>
                  </a:lnTo>
                  <a:lnTo>
                    <a:pt x="607" y="1677"/>
                  </a:lnTo>
                  <a:lnTo>
                    <a:pt x="611" y="1675"/>
                  </a:lnTo>
                  <a:lnTo>
                    <a:pt x="614" y="1673"/>
                  </a:lnTo>
                  <a:lnTo>
                    <a:pt x="618" y="1670"/>
                  </a:lnTo>
                  <a:lnTo>
                    <a:pt x="625" y="1662"/>
                  </a:lnTo>
                  <a:lnTo>
                    <a:pt x="625" y="1662"/>
                  </a:lnTo>
                  <a:close/>
                  <a:moveTo>
                    <a:pt x="107" y="930"/>
                  </a:moveTo>
                  <a:lnTo>
                    <a:pt x="107" y="930"/>
                  </a:lnTo>
                  <a:lnTo>
                    <a:pt x="118" y="954"/>
                  </a:lnTo>
                  <a:lnTo>
                    <a:pt x="131" y="976"/>
                  </a:lnTo>
                  <a:lnTo>
                    <a:pt x="131" y="976"/>
                  </a:lnTo>
                  <a:lnTo>
                    <a:pt x="154" y="1022"/>
                  </a:lnTo>
                  <a:lnTo>
                    <a:pt x="166" y="1046"/>
                  </a:lnTo>
                  <a:lnTo>
                    <a:pt x="177" y="1067"/>
                  </a:lnTo>
                  <a:lnTo>
                    <a:pt x="177" y="1067"/>
                  </a:lnTo>
                  <a:lnTo>
                    <a:pt x="203" y="1114"/>
                  </a:lnTo>
                  <a:lnTo>
                    <a:pt x="227" y="1161"/>
                  </a:lnTo>
                  <a:lnTo>
                    <a:pt x="250" y="1210"/>
                  </a:lnTo>
                  <a:lnTo>
                    <a:pt x="273" y="1258"/>
                  </a:lnTo>
                  <a:lnTo>
                    <a:pt x="317" y="1354"/>
                  </a:lnTo>
                  <a:lnTo>
                    <a:pt x="339" y="1402"/>
                  </a:lnTo>
                  <a:lnTo>
                    <a:pt x="363" y="1448"/>
                  </a:lnTo>
                  <a:lnTo>
                    <a:pt x="363" y="1448"/>
                  </a:lnTo>
                  <a:lnTo>
                    <a:pt x="373" y="1472"/>
                  </a:lnTo>
                  <a:lnTo>
                    <a:pt x="384" y="1496"/>
                  </a:lnTo>
                  <a:lnTo>
                    <a:pt x="402" y="1545"/>
                  </a:lnTo>
                  <a:lnTo>
                    <a:pt x="412" y="1568"/>
                  </a:lnTo>
                  <a:lnTo>
                    <a:pt x="423" y="1592"/>
                  </a:lnTo>
                  <a:lnTo>
                    <a:pt x="434" y="1614"/>
                  </a:lnTo>
                  <a:lnTo>
                    <a:pt x="448" y="1636"/>
                  </a:lnTo>
                  <a:lnTo>
                    <a:pt x="448" y="1636"/>
                  </a:lnTo>
                  <a:lnTo>
                    <a:pt x="448" y="1641"/>
                  </a:lnTo>
                  <a:lnTo>
                    <a:pt x="448" y="1649"/>
                  </a:lnTo>
                  <a:lnTo>
                    <a:pt x="451" y="1657"/>
                  </a:lnTo>
                  <a:lnTo>
                    <a:pt x="455" y="1667"/>
                  </a:lnTo>
                  <a:lnTo>
                    <a:pt x="460" y="1674"/>
                  </a:lnTo>
                  <a:lnTo>
                    <a:pt x="463" y="1676"/>
                  </a:lnTo>
                  <a:lnTo>
                    <a:pt x="468" y="1680"/>
                  </a:lnTo>
                  <a:lnTo>
                    <a:pt x="471" y="1681"/>
                  </a:lnTo>
                  <a:lnTo>
                    <a:pt x="475" y="1682"/>
                  </a:lnTo>
                  <a:lnTo>
                    <a:pt x="480" y="1682"/>
                  </a:lnTo>
                  <a:lnTo>
                    <a:pt x="485" y="1680"/>
                  </a:lnTo>
                  <a:lnTo>
                    <a:pt x="485" y="1680"/>
                  </a:lnTo>
                  <a:lnTo>
                    <a:pt x="486" y="1671"/>
                  </a:lnTo>
                  <a:lnTo>
                    <a:pt x="486" y="1664"/>
                  </a:lnTo>
                  <a:lnTo>
                    <a:pt x="486" y="1657"/>
                  </a:lnTo>
                  <a:lnTo>
                    <a:pt x="484" y="1651"/>
                  </a:lnTo>
                  <a:lnTo>
                    <a:pt x="480" y="1637"/>
                  </a:lnTo>
                  <a:lnTo>
                    <a:pt x="475" y="1621"/>
                  </a:lnTo>
                  <a:lnTo>
                    <a:pt x="475" y="1621"/>
                  </a:lnTo>
                  <a:lnTo>
                    <a:pt x="464" y="1604"/>
                  </a:lnTo>
                  <a:lnTo>
                    <a:pt x="454" y="1586"/>
                  </a:lnTo>
                  <a:lnTo>
                    <a:pt x="445" y="1568"/>
                  </a:lnTo>
                  <a:lnTo>
                    <a:pt x="435" y="1550"/>
                  </a:lnTo>
                  <a:lnTo>
                    <a:pt x="419" y="1514"/>
                  </a:lnTo>
                  <a:lnTo>
                    <a:pt x="401" y="1478"/>
                  </a:lnTo>
                  <a:lnTo>
                    <a:pt x="401" y="1478"/>
                  </a:lnTo>
                  <a:lnTo>
                    <a:pt x="385" y="1445"/>
                  </a:lnTo>
                  <a:lnTo>
                    <a:pt x="377" y="1429"/>
                  </a:lnTo>
                  <a:lnTo>
                    <a:pt x="369" y="1412"/>
                  </a:lnTo>
                  <a:lnTo>
                    <a:pt x="369" y="1412"/>
                  </a:lnTo>
                  <a:lnTo>
                    <a:pt x="362" y="1395"/>
                  </a:lnTo>
                  <a:lnTo>
                    <a:pt x="352" y="1379"/>
                  </a:lnTo>
                  <a:lnTo>
                    <a:pt x="342" y="1362"/>
                  </a:lnTo>
                  <a:lnTo>
                    <a:pt x="333" y="1346"/>
                  </a:lnTo>
                  <a:lnTo>
                    <a:pt x="333" y="1346"/>
                  </a:lnTo>
                  <a:lnTo>
                    <a:pt x="324" y="1327"/>
                  </a:lnTo>
                  <a:lnTo>
                    <a:pt x="318" y="1309"/>
                  </a:lnTo>
                  <a:lnTo>
                    <a:pt x="303" y="1272"/>
                  </a:lnTo>
                  <a:lnTo>
                    <a:pt x="303" y="1272"/>
                  </a:lnTo>
                  <a:lnTo>
                    <a:pt x="288" y="1235"/>
                  </a:lnTo>
                  <a:lnTo>
                    <a:pt x="272" y="1200"/>
                  </a:lnTo>
                  <a:lnTo>
                    <a:pt x="239" y="1129"/>
                  </a:lnTo>
                  <a:lnTo>
                    <a:pt x="239" y="1129"/>
                  </a:lnTo>
                  <a:lnTo>
                    <a:pt x="231" y="1111"/>
                  </a:lnTo>
                  <a:lnTo>
                    <a:pt x="221" y="1095"/>
                  </a:lnTo>
                  <a:lnTo>
                    <a:pt x="202" y="1062"/>
                  </a:lnTo>
                  <a:lnTo>
                    <a:pt x="183" y="1029"/>
                  </a:lnTo>
                  <a:lnTo>
                    <a:pt x="174" y="1013"/>
                  </a:lnTo>
                  <a:lnTo>
                    <a:pt x="166" y="996"/>
                  </a:lnTo>
                  <a:lnTo>
                    <a:pt x="166" y="996"/>
                  </a:lnTo>
                  <a:lnTo>
                    <a:pt x="158" y="978"/>
                  </a:lnTo>
                  <a:lnTo>
                    <a:pt x="151" y="958"/>
                  </a:lnTo>
                  <a:lnTo>
                    <a:pt x="142" y="936"/>
                  </a:lnTo>
                  <a:lnTo>
                    <a:pt x="133" y="915"/>
                  </a:lnTo>
                  <a:lnTo>
                    <a:pt x="128" y="905"/>
                  </a:lnTo>
                  <a:lnTo>
                    <a:pt x="123" y="896"/>
                  </a:lnTo>
                  <a:lnTo>
                    <a:pt x="117" y="887"/>
                  </a:lnTo>
                  <a:lnTo>
                    <a:pt x="111" y="881"/>
                  </a:lnTo>
                  <a:lnTo>
                    <a:pt x="105" y="875"/>
                  </a:lnTo>
                  <a:lnTo>
                    <a:pt x="97" y="871"/>
                  </a:lnTo>
                  <a:lnTo>
                    <a:pt x="90" y="869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7" y="884"/>
                  </a:lnTo>
                  <a:lnTo>
                    <a:pt x="93" y="899"/>
                  </a:lnTo>
                  <a:lnTo>
                    <a:pt x="107" y="930"/>
                  </a:lnTo>
                  <a:lnTo>
                    <a:pt x="107" y="930"/>
                  </a:lnTo>
                  <a:close/>
                  <a:moveTo>
                    <a:pt x="168" y="873"/>
                  </a:moveTo>
                  <a:lnTo>
                    <a:pt x="168" y="873"/>
                  </a:lnTo>
                  <a:lnTo>
                    <a:pt x="161" y="873"/>
                  </a:lnTo>
                  <a:lnTo>
                    <a:pt x="155" y="872"/>
                  </a:lnTo>
                  <a:lnTo>
                    <a:pt x="147" y="871"/>
                  </a:lnTo>
                  <a:lnTo>
                    <a:pt x="143" y="872"/>
                  </a:lnTo>
                  <a:lnTo>
                    <a:pt x="139" y="873"/>
                  </a:lnTo>
                  <a:lnTo>
                    <a:pt x="139" y="873"/>
                  </a:lnTo>
                  <a:lnTo>
                    <a:pt x="146" y="900"/>
                  </a:lnTo>
                  <a:lnTo>
                    <a:pt x="156" y="926"/>
                  </a:lnTo>
                  <a:lnTo>
                    <a:pt x="168" y="951"/>
                  </a:lnTo>
                  <a:lnTo>
                    <a:pt x="180" y="977"/>
                  </a:lnTo>
                  <a:lnTo>
                    <a:pt x="205" y="1026"/>
                  </a:lnTo>
                  <a:lnTo>
                    <a:pt x="232" y="1075"/>
                  </a:lnTo>
                  <a:lnTo>
                    <a:pt x="232" y="1075"/>
                  </a:lnTo>
                  <a:lnTo>
                    <a:pt x="246" y="1101"/>
                  </a:lnTo>
                  <a:lnTo>
                    <a:pt x="260" y="1129"/>
                  </a:lnTo>
                  <a:lnTo>
                    <a:pt x="286" y="1184"/>
                  </a:lnTo>
                  <a:lnTo>
                    <a:pt x="310" y="1238"/>
                  </a:lnTo>
                  <a:lnTo>
                    <a:pt x="334" y="1293"/>
                  </a:lnTo>
                  <a:lnTo>
                    <a:pt x="358" y="1349"/>
                  </a:lnTo>
                  <a:lnTo>
                    <a:pt x="384" y="1402"/>
                  </a:lnTo>
                  <a:lnTo>
                    <a:pt x="398" y="1430"/>
                  </a:lnTo>
                  <a:lnTo>
                    <a:pt x="412" y="1457"/>
                  </a:lnTo>
                  <a:lnTo>
                    <a:pt x="427" y="1484"/>
                  </a:lnTo>
                  <a:lnTo>
                    <a:pt x="443" y="1510"/>
                  </a:lnTo>
                  <a:lnTo>
                    <a:pt x="443" y="1510"/>
                  </a:lnTo>
                  <a:lnTo>
                    <a:pt x="454" y="1536"/>
                  </a:lnTo>
                  <a:lnTo>
                    <a:pt x="464" y="1561"/>
                  </a:lnTo>
                  <a:lnTo>
                    <a:pt x="478" y="1584"/>
                  </a:lnTo>
                  <a:lnTo>
                    <a:pt x="492" y="1609"/>
                  </a:lnTo>
                  <a:lnTo>
                    <a:pt x="492" y="1609"/>
                  </a:lnTo>
                  <a:lnTo>
                    <a:pt x="499" y="1607"/>
                  </a:lnTo>
                  <a:lnTo>
                    <a:pt x="506" y="1607"/>
                  </a:lnTo>
                  <a:lnTo>
                    <a:pt x="519" y="1608"/>
                  </a:lnTo>
                  <a:lnTo>
                    <a:pt x="524" y="1609"/>
                  </a:lnTo>
                  <a:lnTo>
                    <a:pt x="531" y="1610"/>
                  </a:lnTo>
                  <a:lnTo>
                    <a:pt x="536" y="1609"/>
                  </a:lnTo>
                  <a:lnTo>
                    <a:pt x="541" y="1606"/>
                  </a:lnTo>
                  <a:lnTo>
                    <a:pt x="541" y="1606"/>
                  </a:lnTo>
                  <a:lnTo>
                    <a:pt x="517" y="1562"/>
                  </a:lnTo>
                  <a:lnTo>
                    <a:pt x="492" y="1518"/>
                  </a:lnTo>
                  <a:lnTo>
                    <a:pt x="444" y="1427"/>
                  </a:lnTo>
                  <a:lnTo>
                    <a:pt x="398" y="1335"/>
                  </a:lnTo>
                  <a:lnTo>
                    <a:pt x="352" y="1243"/>
                  </a:lnTo>
                  <a:lnTo>
                    <a:pt x="262" y="1056"/>
                  </a:lnTo>
                  <a:lnTo>
                    <a:pt x="215" y="964"/>
                  </a:lnTo>
                  <a:lnTo>
                    <a:pt x="168" y="873"/>
                  </a:lnTo>
                  <a:lnTo>
                    <a:pt x="168" y="873"/>
                  </a:lnTo>
                  <a:close/>
                  <a:moveTo>
                    <a:pt x="714" y="917"/>
                  </a:moveTo>
                  <a:lnTo>
                    <a:pt x="714" y="917"/>
                  </a:lnTo>
                  <a:lnTo>
                    <a:pt x="700" y="924"/>
                  </a:lnTo>
                  <a:lnTo>
                    <a:pt x="687" y="930"/>
                  </a:lnTo>
                  <a:lnTo>
                    <a:pt x="682" y="934"/>
                  </a:lnTo>
                  <a:lnTo>
                    <a:pt x="677" y="939"/>
                  </a:lnTo>
                  <a:lnTo>
                    <a:pt x="673" y="944"/>
                  </a:lnTo>
                  <a:lnTo>
                    <a:pt x="670" y="948"/>
                  </a:lnTo>
                  <a:lnTo>
                    <a:pt x="667" y="955"/>
                  </a:lnTo>
                  <a:lnTo>
                    <a:pt x="665" y="960"/>
                  </a:lnTo>
                  <a:lnTo>
                    <a:pt x="663" y="966"/>
                  </a:lnTo>
                  <a:lnTo>
                    <a:pt x="662" y="973"/>
                  </a:lnTo>
                  <a:lnTo>
                    <a:pt x="662" y="980"/>
                  </a:lnTo>
                  <a:lnTo>
                    <a:pt x="663" y="988"/>
                  </a:lnTo>
                  <a:lnTo>
                    <a:pt x="665" y="995"/>
                  </a:lnTo>
                  <a:lnTo>
                    <a:pt x="667" y="1004"/>
                  </a:lnTo>
                  <a:lnTo>
                    <a:pt x="667" y="1004"/>
                  </a:lnTo>
                  <a:lnTo>
                    <a:pt x="673" y="1017"/>
                  </a:lnTo>
                  <a:lnTo>
                    <a:pt x="680" y="1031"/>
                  </a:lnTo>
                  <a:lnTo>
                    <a:pt x="687" y="1045"/>
                  </a:lnTo>
                  <a:lnTo>
                    <a:pt x="695" y="1060"/>
                  </a:lnTo>
                  <a:lnTo>
                    <a:pt x="695" y="1060"/>
                  </a:lnTo>
                  <a:lnTo>
                    <a:pt x="705" y="1092"/>
                  </a:lnTo>
                  <a:lnTo>
                    <a:pt x="715" y="1123"/>
                  </a:lnTo>
                  <a:lnTo>
                    <a:pt x="726" y="1153"/>
                  </a:lnTo>
                  <a:lnTo>
                    <a:pt x="738" y="1183"/>
                  </a:lnTo>
                  <a:lnTo>
                    <a:pt x="738" y="1183"/>
                  </a:lnTo>
                  <a:lnTo>
                    <a:pt x="765" y="1240"/>
                  </a:lnTo>
                  <a:lnTo>
                    <a:pt x="794" y="1297"/>
                  </a:lnTo>
                  <a:lnTo>
                    <a:pt x="823" y="1354"/>
                  </a:lnTo>
                  <a:lnTo>
                    <a:pt x="854" y="1407"/>
                  </a:lnTo>
                  <a:lnTo>
                    <a:pt x="854" y="1407"/>
                  </a:lnTo>
                  <a:lnTo>
                    <a:pt x="858" y="1411"/>
                  </a:lnTo>
                  <a:lnTo>
                    <a:pt x="864" y="1414"/>
                  </a:lnTo>
                  <a:lnTo>
                    <a:pt x="875" y="1418"/>
                  </a:lnTo>
                  <a:lnTo>
                    <a:pt x="890" y="1423"/>
                  </a:lnTo>
                  <a:lnTo>
                    <a:pt x="905" y="1425"/>
                  </a:lnTo>
                  <a:lnTo>
                    <a:pt x="922" y="1427"/>
                  </a:lnTo>
                  <a:lnTo>
                    <a:pt x="938" y="1427"/>
                  </a:lnTo>
                  <a:lnTo>
                    <a:pt x="954" y="1426"/>
                  </a:lnTo>
                  <a:lnTo>
                    <a:pt x="970" y="1424"/>
                  </a:lnTo>
                  <a:lnTo>
                    <a:pt x="970" y="1424"/>
                  </a:lnTo>
                  <a:lnTo>
                    <a:pt x="970" y="1420"/>
                  </a:lnTo>
                  <a:lnTo>
                    <a:pt x="968" y="1418"/>
                  </a:lnTo>
                  <a:lnTo>
                    <a:pt x="966" y="1416"/>
                  </a:lnTo>
                  <a:lnTo>
                    <a:pt x="968" y="1412"/>
                  </a:lnTo>
                  <a:lnTo>
                    <a:pt x="968" y="1412"/>
                  </a:lnTo>
                  <a:lnTo>
                    <a:pt x="961" y="1414"/>
                  </a:lnTo>
                  <a:lnTo>
                    <a:pt x="954" y="1417"/>
                  </a:lnTo>
                  <a:lnTo>
                    <a:pt x="950" y="1418"/>
                  </a:lnTo>
                  <a:lnTo>
                    <a:pt x="947" y="1419"/>
                  </a:lnTo>
                  <a:lnTo>
                    <a:pt x="944" y="1418"/>
                  </a:lnTo>
                  <a:lnTo>
                    <a:pt x="940" y="1416"/>
                  </a:lnTo>
                  <a:lnTo>
                    <a:pt x="940" y="1416"/>
                  </a:lnTo>
                  <a:lnTo>
                    <a:pt x="942" y="1412"/>
                  </a:lnTo>
                  <a:lnTo>
                    <a:pt x="944" y="1408"/>
                  </a:lnTo>
                  <a:lnTo>
                    <a:pt x="950" y="1400"/>
                  </a:lnTo>
                  <a:lnTo>
                    <a:pt x="956" y="1393"/>
                  </a:lnTo>
                  <a:lnTo>
                    <a:pt x="958" y="1387"/>
                  </a:lnTo>
                  <a:lnTo>
                    <a:pt x="960" y="1382"/>
                  </a:lnTo>
                  <a:lnTo>
                    <a:pt x="960" y="1382"/>
                  </a:lnTo>
                  <a:lnTo>
                    <a:pt x="957" y="1381"/>
                  </a:lnTo>
                  <a:lnTo>
                    <a:pt x="955" y="1380"/>
                  </a:lnTo>
                  <a:lnTo>
                    <a:pt x="949" y="1381"/>
                  </a:lnTo>
                  <a:lnTo>
                    <a:pt x="944" y="1383"/>
                  </a:lnTo>
                  <a:lnTo>
                    <a:pt x="940" y="1386"/>
                  </a:lnTo>
                  <a:lnTo>
                    <a:pt x="935" y="1388"/>
                  </a:lnTo>
                  <a:lnTo>
                    <a:pt x="931" y="1390"/>
                  </a:lnTo>
                  <a:lnTo>
                    <a:pt x="929" y="1390"/>
                  </a:lnTo>
                  <a:lnTo>
                    <a:pt x="927" y="1390"/>
                  </a:lnTo>
                  <a:lnTo>
                    <a:pt x="925" y="1389"/>
                  </a:lnTo>
                  <a:lnTo>
                    <a:pt x="923" y="1387"/>
                  </a:lnTo>
                  <a:lnTo>
                    <a:pt x="923" y="1387"/>
                  </a:lnTo>
                  <a:lnTo>
                    <a:pt x="924" y="1384"/>
                  </a:lnTo>
                  <a:lnTo>
                    <a:pt x="925" y="1381"/>
                  </a:lnTo>
                  <a:lnTo>
                    <a:pt x="928" y="1374"/>
                  </a:lnTo>
                  <a:lnTo>
                    <a:pt x="932" y="1370"/>
                  </a:lnTo>
                  <a:lnTo>
                    <a:pt x="938" y="1366"/>
                  </a:lnTo>
                  <a:lnTo>
                    <a:pt x="942" y="1362"/>
                  </a:lnTo>
                  <a:lnTo>
                    <a:pt x="945" y="1356"/>
                  </a:lnTo>
                  <a:lnTo>
                    <a:pt x="946" y="1354"/>
                  </a:lnTo>
                  <a:lnTo>
                    <a:pt x="945" y="1351"/>
                  </a:lnTo>
                  <a:lnTo>
                    <a:pt x="944" y="1349"/>
                  </a:lnTo>
                  <a:lnTo>
                    <a:pt x="943" y="1346"/>
                  </a:lnTo>
                  <a:lnTo>
                    <a:pt x="943" y="1346"/>
                  </a:lnTo>
                  <a:lnTo>
                    <a:pt x="935" y="1352"/>
                  </a:lnTo>
                  <a:lnTo>
                    <a:pt x="928" y="1358"/>
                  </a:lnTo>
                  <a:lnTo>
                    <a:pt x="924" y="1360"/>
                  </a:lnTo>
                  <a:lnTo>
                    <a:pt x="919" y="1363"/>
                  </a:lnTo>
                  <a:lnTo>
                    <a:pt x="915" y="1363"/>
                  </a:lnTo>
                  <a:lnTo>
                    <a:pt x="911" y="1363"/>
                  </a:lnTo>
                  <a:lnTo>
                    <a:pt x="911" y="1363"/>
                  </a:lnTo>
                  <a:lnTo>
                    <a:pt x="911" y="1355"/>
                  </a:lnTo>
                  <a:lnTo>
                    <a:pt x="913" y="1349"/>
                  </a:lnTo>
                  <a:lnTo>
                    <a:pt x="916" y="1343"/>
                  </a:lnTo>
                  <a:lnTo>
                    <a:pt x="920" y="1339"/>
                  </a:lnTo>
                  <a:lnTo>
                    <a:pt x="929" y="1331"/>
                  </a:lnTo>
                  <a:lnTo>
                    <a:pt x="932" y="1326"/>
                  </a:lnTo>
                  <a:lnTo>
                    <a:pt x="935" y="1321"/>
                  </a:lnTo>
                  <a:lnTo>
                    <a:pt x="935" y="1321"/>
                  </a:lnTo>
                  <a:lnTo>
                    <a:pt x="931" y="1313"/>
                  </a:lnTo>
                  <a:lnTo>
                    <a:pt x="928" y="1306"/>
                  </a:lnTo>
                  <a:lnTo>
                    <a:pt x="925" y="1298"/>
                  </a:lnTo>
                  <a:lnTo>
                    <a:pt x="920" y="1291"/>
                  </a:lnTo>
                  <a:lnTo>
                    <a:pt x="920" y="1291"/>
                  </a:lnTo>
                  <a:lnTo>
                    <a:pt x="913" y="1294"/>
                  </a:lnTo>
                  <a:lnTo>
                    <a:pt x="904" y="1298"/>
                  </a:lnTo>
                  <a:lnTo>
                    <a:pt x="888" y="1308"/>
                  </a:lnTo>
                  <a:lnTo>
                    <a:pt x="880" y="1312"/>
                  </a:lnTo>
                  <a:lnTo>
                    <a:pt x="871" y="1314"/>
                  </a:lnTo>
                  <a:lnTo>
                    <a:pt x="864" y="1316"/>
                  </a:lnTo>
                  <a:lnTo>
                    <a:pt x="860" y="1314"/>
                  </a:lnTo>
                  <a:lnTo>
                    <a:pt x="856" y="1313"/>
                  </a:lnTo>
                  <a:lnTo>
                    <a:pt x="856" y="1313"/>
                  </a:lnTo>
                  <a:lnTo>
                    <a:pt x="862" y="1307"/>
                  </a:lnTo>
                  <a:lnTo>
                    <a:pt x="868" y="1302"/>
                  </a:lnTo>
                  <a:lnTo>
                    <a:pt x="881" y="1291"/>
                  </a:lnTo>
                  <a:lnTo>
                    <a:pt x="895" y="1281"/>
                  </a:lnTo>
                  <a:lnTo>
                    <a:pt x="911" y="1274"/>
                  </a:lnTo>
                  <a:lnTo>
                    <a:pt x="911" y="1274"/>
                  </a:lnTo>
                  <a:lnTo>
                    <a:pt x="910" y="1269"/>
                  </a:lnTo>
                  <a:lnTo>
                    <a:pt x="908" y="1266"/>
                  </a:lnTo>
                  <a:lnTo>
                    <a:pt x="904" y="1263"/>
                  </a:lnTo>
                  <a:lnTo>
                    <a:pt x="903" y="1259"/>
                  </a:lnTo>
                  <a:lnTo>
                    <a:pt x="903" y="1259"/>
                  </a:lnTo>
                  <a:lnTo>
                    <a:pt x="899" y="1260"/>
                  </a:lnTo>
                  <a:lnTo>
                    <a:pt x="896" y="1261"/>
                  </a:lnTo>
                  <a:lnTo>
                    <a:pt x="888" y="1264"/>
                  </a:lnTo>
                  <a:lnTo>
                    <a:pt x="885" y="1266"/>
                  </a:lnTo>
                  <a:lnTo>
                    <a:pt x="881" y="1266"/>
                  </a:lnTo>
                  <a:lnTo>
                    <a:pt x="878" y="1266"/>
                  </a:lnTo>
                  <a:lnTo>
                    <a:pt x="873" y="1264"/>
                  </a:lnTo>
                  <a:lnTo>
                    <a:pt x="873" y="1264"/>
                  </a:lnTo>
                  <a:lnTo>
                    <a:pt x="873" y="1260"/>
                  </a:lnTo>
                  <a:lnTo>
                    <a:pt x="874" y="1257"/>
                  </a:lnTo>
                  <a:lnTo>
                    <a:pt x="877" y="1252"/>
                  </a:lnTo>
                  <a:lnTo>
                    <a:pt x="879" y="1249"/>
                  </a:lnTo>
                  <a:lnTo>
                    <a:pt x="886" y="1243"/>
                  </a:lnTo>
                  <a:lnTo>
                    <a:pt x="894" y="1237"/>
                  </a:lnTo>
                  <a:lnTo>
                    <a:pt x="894" y="1237"/>
                  </a:lnTo>
                  <a:lnTo>
                    <a:pt x="892" y="1236"/>
                  </a:lnTo>
                  <a:lnTo>
                    <a:pt x="890" y="1234"/>
                  </a:lnTo>
                  <a:lnTo>
                    <a:pt x="889" y="1232"/>
                  </a:lnTo>
                  <a:lnTo>
                    <a:pt x="888" y="1230"/>
                  </a:lnTo>
                  <a:lnTo>
                    <a:pt x="888" y="1230"/>
                  </a:lnTo>
                  <a:lnTo>
                    <a:pt x="887" y="1230"/>
                  </a:lnTo>
                  <a:lnTo>
                    <a:pt x="884" y="1231"/>
                  </a:lnTo>
                  <a:lnTo>
                    <a:pt x="874" y="1234"/>
                  </a:lnTo>
                  <a:lnTo>
                    <a:pt x="869" y="1235"/>
                  </a:lnTo>
                  <a:lnTo>
                    <a:pt x="864" y="1235"/>
                  </a:lnTo>
                  <a:lnTo>
                    <a:pt x="863" y="1234"/>
                  </a:lnTo>
                  <a:lnTo>
                    <a:pt x="860" y="1232"/>
                  </a:lnTo>
                  <a:lnTo>
                    <a:pt x="859" y="1230"/>
                  </a:lnTo>
                  <a:lnTo>
                    <a:pt x="859" y="1228"/>
                  </a:lnTo>
                  <a:lnTo>
                    <a:pt x="859" y="1228"/>
                  </a:lnTo>
                  <a:lnTo>
                    <a:pt x="859" y="1223"/>
                  </a:lnTo>
                  <a:lnTo>
                    <a:pt x="862" y="1220"/>
                  </a:lnTo>
                  <a:lnTo>
                    <a:pt x="865" y="1218"/>
                  </a:lnTo>
                  <a:lnTo>
                    <a:pt x="868" y="1217"/>
                  </a:lnTo>
                  <a:lnTo>
                    <a:pt x="871" y="1215"/>
                  </a:lnTo>
                  <a:lnTo>
                    <a:pt x="873" y="1213"/>
                  </a:lnTo>
                  <a:lnTo>
                    <a:pt x="875" y="1210"/>
                  </a:lnTo>
                  <a:lnTo>
                    <a:pt x="877" y="1205"/>
                  </a:lnTo>
                  <a:lnTo>
                    <a:pt x="877" y="1205"/>
                  </a:lnTo>
                  <a:lnTo>
                    <a:pt x="872" y="1206"/>
                  </a:lnTo>
                  <a:lnTo>
                    <a:pt x="868" y="1208"/>
                  </a:lnTo>
                  <a:lnTo>
                    <a:pt x="859" y="1213"/>
                  </a:lnTo>
                  <a:lnTo>
                    <a:pt x="855" y="1214"/>
                  </a:lnTo>
                  <a:lnTo>
                    <a:pt x="851" y="1215"/>
                  </a:lnTo>
                  <a:lnTo>
                    <a:pt x="847" y="1215"/>
                  </a:lnTo>
                  <a:lnTo>
                    <a:pt x="841" y="1213"/>
                  </a:lnTo>
                  <a:lnTo>
                    <a:pt x="841" y="1213"/>
                  </a:lnTo>
                  <a:lnTo>
                    <a:pt x="842" y="1206"/>
                  </a:lnTo>
                  <a:lnTo>
                    <a:pt x="845" y="1202"/>
                  </a:lnTo>
                  <a:lnTo>
                    <a:pt x="849" y="1197"/>
                  </a:lnTo>
                  <a:lnTo>
                    <a:pt x="852" y="1193"/>
                  </a:lnTo>
                  <a:lnTo>
                    <a:pt x="859" y="1186"/>
                  </a:lnTo>
                  <a:lnTo>
                    <a:pt x="860" y="1182"/>
                  </a:lnTo>
                  <a:lnTo>
                    <a:pt x="862" y="1178"/>
                  </a:lnTo>
                  <a:lnTo>
                    <a:pt x="862" y="1178"/>
                  </a:lnTo>
                  <a:lnTo>
                    <a:pt x="860" y="1177"/>
                  </a:lnTo>
                  <a:lnTo>
                    <a:pt x="858" y="1178"/>
                  </a:lnTo>
                  <a:lnTo>
                    <a:pt x="854" y="1181"/>
                  </a:lnTo>
                  <a:lnTo>
                    <a:pt x="844" y="1187"/>
                  </a:lnTo>
                  <a:lnTo>
                    <a:pt x="839" y="1190"/>
                  </a:lnTo>
                  <a:lnTo>
                    <a:pt x="834" y="1192"/>
                  </a:lnTo>
                  <a:lnTo>
                    <a:pt x="832" y="1192"/>
                  </a:lnTo>
                  <a:lnTo>
                    <a:pt x="829" y="1191"/>
                  </a:lnTo>
                  <a:lnTo>
                    <a:pt x="826" y="1190"/>
                  </a:lnTo>
                  <a:lnTo>
                    <a:pt x="824" y="1188"/>
                  </a:lnTo>
                  <a:lnTo>
                    <a:pt x="824" y="1188"/>
                  </a:lnTo>
                  <a:lnTo>
                    <a:pt x="830" y="1180"/>
                  </a:lnTo>
                  <a:lnTo>
                    <a:pt x="836" y="1171"/>
                  </a:lnTo>
                  <a:lnTo>
                    <a:pt x="849" y="1156"/>
                  </a:lnTo>
                  <a:lnTo>
                    <a:pt x="849" y="1156"/>
                  </a:lnTo>
                  <a:lnTo>
                    <a:pt x="844" y="1148"/>
                  </a:lnTo>
                  <a:lnTo>
                    <a:pt x="841" y="1139"/>
                  </a:lnTo>
                  <a:lnTo>
                    <a:pt x="841" y="1139"/>
                  </a:lnTo>
                  <a:lnTo>
                    <a:pt x="834" y="1140"/>
                  </a:lnTo>
                  <a:lnTo>
                    <a:pt x="826" y="1142"/>
                  </a:lnTo>
                  <a:lnTo>
                    <a:pt x="820" y="1145"/>
                  </a:lnTo>
                  <a:lnTo>
                    <a:pt x="814" y="1150"/>
                  </a:lnTo>
                  <a:lnTo>
                    <a:pt x="804" y="1158"/>
                  </a:lnTo>
                  <a:lnTo>
                    <a:pt x="793" y="1166"/>
                  </a:lnTo>
                  <a:lnTo>
                    <a:pt x="793" y="1166"/>
                  </a:lnTo>
                  <a:lnTo>
                    <a:pt x="792" y="1163"/>
                  </a:lnTo>
                  <a:lnTo>
                    <a:pt x="790" y="1162"/>
                  </a:lnTo>
                  <a:lnTo>
                    <a:pt x="789" y="1160"/>
                  </a:lnTo>
                  <a:lnTo>
                    <a:pt x="788" y="1158"/>
                  </a:lnTo>
                  <a:lnTo>
                    <a:pt x="788" y="1158"/>
                  </a:lnTo>
                  <a:lnTo>
                    <a:pt x="791" y="1151"/>
                  </a:lnTo>
                  <a:lnTo>
                    <a:pt x="795" y="1144"/>
                  </a:lnTo>
                  <a:lnTo>
                    <a:pt x="801" y="1139"/>
                  </a:lnTo>
                  <a:lnTo>
                    <a:pt x="807" y="1133"/>
                  </a:lnTo>
                  <a:lnTo>
                    <a:pt x="820" y="1126"/>
                  </a:lnTo>
                  <a:lnTo>
                    <a:pt x="825" y="1122"/>
                  </a:lnTo>
                  <a:lnTo>
                    <a:pt x="829" y="1116"/>
                  </a:lnTo>
                  <a:lnTo>
                    <a:pt x="829" y="1116"/>
                  </a:lnTo>
                  <a:lnTo>
                    <a:pt x="827" y="1115"/>
                  </a:lnTo>
                  <a:lnTo>
                    <a:pt x="827" y="1112"/>
                  </a:lnTo>
                  <a:lnTo>
                    <a:pt x="827" y="1112"/>
                  </a:lnTo>
                  <a:lnTo>
                    <a:pt x="824" y="1111"/>
                  </a:lnTo>
                  <a:lnTo>
                    <a:pt x="822" y="1110"/>
                  </a:lnTo>
                  <a:lnTo>
                    <a:pt x="816" y="1112"/>
                  </a:lnTo>
                  <a:lnTo>
                    <a:pt x="809" y="1115"/>
                  </a:lnTo>
                  <a:lnTo>
                    <a:pt x="803" y="1116"/>
                  </a:lnTo>
                  <a:lnTo>
                    <a:pt x="803" y="1116"/>
                  </a:lnTo>
                  <a:lnTo>
                    <a:pt x="801" y="1114"/>
                  </a:lnTo>
                  <a:lnTo>
                    <a:pt x="798" y="1112"/>
                  </a:lnTo>
                  <a:lnTo>
                    <a:pt x="797" y="1109"/>
                  </a:lnTo>
                  <a:lnTo>
                    <a:pt x="797" y="1105"/>
                  </a:lnTo>
                  <a:lnTo>
                    <a:pt x="797" y="1105"/>
                  </a:lnTo>
                  <a:lnTo>
                    <a:pt x="799" y="1102"/>
                  </a:lnTo>
                  <a:lnTo>
                    <a:pt x="802" y="1100"/>
                  </a:lnTo>
                  <a:lnTo>
                    <a:pt x="807" y="1097"/>
                  </a:lnTo>
                  <a:lnTo>
                    <a:pt x="811" y="1094"/>
                  </a:lnTo>
                  <a:lnTo>
                    <a:pt x="813" y="1092"/>
                  </a:lnTo>
                  <a:lnTo>
                    <a:pt x="814" y="1090"/>
                  </a:lnTo>
                  <a:lnTo>
                    <a:pt x="814" y="1090"/>
                  </a:lnTo>
                  <a:lnTo>
                    <a:pt x="813" y="1087"/>
                  </a:lnTo>
                  <a:lnTo>
                    <a:pt x="811" y="1086"/>
                  </a:lnTo>
                  <a:lnTo>
                    <a:pt x="807" y="1086"/>
                  </a:lnTo>
                  <a:lnTo>
                    <a:pt x="803" y="1089"/>
                  </a:lnTo>
                  <a:lnTo>
                    <a:pt x="797" y="1091"/>
                  </a:lnTo>
                  <a:lnTo>
                    <a:pt x="792" y="1094"/>
                  </a:lnTo>
                  <a:lnTo>
                    <a:pt x="787" y="1095"/>
                  </a:lnTo>
                  <a:lnTo>
                    <a:pt x="781" y="1095"/>
                  </a:lnTo>
                  <a:lnTo>
                    <a:pt x="778" y="1094"/>
                  </a:lnTo>
                  <a:lnTo>
                    <a:pt x="775" y="1092"/>
                  </a:lnTo>
                  <a:lnTo>
                    <a:pt x="775" y="1092"/>
                  </a:lnTo>
                  <a:lnTo>
                    <a:pt x="780" y="1084"/>
                  </a:lnTo>
                  <a:lnTo>
                    <a:pt x="786" y="1078"/>
                  </a:lnTo>
                  <a:lnTo>
                    <a:pt x="789" y="1075"/>
                  </a:lnTo>
                  <a:lnTo>
                    <a:pt x="793" y="1072"/>
                  </a:lnTo>
                  <a:lnTo>
                    <a:pt x="797" y="1070"/>
                  </a:lnTo>
                  <a:lnTo>
                    <a:pt x="803" y="1070"/>
                  </a:lnTo>
                  <a:lnTo>
                    <a:pt x="803" y="1070"/>
                  </a:lnTo>
                  <a:lnTo>
                    <a:pt x="802" y="1066"/>
                  </a:lnTo>
                  <a:lnTo>
                    <a:pt x="799" y="1062"/>
                  </a:lnTo>
                  <a:lnTo>
                    <a:pt x="796" y="1059"/>
                  </a:lnTo>
                  <a:lnTo>
                    <a:pt x="793" y="1057"/>
                  </a:lnTo>
                  <a:lnTo>
                    <a:pt x="793" y="1057"/>
                  </a:lnTo>
                  <a:lnTo>
                    <a:pt x="788" y="1063"/>
                  </a:lnTo>
                  <a:lnTo>
                    <a:pt x="783" y="1066"/>
                  </a:lnTo>
                  <a:lnTo>
                    <a:pt x="777" y="1069"/>
                  </a:lnTo>
                  <a:lnTo>
                    <a:pt x="768" y="1070"/>
                  </a:lnTo>
                  <a:lnTo>
                    <a:pt x="768" y="1070"/>
                  </a:lnTo>
                  <a:lnTo>
                    <a:pt x="769" y="1061"/>
                  </a:lnTo>
                  <a:lnTo>
                    <a:pt x="771" y="1056"/>
                  </a:lnTo>
                  <a:lnTo>
                    <a:pt x="773" y="1052"/>
                  </a:lnTo>
                  <a:lnTo>
                    <a:pt x="775" y="1049"/>
                  </a:lnTo>
                  <a:lnTo>
                    <a:pt x="778" y="1047"/>
                  </a:lnTo>
                  <a:lnTo>
                    <a:pt x="782" y="1046"/>
                  </a:lnTo>
                  <a:lnTo>
                    <a:pt x="788" y="1046"/>
                  </a:lnTo>
                  <a:lnTo>
                    <a:pt x="788" y="1046"/>
                  </a:lnTo>
                  <a:lnTo>
                    <a:pt x="786" y="1039"/>
                  </a:lnTo>
                  <a:lnTo>
                    <a:pt x="783" y="1034"/>
                  </a:lnTo>
                  <a:lnTo>
                    <a:pt x="781" y="1030"/>
                  </a:lnTo>
                  <a:lnTo>
                    <a:pt x="778" y="1025"/>
                  </a:lnTo>
                  <a:lnTo>
                    <a:pt x="778" y="1025"/>
                  </a:lnTo>
                  <a:lnTo>
                    <a:pt x="772" y="1031"/>
                  </a:lnTo>
                  <a:lnTo>
                    <a:pt x="764" y="1036"/>
                  </a:lnTo>
                  <a:lnTo>
                    <a:pt x="750" y="1049"/>
                  </a:lnTo>
                  <a:lnTo>
                    <a:pt x="744" y="1053"/>
                  </a:lnTo>
                  <a:lnTo>
                    <a:pt x="736" y="1056"/>
                  </a:lnTo>
                  <a:lnTo>
                    <a:pt x="733" y="1057"/>
                  </a:lnTo>
                  <a:lnTo>
                    <a:pt x="730" y="1057"/>
                  </a:lnTo>
                  <a:lnTo>
                    <a:pt x="727" y="1056"/>
                  </a:lnTo>
                  <a:lnTo>
                    <a:pt x="723" y="1055"/>
                  </a:lnTo>
                  <a:lnTo>
                    <a:pt x="723" y="1055"/>
                  </a:lnTo>
                  <a:lnTo>
                    <a:pt x="734" y="1042"/>
                  </a:lnTo>
                  <a:lnTo>
                    <a:pt x="745" y="1031"/>
                  </a:lnTo>
                  <a:lnTo>
                    <a:pt x="751" y="1025"/>
                  </a:lnTo>
                  <a:lnTo>
                    <a:pt x="758" y="1021"/>
                  </a:lnTo>
                  <a:lnTo>
                    <a:pt x="765" y="1017"/>
                  </a:lnTo>
                  <a:lnTo>
                    <a:pt x="773" y="1014"/>
                  </a:lnTo>
                  <a:lnTo>
                    <a:pt x="773" y="1014"/>
                  </a:lnTo>
                  <a:lnTo>
                    <a:pt x="761" y="986"/>
                  </a:lnTo>
                  <a:lnTo>
                    <a:pt x="754" y="972"/>
                  </a:lnTo>
                  <a:lnTo>
                    <a:pt x="748" y="958"/>
                  </a:lnTo>
                  <a:lnTo>
                    <a:pt x="741" y="945"/>
                  </a:lnTo>
                  <a:lnTo>
                    <a:pt x="732" y="934"/>
                  </a:lnTo>
                  <a:lnTo>
                    <a:pt x="723" y="925"/>
                  </a:lnTo>
                  <a:lnTo>
                    <a:pt x="719" y="920"/>
                  </a:lnTo>
                  <a:lnTo>
                    <a:pt x="714" y="917"/>
                  </a:lnTo>
                  <a:lnTo>
                    <a:pt x="714" y="917"/>
                  </a:lnTo>
                  <a:close/>
                  <a:moveTo>
                    <a:pt x="999" y="1084"/>
                  </a:moveTo>
                  <a:lnTo>
                    <a:pt x="999" y="1084"/>
                  </a:lnTo>
                  <a:lnTo>
                    <a:pt x="1008" y="1080"/>
                  </a:lnTo>
                  <a:lnTo>
                    <a:pt x="1016" y="1075"/>
                  </a:lnTo>
                  <a:lnTo>
                    <a:pt x="1023" y="1068"/>
                  </a:lnTo>
                  <a:lnTo>
                    <a:pt x="1029" y="1060"/>
                  </a:lnTo>
                  <a:lnTo>
                    <a:pt x="1029" y="1060"/>
                  </a:lnTo>
                  <a:lnTo>
                    <a:pt x="1021" y="1048"/>
                  </a:lnTo>
                  <a:lnTo>
                    <a:pt x="1017" y="1042"/>
                  </a:lnTo>
                  <a:lnTo>
                    <a:pt x="1011" y="1038"/>
                  </a:lnTo>
                  <a:lnTo>
                    <a:pt x="1011" y="1038"/>
                  </a:lnTo>
                  <a:lnTo>
                    <a:pt x="1011" y="1046"/>
                  </a:lnTo>
                  <a:lnTo>
                    <a:pt x="1010" y="1052"/>
                  </a:lnTo>
                  <a:lnTo>
                    <a:pt x="1009" y="1057"/>
                  </a:lnTo>
                  <a:lnTo>
                    <a:pt x="1007" y="1063"/>
                  </a:lnTo>
                  <a:lnTo>
                    <a:pt x="1002" y="1072"/>
                  </a:lnTo>
                  <a:lnTo>
                    <a:pt x="1001" y="1078"/>
                  </a:lnTo>
                  <a:lnTo>
                    <a:pt x="999" y="1084"/>
                  </a:lnTo>
                  <a:lnTo>
                    <a:pt x="999" y="1084"/>
                  </a:lnTo>
                  <a:close/>
                  <a:moveTo>
                    <a:pt x="1247" y="1060"/>
                  </a:moveTo>
                  <a:lnTo>
                    <a:pt x="1247" y="1060"/>
                  </a:lnTo>
                  <a:lnTo>
                    <a:pt x="1235" y="1057"/>
                  </a:lnTo>
                  <a:lnTo>
                    <a:pt x="1230" y="1055"/>
                  </a:lnTo>
                  <a:lnTo>
                    <a:pt x="1226" y="1052"/>
                  </a:lnTo>
                  <a:lnTo>
                    <a:pt x="1226" y="1052"/>
                  </a:lnTo>
                  <a:lnTo>
                    <a:pt x="1225" y="1055"/>
                  </a:lnTo>
                  <a:lnTo>
                    <a:pt x="1223" y="1056"/>
                  </a:lnTo>
                  <a:lnTo>
                    <a:pt x="1220" y="1060"/>
                  </a:lnTo>
                  <a:lnTo>
                    <a:pt x="1217" y="1063"/>
                  </a:lnTo>
                  <a:lnTo>
                    <a:pt x="1216" y="1065"/>
                  </a:lnTo>
                  <a:lnTo>
                    <a:pt x="1216" y="1067"/>
                  </a:lnTo>
                  <a:lnTo>
                    <a:pt x="1216" y="1067"/>
                  </a:lnTo>
                  <a:lnTo>
                    <a:pt x="1225" y="1070"/>
                  </a:lnTo>
                  <a:lnTo>
                    <a:pt x="1233" y="1072"/>
                  </a:lnTo>
                  <a:lnTo>
                    <a:pt x="1250" y="1075"/>
                  </a:lnTo>
                  <a:lnTo>
                    <a:pt x="1250" y="1075"/>
                  </a:lnTo>
                  <a:lnTo>
                    <a:pt x="1250" y="1070"/>
                  </a:lnTo>
                  <a:lnTo>
                    <a:pt x="1250" y="1067"/>
                  </a:lnTo>
                  <a:lnTo>
                    <a:pt x="1249" y="1066"/>
                  </a:lnTo>
                  <a:lnTo>
                    <a:pt x="1248" y="1066"/>
                  </a:lnTo>
                  <a:lnTo>
                    <a:pt x="1247" y="1066"/>
                  </a:lnTo>
                  <a:lnTo>
                    <a:pt x="1246" y="1065"/>
                  </a:lnTo>
                  <a:lnTo>
                    <a:pt x="1247" y="1060"/>
                  </a:lnTo>
                  <a:lnTo>
                    <a:pt x="1247" y="1060"/>
                  </a:lnTo>
                  <a:close/>
                  <a:moveTo>
                    <a:pt x="992" y="1092"/>
                  </a:moveTo>
                  <a:lnTo>
                    <a:pt x="992" y="1092"/>
                  </a:lnTo>
                  <a:lnTo>
                    <a:pt x="989" y="1107"/>
                  </a:lnTo>
                  <a:lnTo>
                    <a:pt x="984" y="1126"/>
                  </a:lnTo>
                  <a:lnTo>
                    <a:pt x="978" y="1143"/>
                  </a:lnTo>
                  <a:lnTo>
                    <a:pt x="977" y="1148"/>
                  </a:lnTo>
                  <a:lnTo>
                    <a:pt x="977" y="1151"/>
                  </a:lnTo>
                  <a:lnTo>
                    <a:pt x="977" y="1151"/>
                  </a:lnTo>
                  <a:lnTo>
                    <a:pt x="980" y="1156"/>
                  </a:lnTo>
                  <a:lnTo>
                    <a:pt x="985" y="1159"/>
                  </a:lnTo>
                  <a:lnTo>
                    <a:pt x="988" y="1160"/>
                  </a:lnTo>
                  <a:lnTo>
                    <a:pt x="991" y="1160"/>
                  </a:lnTo>
                  <a:lnTo>
                    <a:pt x="994" y="1158"/>
                  </a:lnTo>
                  <a:lnTo>
                    <a:pt x="998" y="1156"/>
                  </a:lnTo>
                  <a:lnTo>
                    <a:pt x="1004" y="1147"/>
                  </a:lnTo>
                  <a:lnTo>
                    <a:pt x="1017" y="1128"/>
                  </a:lnTo>
                  <a:lnTo>
                    <a:pt x="1023" y="1121"/>
                  </a:lnTo>
                  <a:lnTo>
                    <a:pt x="1027" y="1119"/>
                  </a:lnTo>
                  <a:lnTo>
                    <a:pt x="1031" y="1116"/>
                  </a:lnTo>
                  <a:lnTo>
                    <a:pt x="1031" y="1116"/>
                  </a:lnTo>
                  <a:lnTo>
                    <a:pt x="1036" y="1119"/>
                  </a:lnTo>
                  <a:lnTo>
                    <a:pt x="1040" y="1122"/>
                  </a:lnTo>
                  <a:lnTo>
                    <a:pt x="1048" y="1129"/>
                  </a:lnTo>
                  <a:lnTo>
                    <a:pt x="1055" y="1137"/>
                  </a:lnTo>
                  <a:lnTo>
                    <a:pt x="1059" y="1141"/>
                  </a:lnTo>
                  <a:lnTo>
                    <a:pt x="1063" y="1143"/>
                  </a:lnTo>
                  <a:lnTo>
                    <a:pt x="1063" y="1143"/>
                  </a:lnTo>
                  <a:lnTo>
                    <a:pt x="1064" y="1140"/>
                  </a:lnTo>
                  <a:lnTo>
                    <a:pt x="1065" y="1138"/>
                  </a:lnTo>
                  <a:lnTo>
                    <a:pt x="1070" y="1135"/>
                  </a:lnTo>
                  <a:lnTo>
                    <a:pt x="1072" y="1132"/>
                  </a:lnTo>
                  <a:lnTo>
                    <a:pt x="1074" y="1130"/>
                  </a:lnTo>
                  <a:lnTo>
                    <a:pt x="1076" y="1128"/>
                  </a:lnTo>
                  <a:lnTo>
                    <a:pt x="1076" y="1124"/>
                  </a:lnTo>
                  <a:lnTo>
                    <a:pt x="1076" y="1124"/>
                  </a:lnTo>
                  <a:lnTo>
                    <a:pt x="1066" y="1112"/>
                  </a:lnTo>
                  <a:lnTo>
                    <a:pt x="1057" y="1099"/>
                  </a:lnTo>
                  <a:lnTo>
                    <a:pt x="1048" y="1087"/>
                  </a:lnTo>
                  <a:lnTo>
                    <a:pt x="1042" y="1082"/>
                  </a:lnTo>
                  <a:lnTo>
                    <a:pt x="1036" y="1077"/>
                  </a:lnTo>
                  <a:lnTo>
                    <a:pt x="1036" y="1077"/>
                  </a:lnTo>
                  <a:lnTo>
                    <a:pt x="1033" y="1082"/>
                  </a:lnTo>
                  <a:lnTo>
                    <a:pt x="1027" y="1087"/>
                  </a:lnTo>
                  <a:lnTo>
                    <a:pt x="1022" y="1092"/>
                  </a:lnTo>
                  <a:lnTo>
                    <a:pt x="1017" y="1095"/>
                  </a:lnTo>
                  <a:lnTo>
                    <a:pt x="1010" y="1097"/>
                  </a:lnTo>
                  <a:lnTo>
                    <a:pt x="1004" y="1097"/>
                  </a:lnTo>
                  <a:lnTo>
                    <a:pt x="998" y="1096"/>
                  </a:lnTo>
                  <a:lnTo>
                    <a:pt x="992" y="1092"/>
                  </a:lnTo>
                  <a:lnTo>
                    <a:pt x="992" y="1092"/>
                  </a:lnTo>
                  <a:close/>
                  <a:moveTo>
                    <a:pt x="1203" y="1084"/>
                  </a:moveTo>
                  <a:lnTo>
                    <a:pt x="1203" y="1084"/>
                  </a:lnTo>
                  <a:lnTo>
                    <a:pt x="1189" y="1119"/>
                  </a:lnTo>
                  <a:lnTo>
                    <a:pt x="1175" y="1151"/>
                  </a:lnTo>
                  <a:lnTo>
                    <a:pt x="1168" y="1168"/>
                  </a:lnTo>
                  <a:lnTo>
                    <a:pt x="1161" y="1185"/>
                  </a:lnTo>
                  <a:lnTo>
                    <a:pt x="1156" y="1203"/>
                  </a:lnTo>
                  <a:lnTo>
                    <a:pt x="1152" y="1222"/>
                  </a:lnTo>
                  <a:lnTo>
                    <a:pt x="1152" y="1222"/>
                  </a:lnTo>
                  <a:lnTo>
                    <a:pt x="1160" y="1227"/>
                  </a:lnTo>
                  <a:lnTo>
                    <a:pt x="1169" y="1230"/>
                  </a:lnTo>
                  <a:lnTo>
                    <a:pt x="1180" y="1232"/>
                  </a:lnTo>
                  <a:lnTo>
                    <a:pt x="1190" y="1233"/>
                  </a:lnTo>
                  <a:lnTo>
                    <a:pt x="1201" y="1233"/>
                  </a:lnTo>
                  <a:lnTo>
                    <a:pt x="1211" y="1231"/>
                  </a:lnTo>
                  <a:lnTo>
                    <a:pt x="1220" y="1228"/>
                  </a:lnTo>
                  <a:lnTo>
                    <a:pt x="1228" y="1222"/>
                  </a:lnTo>
                  <a:lnTo>
                    <a:pt x="1228" y="1222"/>
                  </a:lnTo>
                  <a:lnTo>
                    <a:pt x="1234" y="1195"/>
                  </a:lnTo>
                  <a:lnTo>
                    <a:pt x="1239" y="1167"/>
                  </a:lnTo>
                  <a:lnTo>
                    <a:pt x="1250" y="1105"/>
                  </a:lnTo>
                  <a:lnTo>
                    <a:pt x="1250" y="1105"/>
                  </a:lnTo>
                  <a:lnTo>
                    <a:pt x="1246" y="1100"/>
                  </a:lnTo>
                  <a:lnTo>
                    <a:pt x="1242" y="1096"/>
                  </a:lnTo>
                  <a:lnTo>
                    <a:pt x="1236" y="1093"/>
                  </a:lnTo>
                  <a:lnTo>
                    <a:pt x="1231" y="1090"/>
                  </a:lnTo>
                  <a:lnTo>
                    <a:pt x="1225" y="1087"/>
                  </a:lnTo>
                  <a:lnTo>
                    <a:pt x="1218" y="1086"/>
                  </a:lnTo>
                  <a:lnTo>
                    <a:pt x="1203" y="1084"/>
                  </a:lnTo>
                  <a:lnTo>
                    <a:pt x="1203" y="1084"/>
                  </a:lnTo>
                  <a:close/>
                  <a:moveTo>
                    <a:pt x="1235" y="1274"/>
                  </a:moveTo>
                  <a:lnTo>
                    <a:pt x="1235" y="1274"/>
                  </a:lnTo>
                  <a:lnTo>
                    <a:pt x="1237" y="1276"/>
                  </a:lnTo>
                  <a:lnTo>
                    <a:pt x="1239" y="1278"/>
                  </a:lnTo>
                  <a:lnTo>
                    <a:pt x="1242" y="1282"/>
                  </a:lnTo>
                  <a:lnTo>
                    <a:pt x="1244" y="1284"/>
                  </a:lnTo>
                  <a:lnTo>
                    <a:pt x="1246" y="1286"/>
                  </a:lnTo>
                  <a:lnTo>
                    <a:pt x="1249" y="1287"/>
                  </a:lnTo>
                  <a:lnTo>
                    <a:pt x="1252" y="1287"/>
                  </a:lnTo>
                  <a:lnTo>
                    <a:pt x="1252" y="1287"/>
                  </a:lnTo>
                  <a:lnTo>
                    <a:pt x="1256" y="1267"/>
                  </a:lnTo>
                  <a:lnTo>
                    <a:pt x="1259" y="1248"/>
                  </a:lnTo>
                  <a:lnTo>
                    <a:pt x="1264" y="1228"/>
                  </a:lnTo>
                  <a:lnTo>
                    <a:pt x="1269" y="1206"/>
                  </a:lnTo>
                  <a:lnTo>
                    <a:pt x="1283" y="1165"/>
                  </a:lnTo>
                  <a:lnTo>
                    <a:pt x="1299" y="1124"/>
                  </a:lnTo>
                  <a:lnTo>
                    <a:pt x="1299" y="1124"/>
                  </a:lnTo>
                  <a:lnTo>
                    <a:pt x="1294" y="1116"/>
                  </a:lnTo>
                  <a:lnTo>
                    <a:pt x="1288" y="1111"/>
                  </a:lnTo>
                  <a:lnTo>
                    <a:pt x="1279" y="1107"/>
                  </a:lnTo>
                  <a:lnTo>
                    <a:pt x="1269" y="1105"/>
                  </a:lnTo>
                  <a:lnTo>
                    <a:pt x="1269" y="1105"/>
                  </a:lnTo>
                  <a:lnTo>
                    <a:pt x="1267" y="1125"/>
                  </a:lnTo>
                  <a:lnTo>
                    <a:pt x="1264" y="1146"/>
                  </a:lnTo>
                  <a:lnTo>
                    <a:pt x="1256" y="1190"/>
                  </a:lnTo>
                  <a:lnTo>
                    <a:pt x="1245" y="1233"/>
                  </a:lnTo>
                  <a:lnTo>
                    <a:pt x="1235" y="1274"/>
                  </a:lnTo>
                  <a:lnTo>
                    <a:pt x="1235" y="1274"/>
                  </a:lnTo>
                  <a:close/>
                  <a:moveTo>
                    <a:pt x="977" y="1178"/>
                  </a:moveTo>
                  <a:lnTo>
                    <a:pt x="977" y="1178"/>
                  </a:lnTo>
                  <a:lnTo>
                    <a:pt x="984" y="1246"/>
                  </a:lnTo>
                  <a:lnTo>
                    <a:pt x="990" y="1311"/>
                  </a:lnTo>
                  <a:lnTo>
                    <a:pt x="993" y="1342"/>
                  </a:lnTo>
                  <a:lnTo>
                    <a:pt x="998" y="1372"/>
                  </a:lnTo>
                  <a:lnTo>
                    <a:pt x="1003" y="1400"/>
                  </a:lnTo>
                  <a:lnTo>
                    <a:pt x="1009" y="1427"/>
                  </a:lnTo>
                  <a:lnTo>
                    <a:pt x="1009" y="1427"/>
                  </a:lnTo>
                  <a:lnTo>
                    <a:pt x="1011" y="1426"/>
                  </a:lnTo>
                  <a:lnTo>
                    <a:pt x="1016" y="1425"/>
                  </a:lnTo>
                  <a:lnTo>
                    <a:pt x="1029" y="1424"/>
                  </a:lnTo>
                  <a:lnTo>
                    <a:pt x="1041" y="1425"/>
                  </a:lnTo>
                  <a:lnTo>
                    <a:pt x="1053" y="1427"/>
                  </a:lnTo>
                  <a:lnTo>
                    <a:pt x="1053" y="1427"/>
                  </a:lnTo>
                  <a:lnTo>
                    <a:pt x="1054" y="1422"/>
                  </a:lnTo>
                  <a:lnTo>
                    <a:pt x="1055" y="1416"/>
                  </a:lnTo>
                  <a:lnTo>
                    <a:pt x="1053" y="1403"/>
                  </a:lnTo>
                  <a:lnTo>
                    <a:pt x="1053" y="1389"/>
                  </a:lnTo>
                  <a:lnTo>
                    <a:pt x="1053" y="1382"/>
                  </a:lnTo>
                  <a:lnTo>
                    <a:pt x="1055" y="1374"/>
                  </a:lnTo>
                  <a:lnTo>
                    <a:pt x="1055" y="1374"/>
                  </a:lnTo>
                  <a:lnTo>
                    <a:pt x="1059" y="1377"/>
                  </a:lnTo>
                  <a:lnTo>
                    <a:pt x="1062" y="1378"/>
                  </a:lnTo>
                  <a:lnTo>
                    <a:pt x="1064" y="1381"/>
                  </a:lnTo>
                  <a:lnTo>
                    <a:pt x="1065" y="1384"/>
                  </a:lnTo>
                  <a:lnTo>
                    <a:pt x="1067" y="1392"/>
                  </a:lnTo>
                  <a:lnTo>
                    <a:pt x="1068" y="1399"/>
                  </a:lnTo>
                  <a:lnTo>
                    <a:pt x="1068" y="1408"/>
                  </a:lnTo>
                  <a:lnTo>
                    <a:pt x="1070" y="1416"/>
                  </a:lnTo>
                  <a:lnTo>
                    <a:pt x="1072" y="1423"/>
                  </a:lnTo>
                  <a:lnTo>
                    <a:pt x="1075" y="1425"/>
                  </a:lnTo>
                  <a:lnTo>
                    <a:pt x="1078" y="1427"/>
                  </a:lnTo>
                  <a:lnTo>
                    <a:pt x="1078" y="1427"/>
                  </a:lnTo>
                  <a:lnTo>
                    <a:pt x="1081" y="1423"/>
                  </a:lnTo>
                  <a:lnTo>
                    <a:pt x="1083" y="1418"/>
                  </a:lnTo>
                  <a:lnTo>
                    <a:pt x="1087" y="1409"/>
                  </a:lnTo>
                  <a:lnTo>
                    <a:pt x="1091" y="1398"/>
                  </a:lnTo>
                  <a:lnTo>
                    <a:pt x="1092" y="1385"/>
                  </a:lnTo>
                  <a:lnTo>
                    <a:pt x="1093" y="1372"/>
                  </a:lnTo>
                  <a:lnTo>
                    <a:pt x="1093" y="1358"/>
                  </a:lnTo>
                  <a:lnTo>
                    <a:pt x="1093" y="1331"/>
                  </a:lnTo>
                  <a:lnTo>
                    <a:pt x="1093" y="1331"/>
                  </a:lnTo>
                  <a:lnTo>
                    <a:pt x="1096" y="1309"/>
                  </a:lnTo>
                  <a:lnTo>
                    <a:pt x="1097" y="1287"/>
                  </a:lnTo>
                  <a:lnTo>
                    <a:pt x="1097" y="1265"/>
                  </a:lnTo>
                  <a:lnTo>
                    <a:pt x="1096" y="1244"/>
                  </a:lnTo>
                  <a:lnTo>
                    <a:pt x="1091" y="1201"/>
                  </a:lnTo>
                  <a:lnTo>
                    <a:pt x="1089" y="1178"/>
                  </a:lnTo>
                  <a:lnTo>
                    <a:pt x="1087" y="1156"/>
                  </a:lnTo>
                  <a:lnTo>
                    <a:pt x="1087" y="1156"/>
                  </a:lnTo>
                  <a:lnTo>
                    <a:pt x="1080" y="1159"/>
                  </a:lnTo>
                  <a:lnTo>
                    <a:pt x="1070" y="1162"/>
                  </a:lnTo>
                  <a:lnTo>
                    <a:pt x="1065" y="1163"/>
                  </a:lnTo>
                  <a:lnTo>
                    <a:pt x="1061" y="1163"/>
                  </a:lnTo>
                  <a:lnTo>
                    <a:pt x="1055" y="1162"/>
                  </a:lnTo>
                  <a:lnTo>
                    <a:pt x="1051" y="1161"/>
                  </a:lnTo>
                  <a:lnTo>
                    <a:pt x="1051" y="1161"/>
                  </a:lnTo>
                  <a:lnTo>
                    <a:pt x="1053" y="1202"/>
                  </a:lnTo>
                  <a:lnTo>
                    <a:pt x="1056" y="1245"/>
                  </a:lnTo>
                  <a:lnTo>
                    <a:pt x="1059" y="1288"/>
                  </a:lnTo>
                  <a:lnTo>
                    <a:pt x="1059" y="1309"/>
                  </a:lnTo>
                  <a:lnTo>
                    <a:pt x="1059" y="1331"/>
                  </a:lnTo>
                  <a:lnTo>
                    <a:pt x="1059" y="1331"/>
                  </a:lnTo>
                  <a:lnTo>
                    <a:pt x="1054" y="1322"/>
                  </a:lnTo>
                  <a:lnTo>
                    <a:pt x="1050" y="1311"/>
                  </a:lnTo>
                  <a:lnTo>
                    <a:pt x="1048" y="1301"/>
                  </a:lnTo>
                  <a:lnTo>
                    <a:pt x="1046" y="1290"/>
                  </a:lnTo>
                  <a:lnTo>
                    <a:pt x="1044" y="1266"/>
                  </a:lnTo>
                  <a:lnTo>
                    <a:pt x="1042" y="1242"/>
                  </a:lnTo>
                  <a:lnTo>
                    <a:pt x="1041" y="1217"/>
                  </a:lnTo>
                  <a:lnTo>
                    <a:pt x="1039" y="1193"/>
                  </a:lnTo>
                  <a:lnTo>
                    <a:pt x="1037" y="1182"/>
                  </a:lnTo>
                  <a:lnTo>
                    <a:pt x="1034" y="1171"/>
                  </a:lnTo>
                  <a:lnTo>
                    <a:pt x="1031" y="1160"/>
                  </a:lnTo>
                  <a:lnTo>
                    <a:pt x="1026" y="1151"/>
                  </a:lnTo>
                  <a:lnTo>
                    <a:pt x="1026" y="1151"/>
                  </a:lnTo>
                  <a:lnTo>
                    <a:pt x="1023" y="1158"/>
                  </a:lnTo>
                  <a:lnTo>
                    <a:pt x="1019" y="1165"/>
                  </a:lnTo>
                  <a:lnTo>
                    <a:pt x="1014" y="1169"/>
                  </a:lnTo>
                  <a:lnTo>
                    <a:pt x="1007" y="1173"/>
                  </a:lnTo>
                  <a:lnTo>
                    <a:pt x="1001" y="1176"/>
                  </a:lnTo>
                  <a:lnTo>
                    <a:pt x="993" y="1178"/>
                  </a:lnTo>
                  <a:lnTo>
                    <a:pt x="985" y="1178"/>
                  </a:lnTo>
                  <a:lnTo>
                    <a:pt x="977" y="1178"/>
                  </a:lnTo>
                  <a:lnTo>
                    <a:pt x="977" y="1178"/>
                  </a:lnTo>
                  <a:close/>
                  <a:moveTo>
                    <a:pt x="1108" y="1424"/>
                  </a:moveTo>
                  <a:lnTo>
                    <a:pt x="1108" y="1424"/>
                  </a:lnTo>
                  <a:lnTo>
                    <a:pt x="1130" y="1416"/>
                  </a:lnTo>
                  <a:lnTo>
                    <a:pt x="1141" y="1412"/>
                  </a:lnTo>
                  <a:lnTo>
                    <a:pt x="1154" y="1410"/>
                  </a:lnTo>
                  <a:lnTo>
                    <a:pt x="1154" y="1410"/>
                  </a:lnTo>
                  <a:lnTo>
                    <a:pt x="1166" y="1392"/>
                  </a:lnTo>
                  <a:lnTo>
                    <a:pt x="1175" y="1373"/>
                  </a:lnTo>
                  <a:lnTo>
                    <a:pt x="1185" y="1355"/>
                  </a:lnTo>
                  <a:lnTo>
                    <a:pt x="1192" y="1336"/>
                  </a:lnTo>
                  <a:lnTo>
                    <a:pt x="1200" y="1316"/>
                  </a:lnTo>
                  <a:lnTo>
                    <a:pt x="1207" y="1295"/>
                  </a:lnTo>
                  <a:lnTo>
                    <a:pt x="1213" y="1274"/>
                  </a:lnTo>
                  <a:lnTo>
                    <a:pt x="1218" y="1252"/>
                  </a:lnTo>
                  <a:lnTo>
                    <a:pt x="1218" y="1252"/>
                  </a:lnTo>
                  <a:lnTo>
                    <a:pt x="1196" y="1252"/>
                  </a:lnTo>
                  <a:lnTo>
                    <a:pt x="1186" y="1251"/>
                  </a:lnTo>
                  <a:lnTo>
                    <a:pt x="1176" y="1251"/>
                  </a:lnTo>
                  <a:lnTo>
                    <a:pt x="1167" y="1249"/>
                  </a:lnTo>
                  <a:lnTo>
                    <a:pt x="1159" y="1246"/>
                  </a:lnTo>
                  <a:lnTo>
                    <a:pt x="1153" y="1243"/>
                  </a:lnTo>
                  <a:lnTo>
                    <a:pt x="1146" y="1237"/>
                  </a:lnTo>
                  <a:lnTo>
                    <a:pt x="1146" y="1237"/>
                  </a:lnTo>
                  <a:lnTo>
                    <a:pt x="1132" y="1283"/>
                  </a:lnTo>
                  <a:lnTo>
                    <a:pt x="1127" y="1307"/>
                  </a:lnTo>
                  <a:lnTo>
                    <a:pt x="1122" y="1329"/>
                  </a:lnTo>
                  <a:lnTo>
                    <a:pt x="1117" y="1352"/>
                  </a:lnTo>
                  <a:lnTo>
                    <a:pt x="1113" y="1374"/>
                  </a:lnTo>
                  <a:lnTo>
                    <a:pt x="1108" y="1424"/>
                  </a:lnTo>
                  <a:lnTo>
                    <a:pt x="1108" y="1424"/>
                  </a:lnTo>
                  <a:close/>
                  <a:moveTo>
                    <a:pt x="970" y="1360"/>
                  </a:moveTo>
                  <a:lnTo>
                    <a:pt x="970" y="1360"/>
                  </a:lnTo>
                  <a:lnTo>
                    <a:pt x="974" y="1374"/>
                  </a:lnTo>
                  <a:lnTo>
                    <a:pt x="977" y="1380"/>
                  </a:lnTo>
                  <a:lnTo>
                    <a:pt x="981" y="1385"/>
                  </a:lnTo>
                  <a:lnTo>
                    <a:pt x="981" y="1385"/>
                  </a:lnTo>
                  <a:lnTo>
                    <a:pt x="980" y="1377"/>
                  </a:lnTo>
                  <a:lnTo>
                    <a:pt x="979" y="1368"/>
                  </a:lnTo>
                  <a:lnTo>
                    <a:pt x="978" y="1362"/>
                  </a:lnTo>
                  <a:lnTo>
                    <a:pt x="977" y="1359"/>
                  </a:lnTo>
                  <a:lnTo>
                    <a:pt x="975" y="1357"/>
                  </a:lnTo>
                  <a:lnTo>
                    <a:pt x="975" y="1357"/>
                  </a:lnTo>
                  <a:lnTo>
                    <a:pt x="973" y="1359"/>
                  </a:lnTo>
                  <a:lnTo>
                    <a:pt x="970" y="1360"/>
                  </a:lnTo>
                  <a:lnTo>
                    <a:pt x="970" y="1360"/>
                  </a:lnTo>
                  <a:close/>
                  <a:moveTo>
                    <a:pt x="854" y="1532"/>
                  </a:moveTo>
                  <a:lnTo>
                    <a:pt x="854" y="1532"/>
                  </a:lnTo>
                  <a:lnTo>
                    <a:pt x="887" y="1537"/>
                  </a:lnTo>
                  <a:lnTo>
                    <a:pt x="919" y="1541"/>
                  </a:lnTo>
                  <a:lnTo>
                    <a:pt x="949" y="1545"/>
                  </a:lnTo>
                  <a:lnTo>
                    <a:pt x="979" y="1546"/>
                  </a:lnTo>
                  <a:lnTo>
                    <a:pt x="1008" y="1545"/>
                  </a:lnTo>
                  <a:lnTo>
                    <a:pt x="1022" y="1544"/>
                  </a:lnTo>
                  <a:lnTo>
                    <a:pt x="1037" y="1541"/>
                  </a:lnTo>
                  <a:lnTo>
                    <a:pt x="1052" y="1538"/>
                  </a:lnTo>
                  <a:lnTo>
                    <a:pt x="1067" y="1535"/>
                  </a:lnTo>
                  <a:lnTo>
                    <a:pt x="1082" y="1530"/>
                  </a:lnTo>
                  <a:lnTo>
                    <a:pt x="1097" y="1524"/>
                  </a:lnTo>
                  <a:lnTo>
                    <a:pt x="1097" y="1524"/>
                  </a:lnTo>
                  <a:lnTo>
                    <a:pt x="1112" y="1525"/>
                  </a:lnTo>
                  <a:lnTo>
                    <a:pt x="1125" y="1524"/>
                  </a:lnTo>
                  <a:lnTo>
                    <a:pt x="1135" y="1522"/>
                  </a:lnTo>
                  <a:lnTo>
                    <a:pt x="1143" y="1519"/>
                  </a:lnTo>
                  <a:lnTo>
                    <a:pt x="1152" y="1515"/>
                  </a:lnTo>
                  <a:lnTo>
                    <a:pt x="1159" y="1510"/>
                  </a:lnTo>
                  <a:lnTo>
                    <a:pt x="1167" y="1505"/>
                  </a:lnTo>
                  <a:lnTo>
                    <a:pt x="1176" y="1500"/>
                  </a:lnTo>
                  <a:lnTo>
                    <a:pt x="1176" y="1500"/>
                  </a:lnTo>
                  <a:lnTo>
                    <a:pt x="1176" y="1487"/>
                  </a:lnTo>
                  <a:lnTo>
                    <a:pt x="1176" y="1475"/>
                  </a:lnTo>
                  <a:lnTo>
                    <a:pt x="1178" y="1464"/>
                  </a:lnTo>
                  <a:lnTo>
                    <a:pt x="1182" y="1454"/>
                  </a:lnTo>
                  <a:lnTo>
                    <a:pt x="1187" y="1433"/>
                  </a:lnTo>
                  <a:lnTo>
                    <a:pt x="1189" y="1423"/>
                  </a:lnTo>
                  <a:lnTo>
                    <a:pt x="1191" y="1412"/>
                  </a:lnTo>
                  <a:lnTo>
                    <a:pt x="1191" y="1412"/>
                  </a:lnTo>
                  <a:lnTo>
                    <a:pt x="1182" y="1419"/>
                  </a:lnTo>
                  <a:lnTo>
                    <a:pt x="1171" y="1426"/>
                  </a:lnTo>
                  <a:lnTo>
                    <a:pt x="1160" y="1431"/>
                  </a:lnTo>
                  <a:lnTo>
                    <a:pt x="1148" y="1435"/>
                  </a:lnTo>
                  <a:lnTo>
                    <a:pt x="1137" y="1439"/>
                  </a:lnTo>
                  <a:lnTo>
                    <a:pt x="1124" y="1441"/>
                  </a:lnTo>
                  <a:lnTo>
                    <a:pt x="1098" y="1444"/>
                  </a:lnTo>
                  <a:lnTo>
                    <a:pt x="1070" y="1445"/>
                  </a:lnTo>
                  <a:lnTo>
                    <a:pt x="1042" y="1446"/>
                  </a:lnTo>
                  <a:lnTo>
                    <a:pt x="1014" y="1447"/>
                  </a:lnTo>
                  <a:lnTo>
                    <a:pt x="985" y="1448"/>
                  </a:lnTo>
                  <a:lnTo>
                    <a:pt x="985" y="1448"/>
                  </a:lnTo>
                  <a:lnTo>
                    <a:pt x="968" y="1449"/>
                  </a:lnTo>
                  <a:lnTo>
                    <a:pt x="948" y="1449"/>
                  </a:lnTo>
                  <a:lnTo>
                    <a:pt x="927" y="1448"/>
                  </a:lnTo>
                  <a:lnTo>
                    <a:pt x="905" y="1446"/>
                  </a:lnTo>
                  <a:lnTo>
                    <a:pt x="884" y="1443"/>
                  </a:lnTo>
                  <a:lnTo>
                    <a:pt x="864" y="1439"/>
                  </a:lnTo>
                  <a:lnTo>
                    <a:pt x="848" y="1433"/>
                  </a:lnTo>
                  <a:lnTo>
                    <a:pt x="840" y="1430"/>
                  </a:lnTo>
                  <a:lnTo>
                    <a:pt x="835" y="1427"/>
                  </a:lnTo>
                  <a:lnTo>
                    <a:pt x="835" y="1427"/>
                  </a:lnTo>
                  <a:lnTo>
                    <a:pt x="840" y="1454"/>
                  </a:lnTo>
                  <a:lnTo>
                    <a:pt x="844" y="1480"/>
                  </a:lnTo>
                  <a:lnTo>
                    <a:pt x="854" y="1532"/>
                  </a:lnTo>
                  <a:lnTo>
                    <a:pt x="854" y="1532"/>
                  </a:lnTo>
                  <a:close/>
                  <a:moveTo>
                    <a:pt x="1137" y="1549"/>
                  </a:moveTo>
                  <a:lnTo>
                    <a:pt x="1137" y="1549"/>
                  </a:lnTo>
                  <a:lnTo>
                    <a:pt x="1139" y="1565"/>
                  </a:lnTo>
                  <a:lnTo>
                    <a:pt x="1141" y="1579"/>
                  </a:lnTo>
                  <a:lnTo>
                    <a:pt x="1142" y="1611"/>
                  </a:lnTo>
                  <a:lnTo>
                    <a:pt x="1142" y="1611"/>
                  </a:lnTo>
                  <a:lnTo>
                    <a:pt x="1146" y="1611"/>
                  </a:lnTo>
                  <a:lnTo>
                    <a:pt x="1150" y="1611"/>
                  </a:lnTo>
                  <a:lnTo>
                    <a:pt x="1156" y="1608"/>
                  </a:lnTo>
                  <a:lnTo>
                    <a:pt x="1161" y="1605"/>
                  </a:lnTo>
                  <a:lnTo>
                    <a:pt x="1165" y="1604"/>
                  </a:lnTo>
                  <a:lnTo>
                    <a:pt x="1169" y="1604"/>
                  </a:lnTo>
                  <a:lnTo>
                    <a:pt x="1169" y="1604"/>
                  </a:lnTo>
                  <a:lnTo>
                    <a:pt x="1169" y="1592"/>
                  </a:lnTo>
                  <a:lnTo>
                    <a:pt x="1170" y="1581"/>
                  </a:lnTo>
                  <a:lnTo>
                    <a:pt x="1173" y="1564"/>
                  </a:lnTo>
                  <a:lnTo>
                    <a:pt x="1174" y="1555"/>
                  </a:lnTo>
                  <a:lnTo>
                    <a:pt x="1175" y="1547"/>
                  </a:lnTo>
                  <a:lnTo>
                    <a:pt x="1175" y="1539"/>
                  </a:lnTo>
                  <a:lnTo>
                    <a:pt x="1174" y="1530"/>
                  </a:lnTo>
                  <a:lnTo>
                    <a:pt x="1174" y="1530"/>
                  </a:lnTo>
                  <a:lnTo>
                    <a:pt x="1170" y="1533"/>
                  </a:lnTo>
                  <a:lnTo>
                    <a:pt x="1165" y="1535"/>
                  </a:lnTo>
                  <a:lnTo>
                    <a:pt x="1154" y="1538"/>
                  </a:lnTo>
                  <a:lnTo>
                    <a:pt x="1148" y="1540"/>
                  </a:lnTo>
                  <a:lnTo>
                    <a:pt x="1144" y="1543"/>
                  </a:lnTo>
                  <a:lnTo>
                    <a:pt x="1140" y="1546"/>
                  </a:lnTo>
                  <a:lnTo>
                    <a:pt x="1137" y="1549"/>
                  </a:lnTo>
                  <a:lnTo>
                    <a:pt x="1137" y="1549"/>
                  </a:lnTo>
                  <a:close/>
                  <a:moveTo>
                    <a:pt x="1110" y="1626"/>
                  </a:moveTo>
                  <a:lnTo>
                    <a:pt x="1110" y="1626"/>
                  </a:lnTo>
                  <a:lnTo>
                    <a:pt x="1112" y="1624"/>
                  </a:lnTo>
                  <a:lnTo>
                    <a:pt x="1114" y="1624"/>
                  </a:lnTo>
                  <a:lnTo>
                    <a:pt x="1117" y="1624"/>
                  </a:lnTo>
                  <a:lnTo>
                    <a:pt x="1122" y="1623"/>
                  </a:lnTo>
                  <a:lnTo>
                    <a:pt x="1122" y="1623"/>
                  </a:lnTo>
                  <a:lnTo>
                    <a:pt x="1125" y="1602"/>
                  </a:lnTo>
                  <a:lnTo>
                    <a:pt x="1125" y="1592"/>
                  </a:lnTo>
                  <a:lnTo>
                    <a:pt x="1125" y="1580"/>
                  </a:lnTo>
                  <a:lnTo>
                    <a:pt x="1124" y="1570"/>
                  </a:lnTo>
                  <a:lnTo>
                    <a:pt x="1121" y="1561"/>
                  </a:lnTo>
                  <a:lnTo>
                    <a:pt x="1119" y="1558"/>
                  </a:lnTo>
                  <a:lnTo>
                    <a:pt x="1116" y="1554"/>
                  </a:lnTo>
                  <a:lnTo>
                    <a:pt x="1113" y="1551"/>
                  </a:lnTo>
                  <a:lnTo>
                    <a:pt x="1110" y="1549"/>
                  </a:lnTo>
                  <a:lnTo>
                    <a:pt x="1110" y="1549"/>
                  </a:lnTo>
                  <a:lnTo>
                    <a:pt x="1108" y="1558"/>
                  </a:lnTo>
                  <a:lnTo>
                    <a:pt x="1107" y="1566"/>
                  </a:lnTo>
                  <a:lnTo>
                    <a:pt x="1107" y="1584"/>
                  </a:lnTo>
                  <a:lnTo>
                    <a:pt x="1108" y="1606"/>
                  </a:lnTo>
                  <a:lnTo>
                    <a:pt x="1110" y="1626"/>
                  </a:lnTo>
                  <a:lnTo>
                    <a:pt x="1110" y="1626"/>
                  </a:lnTo>
                  <a:close/>
                  <a:moveTo>
                    <a:pt x="856" y="1554"/>
                  </a:moveTo>
                  <a:lnTo>
                    <a:pt x="856" y="1554"/>
                  </a:lnTo>
                  <a:lnTo>
                    <a:pt x="859" y="1574"/>
                  </a:lnTo>
                  <a:lnTo>
                    <a:pt x="864" y="1592"/>
                  </a:lnTo>
                  <a:lnTo>
                    <a:pt x="867" y="1611"/>
                  </a:lnTo>
                  <a:lnTo>
                    <a:pt x="869" y="1630"/>
                  </a:lnTo>
                  <a:lnTo>
                    <a:pt x="869" y="1630"/>
                  </a:lnTo>
                  <a:lnTo>
                    <a:pt x="872" y="1631"/>
                  </a:lnTo>
                  <a:lnTo>
                    <a:pt x="875" y="1631"/>
                  </a:lnTo>
                  <a:lnTo>
                    <a:pt x="881" y="1635"/>
                  </a:lnTo>
                  <a:lnTo>
                    <a:pt x="886" y="1637"/>
                  </a:lnTo>
                  <a:lnTo>
                    <a:pt x="888" y="1637"/>
                  </a:lnTo>
                  <a:lnTo>
                    <a:pt x="890" y="1636"/>
                  </a:lnTo>
                  <a:lnTo>
                    <a:pt x="890" y="1636"/>
                  </a:lnTo>
                  <a:lnTo>
                    <a:pt x="893" y="1627"/>
                  </a:lnTo>
                  <a:lnTo>
                    <a:pt x="893" y="1620"/>
                  </a:lnTo>
                  <a:lnTo>
                    <a:pt x="892" y="1602"/>
                  </a:lnTo>
                  <a:lnTo>
                    <a:pt x="890" y="1583"/>
                  </a:lnTo>
                  <a:lnTo>
                    <a:pt x="888" y="1562"/>
                  </a:lnTo>
                  <a:lnTo>
                    <a:pt x="888" y="1562"/>
                  </a:lnTo>
                  <a:lnTo>
                    <a:pt x="880" y="1558"/>
                  </a:lnTo>
                  <a:lnTo>
                    <a:pt x="872" y="1555"/>
                  </a:lnTo>
                  <a:lnTo>
                    <a:pt x="866" y="1554"/>
                  </a:lnTo>
                  <a:lnTo>
                    <a:pt x="856" y="1554"/>
                  </a:lnTo>
                  <a:lnTo>
                    <a:pt x="856" y="1554"/>
                  </a:lnTo>
                  <a:close/>
                  <a:moveTo>
                    <a:pt x="1036" y="1567"/>
                  </a:moveTo>
                  <a:lnTo>
                    <a:pt x="1036" y="1567"/>
                  </a:lnTo>
                  <a:lnTo>
                    <a:pt x="1035" y="1607"/>
                  </a:lnTo>
                  <a:lnTo>
                    <a:pt x="1035" y="1626"/>
                  </a:lnTo>
                  <a:lnTo>
                    <a:pt x="1036" y="1637"/>
                  </a:lnTo>
                  <a:lnTo>
                    <a:pt x="1038" y="1647"/>
                  </a:lnTo>
                  <a:lnTo>
                    <a:pt x="1038" y="1647"/>
                  </a:lnTo>
                  <a:lnTo>
                    <a:pt x="1052" y="1644"/>
                  </a:lnTo>
                  <a:lnTo>
                    <a:pt x="1066" y="1642"/>
                  </a:lnTo>
                  <a:lnTo>
                    <a:pt x="1079" y="1639"/>
                  </a:lnTo>
                  <a:lnTo>
                    <a:pt x="1085" y="1637"/>
                  </a:lnTo>
                  <a:lnTo>
                    <a:pt x="1090" y="1634"/>
                  </a:lnTo>
                  <a:lnTo>
                    <a:pt x="1090" y="1634"/>
                  </a:lnTo>
                  <a:lnTo>
                    <a:pt x="1092" y="1612"/>
                  </a:lnTo>
                  <a:lnTo>
                    <a:pt x="1091" y="1595"/>
                  </a:lnTo>
                  <a:lnTo>
                    <a:pt x="1089" y="1577"/>
                  </a:lnTo>
                  <a:lnTo>
                    <a:pt x="1085" y="1556"/>
                  </a:lnTo>
                  <a:lnTo>
                    <a:pt x="1085" y="1556"/>
                  </a:lnTo>
                  <a:lnTo>
                    <a:pt x="1079" y="1556"/>
                  </a:lnTo>
                  <a:lnTo>
                    <a:pt x="1074" y="1556"/>
                  </a:lnTo>
                  <a:lnTo>
                    <a:pt x="1061" y="1560"/>
                  </a:lnTo>
                  <a:lnTo>
                    <a:pt x="1036" y="1567"/>
                  </a:lnTo>
                  <a:lnTo>
                    <a:pt x="1036" y="1567"/>
                  </a:lnTo>
                  <a:close/>
                  <a:moveTo>
                    <a:pt x="909" y="1643"/>
                  </a:moveTo>
                  <a:lnTo>
                    <a:pt x="909" y="1643"/>
                  </a:lnTo>
                  <a:lnTo>
                    <a:pt x="925" y="1646"/>
                  </a:lnTo>
                  <a:lnTo>
                    <a:pt x="940" y="1647"/>
                  </a:lnTo>
                  <a:lnTo>
                    <a:pt x="975" y="1651"/>
                  </a:lnTo>
                  <a:lnTo>
                    <a:pt x="975" y="1651"/>
                  </a:lnTo>
                  <a:lnTo>
                    <a:pt x="975" y="1630"/>
                  </a:lnTo>
                  <a:lnTo>
                    <a:pt x="976" y="1609"/>
                  </a:lnTo>
                  <a:lnTo>
                    <a:pt x="976" y="1599"/>
                  </a:lnTo>
                  <a:lnTo>
                    <a:pt x="976" y="1589"/>
                  </a:lnTo>
                  <a:lnTo>
                    <a:pt x="975" y="1579"/>
                  </a:lnTo>
                  <a:lnTo>
                    <a:pt x="972" y="1569"/>
                  </a:lnTo>
                  <a:lnTo>
                    <a:pt x="972" y="1569"/>
                  </a:lnTo>
                  <a:lnTo>
                    <a:pt x="956" y="1567"/>
                  </a:lnTo>
                  <a:lnTo>
                    <a:pt x="938" y="1565"/>
                  </a:lnTo>
                  <a:lnTo>
                    <a:pt x="922" y="1564"/>
                  </a:lnTo>
                  <a:lnTo>
                    <a:pt x="909" y="1562"/>
                  </a:lnTo>
                  <a:lnTo>
                    <a:pt x="909" y="1562"/>
                  </a:lnTo>
                  <a:lnTo>
                    <a:pt x="909" y="1580"/>
                  </a:lnTo>
                  <a:lnTo>
                    <a:pt x="909" y="1602"/>
                  </a:lnTo>
                  <a:lnTo>
                    <a:pt x="908" y="1625"/>
                  </a:lnTo>
                  <a:lnTo>
                    <a:pt x="909" y="1643"/>
                  </a:lnTo>
                  <a:lnTo>
                    <a:pt x="909" y="1643"/>
                  </a:lnTo>
                  <a:close/>
                  <a:moveTo>
                    <a:pt x="996" y="1567"/>
                  </a:moveTo>
                  <a:lnTo>
                    <a:pt x="996" y="1567"/>
                  </a:lnTo>
                  <a:lnTo>
                    <a:pt x="994" y="1576"/>
                  </a:lnTo>
                  <a:lnTo>
                    <a:pt x="993" y="1586"/>
                  </a:lnTo>
                  <a:lnTo>
                    <a:pt x="992" y="1596"/>
                  </a:lnTo>
                  <a:lnTo>
                    <a:pt x="992" y="1607"/>
                  </a:lnTo>
                  <a:lnTo>
                    <a:pt x="992" y="1629"/>
                  </a:lnTo>
                  <a:lnTo>
                    <a:pt x="994" y="1653"/>
                  </a:lnTo>
                  <a:lnTo>
                    <a:pt x="994" y="1653"/>
                  </a:lnTo>
                  <a:lnTo>
                    <a:pt x="1002" y="1653"/>
                  </a:lnTo>
                  <a:lnTo>
                    <a:pt x="1009" y="1653"/>
                  </a:lnTo>
                  <a:lnTo>
                    <a:pt x="1016" y="1653"/>
                  </a:lnTo>
                  <a:lnTo>
                    <a:pt x="1019" y="1652"/>
                  </a:lnTo>
                  <a:lnTo>
                    <a:pt x="1021" y="1651"/>
                  </a:lnTo>
                  <a:lnTo>
                    <a:pt x="1021" y="1651"/>
                  </a:lnTo>
                  <a:lnTo>
                    <a:pt x="1020" y="1641"/>
                  </a:lnTo>
                  <a:lnTo>
                    <a:pt x="1020" y="1631"/>
                  </a:lnTo>
                  <a:lnTo>
                    <a:pt x="1020" y="1610"/>
                  </a:lnTo>
                  <a:lnTo>
                    <a:pt x="1019" y="1599"/>
                  </a:lnTo>
                  <a:lnTo>
                    <a:pt x="1019" y="1589"/>
                  </a:lnTo>
                  <a:lnTo>
                    <a:pt x="1017" y="1577"/>
                  </a:lnTo>
                  <a:lnTo>
                    <a:pt x="1014" y="1567"/>
                  </a:lnTo>
                  <a:lnTo>
                    <a:pt x="1014" y="1567"/>
                  </a:lnTo>
                  <a:lnTo>
                    <a:pt x="996" y="1567"/>
                  </a:lnTo>
                  <a:lnTo>
                    <a:pt x="996" y="1567"/>
                  </a:lnTo>
                  <a:close/>
                  <a:moveTo>
                    <a:pt x="1093" y="1665"/>
                  </a:moveTo>
                  <a:lnTo>
                    <a:pt x="1093" y="1665"/>
                  </a:lnTo>
                  <a:lnTo>
                    <a:pt x="1090" y="1664"/>
                  </a:lnTo>
                  <a:lnTo>
                    <a:pt x="1087" y="1661"/>
                  </a:lnTo>
                  <a:lnTo>
                    <a:pt x="1085" y="1660"/>
                  </a:lnTo>
                  <a:lnTo>
                    <a:pt x="1080" y="1660"/>
                  </a:lnTo>
                  <a:lnTo>
                    <a:pt x="1080" y="1660"/>
                  </a:lnTo>
                  <a:lnTo>
                    <a:pt x="1069" y="1665"/>
                  </a:lnTo>
                  <a:lnTo>
                    <a:pt x="1057" y="1668"/>
                  </a:lnTo>
                  <a:lnTo>
                    <a:pt x="1046" y="1670"/>
                  </a:lnTo>
                  <a:lnTo>
                    <a:pt x="1033" y="1672"/>
                  </a:lnTo>
                  <a:lnTo>
                    <a:pt x="1007" y="1674"/>
                  </a:lnTo>
                  <a:lnTo>
                    <a:pt x="980" y="1674"/>
                  </a:lnTo>
                  <a:lnTo>
                    <a:pt x="954" y="1672"/>
                  </a:lnTo>
                  <a:lnTo>
                    <a:pt x="927" y="1669"/>
                  </a:lnTo>
                  <a:lnTo>
                    <a:pt x="900" y="1662"/>
                  </a:lnTo>
                  <a:lnTo>
                    <a:pt x="873" y="1655"/>
                  </a:lnTo>
                  <a:lnTo>
                    <a:pt x="873" y="1655"/>
                  </a:lnTo>
                  <a:lnTo>
                    <a:pt x="880" y="1684"/>
                  </a:lnTo>
                  <a:lnTo>
                    <a:pt x="885" y="1716"/>
                  </a:lnTo>
                  <a:lnTo>
                    <a:pt x="890" y="1750"/>
                  </a:lnTo>
                  <a:lnTo>
                    <a:pt x="896" y="1780"/>
                  </a:lnTo>
                  <a:lnTo>
                    <a:pt x="896" y="1780"/>
                  </a:lnTo>
                  <a:lnTo>
                    <a:pt x="905" y="1789"/>
                  </a:lnTo>
                  <a:lnTo>
                    <a:pt x="915" y="1797"/>
                  </a:lnTo>
                  <a:lnTo>
                    <a:pt x="915" y="1797"/>
                  </a:lnTo>
                  <a:lnTo>
                    <a:pt x="923" y="1797"/>
                  </a:lnTo>
                  <a:lnTo>
                    <a:pt x="929" y="1799"/>
                  </a:lnTo>
                  <a:lnTo>
                    <a:pt x="935" y="1802"/>
                  </a:lnTo>
                  <a:lnTo>
                    <a:pt x="942" y="1804"/>
                  </a:lnTo>
                  <a:lnTo>
                    <a:pt x="956" y="1809"/>
                  </a:lnTo>
                  <a:lnTo>
                    <a:pt x="962" y="1811"/>
                  </a:lnTo>
                  <a:lnTo>
                    <a:pt x="970" y="1812"/>
                  </a:lnTo>
                  <a:lnTo>
                    <a:pt x="970" y="1812"/>
                  </a:lnTo>
                  <a:lnTo>
                    <a:pt x="974" y="1812"/>
                  </a:lnTo>
                  <a:lnTo>
                    <a:pt x="979" y="1811"/>
                  </a:lnTo>
                  <a:lnTo>
                    <a:pt x="989" y="1809"/>
                  </a:lnTo>
                  <a:lnTo>
                    <a:pt x="1000" y="1806"/>
                  </a:lnTo>
                  <a:lnTo>
                    <a:pt x="1009" y="1805"/>
                  </a:lnTo>
                  <a:lnTo>
                    <a:pt x="1009" y="1805"/>
                  </a:lnTo>
                  <a:lnTo>
                    <a:pt x="1041" y="1807"/>
                  </a:lnTo>
                  <a:lnTo>
                    <a:pt x="1057" y="1807"/>
                  </a:lnTo>
                  <a:lnTo>
                    <a:pt x="1075" y="1807"/>
                  </a:lnTo>
                  <a:lnTo>
                    <a:pt x="1091" y="1806"/>
                  </a:lnTo>
                  <a:lnTo>
                    <a:pt x="1106" y="1804"/>
                  </a:lnTo>
                  <a:lnTo>
                    <a:pt x="1113" y="1802"/>
                  </a:lnTo>
                  <a:lnTo>
                    <a:pt x="1121" y="1798"/>
                  </a:lnTo>
                  <a:lnTo>
                    <a:pt x="1127" y="1795"/>
                  </a:lnTo>
                  <a:lnTo>
                    <a:pt x="1135" y="1791"/>
                  </a:lnTo>
                  <a:lnTo>
                    <a:pt x="1135" y="1791"/>
                  </a:lnTo>
                  <a:lnTo>
                    <a:pt x="1139" y="1782"/>
                  </a:lnTo>
                  <a:lnTo>
                    <a:pt x="1143" y="1773"/>
                  </a:lnTo>
                  <a:lnTo>
                    <a:pt x="1150" y="1753"/>
                  </a:lnTo>
                  <a:lnTo>
                    <a:pt x="1154" y="1732"/>
                  </a:lnTo>
                  <a:lnTo>
                    <a:pt x="1158" y="1710"/>
                  </a:lnTo>
                  <a:lnTo>
                    <a:pt x="1160" y="1687"/>
                  </a:lnTo>
                  <a:lnTo>
                    <a:pt x="1161" y="1666"/>
                  </a:lnTo>
                  <a:lnTo>
                    <a:pt x="1161" y="1628"/>
                  </a:lnTo>
                  <a:lnTo>
                    <a:pt x="1161" y="1628"/>
                  </a:lnTo>
                  <a:lnTo>
                    <a:pt x="1154" y="1634"/>
                  </a:lnTo>
                  <a:lnTo>
                    <a:pt x="1144" y="1638"/>
                  </a:lnTo>
                  <a:lnTo>
                    <a:pt x="1126" y="1645"/>
                  </a:lnTo>
                  <a:lnTo>
                    <a:pt x="1116" y="1649"/>
                  </a:lnTo>
                  <a:lnTo>
                    <a:pt x="1108" y="1653"/>
                  </a:lnTo>
                  <a:lnTo>
                    <a:pt x="1099" y="1658"/>
                  </a:lnTo>
                  <a:lnTo>
                    <a:pt x="1093" y="1665"/>
                  </a:lnTo>
                  <a:lnTo>
                    <a:pt x="1093" y="1665"/>
                  </a:lnTo>
                  <a:close/>
                  <a:moveTo>
                    <a:pt x="509" y="1636"/>
                  </a:moveTo>
                  <a:lnTo>
                    <a:pt x="509" y="1636"/>
                  </a:lnTo>
                  <a:lnTo>
                    <a:pt x="514" y="1644"/>
                  </a:lnTo>
                  <a:lnTo>
                    <a:pt x="517" y="1655"/>
                  </a:lnTo>
                  <a:lnTo>
                    <a:pt x="519" y="1667"/>
                  </a:lnTo>
                  <a:lnTo>
                    <a:pt x="519" y="1672"/>
                  </a:lnTo>
                  <a:lnTo>
                    <a:pt x="518" y="1678"/>
                  </a:lnTo>
                  <a:lnTo>
                    <a:pt x="517" y="1684"/>
                  </a:lnTo>
                  <a:lnTo>
                    <a:pt x="514" y="1688"/>
                  </a:lnTo>
                  <a:lnTo>
                    <a:pt x="510" y="1693"/>
                  </a:lnTo>
                  <a:lnTo>
                    <a:pt x="506" y="1698"/>
                  </a:lnTo>
                  <a:lnTo>
                    <a:pt x="501" y="1701"/>
                  </a:lnTo>
                  <a:lnTo>
                    <a:pt x="494" y="1704"/>
                  </a:lnTo>
                  <a:lnTo>
                    <a:pt x="487" y="1705"/>
                  </a:lnTo>
                  <a:lnTo>
                    <a:pt x="478" y="1706"/>
                  </a:lnTo>
                  <a:lnTo>
                    <a:pt x="478" y="1706"/>
                  </a:lnTo>
                  <a:lnTo>
                    <a:pt x="471" y="1703"/>
                  </a:lnTo>
                  <a:lnTo>
                    <a:pt x="464" y="1701"/>
                  </a:lnTo>
                  <a:lnTo>
                    <a:pt x="458" y="1702"/>
                  </a:lnTo>
                  <a:lnTo>
                    <a:pt x="448" y="1704"/>
                  </a:lnTo>
                  <a:lnTo>
                    <a:pt x="448" y="1704"/>
                  </a:lnTo>
                  <a:lnTo>
                    <a:pt x="446" y="1697"/>
                  </a:lnTo>
                  <a:lnTo>
                    <a:pt x="444" y="1689"/>
                  </a:lnTo>
                  <a:lnTo>
                    <a:pt x="441" y="1674"/>
                  </a:lnTo>
                  <a:lnTo>
                    <a:pt x="439" y="1667"/>
                  </a:lnTo>
                  <a:lnTo>
                    <a:pt x="435" y="1661"/>
                  </a:lnTo>
                  <a:lnTo>
                    <a:pt x="432" y="1657"/>
                  </a:lnTo>
                  <a:lnTo>
                    <a:pt x="429" y="1656"/>
                  </a:lnTo>
                  <a:lnTo>
                    <a:pt x="426" y="1655"/>
                  </a:lnTo>
                  <a:lnTo>
                    <a:pt x="426" y="1655"/>
                  </a:lnTo>
                  <a:lnTo>
                    <a:pt x="419" y="1660"/>
                  </a:lnTo>
                  <a:lnTo>
                    <a:pt x="410" y="1667"/>
                  </a:lnTo>
                  <a:lnTo>
                    <a:pt x="399" y="1673"/>
                  </a:lnTo>
                  <a:lnTo>
                    <a:pt x="389" y="1680"/>
                  </a:lnTo>
                  <a:lnTo>
                    <a:pt x="381" y="1687"/>
                  </a:lnTo>
                  <a:lnTo>
                    <a:pt x="378" y="1691"/>
                  </a:lnTo>
                  <a:lnTo>
                    <a:pt x="375" y="1696"/>
                  </a:lnTo>
                  <a:lnTo>
                    <a:pt x="374" y="1701"/>
                  </a:lnTo>
                  <a:lnTo>
                    <a:pt x="374" y="1705"/>
                  </a:lnTo>
                  <a:lnTo>
                    <a:pt x="377" y="1711"/>
                  </a:lnTo>
                  <a:lnTo>
                    <a:pt x="380" y="1717"/>
                  </a:lnTo>
                  <a:lnTo>
                    <a:pt x="380" y="1717"/>
                  </a:lnTo>
                  <a:lnTo>
                    <a:pt x="414" y="1722"/>
                  </a:lnTo>
                  <a:lnTo>
                    <a:pt x="453" y="1728"/>
                  </a:lnTo>
                  <a:lnTo>
                    <a:pt x="492" y="1731"/>
                  </a:lnTo>
                  <a:lnTo>
                    <a:pt x="534" y="1733"/>
                  </a:lnTo>
                  <a:lnTo>
                    <a:pt x="576" y="1732"/>
                  </a:lnTo>
                  <a:lnTo>
                    <a:pt x="618" y="1730"/>
                  </a:lnTo>
                  <a:lnTo>
                    <a:pt x="639" y="1728"/>
                  </a:lnTo>
                  <a:lnTo>
                    <a:pt x="659" y="1725"/>
                  </a:lnTo>
                  <a:lnTo>
                    <a:pt x="680" y="1721"/>
                  </a:lnTo>
                  <a:lnTo>
                    <a:pt x="699" y="1717"/>
                  </a:lnTo>
                  <a:lnTo>
                    <a:pt x="699" y="1717"/>
                  </a:lnTo>
                  <a:lnTo>
                    <a:pt x="699" y="1714"/>
                  </a:lnTo>
                  <a:lnTo>
                    <a:pt x="700" y="1713"/>
                  </a:lnTo>
                  <a:lnTo>
                    <a:pt x="702" y="1710"/>
                  </a:lnTo>
                  <a:lnTo>
                    <a:pt x="704" y="1707"/>
                  </a:lnTo>
                  <a:lnTo>
                    <a:pt x="704" y="1705"/>
                  </a:lnTo>
                  <a:lnTo>
                    <a:pt x="704" y="1702"/>
                  </a:lnTo>
                  <a:lnTo>
                    <a:pt x="704" y="1702"/>
                  </a:lnTo>
                  <a:lnTo>
                    <a:pt x="700" y="1693"/>
                  </a:lnTo>
                  <a:lnTo>
                    <a:pt x="693" y="1686"/>
                  </a:lnTo>
                  <a:lnTo>
                    <a:pt x="687" y="1678"/>
                  </a:lnTo>
                  <a:lnTo>
                    <a:pt x="680" y="1671"/>
                  </a:lnTo>
                  <a:lnTo>
                    <a:pt x="672" y="1666"/>
                  </a:lnTo>
                  <a:lnTo>
                    <a:pt x="665" y="1661"/>
                  </a:lnTo>
                  <a:lnTo>
                    <a:pt x="657" y="1658"/>
                  </a:lnTo>
                  <a:lnTo>
                    <a:pt x="650" y="1658"/>
                  </a:lnTo>
                  <a:lnTo>
                    <a:pt x="650" y="1658"/>
                  </a:lnTo>
                  <a:lnTo>
                    <a:pt x="655" y="1662"/>
                  </a:lnTo>
                  <a:lnTo>
                    <a:pt x="657" y="1667"/>
                  </a:lnTo>
                  <a:lnTo>
                    <a:pt x="658" y="1672"/>
                  </a:lnTo>
                  <a:lnTo>
                    <a:pt x="658" y="1676"/>
                  </a:lnTo>
                  <a:lnTo>
                    <a:pt x="656" y="1681"/>
                  </a:lnTo>
                  <a:lnTo>
                    <a:pt x="653" y="1685"/>
                  </a:lnTo>
                  <a:lnTo>
                    <a:pt x="648" y="1689"/>
                  </a:lnTo>
                  <a:lnTo>
                    <a:pt x="643" y="1692"/>
                  </a:lnTo>
                  <a:lnTo>
                    <a:pt x="637" y="1696"/>
                  </a:lnTo>
                  <a:lnTo>
                    <a:pt x="630" y="1699"/>
                  </a:lnTo>
                  <a:lnTo>
                    <a:pt x="616" y="1702"/>
                  </a:lnTo>
                  <a:lnTo>
                    <a:pt x="610" y="1703"/>
                  </a:lnTo>
                  <a:lnTo>
                    <a:pt x="602" y="1704"/>
                  </a:lnTo>
                  <a:lnTo>
                    <a:pt x="597" y="1703"/>
                  </a:lnTo>
                  <a:lnTo>
                    <a:pt x="591" y="1702"/>
                  </a:lnTo>
                  <a:lnTo>
                    <a:pt x="591" y="1702"/>
                  </a:lnTo>
                  <a:lnTo>
                    <a:pt x="583" y="1699"/>
                  </a:lnTo>
                  <a:lnTo>
                    <a:pt x="578" y="1693"/>
                  </a:lnTo>
                  <a:lnTo>
                    <a:pt x="572" y="1688"/>
                  </a:lnTo>
                  <a:lnTo>
                    <a:pt x="569" y="1682"/>
                  </a:lnTo>
                  <a:lnTo>
                    <a:pt x="567" y="1674"/>
                  </a:lnTo>
                  <a:lnTo>
                    <a:pt x="565" y="1667"/>
                  </a:lnTo>
                  <a:lnTo>
                    <a:pt x="565" y="1658"/>
                  </a:lnTo>
                  <a:lnTo>
                    <a:pt x="566" y="1651"/>
                  </a:lnTo>
                  <a:lnTo>
                    <a:pt x="566" y="1651"/>
                  </a:lnTo>
                  <a:lnTo>
                    <a:pt x="563" y="1647"/>
                  </a:lnTo>
                  <a:lnTo>
                    <a:pt x="561" y="1643"/>
                  </a:lnTo>
                  <a:lnTo>
                    <a:pt x="556" y="1634"/>
                  </a:lnTo>
                  <a:lnTo>
                    <a:pt x="556" y="1634"/>
                  </a:lnTo>
                  <a:lnTo>
                    <a:pt x="551" y="1635"/>
                  </a:lnTo>
                  <a:lnTo>
                    <a:pt x="546" y="1635"/>
                  </a:lnTo>
                  <a:lnTo>
                    <a:pt x="536" y="1634"/>
                  </a:lnTo>
                  <a:lnTo>
                    <a:pt x="524" y="1632"/>
                  </a:lnTo>
                  <a:lnTo>
                    <a:pt x="518" y="1634"/>
                  </a:lnTo>
                  <a:lnTo>
                    <a:pt x="509" y="1636"/>
                  </a:lnTo>
                  <a:lnTo>
                    <a:pt x="509" y="1636"/>
                  </a:lnTo>
                  <a:close/>
                  <a:moveTo>
                    <a:pt x="729" y="1714"/>
                  </a:moveTo>
                  <a:lnTo>
                    <a:pt x="729" y="1714"/>
                  </a:lnTo>
                  <a:lnTo>
                    <a:pt x="722" y="1721"/>
                  </a:lnTo>
                  <a:lnTo>
                    <a:pt x="715" y="1729"/>
                  </a:lnTo>
                  <a:lnTo>
                    <a:pt x="707" y="1734"/>
                  </a:lnTo>
                  <a:lnTo>
                    <a:pt x="699" y="1738"/>
                  </a:lnTo>
                  <a:lnTo>
                    <a:pt x="699" y="1738"/>
                  </a:lnTo>
                  <a:lnTo>
                    <a:pt x="684" y="1745"/>
                  </a:lnTo>
                  <a:lnTo>
                    <a:pt x="668" y="1749"/>
                  </a:lnTo>
                  <a:lnTo>
                    <a:pt x="651" y="1751"/>
                  </a:lnTo>
                  <a:lnTo>
                    <a:pt x="633" y="1753"/>
                  </a:lnTo>
                  <a:lnTo>
                    <a:pt x="615" y="1755"/>
                  </a:lnTo>
                  <a:lnTo>
                    <a:pt x="598" y="1756"/>
                  </a:lnTo>
                  <a:lnTo>
                    <a:pt x="561" y="1755"/>
                  </a:lnTo>
                  <a:lnTo>
                    <a:pt x="484" y="1750"/>
                  </a:lnTo>
                  <a:lnTo>
                    <a:pt x="445" y="1749"/>
                  </a:lnTo>
                  <a:lnTo>
                    <a:pt x="426" y="1749"/>
                  </a:lnTo>
                  <a:lnTo>
                    <a:pt x="406" y="1751"/>
                  </a:lnTo>
                  <a:lnTo>
                    <a:pt x="406" y="1751"/>
                  </a:lnTo>
                  <a:lnTo>
                    <a:pt x="403" y="1748"/>
                  </a:lnTo>
                  <a:lnTo>
                    <a:pt x="399" y="1746"/>
                  </a:lnTo>
                  <a:lnTo>
                    <a:pt x="387" y="1743"/>
                  </a:lnTo>
                  <a:lnTo>
                    <a:pt x="363" y="1738"/>
                  </a:lnTo>
                  <a:lnTo>
                    <a:pt x="363" y="1738"/>
                  </a:lnTo>
                  <a:lnTo>
                    <a:pt x="359" y="1748"/>
                  </a:lnTo>
                  <a:lnTo>
                    <a:pt x="356" y="1759"/>
                  </a:lnTo>
                  <a:lnTo>
                    <a:pt x="354" y="1770"/>
                  </a:lnTo>
                  <a:lnTo>
                    <a:pt x="352" y="1780"/>
                  </a:lnTo>
                  <a:lnTo>
                    <a:pt x="352" y="1780"/>
                  </a:lnTo>
                  <a:lnTo>
                    <a:pt x="358" y="1786"/>
                  </a:lnTo>
                  <a:lnTo>
                    <a:pt x="366" y="1791"/>
                  </a:lnTo>
                  <a:lnTo>
                    <a:pt x="373" y="1795"/>
                  </a:lnTo>
                  <a:lnTo>
                    <a:pt x="382" y="1799"/>
                  </a:lnTo>
                  <a:lnTo>
                    <a:pt x="402" y="1806"/>
                  </a:lnTo>
                  <a:lnTo>
                    <a:pt x="425" y="1812"/>
                  </a:lnTo>
                  <a:lnTo>
                    <a:pt x="449" y="1818"/>
                  </a:lnTo>
                  <a:lnTo>
                    <a:pt x="475" y="1822"/>
                  </a:lnTo>
                  <a:lnTo>
                    <a:pt x="530" y="1829"/>
                  </a:lnTo>
                  <a:lnTo>
                    <a:pt x="530" y="1829"/>
                  </a:lnTo>
                  <a:lnTo>
                    <a:pt x="545" y="1832"/>
                  </a:lnTo>
                  <a:lnTo>
                    <a:pt x="559" y="1833"/>
                  </a:lnTo>
                  <a:lnTo>
                    <a:pt x="572" y="1833"/>
                  </a:lnTo>
                  <a:lnTo>
                    <a:pt x="585" y="1833"/>
                  </a:lnTo>
                  <a:lnTo>
                    <a:pt x="612" y="1829"/>
                  </a:lnTo>
                  <a:lnTo>
                    <a:pt x="642" y="1825"/>
                  </a:lnTo>
                  <a:lnTo>
                    <a:pt x="642" y="1825"/>
                  </a:lnTo>
                  <a:lnTo>
                    <a:pt x="669" y="1819"/>
                  </a:lnTo>
                  <a:lnTo>
                    <a:pt x="685" y="1816"/>
                  </a:lnTo>
                  <a:lnTo>
                    <a:pt x="702" y="1810"/>
                  </a:lnTo>
                  <a:lnTo>
                    <a:pt x="718" y="1805"/>
                  </a:lnTo>
                  <a:lnTo>
                    <a:pt x="732" y="1798"/>
                  </a:lnTo>
                  <a:lnTo>
                    <a:pt x="743" y="1792"/>
                  </a:lnTo>
                  <a:lnTo>
                    <a:pt x="746" y="1789"/>
                  </a:lnTo>
                  <a:lnTo>
                    <a:pt x="748" y="1786"/>
                  </a:lnTo>
                  <a:lnTo>
                    <a:pt x="748" y="1786"/>
                  </a:lnTo>
                  <a:lnTo>
                    <a:pt x="750" y="1781"/>
                  </a:lnTo>
                  <a:lnTo>
                    <a:pt x="751" y="1777"/>
                  </a:lnTo>
                  <a:lnTo>
                    <a:pt x="751" y="1767"/>
                  </a:lnTo>
                  <a:lnTo>
                    <a:pt x="750" y="1758"/>
                  </a:lnTo>
                  <a:lnTo>
                    <a:pt x="748" y="1748"/>
                  </a:lnTo>
                  <a:lnTo>
                    <a:pt x="741" y="1730"/>
                  </a:lnTo>
                  <a:lnTo>
                    <a:pt x="738" y="1721"/>
                  </a:lnTo>
                  <a:lnTo>
                    <a:pt x="736" y="1714"/>
                  </a:lnTo>
                  <a:lnTo>
                    <a:pt x="736" y="1714"/>
                  </a:lnTo>
                  <a:lnTo>
                    <a:pt x="729" y="1714"/>
                  </a:lnTo>
                  <a:lnTo>
                    <a:pt x="729" y="1714"/>
                  </a:lnTo>
                  <a:close/>
                  <a:moveTo>
                    <a:pt x="274" y="1773"/>
                  </a:moveTo>
                  <a:lnTo>
                    <a:pt x="274" y="1773"/>
                  </a:lnTo>
                  <a:lnTo>
                    <a:pt x="249" y="1784"/>
                  </a:lnTo>
                  <a:lnTo>
                    <a:pt x="228" y="1794"/>
                  </a:lnTo>
                  <a:lnTo>
                    <a:pt x="185" y="1818"/>
                  </a:lnTo>
                  <a:lnTo>
                    <a:pt x="185" y="1818"/>
                  </a:lnTo>
                  <a:lnTo>
                    <a:pt x="156" y="1835"/>
                  </a:lnTo>
                  <a:lnTo>
                    <a:pt x="131" y="1850"/>
                  </a:lnTo>
                  <a:lnTo>
                    <a:pt x="120" y="1858"/>
                  </a:lnTo>
                  <a:lnTo>
                    <a:pt x="109" y="1868"/>
                  </a:lnTo>
                  <a:lnTo>
                    <a:pt x="97" y="1879"/>
                  </a:lnTo>
                  <a:lnTo>
                    <a:pt x="84" y="1892"/>
                  </a:lnTo>
                  <a:lnTo>
                    <a:pt x="84" y="1892"/>
                  </a:lnTo>
                  <a:lnTo>
                    <a:pt x="71" y="1904"/>
                  </a:lnTo>
                  <a:lnTo>
                    <a:pt x="57" y="1920"/>
                  </a:lnTo>
                  <a:lnTo>
                    <a:pt x="52" y="1929"/>
                  </a:lnTo>
                  <a:lnTo>
                    <a:pt x="48" y="1938"/>
                  </a:lnTo>
                  <a:lnTo>
                    <a:pt x="46" y="1945"/>
                  </a:lnTo>
                  <a:lnTo>
                    <a:pt x="45" y="1949"/>
                  </a:lnTo>
                  <a:lnTo>
                    <a:pt x="45" y="1953"/>
                  </a:lnTo>
                  <a:lnTo>
                    <a:pt x="45" y="1953"/>
                  </a:lnTo>
                  <a:lnTo>
                    <a:pt x="47" y="1958"/>
                  </a:lnTo>
                  <a:lnTo>
                    <a:pt x="49" y="1963"/>
                  </a:lnTo>
                  <a:lnTo>
                    <a:pt x="52" y="1968"/>
                  </a:lnTo>
                  <a:lnTo>
                    <a:pt x="57" y="1973"/>
                  </a:lnTo>
                  <a:lnTo>
                    <a:pt x="68" y="1980"/>
                  </a:lnTo>
                  <a:lnTo>
                    <a:pt x="81" y="1988"/>
                  </a:lnTo>
                  <a:lnTo>
                    <a:pt x="96" y="1994"/>
                  </a:lnTo>
                  <a:lnTo>
                    <a:pt x="110" y="2001"/>
                  </a:lnTo>
                  <a:lnTo>
                    <a:pt x="133" y="2009"/>
                  </a:lnTo>
                  <a:lnTo>
                    <a:pt x="133" y="2009"/>
                  </a:lnTo>
                  <a:lnTo>
                    <a:pt x="163" y="2020"/>
                  </a:lnTo>
                  <a:lnTo>
                    <a:pt x="196" y="2031"/>
                  </a:lnTo>
                  <a:lnTo>
                    <a:pt x="227" y="2039"/>
                  </a:lnTo>
                  <a:lnTo>
                    <a:pt x="260" y="2048"/>
                  </a:lnTo>
                  <a:lnTo>
                    <a:pt x="293" y="2055"/>
                  </a:lnTo>
                  <a:lnTo>
                    <a:pt x="327" y="2062"/>
                  </a:lnTo>
                  <a:lnTo>
                    <a:pt x="362" y="2066"/>
                  </a:lnTo>
                  <a:lnTo>
                    <a:pt x="397" y="2070"/>
                  </a:lnTo>
                  <a:lnTo>
                    <a:pt x="397" y="2070"/>
                  </a:lnTo>
                  <a:lnTo>
                    <a:pt x="425" y="2073"/>
                  </a:lnTo>
                  <a:lnTo>
                    <a:pt x="449" y="2074"/>
                  </a:lnTo>
                  <a:lnTo>
                    <a:pt x="472" y="2073"/>
                  </a:lnTo>
                  <a:lnTo>
                    <a:pt x="494" y="2071"/>
                  </a:lnTo>
                  <a:lnTo>
                    <a:pt x="537" y="2067"/>
                  </a:lnTo>
                  <a:lnTo>
                    <a:pt x="562" y="2066"/>
                  </a:lnTo>
                  <a:lnTo>
                    <a:pt x="589" y="2066"/>
                  </a:lnTo>
                  <a:lnTo>
                    <a:pt x="589" y="2066"/>
                  </a:lnTo>
                  <a:lnTo>
                    <a:pt x="624" y="2065"/>
                  </a:lnTo>
                  <a:lnTo>
                    <a:pt x="657" y="2064"/>
                  </a:lnTo>
                  <a:lnTo>
                    <a:pt x="690" y="2061"/>
                  </a:lnTo>
                  <a:lnTo>
                    <a:pt x="723" y="2056"/>
                  </a:lnTo>
                  <a:lnTo>
                    <a:pt x="723" y="2056"/>
                  </a:lnTo>
                  <a:lnTo>
                    <a:pt x="784" y="2047"/>
                  </a:lnTo>
                  <a:lnTo>
                    <a:pt x="812" y="2041"/>
                  </a:lnTo>
                  <a:lnTo>
                    <a:pt x="839" y="2036"/>
                  </a:lnTo>
                  <a:lnTo>
                    <a:pt x="865" y="2030"/>
                  </a:lnTo>
                  <a:lnTo>
                    <a:pt x="890" y="2022"/>
                  </a:lnTo>
                  <a:lnTo>
                    <a:pt x="915" y="2014"/>
                  </a:lnTo>
                  <a:lnTo>
                    <a:pt x="940" y="2004"/>
                  </a:lnTo>
                  <a:lnTo>
                    <a:pt x="940" y="2004"/>
                  </a:lnTo>
                  <a:lnTo>
                    <a:pt x="969" y="1992"/>
                  </a:lnTo>
                  <a:lnTo>
                    <a:pt x="994" y="1978"/>
                  </a:lnTo>
                  <a:lnTo>
                    <a:pt x="1007" y="1971"/>
                  </a:lnTo>
                  <a:lnTo>
                    <a:pt x="1019" y="1963"/>
                  </a:lnTo>
                  <a:lnTo>
                    <a:pt x="1029" y="1955"/>
                  </a:lnTo>
                  <a:lnTo>
                    <a:pt x="1038" y="1945"/>
                  </a:lnTo>
                  <a:lnTo>
                    <a:pt x="1038" y="1945"/>
                  </a:lnTo>
                  <a:lnTo>
                    <a:pt x="1031" y="1931"/>
                  </a:lnTo>
                  <a:lnTo>
                    <a:pt x="1023" y="1918"/>
                  </a:lnTo>
                  <a:lnTo>
                    <a:pt x="1014" y="1907"/>
                  </a:lnTo>
                  <a:lnTo>
                    <a:pt x="1004" y="1895"/>
                  </a:lnTo>
                  <a:lnTo>
                    <a:pt x="993" y="1884"/>
                  </a:lnTo>
                  <a:lnTo>
                    <a:pt x="981" y="1873"/>
                  </a:lnTo>
                  <a:lnTo>
                    <a:pt x="958" y="1854"/>
                  </a:lnTo>
                  <a:lnTo>
                    <a:pt x="933" y="1837"/>
                  </a:lnTo>
                  <a:lnTo>
                    <a:pt x="909" y="1820"/>
                  </a:lnTo>
                  <a:lnTo>
                    <a:pt x="883" y="1802"/>
                  </a:lnTo>
                  <a:lnTo>
                    <a:pt x="859" y="1783"/>
                  </a:lnTo>
                  <a:lnTo>
                    <a:pt x="859" y="1783"/>
                  </a:lnTo>
                  <a:lnTo>
                    <a:pt x="849" y="1781"/>
                  </a:lnTo>
                  <a:lnTo>
                    <a:pt x="838" y="1779"/>
                  </a:lnTo>
                  <a:lnTo>
                    <a:pt x="820" y="1773"/>
                  </a:lnTo>
                  <a:lnTo>
                    <a:pt x="801" y="1767"/>
                  </a:lnTo>
                  <a:lnTo>
                    <a:pt x="791" y="1765"/>
                  </a:lnTo>
                  <a:lnTo>
                    <a:pt x="780" y="1763"/>
                  </a:lnTo>
                  <a:lnTo>
                    <a:pt x="780" y="1763"/>
                  </a:lnTo>
                  <a:lnTo>
                    <a:pt x="779" y="1770"/>
                  </a:lnTo>
                  <a:lnTo>
                    <a:pt x="779" y="1775"/>
                  </a:lnTo>
                  <a:lnTo>
                    <a:pt x="782" y="1791"/>
                  </a:lnTo>
                  <a:lnTo>
                    <a:pt x="782" y="1791"/>
                  </a:lnTo>
                  <a:lnTo>
                    <a:pt x="765" y="1802"/>
                  </a:lnTo>
                  <a:lnTo>
                    <a:pt x="747" y="1811"/>
                  </a:lnTo>
                  <a:lnTo>
                    <a:pt x="727" y="1821"/>
                  </a:lnTo>
                  <a:lnTo>
                    <a:pt x="706" y="1828"/>
                  </a:lnTo>
                  <a:lnTo>
                    <a:pt x="684" y="1836"/>
                  </a:lnTo>
                  <a:lnTo>
                    <a:pt x="661" y="1841"/>
                  </a:lnTo>
                  <a:lnTo>
                    <a:pt x="639" y="1847"/>
                  </a:lnTo>
                  <a:lnTo>
                    <a:pt x="615" y="1850"/>
                  </a:lnTo>
                  <a:lnTo>
                    <a:pt x="615" y="1850"/>
                  </a:lnTo>
                  <a:lnTo>
                    <a:pt x="598" y="1851"/>
                  </a:lnTo>
                  <a:lnTo>
                    <a:pt x="582" y="1851"/>
                  </a:lnTo>
                  <a:lnTo>
                    <a:pt x="566" y="1851"/>
                  </a:lnTo>
                  <a:lnTo>
                    <a:pt x="550" y="1849"/>
                  </a:lnTo>
                  <a:lnTo>
                    <a:pt x="519" y="1846"/>
                  </a:lnTo>
                  <a:lnTo>
                    <a:pt x="490" y="1842"/>
                  </a:lnTo>
                  <a:lnTo>
                    <a:pt x="490" y="1842"/>
                  </a:lnTo>
                  <a:lnTo>
                    <a:pt x="442" y="1838"/>
                  </a:lnTo>
                  <a:lnTo>
                    <a:pt x="420" y="1836"/>
                  </a:lnTo>
                  <a:lnTo>
                    <a:pt x="399" y="1833"/>
                  </a:lnTo>
                  <a:lnTo>
                    <a:pt x="379" y="1827"/>
                  </a:lnTo>
                  <a:lnTo>
                    <a:pt x="360" y="1821"/>
                  </a:lnTo>
                  <a:lnTo>
                    <a:pt x="352" y="1817"/>
                  </a:lnTo>
                  <a:lnTo>
                    <a:pt x="343" y="1812"/>
                  </a:lnTo>
                  <a:lnTo>
                    <a:pt x="336" y="1807"/>
                  </a:lnTo>
                  <a:lnTo>
                    <a:pt x="327" y="1801"/>
                  </a:lnTo>
                  <a:lnTo>
                    <a:pt x="327" y="1801"/>
                  </a:lnTo>
                  <a:lnTo>
                    <a:pt x="327" y="1796"/>
                  </a:lnTo>
                  <a:lnTo>
                    <a:pt x="328" y="1792"/>
                  </a:lnTo>
                  <a:lnTo>
                    <a:pt x="333" y="1778"/>
                  </a:lnTo>
                  <a:lnTo>
                    <a:pt x="334" y="1772"/>
                  </a:lnTo>
                  <a:lnTo>
                    <a:pt x="334" y="1764"/>
                  </a:lnTo>
                  <a:lnTo>
                    <a:pt x="332" y="1758"/>
                  </a:lnTo>
                  <a:lnTo>
                    <a:pt x="330" y="1756"/>
                  </a:lnTo>
                  <a:lnTo>
                    <a:pt x="327" y="1753"/>
                  </a:lnTo>
                  <a:lnTo>
                    <a:pt x="327" y="1753"/>
                  </a:lnTo>
                  <a:lnTo>
                    <a:pt x="318" y="1758"/>
                  </a:lnTo>
                  <a:lnTo>
                    <a:pt x="304" y="1762"/>
                  </a:lnTo>
                  <a:lnTo>
                    <a:pt x="289" y="1767"/>
                  </a:lnTo>
                  <a:lnTo>
                    <a:pt x="274" y="1773"/>
                  </a:lnTo>
                  <a:lnTo>
                    <a:pt x="274" y="177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Freeform 170"/>
            <p:cNvSpPr/>
            <p:nvPr/>
          </p:nvSpPr>
          <p:spPr bwMode="auto">
            <a:xfrm>
              <a:off x="2470151" y="2649538"/>
              <a:ext cx="23813" cy="25400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1"/>
                </a:cxn>
                <a:cxn ang="0">
                  <a:pos x="40" y="7"/>
                </a:cxn>
                <a:cxn ang="0">
                  <a:pos x="43" y="14"/>
                </a:cxn>
                <a:cxn ang="0">
                  <a:pos x="45" y="19"/>
                </a:cxn>
                <a:cxn ang="0">
                  <a:pos x="45" y="25"/>
                </a:cxn>
                <a:cxn ang="0">
                  <a:pos x="43" y="31"/>
                </a:cxn>
                <a:cxn ang="0">
                  <a:pos x="41" y="35"/>
                </a:cxn>
                <a:cxn ang="0">
                  <a:pos x="38" y="39"/>
                </a:cxn>
                <a:cxn ang="0">
                  <a:pos x="33" y="43"/>
                </a:cxn>
                <a:cxn ang="0">
                  <a:pos x="28" y="46"/>
                </a:cxn>
                <a:cxn ang="0">
                  <a:pos x="23" y="48"/>
                </a:cxn>
                <a:cxn ang="0">
                  <a:pos x="18" y="48"/>
                </a:cxn>
                <a:cxn ang="0">
                  <a:pos x="13" y="47"/>
                </a:cxn>
                <a:cxn ang="0">
                  <a:pos x="9" y="46"/>
                </a:cxn>
                <a:cxn ang="0">
                  <a:pos x="6" y="42"/>
                </a:cxn>
                <a:cxn ang="0">
                  <a:pos x="2" y="37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22"/>
                </a:cxn>
                <a:cxn ang="0">
                  <a:pos x="2" y="16"/>
                </a:cxn>
                <a:cxn ang="0">
                  <a:pos x="6" y="10"/>
                </a:cxn>
                <a:cxn ang="0">
                  <a:pos x="10" y="6"/>
                </a:cxn>
                <a:cxn ang="0">
                  <a:pos x="16" y="3"/>
                </a:cxn>
                <a:cxn ang="0">
                  <a:pos x="22" y="1"/>
                </a:cxn>
                <a:cxn ang="0">
                  <a:pos x="28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45" h="48">
                  <a:moveTo>
                    <a:pt x="34" y="1"/>
                  </a:moveTo>
                  <a:lnTo>
                    <a:pt x="34" y="1"/>
                  </a:lnTo>
                  <a:lnTo>
                    <a:pt x="40" y="7"/>
                  </a:lnTo>
                  <a:lnTo>
                    <a:pt x="43" y="14"/>
                  </a:lnTo>
                  <a:lnTo>
                    <a:pt x="45" y="19"/>
                  </a:lnTo>
                  <a:lnTo>
                    <a:pt x="45" y="25"/>
                  </a:lnTo>
                  <a:lnTo>
                    <a:pt x="43" y="31"/>
                  </a:lnTo>
                  <a:lnTo>
                    <a:pt x="41" y="35"/>
                  </a:lnTo>
                  <a:lnTo>
                    <a:pt x="38" y="39"/>
                  </a:lnTo>
                  <a:lnTo>
                    <a:pt x="33" y="43"/>
                  </a:lnTo>
                  <a:lnTo>
                    <a:pt x="28" y="46"/>
                  </a:lnTo>
                  <a:lnTo>
                    <a:pt x="23" y="48"/>
                  </a:lnTo>
                  <a:lnTo>
                    <a:pt x="18" y="48"/>
                  </a:lnTo>
                  <a:lnTo>
                    <a:pt x="13" y="47"/>
                  </a:lnTo>
                  <a:lnTo>
                    <a:pt x="9" y="46"/>
                  </a:lnTo>
                  <a:lnTo>
                    <a:pt x="6" y="42"/>
                  </a:lnTo>
                  <a:lnTo>
                    <a:pt x="2" y="3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" name="TextBox 41"/>
          <p:cNvSpPr txBox="1"/>
          <p:nvPr/>
        </p:nvSpPr>
        <p:spPr>
          <a:xfrm>
            <a:off x="981075" y="1067435"/>
            <a:ext cx="4794885" cy="3009265"/>
          </a:xfrm>
          <a:prstGeom prst="rect">
            <a:avLst/>
          </a:prstGeom>
          <a:noFill/>
        </p:spPr>
        <p:txBody>
          <a:bodyPr wrap="square" lIns="60926" tIns="30464" rIns="60926" bIns="30464" rtlCol="0">
            <a:spAutoFit/>
          </a:bodyPr>
          <a:lstStyle/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维基百科 Ουτοπία 的解释是这样的：Coined from Ancient Greekοὐ ‎(</a:t>
            </a:r>
            <a:r>
              <a:rPr lang="zh-CN" altLang="en-US" sz="1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ou, “not, no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”) + τόπος ‎(tópos, “place, region”). 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维基百科乌托邦的中文解释：这个词出于希腊语，意为「不」，和τόπος，意为「地方」；这个词现在托寓那些不可能出现的理想社会和事物。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                       https://en.wikipedia.org/wiki/Utopia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" y="45720"/>
            <a:ext cx="3213100" cy="1038225"/>
          </a:xfrm>
          <a:prstGeom prst="rect">
            <a:avLst/>
          </a:prstGeom>
        </p:spPr>
      </p:pic>
    </p:spTree>
  </p:cSld>
  <p:clrMapOvr>
    <a:masterClrMapping/>
  </p:clrMapOvr>
  <p:transition advClick="0" advTm="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lum bright="-80000" contrast="100000"/>
          </a:blip>
          <a:stretch>
            <a:fillRect/>
          </a:stretch>
        </p:blipFill>
        <p:spPr>
          <a:xfrm>
            <a:off x="1187624" y="1084004"/>
            <a:ext cx="4662008" cy="3103494"/>
          </a:xfrm>
          <a:prstGeom prst="rect">
            <a:avLst/>
          </a:prstGeom>
        </p:spPr>
      </p:pic>
      <p:grpSp>
        <p:nvGrpSpPr>
          <p:cNvPr id="2" name="组合 3"/>
          <p:cNvGrpSpPr/>
          <p:nvPr/>
        </p:nvGrpSpPr>
        <p:grpSpPr>
          <a:xfrm flipH="1">
            <a:off x="6372200" y="1819623"/>
            <a:ext cx="1440160" cy="2367875"/>
            <a:chOff x="2105026" y="2144713"/>
            <a:chExt cx="941388" cy="11064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" name="Freeform 167"/>
            <p:cNvSpPr>
              <a:spLocks noEditPoints="1"/>
            </p:cNvSpPr>
            <p:nvPr/>
          </p:nvSpPr>
          <p:spPr bwMode="auto">
            <a:xfrm>
              <a:off x="2139951" y="2506663"/>
              <a:ext cx="65088" cy="57150"/>
            </a:xfrm>
            <a:custGeom>
              <a:avLst/>
              <a:gdLst/>
              <a:ahLst/>
              <a:cxnLst>
                <a:cxn ang="0">
                  <a:pos x="11" y="13"/>
                </a:cxn>
                <a:cxn ang="0">
                  <a:pos x="16" y="14"/>
                </a:cxn>
                <a:cxn ang="0">
                  <a:pos x="20" y="12"/>
                </a:cxn>
                <a:cxn ang="0">
                  <a:pos x="28" y="3"/>
                </a:cxn>
                <a:cxn ang="0">
                  <a:pos x="36" y="1"/>
                </a:cxn>
                <a:cxn ang="0">
                  <a:pos x="54" y="1"/>
                </a:cxn>
                <a:cxn ang="0">
                  <a:pos x="70" y="3"/>
                </a:cxn>
                <a:cxn ang="0">
                  <a:pos x="86" y="10"/>
                </a:cxn>
                <a:cxn ang="0">
                  <a:pos x="101" y="18"/>
                </a:cxn>
                <a:cxn ang="0">
                  <a:pos x="112" y="28"/>
                </a:cxn>
                <a:cxn ang="0">
                  <a:pos x="121" y="41"/>
                </a:cxn>
                <a:cxn ang="0">
                  <a:pos x="124" y="55"/>
                </a:cxn>
                <a:cxn ang="0">
                  <a:pos x="124" y="62"/>
                </a:cxn>
                <a:cxn ang="0">
                  <a:pos x="120" y="75"/>
                </a:cxn>
                <a:cxn ang="0">
                  <a:pos x="110" y="86"/>
                </a:cxn>
                <a:cxn ang="0">
                  <a:pos x="97" y="96"/>
                </a:cxn>
                <a:cxn ang="0">
                  <a:pos x="81" y="103"/>
                </a:cxn>
                <a:cxn ang="0">
                  <a:pos x="64" y="107"/>
                </a:cxn>
                <a:cxn ang="0">
                  <a:pos x="47" y="107"/>
                </a:cxn>
                <a:cxn ang="0">
                  <a:pos x="32" y="103"/>
                </a:cxn>
                <a:cxn ang="0">
                  <a:pos x="18" y="94"/>
                </a:cxn>
                <a:cxn ang="0">
                  <a:pos x="11" y="83"/>
                </a:cxn>
                <a:cxn ang="0">
                  <a:pos x="2" y="64"/>
                </a:cxn>
                <a:cxn ang="0">
                  <a:pos x="1" y="45"/>
                </a:cxn>
                <a:cxn ang="0">
                  <a:pos x="6" y="23"/>
                </a:cxn>
                <a:cxn ang="0">
                  <a:pos x="11" y="13"/>
                </a:cxn>
                <a:cxn ang="0">
                  <a:pos x="58" y="87"/>
                </a:cxn>
                <a:cxn ang="0">
                  <a:pos x="74" y="83"/>
                </a:cxn>
                <a:cxn ang="0">
                  <a:pos x="85" y="75"/>
                </a:cxn>
                <a:cxn ang="0">
                  <a:pos x="91" y="64"/>
                </a:cxn>
                <a:cxn ang="0">
                  <a:pos x="92" y="52"/>
                </a:cxn>
                <a:cxn ang="0">
                  <a:pos x="88" y="42"/>
                </a:cxn>
                <a:cxn ang="0">
                  <a:pos x="79" y="32"/>
                </a:cxn>
                <a:cxn ang="0">
                  <a:pos x="66" y="27"/>
                </a:cxn>
                <a:cxn ang="0">
                  <a:pos x="50" y="27"/>
                </a:cxn>
                <a:cxn ang="0">
                  <a:pos x="43" y="30"/>
                </a:cxn>
                <a:cxn ang="0">
                  <a:pos x="33" y="37"/>
                </a:cxn>
                <a:cxn ang="0">
                  <a:pos x="28" y="46"/>
                </a:cxn>
                <a:cxn ang="0">
                  <a:pos x="27" y="57"/>
                </a:cxn>
                <a:cxn ang="0">
                  <a:pos x="30" y="66"/>
                </a:cxn>
                <a:cxn ang="0">
                  <a:pos x="35" y="75"/>
                </a:cxn>
                <a:cxn ang="0">
                  <a:pos x="43" y="82"/>
                </a:cxn>
                <a:cxn ang="0">
                  <a:pos x="52" y="86"/>
                </a:cxn>
                <a:cxn ang="0">
                  <a:pos x="58" y="87"/>
                </a:cxn>
              </a:cxnLst>
              <a:rect l="0" t="0" r="r" b="b"/>
              <a:pathLst>
                <a:path w="124" h="108">
                  <a:moveTo>
                    <a:pt x="11" y="13"/>
                  </a:moveTo>
                  <a:lnTo>
                    <a:pt x="11" y="13"/>
                  </a:lnTo>
                  <a:lnTo>
                    <a:pt x="13" y="14"/>
                  </a:lnTo>
                  <a:lnTo>
                    <a:pt x="16" y="14"/>
                  </a:lnTo>
                  <a:lnTo>
                    <a:pt x="18" y="13"/>
                  </a:lnTo>
                  <a:lnTo>
                    <a:pt x="20" y="12"/>
                  </a:lnTo>
                  <a:lnTo>
                    <a:pt x="25" y="7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54" y="1"/>
                  </a:lnTo>
                  <a:lnTo>
                    <a:pt x="61" y="2"/>
                  </a:lnTo>
                  <a:lnTo>
                    <a:pt x="70" y="3"/>
                  </a:lnTo>
                  <a:lnTo>
                    <a:pt x="78" y="6"/>
                  </a:lnTo>
                  <a:lnTo>
                    <a:pt x="86" y="10"/>
                  </a:lnTo>
                  <a:lnTo>
                    <a:pt x="93" y="13"/>
                  </a:lnTo>
                  <a:lnTo>
                    <a:pt x="101" y="18"/>
                  </a:lnTo>
                  <a:lnTo>
                    <a:pt x="107" y="22"/>
                  </a:lnTo>
                  <a:lnTo>
                    <a:pt x="112" y="28"/>
                  </a:lnTo>
                  <a:lnTo>
                    <a:pt x="117" y="34"/>
                  </a:lnTo>
                  <a:lnTo>
                    <a:pt x="121" y="41"/>
                  </a:lnTo>
                  <a:lnTo>
                    <a:pt x="123" y="47"/>
                  </a:lnTo>
                  <a:lnTo>
                    <a:pt x="124" y="55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2" y="68"/>
                  </a:lnTo>
                  <a:lnTo>
                    <a:pt x="120" y="75"/>
                  </a:lnTo>
                  <a:lnTo>
                    <a:pt x="116" y="80"/>
                  </a:lnTo>
                  <a:lnTo>
                    <a:pt x="110" y="86"/>
                  </a:lnTo>
                  <a:lnTo>
                    <a:pt x="104" y="91"/>
                  </a:lnTo>
                  <a:lnTo>
                    <a:pt x="97" y="96"/>
                  </a:lnTo>
                  <a:lnTo>
                    <a:pt x="90" y="100"/>
                  </a:lnTo>
                  <a:lnTo>
                    <a:pt x="81" y="103"/>
                  </a:lnTo>
                  <a:lnTo>
                    <a:pt x="73" y="106"/>
                  </a:lnTo>
                  <a:lnTo>
                    <a:pt x="64" y="107"/>
                  </a:lnTo>
                  <a:lnTo>
                    <a:pt x="56" y="108"/>
                  </a:lnTo>
                  <a:lnTo>
                    <a:pt x="47" y="107"/>
                  </a:lnTo>
                  <a:lnTo>
                    <a:pt x="40" y="106"/>
                  </a:lnTo>
                  <a:lnTo>
                    <a:pt x="32" y="103"/>
                  </a:lnTo>
                  <a:lnTo>
                    <a:pt x="25" y="100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11" y="83"/>
                  </a:lnTo>
                  <a:lnTo>
                    <a:pt x="5" y="74"/>
                  </a:lnTo>
                  <a:lnTo>
                    <a:pt x="2" y="64"/>
                  </a:lnTo>
                  <a:lnTo>
                    <a:pt x="0" y="55"/>
                  </a:lnTo>
                  <a:lnTo>
                    <a:pt x="1" y="45"/>
                  </a:lnTo>
                  <a:lnTo>
                    <a:pt x="3" y="34"/>
                  </a:lnTo>
                  <a:lnTo>
                    <a:pt x="6" y="23"/>
                  </a:lnTo>
                  <a:lnTo>
                    <a:pt x="11" y="13"/>
                  </a:lnTo>
                  <a:lnTo>
                    <a:pt x="11" y="13"/>
                  </a:lnTo>
                  <a:close/>
                  <a:moveTo>
                    <a:pt x="58" y="87"/>
                  </a:moveTo>
                  <a:lnTo>
                    <a:pt x="58" y="87"/>
                  </a:lnTo>
                  <a:lnTo>
                    <a:pt x="66" y="86"/>
                  </a:lnTo>
                  <a:lnTo>
                    <a:pt x="74" y="83"/>
                  </a:lnTo>
                  <a:lnTo>
                    <a:pt x="80" y="79"/>
                  </a:lnTo>
                  <a:lnTo>
                    <a:pt x="85" y="75"/>
                  </a:lnTo>
                  <a:lnTo>
                    <a:pt x="89" y="70"/>
                  </a:lnTo>
                  <a:lnTo>
                    <a:pt x="91" y="64"/>
                  </a:lnTo>
                  <a:lnTo>
                    <a:pt x="92" y="59"/>
                  </a:lnTo>
                  <a:lnTo>
                    <a:pt x="92" y="52"/>
                  </a:lnTo>
                  <a:lnTo>
                    <a:pt x="90" y="47"/>
                  </a:lnTo>
                  <a:lnTo>
                    <a:pt x="88" y="42"/>
                  </a:lnTo>
                  <a:lnTo>
                    <a:pt x="84" y="36"/>
                  </a:lnTo>
                  <a:lnTo>
                    <a:pt x="79" y="32"/>
                  </a:lnTo>
                  <a:lnTo>
                    <a:pt x="74" y="29"/>
                  </a:lnTo>
                  <a:lnTo>
                    <a:pt x="66" y="27"/>
                  </a:lnTo>
                  <a:lnTo>
                    <a:pt x="59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43" y="30"/>
                  </a:lnTo>
                  <a:lnTo>
                    <a:pt x="37" y="33"/>
                  </a:lnTo>
                  <a:lnTo>
                    <a:pt x="33" y="37"/>
                  </a:lnTo>
                  <a:lnTo>
                    <a:pt x="30" y="42"/>
                  </a:lnTo>
                  <a:lnTo>
                    <a:pt x="28" y="46"/>
                  </a:lnTo>
                  <a:lnTo>
                    <a:pt x="27" y="51"/>
                  </a:lnTo>
                  <a:lnTo>
                    <a:pt x="27" y="57"/>
                  </a:lnTo>
                  <a:lnTo>
                    <a:pt x="28" y="62"/>
                  </a:lnTo>
                  <a:lnTo>
                    <a:pt x="30" y="66"/>
                  </a:lnTo>
                  <a:lnTo>
                    <a:pt x="32" y="71"/>
                  </a:lnTo>
                  <a:lnTo>
                    <a:pt x="35" y="75"/>
                  </a:lnTo>
                  <a:lnTo>
                    <a:pt x="39" y="79"/>
                  </a:lnTo>
                  <a:lnTo>
                    <a:pt x="43" y="82"/>
                  </a:lnTo>
                  <a:lnTo>
                    <a:pt x="48" y="85"/>
                  </a:lnTo>
                  <a:lnTo>
                    <a:pt x="52" y="86"/>
                  </a:lnTo>
                  <a:lnTo>
                    <a:pt x="58" y="87"/>
                  </a:lnTo>
                  <a:lnTo>
                    <a:pt x="58" y="8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Freeform 168"/>
            <p:cNvSpPr>
              <a:spLocks noEditPoints="1"/>
            </p:cNvSpPr>
            <p:nvPr/>
          </p:nvSpPr>
          <p:spPr bwMode="auto">
            <a:xfrm>
              <a:off x="2105026" y="2144713"/>
              <a:ext cx="941388" cy="1106488"/>
            </a:xfrm>
            <a:custGeom>
              <a:avLst/>
              <a:gdLst/>
              <a:ahLst/>
              <a:cxnLst>
                <a:cxn ang="0">
                  <a:pos x="67" y="2002"/>
                </a:cxn>
                <a:cxn ang="0">
                  <a:pos x="421" y="1636"/>
                </a:cxn>
                <a:cxn ang="0">
                  <a:pos x="63" y="638"/>
                </a:cxn>
                <a:cxn ang="0">
                  <a:pos x="1053" y="22"/>
                </a:cxn>
                <a:cxn ang="0">
                  <a:pos x="1776" y="538"/>
                </a:cxn>
                <a:cxn ang="0">
                  <a:pos x="1375" y="898"/>
                </a:cxn>
                <a:cxn ang="0">
                  <a:pos x="826" y="761"/>
                </a:cxn>
                <a:cxn ang="0">
                  <a:pos x="290" y="959"/>
                </a:cxn>
                <a:cxn ang="0">
                  <a:pos x="765" y="1727"/>
                </a:cxn>
                <a:cxn ang="0">
                  <a:pos x="638" y="986"/>
                </a:cxn>
                <a:cxn ang="0">
                  <a:pos x="960" y="1183"/>
                </a:cxn>
                <a:cxn ang="0">
                  <a:pos x="1204" y="1031"/>
                </a:cxn>
                <a:cxn ang="0">
                  <a:pos x="1232" y="1305"/>
                </a:cxn>
                <a:cxn ang="0">
                  <a:pos x="26" y="764"/>
                </a:cxn>
                <a:cxn ang="0">
                  <a:pos x="109" y="651"/>
                </a:cxn>
                <a:cxn ang="0">
                  <a:pos x="996" y="67"/>
                </a:cxn>
                <a:cxn ang="0">
                  <a:pos x="1412" y="259"/>
                </a:cxn>
                <a:cxn ang="0">
                  <a:pos x="866" y="650"/>
                </a:cxn>
                <a:cxn ang="0">
                  <a:pos x="1693" y="433"/>
                </a:cxn>
                <a:cxn ang="0">
                  <a:pos x="919" y="332"/>
                </a:cxn>
                <a:cxn ang="0">
                  <a:pos x="204" y="642"/>
                </a:cxn>
                <a:cxn ang="0">
                  <a:pos x="942" y="387"/>
                </a:cxn>
                <a:cxn ang="0">
                  <a:pos x="419" y="563"/>
                </a:cxn>
                <a:cxn ang="0">
                  <a:pos x="1737" y="562"/>
                </a:cxn>
                <a:cxn ang="0">
                  <a:pos x="881" y="477"/>
                </a:cxn>
                <a:cxn ang="0">
                  <a:pos x="342" y="732"/>
                </a:cxn>
                <a:cxn ang="0">
                  <a:pos x="1381" y="500"/>
                </a:cxn>
                <a:cxn ang="0">
                  <a:pos x="1324" y="691"/>
                </a:cxn>
                <a:cxn ang="0">
                  <a:pos x="1201" y="668"/>
                </a:cxn>
                <a:cxn ang="0">
                  <a:pos x="1480" y="799"/>
                </a:cxn>
                <a:cxn ang="0">
                  <a:pos x="1387" y="676"/>
                </a:cxn>
                <a:cxn ang="0">
                  <a:pos x="856" y="893"/>
                </a:cxn>
                <a:cxn ang="0">
                  <a:pos x="600" y="1612"/>
                </a:cxn>
                <a:cxn ang="0">
                  <a:pos x="192" y="860"/>
                </a:cxn>
                <a:cxn ang="0">
                  <a:pos x="107" y="930"/>
                </a:cxn>
                <a:cxn ang="0">
                  <a:pos x="419" y="1514"/>
                </a:cxn>
                <a:cxn ang="0">
                  <a:pos x="155" y="872"/>
                </a:cxn>
                <a:cxn ang="0">
                  <a:pos x="714" y="917"/>
                </a:cxn>
                <a:cxn ang="0">
                  <a:pos x="954" y="1417"/>
                </a:cxn>
                <a:cxn ang="0">
                  <a:pos x="920" y="1339"/>
                </a:cxn>
                <a:cxn ang="0">
                  <a:pos x="889" y="1232"/>
                </a:cxn>
                <a:cxn ang="0">
                  <a:pos x="824" y="1188"/>
                </a:cxn>
                <a:cxn ang="0">
                  <a:pos x="813" y="1092"/>
                </a:cxn>
                <a:cxn ang="0">
                  <a:pos x="744" y="1053"/>
                </a:cxn>
                <a:cxn ang="0">
                  <a:pos x="1226" y="1052"/>
                </a:cxn>
                <a:cxn ang="0">
                  <a:pos x="1064" y="1140"/>
                </a:cxn>
                <a:cxn ang="0">
                  <a:pos x="1236" y="1093"/>
                </a:cxn>
                <a:cxn ang="0">
                  <a:pos x="1053" y="1427"/>
                </a:cxn>
                <a:cxn ang="0">
                  <a:pos x="1059" y="1288"/>
                </a:cxn>
                <a:cxn ang="0">
                  <a:pos x="1146" y="1237"/>
                </a:cxn>
                <a:cxn ang="0">
                  <a:pos x="1176" y="1487"/>
                </a:cxn>
                <a:cxn ang="0">
                  <a:pos x="1169" y="1592"/>
                </a:cxn>
                <a:cxn ang="0">
                  <a:pos x="875" y="1631"/>
                </a:cxn>
                <a:cxn ang="0">
                  <a:pos x="976" y="1609"/>
                </a:cxn>
                <a:cxn ang="0">
                  <a:pos x="1080" y="1660"/>
                </a:cxn>
                <a:cxn ang="0">
                  <a:pos x="1154" y="1732"/>
                </a:cxn>
                <a:cxn ang="0">
                  <a:pos x="389" y="1680"/>
                </a:cxn>
                <a:cxn ang="0">
                  <a:pos x="610" y="1703"/>
                </a:cxn>
                <a:cxn ang="0">
                  <a:pos x="363" y="1738"/>
                </a:cxn>
                <a:cxn ang="0">
                  <a:pos x="228" y="1794"/>
                </a:cxn>
                <a:cxn ang="0">
                  <a:pos x="690" y="2061"/>
                </a:cxn>
                <a:cxn ang="0">
                  <a:pos x="639" y="1847"/>
                </a:cxn>
              </a:cxnLst>
              <a:rect l="0" t="0" r="r" b="b"/>
              <a:pathLst>
                <a:path w="1779" h="2091">
                  <a:moveTo>
                    <a:pt x="968" y="1829"/>
                  </a:moveTo>
                  <a:lnTo>
                    <a:pt x="968" y="1829"/>
                  </a:lnTo>
                  <a:lnTo>
                    <a:pt x="974" y="1838"/>
                  </a:lnTo>
                  <a:lnTo>
                    <a:pt x="981" y="1844"/>
                  </a:lnTo>
                  <a:lnTo>
                    <a:pt x="998" y="1859"/>
                  </a:lnTo>
                  <a:lnTo>
                    <a:pt x="1015" y="1873"/>
                  </a:lnTo>
                  <a:lnTo>
                    <a:pt x="1031" y="1888"/>
                  </a:lnTo>
                  <a:lnTo>
                    <a:pt x="1038" y="1897"/>
                  </a:lnTo>
                  <a:lnTo>
                    <a:pt x="1045" y="1904"/>
                  </a:lnTo>
                  <a:lnTo>
                    <a:pt x="1051" y="1914"/>
                  </a:lnTo>
                  <a:lnTo>
                    <a:pt x="1056" y="1923"/>
                  </a:lnTo>
                  <a:lnTo>
                    <a:pt x="1060" y="1933"/>
                  </a:lnTo>
                  <a:lnTo>
                    <a:pt x="1063" y="1944"/>
                  </a:lnTo>
                  <a:lnTo>
                    <a:pt x="1064" y="1955"/>
                  </a:lnTo>
                  <a:lnTo>
                    <a:pt x="1063" y="1968"/>
                  </a:lnTo>
                  <a:lnTo>
                    <a:pt x="1063" y="1968"/>
                  </a:lnTo>
                  <a:lnTo>
                    <a:pt x="1031" y="1986"/>
                  </a:lnTo>
                  <a:lnTo>
                    <a:pt x="996" y="2002"/>
                  </a:lnTo>
                  <a:lnTo>
                    <a:pt x="962" y="2018"/>
                  </a:lnTo>
                  <a:lnTo>
                    <a:pt x="927" y="2033"/>
                  </a:lnTo>
                  <a:lnTo>
                    <a:pt x="889" y="2046"/>
                  </a:lnTo>
                  <a:lnTo>
                    <a:pt x="851" y="2058"/>
                  </a:lnTo>
                  <a:lnTo>
                    <a:pt x="810" y="2067"/>
                  </a:lnTo>
                  <a:lnTo>
                    <a:pt x="768" y="2076"/>
                  </a:lnTo>
                  <a:lnTo>
                    <a:pt x="768" y="2076"/>
                  </a:lnTo>
                  <a:lnTo>
                    <a:pt x="684" y="2083"/>
                  </a:lnTo>
                  <a:lnTo>
                    <a:pt x="642" y="2086"/>
                  </a:lnTo>
                  <a:lnTo>
                    <a:pt x="599" y="2089"/>
                  </a:lnTo>
                  <a:lnTo>
                    <a:pt x="557" y="2091"/>
                  </a:lnTo>
                  <a:lnTo>
                    <a:pt x="515" y="2091"/>
                  </a:lnTo>
                  <a:lnTo>
                    <a:pt x="473" y="2091"/>
                  </a:lnTo>
                  <a:lnTo>
                    <a:pt x="431" y="2090"/>
                  </a:lnTo>
                  <a:lnTo>
                    <a:pt x="390" y="2086"/>
                  </a:lnTo>
                  <a:lnTo>
                    <a:pt x="349" y="2083"/>
                  </a:lnTo>
                  <a:lnTo>
                    <a:pt x="309" y="2078"/>
                  </a:lnTo>
                  <a:lnTo>
                    <a:pt x="268" y="2070"/>
                  </a:lnTo>
                  <a:lnTo>
                    <a:pt x="230" y="2062"/>
                  </a:lnTo>
                  <a:lnTo>
                    <a:pt x="191" y="2051"/>
                  </a:lnTo>
                  <a:lnTo>
                    <a:pt x="153" y="2038"/>
                  </a:lnTo>
                  <a:lnTo>
                    <a:pt x="116" y="2024"/>
                  </a:lnTo>
                  <a:lnTo>
                    <a:pt x="116" y="2024"/>
                  </a:lnTo>
                  <a:lnTo>
                    <a:pt x="109" y="2023"/>
                  </a:lnTo>
                  <a:lnTo>
                    <a:pt x="101" y="2021"/>
                  </a:lnTo>
                  <a:lnTo>
                    <a:pt x="95" y="2019"/>
                  </a:lnTo>
                  <a:lnTo>
                    <a:pt x="88" y="2016"/>
                  </a:lnTo>
                  <a:lnTo>
                    <a:pt x="78" y="2009"/>
                  </a:lnTo>
                  <a:lnTo>
                    <a:pt x="67" y="2002"/>
                  </a:lnTo>
                  <a:lnTo>
                    <a:pt x="48" y="1986"/>
                  </a:lnTo>
                  <a:lnTo>
                    <a:pt x="37" y="1978"/>
                  </a:lnTo>
                  <a:lnTo>
                    <a:pt x="25" y="1973"/>
                  </a:lnTo>
                  <a:lnTo>
                    <a:pt x="25" y="1973"/>
                  </a:lnTo>
                  <a:lnTo>
                    <a:pt x="22" y="1965"/>
                  </a:lnTo>
                  <a:lnTo>
                    <a:pt x="21" y="1958"/>
                  </a:lnTo>
                  <a:lnTo>
                    <a:pt x="21" y="1952"/>
                  </a:lnTo>
                  <a:lnTo>
                    <a:pt x="22" y="1945"/>
                  </a:lnTo>
                  <a:lnTo>
                    <a:pt x="24" y="1938"/>
                  </a:lnTo>
                  <a:lnTo>
                    <a:pt x="27" y="1931"/>
                  </a:lnTo>
                  <a:lnTo>
                    <a:pt x="32" y="1926"/>
                  </a:lnTo>
                  <a:lnTo>
                    <a:pt x="37" y="1919"/>
                  </a:lnTo>
                  <a:lnTo>
                    <a:pt x="48" y="1907"/>
                  </a:lnTo>
                  <a:lnTo>
                    <a:pt x="61" y="1895"/>
                  </a:lnTo>
                  <a:lnTo>
                    <a:pt x="72" y="1883"/>
                  </a:lnTo>
                  <a:lnTo>
                    <a:pt x="84" y="1871"/>
                  </a:lnTo>
                  <a:lnTo>
                    <a:pt x="84" y="1871"/>
                  </a:lnTo>
                  <a:lnTo>
                    <a:pt x="96" y="1858"/>
                  </a:lnTo>
                  <a:lnTo>
                    <a:pt x="108" y="1846"/>
                  </a:lnTo>
                  <a:lnTo>
                    <a:pt x="122" y="1833"/>
                  </a:lnTo>
                  <a:lnTo>
                    <a:pt x="139" y="1820"/>
                  </a:lnTo>
                  <a:lnTo>
                    <a:pt x="139" y="1820"/>
                  </a:lnTo>
                  <a:lnTo>
                    <a:pt x="170" y="1799"/>
                  </a:lnTo>
                  <a:lnTo>
                    <a:pt x="205" y="1780"/>
                  </a:lnTo>
                  <a:lnTo>
                    <a:pt x="241" y="1762"/>
                  </a:lnTo>
                  <a:lnTo>
                    <a:pt x="276" y="1746"/>
                  </a:lnTo>
                  <a:lnTo>
                    <a:pt x="276" y="1746"/>
                  </a:lnTo>
                  <a:lnTo>
                    <a:pt x="284" y="1744"/>
                  </a:lnTo>
                  <a:lnTo>
                    <a:pt x="294" y="1742"/>
                  </a:lnTo>
                  <a:lnTo>
                    <a:pt x="303" y="1740"/>
                  </a:lnTo>
                  <a:lnTo>
                    <a:pt x="310" y="1736"/>
                  </a:lnTo>
                  <a:lnTo>
                    <a:pt x="310" y="1736"/>
                  </a:lnTo>
                  <a:lnTo>
                    <a:pt x="319" y="1731"/>
                  </a:lnTo>
                  <a:lnTo>
                    <a:pt x="326" y="1726"/>
                  </a:lnTo>
                  <a:lnTo>
                    <a:pt x="334" y="1721"/>
                  </a:lnTo>
                  <a:lnTo>
                    <a:pt x="338" y="1720"/>
                  </a:lnTo>
                  <a:lnTo>
                    <a:pt x="342" y="1719"/>
                  </a:lnTo>
                  <a:lnTo>
                    <a:pt x="342" y="1719"/>
                  </a:lnTo>
                  <a:lnTo>
                    <a:pt x="343" y="1711"/>
                  </a:lnTo>
                  <a:lnTo>
                    <a:pt x="345" y="1703"/>
                  </a:lnTo>
                  <a:lnTo>
                    <a:pt x="351" y="1689"/>
                  </a:lnTo>
                  <a:lnTo>
                    <a:pt x="358" y="1676"/>
                  </a:lnTo>
                  <a:lnTo>
                    <a:pt x="368" y="1666"/>
                  </a:lnTo>
                  <a:lnTo>
                    <a:pt x="379" y="1656"/>
                  </a:lnTo>
                  <a:lnTo>
                    <a:pt x="392" y="1649"/>
                  </a:lnTo>
                  <a:lnTo>
                    <a:pt x="405" y="1641"/>
                  </a:lnTo>
                  <a:lnTo>
                    <a:pt x="421" y="1636"/>
                  </a:lnTo>
                  <a:lnTo>
                    <a:pt x="421" y="1636"/>
                  </a:lnTo>
                  <a:lnTo>
                    <a:pt x="397" y="1578"/>
                  </a:lnTo>
                  <a:lnTo>
                    <a:pt x="371" y="1521"/>
                  </a:lnTo>
                  <a:lnTo>
                    <a:pt x="319" y="1407"/>
                  </a:lnTo>
                  <a:lnTo>
                    <a:pt x="263" y="1291"/>
                  </a:lnTo>
                  <a:lnTo>
                    <a:pt x="236" y="1232"/>
                  </a:lnTo>
                  <a:lnTo>
                    <a:pt x="209" y="1173"/>
                  </a:lnTo>
                  <a:lnTo>
                    <a:pt x="209" y="1173"/>
                  </a:lnTo>
                  <a:lnTo>
                    <a:pt x="197" y="1144"/>
                  </a:lnTo>
                  <a:lnTo>
                    <a:pt x="183" y="1115"/>
                  </a:lnTo>
                  <a:lnTo>
                    <a:pt x="153" y="1059"/>
                  </a:lnTo>
                  <a:lnTo>
                    <a:pt x="123" y="1002"/>
                  </a:lnTo>
                  <a:lnTo>
                    <a:pt x="94" y="944"/>
                  </a:lnTo>
                  <a:lnTo>
                    <a:pt x="94" y="944"/>
                  </a:lnTo>
                  <a:lnTo>
                    <a:pt x="83" y="920"/>
                  </a:lnTo>
                  <a:lnTo>
                    <a:pt x="72" y="897"/>
                  </a:lnTo>
                  <a:lnTo>
                    <a:pt x="61" y="873"/>
                  </a:lnTo>
                  <a:lnTo>
                    <a:pt x="54" y="863"/>
                  </a:lnTo>
                  <a:lnTo>
                    <a:pt x="48" y="853"/>
                  </a:lnTo>
                  <a:lnTo>
                    <a:pt x="48" y="853"/>
                  </a:lnTo>
                  <a:lnTo>
                    <a:pt x="44" y="848"/>
                  </a:lnTo>
                  <a:lnTo>
                    <a:pt x="40" y="841"/>
                  </a:lnTo>
                  <a:lnTo>
                    <a:pt x="40" y="841"/>
                  </a:lnTo>
                  <a:lnTo>
                    <a:pt x="35" y="835"/>
                  </a:lnTo>
                  <a:lnTo>
                    <a:pt x="29" y="828"/>
                  </a:lnTo>
                  <a:lnTo>
                    <a:pt x="22" y="822"/>
                  </a:lnTo>
                  <a:lnTo>
                    <a:pt x="18" y="817"/>
                  </a:lnTo>
                  <a:lnTo>
                    <a:pt x="18" y="817"/>
                  </a:lnTo>
                  <a:lnTo>
                    <a:pt x="16" y="810"/>
                  </a:lnTo>
                  <a:lnTo>
                    <a:pt x="14" y="802"/>
                  </a:lnTo>
                  <a:lnTo>
                    <a:pt x="8" y="780"/>
                  </a:lnTo>
                  <a:lnTo>
                    <a:pt x="8" y="780"/>
                  </a:lnTo>
                  <a:lnTo>
                    <a:pt x="5" y="766"/>
                  </a:lnTo>
                  <a:lnTo>
                    <a:pt x="2" y="754"/>
                  </a:lnTo>
                  <a:lnTo>
                    <a:pt x="0" y="742"/>
                  </a:lnTo>
                  <a:lnTo>
                    <a:pt x="0" y="730"/>
                  </a:lnTo>
                  <a:lnTo>
                    <a:pt x="1" y="717"/>
                  </a:lnTo>
                  <a:lnTo>
                    <a:pt x="3" y="705"/>
                  </a:lnTo>
                  <a:lnTo>
                    <a:pt x="7" y="692"/>
                  </a:lnTo>
                  <a:lnTo>
                    <a:pt x="12" y="678"/>
                  </a:lnTo>
                  <a:lnTo>
                    <a:pt x="12" y="678"/>
                  </a:lnTo>
                  <a:lnTo>
                    <a:pt x="20" y="671"/>
                  </a:lnTo>
                  <a:lnTo>
                    <a:pt x="27" y="665"/>
                  </a:lnTo>
                  <a:lnTo>
                    <a:pt x="34" y="657"/>
                  </a:lnTo>
                  <a:lnTo>
                    <a:pt x="40" y="650"/>
                  </a:lnTo>
                  <a:lnTo>
                    <a:pt x="40" y="650"/>
                  </a:lnTo>
                  <a:lnTo>
                    <a:pt x="63" y="638"/>
                  </a:lnTo>
                  <a:lnTo>
                    <a:pt x="87" y="629"/>
                  </a:lnTo>
                  <a:lnTo>
                    <a:pt x="111" y="622"/>
                  </a:lnTo>
                  <a:lnTo>
                    <a:pt x="136" y="615"/>
                  </a:lnTo>
                  <a:lnTo>
                    <a:pt x="136" y="615"/>
                  </a:lnTo>
                  <a:lnTo>
                    <a:pt x="144" y="617"/>
                  </a:lnTo>
                  <a:lnTo>
                    <a:pt x="153" y="618"/>
                  </a:lnTo>
                  <a:lnTo>
                    <a:pt x="160" y="620"/>
                  </a:lnTo>
                  <a:lnTo>
                    <a:pt x="168" y="623"/>
                  </a:lnTo>
                  <a:lnTo>
                    <a:pt x="168" y="623"/>
                  </a:lnTo>
                  <a:lnTo>
                    <a:pt x="192" y="607"/>
                  </a:lnTo>
                  <a:lnTo>
                    <a:pt x="217" y="592"/>
                  </a:lnTo>
                  <a:lnTo>
                    <a:pt x="242" y="579"/>
                  </a:lnTo>
                  <a:lnTo>
                    <a:pt x="265" y="566"/>
                  </a:lnTo>
                  <a:lnTo>
                    <a:pt x="291" y="554"/>
                  </a:lnTo>
                  <a:lnTo>
                    <a:pt x="317" y="542"/>
                  </a:lnTo>
                  <a:lnTo>
                    <a:pt x="372" y="519"/>
                  </a:lnTo>
                  <a:lnTo>
                    <a:pt x="372" y="519"/>
                  </a:lnTo>
                  <a:lnTo>
                    <a:pt x="406" y="502"/>
                  </a:lnTo>
                  <a:lnTo>
                    <a:pt x="441" y="485"/>
                  </a:lnTo>
                  <a:lnTo>
                    <a:pt x="511" y="453"/>
                  </a:lnTo>
                  <a:lnTo>
                    <a:pt x="583" y="420"/>
                  </a:lnTo>
                  <a:lnTo>
                    <a:pt x="655" y="389"/>
                  </a:lnTo>
                  <a:lnTo>
                    <a:pt x="726" y="358"/>
                  </a:lnTo>
                  <a:lnTo>
                    <a:pt x="761" y="341"/>
                  </a:lnTo>
                  <a:lnTo>
                    <a:pt x="796" y="325"/>
                  </a:lnTo>
                  <a:lnTo>
                    <a:pt x="829" y="308"/>
                  </a:lnTo>
                  <a:lnTo>
                    <a:pt x="864" y="290"/>
                  </a:lnTo>
                  <a:lnTo>
                    <a:pt x="896" y="270"/>
                  </a:lnTo>
                  <a:lnTo>
                    <a:pt x="928" y="251"/>
                  </a:lnTo>
                  <a:lnTo>
                    <a:pt x="928" y="251"/>
                  </a:lnTo>
                  <a:lnTo>
                    <a:pt x="928" y="230"/>
                  </a:lnTo>
                  <a:lnTo>
                    <a:pt x="926" y="207"/>
                  </a:lnTo>
                  <a:lnTo>
                    <a:pt x="924" y="161"/>
                  </a:lnTo>
                  <a:lnTo>
                    <a:pt x="923" y="139"/>
                  </a:lnTo>
                  <a:lnTo>
                    <a:pt x="924" y="117"/>
                  </a:lnTo>
                  <a:lnTo>
                    <a:pt x="926" y="97"/>
                  </a:lnTo>
                  <a:lnTo>
                    <a:pt x="928" y="87"/>
                  </a:lnTo>
                  <a:lnTo>
                    <a:pt x="930" y="79"/>
                  </a:lnTo>
                  <a:lnTo>
                    <a:pt x="930" y="79"/>
                  </a:lnTo>
                  <a:lnTo>
                    <a:pt x="938" y="72"/>
                  </a:lnTo>
                  <a:lnTo>
                    <a:pt x="946" y="66"/>
                  </a:lnTo>
                  <a:lnTo>
                    <a:pt x="955" y="60"/>
                  </a:lnTo>
                  <a:lnTo>
                    <a:pt x="964" y="54"/>
                  </a:lnTo>
                  <a:lnTo>
                    <a:pt x="985" y="45"/>
                  </a:lnTo>
                  <a:lnTo>
                    <a:pt x="1007" y="36"/>
                  </a:lnTo>
                  <a:lnTo>
                    <a:pt x="1031" y="29"/>
                  </a:lnTo>
                  <a:lnTo>
                    <a:pt x="1053" y="22"/>
                  </a:lnTo>
                  <a:lnTo>
                    <a:pt x="1095" y="10"/>
                  </a:lnTo>
                  <a:lnTo>
                    <a:pt x="1095" y="10"/>
                  </a:lnTo>
                  <a:lnTo>
                    <a:pt x="1111" y="6"/>
                  </a:lnTo>
                  <a:lnTo>
                    <a:pt x="1126" y="3"/>
                  </a:lnTo>
                  <a:lnTo>
                    <a:pt x="1141" y="1"/>
                  </a:lnTo>
                  <a:lnTo>
                    <a:pt x="1155" y="0"/>
                  </a:lnTo>
                  <a:lnTo>
                    <a:pt x="1170" y="2"/>
                  </a:lnTo>
                  <a:lnTo>
                    <a:pt x="1184" y="4"/>
                  </a:lnTo>
                  <a:lnTo>
                    <a:pt x="1199" y="9"/>
                  </a:lnTo>
                  <a:lnTo>
                    <a:pt x="1213" y="17"/>
                  </a:lnTo>
                  <a:lnTo>
                    <a:pt x="1213" y="17"/>
                  </a:lnTo>
                  <a:lnTo>
                    <a:pt x="1233" y="40"/>
                  </a:lnTo>
                  <a:lnTo>
                    <a:pt x="1252" y="65"/>
                  </a:lnTo>
                  <a:lnTo>
                    <a:pt x="1290" y="114"/>
                  </a:lnTo>
                  <a:lnTo>
                    <a:pt x="1325" y="166"/>
                  </a:lnTo>
                  <a:lnTo>
                    <a:pt x="1360" y="217"/>
                  </a:lnTo>
                  <a:lnTo>
                    <a:pt x="1360" y="217"/>
                  </a:lnTo>
                  <a:lnTo>
                    <a:pt x="1383" y="224"/>
                  </a:lnTo>
                  <a:lnTo>
                    <a:pt x="1405" y="232"/>
                  </a:lnTo>
                  <a:lnTo>
                    <a:pt x="1451" y="244"/>
                  </a:lnTo>
                  <a:lnTo>
                    <a:pt x="1474" y="249"/>
                  </a:lnTo>
                  <a:lnTo>
                    <a:pt x="1496" y="256"/>
                  </a:lnTo>
                  <a:lnTo>
                    <a:pt x="1519" y="262"/>
                  </a:lnTo>
                  <a:lnTo>
                    <a:pt x="1540" y="270"/>
                  </a:lnTo>
                  <a:lnTo>
                    <a:pt x="1540" y="270"/>
                  </a:lnTo>
                  <a:lnTo>
                    <a:pt x="1545" y="273"/>
                  </a:lnTo>
                  <a:lnTo>
                    <a:pt x="1549" y="276"/>
                  </a:lnTo>
                  <a:lnTo>
                    <a:pt x="1557" y="282"/>
                  </a:lnTo>
                  <a:lnTo>
                    <a:pt x="1566" y="290"/>
                  </a:lnTo>
                  <a:lnTo>
                    <a:pt x="1575" y="295"/>
                  </a:lnTo>
                  <a:lnTo>
                    <a:pt x="1575" y="295"/>
                  </a:lnTo>
                  <a:lnTo>
                    <a:pt x="1590" y="303"/>
                  </a:lnTo>
                  <a:lnTo>
                    <a:pt x="1604" y="310"/>
                  </a:lnTo>
                  <a:lnTo>
                    <a:pt x="1631" y="327"/>
                  </a:lnTo>
                  <a:lnTo>
                    <a:pt x="1658" y="347"/>
                  </a:lnTo>
                  <a:lnTo>
                    <a:pt x="1684" y="367"/>
                  </a:lnTo>
                  <a:lnTo>
                    <a:pt x="1710" y="388"/>
                  </a:lnTo>
                  <a:lnTo>
                    <a:pt x="1733" y="411"/>
                  </a:lnTo>
                  <a:lnTo>
                    <a:pt x="1779" y="455"/>
                  </a:lnTo>
                  <a:lnTo>
                    <a:pt x="1779" y="455"/>
                  </a:lnTo>
                  <a:lnTo>
                    <a:pt x="1777" y="463"/>
                  </a:lnTo>
                  <a:lnTo>
                    <a:pt x="1776" y="473"/>
                  </a:lnTo>
                  <a:lnTo>
                    <a:pt x="1778" y="494"/>
                  </a:lnTo>
                  <a:lnTo>
                    <a:pt x="1778" y="505"/>
                  </a:lnTo>
                  <a:lnTo>
                    <a:pt x="1779" y="517"/>
                  </a:lnTo>
                  <a:lnTo>
                    <a:pt x="1778" y="527"/>
                  </a:lnTo>
                  <a:lnTo>
                    <a:pt x="1776" y="538"/>
                  </a:lnTo>
                  <a:lnTo>
                    <a:pt x="1776" y="538"/>
                  </a:lnTo>
                  <a:lnTo>
                    <a:pt x="1774" y="547"/>
                  </a:lnTo>
                  <a:lnTo>
                    <a:pt x="1771" y="555"/>
                  </a:lnTo>
                  <a:lnTo>
                    <a:pt x="1762" y="571"/>
                  </a:lnTo>
                  <a:lnTo>
                    <a:pt x="1751" y="587"/>
                  </a:lnTo>
                  <a:lnTo>
                    <a:pt x="1740" y="603"/>
                  </a:lnTo>
                  <a:lnTo>
                    <a:pt x="1727" y="617"/>
                  </a:lnTo>
                  <a:lnTo>
                    <a:pt x="1713" y="632"/>
                  </a:lnTo>
                  <a:lnTo>
                    <a:pt x="1685" y="661"/>
                  </a:lnTo>
                  <a:lnTo>
                    <a:pt x="1685" y="661"/>
                  </a:lnTo>
                  <a:lnTo>
                    <a:pt x="1671" y="676"/>
                  </a:lnTo>
                  <a:lnTo>
                    <a:pt x="1658" y="689"/>
                  </a:lnTo>
                  <a:lnTo>
                    <a:pt x="1644" y="701"/>
                  </a:lnTo>
                  <a:lnTo>
                    <a:pt x="1631" y="712"/>
                  </a:lnTo>
                  <a:lnTo>
                    <a:pt x="1617" y="722"/>
                  </a:lnTo>
                  <a:lnTo>
                    <a:pt x="1602" y="732"/>
                  </a:lnTo>
                  <a:lnTo>
                    <a:pt x="1569" y="752"/>
                  </a:lnTo>
                  <a:lnTo>
                    <a:pt x="1569" y="752"/>
                  </a:lnTo>
                  <a:lnTo>
                    <a:pt x="1554" y="763"/>
                  </a:lnTo>
                  <a:lnTo>
                    <a:pt x="1539" y="773"/>
                  </a:lnTo>
                  <a:lnTo>
                    <a:pt x="1531" y="777"/>
                  </a:lnTo>
                  <a:lnTo>
                    <a:pt x="1522" y="781"/>
                  </a:lnTo>
                  <a:lnTo>
                    <a:pt x="1514" y="784"/>
                  </a:lnTo>
                  <a:lnTo>
                    <a:pt x="1503" y="787"/>
                  </a:lnTo>
                  <a:lnTo>
                    <a:pt x="1503" y="787"/>
                  </a:lnTo>
                  <a:lnTo>
                    <a:pt x="1504" y="797"/>
                  </a:lnTo>
                  <a:lnTo>
                    <a:pt x="1504" y="806"/>
                  </a:lnTo>
                  <a:lnTo>
                    <a:pt x="1503" y="813"/>
                  </a:lnTo>
                  <a:lnTo>
                    <a:pt x="1500" y="821"/>
                  </a:lnTo>
                  <a:lnTo>
                    <a:pt x="1496" y="826"/>
                  </a:lnTo>
                  <a:lnTo>
                    <a:pt x="1492" y="830"/>
                  </a:lnTo>
                  <a:lnTo>
                    <a:pt x="1487" y="834"/>
                  </a:lnTo>
                  <a:lnTo>
                    <a:pt x="1481" y="836"/>
                  </a:lnTo>
                  <a:lnTo>
                    <a:pt x="1475" y="838"/>
                  </a:lnTo>
                  <a:lnTo>
                    <a:pt x="1468" y="839"/>
                  </a:lnTo>
                  <a:lnTo>
                    <a:pt x="1460" y="839"/>
                  </a:lnTo>
                  <a:lnTo>
                    <a:pt x="1451" y="839"/>
                  </a:lnTo>
                  <a:lnTo>
                    <a:pt x="1435" y="836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1" y="840"/>
                  </a:lnTo>
                  <a:lnTo>
                    <a:pt x="1404" y="850"/>
                  </a:lnTo>
                  <a:lnTo>
                    <a:pt x="1395" y="871"/>
                  </a:lnTo>
                  <a:lnTo>
                    <a:pt x="1389" y="881"/>
                  </a:lnTo>
                  <a:lnTo>
                    <a:pt x="1383" y="890"/>
                  </a:lnTo>
                  <a:lnTo>
                    <a:pt x="1380" y="895"/>
                  </a:lnTo>
                  <a:lnTo>
                    <a:pt x="1375" y="898"/>
                  </a:lnTo>
                  <a:lnTo>
                    <a:pt x="1371" y="900"/>
                  </a:lnTo>
                  <a:lnTo>
                    <a:pt x="1366" y="902"/>
                  </a:lnTo>
                  <a:lnTo>
                    <a:pt x="1366" y="902"/>
                  </a:lnTo>
                  <a:lnTo>
                    <a:pt x="1355" y="904"/>
                  </a:lnTo>
                  <a:lnTo>
                    <a:pt x="1345" y="904"/>
                  </a:lnTo>
                  <a:lnTo>
                    <a:pt x="1336" y="902"/>
                  </a:lnTo>
                  <a:lnTo>
                    <a:pt x="1325" y="899"/>
                  </a:lnTo>
                  <a:lnTo>
                    <a:pt x="1305" y="890"/>
                  </a:lnTo>
                  <a:lnTo>
                    <a:pt x="1295" y="886"/>
                  </a:lnTo>
                  <a:lnTo>
                    <a:pt x="1284" y="883"/>
                  </a:lnTo>
                  <a:lnTo>
                    <a:pt x="1284" y="883"/>
                  </a:lnTo>
                  <a:lnTo>
                    <a:pt x="1272" y="884"/>
                  </a:lnTo>
                  <a:lnTo>
                    <a:pt x="1258" y="887"/>
                  </a:lnTo>
                  <a:lnTo>
                    <a:pt x="1245" y="892"/>
                  </a:lnTo>
                  <a:lnTo>
                    <a:pt x="1231" y="897"/>
                  </a:lnTo>
                  <a:lnTo>
                    <a:pt x="1204" y="908"/>
                  </a:lnTo>
                  <a:lnTo>
                    <a:pt x="1190" y="913"/>
                  </a:lnTo>
                  <a:lnTo>
                    <a:pt x="1176" y="917"/>
                  </a:lnTo>
                  <a:lnTo>
                    <a:pt x="1176" y="917"/>
                  </a:lnTo>
                  <a:lnTo>
                    <a:pt x="1171" y="919"/>
                  </a:lnTo>
                  <a:lnTo>
                    <a:pt x="1171" y="919"/>
                  </a:lnTo>
                  <a:lnTo>
                    <a:pt x="1142" y="921"/>
                  </a:lnTo>
                  <a:lnTo>
                    <a:pt x="1111" y="924"/>
                  </a:lnTo>
                  <a:lnTo>
                    <a:pt x="1045" y="929"/>
                  </a:lnTo>
                  <a:lnTo>
                    <a:pt x="1009" y="931"/>
                  </a:lnTo>
                  <a:lnTo>
                    <a:pt x="975" y="933"/>
                  </a:lnTo>
                  <a:lnTo>
                    <a:pt x="939" y="934"/>
                  </a:lnTo>
                  <a:lnTo>
                    <a:pt x="903" y="934"/>
                  </a:lnTo>
                  <a:lnTo>
                    <a:pt x="903" y="934"/>
                  </a:lnTo>
                  <a:lnTo>
                    <a:pt x="896" y="930"/>
                  </a:lnTo>
                  <a:lnTo>
                    <a:pt x="886" y="927"/>
                  </a:lnTo>
                  <a:lnTo>
                    <a:pt x="866" y="923"/>
                  </a:lnTo>
                  <a:lnTo>
                    <a:pt x="856" y="920"/>
                  </a:lnTo>
                  <a:lnTo>
                    <a:pt x="847" y="917"/>
                  </a:lnTo>
                  <a:lnTo>
                    <a:pt x="839" y="913"/>
                  </a:lnTo>
                  <a:lnTo>
                    <a:pt x="835" y="911"/>
                  </a:lnTo>
                  <a:lnTo>
                    <a:pt x="832" y="908"/>
                  </a:lnTo>
                  <a:lnTo>
                    <a:pt x="832" y="908"/>
                  </a:lnTo>
                  <a:lnTo>
                    <a:pt x="830" y="892"/>
                  </a:lnTo>
                  <a:lnTo>
                    <a:pt x="832" y="885"/>
                  </a:lnTo>
                  <a:lnTo>
                    <a:pt x="835" y="878"/>
                  </a:lnTo>
                  <a:lnTo>
                    <a:pt x="835" y="878"/>
                  </a:lnTo>
                  <a:lnTo>
                    <a:pt x="829" y="855"/>
                  </a:lnTo>
                  <a:lnTo>
                    <a:pt x="827" y="832"/>
                  </a:lnTo>
                  <a:lnTo>
                    <a:pt x="825" y="808"/>
                  </a:lnTo>
                  <a:lnTo>
                    <a:pt x="825" y="784"/>
                  </a:lnTo>
                  <a:lnTo>
                    <a:pt x="826" y="761"/>
                  </a:lnTo>
                  <a:lnTo>
                    <a:pt x="828" y="737"/>
                  </a:lnTo>
                  <a:lnTo>
                    <a:pt x="832" y="715"/>
                  </a:lnTo>
                  <a:lnTo>
                    <a:pt x="835" y="691"/>
                  </a:lnTo>
                  <a:lnTo>
                    <a:pt x="839" y="669"/>
                  </a:lnTo>
                  <a:lnTo>
                    <a:pt x="844" y="646"/>
                  </a:lnTo>
                  <a:lnTo>
                    <a:pt x="856" y="602"/>
                  </a:lnTo>
                  <a:lnTo>
                    <a:pt x="870" y="561"/>
                  </a:lnTo>
                  <a:lnTo>
                    <a:pt x="884" y="521"/>
                  </a:lnTo>
                  <a:lnTo>
                    <a:pt x="884" y="521"/>
                  </a:lnTo>
                  <a:lnTo>
                    <a:pt x="879" y="521"/>
                  </a:lnTo>
                  <a:lnTo>
                    <a:pt x="873" y="523"/>
                  </a:lnTo>
                  <a:lnTo>
                    <a:pt x="867" y="525"/>
                  </a:lnTo>
                  <a:lnTo>
                    <a:pt x="862" y="527"/>
                  </a:lnTo>
                  <a:lnTo>
                    <a:pt x="850" y="535"/>
                  </a:lnTo>
                  <a:lnTo>
                    <a:pt x="841" y="544"/>
                  </a:lnTo>
                  <a:lnTo>
                    <a:pt x="841" y="544"/>
                  </a:lnTo>
                  <a:lnTo>
                    <a:pt x="821" y="550"/>
                  </a:lnTo>
                  <a:lnTo>
                    <a:pt x="798" y="557"/>
                  </a:lnTo>
                  <a:lnTo>
                    <a:pt x="777" y="564"/>
                  </a:lnTo>
                  <a:lnTo>
                    <a:pt x="756" y="570"/>
                  </a:lnTo>
                  <a:lnTo>
                    <a:pt x="756" y="570"/>
                  </a:lnTo>
                  <a:lnTo>
                    <a:pt x="727" y="582"/>
                  </a:lnTo>
                  <a:lnTo>
                    <a:pt x="696" y="594"/>
                  </a:lnTo>
                  <a:lnTo>
                    <a:pt x="635" y="620"/>
                  </a:lnTo>
                  <a:lnTo>
                    <a:pt x="572" y="647"/>
                  </a:lnTo>
                  <a:lnTo>
                    <a:pt x="512" y="676"/>
                  </a:lnTo>
                  <a:lnTo>
                    <a:pt x="512" y="676"/>
                  </a:lnTo>
                  <a:lnTo>
                    <a:pt x="485" y="688"/>
                  </a:lnTo>
                  <a:lnTo>
                    <a:pt x="458" y="700"/>
                  </a:lnTo>
                  <a:lnTo>
                    <a:pt x="430" y="711"/>
                  </a:lnTo>
                  <a:lnTo>
                    <a:pt x="404" y="723"/>
                  </a:lnTo>
                  <a:lnTo>
                    <a:pt x="404" y="723"/>
                  </a:lnTo>
                  <a:lnTo>
                    <a:pt x="375" y="737"/>
                  </a:lnTo>
                  <a:lnTo>
                    <a:pt x="348" y="752"/>
                  </a:lnTo>
                  <a:lnTo>
                    <a:pt x="321" y="768"/>
                  </a:lnTo>
                  <a:lnTo>
                    <a:pt x="293" y="784"/>
                  </a:lnTo>
                  <a:lnTo>
                    <a:pt x="293" y="784"/>
                  </a:lnTo>
                  <a:lnTo>
                    <a:pt x="278" y="794"/>
                  </a:lnTo>
                  <a:lnTo>
                    <a:pt x="265" y="804"/>
                  </a:lnTo>
                  <a:lnTo>
                    <a:pt x="253" y="815"/>
                  </a:lnTo>
                  <a:lnTo>
                    <a:pt x="242" y="828"/>
                  </a:lnTo>
                  <a:lnTo>
                    <a:pt x="242" y="828"/>
                  </a:lnTo>
                  <a:lnTo>
                    <a:pt x="248" y="852"/>
                  </a:lnTo>
                  <a:lnTo>
                    <a:pt x="254" y="873"/>
                  </a:lnTo>
                  <a:lnTo>
                    <a:pt x="263" y="896"/>
                  </a:lnTo>
                  <a:lnTo>
                    <a:pt x="271" y="917"/>
                  </a:lnTo>
                  <a:lnTo>
                    <a:pt x="290" y="959"/>
                  </a:lnTo>
                  <a:lnTo>
                    <a:pt x="309" y="1000"/>
                  </a:lnTo>
                  <a:lnTo>
                    <a:pt x="351" y="1082"/>
                  </a:lnTo>
                  <a:lnTo>
                    <a:pt x="371" y="1124"/>
                  </a:lnTo>
                  <a:lnTo>
                    <a:pt x="389" y="1166"/>
                  </a:lnTo>
                  <a:lnTo>
                    <a:pt x="389" y="1166"/>
                  </a:lnTo>
                  <a:lnTo>
                    <a:pt x="404" y="1197"/>
                  </a:lnTo>
                  <a:lnTo>
                    <a:pt x="419" y="1228"/>
                  </a:lnTo>
                  <a:lnTo>
                    <a:pt x="434" y="1260"/>
                  </a:lnTo>
                  <a:lnTo>
                    <a:pt x="450" y="1291"/>
                  </a:lnTo>
                  <a:lnTo>
                    <a:pt x="450" y="1291"/>
                  </a:lnTo>
                  <a:lnTo>
                    <a:pt x="457" y="1301"/>
                  </a:lnTo>
                  <a:lnTo>
                    <a:pt x="462" y="1309"/>
                  </a:lnTo>
                  <a:lnTo>
                    <a:pt x="469" y="1319"/>
                  </a:lnTo>
                  <a:lnTo>
                    <a:pt x="475" y="1328"/>
                  </a:lnTo>
                  <a:lnTo>
                    <a:pt x="475" y="1328"/>
                  </a:lnTo>
                  <a:lnTo>
                    <a:pt x="488" y="1350"/>
                  </a:lnTo>
                  <a:lnTo>
                    <a:pt x="499" y="1371"/>
                  </a:lnTo>
                  <a:lnTo>
                    <a:pt x="521" y="1415"/>
                  </a:lnTo>
                  <a:lnTo>
                    <a:pt x="544" y="1458"/>
                  </a:lnTo>
                  <a:lnTo>
                    <a:pt x="555" y="1479"/>
                  </a:lnTo>
                  <a:lnTo>
                    <a:pt x="569" y="1500"/>
                  </a:lnTo>
                  <a:lnTo>
                    <a:pt x="569" y="1500"/>
                  </a:lnTo>
                  <a:lnTo>
                    <a:pt x="578" y="1516"/>
                  </a:lnTo>
                  <a:lnTo>
                    <a:pt x="586" y="1532"/>
                  </a:lnTo>
                  <a:lnTo>
                    <a:pt x="604" y="1564"/>
                  </a:lnTo>
                  <a:lnTo>
                    <a:pt x="604" y="1564"/>
                  </a:lnTo>
                  <a:lnTo>
                    <a:pt x="610" y="1575"/>
                  </a:lnTo>
                  <a:lnTo>
                    <a:pt x="618" y="1585"/>
                  </a:lnTo>
                  <a:lnTo>
                    <a:pt x="622" y="1591"/>
                  </a:lnTo>
                  <a:lnTo>
                    <a:pt x="624" y="1597"/>
                  </a:lnTo>
                  <a:lnTo>
                    <a:pt x="625" y="1604"/>
                  </a:lnTo>
                  <a:lnTo>
                    <a:pt x="625" y="1611"/>
                  </a:lnTo>
                  <a:lnTo>
                    <a:pt x="625" y="1611"/>
                  </a:lnTo>
                  <a:lnTo>
                    <a:pt x="636" y="1619"/>
                  </a:lnTo>
                  <a:lnTo>
                    <a:pt x="647" y="1626"/>
                  </a:lnTo>
                  <a:lnTo>
                    <a:pt x="670" y="1638"/>
                  </a:lnTo>
                  <a:lnTo>
                    <a:pt x="692" y="1650"/>
                  </a:lnTo>
                  <a:lnTo>
                    <a:pt x="714" y="1660"/>
                  </a:lnTo>
                  <a:lnTo>
                    <a:pt x="724" y="1667"/>
                  </a:lnTo>
                  <a:lnTo>
                    <a:pt x="733" y="1672"/>
                  </a:lnTo>
                  <a:lnTo>
                    <a:pt x="742" y="1680"/>
                  </a:lnTo>
                  <a:lnTo>
                    <a:pt x="749" y="1687"/>
                  </a:lnTo>
                  <a:lnTo>
                    <a:pt x="756" y="1696"/>
                  </a:lnTo>
                  <a:lnTo>
                    <a:pt x="761" y="1704"/>
                  </a:lnTo>
                  <a:lnTo>
                    <a:pt x="764" y="1715"/>
                  </a:lnTo>
                  <a:lnTo>
                    <a:pt x="765" y="1727"/>
                  </a:lnTo>
                  <a:lnTo>
                    <a:pt x="765" y="1727"/>
                  </a:lnTo>
                  <a:lnTo>
                    <a:pt x="778" y="1734"/>
                  </a:lnTo>
                  <a:lnTo>
                    <a:pt x="791" y="1741"/>
                  </a:lnTo>
                  <a:lnTo>
                    <a:pt x="804" y="1746"/>
                  </a:lnTo>
                  <a:lnTo>
                    <a:pt x="817" y="1751"/>
                  </a:lnTo>
                  <a:lnTo>
                    <a:pt x="843" y="1759"/>
                  </a:lnTo>
                  <a:lnTo>
                    <a:pt x="871" y="1766"/>
                  </a:lnTo>
                  <a:lnTo>
                    <a:pt x="871" y="1766"/>
                  </a:lnTo>
                  <a:lnTo>
                    <a:pt x="864" y="1718"/>
                  </a:lnTo>
                  <a:lnTo>
                    <a:pt x="856" y="1672"/>
                  </a:lnTo>
                  <a:lnTo>
                    <a:pt x="842" y="1584"/>
                  </a:lnTo>
                  <a:lnTo>
                    <a:pt x="836" y="1540"/>
                  </a:lnTo>
                  <a:lnTo>
                    <a:pt x="828" y="1496"/>
                  </a:lnTo>
                  <a:lnTo>
                    <a:pt x="820" y="1452"/>
                  </a:lnTo>
                  <a:lnTo>
                    <a:pt x="810" y="1404"/>
                  </a:lnTo>
                  <a:lnTo>
                    <a:pt x="810" y="1404"/>
                  </a:lnTo>
                  <a:lnTo>
                    <a:pt x="810" y="1401"/>
                  </a:lnTo>
                  <a:lnTo>
                    <a:pt x="811" y="1398"/>
                  </a:lnTo>
                  <a:lnTo>
                    <a:pt x="814" y="1394"/>
                  </a:lnTo>
                  <a:lnTo>
                    <a:pt x="819" y="1392"/>
                  </a:lnTo>
                  <a:lnTo>
                    <a:pt x="821" y="1389"/>
                  </a:lnTo>
                  <a:lnTo>
                    <a:pt x="822" y="1387"/>
                  </a:lnTo>
                  <a:lnTo>
                    <a:pt x="822" y="1387"/>
                  </a:lnTo>
                  <a:lnTo>
                    <a:pt x="808" y="1364"/>
                  </a:lnTo>
                  <a:lnTo>
                    <a:pt x="794" y="1338"/>
                  </a:lnTo>
                  <a:lnTo>
                    <a:pt x="779" y="1310"/>
                  </a:lnTo>
                  <a:lnTo>
                    <a:pt x="765" y="1281"/>
                  </a:lnTo>
                  <a:lnTo>
                    <a:pt x="736" y="1221"/>
                  </a:lnTo>
                  <a:lnTo>
                    <a:pt x="708" y="1161"/>
                  </a:lnTo>
                  <a:lnTo>
                    <a:pt x="708" y="1161"/>
                  </a:lnTo>
                  <a:lnTo>
                    <a:pt x="702" y="1148"/>
                  </a:lnTo>
                  <a:lnTo>
                    <a:pt x="696" y="1136"/>
                  </a:lnTo>
                  <a:lnTo>
                    <a:pt x="689" y="1124"/>
                  </a:lnTo>
                  <a:lnTo>
                    <a:pt x="684" y="1112"/>
                  </a:lnTo>
                  <a:lnTo>
                    <a:pt x="684" y="1112"/>
                  </a:lnTo>
                  <a:lnTo>
                    <a:pt x="682" y="1099"/>
                  </a:lnTo>
                  <a:lnTo>
                    <a:pt x="678" y="1085"/>
                  </a:lnTo>
                  <a:lnTo>
                    <a:pt x="675" y="1070"/>
                  </a:lnTo>
                  <a:lnTo>
                    <a:pt x="673" y="1063"/>
                  </a:lnTo>
                  <a:lnTo>
                    <a:pt x="670" y="1055"/>
                  </a:lnTo>
                  <a:lnTo>
                    <a:pt x="670" y="1055"/>
                  </a:lnTo>
                  <a:lnTo>
                    <a:pt x="662" y="1040"/>
                  </a:lnTo>
                  <a:lnTo>
                    <a:pt x="658" y="1034"/>
                  </a:lnTo>
                  <a:lnTo>
                    <a:pt x="655" y="1025"/>
                  </a:lnTo>
                  <a:lnTo>
                    <a:pt x="655" y="1025"/>
                  </a:lnTo>
                  <a:lnTo>
                    <a:pt x="648" y="1011"/>
                  </a:lnTo>
                  <a:lnTo>
                    <a:pt x="641" y="995"/>
                  </a:lnTo>
                  <a:lnTo>
                    <a:pt x="638" y="986"/>
                  </a:lnTo>
                  <a:lnTo>
                    <a:pt x="635" y="977"/>
                  </a:lnTo>
                  <a:lnTo>
                    <a:pt x="632" y="969"/>
                  </a:lnTo>
                  <a:lnTo>
                    <a:pt x="632" y="961"/>
                  </a:lnTo>
                  <a:lnTo>
                    <a:pt x="632" y="961"/>
                  </a:lnTo>
                  <a:lnTo>
                    <a:pt x="633" y="956"/>
                  </a:lnTo>
                  <a:lnTo>
                    <a:pt x="637" y="949"/>
                  </a:lnTo>
                  <a:lnTo>
                    <a:pt x="641" y="943"/>
                  </a:lnTo>
                  <a:lnTo>
                    <a:pt x="646" y="938"/>
                  </a:lnTo>
                  <a:lnTo>
                    <a:pt x="652" y="931"/>
                  </a:lnTo>
                  <a:lnTo>
                    <a:pt x="659" y="925"/>
                  </a:lnTo>
                  <a:lnTo>
                    <a:pt x="674" y="914"/>
                  </a:lnTo>
                  <a:lnTo>
                    <a:pt x="692" y="905"/>
                  </a:lnTo>
                  <a:lnTo>
                    <a:pt x="710" y="899"/>
                  </a:lnTo>
                  <a:lnTo>
                    <a:pt x="718" y="897"/>
                  </a:lnTo>
                  <a:lnTo>
                    <a:pt x="727" y="895"/>
                  </a:lnTo>
                  <a:lnTo>
                    <a:pt x="734" y="895"/>
                  </a:lnTo>
                  <a:lnTo>
                    <a:pt x="741" y="895"/>
                  </a:lnTo>
                  <a:lnTo>
                    <a:pt x="741" y="895"/>
                  </a:lnTo>
                  <a:lnTo>
                    <a:pt x="745" y="900"/>
                  </a:lnTo>
                  <a:lnTo>
                    <a:pt x="748" y="905"/>
                  </a:lnTo>
                  <a:lnTo>
                    <a:pt x="748" y="910"/>
                  </a:lnTo>
                  <a:lnTo>
                    <a:pt x="748" y="913"/>
                  </a:lnTo>
                  <a:lnTo>
                    <a:pt x="748" y="916"/>
                  </a:lnTo>
                  <a:lnTo>
                    <a:pt x="746" y="919"/>
                  </a:lnTo>
                  <a:lnTo>
                    <a:pt x="746" y="919"/>
                  </a:lnTo>
                  <a:lnTo>
                    <a:pt x="774" y="973"/>
                  </a:lnTo>
                  <a:lnTo>
                    <a:pt x="802" y="1027"/>
                  </a:lnTo>
                  <a:lnTo>
                    <a:pt x="828" y="1082"/>
                  </a:lnTo>
                  <a:lnTo>
                    <a:pt x="856" y="1137"/>
                  </a:lnTo>
                  <a:lnTo>
                    <a:pt x="856" y="1137"/>
                  </a:lnTo>
                  <a:lnTo>
                    <a:pt x="878" y="1174"/>
                  </a:lnTo>
                  <a:lnTo>
                    <a:pt x="900" y="1214"/>
                  </a:lnTo>
                  <a:lnTo>
                    <a:pt x="920" y="1254"/>
                  </a:lnTo>
                  <a:lnTo>
                    <a:pt x="940" y="1296"/>
                  </a:lnTo>
                  <a:lnTo>
                    <a:pt x="940" y="1296"/>
                  </a:lnTo>
                  <a:lnTo>
                    <a:pt x="945" y="1309"/>
                  </a:lnTo>
                  <a:lnTo>
                    <a:pt x="951" y="1324"/>
                  </a:lnTo>
                  <a:lnTo>
                    <a:pt x="955" y="1329"/>
                  </a:lnTo>
                  <a:lnTo>
                    <a:pt x="960" y="1335"/>
                  </a:lnTo>
                  <a:lnTo>
                    <a:pt x="965" y="1339"/>
                  </a:lnTo>
                  <a:lnTo>
                    <a:pt x="972" y="1340"/>
                  </a:lnTo>
                  <a:lnTo>
                    <a:pt x="972" y="1340"/>
                  </a:lnTo>
                  <a:lnTo>
                    <a:pt x="970" y="1314"/>
                  </a:lnTo>
                  <a:lnTo>
                    <a:pt x="969" y="1289"/>
                  </a:lnTo>
                  <a:lnTo>
                    <a:pt x="965" y="1234"/>
                  </a:lnTo>
                  <a:lnTo>
                    <a:pt x="963" y="1208"/>
                  </a:lnTo>
                  <a:lnTo>
                    <a:pt x="960" y="1183"/>
                  </a:lnTo>
                  <a:lnTo>
                    <a:pt x="956" y="1158"/>
                  </a:lnTo>
                  <a:lnTo>
                    <a:pt x="954" y="1147"/>
                  </a:lnTo>
                  <a:lnTo>
                    <a:pt x="950" y="1137"/>
                  </a:lnTo>
                  <a:lnTo>
                    <a:pt x="950" y="1137"/>
                  </a:lnTo>
                  <a:lnTo>
                    <a:pt x="965" y="1110"/>
                  </a:lnTo>
                  <a:lnTo>
                    <a:pt x="973" y="1095"/>
                  </a:lnTo>
                  <a:lnTo>
                    <a:pt x="980" y="1078"/>
                  </a:lnTo>
                  <a:lnTo>
                    <a:pt x="987" y="1061"/>
                  </a:lnTo>
                  <a:lnTo>
                    <a:pt x="992" y="1044"/>
                  </a:lnTo>
                  <a:lnTo>
                    <a:pt x="994" y="1025"/>
                  </a:lnTo>
                  <a:lnTo>
                    <a:pt x="994" y="1017"/>
                  </a:lnTo>
                  <a:lnTo>
                    <a:pt x="994" y="1008"/>
                  </a:lnTo>
                  <a:lnTo>
                    <a:pt x="994" y="1008"/>
                  </a:lnTo>
                  <a:lnTo>
                    <a:pt x="1000" y="1007"/>
                  </a:lnTo>
                  <a:lnTo>
                    <a:pt x="1004" y="1007"/>
                  </a:lnTo>
                  <a:lnTo>
                    <a:pt x="1009" y="1008"/>
                  </a:lnTo>
                  <a:lnTo>
                    <a:pt x="1013" y="1010"/>
                  </a:lnTo>
                  <a:lnTo>
                    <a:pt x="1017" y="1013"/>
                  </a:lnTo>
                  <a:lnTo>
                    <a:pt x="1020" y="1015"/>
                  </a:lnTo>
                  <a:lnTo>
                    <a:pt x="1026" y="1022"/>
                  </a:lnTo>
                  <a:lnTo>
                    <a:pt x="1032" y="1031"/>
                  </a:lnTo>
                  <a:lnTo>
                    <a:pt x="1037" y="1039"/>
                  </a:lnTo>
                  <a:lnTo>
                    <a:pt x="1041" y="1048"/>
                  </a:lnTo>
                  <a:lnTo>
                    <a:pt x="1046" y="1055"/>
                  </a:lnTo>
                  <a:lnTo>
                    <a:pt x="1046" y="1055"/>
                  </a:lnTo>
                  <a:lnTo>
                    <a:pt x="1061" y="1077"/>
                  </a:lnTo>
                  <a:lnTo>
                    <a:pt x="1076" y="1097"/>
                  </a:lnTo>
                  <a:lnTo>
                    <a:pt x="1084" y="1106"/>
                  </a:lnTo>
                  <a:lnTo>
                    <a:pt x="1094" y="1114"/>
                  </a:lnTo>
                  <a:lnTo>
                    <a:pt x="1104" y="1122"/>
                  </a:lnTo>
                  <a:lnTo>
                    <a:pt x="1114" y="1129"/>
                  </a:lnTo>
                  <a:lnTo>
                    <a:pt x="1114" y="1129"/>
                  </a:lnTo>
                  <a:lnTo>
                    <a:pt x="1113" y="1146"/>
                  </a:lnTo>
                  <a:lnTo>
                    <a:pt x="1112" y="1162"/>
                  </a:lnTo>
                  <a:lnTo>
                    <a:pt x="1113" y="1180"/>
                  </a:lnTo>
                  <a:lnTo>
                    <a:pt x="1114" y="1196"/>
                  </a:lnTo>
                  <a:lnTo>
                    <a:pt x="1117" y="1229"/>
                  </a:lnTo>
                  <a:lnTo>
                    <a:pt x="1117" y="1245"/>
                  </a:lnTo>
                  <a:lnTo>
                    <a:pt x="1117" y="1262"/>
                  </a:lnTo>
                  <a:lnTo>
                    <a:pt x="1117" y="1262"/>
                  </a:lnTo>
                  <a:lnTo>
                    <a:pt x="1126" y="1232"/>
                  </a:lnTo>
                  <a:lnTo>
                    <a:pt x="1137" y="1202"/>
                  </a:lnTo>
                  <a:lnTo>
                    <a:pt x="1158" y="1143"/>
                  </a:lnTo>
                  <a:lnTo>
                    <a:pt x="1181" y="1087"/>
                  </a:lnTo>
                  <a:lnTo>
                    <a:pt x="1201" y="1033"/>
                  </a:lnTo>
                  <a:lnTo>
                    <a:pt x="1201" y="1033"/>
                  </a:lnTo>
                  <a:lnTo>
                    <a:pt x="1204" y="1031"/>
                  </a:lnTo>
                  <a:lnTo>
                    <a:pt x="1208" y="1029"/>
                  </a:lnTo>
                  <a:lnTo>
                    <a:pt x="1218" y="1027"/>
                  </a:lnTo>
                  <a:lnTo>
                    <a:pt x="1228" y="1029"/>
                  </a:lnTo>
                  <a:lnTo>
                    <a:pt x="1238" y="1030"/>
                  </a:lnTo>
                  <a:lnTo>
                    <a:pt x="1248" y="1033"/>
                  </a:lnTo>
                  <a:lnTo>
                    <a:pt x="1259" y="1037"/>
                  </a:lnTo>
                  <a:lnTo>
                    <a:pt x="1275" y="1046"/>
                  </a:lnTo>
                  <a:lnTo>
                    <a:pt x="1275" y="1046"/>
                  </a:lnTo>
                  <a:lnTo>
                    <a:pt x="1274" y="1052"/>
                  </a:lnTo>
                  <a:lnTo>
                    <a:pt x="1274" y="1057"/>
                  </a:lnTo>
                  <a:lnTo>
                    <a:pt x="1274" y="1063"/>
                  </a:lnTo>
                  <a:lnTo>
                    <a:pt x="1275" y="1068"/>
                  </a:lnTo>
                  <a:lnTo>
                    <a:pt x="1277" y="1072"/>
                  </a:lnTo>
                  <a:lnTo>
                    <a:pt x="1279" y="1077"/>
                  </a:lnTo>
                  <a:lnTo>
                    <a:pt x="1286" y="1083"/>
                  </a:lnTo>
                  <a:lnTo>
                    <a:pt x="1293" y="1090"/>
                  </a:lnTo>
                  <a:lnTo>
                    <a:pt x="1302" y="1095"/>
                  </a:lnTo>
                  <a:lnTo>
                    <a:pt x="1319" y="1105"/>
                  </a:lnTo>
                  <a:lnTo>
                    <a:pt x="1319" y="1105"/>
                  </a:lnTo>
                  <a:lnTo>
                    <a:pt x="1319" y="1116"/>
                  </a:lnTo>
                  <a:lnTo>
                    <a:pt x="1318" y="1128"/>
                  </a:lnTo>
                  <a:lnTo>
                    <a:pt x="1314" y="1140"/>
                  </a:lnTo>
                  <a:lnTo>
                    <a:pt x="1312" y="1151"/>
                  </a:lnTo>
                  <a:lnTo>
                    <a:pt x="1304" y="1172"/>
                  </a:lnTo>
                  <a:lnTo>
                    <a:pt x="1296" y="1193"/>
                  </a:lnTo>
                  <a:lnTo>
                    <a:pt x="1289" y="1214"/>
                  </a:lnTo>
                  <a:lnTo>
                    <a:pt x="1286" y="1225"/>
                  </a:lnTo>
                  <a:lnTo>
                    <a:pt x="1283" y="1235"/>
                  </a:lnTo>
                  <a:lnTo>
                    <a:pt x="1282" y="1246"/>
                  </a:lnTo>
                  <a:lnTo>
                    <a:pt x="1282" y="1258"/>
                  </a:lnTo>
                  <a:lnTo>
                    <a:pt x="1283" y="1269"/>
                  </a:lnTo>
                  <a:lnTo>
                    <a:pt x="1287" y="1281"/>
                  </a:lnTo>
                  <a:lnTo>
                    <a:pt x="1287" y="1281"/>
                  </a:lnTo>
                  <a:lnTo>
                    <a:pt x="1286" y="1289"/>
                  </a:lnTo>
                  <a:lnTo>
                    <a:pt x="1283" y="1294"/>
                  </a:lnTo>
                  <a:lnTo>
                    <a:pt x="1280" y="1301"/>
                  </a:lnTo>
                  <a:lnTo>
                    <a:pt x="1276" y="1305"/>
                  </a:lnTo>
                  <a:lnTo>
                    <a:pt x="1272" y="1309"/>
                  </a:lnTo>
                  <a:lnTo>
                    <a:pt x="1266" y="1312"/>
                  </a:lnTo>
                  <a:lnTo>
                    <a:pt x="1262" y="1316"/>
                  </a:lnTo>
                  <a:lnTo>
                    <a:pt x="1257" y="1317"/>
                  </a:lnTo>
                  <a:lnTo>
                    <a:pt x="1251" y="1318"/>
                  </a:lnTo>
                  <a:lnTo>
                    <a:pt x="1246" y="1318"/>
                  </a:lnTo>
                  <a:lnTo>
                    <a:pt x="1242" y="1316"/>
                  </a:lnTo>
                  <a:lnTo>
                    <a:pt x="1237" y="1313"/>
                  </a:lnTo>
                  <a:lnTo>
                    <a:pt x="1234" y="1310"/>
                  </a:lnTo>
                  <a:lnTo>
                    <a:pt x="1232" y="1305"/>
                  </a:lnTo>
                  <a:lnTo>
                    <a:pt x="1231" y="1298"/>
                  </a:lnTo>
                  <a:lnTo>
                    <a:pt x="1230" y="1291"/>
                  </a:lnTo>
                  <a:lnTo>
                    <a:pt x="1230" y="1291"/>
                  </a:lnTo>
                  <a:lnTo>
                    <a:pt x="1223" y="1312"/>
                  </a:lnTo>
                  <a:lnTo>
                    <a:pt x="1217" y="1333"/>
                  </a:lnTo>
                  <a:lnTo>
                    <a:pt x="1208" y="1352"/>
                  </a:lnTo>
                  <a:lnTo>
                    <a:pt x="1204" y="1362"/>
                  </a:lnTo>
                  <a:lnTo>
                    <a:pt x="1199" y="1370"/>
                  </a:lnTo>
                  <a:lnTo>
                    <a:pt x="1199" y="1370"/>
                  </a:lnTo>
                  <a:lnTo>
                    <a:pt x="1203" y="1373"/>
                  </a:lnTo>
                  <a:lnTo>
                    <a:pt x="1207" y="1379"/>
                  </a:lnTo>
                  <a:lnTo>
                    <a:pt x="1210" y="1384"/>
                  </a:lnTo>
                  <a:lnTo>
                    <a:pt x="1211" y="1390"/>
                  </a:lnTo>
                  <a:lnTo>
                    <a:pt x="1212" y="1397"/>
                  </a:lnTo>
                  <a:lnTo>
                    <a:pt x="1212" y="1404"/>
                  </a:lnTo>
                  <a:lnTo>
                    <a:pt x="1208" y="1419"/>
                  </a:lnTo>
                  <a:lnTo>
                    <a:pt x="1204" y="1435"/>
                  </a:lnTo>
                  <a:lnTo>
                    <a:pt x="1200" y="1453"/>
                  </a:lnTo>
                  <a:lnTo>
                    <a:pt x="1196" y="1469"/>
                  </a:lnTo>
                  <a:lnTo>
                    <a:pt x="1193" y="1483"/>
                  </a:lnTo>
                  <a:lnTo>
                    <a:pt x="1193" y="1483"/>
                  </a:lnTo>
                  <a:lnTo>
                    <a:pt x="1192" y="1503"/>
                  </a:lnTo>
                  <a:lnTo>
                    <a:pt x="1193" y="1523"/>
                  </a:lnTo>
                  <a:lnTo>
                    <a:pt x="1193" y="1544"/>
                  </a:lnTo>
                  <a:lnTo>
                    <a:pt x="1193" y="1564"/>
                  </a:lnTo>
                  <a:lnTo>
                    <a:pt x="1193" y="1564"/>
                  </a:lnTo>
                  <a:lnTo>
                    <a:pt x="1188" y="1625"/>
                  </a:lnTo>
                  <a:lnTo>
                    <a:pt x="1182" y="1684"/>
                  </a:lnTo>
                  <a:lnTo>
                    <a:pt x="1169" y="1791"/>
                  </a:lnTo>
                  <a:lnTo>
                    <a:pt x="1169" y="1791"/>
                  </a:lnTo>
                  <a:lnTo>
                    <a:pt x="1159" y="1797"/>
                  </a:lnTo>
                  <a:lnTo>
                    <a:pt x="1147" y="1804"/>
                  </a:lnTo>
                  <a:lnTo>
                    <a:pt x="1137" y="1809"/>
                  </a:lnTo>
                  <a:lnTo>
                    <a:pt x="1124" y="1814"/>
                  </a:lnTo>
                  <a:lnTo>
                    <a:pt x="1111" y="1819"/>
                  </a:lnTo>
                  <a:lnTo>
                    <a:pt x="1098" y="1822"/>
                  </a:lnTo>
                  <a:lnTo>
                    <a:pt x="1071" y="1827"/>
                  </a:lnTo>
                  <a:lnTo>
                    <a:pt x="1044" y="1831"/>
                  </a:lnTo>
                  <a:lnTo>
                    <a:pt x="1017" y="1832"/>
                  </a:lnTo>
                  <a:lnTo>
                    <a:pt x="991" y="1832"/>
                  </a:lnTo>
                  <a:lnTo>
                    <a:pt x="968" y="1829"/>
                  </a:lnTo>
                  <a:lnTo>
                    <a:pt x="968" y="1829"/>
                  </a:lnTo>
                  <a:close/>
                  <a:moveTo>
                    <a:pt x="23" y="735"/>
                  </a:moveTo>
                  <a:lnTo>
                    <a:pt x="23" y="735"/>
                  </a:lnTo>
                  <a:lnTo>
                    <a:pt x="22" y="743"/>
                  </a:lnTo>
                  <a:lnTo>
                    <a:pt x="24" y="752"/>
                  </a:lnTo>
                  <a:lnTo>
                    <a:pt x="26" y="764"/>
                  </a:lnTo>
                  <a:lnTo>
                    <a:pt x="31" y="775"/>
                  </a:lnTo>
                  <a:lnTo>
                    <a:pt x="39" y="796"/>
                  </a:lnTo>
                  <a:lnTo>
                    <a:pt x="44" y="804"/>
                  </a:lnTo>
                  <a:lnTo>
                    <a:pt x="48" y="809"/>
                  </a:lnTo>
                  <a:lnTo>
                    <a:pt x="48" y="809"/>
                  </a:lnTo>
                  <a:lnTo>
                    <a:pt x="60" y="820"/>
                  </a:lnTo>
                  <a:lnTo>
                    <a:pt x="77" y="832"/>
                  </a:lnTo>
                  <a:lnTo>
                    <a:pt x="77" y="832"/>
                  </a:lnTo>
                  <a:lnTo>
                    <a:pt x="88" y="837"/>
                  </a:lnTo>
                  <a:lnTo>
                    <a:pt x="100" y="841"/>
                  </a:lnTo>
                  <a:lnTo>
                    <a:pt x="112" y="843"/>
                  </a:lnTo>
                  <a:lnTo>
                    <a:pt x="125" y="844"/>
                  </a:lnTo>
                  <a:lnTo>
                    <a:pt x="137" y="844"/>
                  </a:lnTo>
                  <a:lnTo>
                    <a:pt x="148" y="842"/>
                  </a:lnTo>
                  <a:lnTo>
                    <a:pt x="160" y="839"/>
                  </a:lnTo>
                  <a:lnTo>
                    <a:pt x="172" y="835"/>
                  </a:lnTo>
                  <a:lnTo>
                    <a:pt x="183" y="830"/>
                  </a:lnTo>
                  <a:lnTo>
                    <a:pt x="192" y="824"/>
                  </a:lnTo>
                  <a:lnTo>
                    <a:pt x="201" y="818"/>
                  </a:lnTo>
                  <a:lnTo>
                    <a:pt x="208" y="810"/>
                  </a:lnTo>
                  <a:lnTo>
                    <a:pt x="215" y="803"/>
                  </a:lnTo>
                  <a:lnTo>
                    <a:pt x="220" y="794"/>
                  </a:lnTo>
                  <a:lnTo>
                    <a:pt x="223" y="786"/>
                  </a:lnTo>
                  <a:lnTo>
                    <a:pt x="224" y="777"/>
                  </a:lnTo>
                  <a:lnTo>
                    <a:pt x="224" y="777"/>
                  </a:lnTo>
                  <a:lnTo>
                    <a:pt x="232" y="777"/>
                  </a:lnTo>
                  <a:lnTo>
                    <a:pt x="232" y="777"/>
                  </a:lnTo>
                  <a:lnTo>
                    <a:pt x="232" y="773"/>
                  </a:lnTo>
                  <a:lnTo>
                    <a:pt x="233" y="768"/>
                  </a:lnTo>
                  <a:lnTo>
                    <a:pt x="232" y="757"/>
                  </a:lnTo>
                  <a:lnTo>
                    <a:pt x="230" y="743"/>
                  </a:lnTo>
                  <a:lnTo>
                    <a:pt x="230" y="743"/>
                  </a:lnTo>
                  <a:lnTo>
                    <a:pt x="230" y="732"/>
                  </a:lnTo>
                  <a:lnTo>
                    <a:pt x="229" y="723"/>
                  </a:lnTo>
                  <a:lnTo>
                    <a:pt x="227" y="715"/>
                  </a:lnTo>
                  <a:lnTo>
                    <a:pt x="223" y="707"/>
                  </a:lnTo>
                  <a:lnTo>
                    <a:pt x="214" y="691"/>
                  </a:lnTo>
                  <a:lnTo>
                    <a:pt x="202" y="674"/>
                  </a:lnTo>
                  <a:lnTo>
                    <a:pt x="202" y="674"/>
                  </a:lnTo>
                  <a:lnTo>
                    <a:pt x="194" y="670"/>
                  </a:lnTo>
                  <a:lnTo>
                    <a:pt x="186" y="668"/>
                  </a:lnTo>
                  <a:lnTo>
                    <a:pt x="167" y="662"/>
                  </a:lnTo>
                  <a:lnTo>
                    <a:pt x="145" y="657"/>
                  </a:lnTo>
                  <a:lnTo>
                    <a:pt x="135" y="654"/>
                  </a:lnTo>
                  <a:lnTo>
                    <a:pt x="124" y="650"/>
                  </a:lnTo>
                  <a:lnTo>
                    <a:pt x="124" y="650"/>
                  </a:lnTo>
                  <a:lnTo>
                    <a:pt x="109" y="651"/>
                  </a:lnTo>
                  <a:lnTo>
                    <a:pt x="94" y="655"/>
                  </a:lnTo>
                  <a:lnTo>
                    <a:pt x="79" y="660"/>
                  </a:lnTo>
                  <a:lnTo>
                    <a:pt x="65" y="668"/>
                  </a:lnTo>
                  <a:lnTo>
                    <a:pt x="52" y="676"/>
                  </a:lnTo>
                  <a:lnTo>
                    <a:pt x="41" y="686"/>
                  </a:lnTo>
                  <a:lnTo>
                    <a:pt x="37" y="692"/>
                  </a:lnTo>
                  <a:lnTo>
                    <a:pt x="33" y="698"/>
                  </a:lnTo>
                  <a:lnTo>
                    <a:pt x="30" y="704"/>
                  </a:lnTo>
                  <a:lnTo>
                    <a:pt x="27" y="711"/>
                  </a:lnTo>
                  <a:lnTo>
                    <a:pt x="27" y="711"/>
                  </a:lnTo>
                  <a:lnTo>
                    <a:pt x="32" y="712"/>
                  </a:lnTo>
                  <a:lnTo>
                    <a:pt x="33" y="713"/>
                  </a:lnTo>
                  <a:lnTo>
                    <a:pt x="33" y="716"/>
                  </a:lnTo>
                  <a:lnTo>
                    <a:pt x="33" y="716"/>
                  </a:lnTo>
                  <a:lnTo>
                    <a:pt x="29" y="716"/>
                  </a:lnTo>
                  <a:lnTo>
                    <a:pt x="25" y="718"/>
                  </a:lnTo>
                  <a:lnTo>
                    <a:pt x="25" y="718"/>
                  </a:lnTo>
                  <a:lnTo>
                    <a:pt x="27" y="721"/>
                  </a:lnTo>
                  <a:lnTo>
                    <a:pt x="27" y="724"/>
                  </a:lnTo>
                  <a:lnTo>
                    <a:pt x="27" y="727"/>
                  </a:lnTo>
                  <a:lnTo>
                    <a:pt x="26" y="729"/>
                  </a:lnTo>
                  <a:lnTo>
                    <a:pt x="24" y="733"/>
                  </a:lnTo>
                  <a:lnTo>
                    <a:pt x="23" y="735"/>
                  </a:lnTo>
                  <a:lnTo>
                    <a:pt x="23" y="735"/>
                  </a:lnTo>
                  <a:close/>
                  <a:moveTo>
                    <a:pt x="1247" y="91"/>
                  </a:moveTo>
                  <a:lnTo>
                    <a:pt x="1247" y="91"/>
                  </a:lnTo>
                  <a:lnTo>
                    <a:pt x="1234" y="73"/>
                  </a:lnTo>
                  <a:lnTo>
                    <a:pt x="1221" y="56"/>
                  </a:lnTo>
                  <a:lnTo>
                    <a:pt x="1215" y="49"/>
                  </a:lnTo>
                  <a:lnTo>
                    <a:pt x="1207" y="41"/>
                  </a:lnTo>
                  <a:lnTo>
                    <a:pt x="1200" y="35"/>
                  </a:lnTo>
                  <a:lnTo>
                    <a:pt x="1191" y="30"/>
                  </a:lnTo>
                  <a:lnTo>
                    <a:pt x="1191" y="30"/>
                  </a:lnTo>
                  <a:lnTo>
                    <a:pt x="1184" y="26"/>
                  </a:lnTo>
                  <a:lnTo>
                    <a:pt x="1176" y="23"/>
                  </a:lnTo>
                  <a:lnTo>
                    <a:pt x="1170" y="21"/>
                  </a:lnTo>
                  <a:lnTo>
                    <a:pt x="1163" y="20"/>
                  </a:lnTo>
                  <a:lnTo>
                    <a:pt x="1150" y="19"/>
                  </a:lnTo>
                  <a:lnTo>
                    <a:pt x="1137" y="21"/>
                  </a:lnTo>
                  <a:lnTo>
                    <a:pt x="1124" y="23"/>
                  </a:lnTo>
                  <a:lnTo>
                    <a:pt x="1111" y="27"/>
                  </a:lnTo>
                  <a:lnTo>
                    <a:pt x="1085" y="37"/>
                  </a:lnTo>
                  <a:lnTo>
                    <a:pt x="1085" y="37"/>
                  </a:lnTo>
                  <a:lnTo>
                    <a:pt x="1059" y="46"/>
                  </a:lnTo>
                  <a:lnTo>
                    <a:pt x="1032" y="53"/>
                  </a:lnTo>
                  <a:lnTo>
                    <a:pt x="1007" y="62"/>
                  </a:lnTo>
                  <a:lnTo>
                    <a:pt x="996" y="67"/>
                  </a:lnTo>
                  <a:lnTo>
                    <a:pt x="986" y="72"/>
                  </a:lnTo>
                  <a:lnTo>
                    <a:pt x="976" y="78"/>
                  </a:lnTo>
                  <a:lnTo>
                    <a:pt x="968" y="85"/>
                  </a:lnTo>
                  <a:lnTo>
                    <a:pt x="960" y="93"/>
                  </a:lnTo>
                  <a:lnTo>
                    <a:pt x="953" y="102"/>
                  </a:lnTo>
                  <a:lnTo>
                    <a:pt x="947" y="112"/>
                  </a:lnTo>
                  <a:lnTo>
                    <a:pt x="944" y="124"/>
                  </a:lnTo>
                  <a:lnTo>
                    <a:pt x="941" y="138"/>
                  </a:lnTo>
                  <a:lnTo>
                    <a:pt x="940" y="153"/>
                  </a:lnTo>
                  <a:lnTo>
                    <a:pt x="940" y="153"/>
                  </a:lnTo>
                  <a:lnTo>
                    <a:pt x="941" y="177"/>
                  </a:lnTo>
                  <a:lnTo>
                    <a:pt x="943" y="204"/>
                  </a:lnTo>
                  <a:lnTo>
                    <a:pt x="946" y="231"/>
                  </a:lnTo>
                  <a:lnTo>
                    <a:pt x="950" y="258"/>
                  </a:lnTo>
                  <a:lnTo>
                    <a:pt x="958" y="311"/>
                  </a:lnTo>
                  <a:lnTo>
                    <a:pt x="961" y="336"/>
                  </a:lnTo>
                  <a:lnTo>
                    <a:pt x="962" y="359"/>
                  </a:lnTo>
                  <a:lnTo>
                    <a:pt x="962" y="359"/>
                  </a:lnTo>
                  <a:lnTo>
                    <a:pt x="976" y="340"/>
                  </a:lnTo>
                  <a:lnTo>
                    <a:pt x="992" y="323"/>
                  </a:lnTo>
                  <a:lnTo>
                    <a:pt x="1009" y="307"/>
                  </a:lnTo>
                  <a:lnTo>
                    <a:pt x="1027" y="293"/>
                  </a:lnTo>
                  <a:lnTo>
                    <a:pt x="1048" y="280"/>
                  </a:lnTo>
                  <a:lnTo>
                    <a:pt x="1068" y="269"/>
                  </a:lnTo>
                  <a:lnTo>
                    <a:pt x="1091" y="259"/>
                  </a:lnTo>
                  <a:lnTo>
                    <a:pt x="1113" y="249"/>
                  </a:lnTo>
                  <a:lnTo>
                    <a:pt x="1137" y="242"/>
                  </a:lnTo>
                  <a:lnTo>
                    <a:pt x="1162" y="234"/>
                  </a:lnTo>
                  <a:lnTo>
                    <a:pt x="1188" y="228"/>
                  </a:lnTo>
                  <a:lnTo>
                    <a:pt x="1214" y="222"/>
                  </a:lnTo>
                  <a:lnTo>
                    <a:pt x="1242" y="218"/>
                  </a:lnTo>
                  <a:lnTo>
                    <a:pt x="1269" y="214"/>
                  </a:lnTo>
                  <a:lnTo>
                    <a:pt x="1326" y="206"/>
                  </a:lnTo>
                  <a:lnTo>
                    <a:pt x="1326" y="206"/>
                  </a:lnTo>
                  <a:lnTo>
                    <a:pt x="1319" y="191"/>
                  </a:lnTo>
                  <a:lnTo>
                    <a:pt x="1310" y="176"/>
                  </a:lnTo>
                  <a:lnTo>
                    <a:pt x="1301" y="160"/>
                  </a:lnTo>
                  <a:lnTo>
                    <a:pt x="1290" y="146"/>
                  </a:lnTo>
                  <a:lnTo>
                    <a:pt x="1268" y="117"/>
                  </a:lnTo>
                  <a:lnTo>
                    <a:pt x="1247" y="91"/>
                  </a:lnTo>
                  <a:lnTo>
                    <a:pt x="1247" y="91"/>
                  </a:lnTo>
                  <a:close/>
                  <a:moveTo>
                    <a:pt x="1449" y="263"/>
                  </a:moveTo>
                  <a:lnTo>
                    <a:pt x="1449" y="263"/>
                  </a:lnTo>
                  <a:lnTo>
                    <a:pt x="1441" y="262"/>
                  </a:lnTo>
                  <a:lnTo>
                    <a:pt x="1431" y="261"/>
                  </a:lnTo>
                  <a:lnTo>
                    <a:pt x="1422" y="260"/>
                  </a:lnTo>
                  <a:lnTo>
                    <a:pt x="1412" y="259"/>
                  </a:lnTo>
                  <a:lnTo>
                    <a:pt x="1412" y="259"/>
                  </a:lnTo>
                  <a:lnTo>
                    <a:pt x="1386" y="250"/>
                  </a:lnTo>
                  <a:lnTo>
                    <a:pt x="1360" y="241"/>
                  </a:lnTo>
                  <a:lnTo>
                    <a:pt x="1347" y="237"/>
                  </a:lnTo>
                  <a:lnTo>
                    <a:pt x="1334" y="234"/>
                  </a:lnTo>
                  <a:lnTo>
                    <a:pt x="1321" y="232"/>
                  </a:lnTo>
                  <a:lnTo>
                    <a:pt x="1309" y="231"/>
                  </a:lnTo>
                  <a:lnTo>
                    <a:pt x="1309" y="231"/>
                  </a:lnTo>
                  <a:lnTo>
                    <a:pt x="1290" y="232"/>
                  </a:lnTo>
                  <a:lnTo>
                    <a:pt x="1269" y="234"/>
                  </a:lnTo>
                  <a:lnTo>
                    <a:pt x="1249" y="237"/>
                  </a:lnTo>
                  <a:lnTo>
                    <a:pt x="1229" y="241"/>
                  </a:lnTo>
                  <a:lnTo>
                    <a:pt x="1189" y="249"/>
                  </a:lnTo>
                  <a:lnTo>
                    <a:pt x="1154" y="259"/>
                  </a:lnTo>
                  <a:lnTo>
                    <a:pt x="1154" y="259"/>
                  </a:lnTo>
                  <a:lnTo>
                    <a:pt x="1131" y="265"/>
                  </a:lnTo>
                  <a:lnTo>
                    <a:pt x="1110" y="275"/>
                  </a:lnTo>
                  <a:lnTo>
                    <a:pt x="1089" y="284"/>
                  </a:lnTo>
                  <a:lnTo>
                    <a:pt x="1069" y="296"/>
                  </a:lnTo>
                  <a:lnTo>
                    <a:pt x="1050" y="308"/>
                  </a:lnTo>
                  <a:lnTo>
                    <a:pt x="1033" y="321"/>
                  </a:lnTo>
                  <a:lnTo>
                    <a:pt x="1016" y="335"/>
                  </a:lnTo>
                  <a:lnTo>
                    <a:pt x="1002" y="350"/>
                  </a:lnTo>
                  <a:lnTo>
                    <a:pt x="1002" y="350"/>
                  </a:lnTo>
                  <a:lnTo>
                    <a:pt x="995" y="355"/>
                  </a:lnTo>
                  <a:lnTo>
                    <a:pt x="990" y="359"/>
                  </a:lnTo>
                  <a:lnTo>
                    <a:pt x="985" y="365"/>
                  </a:lnTo>
                  <a:lnTo>
                    <a:pt x="979" y="369"/>
                  </a:lnTo>
                  <a:lnTo>
                    <a:pt x="979" y="369"/>
                  </a:lnTo>
                  <a:lnTo>
                    <a:pt x="969" y="382"/>
                  </a:lnTo>
                  <a:lnTo>
                    <a:pt x="960" y="397"/>
                  </a:lnTo>
                  <a:lnTo>
                    <a:pt x="953" y="412"/>
                  </a:lnTo>
                  <a:lnTo>
                    <a:pt x="945" y="429"/>
                  </a:lnTo>
                  <a:lnTo>
                    <a:pt x="933" y="462"/>
                  </a:lnTo>
                  <a:lnTo>
                    <a:pt x="927" y="479"/>
                  </a:lnTo>
                  <a:lnTo>
                    <a:pt x="920" y="496"/>
                  </a:lnTo>
                  <a:lnTo>
                    <a:pt x="920" y="496"/>
                  </a:lnTo>
                  <a:lnTo>
                    <a:pt x="912" y="517"/>
                  </a:lnTo>
                  <a:lnTo>
                    <a:pt x="901" y="536"/>
                  </a:lnTo>
                  <a:lnTo>
                    <a:pt x="892" y="555"/>
                  </a:lnTo>
                  <a:lnTo>
                    <a:pt x="884" y="576"/>
                  </a:lnTo>
                  <a:lnTo>
                    <a:pt x="884" y="576"/>
                  </a:lnTo>
                  <a:lnTo>
                    <a:pt x="878" y="594"/>
                  </a:lnTo>
                  <a:lnTo>
                    <a:pt x="874" y="612"/>
                  </a:lnTo>
                  <a:lnTo>
                    <a:pt x="870" y="631"/>
                  </a:lnTo>
                  <a:lnTo>
                    <a:pt x="866" y="650"/>
                  </a:lnTo>
                  <a:lnTo>
                    <a:pt x="866" y="650"/>
                  </a:lnTo>
                  <a:lnTo>
                    <a:pt x="860" y="673"/>
                  </a:lnTo>
                  <a:lnTo>
                    <a:pt x="855" y="698"/>
                  </a:lnTo>
                  <a:lnTo>
                    <a:pt x="851" y="722"/>
                  </a:lnTo>
                  <a:lnTo>
                    <a:pt x="848" y="748"/>
                  </a:lnTo>
                  <a:lnTo>
                    <a:pt x="845" y="774"/>
                  </a:lnTo>
                  <a:lnTo>
                    <a:pt x="844" y="801"/>
                  </a:lnTo>
                  <a:lnTo>
                    <a:pt x="845" y="829"/>
                  </a:lnTo>
                  <a:lnTo>
                    <a:pt x="849" y="858"/>
                  </a:lnTo>
                  <a:lnTo>
                    <a:pt x="849" y="858"/>
                  </a:lnTo>
                  <a:lnTo>
                    <a:pt x="849" y="852"/>
                  </a:lnTo>
                  <a:lnTo>
                    <a:pt x="850" y="847"/>
                  </a:lnTo>
                  <a:lnTo>
                    <a:pt x="852" y="842"/>
                  </a:lnTo>
                  <a:lnTo>
                    <a:pt x="854" y="839"/>
                  </a:lnTo>
                  <a:lnTo>
                    <a:pt x="858" y="832"/>
                  </a:lnTo>
                  <a:lnTo>
                    <a:pt x="860" y="826"/>
                  </a:lnTo>
                  <a:lnTo>
                    <a:pt x="862" y="822"/>
                  </a:lnTo>
                  <a:lnTo>
                    <a:pt x="862" y="822"/>
                  </a:lnTo>
                  <a:lnTo>
                    <a:pt x="880" y="805"/>
                  </a:lnTo>
                  <a:lnTo>
                    <a:pt x="897" y="788"/>
                  </a:lnTo>
                  <a:lnTo>
                    <a:pt x="931" y="751"/>
                  </a:lnTo>
                  <a:lnTo>
                    <a:pt x="948" y="733"/>
                  </a:lnTo>
                  <a:lnTo>
                    <a:pt x="965" y="715"/>
                  </a:lnTo>
                  <a:lnTo>
                    <a:pt x="984" y="697"/>
                  </a:lnTo>
                  <a:lnTo>
                    <a:pt x="1004" y="678"/>
                  </a:lnTo>
                  <a:lnTo>
                    <a:pt x="1004" y="678"/>
                  </a:lnTo>
                  <a:lnTo>
                    <a:pt x="1024" y="663"/>
                  </a:lnTo>
                  <a:lnTo>
                    <a:pt x="1045" y="648"/>
                  </a:lnTo>
                  <a:lnTo>
                    <a:pt x="1065" y="635"/>
                  </a:lnTo>
                  <a:lnTo>
                    <a:pt x="1086" y="621"/>
                  </a:lnTo>
                  <a:lnTo>
                    <a:pt x="1131" y="594"/>
                  </a:lnTo>
                  <a:lnTo>
                    <a:pt x="1178" y="568"/>
                  </a:lnTo>
                  <a:lnTo>
                    <a:pt x="1178" y="568"/>
                  </a:lnTo>
                  <a:lnTo>
                    <a:pt x="1208" y="552"/>
                  </a:lnTo>
                  <a:lnTo>
                    <a:pt x="1241" y="536"/>
                  </a:lnTo>
                  <a:lnTo>
                    <a:pt x="1272" y="521"/>
                  </a:lnTo>
                  <a:lnTo>
                    <a:pt x="1305" y="506"/>
                  </a:lnTo>
                  <a:lnTo>
                    <a:pt x="1338" y="492"/>
                  </a:lnTo>
                  <a:lnTo>
                    <a:pt x="1372" y="480"/>
                  </a:lnTo>
                  <a:lnTo>
                    <a:pt x="1407" y="469"/>
                  </a:lnTo>
                  <a:lnTo>
                    <a:pt x="1441" y="458"/>
                  </a:lnTo>
                  <a:lnTo>
                    <a:pt x="1476" y="449"/>
                  </a:lnTo>
                  <a:lnTo>
                    <a:pt x="1513" y="442"/>
                  </a:lnTo>
                  <a:lnTo>
                    <a:pt x="1548" y="436"/>
                  </a:lnTo>
                  <a:lnTo>
                    <a:pt x="1584" y="432"/>
                  </a:lnTo>
                  <a:lnTo>
                    <a:pt x="1621" y="430"/>
                  </a:lnTo>
                  <a:lnTo>
                    <a:pt x="1657" y="430"/>
                  </a:lnTo>
                  <a:lnTo>
                    <a:pt x="1693" y="433"/>
                  </a:lnTo>
                  <a:lnTo>
                    <a:pt x="1730" y="438"/>
                  </a:lnTo>
                  <a:lnTo>
                    <a:pt x="1730" y="438"/>
                  </a:lnTo>
                  <a:lnTo>
                    <a:pt x="1702" y="410"/>
                  </a:lnTo>
                  <a:lnTo>
                    <a:pt x="1673" y="382"/>
                  </a:lnTo>
                  <a:lnTo>
                    <a:pt x="1657" y="369"/>
                  </a:lnTo>
                  <a:lnTo>
                    <a:pt x="1642" y="356"/>
                  </a:lnTo>
                  <a:lnTo>
                    <a:pt x="1625" y="344"/>
                  </a:lnTo>
                  <a:lnTo>
                    <a:pt x="1608" y="333"/>
                  </a:lnTo>
                  <a:lnTo>
                    <a:pt x="1591" y="322"/>
                  </a:lnTo>
                  <a:lnTo>
                    <a:pt x="1572" y="311"/>
                  </a:lnTo>
                  <a:lnTo>
                    <a:pt x="1553" y="302"/>
                  </a:lnTo>
                  <a:lnTo>
                    <a:pt x="1534" y="292"/>
                  </a:lnTo>
                  <a:lnTo>
                    <a:pt x="1514" y="283"/>
                  </a:lnTo>
                  <a:lnTo>
                    <a:pt x="1493" y="276"/>
                  </a:lnTo>
                  <a:lnTo>
                    <a:pt x="1472" y="269"/>
                  </a:lnTo>
                  <a:lnTo>
                    <a:pt x="1449" y="263"/>
                  </a:lnTo>
                  <a:lnTo>
                    <a:pt x="1449" y="263"/>
                  </a:lnTo>
                  <a:close/>
                  <a:moveTo>
                    <a:pt x="869" y="426"/>
                  </a:moveTo>
                  <a:lnTo>
                    <a:pt x="869" y="426"/>
                  </a:lnTo>
                  <a:lnTo>
                    <a:pt x="875" y="429"/>
                  </a:lnTo>
                  <a:lnTo>
                    <a:pt x="881" y="433"/>
                  </a:lnTo>
                  <a:lnTo>
                    <a:pt x="888" y="440"/>
                  </a:lnTo>
                  <a:lnTo>
                    <a:pt x="892" y="444"/>
                  </a:lnTo>
                  <a:lnTo>
                    <a:pt x="897" y="446"/>
                  </a:lnTo>
                  <a:lnTo>
                    <a:pt x="902" y="449"/>
                  </a:lnTo>
                  <a:lnTo>
                    <a:pt x="911" y="453"/>
                  </a:lnTo>
                  <a:lnTo>
                    <a:pt x="911" y="453"/>
                  </a:lnTo>
                  <a:lnTo>
                    <a:pt x="913" y="449"/>
                  </a:lnTo>
                  <a:lnTo>
                    <a:pt x="915" y="445"/>
                  </a:lnTo>
                  <a:lnTo>
                    <a:pt x="918" y="438"/>
                  </a:lnTo>
                  <a:lnTo>
                    <a:pt x="919" y="430"/>
                  </a:lnTo>
                  <a:lnTo>
                    <a:pt x="923" y="423"/>
                  </a:lnTo>
                  <a:lnTo>
                    <a:pt x="923" y="423"/>
                  </a:lnTo>
                  <a:lnTo>
                    <a:pt x="915" y="418"/>
                  </a:lnTo>
                  <a:lnTo>
                    <a:pt x="908" y="413"/>
                  </a:lnTo>
                  <a:lnTo>
                    <a:pt x="901" y="406"/>
                  </a:lnTo>
                  <a:lnTo>
                    <a:pt x="897" y="400"/>
                  </a:lnTo>
                  <a:lnTo>
                    <a:pt x="894" y="393"/>
                  </a:lnTo>
                  <a:lnTo>
                    <a:pt x="892" y="385"/>
                  </a:lnTo>
                  <a:lnTo>
                    <a:pt x="890" y="376"/>
                  </a:lnTo>
                  <a:lnTo>
                    <a:pt x="890" y="369"/>
                  </a:lnTo>
                  <a:lnTo>
                    <a:pt x="892" y="362"/>
                  </a:lnTo>
                  <a:lnTo>
                    <a:pt x="895" y="354"/>
                  </a:lnTo>
                  <a:lnTo>
                    <a:pt x="899" y="348"/>
                  </a:lnTo>
                  <a:lnTo>
                    <a:pt x="904" y="341"/>
                  </a:lnTo>
                  <a:lnTo>
                    <a:pt x="912" y="336"/>
                  </a:lnTo>
                  <a:lnTo>
                    <a:pt x="919" y="332"/>
                  </a:lnTo>
                  <a:lnTo>
                    <a:pt x="929" y="328"/>
                  </a:lnTo>
                  <a:lnTo>
                    <a:pt x="940" y="327"/>
                  </a:lnTo>
                  <a:lnTo>
                    <a:pt x="940" y="327"/>
                  </a:lnTo>
                  <a:lnTo>
                    <a:pt x="939" y="322"/>
                  </a:lnTo>
                  <a:lnTo>
                    <a:pt x="938" y="317"/>
                  </a:lnTo>
                  <a:lnTo>
                    <a:pt x="938" y="306"/>
                  </a:lnTo>
                  <a:lnTo>
                    <a:pt x="936" y="296"/>
                  </a:lnTo>
                  <a:lnTo>
                    <a:pt x="934" y="293"/>
                  </a:lnTo>
                  <a:lnTo>
                    <a:pt x="932" y="290"/>
                  </a:lnTo>
                  <a:lnTo>
                    <a:pt x="932" y="290"/>
                  </a:lnTo>
                  <a:lnTo>
                    <a:pt x="923" y="293"/>
                  </a:lnTo>
                  <a:lnTo>
                    <a:pt x="912" y="297"/>
                  </a:lnTo>
                  <a:lnTo>
                    <a:pt x="903" y="302"/>
                  </a:lnTo>
                  <a:lnTo>
                    <a:pt x="895" y="308"/>
                  </a:lnTo>
                  <a:lnTo>
                    <a:pt x="888" y="314"/>
                  </a:lnTo>
                  <a:lnTo>
                    <a:pt x="882" y="321"/>
                  </a:lnTo>
                  <a:lnTo>
                    <a:pt x="875" y="329"/>
                  </a:lnTo>
                  <a:lnTo>
                    <a:pt x="871" y="338"/>
                  </a:lnTo>
                  <a:lnTo>
                    <a:pt x="868" y="348"/>
                  </a:lnTo>
                  <a:lnTo>
                    <a:pt x="865" y="357"/>
                  </a:lnTo>
                  <a:lnTo>
                    <a:pt x="863" y="367"/>
                  </a:lnTo>
                  <a:lnTo>
                    <a:pt x="863" y="378"/>
                  </a:lnTo>
                  <a:lnTo>
                    <a:pt x="863" y="389"/>
                  </a:lnTo>
                  <a:lnTo>
                    <a:pt x="864" y="401"/>
                  </a:lnTo>
                  <a:lnTo>
                    <a:pt x="866" y="413"/>
                  </a:lnTo>
                  <a:lnTo>
                    <a:pt x="869" y="426"/>
                  </a:lnTo>
                  <a:lnTo>
                    <a:pt x="869" y="426"/>
                  </a:lnTo>
                  <a:close/>
                  <a:moveTo>
                    <a:pt x="689" y="391"/>
                  </a:moveTo>
                  <a:lnTo>
                    <a:pt x="689" y="391"/>
                  </a:lnTo>
                  <a:lnTo>
                    <a:pt x="674" y="399"/>
                  </a:lnTo>
                  <a:lnTo>
                    <a:pt x="660" y="409"/>
                  </a:lnTo>
                  <a:lnTo>
                    <a:pt x="645" y="417"/>
                  </a:lnTo>
                  <a:lnTo>
                    <a:pt x="630" y="426"/>
                  </a:lnTo>
                  <a:lnTo>
                    <a:pt x="630" y="426"/>
                  </a:lnTo>
                  <a:lnTo>
                    <a:pt x="517" y="474"/>
                  </a:lnTo>
                  <a:lnTo>
                    <a:pt x="405" y="523"/>
                  </a:lnTo>
                  <a:lnTo>
                    <a:pt x="350" y="548"/>
                  </a:lnTo>
                  <a:lnTo>
                    <a:pt x="295" y="574"/>
                  </a:lnTo>
                  <a:lnTo>
                    <a:pt x="242" y="601"/>
                  </a:lnTo>
                  <a:lnTo>
                    <a:pt x="190" y="629"/>
                  </a:lnTo>
                  <a:lnTo>
                    <a:pt x="190" y="629"/>
                  </a:lnTo>
                  <a:lnTo>
                    <a:pt x="192" y="630"/>
                  </a:lnTo>
                  <a:lnTo>
                    <a:pt x="194" y="631"/>
                  </a:lnTo>
                  <a:lnTo>
                    <a:pt x="197" y="636"/>
                  </a:lnTo>
                  <a:lnTo>
                    <a:pt x="199" y="638"/>
                  </a:lnTo>
                  <a:lnTo>
                    <a:pt x="201" y="640"/>
                  </a:lnTo>
                  <a:lnTo>
                    <a:pt x="204" y="642"/>
                  </a:lnTo>
                  <a:lnTo>
                    <a:pt x="209" y="642"/>
                  </a:lnTo>
                  <a:lnTo>
                    <a:pt x="209" y="642"/>
                  </a:lnTo>
                  <a:lnTo>
                    <a:pt x="213" y="641"/>
                  </a:lnTo>
                  <a:lnTo>
                    <a:pt x="216" y="640"/>
                  </a:lnTo>
                  <a:lnTo>
                    <a:pt x="223" y="635"/>
                  </a:lnTo>
                  <a:lnTo>
                    <a:pt x="230" y="629"/>
                  </a:lnTo>
                  <a:lnTo>
                    <a:pt x="236" y="625"/>
                  </a:lnTo>
                  <a:lnTo>
                    <a:pt x="236" y="625"/>
                  </a:lnTo>
                  <a:lnTo>
                    <a:pt x="259" y="612"/>
                  </a:lnTo>
                  <a:lnTo>
                    <a:pt x="283" y="599"/>
                  </a:lnTo>
                  <a:lnTo>
                    <a:pt x="327" y="578"/>
                  </a:lnTo>
                  <a:lnTo>
                    <a:pt x="327" y="578"/>
                  </a:lnTo>
                  <a:lnTo>
                    <a:pt x="356" y="565"/>
                  </a:lnTo>
                  <a:lnTo>
                    <a:pt x="387" y="552"/>
                  </a:lnTo>
                  <a:lnTo>
                    <a:pt x="417" y="539"/>
                  </a:lnTo>
                  <a:lnTo>
                    <a:pt x="448" y="526"/>
                  </a:lnTo>
                  <a:lnTo>
                    <a:pt x="448" y="526"/>
                  </a:lnTo>
                  <a:lnTo>
                    <a:pt x="473" y="516"/>
                  </a:lnTo>
                  <a:lnTo>
                    <a:pt x="498" y="506"/>
                  </a:lnTo>
                  <a:lnTo>
                    <a:pt x="547" y="487"/>
                  </a:lnTo>
                  <a:lnTo>
                    <a:pt x="596" y="468"/>
                  </a:lnTo>
                  <a:lnTo>
                    <a:pt x="620" y="458"/>
                  </a:lnTo>
                  <a:lnTo>
                    <a:pt x="642" y="447"/>
                  </a:lnTo>
                  <a:lnTo>
                    <a:pt x="642" y="447"/>
                  </a:lnTo>
                  <a:lnTo>
                    <a:pt x="743" y="401"/>
                  </a:lnTo>
                  <a:lnTo>
                    <a:pt x="791" y="380"/>
                  </a:lnTo>
                  <a:lnTo>
                    <a:pt x="839" y="359"/>
                  </a:lnTo>
                  <a:lnTo>
                    <a:pt x="839" y="359"/>
                  </a:lnTo>
                  <a:lnTo>
                    <a:pt x="840" y="354"/>
                  </a:lnTo>
                  <a:lnTo>
                    <a:pt x="842" y="349"/>
                  </a:lnTo>
                  <a:lnTo>
                    <a:pt x="848" y="338"/>
                  </a:lnTo>
                  <a:lnTo>
                    <a:pt x="851" y="333"/>
                  </a:lnTo>
                  <a:lnTo>
                    <a:pt x="852" y="327"/>
                  </a:lnTo>
                  <a:lnTo>
                    <a:pt x="853" y="322"/>
                  </a:lnTo>
                  <a:lnTo>
                    <a:pt x="852" y="318"/>
                  </a:lnTo>
                  <a:lnTo>
                    <a:pt x="852" y="318"/>
                  </a:lnTo>
                  <a:lnTo>
                    <a:pt x="833" y="329"/>
                  </a:lnTo>
                  <a:lnTo>
                    <a:pt x="813" y="340"/>
                  </a:lnTo>
                  <a:lnTo>
                    <a:pt x="793" y="349"/>
                  </a:lnTo>
                  <a:lnTo>
                    <a:pt x="773" y="357"/>
                  </a:lnTo>
                  <a:lnTo>
                    <a:pt x="731" y="373"/>
                  </a:lnTo>
                  <a:lnTo>
                    <a:pt x="710" y="382"/>
                  </a:lnTo>
                  <a:lnTo>
                    <a:pt x="689" y="391"/>
                  </a:lnTo>
                  <a:lnTo>
                    <a:pt x="689" y="391"/>
                  </a:lnTo>
                  <a:close/>
                  <a:moveTo>
                    <a:pt x="935" y="401"/>
                  </a:moveTo>
                  <a:lnTo>
                    <a:pt x="935" y="401"/>
                  </a:lnTo>
                  <a:lnTo>
                    <a:pt x="942" y="387"/>
                  </a:lnTo>
                  <a:lnTo>
                    <a:pt x="944" y="380"/>
                  </a:lnTo>
                  <a:lnTo>
                    <a:pt x="945" y="373"/>
                  </a:lnTo>
                  <a:lnTo>
                    <a:pt x="945" y="366"/>
                  </a:lnTo>
                  <a:lnTo>
                    <a:pt x="944" y="359"/>
                  </a:lnTo>
                  <a:lnTo>
                    <a:pt x="942" y="353"/>
                  </a:lnTo>
                  <a:lnTo>
                    <a:pt x="938" y="347"/>
                  </a:lnTo>
                  <a:lnTo>
                    <a:pt x="938" y="347"/>
                  </a:lnTo>
                  <a:lnTo>
                    <a:pt x="934" y="349"/>
                  </a:lnTo>
                  <a:lnTo>
                    <a:pt x="931" y="351"/>
                  </a:lnTo>
                  <a:lnTo>
                    <a:pt x="926" y="356"/>
                  </a:lnTo>
                  <a:lnTo>
                    <a:pt x="923" y="364"/>
                  </a:lnTo>
                  <a:lnTo>
                    <a:pt x="920" y="372"/>
                  </a:lnTo>
                  <a:lnTo>
                    <a:pt x="920" y="381"/>
                  </a:lnTo>
                  <a:lnTo>
                    <a:pt x="922" y="385"/>
                  </a:lnTo>
                  <a:lnTo>
                    <a:pt x="923" y="389"/>
                  </a:lnTo>
                  <a:lnTo>
                    <a:pt x="925" y="393"/>
                  </a:lnTo>
                  <a:lnTo>
                    <a:pt x="928" y="396"/>
                  </a:lnTo>
                  <a:lnTo>
                    <a:pt x="931" y="399"/>
                  </a:lnTo>
                  <a:lnTo>
                    <a:pt x="935" y="401"/>
                  </a:lnTo>
                  <a:lnTo>
                    <a:pt x="935" y="401"/>
                  </a:lnTo>
                  <a:close/>
                  <a:moveTo>
                    <a:pt x="837" y="409"/>
                  </a:moveTo>
                  <a:lnTo>
                    <a:pt x="837" y="409"/>
                  </a:lnTo>
                  <a:lnTo>
                    <a:pt x="838" y="404"/>
                  </a:lnTo>
                  <a:lnTo>
                    <a:pt x="838" y="401"/>
                  </a:lnTo>
                  <a:lnTo>
                    <a:pt x="837" y="396"/>
                  </a:lnTo>
                  <a:lnTo>
                    <a:pt x="835" y="389"/>
                  </a:lnTo>
                  <a:lnTo>
                    <a:pt x="834" y="385"/>
                  </a:lnTo>
                  <a:lnTo>
                    <a:pt x="835" y="381"/>
                  </a:lnTo>
                  <a:lnTo>
                    <a:pt x="835" y="381"/>
                  </a:lnTo>
                  <a:lnTo>
                    <a:pt x="829" y="381"/>
                  </a:lnTo>
                  <a:lnTo>
                    <a:pt x="829" y="381"/>
                  </a:lnTo>
                  <a:lnTo>
                    <a:pt x="766" y="411"/>
                  </a:lnTo>
                  <a:lnTo>
                    <a:pt x="705" y="441"/>
                  </a:lnTo>
                  <a:lnTo>
                    <a:pt x="674" y="455"/>
                  </a:lnTo>
                  <a:lnTo>
                    <a:pt x="642" y="469"/>
                  </a:lnTo>
                  <a:lnTo>
                    <a:pt x="610" y="480"/>
                  </a:lnTo>
                  <a:lnTo>
                    <a:pt x="576" y="492"/>
                  </a:lnTo>
                  <a:lnTo>
                    <a:pt x="576" y="492"/>
                  </a:lnTo>
                  <a:lnTo>
                    <a:pt x="567" y="497"/>
                  </a:lnTo>
                  <a:lnTo>
                    <a:pt x="556" y="504"/>
                  </a:lnTo>
                  <a:lnTo>
                    <a:pt x="534" y="514"/>
                  </a:lnTo>
                  <a:lnTo>
                    <a:pt x="510" y="522"/>
                  </a:lnTo>
                  <a:lnTo>
                    <a:pt x="485" y="532"/>
                  </a:lnTo>
                  <a:lnTo>
                    <a:pt x="485" y="532"/>
                  </a:lnTo>
                  <a:lnTo>
                    <a:pt x="463" y="541"/>
                  </a:lnTo>
                  <a:lnTo>
                    <a:pt x="442" y="552"/>
                  </a:lnTo>
                  <a:lnTo>
                    <a:pt x="419" y="563"/>
                  </a:lnTo>
                  <a:lnTo>
                    <a:pt x="397" y="574"/>
                  </a:lnTo>
                  <a:lnTo>
                    <a:pt x="397" y="574"/>
                  </a:lnTo>
                  <a:lnTo>
                    <a:pt x="322" y="603"/>
                  </a:lnTo>
                  <a:lnTo>
                    <a:pt x="284" y="621"/>
                  </a:lnTo>
                  <a:lnTo>
                    <a:pt x="251" y="637"/>
                  </a:lnTo>
                  <a:lnTo>
                    <a:pt x="251" y="637"/>
                  </a:lnTo>
                  <a:lnTo>
                    <a:pt x="244" y="642"/>
                  </a:lnTo>
                  <a:lnTo>
                    <a:pt x="238" y="646"/>
                  </a:lnTo>
                  <a:lnTo>
                    <a:pt x="235" y="652"/>
                  </a:lnTo>
                  <a:lnTo>
                    <a:pt x="234" y="657"/>
                  </a:lnTo>
                  <a:lnTo>
                    <a:pt x="234" y="662"/>
                  </a:lnTo>
                  <a:lnTo>
                    <a:pt x="235" y="668"/>
                  </a:lnTo>
                  <a:lnTo>
                    <a:pt x="237" y="673"/>
                  </a:lnTo>
                  <a:lnTo>
                    <a:pt x="241" y="678"/>
                  </a:lnTo>
                  <a:lnTo>
                    <a:pt x="248" y="690"/>
                  </a:lnTo>
                  <a:lnTo>
                    <a:pt x="257" y="702"/>
                  </a:lnTo>
                  <a:lnTo>
                    <a:pt x="263" y="714"/>
                  </a:lnTo>
                  <a:lnTo>
                    <a:pt x="265" y="719"/>
                  </a:lnTo>
                  <a:lnTo>
                    <a:pt x="266" y="726"/>
                  </a:lnTo>
                  <a:lnTo>
                    <a:pt x="266" y="726"/>
                  </a:lnTo>
                  <a:lnTo>
                    <a:pt x="304" y="707"/>
                  </a:lnTo>
                  <a:lnTo>
                    <a:pt x="341" y="690"/>
                  </a:lnTo>
                  <a:lnTo>
                    <a:pt x="417" y="658"/>
                  </a:lnTo>
                  <a:lnTo>
                    <a:pt x="570" y="594"/>
                  </a:lnTo>
                  <a:lnTo>
                    <a:pt x="645" y="562"/>
                  </a:lnTo>
                  <a:lnTo>
                    <a:pt x="720" y="527"/>
                  </a:lnTo>
                  <a:lnTo>
                    <a:pt x="757" y="510"/>
                  </a:lnTo>
                  <a:lnTo>
                    <a:pt x="793" y="492"/>
                  </a:lnTo>
                  <a:lnTo>
                    <a:pt x="828" y="473"/>
                  </a:lnTo>
                  <a:lnTo>
                    <a:pt x="864" y="453"/>
                  </a:lnTo>
                  <a:lnTo>
                    <a:pt x="864" y="453"/>
                  </a:lnTo>
                  <a:lnTo>
                    <a:pt x="862" y="451"/>
                  </a:lnTo>
                  <a:lnTo>
                    <a:pt x="859" y="450"/>
                  </a:lnTo>
                  <a:lnTo>
                    <a:pt x="855" y="446"/>
                  </a:lnTo>
                  <a:lnTo>
                    <a:pt x="853" y="441"/>
                  </a:lnTo>
                  <a:lnTo>
                    <a:pt x="850" y="433"/>
                  </a:lnTo>
                  <a:lnTo>
                    <a:pt x="844" y="419"/>
                  </a:lnTo>
                  <a:lnTo>
                    <a:pt x="841" y="413"/>
                  </a:lnTo>
                  <a:lnTo>
                    <a:pt x="837" y="409"/>
                  </a:lnTo>
                  <a:lnTo>
                    <a:pt x="837" y="409"/>
                  </a:lnTo>
                  <a:close/>
                  <a:moveTo>
                    <a:pt x="1677" y="640"/>
                  </a:moveTo>
                  <a:lnTo>
                    <a:pt x="1677" y="640"/>
                  </a:lnTo>
                  <a:lnTo>
                    <a:pt x="1695" y="621"/>
                  </a:lnTo>
                  <a:lnTo>
                    <a:pt x="1711" y="601"/>
                  </a:lnTo>
                  <a:lnTo>
                    <a:pt x="1726" y="582"/>
                  </a:lnTo>
                  <a:lnTo>
                    <a:pt x="1732" y="572"/>
                  </a:lnTo>
                  <a:lnTo>
                    <a:pt x="1737" y="562"/>
                  </a:lnTo>
                  <a:lnTo>
                    <a:pt x="1743" y="552"/>
                  </a:lnTo>
                  <a:lnTo>
                    <a:pt x="1747" y="541"/>
                  </a:lnTo>
                  <a:lnTo>
                    <a:pt x="1750" y="530"/>
                  </a:lnTo>
                  <a:lnTo>
                    <a:pt x="1752" y="519"/>
                  </a:lnTo>
                  <a:lnTo>
                    <a:pt x="1752" y="507"/>
                  </a:lnTo>
                  <a:lnTo>
                    <a:pt x="1752" y="495"/>
                  </a:lnTo>
                  <a:lnTo>
                    <a:pt x="1750" y="483"/>
                  </a:lnTo>
                  <a:lnTo>
                    <a:pt x="1747" y="470"/>
                  </a:lnTo>
                  <a:lnTo>
                    <a:pt x="1747" y="470"/>
                  </a:lnTo>
                  <a:lnTo>
                    <a:pt x="1737" y="463"/>
                  </a:lnTo>
                  <a:lnTo>
                    <a:pt x="1728" y="459"/>
                  </a:lnTo>
                  <a:lnTo>
                    <a:pt x="1717" y="455"/>
                  </a:lnTo>
                  <a:lnTo>
                    <a:pt x="1705" y="453"/>
                  </a:lnTo>
                  <a:lnTo>
                    <a:pt x="1705" y="453"/>
                  </a:lnTo>
                  <a:lnTo>
                    <a:pt x="1686" y="450"/>
                  </a:lnTo>
                  <a:lnTo>
                    <a:pt x="1666" y="449"/>
                  </a:lnTo>
                  <a:lnTo>
                    <a:pt x="1646" y="448"/>
                  </a:lnTo>
                  <a:lnTo>
                    <a:pt x="1626" y="448"/>
                  </a:lnTo>
                  <a:lnTo>
                    <a:pt x="1607" y="449"/>
                  </a:lnTo>
                  <a:lnTo>
                    <a:pt x="1586" y="451"/>
                  </a:lnTo>
                  <a:lnTo>
                    <a:pt x="1548" y="456"/>
                  </a:lnTo>
                  <a:lnTo>
                    <a:pt x="1510" y="462"/>
                  </a:lnTo>
                  <a:lnTo>
                    <a:pt x="1475" y="470"/>
                  </a:lnTo>
                  <a:lnTo>
                    <a:pt x="1442" y="478"/>
                  </a:lnTo>
                  <a:lnTo>
                    <a:pt x="1412" y="487"/>
                  </a:lnTo>
                  <a:lnTo>
                    <a:pt x="1412" y="487"/>
                  </a:lnTo>
                  <a:lnTo>
                    <a:pt x="1417" y="506"/>
                  </a:lnTo>
                  <a:lnTo>
                    <a:pt x="1423" y="525"/>
                  </a:lnTo>
                  <a:lnTo>
                    <a:pt x="1434" y="562"/>
                  </a:lnTo>
                  <a:lnTo>
                    <a:pt x="1447" y="597"/>
                  </a:lnTo>
                  <a:lnTo>
                    <a:pt x="1461" y="630"/>
                  </a:lnTo>
                  <a:lnTo>
                    <a:pt x="1474" y="665"/>
                  </a:lnTo>
                  <a:lnTo>
                    <a:pt x="1486" y="698"/>
                  </a:lnTo>
                  <a:lnTo>
                    <a:pt x="1490" y="715"/>
                  </a:lnTo>
                  <a:lnTo>
                    <a:pt x="1494" y="732"/>
                  </a:lnTo>
                  <a:lnTo>
                    <a:pt x="1499" y="750"/>
                  </a:lnTo>
                  <a:lnTo>
                    <a:pt x="1501" y="767"/>
                  </a:lnTo>
                  <a:lnTo>
                    <a:pt x="1501" y="767"/>
                  </a:lnTo>
                  <a:lnTo>
                    <a:pt x="1551" y="739"/>
                  </a:lnTo>
                  <a:lnTo>
                    <a:pt x="1575" y="726"/>
                  </a:lnTo>
                  <a:lnTo>
                    <a:pt x="1596" y="711"/>
                  </a:lnTo>
                  <a:lnTo>
                    <a:pt x="1619" y="695"/>
                  </a:lnTo>
                  <a:lnTo>
                    <a:pt x="1639" y="678"/>
                  </a:lnTo>
                  <a:lnTo>
                    <a:pt x="1658" y="660"/>
                  </a:lnTo>
                  <a:lnTo>
                    <a:pt x="1677" y="640"/>
                  </a:lnTo>
                  <a:lnTo>
                    <a:pt x="1677" y="640"/>
                  </a:lnTo>
                  <a:close/>
                  <a:moveTo>
                    <a:pt x="881" y="477"/>
                  </a:moveTo>
                  <a:lnTo>
                    <a:pt x="881" y="477"/>
                  </a:lnTo>
                  <a:lnTo>
                    <a:pt x="883" y="476"/>
                  </a:lnTo>
                  <a:lnTo>
                    <a:pt x="883" y="475"/>
                  </a:lnTo>
                  <a:lnTo>
                    <a:pt x="881" y="475"/>
                  </a:lnTo>
                  <a:lnTo>
                    <a:pt x="881" y="475"/>
                  </a:lnTo>
                  <a:lnTo>
                    <a:pt x="877" y="478"/>
                  </a:lnTo>
                  <a:lnTo>
                    <a:pt x="871" y="480"/>
                  </a:lnTo>
                  <a:lnTo>
                    <a:pt x="859" y="485"/>
                  </a:lnTo>
                  <a:lnTo>
                    <a:pt x="839" y="489"/>
                  </a:lnTo>
                  <a:lnTo>
                    <a:pt x="839" y="489"/>
                  </a:lnTo>
                  <a:lnTo>
                    <a:pt x="832" y="492"/>
                  </a:lnTo>
                  <a:lnTo>
                    <a:pt x="823" y="495"/>
                  </a:lnTo>
                  <a:lnTo>
                    <a:pt x="806" y="504"/>
                  </a:lnTo>
                  <a:lnTo>
                    <a:pt x="788" y="514"/>
                  </a:lnTo>
                  <a:lnTo>
                    <a:pt x="771" y="524"/>
                  </a:lnTo>
                  <a:lnTo>
                    <a:pt x="753" y="536"/>
                  </a:lnTo>
                  <a:lnTo>
                    <a:pt x="736" y="546"/>
                  </a:lnTo>
                  <a:lnTo>
                    <a:pt x="720" y="554"/>
                  </a:lnTo>
                  <a:lnTo>
                    <a:pt x="704" y="561"/>
                  </a:lnTo>
                  <a:lnTo>
                    <a:pt x="704" y="561"/>
                  </a:lnTo>
                  <a:lnTo>
                    <a:pt x="688" y="566"/>
                  </a:lnTo>
                  <a:lnTo>
                    <a:pt x="672" y="572"/>
                  </a:lnTo>
                  <a:lnTo>
                    <a:pt x="640" y="585"/>
                  </a:lnTo>
                  <a:lnTo>
                    <a:pt x="579" y="612"/>
                  </a:lnTo>
                  <a:lnTo>
                    <a:pt x="579" y="612"/>
                  </a:lnTo>
                  <a:lnTo>
                    <a:pt x="542" y="628"/>
                  </a:lnTo>
                  <a:lnTo>
                    <a:pt x="505" y="643"/>
                  </a:lnTo>
                  <a:lnTo>
                    <a:pt x="471" y="657"/>
                  </a:lnTo>
                  <a:lnTo>
                    <a:pt x="439" y="671"/>
                  </a:lnTo>
                  <a:lnTo>
                    <a:pt x="439" y="671"/>
                  </a:lnTo>
                  <a:lnTo>
                    <a:pt x="417" y="681"/>
                  </a:lnTo>
                  <a:lnTo>
                    <a:pt x="396" y="689"/>
                  </a:lnTo>
                  <a:lnTo>
                    <a:pt x="353" y="705"/>
                  </a:lnTo>
                  <a:lnTo>
                    <a:pt x="332" y="714"/>
                  </a:lnTo>
                  <a:lnTo>
                    <a:pt x="311" y="723"/>
                  </a:lnTo>
                  <a:lnTo>
                    <a:pt x="291" y="733"/>
                  </a:lnTo>
                  <a:lnTo>
                    <a:pt x="272" y="745"/>
                  </a:lnTo>
                  <a:lnTo>
                    <a:pt x="272" y="745"/>
                  </a:lnTo>
                  <a:lnTo>
                    <a:pt x="273" y="751"/>
                  </a:lnTo>
                  <a:lnTo>
                    <a:pt x="274" y="759"/>
                  </a:lnTo>
                  <a:lnTo>
                    <a:pt x="274" y="762"/>
                  </a:lnTo>
                  <a:lnTo>
                    <a:pt x="273" y="766"/>
                  </a:lnTo>
                  <a:lnTo>
                    <a:pt x="272" y="771"/>
                  </a:lnTo>
                  <a:lnTo>
                    <a:pt x="268" y="775"/>
                  </a:lnTo>
                  <a:lnTo>
                    <a:pt x="268" y="775"/>
                  </a:lnTo>
                  <a:lnTo>
                    <a:pt x="305" y="752"/>
                  </a:lnTo>
                  <a:lnTo>
                    <a:pt x="342" y="732"/>
                  </a:lnTo>
                  <a:lnTo>
                    <a:pt x="380" y="713"/>
                  </a:lnTo>
                  <a:lnTo>
                    <a:pt x="418" y="695"/>
                  </a:lnTo>
                  <a:lnTo>
                    <a:pt x="458" y="677"/>
                  </a:lnTo>
                  <a:lnTo>
                    <a:pt x="496" y="660"/>
                  </a:lnTo>
                  <a:lnTo>
                    <a:pt x="576" y="627"/>
                  </a:lnTo>
                  <a:lnTo>
                    <a:pt x="576" y="627"/>
                  </a:lnTo>
                  <a:lnTo>
                    <a:pt x="601" y="616"/>
                  </a:lnTo>
                  <a:lnTo>
                    <a:pt x="626" y="605"/>
                  </a:lnTo>
                  <a:lnTo>
                    <a:pt x="675" y="581"/>
                  </a:lnTo>
                  <a:lnTo>
                    <a:pt x="701" y="570"/>
                  </a:lnTo>
                  <a:lnTo>
                    <a:pt x="727" y="561"/>
                  </a:lnTo>
                  <a:lnTo>
                    <a:pt x="752" y="552"/>
                  </a:lnTo>
                  <a:lnTo>
                    <a:pt x="780" y="546"/>
                  </a:lnTo>
                  <a:lnTo>
                    <a:pt x="780" y="546"/>
                  </a:lnTo>
                  <a:lnTo>
                    <a:pt x="840" y="516"/>
                  </a:lnTo>
                  <a:lnTo>
                    <a:pt x="901" y="485"/>
                  </a:lnTo>
                  <a:lnTo>
                    <a:pt x="901" y="485"/>
                  </a:lnTo>
                  <a:lnTo>
                    <a:pt x="900" y="483"/>
                  </a:lnTo>
                  <a:lnTo>
                    <a:pt x="898" y="481"/>
                  </a:lnTo>
                  <a:lnTo>
                    <a:pt x="893" y="481"/>
                  </a:lnTo>
                  <a:lnTo>
                    <a:pt x="886" y="480"/>
                  </a:lnTo>
                  <a:lnTo>
                    <a:pt x="883" y="479"/>
                  </a:lnTo>
                  <a:lnTo>
                    <a:pt x="881" y="477"/>
                  </a:lnTo>
                  <a:lnTo>
                    <a:pt x="881" y="477"/>
                  </a:lnTo>
                  <a:close/>
                  <a:moveTo>
                    <a:pt x="1478" y="745"/>
                  </a:moveTo>
                  <a:lnTo>
                    <a:pt x="1478" y="745"/>
                  </a:lnTo>
                  <a:lnTo>
                    <a:pt x="1476" y="733"/>
                  </a:lnTo>
                  <a:lnTo>
                    <a:pt x="1473" y="721"/>
                  </a:lnTo>
                  <a:lnTo>
                    <a:pt x="1463" y="696"/>
                  </a:lnTo>
                  <a:lnTo>
                    <a:pt x="1442" y="642"/>
                  </a:lnTo>
                  <a:lnTo>
                    <a:pt x="1442" y="642"/>
                  </a:lnTo>
                  <a:lnTo>
                    <a:pt x="1439" y="632"/>
                  </a:lnTo>
                  <a:lnTo>
                    <a:pt x="1437" y="622"/>
                  </a:lnTo>
                  <a:lnTo>
                    <a:pt x="1434" y="611"/>
                  </a:lnTo>
                  <a:lnTo>
                    <a:pt x="1432" y="600"/>
                  </a:lnTo>
                  <a:lnTo>
                    <a:pt x="1432" y="600"/>
                  </a:lnTo>
                  <a:lnTo>
                    <a:pt x="1427" y="586"/>
                  </a:lnTo>
                  <a:lnTo>
                    <a:pt x="1419" y="575"/>
                  </a:lnTo>
                  <a:lnTo>
                    <a:pt x="1413" y="563"/>
                  </a:lnTo>
                  <a:lnTo>
                    <a:pt x="1408" y="551"/>
                  </a:lnTo>
                  <a:lnTo>
                    <a:pt x="1408" y="551"/>
                  </a:lnTo>
                  <a:lnTo>
                    <a:pt x="1402" y="535"/>
                  </a:lnTo>
                  <a:lnTo>
                    <a:pt x="1398" y="521"/>
                  </a:lnTo>
                  <a:lnTo>
                    <a:pt x="1395" y="515"/>
                  </a:lnTo>
                  <a:lnTo>
                    <a:pt x="1392" y="509"/>
                  </a:lnTo>
                  <a:lnTo>
                    <a:pt x="1386" y="504"/>
                  </a:lnTo>
                  <a:lnTo>
                    <a:pt x="1381" y="500"/>
                  </a:lnTo>
                  <a:lnTo>
                    <a:pt x="1381" y="500"/>
                  </a:lnTo>
                  <a:lnTo>
                    <a:pt x="1371" y="502"/>
                  </a:lnTo>
                  <a:lnTo>
                    <a:pt x="1363" y="505"/>
                  </a:lnTo>
                  <a:lnTo>
                    <a:pt x="1354" y="508"/>
                  </a:lnTo>
                  <a:lnTo>
                    <a:pt x="1351" y="510"/>
                  </a:lnTo>
                  <a:lnTo>
                    <a:pt x="1349" y="514"/>
                  </a:lnTo>
                  <a:lnTo>
                    <a:pt x="1349" y="514"/>
                  </a:lnTo>
                  <a:lnTo>
                    <a:pt x="1354" y="536"/>
                  </a:lnTo>
                  <a:lnTo>
                    <a:pt x="1362" y="560"/>
                  </a:lnTo>
                  <a:lnTo>
                    <a:pt x="1371" y="584"/>
                  </a:lnTo>
                  <a:lnTo>
                    <a:pt x="1382" y="609"/>
                  </a:lnTo>
                  <a:lnTo>
                    <a:pt x="1405" y="659"/>
                  </a:lnTo>
                  <a:lnTo>
                    <a:pt x="1427" y="708"/>
                  </a:lnTo>
                  <a:lnTo>
                    <a:pt x="1427" y="708"/>
                  </a:lnTo>
                  <a:lnTo>
                    <a:pt x="1432" y="722"/>
                  </a:lnTo>
                  <a:lnTo>
                    <a:pt x="1434" y="735"/>
                  </a:lnTo>
                  <a:lnTo>
                    <a:pt x="1435" y="746"/>
                  </a:lnTo>
                  <a:lnTo>
                    <a:pt x="1434" y="756"/>
                  </a:lnTo>
                  <a:lnTo>
                    <a:pt x="1434" y="756"/>
                  </a:lnTo>
                  <a:lnTo>
                    <a:pt x="1432" y="761"/>
                  </a:lnTo>
                  <a:lnTo>
                    <a:pt x="1428" y="766"/>
                  </a:lnTo>
                  <a:lnTo>
                    <a:pt x="1424" y="771"/>
                  </a:lnTo>
                  <a:lnTo>
                    <a:pt x="1417" y="773"/>
                  </a:lnTo>
                  <a:lnTo>
                    <a:pt x="1411" y="774"/>
                  </a:lnTo>
                  <a:lnTo>
                    <a:pt x="1404" y="774"/>
                  </a:lnTo>
                  <a:lnTo>
                    <a:pt x="1399" y="772"/>
                  </a:lnTo>
                  <a:lnTo>
                    <a:pt x="1393" y="767"/>
                  </a:lnTo>
                  <a:lnTo>
                    <a:pt x="1393" y="767"/>
                  </a:lnTo>
                  <a:lnTo>
                    <a:pt x="1381" y="735"/>
                  </a:lnTo>
                  <a:lnTo>
                    <a:pt x="1368" y="705"/>
                  </a:lnTo>
                  <a:lnTo>
                    <a:pt x="1355" y="677"/>
                  </a:lnTo>
                  <a:lnTo>
                    <a:pt x="1341" y="650"/>
                  </a:lnTo>
                  <a:lnTo>
                    <a:pt x="1312" y="595"/>
                  </a:lnTo>
                  <a:lnTo>
                    <a:pt x="1298" y="567"/>
                  </a:lnTo>
                  <a:lnTo>
                    <a:pt x="1284" y="538"/>
                  </a:lnTo>
                  <a:lnTo>
                    <a:pt x="1284" y="538"/>
                  </a:lnTo>
                  <a:lnTo>
                    <a:pt x="1278" y="540"/>
                  </a:lnTo>
                  <a:lnTo>
                    <a:pt x="1273" y="541"/>
                  </a:lnTo>
                  <a:lnTo>
                    <a:pt x="1268" y="545"/>
                  </a:lnTo>
                  <a:lnTo>
                    <a:pt x="1265" y="549"/>
                  </a:lnTo>
                  <a:lnTo>
                    <a:pt x="1265" y="549"/>
                  </a:lnTo>
                  <a:lnTo>
                    <a:pt x="1269" y="566"/>
                  </a:lnTo>
                  <a:lnTo>
                    <a:pt x="1275" y="583"/>
                  </a:lnTo>
                  <a:lnTo>
                    <a:pt x="1281" y="601"/>
                  </a:lnTo>
                  <a:lnTo>
                    <a:pt x="1290" y="618"/>
                  </a:lnTo>
                  <a:lnTo>
                    <a:pt x="1306" y="655"/>
                  </a:lnTo>
                  <a:lnTo>
                    <a:pt x="1324" y="691"/>
                  </a:lnTo>
                  <a:lnTo>
                    <a:pt x="1324" y="691"/>
                  </a:lnTo>
                  <a:lnTo>
                    <a:pt x="1336" y="718"/>
                  </a:lnTo>
                  <a:lnTo>
                    <a:pt x="1342" y="733"/>
                  </a:lnTo>
                  <a:lnTo>
                    <a:pt x="1347" y="747"/>
                  </a:lnTo>
                  <a:lnTo>
                    <a:pt x="1350" y="762"/>
                  </a:lnTo>
                  <a:lnTo>
                    <a:pt x="1350" y="769"/>
                  </a:lnTo>
                  <a:lnTo>
                    <a:pt x="1350" y="777"/>
                  </a:lnTo>
                  <a:lnTo>
                    <a:pt x="1349" y="783"/>
                  </a:lnTo>
                  <a:lnTo>
                    <a:pt x="1348" y="791"/>
                  </a:lnTo>
                  <a:lnTo>
                    <a:pt x="1344" y="797"/>
                  </a:lnTo>
                  <a:lnTo>
                    <a:pt x="1341" y="804"/>
                  </a:lnTo>
                  <a:lnTo>
                    <a:pt x="1341" y="804"/>
                  </a:lnTo>
                  <a:lnTo>
                    <a:pt x="1336" y="805"/>
                  </a:lnTo>
                  <a:lnTo>
                    <a:pt x="1331" y="804"/>
                  </a:lnTo>
                  <a:lnTo>
                    <a:pt x="1325" y="803"/>
                  </a:lnTo>
                  <a:lnTo>
                    <a:pt x="1320" y="801"/>
                  </a:lnTo>
                  <a:lnTo>
                    <a:pt x="1309" y="793"/>
                  </a:lnTo>
                  <a:lnTo>
                    <a:pt x="1299" y="783"/>
                  </a:lnTo>
                  <a:lnTo>
                    <a:pt x="1291" y="774"/>
                  </a:lnTo>
                  <a:lnTo>
                    <a:pt x="1283" y="762"/>
                  </a:lnTo>
                  <a:lnTo>
                    <a:pt x="1272" y="743"/>
                  </a:lnTo>
                  <a:lnTo>
                    <a:pt x="1272" y="743"/>
                  </a:lnTo>
                  <a:lnTo>
                    <a:pt x="1263" y="723"/>
                  </a:lnTo>
                  <a:lnTo>
                    <a:pt x="1253" y="703"/>
                  </a:lnTo>
                  <a:lnTo>
                    <a:pt x="1236" y="659"/>
                  </a:lnTo>
                  <a:lnTo>
                    <a:pt x="1219" y="616"/>
                  </a:lnTo>
                  <a:lnTo>
                    <a:pt x="1212" y="596"/>
                  </a:lnTo>
                  <a:lnTo>
                    <a:pt x="1203" y="578"/>
                  </a:lnTo>
                  <a:lnTo>
                    <a:pt x="1203" y="578"/>
                  </a:lnTo>
                  <a:lnTo>
                    <a:pt x="1195" y="581"/>
                  </a:lnTo>
                  <a:lnTo>
                    <a:pt x="1187" y="584"/>
                  </a:lnTo>
                  <a:lnTo>
                    <a:pt x="1171" y="593"/>
                  </a:lnTo>
                  <a:lnTo>
                    <a:pt x="1171" y="593"/>
                  </a:lnTo>
                  <a:lnTo>
                    <a:pt x="1171" y="596"/>
                  </a:lnTo>
                  <a:lnTo>
                    <a:pt x="1172" y="598"/>
                  </a:lnTo>
                  <a:lnTo>
                    <a:pt x="1175" y="600"/>
                  </a:lnTo>
                  <a:lnTo>
                    <a:pt x="1177" y="602"/>
                  </a:lnTo>
                  <a:lnTo>
                    <a:pt x="1178" y="603"/>
                  </a:lnTo>
                  <a:lnTo>
                    <a:pt x="1180" y="607"/>
                  </a:lnTo>
                  <a:lnTo>
                    <a:pt x="1178" y="610"/>
                  </a:lnTo>
                  <a:lnTo>
                    <a:pt x="1178" y="610"/>
                  </a:lnTo>
                  <a:lnTo>
                    <a:pt x="1178" y="614"/>
                  </a:lnTo>
                  <a:lnTo>
                    <a:pt x="1177" y="620"/>
                  </a:lnTo>
                  <a:lnTo>
                    <a:pt x="1180" y="628"/>
                  </a:lnTo>
                  <a:lnTo>
                    <a:pt x="1183" y="638"/>
                  </a:lnTo>
                  <a:lnTo>
                    <a:pt x="1188" y="648"/>
                  </a:lnTo>
                  <a:lnTo>
                    <a:pt x="1201" y="668"/>
                  </a:lnTo>
                  <a:lnTo>
                    <a:pt x="1216" y="689"/>
                  </a:lnTo>
                  <a:lnTo>
                    <a:pt x="1216" y="689"/>
                  </a:lnTo>
                  <a:lnTo>
                    <a:pt x="1222" y="700"/>
                  </a:lnTo>
                  <a:lnTo>
                    <a:pt x="1228" y="711"/>
                  </a:lnTo>
                  <a:lnTo>
                    <a:pt x="1239" y="734"/>
                  </a:lnTo>
                  <a:lnTo>
                    <a:pt x="1250" y="759"/>
                  </a:lnTo>
                  <a:lnTo>
                    <a:pt x="1262" y="782"/>
                  </a:lnTo>
                  <a:lnTo>
                    <a:pt x="1262" y="782"/>
                  </a:lnTo>
                  <a:lnTo>
                    <a:pt x="1268" y="792"/>
                  </a:lnTo>
                  <a:lnTo>
                    <a:pt x="1276" y="803"/>
                  </a:lnTo>
                  <a:lnTo>
                    <a:pt x="1284" y="813"/>
                  </a:lnTo>
                  <a:lnTo>
                    <a:pt x="1292" y="824"/>
                  </a:lnTo>
                  <a:lnTo>
                    <a:pt x="1292" y="824"/>
                  </a:lnTo>
                  <a:lnTo>
                    <a:pt x="1304" y="844"/>
                  </a:lnTo>
                  <a:lnTo>
                    <a:pt x="1309" y="854"/>
                  </a:lnTo>
                  <a:lnTo>
                    <a:pt x="1314" y="864"/>
                  </a:lnTo>
                  <a:lnTo>
                    <a:pt x="1322" y="871"/>
                  </a:lnTo>
                  <a:lnTo>
                    <a:pt x="1329" y="878"/>
                  </a:lnTo>
                  <a:lnTo>
                    <a:pt x="1334" y="880"/>
                  </a:lnTo>
                  <a:lnTo>
                    <a:pt x="1338" y="882"/>
                  </a:lnTo>
                  <a:lnTo>
                    <a:pt x="1343" y="883"/>
                  </a:lnTo>
                  <a:lnTo>
                    <a:pt x="1349" y="883"/>
                  </a:lnTo>
                  <a:lnTo>
                    <a:pt x="1349" y="883"/>
                  </a:lnTo>
                  <a:lnTo>
                    <a:pt x="1354" y="882"/>
                  </a:lnTo>
                  <a:lnTo>
                    <a:pt x="1359" y="881"/>
                  </a:lnTo>
                  <a:lnTo>
                    <a:pt x="1364" y="878"/>
                  </a:lnTo>
                  <a:lnTo>
                    <a:pt x="1367" y="874"/>
                  </a:lnTo>
                  <a:lnTo>
                    <a:pt x="1370" y="871"/>
                  </a:lnTo>
                  <a:lnTo>
                    <a:pt x="1372" y="867"/>
                  </a:lnTo>
                  <a:lnTo>
                    <a:pt x="1377" y="857"/>
                  </a:lnTo>
                  <a:lnTo>
                    <a:pt x="1383" y="837"/>
                  </a:lnTo>
                  <a:lnTo>
                    <a:pt x="1388" y="827"/>
                  </a:lnTo>
                  <a:lnTo>
                    <a:pt x="1392" y="823"/>
                  </a:lnTo>
                  <a:lnTo>
                    <a:pt x="1395" y="819"/>
                  </a:lnTo>
                  <a:lnTo>
                    <a:pt x="1395" y="819"/>
                  </a:lnTo>
                  <a:lnTo>
                    <a:pt x="1400" y="815"/>
                  </a:lnTo>
                  <a:lnTo>
                    <a:pt x="1404" y="812"/>
                  </a:lnTo>
                  <a:lnTo>
                    <a:pt x="1410" y="811"/>
                  </a:lnTo>
                  <a:lnTo>
                    <a:pt x="1415" y="809"/>
                  </a:lnTo>
                  <a:lnTo>
                    <a:pt x="1426" y="809"/>
                  </a:lnTo>
                  <a:lnTo>
                    <a:pt x="1437" y="810"/>
                  </a:lnTo>
                  <a:lnTo>
                    <a:pt x="1458" y="814"/>
                  </a:lnTo>
                  <a:lnTo>
                    <a:pt x="1468" y="815"/>
                  </a:lnTo>
                  <a:lnTo>
                    <a:pt x="1476" y="817"/>
                  </a:lnTo>
                  <a:lnTo>
                    <a:pt x="1476" y="817"/>
                  </a:lnTo>
                  <a:lnTo>
                    <a:pt x="1478" y="808"/>
                  </a:lnTo>
                  <a:lnTo>
                    <a:pt x="1480" y="799"/>
                  </a:lnTo>
                  <a:lnTo>
                    <a:pt x="1481" y="781"/>
                  </a:lnTo>
                  <a:lnTo>
                    <a:pt x="1481" y="763"/>
                  </a:lnTo>
                  <a:lnTo>
                    <a:pt x="1478" y="745"/>
                  </a:lnTo>
                  <a:lnTo>
                    <a:pt x="1478" y="745"/>
                  </a:lnTo>
                  <a:close/>
                  <a:moveTo>
                    <a:pt x="1387" y="676"/>
                  </a:moveTo>
                  <a:lnTo>
                    <a:pt x="1387" y="676"/>
                  </a:lnTo>
                  <a:lnTo>
                    <a:pt x="1380" y="658"/>
                  </a:lnTo>
                  <a:lnTo>
                    <a:pt x="1372" y="639"/>
                  </a:lnTo>
                  <a:lnTo>
                    <a:pt x="1359" y="600"/>
                  </a:lnTo>
                  <a:lnTo>
                    <a:pt x="1352" y="582"/>
                  </a:lnTo>
                  <a:lnTo>
                    <a:pt x="1343" y="565"/>
                  </a:lnTo>
                  <a:lnTo>
                    <a:pt x="1334" y="548"/>
                  </a:lnTo>
                  <a:lnTo>
                    <a:pt x="1327" y="540"/>
                  </a:lnTo>
                  <a:lnTo>
                    <a:pt x="1321" y="534"/>
                  </a:lnTo>
                  <a:lnTo>
                    <a:pt x="1321" y="534"/>
                  </a:lnTo>
                  <a:lnTo>
                    <a:pt x="1321" y="530"/>
                  </a:lnTo>
                  <a:lnTo>
                    <a:pt x="1320" y="529"/>
                  </a:lnTo>
                  <a:lnTo>
                    <a:pt x="1320" y="526"/>
                  </a:lnTo>
                  <a:lnTo>
                    <a:pt x="1321" y="524"/>
                  </a:lnTo>
                  <a:lnTo>
                    <a:pt x="1321" y="524"/>
                  </a:lnTo>
                  <a:lnTo>
                    <a:pt x="1317" y="524"/>
                  </a:lnTo>
                  <a:lnTo>
                    <a:pt x="1317" y="524"/>
                  </a:lnTo>
                  <a:lnTo>
                    <a:pt x="1313" y="525"/>
                  </a:lnTo>
                  <a:lnTo>
                    <a:pt x="1311" y="527"/>
                  </a:lnTo>
                  <a:lnTo>
                    <a:pt x="1309" y="529"/>
                  </a:lnTo>
                  <a:lnTo>
                    <a:pt x="1304" y="529"/>
                  </a:lnTo>
                  <a:lnTo>
                    <a:pt x="1304" y="529"/>
                  </a:lnTo>
                  <a:lnTo>
                    <a:pt x="1310" y="546"/>
                  </a:lnTo>
                  <a:lnTo>
                    <a:pt x="1318" y="562"/>
                  </a:lnTo>
                  <a:lnTo>
                    <a:pt x="1334" y="593"/>
                  </a:lnTo>
                  <a:lnTo>
                    <a:pt x="1351" y="624"/>
                  </a:lnTo>
                  <a:lnTo>
                    <a:pt x="1368" y="654"/>
                  </a:lnTo>
                  <a:lnTo>
                    <a:pt x="1368" y="654"/>
                  </a:lnTo>
                  <a:lnTo>
                    <a:pt x="1373" y="667"/>
                  </a:lnTo>
                  <a:lnTo>
                    <a:pt x="1378" y="678"/>
                  </a:lnTo>
                  <a:lnTo>
                    <a:pt x="1385" y="703"/>
                  </a:lnTo>
                  <a:lnTo>
                    <a:pt x="1389" y="715"/>
                  </a:lnTo>
                  <a:lnTo>
                    <a:pt x="1394" y="726"/>
                  </a:lnTo>
                  <a:lnTo>
                    <a:pt x="1400" y="735"/>
                  </a:lnTo>
                  <a:lnTo>
                    <a:pt x="1408" y="743"/>
                  </a:lnTo>
                  <a:lnTo>
                    <a:pt x="1408" y="743"/>
                  </a:lnTo>
                  <a:lnTo>
                    <a:pt x="1410" y="733"/>
                  </a:lnTo>
                  <a:lnTo>
                    <a:pt x="1409" y="724"/>
                  </a:lnTo>
                  <a:lnTo>
                    <a:pt x="1408" y="716"/>
                  </a:lnTo>
                  <a:lnTo>
                    <a:pt x="1404" y="708"/>
                  </a:lnTo>
                  <a:lnTo>
                    <a:pt x="1396" y="692"/>
                  </a:lnTo>
                  <a:lnTo>
                    <a:pt x="1387" y="676"/>
                  </a:lnTo>
                  <a:lnTo>
                    <a:pt x="1387" y="676"/>
                  </a:lnTo>
                  <a:close/>
                  <a:moveTo>
                    <a:pt x="1262" y="610"/>
                  </a:moveTo>
                  <a:lnTo>
                    <a:pt x="1262" y="610"/>
                  </a:lnTo>
                  <a:lnTo>
                    <a:pt x="1258" y="595"/>
                  </a:lnTo>
                  <a:lnTo>
                    <a:pt x="1253" y="580"/>
                  </a:lnTo>
                  <a:lnTo>
                    <a:pt x="1251" y="572"/>
                  </a:lnTo>
                  <a:lnTo>
                    <a:pt x="1248" y="567"/>
                  </a:lnTo>
                  <a:lnTo>
                    <a:pt x="1244" y="562"/>
                  </a:lnTo>
                  <a:lnTo>
                    <a:pt x="1237" y="559"/>
                  </a:lnTo>
                  <a:lnTo>
                    <a:pt x="1237" y="559"/>
                  </a:lnTo>
                  <a:lnTo>
                    <a:pt x="1236" y="561"/>
                  </a:lnTo>
                  <a:lnTo>
                    <a:pt x="1233" y="563"/>
                  </a:lnTo>
                  <a:lnTo>
                    <a:pt x="1227" y="564"/>
                  </a:lnTo>
                  <a:lnTo>
                    <a:pt x="1223" y="565"/>
                  </a:lnTo>
                  <a:lnTo>
                    <a:pt x="1220" y="567"/>
                  </a:lnTo>
                  <a:lnTo>
                    <a:pt x="1219" y="569"/>
                  </a:lnTo>
                  <a:lnTo>
                    <a:pt x="1218" y="574"/>
                  </a:lnTo>
                  <a:lnTo>
                    <a:pt x="1218" y="574"/>
                  </a:lnTo>
                  <a:lnTo>
                    <a:pt x="1225" y="584"/>
                  </a:lnTo>
                  <a:lnTo>
                    <a:pt x="1231" y="597"/>
                  </a:lnTo>
                  <a:lnTo>
                    <a:pt x="1243" y="623"/>
                  </a:lnTo>
                  <a:lnTo>
                    <a:pt x="1266" y="680"/>
                  </a:lnTo>
                  <a:lnTo>
                    <a:pt x="1278" y="707"/>
                  </a:lnTo>
                  <a:lnTo>
                    <a:pt x="1284" y="721"/>
                  </a:lnTo>
                  <a:lnTo>
                    <a:pt x="1292" y="734"/>
                  </a:lnTo>
                  <a:lnTo>
                    <a:pt x="1299" y="747"/>
                  </a:lnTo>
                  <a:lnTo>
                    <a:pt x="1308" y="759"/>
                  </a:lnTo>
                  <a:lnTo>
                    <a:pt x="1317" y="769"/>
                  </a:lnTo>
                  <a:lnTo>
                    <a:pt x="1326" y="780"/>
                  </a:lnTo>
                  <a:lnTo>
                    <a:pt x="1326" y="780"/>
                  </a:lnTo>
                  <a:lnTo>
                    <a:pt x="1325" y="768"/>
                  </a:lnTo>
                  <a:lnTo>
                    <a:pt x="1323" y="757"/>
                  </a:lnTo>
                  <a:lnTo>
                    <a:pt x="1321" y="745"/>
                  </a:lnTo>
                  <a:lnTo>
                    <a:pt x="1318" y="734"/>
                  </a:lnTo>
                  <a:lnTo>
                    <a:pt x="1309" y="713"/>
                  </a:lnTo>
                  <a:lnTo>
                    <a:pt x="1301" y="691"/>
                  </a:lnTo>
                  <a:lnTo>
                    <a:pt x="1280" y="651"/>
                  </a:lnTo>
                  <a:lnTo>
                    <a:pt x="1271" y="630"/>
                  </a:lnTo>
                  <a:lnTo>
                    <a:pt x="1262" y="610"/>
                  </a:lnTo>
                  <a:lnTo>
                    <a:pt x="1262" y="610"/>
                  </a:lnTo>
                  <a:close/>
                  <a:moveTo>
                    <a:pt x="894" y="822"/>
                  </a:moveTo>
                  <a:lnTo>
                    <a:pt x="894" y="822"/>
                  </a:lnTo>
                  <a:lnTo>
                    <a:pt x="887" y="829"/>
                  </a:lnTo>
                  <a:lnTo>
                    <a:pt x="881" y="837"/>
                  </a:lnTo>
                  <a:lnTo>
                    <a:pt x="871" y="855"/>
                  </a:lnTo>
                  <a:lnTo>
                    <a:pt x="863" y="873"/>
                  </a:lnTo>
                  <a:lnTo>
                    <a:pt x="856" y="893"/>
                  </a:lnTo>
                  <a:lnTo>
                    <a:pt x="856" y="893"/>
                  </a:lnTo>
                  <a:lnTo>
                    <a:pt x="870" y="898"/>
                  </a:lnTo>
                  <a:lnTo>
                    <a:pt x="885" y="902"/>
                  </a:lnTo>
                  <a:lnTo>
                    <a:pt x="900" y="905"/>
                  </a:lnTo>
                  <a:lnTo>
                    <a:pt x="915" y="909"/>
                  </a:lnTo>
                  <a:lnTo>
                    <a:pt x="931" y="911"/>
                  </a:lnTo>
                  <a:lnTo>
                    <a:pt x="947" y="913"/>
                  </a:lnTo>
                  <a:lnTo>
                    <a:pt x="979" y="914"/>
                  </a:lnTo>
                  <a:lnTo>
                    <a:pt x="1013" y="913"/>
                  </a:lnTo>
                  <a:lnTo>
                    <a:pt x="1045" y="912"/>
                  </a:lnTo>
                  <a:lnTo>
                    <a:pt x="1076" y="909"/>
                  </a:lnTo>
                  <a:lnTo>
                    <a:pt x="1105" y="905"/>
                  </a:lnTo>
                  <a:lnTo>
                    <a:pt x="1105" y="905"/>
                  </a:lnTo>
                  <a:lnTo>
                    <a:pt x="1127" y="902"/>
                  </a:lnTo>
                  <a:lnTo>
                    <a:pt x="1150" y="898"/>
                  </a:lnTo>
                  <a:lnTo>
                    <a:pt x="1171" y="894"/>
                  </a:lnTo>
                  <a:lnTo>
                    <a:pt x="1191" y="888"/>
                  </a:lnTo>
                  <a:lnTo>
                    <a:pt x="1212" y="882"/>
                  </a:lnTo>
                  <a:lnTo>
                    <a:pt x="1231" y="875"/>
                  </a:lnTo>
                  <a:lnTo>
                    <a:pt x="1249" y="869"/>
                  </a:lnTo>
                  <a:lnTo>
                    <a:pt x="1267" y="860"/>
                  </a:lnTo>
                  <a:lnTo>
                    <a:pt x="1267" y="860"/>
                  </a:lnTo>
                  <a:lnTo>
                    <a:pt x="1251" y="832"/>
                  </a:lnTo>
                  <a:lnTo>
                    <a:pt x="1236" y="799"/>
                  </a:lnTo>
                  <a:lnTo>
                    <a:pt x="1205" y="734"/>
                  </a:lnTo>
                  <a:lnTo>
                    <a:pt x="1146" y="605"/>
                  </a:lnTo>
                  <a:lnTo>
                    <a:pt x="1146" y="605"/>
                  </a:lnTo>
                  <a:lnTo>
                    <a:pt x="1128" y="615"/>
                  </a:lnTo>
                  <a:lnTo>
                    <a:pt x="1110" y="627"/>
                  </a:lnTo>
                  <a:lnTo>
                    <a:pt x="1075" y="651"/>
                  </a:lnTo>
                  <a:lnTo>
                    <a:pt x="1041" y="675"/>
                  </a:lnTo>
                  <a:lnTo>
                    <a:pt x="1010" y="703"/>
                  </a:lnTo>
                  <a:lnTo>
                    <a:pt x="979" y="731"/>
                  </a:lnTo>
                  <a:lnTo>
                    <a:pt x="949" y="761"/>
                  </a:lnTo>
                  <a:lnTo>
                    <a:pt x="922" y="791"/>
                  </a:lnTo>
                  <a:lnTo>
                    <a:pt x="894" y="822"/>
                  </a:lnTo>
                  <a:lnTo>
                    <a:pt x="894" y="822"/>
                  </a:lnTo>
                  <a:close/>
                  <a:moveTo>
                    <a:pt x="625" y="1662"/>
                  </a:moveTo>
                  <a:lnTo>
                    <a:pt x="625" y="1662"/>
                  </a:lnTo>
                  <a:lnTo>
                    <a:pt x="623" y="1659"/>
                  </a:lnTo>
                  <a:lnTo>
                    <a:pt x="621" y="1656"/>
                  </a:lnTo>
                  <a:lnTo>
                    <a:pt x="616" y="1646"/>
                  </a:lnTo>
                  <a:lnTo>
                    <a:pt x="611" y="1636"/>
                  </a:lnTo>
                  <a:lnTo>
                    <a:pt x="607" y="1631"/>
                  </a:lnTo>
                  <a:lnTo>
                    <a:pt x="604" y="1628"/>
                  </a:lnTo>
                  <a:lnTo>
                    <a:pt x="604" y="1628"/>
                  </a:lnTo>
                  <a:lnTo>
                    <a:pt x="600" y="1612"/>
                  </a:lnTo>
                  <a:lnTo>
                    <a:pt x="597" y="1597"/>
                  </a:lnTo>
                  <a:lnTo>
                    <a:pt x="592" y="1584"/>
                  </a:lnTo>
                  <a:lnTo>
                    <a:pt x="586" y="1572"/>
                  </a:lnTo>
                  <a:lnTo>
                    <a:pt x="575" y="1549"/>
                  </a:lnTo>
                  <a:lnTo>
                    <a:pt x="569" y="1536"/>
                  </a:lnTo>
                  <a:lnTo>
                    <a:pt x="564" y="1522"/>
                  </a:lnTo>
                  <a:lnTo>
                    <a:pt x="564" y="1522"/>
                  </a:lnTo>
                  <a:lnTo>
                    <a:pt x="559" y="1518"/>
                  </a:lnTo>
                  <a:lnTo>
                    <a:pt x="554" y="1514"/>
                  </a:lnTo>
                  <a:lnTo>
                    <a:pt x="547" y="1503"/>
                  </a:lnTo>
                  <a:lnTo>
                    <a:pt x="540" y="1493"/>
                  </a:lnTo>
                  <a:lnTo>
                    <a:pt x="532" y="1483"/>
                  </a:lnTo>
                  <a:lnTo>
                    <a:pt x="532" y="1483"/>
                  </a:lnTo>
                  <a:lnTo>
                    <a:pt x="531" y="1478"/>
                  </a:lnTo>
                  <a:lnTo>
                    <a:pt x="530" y="1474"/>
                  </a:lnTo>
                  <a:lnTo>
                    <a:pt x="527" y="1471"/>
                  </a:lnTo>
                  <a:lnTo>
                    <a:pt x="526" y="1465"/>
                  </a:lnTo>
                  <a:lnTo>
                    <a:pt x="526" y="1465"/>
                  </a:lnTo>
                  <a:lnTo>
                    <a:pt x="518" y="1454"/>
                  </a:lnTo>
                  <a:lnTo>
                    <a:pt x="510" y="1441"/>
                  </a:lnTo>
                  <a:lnTo>
                    <a:pt x="503" y="1427"/>
                  </a:lnTo>
                  <a:lnTo>
                    <a:pt x="496" y="1412"/>
                  </a:lnTo>
                  <a:lnTo>
                    <a:pt x="490" y="1398"/>
                  </a:lnTo>
                  <a:lnTo>
                    <a:pt x="484" y="1384"/>
                  </a:lnTo>
                  <a:lnTo>
                    <a:pt x="475" y="1371"/>
                  </a:lnTo>
                  <a:lnTo>
                    <a:pt x="471" y="1366"/>
                  </a:lnTo>
                  <a:lnTo>
                    <a:pt x="465" y="1360"/>
                  </a:lnTo>
                  <a:lnTo>
                    <a:pt x="465" y="1360"/>
                  </a:lnTo>
                  <a:lnTo>
                    <a:pt x="439" y="1309"/>
                  </a:lnTo>
                  <a:lnTo>
                    <a:pt x="413" y="1259"/>
                  </a:lnTo>
                  <a:lnTo>
                    <a:pt x="388" y="1206"/>
                  </a:lnTo>
                  <a:lnTo>
                    <a:pt x="365" y="1154"/>
                  </a:lnTo>
                  <a:lnTo>
                    <a:pt x="365" y="1154"/>
                  </a:lnTo>
                  <a:lnTo>
                    <a:pt x="348" y="1115"/>
                  </a:lnTo>
                  <a:lnTo>
                    <a:pt x="329" y="1078"/>
                  </a:lnTo>
                  <a:lnTo>
                    <a:pt x="291" y="1004"/>
                  </a:lnTo>
                  <a:lnTo>
                    <a:pt x="272" y="966"/>
                  </a:lnTo>
                  <a:lnTo>
                    <a:pt x="254" y="929"/>
                  </a:lnTo>
                  <a:lnTo>
                    <a:pt x="237" y="890"/>
                  </a:lnTo>
                  <a:lnTo>
                    <a:pt x="222" y="851"/>
                  </a:lnTo>
                  <a:lnTo>
                    <a:pt x="222" y="851"/>
                  </a:lnTo>
                  <a:lnTo>
                    <a:pt x="215" y="853"/>
                  </a:lnTo>
                  <a:lnTo>
                    <a:pt x="208" y="857"/>
                  </a:lnTo>
                  <a:lnTo>
                    <a:pt x="201" y="859"/>
                  </a:lnTo>
                  <a:lnTo>
                    <a:pt x="197" y="860"/>
                  </a:lnTo>
                  <a:lnTo>
                    <a:pt x="192" y="860"/>
                  </a:lnTo>
                  <a:lnTo>
                    <a:pt x="192" y="860"/>
                  </a:lnTo>
                  <a:lnTo>
                    <a:pt x="200" y="881"/>
                  </a:lnTo>
                  <a:lnTo>
                    <a:pt x="207" y="900"/>
                  </a:lnTo>
                  <a:lnTo>
                    <a:pt x="216" y="919"/>
                  </a:lnTo>
                  <a:lnTo>
                    <a:pt x="226" y="939"/>
                  </a:lnTo>
                  <a:lnTo>
                    <a:pt x="245" y="975"/>
                  </a:lnTo>
                  <a:lnTo>
                    <a:pt x="264" y="1010"/>
                  </a:lnTo>
                  <a:lnTo>
                    <a:pt x="264" y="1010"/>
                  </a:lnTo>
                  <a:lnTo>
                    <a:pt x="272" y="1029"/>
                  </a:lnTo>
                  <a:lnTo>
                    <a:pt x="279" y="1048"/>
                  </a:lnTo>
                  <a:lnTo>
                    <a:pt x="287" y="1066"/>
                  </a:lnTo>
                  <a:lnTo>
                    <a:pt x="296" y="1084"/>
                  </a:lnTo>
                  <a:lnTo>
                    <a:pt x="296" y="1084"/>
                  </a:lnTo>
                  <a:lnTo>
                    <a:pt x="327" y="1146"/>
                  </a:lnTo>
                  <a:lnTo>
                    <a:pt x="357" y="1208"/>
                  </a:lnTo>
                  <a:lnTo>
                    <a:pt x="417" y="1334"/>
                  </a:lnTo>
                  <a:lnTo>
                    <a:pt x="448" y="1395"/>
                  </a:lnTo>
                  <a:lnTo>
                    <a:pt x="479" y="1455"/>
                  </a:lnTo>
                  <a:lnTo>
                    <a:pt x="496" y="1485"/>
                  </a:lnTo>
                  <a:lnTo>
                    <a:pt x="512" y="1514"/>
                  </a:lnTo>
                  <a:lnTo>
                    <a:pt x="531" y="1541"/>
                  </a:lnTo>
                  <a:lnTo>
                    <a:pt x="549" y="1569"/>
                  </a:lnTo>
                  <a:lnTo>
                    <a:pt x="549" y="1569"/>
                  </a:lnTo>
                  <a:lnTo>
                    <a:pt x="553" y="1581"/>
                  </a:lnTo>
                  <a:lnTo>
                    <a:pt x="559" y="1593"/>
                  </a:lnTo>
                  <a:lnTo>
                    <a:pt x="570" y="1614"/>
                  </a:lnTo>
                  <a:lnTo>
                    <a:pt x="581" y="1637"/>
                  </a:lnTo>
                  <a:lnTo>
                    <a:pt x="586" y="1649"/>
                  </a:lnTo>
                  <a:lnTo>
                    <a:pt x="591" y="1660"/>
                  </a:lnTo>
                  <a:lnTo>
                    <a:pt x="591" y="1660"/>
                  </a:lnTo>
                  <a:lnTo>
                    <a:pt x="591" y="1662"/>
                  </a:lnTo>
                  <a:lnTo>
                    <a:pt x="590" y="1665"/>
                  </a:lnTo>
                  <a:lnTo>
                    <a:pt x="587" y="1668"/>
                  </a:lnTo>
                  <a:lnTo>
                    <a:pt x="586" y="1669"/>
                  </a:lnTo>
                  <a:lnTo>
                    <a:pt x="586" y="1671"/>
                  </a:lnTo>
                  <a:lnTo>
                    <a:pt x="586" y="1673"/>
                  </a:lnTo>
                  <a:lnTo>
                    <a:pt x="589" y="1675"/>
                  </a:lnTo>
                  <a:lnTo>
                    <a:pt x="589" y="1675"/>
                  </a:lnTo>
                  <a:lnTo>
                    <a:pt x="596" y="1677"/>
                  </a:lnTo>
                  <a:lnTo>
                    <a:pt x="601" y="1678"/>
                  </a:lnTo>
                  <a:lnTo>
                    <a:pt x="607" y="1677"/>
                  </a:lnTo>
                  <a:lnTo>
                    <a:pt x="611" y="1675"/>
                  </a:lnTo>
                  <a:lnTo>
                    <a:pt x="614" y="1673"/>
                  </a:lnTo>
                  <a:lnTo>
                    <a:pt x="618" y="1670"/>
                  </a:lnTo>
                  <a:lnTo>
                    <a:pt x="625" y="1662"/>
                  </a:lnTo>
                  <a:lnTo>
                    <a:pt x="625" y="1662"/>
                  </a:lnTo>
                  <a:close/>
                  <a:moveTo>
                    <a:pt x="107" y="930"/>
                  </a:moveTo>
                  <a:lnTo>
                    <a:pt x="107" y="930"/>
                  </a:lnTo>
                  <a:lnTo>
                    <a:pt x="118" y="954"/>
                  </a:lnTo>
                  <a:lnTo>
                    <a:pt x="131" y="976"/>
                  </a:lnTo>
                  <a:lnTo>
                    <a:pt x="131" y="976"/>
                  </a:lnTo>
                  <a:lnTo>
                    <a:pt x="154" y="1022"/>
                  </a:lnTo>
                  <a:lnTo>
                    <a:pt x="166" y="1046"/>
                  </a:lnTo>
                  <a:lnTo>
                    <a:pt x="177" y="1067"/>
                  </a:lnTo>
                  <a:lnTo>
                    <a:pt x="177" y="1067"/>
                  </a:lnTo>
                  <a:lnTo>
                    <a:pt x="203" y="1114"/>
                  </a:lnTo>
                  <a:lnTo>
                    <a:pt x="227" y="1161"/>
                  </a:lnTo>
                  <a:lnTo>
                    <a:pt x="250" y="1210"/>
                  </a:lnTo>
                  <a:lnTo>
                    <a:pt x="273" y="1258"/>
                  </a:lnTo>
                  <a:lnTo>
                    <a:pt x="317" y="1354"/>
                  </a:lnTo>
                  <a:lnTo>
                    <a:pt x="339" y="1402"/>
                  </a:lnTo>
                  <a:lnTo>
                    <a:pt x="363" y="1448"/>
                  </a:lnTo>
                  <a:lnTo>
                    <a:pt x="363" y="1448"/>
                  </a:lnTo>
                  <a:lnTo>
                    <a:pt x="373" y="1472"/>
                  </a:lnTo>
                  <a:lnTo>
                    <a:pt x="384" y="1496"/>
                  </a:lnTo>
                  <a:lnTo>
                    <a:pt x="402" y="1545"/>
                  </a:lnTo>
                  <a:lnTo>
                    <a:pt x="412" y="1568"/>
                  </a:lnTo>
                  <a:lnTo>
                    <a:pt x="423" y="1592"/>
                  </a:lnTo>
                  <a:lnTo>
                    <a:pt x="434" y="1614"/>
                  </a:lnTo>
                  <a:lnTo>
                    <a:pt x="448" y="1636"/>
                  </a:lnTo>
                  <a:lnTo>
                    <a:pt x="448" y="1636"/>
                  </a:lnTo>
                  <a:lnTo>
                    <a:pt x="448" y="1641"/>
                  </a:lnTo>
                  <a:lnTo>
                    <a:pt x="448" y="1649"/>
                  </a:lnTo>
                  <a:lnTo>
                    <a:pt x="451" y="1657"/>
                  </a:lnTo>
                  <a:lnTo>
                    <a:pt x="455" y="1667"/>
                  </a:lnTo>
                  <a:lnTo>
                    <a:pt x="460" y="1674"/>
                  </a:lnTo>
                  <a:lnTo>
                    <a:pt x="463" y="1676"/>
                  </a:lnTo>
                  <a:lnTo>
                    <a:pt x="468" y="1680"/>
                  </a:lnTo>
                  <a:lnTo>
                    <a:pt x="471" y="1681"/>
                  </a:lnTo>
                  <a:lnTo>
                    <a:pt x="475" y="1682"/>
                  </a:lnTo>
                  <a:lnTo>
                    <a:pt x="480" y="1682"/>
                  </a:lnTo>
                  <a:lnTo>
                    <a:pt x="485" y="1680"/>
                  </a:lnTo>
                  <a:lnTo>
                    <a:pt x="485" y="1680"/>
                  </a:lnTo>
                  <a:lnTo>
                    <a:pt x="486" y="1671"/>
                  </a:lnTo>
                  <a:lnTo>
                    <a:pt x="486" y="1664"/>
                  </a:lnTo>
                  <a:lnTo>
                    <a:pt x="486" y="1657"/>
                  </a:lnTo>
                  <a:lnTo>
                    <a:pt x="484" y="1651"/>
                  </a:lnTo>
                  <a:lnTo>
                    <a:pt x="480" y="1637"/>
                  </a:lnTo>
                  <a:lnTo>
                    <a:pt x="475" y="1621"/>
                  </a:lnTo>
                  <a:lnTo>
                    <a:pt x="475" y="1621"/>
                  </a:lnTo>
                  <a:lnTo>
                    <a:pt x="464" y="1604"/>
                  </a:lnTo>
                  <a:lnTo>
                    <a:pt x="454" y="1586"/>
                  </a:lnTo>
                  <a:lnTo>
                    <a:pt x="445" y="1568"/>
                  </a:lnTo>
                  <a:lnTo>
                    <a:pt x="435" y="1550"/>
                  </a:lnTo>
                  <a:lnTo>
                    <a:pt x="419" y="1514"/>
                  </a:lnTo>
                  <a:lnTo>
                    <a:pt x="401" y="1478"/>
                  </a:lnTo>
                  <a:lnTo>
                    <a:pt x="401" y="1478"/>
                  </a:lnTo>
                  <a:lnTo>
                    <a:pt x="385" y="1445"/>
                  </a:lnTo>
                  <a:lnTo>
                    <a:pt x="377" y="1429"/>
                  </a:lnTo>
                  <a:lnTo>
                    <a:pt x="369" y="1412"/>
                  </a:lnTo>
                  <a:lnTo>
                    <a:pt x="369" y="1412"/>
                  </a:lnTo>
                  <a:lnTo>
                    <a:pt x="362" y="1395"/>
                  </a:lnTo>
                  <a:lnTo>
                    <a:pt x="352" y="1379"/>
                  </a:lnTo>
                  <a:lnTo>
                    <a:pt x="342" y="1362"/>
                  </a:lnTo>
                  <a:lnTo>
                    <a:pt x="333" y="1346"/>
                  </a:lnTo>
                  <a:lnTo>
                    <a:pt x="333" y="1346"/>
                  </a:lnTo>
                  <a:lnTo>
                    <a:pt x="324" y="1327"/>
                  </a:lnTo>
                  <a:lnTo>
                    <a:pt x="318" y="1309"/>
                  </a:lnTo>
                  <a:lnTo>
                    <a:pt x="303" y="1272"/>
                  </a:lnTo>
                  <a:lnTo>
                    <a:pt x="303" y="1272"/>
                  </a:lnTo>
                  <a:lnTo>
                    <a:pt x="288" y="1235"/>
                  </a:lnTo>
                  <a:lnTo>
                    <a:pt x="272" y="1200"/>
                  </a:lnTo>
                  <a:lnTo>
                    <a:pt x="239" y="1129"/>
                  </a:lnTo>
                  <a:lnTo>
                    <a:pt x="239" y="1129"/>
                  </a:lnTo>
                  <a:lnTo>
                    <a:pt x="231" y="1111"/>
                  </a:lnTo>
                  <a:lnTo>
                    <a:pt x="221" y="1095"/>
                  </a:lnTo>
                  <a:lnTo>
                    <a:pt x="202" y="1062"/>
                  </a:lnTo>
                  <a:lnTo>
                    <a:pt x="183" y="1029"/>
                  </a:lnTo>
                  <a:lnTo>
                    <a:pt x="174" y="1013"/>
                  </a:lnTo>
                  <a:lnTo>
                    <a:pt x="166" y="996"/>
                  </a:lnTo>
                  <a:lnTo>
                    <a:pt x="166" y="996"/>
                  </a:lnTo>
                  <a:lnTo>
                    <a:pt x="158" y="978"/>
                  </a:lnTo>
                  <a:lnTo>
                    <a:pt x="151" y="958"/>
                  </a:lnTo>
                  <a:lnTo>
                    <a:pt x="142" y="936"/>
                  </a:lnTo>
                  <a:lnTo>
                    <a:pt x="133" y="915"/>
                  </a:lnTo>
                  <a:lnTo>
                    <a:pt x="128" y="905"/>
                  </a:lnTo>
                  <a:lnTo>
                    <a:pt x="123" y="896"/>
                  </a:lnTo>
                  <a:lnTo>
                    <a:pt x="117" y="887"/>
                  </a:lnTo>
                  <a:lnTo>
                    <a:pt x="111" y="881"/>
                  </a:lnTo>
                  <a:lnTo>
                    <a:pt x="105" y="875"/>
                  </a:lnTo>
                  <a:lnTo>
                    <a:pt x="97" y="871"/>
                  </a:lnTo>
                  <a:lnTo>
                    <a:pt x="90" y="869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7" y="884"/>
                  </a:lnTo>
                  <a:lnTo>
                    <a:pt x="93" y="899"/>
                  </a:lnTo>
                  <a:lnTo>
                    <a:pt x="107" y="930"/>
                  </a:lnTo>
                  <a:lnTo>
                    <a:pt x="107" y="930"/>
                  </a:lnTo>
                  <a:close/>
                  <a:moveTo>
                    <a:pt x="168" y="873"/>
                  </a:moveTo>
                  <a:lnTo>
                    <a:pt x="168" y="873"/>
                  </a:lnTo>
                  <a:lnTo>
                    <a:pt x="161" y="873"/>
                  </a:lnTo>
                  <a:lnTo>
                    <a:pt x="155" y="872"/>
                  </a:lnTo>
                  <a:lnTo>
                    <a:pt x="147" y="871"/>
                  </a:lnTo>
                  <a:lnTo>
                    <a:pt x="143" y="872"/>
                  </a:lnTo>
                  <a:lnTo>
                    <a:pt x="139" y="873"/>
                  </a:lnTo>
                  <a:lnTo>
                    <a:pt x="139" y="873"/>
                  </a:lnTo>
                  <a:lnTo>
                    <a:pt x="146" y="900"/>
                  </a:lnTo>
                  <a:lnTo>
                    <a:pt x="156" y="926"/>
                  </a:lnTo>
                  <a:lnTo>
                    <a:pt x="168" y="951"/>
                  </a:lnTo>
                  <a:lnTo>
                    <a:pt x="180" y="977"/>
                  </a:lnTo>
                  <a:lnTo>
                    <a:pt x="205" y="1026"/>
                  </a:lnTo>
                  <a:lnTo>
                    <a:pt x="232" y="1075"/>
                  </a:lnTo>
                  <a:lnTo>
                    <a:pt x="232" y="1075"/>
                  </a:lnTo>
                  <a:lnTo>
                    <a:pt x="246" y="1101"/>
                  </a:lnTo>
                  <a:lnTo>
                    <a:pt x="260" y="1129"/>
                  </a:lnTo>
                  <a:lnTo>
                    <a:pt x="286" y="1184"/>
                  </a:lnTo>
                  <a:lnTo>
                    <a:pt x="310" y="1238"/>
                  </a:lnTo>
                  <a:lnTo>
                    <a:pt x="334" y="1293"/>
                  </a:lnTo>
                  <a:lnTo>
                    <a:pt x="358" y="1349"/>
                  </a:lnTo>
                  <a:lnTo>
                    <a:pt x="384" y="1402"/>
                  </a:lnTo>
                  <a:lnTo>
                    <a:pt x="398" y="1430"/>
                  </a:lnTo>
                  <a:lnTo>
                    <a:pt x="412" y="1457"/>
                  </a:lnTo>
                  <a:lnTo>
                    <a:pt x="427" y="1484"/>
                  </a:lnTo>
                  <a:lnTo>
                    <a:pt x="443" y="1510"/>
                  </a:lnTo>
                  <a:lnTo>
                    <a:pt x="443" y="1510"/>
                  </a:lnTo>
                  <a:lnTo>
                    <a:pt x="454" y="1536"/>
                  </a:lnTo>
                  <a:lnTo>
                    <a:pt x="464" y="1561"/>
                  </a:lnTo>
                  <a:lnTo>
                    <a:pt x="478" y="1584"/>
                  </a:lnTo>
                  <a:lnTo>
                    <a:pt x="492" y="1609"/>
                  </a:lnTo>
                  <a:lnTo>
                    <a:pt x="492" y="1609"/>
                  </a:lnTo>
                  <a:lnTo>
                    <a:pt x="499" y="1607"/>
                  </a:lnTo>
                  <a:lnTo>
                    <a:pt x="506" y="1607"/>
                  </a:lnTo>
                  <a:lnTo>
                    <a:pt x="519" y="1608"/>
                  </a:lnTo>
                  <a:lnTo>
                    <a:pt x="524" y="1609"/>
                  </a:lnTo>
                  <a:lnTo>
                    <a:pt x="531" y="1610"/>
                  </a:lnTo>
                  <a:lnTo>
                    <a:pt x="536" y="1609"/>
                  </a:lnTo>
                  <a:lnTo>
                    <a:pt x="541" y="1606"/>
                  </a:lnTo>
                  <a:lnTo>
                    <a:pt x="541" y="1606"/>
                  </a:lnTo>
                  <a:lnTo>
                    <a:pt x="517" y="1562"/>
                  </a:lnTo>
                  <a:lnTo>
                    <a:pt x="492" y="1518"/>
                  </a:lnTo>
                  <a:lnTo>
                    <a:pt x="444" y="1427"/>
                  </a:lnTo>
                  <a:lnTo>
                    <a:pt x="398" y="1335"/>
                  </a:lnTo>
                  <a:lnTo>
                    <a:pt x="352" y="1243"/>
                  </a:lnTo>
                  <a:lnTo>
                    <a:pt x="262" y="1056"/>
                  </a:lnTo>
                  <a:lnTo>
                    <a:pt x="215" y="964"/>
                  </a:lnTo>
                  <a:lnTo>
                    <a:pt x="168" y="873"/>
                  </a:lnTo>
                  <a:lnTo>
                    <a:pt x="168" y="873"/>
                  </a:lnTo>
                  <a:close/>
                  <a:moveTo>
                    <a:pt x="714" y="917"/>
                  </a:moveTo>
                  <a:lnTo>
                    <a:pt x="714" y="917"/>
                  </a:lnTo>
                  <a:lnTo>
                    <a:pt x="700" y="924"/>
                  </a:lnTo>
                  <a:lnTo>
                    <a:pt x="687" y="930"/>
                  </a:lnTo>
                  <a:lnTo>
                    <a:pt x="682" y="934"/>
                  </a:lnTo>
                  <a:lnTo>
                    <a:pt x="677" y="939"/>
                  </a:lnTo>
                  <a:lnTo>
                    <a:pt x="673" y="944"/>
                  </a:lnTo>
                  <a:lnTo>
                    <a:pt x="670" y="948"/>
                  </a:lnTo>
                  <a:lnTo>
                    <a:pt x="667" y="955"/>
                  </a:lnTo>
                  <a:lnTo>
                    <a:pt x="665" y="960"/>
                  </a:lnTo>
                  <a:lnTo>
                    <a:pt x="663" y="966"/>
                  </a:lnTo>
                  <a:lnTo>
                    <a:pt x="662" y="973"/>
                  </a:lnTo>
                  <a:lnTo>
                    <a:pt x="662" y="980"/>
                  </a:lnTo>
                  <a:lnTo>
                    <a:pt x="663" y="988"/>
                  </a:lnTo>
                  <a:lnTo>
                    <a:pt x="665" y="995"/>
                  </a:lnTo>
                  <a:lnTo>
                    <a:pt x="667" y="1004"/>
                  </a:lnTo>
                  <a:lnTo>
                    <a:pt x="667" y="1004"/>
                  </a:lnTo>
                  <a:lnTo>
                    <a:pt x="673" y="1017"/>
                  </a:lnTo>
                  <a:lnTo>
                    <a:pt x="680" y="1031"/>
                  </a:lnTo>
                  <a:lnTo>
                    <a:pt x="687" y="1045"/>
                  </a:lnTo>
                  <a:lnTo>
                    <a:pt x="695" y="1060"/>
                  </a:lnTo>
                  <a:lnTo>
                    <a:pt x="695" y="1060"/>
                  </a:lnTo>
                  <a:lnTo>
                    <a:pt x="705" y="1092"/>
                  </a:lnTo>
                  <a:lnTo>
                    <a:pt x="715" y="1123"/>
                  </a:lnTo>
                  <a:lnTo>
                    <a:pt x="726" y="1153"/>
                  </a:lnTo>
                  <a:lnTo>
                    <a:pt x="738" y="1183"/>
                  </a:lnTo>
                  <a:lnTo>
                    <a:pt x="738" y="1183"/>
                  </a:lnTo>
                  <a:lnTo>
                    <a:pt x="765" y="1240"/>
                  </a:lnTo>
                  <a:lnTo>
                    <a:pt x="794" y="1297"/>
                  </a:lnTo>
                  <a:lnTo>
                    <a:pt x="823" y="1354"/>
                  </a:lnTo>
                  <a:lnTo>
                    <a:pt x="854" y="1407"/>
                  </a:lnTo>
                  <a:lnTo>
                    <a:pt x="854" y="1407"/>
                  </a:lnTo>
                  <a:lnTo>
                    <a:pt x="858" y="1411"/>
                  </a:lnTo>
                  <a:lnTo>
                    <a:pt x="864" y="1414"/>
                  </a:lnTo>
                  <a:lnTo>
                    <a:pt x="875" y="1418"/>
                  </a:lnTo>
                  <a:lnTo>
                    <a:pt x="890" y="1423"/>
                  </a:lnTo>
                  <a:lnTo>
                    <a:pt x="905" y="1425"/>
                  </a:lnTo>
                  <a:lnTo>
                    <a:pt x="922" y="1427"/>
                  </a:lnTo>
                  <a:lnTo>
                    <a:pt x="938" y="1427"/>
                  </a:lnTo>
                  <a:lnTo>
                    <a:pt x="954" y="1426"/>
                  </a:lnTo>
                  <a:lnTo>
                    <a:pt x="970" y="1424"/>
                  </a:lnTo>
                  <a:lnTo>
                    <a:pt x="970" y="1424"/>
                  </a:lnTo>
                  <a:lnTo>
                    <a:pt x="970" y="1420"/>
                  </a:lnTo>
                  <a:lnTo>
                    <a:pt x="968" y="1418"/>
                  </a:lnTo>
                  <a:lnTo>
                    <a:pt x="966" y="1416"/>
                  </a:lnTo>
                  <a:lnTo>
                    <a:pt x="968" y="1412"/>
                  </a:lnTo>
                  <a:lnTo>
                    <a:pt x="968" y="1412"/>
                  </a:lnTo>
                  <a:lnTo>
                    <a:pt x="961" y="1414"/>
                  </a:lnTo>
                  <a:lnTo>
                    <a:pt x="954" y="1417"/>
                  </a:lnTo>
                  <a:lnTo>
                    <a:pt x="950" y="1418"/>
                  </a:lnTo>
                  <a:lnTo>
                    <a:pt x="947" y="1419"/>
                  </a:lnTo>
                  <a:lnTo>
                    <a:pt x="944" y="1418"/>
                  </a:lnTo>
                  <a:lnTo>
                    <a:pt x="940" y="1416"/>
                  </a:lnTo>
                  <a:lnTo>
                    <a:pt x="940" y="1416"/>
                  </a:lnTo>
                  <a:lnTo>
                    <a:pt x="942" y="1412"/>
                  </a:lnTo>
                  <a:lnTo>
                    <a:pt x="944" y="1408"/>
                  </a:lnTo>
                  <a:lnTo>
                    <a:pt x="950" y="1400"/>
                  </a:lnTo>
                  <a:lnTo>
                    <a:pt x="956" y="1393"/>
                  </a:lnTo>
                  <a:lnTo>
                    <a:pt x="958" y="1387"/>
                  </a:lnTo>
                  <a:lnTo>
                    <a:pt x="960" y="1382"/>
                  </a:lnTo>
                  <a:lnTo>
                    <a:pt x="960" y="1382"/>
                  </a:lnTo>
                  <a:lnTo>
                    <a:pt x="957" y="1381"/>
                  </a:lnTo>
                  <a:lnTo>
                    <a:pt x="955" y="1380"/>
                  </a:lnTo>
                  <a:lnTo>
                    <a:pt x="949" y="1381"/>
                  </a:lnTo>
                  <a:lnTo>
                    <a:pt x="944" y="1383"/>
                  </a:lnTo>
                  <a:lnTo>
                    <a:pt x="940" y="1386"/>
                  </a:lnTo>
                  <a:lnTo>
                    <a:pt x="935" y="1388"/>
                  </a:lnTo>
                  <a:lnTo>
                    <a:pt x="931" y="1390"/>
                  </a:lnTo>
                  <a:lnTo>
                    <a:pt x="929" y="1390"/>
                  </a:lnTo>
                  <a:lnTo>
                    <a:pt x="927" y="1390"/>
                  </a:lnTo>
                  <a:lnTo>
                    <a:pt x="925" y="1389"/>
                  </a:lnTo>
                  <a:lnTo>
                    <a:pt x="923" y="1387"/>
                  </a:lnTo>
                  <a:lnTo>
                    <a:pt x="923" y="1387"/>
                  </a:lnTo>
                  <a:lnTo>
                    <a:pt x="924" y="1384"/>
                  </a:lnTo>
                  <a:lnTo>
                    <a:pt x="925" y="1381"/>
                  </a:lnTo>
                  <a:lnTo>
                    <a:pt x="928" y="1374"/>
                  </a:lnTo>
                  <a:lnTo>
                    <a:pt x="932" y="1370"/>
                  </a:lnTo>
                  <a:lnTo>
                    <a:pt x="938" y="1366"/>
                  </a:lnTo>
                  <a:lnTo>
                    <a:pt x="942" y="1362"/>
                  </a:lnTo>
                  <a:lnTo>
                    <a:pt x="945" y="1356"/>
                  </a:lnTo>
                  <a:lnTo>
                    <a:pt x="946" y="1354"/>
                  </a:lnTo>
                  <a:lnTo>
                    <a:pt x="945" y="1351"/>
                  </a:lnTo>
                  <a:lnTo>
                    <a:pt x="944" y="1349"/>
                  </a:lnTo>
                  <a:lnTo>
                    <a:pt x="943" y="1346"/>
                  </a:lnTo>
                  <a:lnTo>
                    <a:pt x="943" y="1346"/>
                  </a:lnTo>
                  <a:lnTo>
                    <a:pt x="935" y="1352"/>
                  </a:lnTo>
                  <a:lnTo>
                    <a:pt x="928" y="1358"/>
                  </a:lnTo>
                  <a:lnTo>
                    <a:pt x="924" y="1360"/>
                  </a:lnTo>
                  <a:lnTo>
                    <a:pt x="919" y="1363"/>
                  </a:lnTo>
                  <a:lnTo>
                    <a:pt x="915" y="1363"/>
                  </a:lnTo>
                  <a:lnTo>
                    <a:pt x="911" y="1363"/>
                  </a:lnTo>
                  <a:lnTo>
                    <a:pt x="911" y="1363"/>
                  </a:lnTo>
                  <a:lnTo>
                    <a:pt x="911" y="1355"/>
                  </a:lnTo>
                  <a:lnTo>
                    <a:pt x="913" y="1349"/>
                  </a:lnTo>
                  <a:lnTo>
                    <a:pt x="916" y="1343"/>
                  </a:lnTo>
                  <a:lnTo>
                    <a:pt x="920" y="1339"/>
                  </a:lnTo>
                  <a:lnTo>
                    <a:pt x="929" y="1331"/>
                  </a:lnTo>
                  <a:lnTo>
                    <a:pt x="932" y="1326"/>
                  </a:lnTo>
                  <a:lnTo>
                    <a:pt x="935" y="1321"/>
                  </a:lnTo>
                  <a:lnTo>
                    <a:pt x="935" y="1321"/>
                  </a:lnTo>
                  <a:lnTo>
                    <a:pt x="931" y="1313"/>
                  </a:lnTo>
                  <a:lnTo>
                    <a:pt x="928" y="1306"/>
                  </a:lnTo>
                  <a:lnTo>
                    <a:pt x="925" y="1298"/>
                  </a:lnTo>
                  <a:lnTo>
                    <a:pt x="920" y="1291"/>
                  </a:lnTo>
                  <a:lnTo>
                    <a:pt x="920" y="1291"/>
                  </a:lnTo>
                  <a:lnTo>
                    <a:pt x="913" y="1294"/>
                  </a:lnTo>
                  <a:lnTo>
                    <a:pt x="904" y="1298"/>
                  </a:lnTo>
                  <a:lnTo>
                    <a:pt x="888" y="1308"/>
                  </a:lnTo>
                  <a:lnTo>
                    <a:pt x="880" y="1312"/>
                  </a:lnTo>
                  <a:lnTo>
                    <a:pt x="871" y="1314"/>
                  </a:lnTo>
                  <a:lnTo>
                    <a:pt x="864" y="1316"/>
                  </a:lnTo>
                  <a:lnTo>
                    <a:pt x="860" y="1314"/>
                  </a:lnTo>
                  <a:lnTo>
                    <a:pt x="856" y="1313"/>
                  </a:lnTo>
                  <a:lnTo>
                    <a:pt x="856" y="1313"/>
                  </a:lnTo>
                  <a:lnTo>
                    <a:pt x="862" y="1307"/>
                  </a:lnTo>
                  <a:lnTo>
                    <a:pt x="868" y="1302"/>
                  </a:lnTo>
                  <a:lnTo>
                    <a:pt x="881" y="1291"/>
                  </a:lnTo>
                  <a:lnTo>
                    <a:pt x="895" y="1281"/>
                  </a:lnTo>
                  <a:lnTo>
                    <a:pt x="911" y="1274"/>
                  </a:lnTo>
                  <a:lnTo>
                    <a:pt x="911" y="1274"/>
                  </a:lnTo>
                  <a:lnTo>
                    <a:pt x="910" y="1269"/>
                  </a:lnTo>
                  <a:lnTo>
                    <a:pt x="908" y="1266"/>
                  </a:lnTo>
                  <a:lnTo>
                    <a:pt x="904" y="1263"/>
                  </a:lnTo>
                  <a:lnTo>
                    <a:pt x="903" y="1259"/>
                  </a:lnTo>
                  <a:lnTo>
                    <a:pt x="903" y="1259"/>
                  </a:lnTo>
                  <a:lnTo>
                    <a:pt x="899" y="1260"/>
                  </a:lnTo>
                  <a:lnTo>
                    <a:pt x="896" y="1261"/>
                  </a:lnTo>
                  <a:lnTo>
                    <a:pt x="888" y="1264"/>
                  </a:lnTo>
                  <a:lnTo>
                    <a:pt x="885" y="1266"/>
                  </a:lnTo>
                  <a:lnTo>
                    <a:pt x="881" y="1266"/>
                  </a:lnTo>
                  <a:lnTo>
                    <a:pt x="878" y="1266"/>
                  </a:lnTo>
                  <a:lnTo>
                    <a:pt x="873" y="1264"/>
                  </a:lnTo>
                  <a:lnTo>
                    <a:pt x="873" y="1264"/>
                  </a:lnTo>
                  <a:lnTo>
                    <a:pt x="873" y="1260"/>
                  </a:lnTo>
                  <a:lnTo>
                    <a:pt x="874" y="1257"/>
                  </a:lnTo>
                  <a:lnTo>
                    <a:pt x="877" y="1252"/>
                  </a:lnTo>
                  <a:lnTo>
                    <a:pt x="879" y="1249"/>
                  </a:lnTo>
                  <a:lnTo>
                    <a:pt x="886" y="1243"/>
                  </a:lnTo>
                  <a:lnTo>
                    <a:pt x="894" y="1237"/>
                  </a:lnTo>
                  <a:lnTo>
                    <a:pt x="894" y="1237"/>
                  </a:lnTo>
                  <a:lnTo>
                    <a:pt x="892" y="1236"/>
                  </a:lnTo>
                  <a:lnTo>
                    <a:pt x="890" y="1234"/>
                  </a:lnTo>
                  <a:lnTo>
                    <a:pt x="889" y="1232"/>
                  </a:lnTo>
                  <a:lnTo>
                    <a:pt x="888" y="1230"/>
                  </a:lnTo>
                  <a:lnTo>
                    <a:pt x="888" y="1230"/>
                  </a:lnTo>
                  <a:lnTo>
                    <a:pt x="887" y="1230"/>
                  </a:lnTo>
                  <a:lnTo>
                    <a:pt x="884" y="1231"/>
                  </a:lnTo>
                  <a:lnTo>
                    <a:pt x="874" y="1234"/>
                  </a:lnTo>
                  <a:lnTo>
                    <a:pt x="869" y="1235"/>
                  </a:lnTo>
                  <a:lnTo>
                    <a:pt x="864" y="1235"/>
                  </a:lnTo>
                  <a:lnTo>
                    <a:pt x="863" y="1234"/>
                  </a:lnTo>
                  <a:lnTo>
                    <a:pt x="860" y="1232"/>
                  </a:lnTo>
                  <a:lnTo>
                    <a:pt x="859" y="1230"/>
                  </a:lnTo>
                  <a:lnTo>
                    <a:pt x="859" y="1228"/>
                  </a:lnTo>
                  <a:lnTo>
                    <a:pt x="859" y="1228"/>
                  </a:lnTo>
                  <a:lnTo>
                    <a:pt x="859" y="1223"/>
                  </a:lnTo>
                  <a:lnTo>
                    <a:pt x="862" y="1220"/>
                  </a:lnTo>
                  <a:lnTo>
                    <a:pt x="865" y="1218"/>
                  </a:lnTo>
                  <a:lnTo>
                    <a:pt x="868" y="1217"/>
                  </a:lnTo>
                  <a:lnTo>
                    <a:pt x="871" y="1215"/>
                  </a:lnTo>
                  <a:lnTo>
                    <a:pt x="873" y="1213"/>
                  </a:lnTo>
                  <a:lnTo>
                    <a:pt x="875" y="1210"/>
                  </a:lnTo>
                  <a:lnTo>
                    <a:pt x="877" y="1205"/>
                  </a:lnTo>
                  <a:lnTo>
                    <a:pt x="877" y="1205"/>
                  </a:lnTo>
                  <a:lnTo>
                    <a:pt x="872" y="1206"/>
                  </a:lnTo>
                  <a:lnTo>
                    <a:pt x="868" y="1208"/>
                  </a:lnTo>
                  <a:lnTo>
                    <a:pt x="859" y="1213"/>
                  </a:lnTo>
                  <a:lnTo>
                    <a:pt x="855" y="1214"/>
                  </a:lnTo>
                  <a:lnTo>
                    <a:pt x="851" y="1215"/>
                  </a:lnTo>
                  <a:lnTo>
                    <a:pt x="847" y="1215"/>
                  </a:lnTo>
                  <a:lnTo>
                    <a:pt x="841" y="1213"/>
                  </a:lnTo>
                  <a:lnTo>
                    <a:pt x="841" y="1213"/>
                  </a:lnTo>
                  <a:lnTo>
                    <a:pt x="842" y="1206"/>
                  </a:lnTo>
                  <a:lnTo>
                    <a:pt x="845" y="1202"/>
                  </a:lnTo>
                  <a:lnTo>
                    <a:pt x="849" y="1197"/>
                  </a:lnTo>
                  <a:lnTo>
                    <a:pt x="852" y="1193"/>
                  </a:lnTo>
                  <a:lnTo>
                    <a:pt x="859" y="1186"/>
                  </a:lnTo>
                  <a:lnTo>
                    <a:pt x="860" y="1182"/>
                  </a:lnTo>
                  <a:lnTo>
                    <a:pt x="862" y="1178"/>
                  </a:lnTo>
                  <a:lnTo>
                    <a:pt x="862" y="1178"/>
                  </a:lnTo>
                  <a:lnTo>
                    <a:pt x="860" y="1177"/>
                  </a:lnTo>
                  <a:lnTo>
                    <a:pt x="858" y="1178"/>
                  </a:lnTo>
                  <a:lnTo>
                    <a:pt x="854" y="1181"/>
                  </a:lnTo>
                  <a:lnTo>
                    <a:pt x="844" y="1187"/>
                  </a:lnTo>
                  <a:lnTo>
                    <a:pt x="839" y="1190"/>
                  </a:lnTo>
                  <a:lnTo>
                    <a:pt x="834" y="1192"/>
                  </a:lnTo>
                  <a:lnTo>
                    <a:pt x="832" y="1192"/>
                  </a:lnTo>
                  <a:lnTo>
                    <a:pt x="829" y="1191"/>
                  </a:lnTo>
                  <a:lnTo>
                    <a:pt x="826" y="1190"/>
                  </a:lnTo>
                  <a:lnTo>
                    <a:pt x="824" y="1188"/>
                  </a:lnTo>
                  <a:lnTo>
                    <a:pt x="824" y="1188"/>
                  </a:lnTo>
                  <a:lnTo>
                    <a:pt x="830" y="1180"/>
                  </a:lnTo>
                  <a:lnTo>
                    <a:pt x="836" y="1171"/>
                  </a:lnTo>
                  <a:lnTo>
                    <a:pt x="849" y="1156"/>
                  </a:lnTo>
                  <a:lnTo>
                    <a:pt x="849" y="1156"/>
                  </a:lnTo>
                  <a:lnTo>
                    <a:pt x="844" y="1148"/>
                  </a:lnTo>
                  <a:lnTo>
                    <a:pt x="841" y="1139"/>
                  </a:lnTo>
                  <a:lnTo>
                    <a:pt x="841" y="1139"/>
                  </a:lnTo>
                  <a:lnTo>
                    <a:pt x="834" y="1140"/>
                  </a:lnTo>
                  <a:lnTo>
                    <a:pt x="826" y="1142"/>
                  </a:lnTo>
                  <a:lnTo>
                    <a:pt x="820" y="1145"/>
                  </a:lnTo>
                  <a:lnTo>
                    <a:pt x="814" y="1150"/>
                  </a:lnTo>
                  <a:lnTo>
                    <a:pt x="804" y="1158"/>
                  </a:lnTo>
                  <a:lnTo>
                    <a:pt x="793" y="1166"/>
                  </a:lnTo>
                  <a:lnTo>
                    <a:pt x="793" y="1166"/>
                  </a:lnTo>
                  <a:lnTo>
                    <a:pt x="792" y="1163"/>
                  </a:lnTo>
                  <a:lnTo>
                    <a:pt x="790" y="1162"/>
                  </a:lnTo>
                  <a:lnTo>
                    <a:pt x="789" y="1160"/>
                  </a:lnTo>
                  <a:lnTo>
                    <a:pt x="788" y="1158"/>
                  </a:lnTo>
                  <a:lnTo>
                    <a:pt x="788" y="1158"/>
                  </a:lnTo>
                  <a:lnTo>
                    <a:pt x="791" y="1151"/>
                  </a:lnTo>
                  <a:lnTo>
                    <a:pt x="795" y="1144"/>
                  </a:lnTo>
                  <a:lnTo>
                    <a:pt x="801" y="1139"/>
                  </a:lnTo>
                  <a:lnTo>
                    <a:pt x="807" y="1133"/>
                  </a:lnTo>
                  <a:lnTo>
                    <a:pt x="820" y="1126"/>
                  </a:lnTo>
                  <a:lnTo>
                    <a:pt x="825" y="1122"/>
                  </a:lnTo>
                  <a:lnTo>
                    <a:pt x="829" y="1116"/>
                  </a:lnTo>
                  <a:lnTo>
                    <a:pt x="829" y="1116"/>
                  </a:lnTo>
                  <a:lnTo>
                    <a:pt x="827" y="1115"/>
                  </a:lnTo>
                  <a:lnTo>
                    <a:pt x="827" y="1112"/>
                  </a:lnTo>
                  <a:lnTo>
                    <a:pt x="827" y="1112"/>
                  </a:lnTo>
                  <a:lnTo>
                    <a:pt x="824" y="1111"/>
                  </a:lnTo>
                  <a:lnTo>
                    <a:pt x="822" y="1110"/>
                  </a:lnTo>
                  <a:lnTo>
                    <a:pt x="816" y="1112"/>
                  </a:lnTo>
                  <a:lnTo>
                    <a:pt x="809" y="1115"/>
                  </a:lnTo>
                  <a:lnTo>
                    <a:pt x="803" y="1116"/>
                  </a:lnTo>
                  <a:lnTo>
                    <a:pt x="803" y="1116"/>
                  </a:lnTo>
                  <a:lnTo>
                    <a:pt x="801" y="1114"/>
                  </a:lnTo>
                  <a:lnTo>
                    <a:pt x="798" y="1112"/>
                  </a:lnTo>
                  <a:lnTo>
                    <a:pt x="797" y="1109"/>
                  </a:lnTo>
                  <a:lnTo>
                    <a:pt x="797" y="1105"/>
                  </a:lnTo>
                  <a:lnTo>
                    <a:pt x="797" y="1105"/>
                  </a:lnTo>
                  <a:lnTo>
                    <a:pt x="799" y="1102"/>
                  </a:lnTo>
                  <a:lnTo>
                    <a:pt x="802" y="1100"/>
                  </a:lnTo>
                  <a:lnTo>
                    <a:pt x="807" y="1097"/>
                  </a:lnTo>
                  <a:lnTo>
                    <a:pt x="811" y="1094"/>
                  </a:lnTo>
                  <a:lnTo>
                    <a:pt x="813" y="1092"/>
                  </a:lnTo>
                  <a:lnTo>
                    <a:pt x="814" y="1090"/>
                  </a:lnTo>
                  <a:lnTo>
                    <a:pt x="814" y="1090"/>
                  </a:lnTo>
                  <a:lnTo>
                    <a:pt x="813" y="1087"/>
                  </a:lnTo>
                  <a:lnTo>
                    <a:pt x="811" y="1086"/>
                  </a:lnTo>
                  <a:lnTo>
                    <a:pt x="807" y="1086"/>
                  </a:lnTo>
                  <a:lnTo>
                    <a:pt x="803" y="1089"/>
                  </a:lnTo>
                  <a:lnTo>
                    <a:pt x="797" y="1091"/>
                  </a:lnTo>
                  <a:lnTo>
                    <a:pt x="792" y="1094"/>
                  </a:lnTo>
                  <a:lnTo>
                    <a:pt x="787" y="1095"/>
                  </a:lnTo>
                  <a:lnTo>
                    <a:pt x="781" y="1095"/>
                  </a:lnTo>
                  <a:lnTo>
                    <a:pt x="778" y="1094"/>
                  </a:lnTo>
                  <a:lnTo>
                    <a:pt x="775" y="1092"/>
                  </a:lnTo>
                  <a:lnTo>
                    <a:pt x="775" y="1092"/>
                  </a:lnTo>
                  <a:lnTo>
                    <a:pt x="780" y="1084"/>
                  </a:lnTo>
                  <a:lnTo>
                    <a:pt x="786" y="1078"/>
                  </a:lnTo>
                  <a:lnTo>
                    <a:pt x="789" y="1075"/>
                  </a:lnTo>
                  <a:lnTo>
                    <a:pt x="793" y="1072"/>
                  </a:lnTo>
                  <a:lnTo>
                    <a:pt x="797" y="1070"/>
                  </a:lnTo>
                  <a:lnTo>
                    <a:pt x="803" y="1070"/>
                  </a:lnTo>
                  <a:lnTo>
                    <a:pt x="803" y="1070"/>
                  </a:lnTo>
                  <a:lnTo>
                    <a:pt x="802" y="1066"/>
                  </a:lnTo>
                  <a:lnTo>
                    <a:pt x="799" y="1062"/>
                  </a:lnTo>
                  <a:lnTo>
                    <a:pt x="796" y="1059"/>
                  </a:lnTo>
                  <a:lnTo>
                    <a:pt x="793" y="1057"/>
                  </a:lnTo>
                  <a:lnTo>
                    <a:pt x="793" y="1057"/>
                  </a:lnTo>
                  <a:lnTo>
                    <a:pt x="788" y="1063"/>
                  </a:lnTo>
                  <a:lnTo>
                    <a:pt x="783" y="1066"/>
                  </a:lnTo>
                  <a:lnTo>
                    <a:pt x="777" y="1069"/>
                  </a:lnTo>
                  <a:lnTo>
                    <a:pt x="768" y="1070"/>
                  </a:lnTo>
                  <a:lnTo>
                    <a:pt x="768" y="1070"/>
                  </a:lnTo>
                  <a:lnTo>
                    <a:pt x="769" y="1061"/>
                  </a:lnTo>
                  <a:lnTo>
                    <a:pt x="771" y="1056"/>
                  </a:lnTo>
                  <a:lnTo>
                    <a:pt x="773" y="1052"/>
                  </a:lnTo>
                  <a:lnTo>
                    <a:pt x="775" y="1049"/>
                  </a:lnTo>
                  <a:lnTo>
                    <a:pt x="778" y="1047"/>
                  </a:lnTo>
                  <a:lnTo>
                    <a:pt x="782" y="1046"/>
                  </a:lnTo>
                  <a:lnTo>
                    <a:pt x="788" y="1046"/>
                  </a:lnTo>
                  <a:lnTo>
                    <a:pt x="788" y="1046"/>
                  </a:lnTo>
                  <a:lnTo>
                    <a:pt x="786" y="1039"/>
                  </a:lnTo>
                  <a:lnTo>
                    <a:pt x="783" y="1034"/>
                  </a:lnTo>
                  <a:lnTo>
                    <a:pt x="781" y="1030"/>
                  </a:lnTo>
                  <a:lnTo>
                    <a:pt x="778" y="1025"/>
                  </a:lnTo>
                  <a:lnTo>
                    <a:pt x="778" y="1025"/>
                  </a:lnTo>
                  <a:lnTo>
                    <a:pt x="772" y="1031"/>
                  </a:lnTo>
                  <a:lnTo>
                    <a:pt x="764" y="1036"/>
                  </a:lnTo>
                  <a:lnTo>
                    <a:pt x="750" y="1049"/>
                  </a:lnTo>
                  <a:lnTo>
                    <a:pt x="744" y="1053"/>
                  </a:lnTo>
                  <a:lnTo>
                    <a:pt x="736" y="1056"/>
                  </a:lnTo>
                  <a:lnTo>
                    <a:pt x="733" y="1057"/>
                  </a:lnTo>
                  <a:lnTo>
                    <a:pt x="730" y="1057"/>
                  </a:lnTo>
                  <a:lnTo>
                    <a:pt x="727" y="1056"/>
                  </a:lnTo>
                  <a:lnTo>
                    <a:pt x="723" y="1055"/>
                  </a:lnTo>
                  <a:lnTo>
                    <a:pt x="723" y="1055"/>
                  </a:lnTo>
                  <a:lnTo>
                    <a:pt x="734" y="1042"/>
                  </a:lnTo>
                  <a:lnTo>
                    <a:pt x="745" y="1031"/>
                  </a:lnTo>
                  <a:lnTo>
                    <a:pt x="751" y="1025"/>
                  </a:lnTo>
                  <a:lnTo>
                    <a:pt x="758" y="1021"/>
                  </a:lnTo>
                  <a:lnTo>
                    <a:pt x="765" y="1017"/>
                  </a:lnTo>
                  <a:lnTo>
                    <a:pt x="773" y="1014"/>
                  </a:lnTo>
                  <a:lnTo>
                    <a:pt x="773" y="1014"/>
                  </a:lnTo>
                  <a:lnTo>
                    <a:pt x="761" y="986"/>
                  </a:lnTo>
                  <a:lnTo>
                    <a:pt x="754" y="972"/>
                  </a:lnTo>
                  <a:lnTo>
                    <a:pt x="748" y="958"/>
                  </a:lnTo>
                  <a:lnTo>
                    <a:pt x="741" y="945"/>
                  </a:lnTo>
                  <a:lnTo>
                    <a:pt x="732" y="934"/>
                  </a:lnTo>
                  <a:lnTo>
                    <a:pt x="723" y="925"/>
                  </a:lnTo>
                  <a:lnTo>
                    <a:pt x="719" y="920"/>
                  </a:lnTo>
                  <a:lnTo>
                    <a:pt x="714" y="917"/>
                  </a:lnTo>
                  <a:lnTo>
                    <a:pt x="714" y="917"/>
                  </a:lnTo>
                  <a:close/>
                  <a:moveTo>
                    <a:pt x="999" y="1084"/>
                  </a:moveTo>
                  <a:lnTo>
                    <a:pt x="999" y="1084"/>
                  </a:lnTo>
                  <a:lnTo>
                    <a:pt x="1008" y="1080"/>
                  </a:lnTo>
                  <a:lnTo>
                    <a:pt x="1016" y="1075"/>
                  </a:lnTo>
                  <a:lnTo>
                    <a:pt x="1023" y="1068"/>
                  </a:lnTo>
                  <a:lnTo>
                    <a:pt x="1029" y="1060"/>
                  </a:lnTo>
                  <a:lnTo>
                    <a:pt x="1029" y="1060"/>
                  </a:lnTo>
                  <a:lnTo>
                    <a:pt x="1021" y="1048"/>
                  </a:lnTo>
                  <a:lnTo>
                    <a:pt x="1017" y="1042"/>
                  </a:lnTo>
                  <a:lnTo>
                    <a:pt x="1011" y="1038"/>
                  </a:lnTo>
                  <a:lnTo>
                    <a:pt x="1011" y="1038"/>
                  </a:lnTo>
                  <a:lnTo>
                    <a:pt x="1011" y="1046"/>
                  </a:lnTo>
                  <a:lnTo>
                    <a:pt x="1010" y="1052"/>
                  </a:lnTo>
                  <a:lnTo>
                    <a:pt x="1009" y="1057"/>
                  </a:lnTo>
                  <a:lnTo>
                    <a:pt x="1007" y="1063"/>
                  </a:lnTo>
                  <a:lnTo>
                    <a:pt x="1002" y="1072"/>
                  </a:lnTo>
                  <a:lnTo>
                    <a:pt x="1001" y="1078"/>
                  </a:lnTo>
                  <a:lnTo>
                    <a:pt x="999" y="1084"/>
                  </a:lnTo>
                  <a:lnTo>
                    <a:pt x="999" y="1084"/>
                  </a:lnTo>
                  <a:close/>
                  <a:moveTo>
                    <a:pt x="1247" y="1060"/>
                  </a:moveTo>
                  <a:lnTo>
                    <a:pt x="1247" y="1060"/>
                  </a:lnTo>
                  <a:lnTo>
                    <a:pt x="1235" y="1057"/>
                  </a:lnTo>
                  <a:lnTo>
                    <a:pt x="1230" y="1055"/>
                  </a:lnTo>
                  <a:lnTo>
                    <a:pt x="1226" y="1052"/>
                  </a:lnTo>
                  <a:lnTo>
                    <a:pt x="1226" y="1052"/>
                  </a:lnTo>
                  <a:lnTo>
                    <a:pt x="1225" y="1055"/>
                  </a:lnTo>
                  <a:lnTo>
                    <a:pt x="1223" y="1056"/>
                  </a:lnTo>
                  <a:lnTo>
                    <a:pt x="1220" y="1060"/>
                  </a:lnTo>
                  <a:lnTo>
                    <a:pt x="1217" y="1063"/>
                  </a:lnTo>
                  <a:lnTo>
                    <a:pt x="1216" y="1065"/>
                  </a:lnTo>
                  <a:lnTo>
                    <a:pt x="1216" y="1067"/>
                  </a:lnTo>
                  <a:lnTo>
                    <a:pt x="1216" y="1067"/>
                  </a:lnTo>
                  <a:lnTo>
                    <a:pt x="1225" y="1070"/>
                  </a:lnTo>
                  <a:lnTo>
                    <a:pt x="1233" y="1072"/>
                  </a:lnTo>
                  <a:lnTo>
                    <a:pt x="1250" y="1075"/>
                  </a:lnTo>
                  <a:lnTo>
                    <a:pt x="1250" y="1075"/>
                  </a:lnTo>
                  <a:lnTo>
                    <a:pt x="1250" y="1070"/>
                  </a:lnTo>
                  <a:lnTo>
                    <a:pt x="1250" y="1067"/>
                  </a:lnTo>
                  <a:lnTo>
                    <a:pt x="1249" y="1066"/>
                  </a:lnTo>
                  <a:lnTo>
                    <a:pt x="1248" y="1066"/>
                  </a:lnTo>
                  <a:lnTo>
                    <a:pt x="1247" y="1066"/>
                  </a:lnTo>
                  <a:lnTo>
                    <a:pt x="1246" y="1065"/>
                  </a:lnTo>
                  <a:lnTo>
                    <a:pt x="1247" y="1060"/>
                  </a:lnTo>
                  <a:lnTo>
                    <a:pt x="1247" y="1060"/>
                  </a:lnTo>
                  <a:close/>
                  <a:moveTo>
                    <a:pt x="992" y="1092"/>
                  </a:moveTo>
                  <a:lnTo>
                    <a:pt x="992" y="1092"/>
                  </a:lnTo>
                  <a:lnTo>
                    <a:pt x="989" y="1107"/>
                  </a:lnTo>
                  <a:lnTo>
                    <a:pt x="984" y="1126"/>
                  </a:lnTo>
                  <a:lnTo>
                    <a:pt x="978" y="1143"/>
                  </a:lnTo>
                  <a:lnTo>
                    <a:pt x="977" y="1148"/>
                  </a:lnTo>
                  <a:lnTo>
                    <a:pt x="977" y="1151"/>
                  </a:lnTo>
                  <a:lnTo>
                    <a:pt x="977" y="1151"/>
                  </a:lnTo>
                  <a:lnTo>
                    <a:pt x="980" y="1156"/>
                  </a:lnTo>
                  <a:lnTo>
                    <a:pt x="985" y="1159"/>
                  </a:lnTo>
                  <a:lnTo>
                    <a:pt x="988" y="1160"/>
                  </a:lnTo>
                  <a:lnTo>
                    <a:pt x="991" y="1160"/>
                  </a:lnTo>
                  <a:lnTo>
                    <a:pt x="994" y="1158"/>
                  </a:lnTo>
                  <a:lnTo>
                    <a:pt x="998" y="1156"/>
                  </a:lnTo>
                  <a:lnTo>
                    <a:pt x="1004" y="1147"/>
                  </a:lnTo>
                  <a:lnTo>
                    <a:pt x="1017" y="1128"/>
                  </a:lnTo>
                  <a:lnTo>
                    <a:pt x="1023" y="1121"/>
                  </a:lnTo>
                  <a:lnTo>
                    <a:pt x="1027" y="1119"/>
                  </a:lnTo>
                  <a:lnTo>
                    <a:pt x="1031" y="1116"/>
                  </a:lnTo>
                  <a:lnTo>
                    <a:pt x="1031" y="1116"/>
                  </a:lnTo>
                  <a:lnTo>
                    <a:pt x="1036" y="1119"/>
                  </a:lnTo>
                  <a:lnTo>
                    <a:pt x="1040" y="1122"/>
                  </a:lnTo>
                  <a:lnTo>
                    <a:pt x="1048" y="1129"/>
                  </a:lnTo>
                  <a:lnTo>
                    <a:pt x="1055" y="1137"/>
                  </a:lnTo>
                  <a:lnTo>
                    <a:pt x="1059" y="1141"/>
                  </a:lnTo>
                  <a:lnTo>
                    <a:pt x="1063" y="1143"/>
                  </a:lnTo>
                  <a:lnTo>
                    <a:pt x="1063" y="1143"/>
                  </a:lnTo>
                  <a:lnTo>
                    <a:pt x="1064" y="1140"/>
                  </a:lnTo>
                  <a:lnTo>
                    <a:pt x="1065" y="1138"/>
                  </a:lnTo>
                  <a:lnTo>
                    <a:pt x="1070" y="1135"/>
                  </a:lnTo>
                  <a:lnTo>
                    <a:pt x="1072" y="1132"/>
                  </a:lnTo>
                  <a:lnTo>
                    <a:pt x="1074" y="1130"/>
                  </a:lnTo>
                  <a:lnTo>
                    <a:pt x="1076" y="1128"/>
                  </a:lnTo>
                  <a:lnTo>
                    <a:pt x="1076" y="1124"/>
                  </a:lnTo>
                  <a:lnTo>
                    <a:pt x="1076" y="1124"/>
                  </a:lnTo>
                  <a:lnTo>
                    <a:pt x="1066" y="1112"/>
                  </a:lnTo>
                  <a:lnTo>
                    <a:pt x="1057" y="1099"/>
                  </a:lnTo>
                  <a:lnTo>
                    <a:pt x="1048" y="1087"/>
                  </a:lnTo>
                  <a:lnTo>
                    <a:pt x="1042" y="1082"/>
                  </a:lnTo>
                  <a:lnTo>
                    <a:pt x="1036" y="1077"/>
                  </a:lnTo>
                  <a:lnTo>
                    <a:pt x="1036" y="1077"/>
                  </a:lnTo>
                  <a:lnTo>
                    <a:pt x="1033" y="1082"/>
                  </a:lnTo>
                  <a:lnTo>
                    <a:pt x="1027" y="1087"/>
                  </a:lnTo>
                  <a:lnTo>
                    <a:pt x="1022" y="1092"/>
                  </a:lnTo>
                  <a:lnTo>
                    <a:pt x="1017" y="1095"/>
                  </a:lnTo>
                  <a:lnTo>
                    <a:pt x="1010" y="1097"/>
                  </a:lnTo>
                  <a:lnTo>
                    <a:pt x="1004" y="1097"/>
                  </a:lnTo>
                  <a:lnTo>
                    <a:pt x="998" y="1096"/>
                  </a:lnTo>
                  <a:lnTo>
                    <a:pt x="992" y="1092"/>
                  </a:lnTo>
                  <a:lnTo>
                    <a:pt x="992" y="1092"/>
                  </a:lnTo>
                  <a:close/>
                  <a:moveTo>
                    <a:pt x="1203" y="1084"/>
                  </a:moveTo>
                  <a:lnTo>
                    <a:pt x="1203" y="1084"/>
                  </a:lnTo>
                  <a:lnTo>
                    <a:pt x="1189" y="1119"/>
                  </a:lnTo>
                  <a:lnTo>
                    <a:pt x="1175" y="1151"/>
                  </a:lnTo>
                  <a:lnTo>
                    <a:pt x="1168" y="1168"/>
                  </a:lnTo>
                  <a:lnTo>
                    <a:pt x="1161" y="1185"/>
                  </a:lnTo>
                  <a:lnTo>
                    <a:pt x="1156" y="1203"/>
                  </a:lnTo>
                  <a:lnTo>
                    <a:pt x="1152" y="1222"/>
                  </a:lnTo>
                  <a:lnTo>
                    <a:pt x="1152" y="1222"/>
                  </a:lnTo>
                  <a:lnTo>
                    <a:pt x="1160" y="1227"/>
                  </a:lnTo>
                  <a:lnTo>
                    <a:pt x="1169" y="1230"/>
                  </a:lnTo>
                  <a:lnTo>
                    <a:pt x="1180" y="1232"/>
                  </a:lnTo>
                  <a:lnTo>
                    <a:pt x="1190" y="1233"/>
                  </a:lnTo>
                  <a:lnTo>
                    <a:pt x="1201" y="1233"/>
                  </a:lnTo>
                  <a:lnTo>
                    <a:pt x="1211" y="1231"/>
                  </a:lnTo>
                  <a:lnTo>
                    <a:pt x="1220" y="1228"/>
                  </a:lnTo>
                  <a:lnTo>
                    <a:pt x="1228" y="1222"/>
                  </a:lnTo>
                  <a:lnTo>
                    <a:pt x="1228" y="1222"/>
                  </a:lnTo>
                  <a:lnTo>
                    <a:pt x="1234" y="1195"/>
                  </a:lnTo>
                  <a:lnTo>
                    <a:pt x="1239" y="1167"/>
                  </a:lnTo>
                  <a:lnTo>
                    <a:pt x="1250" y="1105"/>
                  </a:lnTo>
                  <a:lnTo>
                    <a:pt x="1250" y="1105"/>
                  </a:lnTo>
                  <a:lnTo>
                    <a:pt x="1246" y="1100"/>
                  </a:lnTo>
                  <a:lnTo>
                    <a:pt x="1242" y="1096"/>
                  </a:lnTo>
                  <a:lnTo>
                    <a:pt x="1236" y="1093"/>
                  </a:lnTo>
                  <a:lnTo>
                    <a:pt x="1231" y="1090"/>
                  </a:lnTo>
                  <a:lnTo>
                    <a:pt x="1225" y="1087"/>
                  </a:lnTo>
                  <a:lnTo>
                    <a:pt x="1218" y="1086"/>
                  </a:lnTo>
                  <a:lnTo>
                    <a:pt x="1203" y="1084"/>
                  </a:lnTo>
                  <a:lnTo>
                    <a:pt x="1203" y="1084"/>
                  </a:lnTo>
                  <a:close/>
                  <a:moveTo>
                    <a:pt x="1235" y="1274"/>
                  </a:moveTo>
                  <a:lnTo>
                    <a:pt x="1235" y="1274"/>
                  </a:lnTo>
                  <a:lnTo>
                    <a:pt x="1237" y="1276"/>
                  </a:lnTo>
                  <a:lnTo>
                    <a:pt x="1239" y="1278"/>
                  </a:lnTo>
                  <a:lnTo>
                    <a:pt x="1242" y="1282"/>
                  </a:lnTo>
                  <a:lnTo>
                    <a:pt x="1244" y="1284"/>
                  </a:lnTo>
                  <a:lnTo>
                    <a:pt x="1246" y="1286"/>
                  </a:lnTo>
                  <a:lnTo>
                    <a:pt x="1249" y="1287"/>
                  </a:lnTo>
                  <a:lnTo>
                    <a:pt x="1252" y="1287"/>
                  </a:lnTo>
                  <a:lnTo>
                    <a:pt x="1252" y="1287"/>
                  </a:lnTo>
                  <a:lnTo>
                    <a:pt x="1256" y="1267"/>
                  </a:lnTo>
                  <a:lnTo>
                    <a:pt x="1259" y="1248"/>
                  </a:lnTo>
                  <a:lnTo>
                    <a:pt x="1264" y="1228"/>
                  </a:lnTo>
                  <a:lnTo>
                    <a:pt x="1269" y="1206"/>
                  </a:lnTo>
                  <a:lnTo>
                    <a:pt x="1283" y="1165"/>
                  </a:lnTo>
                  <a:lnTo>
                    <a:pt x="1299" y="1124"/>
                  </a:lnTo>
                  <a:lnTo>
                    <a:pt x="1299" y="1124"/>
                  </a:lnTo>
                  <a:lnTo>
                    <a:pt x="1294" y="1116"/>
                  </a:lnTo>
                  <a:lnTo>
                    <a:pt x="1288" y="1111"/>
                  </a:lnTo>
                  <a:lnTo>
                    <a:pt x="1279" y="1107"/>
                  </a:lnTo>
                  <a:lnTo>
                    <a:pt x="1269" y="1105"/>
                  </a:lnTo>
                  <a:lnTo>
                    <a:pt x="1269" y="1105"/>
                  </a:lnTo>
                  <a:lnTo>
                    <a:pt x="1267" y="1125"/>
                  </a:lnTo>
                  <a:lnTo>
                    <a:pt x="1264" y="1146"/>
                  </a:lnTo>
                  <a:lnTo>
                    <a:pt x="1256" y="1190"/>
                  </a:lnTo>
                  <a:lnTo>
                    <a:pt x="1245" y="1233"/>
                  </a:lnTo>
                  <a:lnTo>
                    <a:pt x="1235" y="1274"/>
                  </a:lnTo>
                  <a:lnTo>
                    <a:pt x="1235" y="1274"/>
                  </a:lnTo>
                  <a:close/>
                  <a:moveTo>
                    <a:pt x="977" y="1178"/>
                  </a:moveTo>
                  <a:lnTo>
                    <a:pt x="977" y="1178"/>
                  </a:lnTo>
                  <a:lnTo>
                    <a:pt x="984" y="1246"/>
                  </a:lnTo>
                  <a:lnTo>
                    <a:pt x="990" y="1311"/>
                  </a:lnTo>
                  <a:lnTo>
                    <a:pt x="993" y="1342"/>
                  </a:lnTo>
                  <a:lnTo>
                    <a:pt x="998" y="1372"/>
                  </a:lnTo>
                  <a:lnTo>
                    <a:pt x="1003" y="1400"/>
                  </a:lnTo>
                  <a:lnTo>
                    <a:pt x="1009" y="1427"/>
                  </a:lnTo>
                  <a:lnTo>
                    <a:pt x="1009" y="1427"/>
                  </a:lnTo>
                  <a:lnTo>
                    <a:pt x="1011" y="1426"/>
                  </a:lnTo>
                  <a:lnTo>
                    <a:pt x="1016" y="1425"/>
                  </a:lnTo>
                  <a:lnTo>
                    <a:pt x="1029" y="1424"/>
                  </a:lnTo>
                  <a:lnTo>
                    <a:pt x="1041" y="1425"/>
                  </a:lnTo>
                  <a:lnTo>
                    <a:pt x="1053" y="1427"/>
                  </a:lnTo>
                  <a:lnTo>
                    <a:pt x="1053" y="1427"/>
                  </a:lnTo>
                  <a:lnTo>
                    <a:pt x="1054" y="1422"/>
                  </a:lnTo>
                  <a:lnTo>
                    <a:pt x="1055" y="1416"/>
                  </a:lnTo>
                  <a:lnTo>
                    <a:pt x="1053" y="1403"/>
                  </a:lnTo>
                  <a:lnTo>
                    <a:pt x="1053" y="1389"/>
                  </a:lnTo>
                  <a:lnTo>
                    <a:pt x="1053" y="1382"/>
                  </a:lnTo>
                  <a:lnTo>
                    <a:pt x="1055" y="1374"/>
                  </a:lnTo>
                  <a:lnTo>
                    <a:pt x="1055" y="1374"/>
                  </a:lnTo>
                  <a:lnTo>
                    <a:pt x="1059" y="1377"/>
                  </a:lnTo>
                  <a:lnTo>
                    <a:pt x="1062" y="1378"/>
                  </a:lnTo>
                  <a:lnTo>
                    <a:pt x="1064" y="1381"/>
                  </a:lnTo>
                  <a:lnTo>
                    <a:pt x="1065" y="1384"/>
                  </a:lnTo>
                  <a:lnTo>
                    <a:pt x="1067" y="1392"/>
                  </a:lnTo>
                  <a:lnTo>
                    <a:pt x="1068" y="1399"/>
                  </a:lnTo>
                  <a:lnTo>
                    <a:pt x="1068" y="1408"/>
                  </a:lnTo>
                  <a:lnTo>
                    <a:pt x="1070" y="1416"/>
                  </a:lnTo>
                  <a:lnTo>
                    <a:pt x="1072" y="1423"/>
                  </a:lnTo>
                  <a:lnTo>
                    <a:pt x="1075" y="1425"/>
                  </a:lnTo>
                  <a:lnTo>
                    <a:pt x="1078" y="1427"/>
                  </a:lnTo>
                  <a:lnTo>
                    <a:pt x="1078" y="1427"/>
                  </a:lnTo>
                  <a:lnTo>
                    <a:pt x="1081" y="1423"/>
                  </a:lnTo>
                  <a:lnTo>
                    <a:pt x="1083" y="1418"/>
                  </a:lnTo>
                  <a:lnTo>
                    <a:pt x="1087" y="1409"/>
                  </a:lnTo>
                  <a:lnTo>
                    <a:pt x="1091" y="1398"/>
                  </a:lnTo>
                  <a:lnTo>
                    <a:pt x="1092" y="1385"/>
                  </a:lnTo>
                  <a:lnTo>
                    <a:pt x="1093" y="1372"/>
                  </a:lnTo>
                  <a:lnTo>
                    <a:pt x="1093" y="1358"/>
                  </a:lnTo>
                  <a:lnTo>
                    <a:pt x="1093" y="1331"/>
                  </a:lnTo>
                  <a:lnTo>
                    <a:pt x="1093" y="1331"/>
                  </a:lnTo>
                  <a:lnTo>
                    <a:pt x="1096" y="1309"/>
                  </a:lnTo>
                  <a:lnTo>
                    <a:pt x="1097" y="1287"/>
                  </a:lnTo>
                  <a:lnTo>
                    <a:pt x="1097" y="1265"/>
                  </a:lnTo>
                  <a:lnTo>
                    <a:pt x="1096" y="1244"/>
                  </a:lnTo>
                  <a:lnTo>
                    <a:pt x="1091" y="1201"/>
                  </a:lnTo>
                  <a:lnTo>
                    <a:pt x="1089" y="1178"/>
                  </a:lnTo>
                  <a:lnTo>
                    <a:pt x="1087" y="1156"/>
                  </a:lnTo>
                  <a:lnTo>
                    <a:pt x="1087" y="1156"/>
                  </a:lnTo>
                  <a:lnTo>
                    <a:pt x="1080" y="1159"/>
                  </a:lnTo>
                  <a:lnTo>
                    <a:pt x="1070" y="1162"/>
                  </a:lnTo>
                  <a:lnTo>
                    <a:pt x="1065" y="1163"/>
                  </a:lnTo>
                  <a:lnTo>
                    <a:pt x="1061" y="1163"/>
                  </a:lnTo>
                  <a:lnTo>
                    <a:pt x="1055" y="1162"/>
                  </a:lnTo>
                  <a:lnTo>
                    <a:pt x="1051" y="1161"/>
                  </a:lnTo>
                  <a:lnTo>
                    <a:pt x="1051" y="1161"/>
                  </a:lnTo>
                  <a:lnTo>
                    <a:pt x="1053" y="1202"/>
                  </a:lnTo>
                  <a:lnTo>
                    <a:pt x="1056" y="1245"/>
                  </a:lnTo>
                  <a:lnTo>
                    <a:pt x="1059" y="1288"/>
                  </a:lnTo>
                  <a:lnTo>
                    <a:pt x="1059" y="1309"/>
                  </a:lnTo>
                  <a:lnTo>
                    <a:pt x="1059" y="1331"/>
                  </a:lnTo>
                  <a:lnTo>
                    <a:pt x="1059" y="1331"/>
                  </a:lnTo>
                  <a:lnTo>
                    <a:pt x="1054" y="1322"/>
                  </a:lnTo>
                  <a:lnTo>
                    <a:pt x="1050" y="1311"/>
                  </a:lnTo>
                  <a:lnTo>
                    <a:pt x="1048" y="1301"/>
                  </a:lnTo>
                  <a:lnTo>
                    <a:pt x="1046" y="1290"/>
                  </a:lnTo>
                  <a:lnTo>
                    <a:pt x="1044" y="1266"/>
                  </a:lnTo>
                  <a:lnTo>
                    <a:pt x="1042" y="1242"/>
                  </a:lnTo>
                  <a:lnTo>
                    <a:pt x="1041" y="1217"/>
                  </a:lnTo>
                  <a:lnTo>
                    <a:pt x="1039" y="1193"/>
                  </a:lnTo>
                  <a:lnTo>
                    <a:pt x="1037" y="1182"/>
                  </a:lnTo>
                  <a:lnTo>
                    <a:pt x="1034" y="1171"/>
                  </a:lnTo>
                  <a:lnTo>
                    <a:pt x="1031" y="1160"/>
                  </a:lnTo>
                  <a:lnTo>
                    <a:pt x="1026" y="1151"/>
                  </a:lnTo>
                  <a:lnTo>
                    <a:pt x="1026" y="1151"/>
                  </a:lnTo>
                  <a:lnTo>
                    <a:pt x="1023" y="1158"/>
                  </a:lnTo>
                  <a:lnTo>
                    <a:pt x="1019" y="1165"/>
                  </a:lnTo>
                  <a:lnTo>
                    <a:pt x="1014" y="1169"/>
                  </a:lnTo>
                  <a:lnTo>
                    <a:pt x="1007" y="1173"/>
                  </a:lnTo>
                  <a:lnTo>
                    <a:pt x="1001" y="1176"/>
                  </a:lnTo>
                  <a:lnTo>
                    <a:pt x="993" y="1178"/>
                  </a:lnTo>
                  <a:lnTo>
                    <a:pt x="985" y="1178"/>
                  </a:lnTo>
                  <a:lnTo>
                    <a:pt x="977" y="1178"/>
                  </a:lnTo>
                  <a:lnTo>
                    <a:pt x="977" y="1178"/>
                  </a:lnTo>
                  <a:close/>
                  <a:moveTo>
                    <a:pt x="1108" y="1424"/>
                  </a:moveTo>
                  <a:lnTo>
                    <a:pt x="1108" y="1424"/>
                  </a:lnTo>
                  <a:lnTo>
                    <a:pt x="1130" y="1416"/>
                  </a:lnTo>
                  <a:lnTo>
                    <a:pt x="1141" y="1412"/>
                  </a:lnTo>
                  <a:lnTo>
                    <a:pt x="1154" y="1410"/>
                  </a:lnTo>
                  <a:lnTo>
                    <a:pt x="1154" y="1410"/>
                  </a:lnTo>
                  <a:lnTo>
                    <a:pt x="1166" y="1392"/>
                  </a:lnTo>
                  <a:lnTo>
                    <a:pt x="1175" y="1373"/>
                  </a:lnTo>
                  <a:lnTo>
                    <a:pt x="1185" y="1355"/>
                  </a:lnTo>
                  <a:lnTo>
                    <a:pt x="1192" y="1336"/>
                  </a:lnTo>
                  <a:lnTo>
                    <a:pt x="1200" y="1316"/>
                  </a:lnTo>
                  <a:lnTo>
                    <a:pt x="1207" y="1295"/>
                  </a:lnTo>
                  <a:lnTo>
                    <a:pt x="1213" y="1274"/>
                  </a:lnTo>
                  <a:lnTo>
                    <a:pt x="1218" y="1252"/>
                  </a:lnTo>
                  <a:lnTo>
                    <a:pt x="1218" y="1252"/>
                  </a:lnTo>
                  <a:lnTo>
                    <a:pt x="1196" y="1252"/>
                  </a:lnTo>
                  <a:lnTo>
                    <a:pt x="1186" y="1251"/>
                  </a:lnTo>
                  <a:lnTo>
                    <a:pt x="1176" y="1251"/>
                  </a:lnTo>
                  <a:lnTo>
                    <a:pt x="1167" y="1249"/>
                  </a:lnTo>
                  <a:lnTo>
                    <a:pt x="1159" y="1246"/>
                  </a:lnTo>
                  <a:lnTo>
                    <a:pt x="1153" y="1243"/>
                  </a:lnTo>
                  <a:lnTo>
                    <a:pt x="1146" y="1237"/>
                  </a:lnTo>
                  <a:lnTo>
                    <a:pt x="1146" y="1237"/>
                  </a:lnTo>
                  <a:lnTo>
                    <a:pt x="1132" y="1283"/>
                  </a:lnTo>
                  <a:lnTo>
                    <a:pt x="1127" y="1307"/>
                  </a:lnTo>
                  <a:lnTo>
                    <a:pt x="1122" y="1329"/>
                  </a:lnTo>
                  <a:lnTo>
                    <a:pt x="1117" y="1352"/>
                  </a:lnTo>
                  <a:lnTo>
                    <a:pt x="1113" y="1374"/>
                  </a:lnTo>
                  <a:lnTo>
                    <a:pt x="1108" y="1424"/>
                  </a:lnTo>
                  <a:lnTo>
                    <a:pt x="1108" y="1424"/>
                  </a:lnTo>
                  <a:close/>
                  <a:moveTo>
                    <a:pt x="970" y="1360"/>
                  </a:moveTo>
                  <a:lnTo>
                    <a:pt x="970" y="1360"/>
                  </a:lnTo>
                  <a:lnTo>
                    <a:pt x="974" y="1374"/>
                  </a:lnTo>
                  <a:lnTo>
                    <a:pt x="977" y="1380"/>
                  </a:lnTo>
                  <a:lnTo>
                    <a:pt x="981" y="1385"/>
                  </a:lnTo>
                  <a:lnTo>
                    <a:pt x="981" y="1385"/>
                  </a:lnTo>
                  <a:lnTo>
                    <a:pt x="980" y="1377"/>
                  </a:lnTo>
                  <a:lnTo>
                    <a:pt x="979" y="1368"/>
                  </a:lnTo>
                  <a:lnTo>
                    <a:pt x="978" y="1362"/>
                  </a:lnTo>
                  <a:lnTo>
                    <a:pt x="977" y="1359"/>
                  </a:lnTo>
                  <a:lnTo>
                    <a:pt x="975" y="1357"/>
                  </a:lnTo>
                  <a:lnTo>
                    <a:pt x="975" y="1357"/>
                  </a:lnTo>
                  <a:lnTo>
                    <a:pt x="973" y="1359"/>
                  </a:lnTo>
                  <a:lnTo>
                    <a:pt x="970" y="1360"/>
                  </a:lnTo>
                  <a:lnTo>
                    <a:pt x="970" y="1360"/>
                  </a:lnTo>
                  <a:close/>
                  <a:moveTo>
                    <a:pt x="854" y="1532"/>
                  </a:moveTo>
                  <a:lnTo>
                    <a:pt x="854" y="1532"/>
                  </a:lnTo>
                  <a:lnTo>
                    <a:pt x="887" y="1537"/>
                  </a:lnTo>
                  <a:lnTo>
                    <a:pt x="919" y="1541"/>
                  </a:lnTo>
                  <a:lnTo>
                    <a:pt x="949" y="1545"/>
                  </a:lnTo>
                  <a:lnTo>
                    <a:pt x="979" y="1546"/>
                  </a:lnTo>
                  <a:lnTo>
                    <a:pt x="1008" y="1545"/>
                  </a:lnTo>
                  <a:lnTo>
                    <a:pt x="1022" y="1544"/>
                  </a:lnTo>
                  <a:lnTo>
                    <a:pt x="1037" y="1541"/>
                  </a:lnTo>
                  <a:lnTo>
                    <a:pt x="1052" y="1538"/>
                  </a:lnTo>
                  <a:lnTo>
                    <a:pt x="1067" y="1535"/>
                  </a:lnTo>
                  <a:lnTo>
                    <a:pt x="1082" y="1530"/>
                  </a:lnTo>
                  <a:lnTo>
                    <a:pt x="1097" y="1524"/>
                  </a:lnTo>
                  <a:lnTo>
                    <a:pt x="1097" y="1524"/>
                  </a:lnTo>
                  <a:lnTo>
                    <a:pt x="1112" y="1525"/>
                  </a:lnTo>
                  <a:lnTo>
                    <a:pt x="1125" y="1524"/>
                  </a:lnTo>
                  <a:lnTo>
                    <a:pt x="1135" y="1522"/>
                  </a:lnTo>
                  <a:lnTo>
                    <a:pt x="1143" y="1519"/>
                  </a:lnTo>
                  <a:lnTo>
                    <a:pt x="1152" y="1515"/>
                  </a:lnTo>
                  <a:lnTo>
                    <a:pt x="1159" y="1510"/>
                  </a:lnTo>
                  <a:lnTo>
                    <a:pt x="1167" y="1505"/>
                  </a:lnTo>
                  <a:lnTo>
                    <a:pt x="1176" y="1500"/>
                  </a:lnTo>
                  <a:lnTo>
                    <a:pt x="1176" y="1500"/>
                  </a:lnTo>
                  <a:lnTo>
                    <a:pt x="1176" y="1487"/>
                  </a:lnTo>
                  <a:lnTo>
                    <a:pt x="1176" y="1475"/>
                  </a:lnTo>
                  <a:lnTo>
                    <a:pt x="1178" y="1464"/>
                  </a:lnTo>
                  <a:lnTo>
                    <a:pt x="1182" y="1454"/>
                  </a:lnTo>
                  <a:lnTo>
                    <a:pt x="1187" y="1433"/>
                  </a:lnTo>
                  <a:lnTo>
                    <a:pt x="1189" y="1423"/>
                  </a:lnTo>
                  <a:lnTo>
                    <a:pt x="1191" y="1412"/>
                  </a:lnTo>
                  <a:lnTo>
                    <a:pt x="1191" y="1412"/>
                  </a:lnTo>
                  <a:lnTo>
                    <a:pt x="1182" y="1419"/>
                  </a:lnTo>
                  <a:lnTo>
                    <a:pt x="1171" y="1426"/>
                  </a:lnTo>
                  <a:lnTo>
                    <a:pt x="1160" y="1431"/>
                  </a:lnTo>
                  <a:lnTo>
                    <a:pt x="1148" y="1435"/>
                  </a:lnTo>
                  <a:lnTo>
                    <a:pt x="1137" y="1439"/>
                  </a:lnTo>
                  <a:lnTo>
                    <a:pt x="1124" y="1441"/>
                  </a:lnTo>
                  <a:lnTo>
                    <a:pt x="1098" y="1444"/>
                  </a:lnTo>
                  <a:lnTo>
                    <a:pt x="1070" y="1445"/>
                  </a:lnTo>
                  <a:lnTo>
                    <a:pt x="1042" y="1446"/>
                  </a:lnTo>
                  <a:lnTo>
                    <a:pt x="1014" y="1447"/>
                  </a:lnTo>
                  <a:lnTo>
                    <a:pt x="985" y="1448"/>
                  </a:lnTo>
                  <a:lnTo>
                    <a:pt x="985" y="1448"/>
                  </a:lnTo>
                  <a:lnTo>
                    <a:pt x="968" y="1449"/>
                  </a:lnTo>
                  <a:lnTo>
                    <a:pt x="948" y="1449"/>
                  </a:lnTo>
                  <a:lnTo>
                    <a:pt x="927" y="1448"/>
                  </a:lnTo>
                  <a:lnTo>
                    <a:pt x="905" y="1446"/>
                  </a:lnTo>
                  <a:lnTo>
                    <a:pt x="884" y="1443"/>
                  </a:lnTo>
                  <a:lnTo>
                    <a:pt x="864" y="1439"/>
                  </a:lnTo>
                  <a:lnTo>
                    <a:pt x="848" y="1433"/>
                  </a:lnTo>
                  <a:lnTo>
                    <a:pt x="840" y="1430"/>
                  </a:lnTo>
                  <a:lnTo>
                    <a:pt x="835" y="1427"/>
                  </a:lnTo>
                  <a:lnTo>
                    <a:pt x="835" y="1427"/>
                  </a:lnTo>
                  <a:lnTo>
                    <a:pt x="840" y="1454"/>
                  </a:lnTo>
                  <a:lnTo>
                    <a:pt x="844" y="1480"/>
                  </a:lnTo>
                  <a:lnTo>
                    <a:pt x="854" y="1532"/>
                  </a:lnTo>
                  <a:lnTo>
                    <a:pt x="854" y="1532"/>
                  </a:lnTo>
                  <a:close/>
                  <a:moveTo>
                    <a:pt x="1137" y="1549"/>
                  </a:moveTo>
                  <a:lnTo>
                    <a:pt x="1137" y="1549"/>
                  </a:lnTo>
                  <a:lnTo>
                    <a:pt x="1139" y="1565"/>
                  </a:lnTo>
                  <a:lnTo>
                    <a:pt x="1141" y="1579"/>
                  </a:lnTo>
                  <a:lnTo>
                    <a:pt x="1142" y="1611"/>
                  </a:lnTo>
                  <a:lnTo>
                    <a:pt x="1142" y="1611"/>
                  </a:lnTo>
                  <a:lnTo>
                    <a:pt x="1146" y="1611"/>
                  </a:lnTo>
                  <a:lnTo>
                    <a:pt x="1150" y="1611"/>
                  </a:lnTo>
                  <a:lnTo>
                    <a:pt x="1156" y="1608"/>
                  </a:lnTo>
                  <a:lnTo>
                    <a:pt x="1161" y="1605"/>
                  </a:lnTo>
                  <a:lnTo>
                    <a:pt x="1165" y="1604"/>
                  </a:lnTo>
                  <a:lnTo>
                    <a:pt x="1169" y="1604"/>
                  </a:lnTo>
                  <a:lnTo>
                    <a:pt x="1169" y="1604"/>
                  </a:lnTo>
                  <a:lnTo>
                    <a:pt x="1169" y="1592"/>
                  </a:lnTo>
                  <a:lnTo>
                    <a:pt x="1170" y="1581"/>
                  </a:lnTo>
                  <a:lnTo>
                    <a:pt x="1173" y="1564"/>
                  </a:lnTo>
                  <a:lnTo>
                    <a:pt x="1174" y="1555"/>
                  </a:lnTo>
                  <a:lnTo>
                    <a:pt x="1175" y="1547"/>
                  </a:lnTo>
                  <a:lnTo>
                    <a:pt x="1175" y="1539"/>
                  </a:lnTo>
                  <a:lnTo>
                    <a:pt x="1174" y="1530"/>
                  </a:lnTo>
                  <a:lnTo>
                    <a:pt x="1174" y="1530"/>
                  </a:lnTo>
                  <a:lnTo>
                    <a:pt x="1170" y="1533"/>
                  </a:lnTo>
                  <a:lnTo>
                    <a:pt x="1165" y="1535"/>
                  </a:lnTo>
                  <a:lnTo>
                    <a:pt x="1154" y="1538"/>
                  </a:lnTo>
                  <a:lnTo>
                    <a:pt x="1148" y="1540"/>
                  </a:lnTo>
                  <a:lnTo>
                    <a:pt x="1144" y="1543"/>
                  </a:lnTo>
                  <a:lnTo>
                    <a:pt x="1140" y="1546"/>
                  </a:lnTo>
                  <a:lnTo>
                    <a:pt x="1137" y="1549"/>
                  </a:lnTo>
                  <a:lnTo>
                    <a:pt x="1137" y="1549"/>
                  </a:lnTo>
                  <a:close/>
                  <a:moveTo>
                    <a:pt x="1110" y="1626"/>
                  </a:moveTo>
                  <a:lnTo>
                    <a:pt x="1110" y="1626"/>
                  </a:lnTo>
                  <a:lnTo>
                    <a:pt x="1112" y="1624"/>
                  </a:lnTo>
                  <a:lnTo>
                    <a:pt x="1114" y="1624"/>
                  </a:lnTo>
                  <a:lnTo>
                    <a:pt x="1117" y="1624"/>
                  </a:lnTo>
                  <a:lnTo>
                    <a:pt x="1122" y="1623"/>
                  </a:lnTo>
                  <a:lnTo>
                    <a:pt x="1122" y="1623"/>
                  </a:lnTo>
                  <a:lnTo>
                    <a:pt x="1125" y="1602"/>
                  </a:lnTo>
                  <a:lnTo>
                    <a:pt x="1125" y="1592"/>
                  </a:lnTo>
                  <a:lnTo>
                    <a:pt x="1125" y="1580"/>
                  </a:lnTo>
                  <a:lnTo>
                    <a:pt x="1124" y="1570"/>
                  </a:lnTo>
                  <a:lnTo>
                    <a:pt x="1121" y="1561"/>
                  </a:lnTo>
                  <a:lnTo>
                    <a:pt x="1119" y="1558"/>
                  </a:lnTo>
                  <a:lnTo>
                    <a:pt x="1116" y="1554"/>
                  </a:lnTo>
                  <a:lnTo>
                    <a:pt x="1113" y="1551"/>
                  </a:lnTo>
                  <a:lnTo>
                    <a:pt x="1110" y="1549"/>
                  </a:lnTo>
                  <a:lnTo>
                    <a:pt x="1110" y="1549"/>
                  </a:lnTo>
                  <a:lnTo>
                    <a:pt x="1108" y="1558"/>
                  </a:lnTo>
                  <a:lnTo>
                    <a:pt x="1107" y="1566"/>
                  </a:lnTo>
                  <a:lnTo>
                    <a:pt x="1107" y="1584"/>
                  </a:lnTo>
                  <a:lnTo>
                    <a:pt x="1108" y="1606"/>
                  </a:lnTo>
                  <a:lnTo>
                    <a:pt x="1110" y="1626"/>
                  </a:lnTo>
                  <a:lnTo>
                    <a:pt x="1110" y="1626"/>
                  </a:lnTo>
                  <a:close/>
                  <a:moveTo>
                    <a:pt x="856" y="1554"/>
                  </a:moveTo>
                  <a:lnTo>
                    <a:pt x="856" y="1554"/>
                  </a:lnTo>
                  <a:lnTo>
                    <a:pt x="859" y="1574"/>
                  </a:lnTo>
                  <a:lnTo>
                    <a:pt x="864" y="1592"/>
                  </a:lnTo>
                  <a:lnTo>
                    <a:pt x="867" y="1611"/>
                  </a:lnTo>
                  <a:lnTo>
                    <a:pt x="869" y="1630"/>
                  </a:lnTo>
                  <a:lnTo>
                    <a:pt x="869" y="1630"/>
                  </a:lnTo>
                  <a:lnTo>
                    <a:pt x="872" y="1631"/>
                  </a:lnTo>
                  <a:lnTo>
                    <a:pt x="875" y="1631"/>
                  </a:lnTo>
                  <a:lnTo>
                    <a:pt x="881" y="1635"/>
                  </a:lnTo>
                  <a:lnTo>
                    <a:pt x="886" y="1637"/>
                  </a:lnTo>
                  <a:lnTo>
                    <a:pt x="888" y="1637"/>
                  </a:lnTo>
                  <a:lnTo>
                    <a:pt x="890" y="1636"/>
                  </a:lnTo>
                  <a:lnTo>
                    <a:pt x="890" y="1636"/>
                  </a:lnTo>
                  <a:lnTo>
                    <a:pt x="893" y="1627"/>
                  </a:lnTo>
                  <a:lnTo>
                    <a:pt x="893" y="1620"/>
                  </a:lnTo>
                  <a:lnTo>
                    <a:pt x="892" y="1602"/>
                  </a:lnTo>
                  <a:lnTo>
                    <a:pt x="890" y="1583"/>
                  </a:lnTo>
                  <a:lnTo>
                    <a:pt x="888" y="1562"/>
                  </a:lnTo>
                  <a:lnTo>
                    <a:pt x="888" y="1562"/>
                  </a:lnTo>
                  <a:lnTo>
                    <a:pt x="880" y="1558"/>
                  </a:lnTo>
                  <a:lnTo>
                    <a:pt x="872" y="1555"/>
                  </a:lnTo>
                  <a:lnTo>
                    <a:pt x="866" y="1554"/>
                  </a:lnTo>
                  <a:lnTo>
                    <a:pt x="856" y="1554"/>
                  </a:lnTo>
                  <a:lnTo>
                    <a:pt x="856" y="1554"/>
                  </a:lnTo>
                  <a:close/>
                  <a:moveTo>
                    <a:pt x="1036" y="1567"/>
                  </a:moveTo>
                  <a:lnTo>
                    <a:pt x="1036" y="1567"/>
                  </a:lnTo>
                  <a:lnTo>
                    <a:pt x="1035" y="1607"/>
                  </a:lnTo>
                  <a:lnTo>
                    <a:pt x="1035" y="1626"/>
                  </a:lnTo>
                  <a:lnTo>
                    <a:pt x="1036" y="1637"/>
                  </a:lnTo>
                  <a:lnTo>
                    <a:pt x="1038" y="1647"/>
                  </a:lnTo>
                  <a:lnTo>
                    <a:pt x="1038" y="1647"/>
                  </a:lnTo>
                  <a:lnTo>
                    <a:pt x="1052" y="1644"/>
                  </a:lnTo>
                  <a:lnTo>
                    <a:pt x="1066" y="1642"/>
                  </a:lnTo>
                  <a:lnTo>
                    <a:pt x="1079" y="1639"/>
                  </a:lnTo>
                  <a:lnTo>
                    <a:pt x="1085" y="1637"/>
                  </a:lnTo>
                  <a:lnTo>
                    <a:pt x="1090" y="1634"/>
                  </a:lnTo>
                  <a:lnTo>
                    <a:pt x="1090" y="1634"/>
                  </a:lnTo>
                  <a:lnTo>
                    <a:pt x="1092" y="1612"/>
                  </a:lnTo>
                  <a:lnTo>
                    <a:pt x="1091" y="1595"/>
                  </a:lnTo>
                  <a:lnTo>
                    <a:pt x="1089" y="1577"/>
                  </a:lnTo>
                  <a:lnTo>
                    <a:pt x="1085" y="1556"/>
                  </a:lnTo>
                  <a:lnTo>
                    <a:pt x="1085" y="1556"/>
                  </a:lnTo>
                  <a:lnTo>
                    <a:pt x="1079" y="1556"/>
                  </a:lnTo>
                  <a:lnTo>
                    <a:pt x="1074" y="1556"/>
                  </a:lnTo>
                  <a:lnTo>
                    <a:pt x="1061" y="1560"/>
                  </a:lnTo>
                  <a:lnTo>
                    <a:pt x="1036" y="1567"/>
                  </a:lnTo>
                  <a:lnTo>
                    <a:pt x="1036" y="1567"/>
                  </a:lnTo>
                  <a:close/>
                  <a:moveTo>
                    <a:pt x="909" y="1643"/>
                  </a:moveTo>
                  <a:lnTo>
                    <a:pt x="909" y="1643"/>
                  </a:lnTo>
                  <a:lnTo>
                    <a:pt x="925" y="1646"/>
                  </a:lnTo>
                  <a:lnTo>
                    <a:pt x="940" y="1647"/>
                  </a:lnTo>
                  <a:lnTo>
                    <a:pt x="975" y="1651"/>
                  </a:lnTo>
                  <a:lnTo>
                    <a:pt x="975" y="1651"/>
                  </a:lnTo>
                  <a:lnTo>
                    <a:pt x="975" y="1630"/>
                  </a:lnTo>
                  <a:lnTo>
                    <a:pt x="976" y="1609"/>
                  </a:lnTo>
                  <a:lnTo>
                    <a:pt x="976" y="1599"/>
                  </a:lnTo>
                  <a:lnTo>
                    <a:pt x="976" y="1589"/>
                  </a:lnTo>
                  <a:lnTo>
                    <a:pt x="975" y="1579"/>
                  </a:lnTo>
                  <a:lnTo>
                    <a:pt x="972" y="1569"/>
                  </a:lnTo>
                  <a:lnTo>
                    <a:pt x="972" y="1569"/>
                  </a:lnTo>
                  <a:lnTo>
                    <a:pt x="956" y="1567"/>
                  </a:lnTo>
                  <a:lnTo>
                    <a:pt x="938" y="1565"/>
                  </a:lnTo>
                  <a:lnTo>
                    <a:pt x="922" y="1564"/>
                  </a:lnTo>
                  <a:lnTo>
                    <a:pt x="909" y="1562"/>
                  </a:lnTo>
                  <a:lnTo>
                    <a:pt x="909" y="1562"/>
                  </a:lnTo>
                  <a:lnTo>
                    <a:pt x="909" y="1580"/>
                  </a:lnTo>
                  <a:lnTo>
                    <a:pt x="909" y="1602"/>
                  </a:lnTo>
                  <a:lnTo>
                    <a:pt x="908" y="1625"/>
                  </a:lnTo>
                  <a:lnTo>
                    <a:pt x="909" y="1643"/>
                  </a:lnTo>
                  <a:lnTo>
                    <a:pt x="909" y="1643"/>
                  </a:lnTo>
                  <a:close/>
                  <a:moveTo>
                    <a:pt x="996" y="1567"/>
                  </a:moveTo>
                  <a:lnTo>
                    <a:pt x="996" y="1567"/>
                  </a:lnTo>
                  <a:lnTo>
                    <a:pt x="994" y="1576"/>
                  </a:lnTo>
                  <a:lnTo>
                    <a:pt x="993" y="1586"/>
                  </a:lnTo>
                  <a:lnTo>
                    <a:pt x="992" y="1596"/>
                  </a:lnTo>
                  <a:lnTo>
                    <a:pt x="992" y="1607"/>
                  </a:lnTo>
                  <a:lnTo>
                    <a:pt x="992" y="1629"/>
                  </a:lnTo>
                  <a:lnTo>
                    <a:pt x="994" y="1653"/>
                  </a:lnTo>
                  <a:lnTo>
                    <a:pt x="994" y="1653"/>
                  </a:lnTo>
                  <a:lnTo>
                    <a:pt x="1002" y="1653"/>
                  </a:lnTo>
                  <a:lnTo>
                    <a:pt x="1009" y="1653"/>
                  </a:lnTo>
                  <a:lnTo>
                    <a:pt x="1016" y="1653"/>
                  </a:lnTo>
                  <a:lnTo>
                    <a:pt x="1019" y="1652"/>
                  </a:lnTo>
                  <a:lnTo>
                    <a:pt x="1021" y="1651"/>
                  </a:lnTo>
                  <a:lnTo>
                    <a:pt x="1021" y="1651"/>
                  </a:lnTo>
                  <a:lnTo>
                    <a:pt x="1020" y="1641"/>
                  </a:lnTo>
                  <a:lnTo>
                    <a:pt x="1020" y="1631"/>
                  </a:lnTo>
                  <a:lnTo>
                    <a:pt x="1020" y="1610"/>
                  </a:lnTo>
                  <a:lnTo>
                    <a:pt x="1019" y="1599"/>
                  </a:lnTo>
                  <a:lnTo>
                    <a:pt x="1019" y="1589"/>
                  </a:lnTo>
                  <a:lnTo>
                    <a:pt x="1017" y="1577"/>
                  </a:lnTo>
                  <a:lnTo>
                    <a:pt x="1014" y="1567"/>
                  </a:lnTo>
                  <a:lnTo>
                    <a:pt x="1014" y="1567"/>
                  </a:lnTo>
                  <a:lnTo>
                    <a:pt x="996" y="1567"/>
                  </a:lnTo>
                  <a:lnTo>
                    <a:pt x="996" y="1567"/>
                  </a:lnTo>
                  <a:close/>
                  <a:moveTo>
                    <a:pt x="1093" y="1665"/>
                  </a:moveTo>
                  <a:lnTo>
                    <a:pt x="1093" y="1665"/>
                  </a:lnTo>
                  <a:lnTo>
                    <a:pt x="1090" y="1664"/>
                  </a:lnTo>
                  <a:lnTo>
                    <a:pt x="1087" y="1661"/>
                  </a:lnTo>
                  <a:lnTo>
                    <a:pt x="1085" y="1660"/>
                  </a:lnTo>
                  <a:lnTo>
                    <a:pt x="1080" y="1660"/>
                  </a:lnTo>
                  <a:lnTo>
                    <a:pt x="1080" y="1660"/>
                  </a:lnTo>
                  <a:lnTo>
                    <a:pt x="1069" y="1665"/>
                  </a:lnTo>
                  <a:lnTo>
                    <a:pt x="1057" y="1668"/>
                  </a:lnTo>
                  <a:lnTo>
                    <a:pt x="1046" y="1670"/>
                  </a:lnTo>
                  <a:lnTo>
                    <a:pt x="1033" y="1672"/>
                  </a:lnTo>
                  <a:lnTo>
                    <a:pt x="1007" y="1674"/>
                  </a:lnTo>
                  <a:lnTo>
                    <a:pt x="980" y="1674"/>
                  </a:lnTo>
                  <a:lnTo>
                    <a:pt x="954" y="1672"/>
                  </a:lnTo>
                  <a:lnTo>
                    <a:pt x="927" y="1669"/>
                  </a:lnTo>
                  <a:lnTo>
                    <a:pt x="900" y="1662"/>
                  </a:lnTo>
                  <a:lnTo>
                    <a:pt x="873" y="1655"/>
                  </a:lnTo>
                  <a:lnTo>
                    <a:pt x="873" y="1655"/>
                  </a:lnTo>
                  <a:lnTo>
                    <a:pt x="880" y="1684"/>
                  </a:lnTo>
                  <a:lnTo>
                    <a:pt x="885" y="1716"/>
                  </a:lnTo>
                  <a:lnTo>
                    <a:pt x="890" y="1750"/>
                  </a:lnTo>
                  <a:lnTo>
                    <a:pt x="896" y="1780"/>
                  </a:lnTo>
                  <a:lnTo>
                    <a:pt x="896" y="1780"/>
                  </a:lnTo>
                  <a:lnTo>
                    <a:pt x="905" y="1789"/>
                  </a:lnTo>
                  <a:lnTo>
                    <a:pt x="915" y="1797"/>
                  </a:lnTo>
                  <a:lnTo>
                    <a:pt x="915" y="1797"/>
                  </a:lnTo>
                  <a:lnTo>
                    <a:pt x="923" y="1797"/>
                  </a:lnTo>
                  <a:lnTo>
                    <a:pt x="929" y="1799"/>
                  </a:lnTo>
                  <a:lnTo>
                    <a:pt x="935" y="1802"/>
                  </a:lnTo>
                  <a:lnTo>
                    <a:pt x="942" y="1804"/>
                  </a:lnTo>
                  <a:lnTo>
                    <a:pt x="956" y="1809"/>
                  </a:lnTo>
                  <a:lnTo>
                    <a:pt x="962" y="1811"/>
                  </a:lnTo>
                  <a:lnTo>
                    <a:pt x="970" y="1812"/>
                  </a:lnTo>
                  <a:lnTo>
                    <a:pt x="970" y="1812"/>
                  </a:lnTo>
                  <a:lnTo>
                    <a:pt x="974" y="1812"/>
                  </a:lnTo>
                  <a:lnTo>
                    <a:pt x="979" y="1811"/>
                  </a:lnTo>
                  <a:lnTo>
                    <a:pt x="989" y="1809"/>
                  </a:lnTo>
                  <a:lnTo>
                    <a:pt x="1000" y="1806"/>
                  </a:lnTo>
                  <a:lnTo>
                    <a:pt x="1009" y="1805"/>
                  </a:lnTo>
                  <a:lnTo>
                    <a:pt x="1009" y="1805"/>
                  </a:lnTo>
                  <a:lnTo>
                    <a:pt x="1041" y="1807"/>
                  </a:lnTo>
                  <a:lnTo>
                    <a:pt x="1057" y="1807"/>
                  </a:lnTo>
                  <a:lnTo>
                    <a:pt x="1075" y="1807"/>
                  </a:lnTo>
                  <a:lnTo>
                    <a:pt x="1091" y="1806"/>
                  </a:lnTo>
                  <a:lnTo>
                    <a:pt x="1106" y="1804"/>
                  </a:lnTo>
                  <a:lnTo>
                    <a:pt x="1113" y="1802"/>
                  </a:lnTo>
                  <a:lnTo>
                    <a:pt x="1121" y="1798"/>
                  </a:lnTo>
                  <a:lnTo>
                    <a:pt x="1127" y="1795"/>
                  </a:lnTo>
                  <a:lnTo>
                    <a:pt x="1135" y="1791"/>
                  </a:lnTo>
                  <a:lnTo>
                    <a:pt x="1135" y="1791"/>
                  </a:lnTo>
                  <a:lnTo>
                    <a:pt x="1139" y="1782"/>
                  </a:lnTo>
                  <a:lnTo>
                    <a:pt x="1143" y="1773"/>
                  </a:lnTo>
                  <a:lnTo>
                    <a:pt x="1150" y="1753"/>
                  </a:lnTo>
                  <a:lnTo>
                    <a:pt x="1154" y="1732"/>
                  </a:lnTo>
                  <a:lnTo>
                    <a:pt x="1158" y="1710"/>
                  </a:lnTo>
                  <a:lnTo>
                    <a:pt x="1160" y="1687"/>
                  </a:lnTo>
                  <a:lnTo>
                    <a:pt x="1161" y="1666"/>
                  </a:lnTo>
                  <a:lnTo>
                    <a:pt x="1161" y="1628"/>
                  </a:lnTo>
                  <a:lnTo>
                    <a:pt x="1161" y="1628"/>
                  </a:lnTo>
                  <a:lnTo>
                    <a:pt x="1154" y="1634"/>
                  </a:lnTo>
                  <a:lnTo>
                    <a:pt x="1144" y="1638"/>
                  </a:lnTo>
                  <a:lnTo>
                    <a:pt x="1126" y="1645"/>
                  </a:lnTo>
                  <a:lnTo>
                    <a:pt x="1116" y="1649"/>
                  </a:lnTo>
                  <a:lnTo>
                    <a:pt x="1108" y="1653"/>
                  </a:lnTo>
                  <a:lnTo>
                    <a:pt x="1099" y="1658"/>
                  </a:lnTo>
                  <a:lnTo>
                    <a:pt x="1093" y="1665"/>
                  </a:lnTo>
                  <a:lnTo>
                    <a:pt x="1093" y="1665"/>
                  </a:lnTo>
                  <a:close/>
                  <a:moveTo>
                    <a:pt x="509" y="1636"/>
                  </a:moveTo>
                  <a:lnTo>
                    <a:pt x="509" y="1636"/>
                  </a:lnTo>
                  <a:lnTo>
                    <a:pt x="514" y="1644"/>
                  </a:lnTo>
                  <a:lnTo>
                    <a:pt x="517" y="1655"/>
                  </a:lnTo>
                  <a:lnTo>
                    <a:pt x="519" y="1667"/>
                  </a:lnTo>
                  <a:lnTo>
                    <a:pt x="519" y="1672"/>
                  </a:lnTo>
                  <a:lnTo>
                    <a:pt x="518" y="1678"/>
                  </a:lnTo>
                  <a:lnTo>
                    <a:pt x="517" y="1684"/>
                  </a:lnTo>
                  <a:lnTo>
                    <a:pt x="514" y="1688"/>
                  </a:lnTo>
                  <a:lnTo>
                    <a:pt x="510" y="1693"/>
                  </a:lnTo>
                  <a:lnTo>
                    <a:pt x="506" y="1698"/>
                  </a:lnTo>
                  <a:lnTo>
                    <a:pt x="501" y="1701"/>
                  </a:lnTo>
                  <a:lnTo>
                    <a:pt x="494" y="1704"/>
                  </a:lnTo>
                  <a:lnTo>
                    <a:pt x="487" y="1705"/>
                  </a:lnTo>
                  <a:lnTo>
                    <a:pt x="478" y="1706"/>
                  </a:lnTo>
                  <a:lnTo>
                    <a:pt x="478" y="1706"/>
                  </a:lnTo>
                  <a:lnTo>
                    <a:pt x="471" y="1703"/>
                  </a:lnTo>
                  <a:lnTo>
                    <a:pt x="464" y="1701"/>
                  </a:lnTo>
                  <a:lnTo>
                    <a:pt x="458" y="1702"/>
                  </a:lnTo>
                  <a:lnTo>
                    <a:pt x="448" y="1704"/>
                  </a:lnTo>
                  <a:lnTo>
                    <a:pt x="448" y="1704"/>
                  </a:lnTo>
                  <a:lnTo>
                    <a:pt x="446" y="1697"/>
                  </a:lnTo>
                  <a:lnTo>
                    <a:pt x="444" y="1689"/>
                  </a:lnTo>
                  <a:lnTo>
                    <a:pt x="441" y="1674"/>
                  </a:lnTo>
                  <a:lnTo>
                    <a:pt x="439" y="1667"/>
                  </a:lnTo>
                  <a:lnTo>
                    <a:pt x="435" y="1661"/>
                  </a:lnTo>
                  <a:lnTo>
                    <a:pt x="432" y="1657"/>
                  </a:lnTo>
                  <a:lnTo>
                    <a:pt x="429" y="1656"/>
                  </a:lnTo>
                  <a:lnTo>
                    <a:pt x="426" y="1655"/>
                  </a:lnTo>
                  <a:lnTo>
                    <a:pt x="426" y="1655"/>
                  </a:lnTo>
                  <a:lnTo>
                    <a:pt x="419" y="1660"/>
                  </a:lnTo>
                  <a:lnTo>
                    <a:pt x="410" y="1667"/>
                  </a:lnTo>
                  <a:lnTo>
                    <a:pt x="399" y="1673"/>
                  </a:lnTo>
                  <a:lnTo>
                    <a:pt x="389" y="1680"/>
                  </a:lnTo>
                  <a:lnTo>
                    <a:pt x="381" y="1687"/>
                  </a:lnTo>
                  <a:lnTo>
                    <a:pt x="378" y="1691"/>
                  </a:lnTo>
                  <a:lnTo>
                    <a:pt x="375" y="1696"/>
                  </a:lnTo>
                  <a:lnTo>
                    <a:pt x="374" y="1701"/>
                  </a:lnTo>
                  <a:lnTo>
                    <a:pt x="374" y="1705"/>
                  </a:lnTo>
                  <a:lnTo>
                    <a:pt x="377" y="1711"/>
                  </a:lnTo>
                  <a:lnTo>
                    <a:pt x="380" y="1717"/>
                  </a:lnTo>
                  <a:lnTo>
                    <a:pt x="380" y="1717"/>
                  </a:lnTo>
                  <a:lnTo>
                    <a:pt x="414" y="1722"/>
                  </a:lnTo>
                  <a:lnTo>
                    <a:pt x="453" y="1728"/>
                  </a:lnTo>
                  <a:lnTo>
                    <a:pt x="492" y="1731"/>
                  </a:lnTo>
                  <a:lnTo>
                    <a:pt x="534" y="1733"/>
                  </a:lnTo>
                  <a:lnTo>
                    <a:pt x="576" y="1732"/>
                  </a:lnTo>
                  <a:lnTo>
                    <a:pt x="618" y="1730"/>
                  </a:lnTo>
                  <a:lnTo>
                    <a:pt x="639" y="1728"/>
                  </a:lnTo>
                  <a:lnTo>
                    <a:pt x="659" y="1725"/>
                  </a:lnTo>
                  <a:lnTo>
                    <a:pt x="680" y="1721"/>
                  </a:lnTo>
                  <a:lnTo>
                    <a:pt x="699" y="1717"/>
                  </a:lnTo>
                  <a:lnTo>
                    <a:pt x="699" y="1717"/>
                  </a:lnTo>
                  <a:lnTo>
                    <a:pt x="699" y="1714"/>
                  </a:lnTo>
                  <a:lnTo>
                    <a:pt x="700" y="1713"/>
                  </a:lnTo>
                  <a:lnTo>
                    <a:pt x="702" y="1710"/>
                  </a:lnTo>
                  <a:lnTo>
                    <a:pt x="704" y="1707"/>
                  </a:lnTo>
                  <a:lnTo>
                    <a:pt x="704" y="1705"/>
                  </a:lnTo>
                  <a:lnTo>
                    <a:pt x="704" y="1702"/>
                  </a:lnTo>
                  <a:lnTo>
                    <a:pt x="704" y="1702"/>
                  </a:lnTo>
                  <a:lnTo>
                    <a:pt x="700" y="1693"/>
                  </a:lnTo>
                  <a:lnTo>
                    <a:pt x="693" y="1686"/>
                  </a:lnTo>
                  <a:lnTo>
                    <a:pt x="687" y="1678"/>
                  </a:lnTo>
                  <a:lnTo>
                    <a:pt x="680" y="1671"/>
                  </a:lnTo>
                  <a:lnTo>
                    <a:pt x="672" y="1666"/>
                  </a:lnTo>
                  <a:lnTo>
                    <a:pt x="665" y="1661"/>
                  </a:lnTo>
                  <a:lnTo>
                    <a:pt x="657" y="1658"/>
                  </a:lnTo>
                  <a:lnTo>
                    <a:pt x="650" y="1658"/>
                  </a:lnTo>
                  <a:lnTo>
                    <a:pt x="650" y="1658"/>
                  </a:lnTo>
                  <a:lnTo>
                    <a:pt x="655" y="1662"/>
                  </a:lnTo>
                  <a:lnTo>
                    <a:pt x="657" y="1667"/>
                  </a:lnTo>
                  <a:lnTo>
                    <a:pt x="658" y="1672"/>
                  </a:lnTo>
                  <a:lnTo>
                    <a:pt x="658" y="1676"/>
                  </a:lnTo>
                  <a:lnTo>
                    <a:pt x="656" y="1681"/>
                  </a:lnTo>
                  <a:lnTo>
                    <a:pt x="653" y="1685"/>
                  </a:lnTo>
                  <a:lnTo>
                    <a:pt x="648" y="1689"/>
                  </a:lnTo>
                  <a:lnTo>
                    <a:pt x="643" y="1692"/>
                  </a:lnTo>
                  <a:lnTo>
                    <a:pt x="637" y="1696"/>
                  </a:lnTo>
                  <a:lnTo>
                    <a:pt x="630" y="1699"/>
                  </a:lnTo>
                  <a:lnTo>
                    <a:pt x="616" y="1702"/>
                  </a:lnTo>
                  <a:lnTo>
                    <a:pt x="610" y="1703"/>
                  </a:lnTo>
                  <a:lnTo>
                    <a:pt x="602" y="1704"/>
                  </a:lnTo>
                  <a:lnTo>
                    <a:pt x="597" y="1703"/>
                  </a:lnTo>
                  <a:lnTo>
                    <a:pt x="591" y="1702"/>
                  </a:lnTo>
                  <a:lnTo>
                    <a:pt x="591" y="1702"/>
                  </a:lnTo>
                  <a:lnTo>
                    <a:pt x="583" y="1699"/>
                  </a:lnTo>
                  <a:lnTo>
                    <a:pt x="578" y="1693"/>
                  </a:lnTo>
                  <a:lnTo>
                    <a:pt x="572" y="1688"/>
                  </a:lnTo>
                  <a:lnTo>
                    <a:pt x="569" y="1682"/>
                  </a:lnTo>
                  <a:lnTo>
                    <a:pt x="567" y="1674"/>
                  </a:lnTo>
                  <a:lnTo>
                    <a:pt x="565" y="1667"/>
                  </a:lnTo>
                  <a:lnTo>
                    <a:pt x="565" y="1658"/>
                  </a:lnTo>
                  <a:lnTo>
                    <a:pt x="566" y="1651"/>
                  </a:lnTo>
                  <a:lnTo>
                    <a:pt x="566" y="1651"/>
                  </a:lnTo>
                  <a:lnTo>
                    <a:pt x="563" y="1647"/>
                  </a:lnTo>
                  <a:lnTo>
                    <a:pt x="561" y="1643"/>
                  </a:lnTo>
                  <a:lnTo>
                    <a:pt x="556" y="1634"/>
                  </a:lnTo>
                  <a:lnTo>
                    <a:pt x="556" y="1634"/>
                  </a:lnTo>
                  <a:lnTo>
                    <a:pt x="551" y="1635"/>
                  </a:lnTo>
                  <a:lnTo>
                    <a:pt x="546" y="1635"/>
                  </a:lnTo>
                  <a:lnTo>
                    <a:pt x="536" y="1634"/>
                  </a:lnTo>
                  <a:lnTo>
                    <a:pt x="524" y="1632"/>
                  </a:lnTo>
                  <a:lnTo>
                    <a:pt x="518" y="1634"/>
                  </a:lnTo>
                  <a:lnTo>
                    <a:pt x="509" y="1636"/>
                  </a:lnTo>
                  <a:lnTo>
                    <a:pt x="509" y="1636"/>
                  </a:lnTo>
                  <a:close/>
                  <a:moveTo>
                    <a:pt x="729" y="1714"/>
                  </a:moveTo>
                  <a:lnTo>
                    <a:pt x="729" y="1714"/>
                  </a:lnTo>
                  <a:lnTo>
                    <a:pt x="722" y="1721"/>
                  </a:lnTo>
                  <a:lnTo>
                    <a:pt x="715" y="1729"/>
                  </a:lnTo>
                  <a:lnTo>
                    <a:pt x="707" y="1734"/>
                  </a:lnTo>
                  <a:lnTo>
                    <a:pt x="699" y="1738"/>
                  </a:lnTo>
                  <a:lnTo>
                    <a:pt x="699" y="1738"/>
                  </a:lnTo>
                  <a:lnTo>
                    <a:pt x="684" y="1745"/>
                  </a:lnTo>
                  <a:lnTo>
                    <a:pt x="668" y="1749"/>
                  </a:lnTo>
                  <a:lnTo>
                    <a:pt x="651" y="1751"/>
                  </a:lnTo>
                  <a:lnTo>
                    <a:pt x="633" y="1753"/>
                  </a:lnTo>
                  <a:lnTo>
                    <a:pt x="615" y="1755"/>
                  </a:lnTo>
                  <a:lnTo>
                    <a:pt x="598" y="1756"/>
                  </a:lnTo>
                  <a:lnTo>
                    <a:pt x="561" y="1755"/>
                  </a:lnTo>
                  <a:lnTo>
                    <a:pt x="484" y="1750"/>
                  </a:lnTo>
                  <a:lnTo>
                    <a:pt x="445" y="1749"/>
                  </a:lnTo>
                  <a:lnTo>
                    <a:pt x="426" y="1749"/>
                  </a:lnTo>
                  <a:lnTo>
                    <a:pt x="406" y="1751"/>
                  </a:lnTo>
                  <a:lnTo>
                    <a:pt x="406" y="1751"/>
                  </a:lnTo>
                  <a:lnTo>
                    <a:pt x="403" y="1748"/>
                  </a:lnTo>
                  <a:lnTo>
                    <a:pt x="399" y="1746"/>
                  </a:lnTo>
                  <a:lnTo>
                    <a:pt x="387" y="1743"/>
                  </a:lnTo>
                  <a:lnTo>
                    <a:pt x="363" y="1738"/>
                  </a:lnTo>
                  <a:lnTo>
                    <a:pt x="363" y="1738"/>
                  </a:lnTo>
                  <a:lnTo>
                    <a:pt x="359" y="1748"/>
                  </a:lnTo>
                  <a:lnTo>
                    <a:pt x="356" y="1759"/>
                  </a:lnTo>
                  <a:lnTo>
                    <a:pt x="354" y="1770"/>
                  </a:lnTo>
                  <a:lnTo>
                    <a:pt x="352" y="1780"/>
                  </a:lnTo>
                  <a:lnTo>
                    <a:pt x="352" y="1780"/>
                  </a:lnTo>
                  <a:lnTo>
                    <a:pt x="358" y="1786"/>
                  </a:lnTo>
                  <a:lnTo>
                    <a:pt x="366" y="1791"/>
                  </a:lnTo>
                  <a:lnTo>
                    <a:pt x="373" y="1795"/>
                  </a:lnTo>
                  <a:lnTo>
                    <a:pt x="382" y="1799"/>
                  </a:lnTo>
                  <a:lnTo>
                    <a:pt x="402" y="1806"/>
                  </a:lnTo>
                  <a:lnTo>
                    <a:pt x="425" y="1812"/>
                  </a:lnTo>
                  <a:lnTo>
                    <a:pt x="449" y="1818"/>
                  </a:lnTo>
                  <a:lnTo>
                    <a:pt x="475" y="1822"/>
                  </a:lnTo>
                  <a:lnTo>
                    <a:pt x="530" y="1829"/>
                  </a:lnTo>
                  <a:lnTo>
                    <a:pt x="530" y="1829"/>
                  </a:lnTo>
                  <a:lnTo>
                    <a:pt x="545" y="1832"/>
                  </a:lnTo>
                  <a:lnTo>
                    <a:pt x="559" y="1833"/>
                  </a:lnTo>
                  <a:lnTo>
                    <a:pt x="572" y="1833"/>
                  </a:lnTo>
                  <a:lnTo>
                    <a:pt x="585" y="1833"/>
                  </a:lnTo>
                  <a:lnTo>
                    <a:pt x="612" y="1829"/>
                  </a:lnTo>
                  <a:lnTo>
                    <a:pt x="642" y="1825"/>
                  </a:lnTo>
                  <a:lnTo>
                    <a:pt x="642" y="1825"/>
                  </a:lnTo>
                  <a:lnTo>
                    <a:pt x="669" y="1819"/>
                  </a:lnTo>
                  <a:lnTo>
                    <a:pt x="685" y="1816"/>
                  </a:lnTo>
                  <a:lnTo>
                    <a:pt x="702" y="1810"/>
                  </a:lnTo>
                  <a:lnTo>
                    <a:pt x="718" y="1805"/>
                  </a:lnTo>
                  <a:lnTo>
                    <a:pt x="732" y="1798"/>
                  </a:lnTo>
                  <a:lnTo>
                    <a:pt x="743" y="1792"/>
                  </a:lnTo>
                  <a:lnTo>
                    <a:pt x="746" y="1789"/>
                  </a:lnTo>
                  <a:lnTo>
                    <a:pt x="748" y="1786"/>
                  </a:lnTo>
                  <a:lnTo>
                    <a:pt x="748" y="1786"/>
                  </a:lnTo>
                  <a:lnTo>
                    <a:pt x="750" y="1781"/>
                  </a:lnTo>
                  <a:lnTo>
                    <a:pt x="751" y="1777"/>
                  </a:lnTo>
                  <a:lnTo>
                    <a:pt x="751" y="1767"/>
                  </a:lnTo>
                  <a:lnTo>
                    <a:pt x="750" y="1758"/>
                  </a:lnTo>
                  <a:lnTo>
                    <a:pt x="748" y="1748"/>
                  </a:lnTo>
                  <a:lnTo>
                    <a:pt x="741" y="1730"/>
                  </a:lnTo>
                  <a:lnTo>
                    <a:pt x="738" y="1721"/>
                  </a:lnTo>
                  <a:lnTo>
                    <a:pt x="736" y="1714"/>
                  </a:lnTo>
                  <a:lnTo>
                    <a:pt x="736" y="1714"/>
                  </a:lnTo>
                  <a:lnTo>
                    <a:pt x="729" y="1714"/>
                  </a:lnTo>
                  <a:lnTo>
                    <a:pt x="729" y="1714"/>
                  </a:lnTo>
                  <a:close/>
                  <a:moveTo>
                    <a:pt x="274" y="1773"/>
                  </a:moveTo>
                  <a:lnTo>
                    <a:pt x="274" y="1773"/>
                  </a:lnTo>
                  <a:lnTo>
                    <a:pt x="249" y="1784"/>
                  </a:lnTo>
                  <a:lnTo>
                    <a:pt x="228" y="1794"/>
                  </a:lnTo>
                  <a:lnTo>
                    <a:pt x="185" y="1818"/>
                  </a:lnTo>
                  <a:lnTo>
                    <a:pt x="185" y="1818"/>
                  </a:lnTo>
                  <a:lnTo>
                    <a:pt x="156" y="1835"/>
                  </a:lnTo>
                  <a:lnTo>
                    <a:pt x="131" y="1850"/>
                  </a:lnTo>
                  <a:lnTo>
                    <a:pt x="120" y="1858"/>
                  </a:lnTo>
                  <a:lnTo>
                    <a:pt x="109" y="1868"/>
                  </a:lnTo>
                  <a:lnTo>
                    <a:pt x="97" y="1879"/>
                  </a:lnTo>
                  <a:lnTo>
                    <a:pt x="84" y="1892"/>
                  </a:lnTo>
                  <a:lnTo>
                    <a:pt x="84" y="1892"/>
                  </a:lnTo>
                  <a:lnTo>
                    <a:pt x="71" y="1904"/>
                  </a:lnTo>
                  <a:lnTo>
                    <a:pt x="57" y="1920"/>
                  </a:lnTo>
                  <a:lnTo>
                    <a:pt x="52" y="1929"/>
                  </a:lnTo>
                  <a:lnTo>
                    <a:pt x="48" y="1938"/>
                  </a:lnTo>
                  <a:lnTo>
                    <a:pt x="46" y="1945"/>
                  </a:lnTo>
                  <a:lnTo>
                    <a:pt x="45" y="1949"/>
                  </a:lnTo>
                  <a:lnTo>
                    <a:pt x="45" y="1953"/>
                  </a:lnTo>
                  <a:lnTo>
                    <a:pt x="45" y="1953"/>
                  </a:lnTo>
                  <a:lnTo>
                    <a:pt x="47" y="1958"/>
                  </a:lnTo>
                  <a:lnTo>
                    <a:pt x="49" y="1963"/>
                  </a:lnTo>
                  <a:lnTo>
                    <a:pt x="52" y="1968"/>
                  </a:lnTo>
                  <a:lnTo>
                    <a:pt x="57" y="1973"/>
                  </a:lnTo>
                  <a:lnTo>
                    <a:pt x="68" y="1980"/>
                  </a:lnTo>
                  <a:lnTo>
                    <a:pt x="81" y="1988"/>
                  </a:lnTo>
                  <a:lnTo>
                    <a:pt x="96" y="1994"/>
                  </a:lnTo>
                  <a:lnTo>
                    <a:pt x="110" y="2001"/>
                  </a:lnTo>
                  <a:lnTo>
                    <a:pt x="133" y="2009"/>
                  </a:lnTo>
                  <a:lnTo>
                    <a:pt x="133" y="2009"/>
                  </a:lnTo>
                  <a:lnTo>
                    <a:pt x="163" y="2020"/>
                  </a:lnTo>
                  <a:lnTo>
                    <a:pt x="196" y="2031"/>
                  </a:lnTo>
                  <a:lnTo>
                    <a:pt x="227" y="2039"/>
                  </a:lnTo>
                  <a:lnTo>
                    <a:pt x="260" y="2048"/>
                  </a:lnTo>
                  <a:lnTo>
                    <a:pt x="293" y="2055"/>
                  </a:lnTo>
                  <a:lnTo>
                    <a:pt x="327" y="2062"/>
                  </a:lnTo>
                  <a:lnTo>
                    <a:pt x="362" y="2066"/>
                  </a:lnTo>
                  <a:lnTo>
                    <a:pt x="397" y="2070"/>
                  </a:lnTo>
                  <a:lnTo>
                    <a:pt x="397" y="2070"/>
                  </a:lnTo>
                  <a:lnTo>
                    <a:pt x="425" y="2073"/>
                  </a:lnTo>
                  <a:lnTo>
                    <a:pt x="449" y="2074"/>
                  </a:lnTo>
                  <a:lnTo>
                    <a:pt x="472" y="2073"/>
                  </a:lnTo>
                  <a:lnTo>
                    <a:pt x="494" y="2071"/>
                  </a:lnTo>
                  <a:lnTo>
                    <a:pt x="537" y="2067"/>
                  </a:lnTo>
                  <a:lnTo>
                    <a:pt x="562" y="2066"/>
                  </a:lnTo>
                  <a:lnTo>
                    <a:pt x="589" y="2066"/>
                  </a:lnTo>
                  <a:lnTo>
                    <a:pt x="589" y="2066"/>
                  </a:lnTo>
                  <a:lnTo>
                    <a:pt x="624" y="2065"/>
                  </a:lnTo>
                  <a:lnTo>
                    <a:pt x="657" y="2064"/>
                  </a:lnTo>
                  <a:lnTo>
                    <a:pt x="690" y="2061"/>
                  </a:lnTo>
                  <a:lnTo>
                    <a:pt x="723" y="2056"/>
                  </a:lnTo>
                  <a:lnTo>
                    <a:pt x="723" y="2056"/>
                  </a:lnTo>
                  <a:lnTo>
                    <a:pt x="784" y="2047"/>
                  </a:lnTo>
                  <a:lnTo>
                    <a:pt x="812" y="2041"/>
                  </a:lnTo>
                  <a:lnTo>
                    <a:pt x="839" y="2036"/>
                  </a:lnTo>
                  <a:lnTo>
                    <a:pt x="865" y="2030"/>
                  </a:lnTo>
                  <a:lnTo>
                    <a:pt x="890" y="2022"/>
                  </a:lnTo>
                  <a:lnTo>
                    <a:pt x="915" y="2014"/>
                  </a:lnTo>
                  <a:lnTo>
                    <a:pt x="940" y="2004"/>
                  </a:lnTo>
                  <a:lnTo>
                    <a:pt x="940" y="2004"/>
                  </a:lnTo>
                  <a:lnTo>
                    <a:pt x="969" y="1992"/>
                  </a:lnTo>
                  <a:lnTo>
                    <a:pt x="994" y="1978"/>
                  </a:lnTo>
                  <a:lnTo>
                    <a:pt x="1007" y="1971"/>
                  </a:lnTo>
                  <a:lnTo>
                    <a:pt x="1019" y="1963"/>
                  </a:lnTo>
                  <a:lnTo>
                    <a:pt x="1029" y="1955"/>
                  </a:lnTo>
                  <a:lnTo>
                    <a:pt x="1038" y="1945"/>
                  </a:lnTo>
                  <a:lnTo>
                    <a:pt x="1038" y="1945"/>
                  </a:lnTo>
                  <a:lnTo>
                    <a:pt x="1031" y="1931"/>
                  </a:lnTo>
                  <a:lnTo>
                    <a:pt x="1023" y="1918"/>
                  </a:lnTo>
                  <a:lnTo>
                    <a:pt x="1014" y="1907"/>
                  </a:lnTo>
                  <a:lnTo>
                    <a:pt x="1004" y="1895"/>
                  </a:lnTo>
                  <a:lnTo>
                    <a:pt x="993" y="1884"/>
                  </a:lnTo>
                  <a:lnTo>
                    <a:pt x="981" y="1873"/>
                  </a:lnTo>
                  <a:lnTo>
                    <a:pt x="958" y="1854"/>
                  </a:lnTo>
                  <a:lnTo>
                    <a:pt x="933" y="1837"/>
                  </a:lnTo>
                  <a:lnTo>
                    <a:pt x="909" y="1820"/>
                  </a:lnTo>
                  <a:lnTo>
                    <a:pt x="883" y="1802"/>
                  </a:lnTo>
                  <a:lnTo>
                    <a:pt x="859" y="1783"/>
                  </a:lnTo>
                  <a:lnTo>
                    <a:pt x="859" y="1783"/>
                  </a:lnTo>
                  <a:lnTo>
                    <a:pt x="849" y="1781"/>
                  </a:lnTo>
                  <a:lnTo>
                    <a:pt x="838" y="1779"/>
                  </a:lnTo>
                  <a:lnTo>
                    <a:pt x="820" y="1773"/>
                  </a:lnTo>
                  <a:lnTo>
                    <a:pt x="801" y="1767"/>
                  </a:lnTo>
                  <a:lnTo>
                    <a:pt x="791" y="1765"/>
                  </a:lnTo>
                  <a:lnTo>
                    <a:pt x="780" y="1763"/>
                  </a:lnTo>
                  <a:lnTo>
                    <a:pt x="780" y="1763"/>
                  </a:lnTo>
                  <a:lnTo>
                    <a:pt x="779" y="1770"/>
                  </a:lnTo>
                  <a:lnTo>
                    <a:pt x="779" y="1775"/>
                  </a:lnTo>
                  <a:lnTo>
                    <a:pt x="782" y="1791"/>
                  </a:lnTo>
                  <a:lnTo>
                    <a:pt x="782" y="1791"/>
                  </a:lnTo>
                  <a:lnTo>
                    <a:pt x="765" y="1802"/>
                  </a:lnTo>
                  <a:lnTo>
                    <a:pt x="747" y="1811"/>
                  </a:lnTo>
                  <a:lnTo>
                    <a:pt x="727" y="1821"/>
                  </a:lnTo>
                  <a:lnTo>
                    <a:pt x="706" y="1828"/>
                  </a:lnTo>
                  <a:lnTo>
                    <a:pt x="684" y="1836"/>
                  </a:lnTo>
                  <a:lnTo>
                    <a:pt x="661" y="1841"/>
                  </a:lnTo>
                  <a:lnTo>
                    <a:pt x="639" y="1847"/>
                  </a:lnTo>
                  <a:lnTo>
                    <a:pt x="615" y="1850"/>
                  </a:lnTo>
                  <a:lnTo>
                    <a:pt x="615" y="1850"/>
                  </a:lnTo>
                  <a:lnTo>
                    <a:pt x="598" y="1851"/>
                  </a:lnTo>
                  <a:lnTo>
                    <a:pt x="582" y="1851"/>
                  </a:lnTo>
                  <a:lnTo>
                    <a:pt x="566" y="1851"/>
                  </a:lnTo>
                  <a:lnTo>
                    <a:pt x="550" y="1849"/>
                  </a:lnTo>
                  <a:lnTo>
                    <a:pt x="519" y="1846"/>
                  </a:lnTo>
                  <a:lnTo>
                    <a:pt x="490" y="1842"/>
                  </a:lnTo>
                  <a:lnTo>
                    <a:pt x="490" y="1842"/>
                  </a:lnTo>
                  <a:lnTo>
                    <a:pt x="442" y="1838"/>
                  </a:lnTo>
                  <a:lnTo>
                    <a:pt x="420" y="1836"/>
                  </a:lnTo>
                  <a:lnTo>
                    <a:pt x="399" y="1833"/>
                  </a:lnTo>
                  <a:lnTo>
                    <a:pt x="379" y="1827"/>
                  </a:lnTo>
                  <a:lnTo>
                    <a:pt x="360" y="1821"/>
                  </a:lnTo>
                  <a:lnTo>
                    <a:pt x="352" y="1817"/>
                  </a:lnTo>
                  <a:lnTo>
                    <a:pt x="343" y="1812"/>
                  </a:lnTo>
                  <a:lnTo>
                    <a:pt x="336" y="1807"/>
                  </a:lnTo>
                  <a:lnTo>
                    <a:pt x="327" y="1801"/>
                  </a:lnTo>
                  <a:lnTo>
                    <a:pt x="327" y="1801"/>
                  </a:lnTo>
                  <a:lnTo>
                    <a:pt x="327" y="1796"/>
                  </a:lnTo>
                  <a:lnTo>
                    <a:pt x="328" y="1792"/>
                  </a:lnTo>
                  <a:lnTo>
                    <a:pt x="333" y="1778"/>
                  </a:lnTo>
                  <a:lnTo>
                    <a:pt x="334" y="1772"/>
                  </a:lnTo>
                  <a:lnTo>
                    <a:pt x="334" y="1764"/>
                  </a:lnTo>
                  <a:lnTo>
                    <a:pt x="332" y="1758"/>
                  </a:lnTo>
                  <a:lnTo>
                    <a:pt x="330" y="1756"/>
                  </a:lnTo>
                  <a:lnTo>
                    <a:pt x="327" y="1753"/>
                  </a:lnTo>
                  <a:lnTo>
                    <a:pt x="327" y="1753"/>
                  </a:lnTo>
                  <a:lnTo>
                    <a:pt x="318" y="1758"/>
                  </a:lnTo>
                  <a:lnTo>
                    <a:pt x="304" y="1762"/>
                  </a:lnTo>
                  <a:lnTo>
                    <a:pt x="289" y="1767"/>
                  </a:lnTo>
                  <a:lnTo>
                    <a:pt x="274" y="1773"/>
                  </a:lnTo>
                  <a:lnTo>
                    <a:pt x="274" y="177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Freeform 170"/>
            <p:cNvSpPr/>
            <p:nvPr/>
          </p:nvSpPr>
          <p:spPr bwMode="auto">
            <a:xfrm>
              <a:off x="2470151" y="2649538"/>
              <a:ext cx="23813" cy="25400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1"/>
                </a:cxn>
                <a:cxn ang="0">
                  <a:pos x="40" y="7"/>
                </a:cxn>
                <a:cxn ang="0">
                  <a:pos x="43" y="14"/>
                </a:cxn>
                <a:cxn ang="0">
                  <a:pos x="45" y="19"/>
                </a:cxn>
                <a:cxn ang="0">
                  <a:pos x="45" y="25"/>
                </a:cxn>
                <a:cxn ang="0">
                  <a:pos x="43" y="31"/>
                </a:cxn>
                <a:cxn ang="0">
                  <a:pos x="41" y="35"/>
                </a:cxn>
                <a:cxn ang="0">
                  <a:pos x="38" y="39"/>
                </a:cxn>
                <a:cxn ang="0">
                  <a:pos x="33" y="43"/>
                </a:cxn>
                <a:cxn ang="0">
                  <a:pos x="28" y="46"/>
                </a:cxn>
                <a:cxn ang="0">
                  <a:pos x="23" y="48"/>
                </a:cxn>
                <a:cxn ang="0">
                  <a:pos x="18" y="48"/>
                </a:cxn>
                <a:cxn ang="0">
                  <a:pos x="13" y="47"/>
                </a:cxn>
                <a:cxn ang="0">
                  <a:pos x="9" y="46"/>
                </a:cxn>
                <a:cxn ang="0">
                  <a:pos x="6" y="42"/>
                </a:cxn>
                <a:cxn ang="0">
                  <a:pos x="2" y="37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22"/>
                </a:cxn>
                <a:cxn ang="0">
                  <a:pos x="2" y="16"/>
                </a:cxn>
                <a:cxn ang="0">
                  <a:pos x="6" y="10"/>
                </a:cxn>
                <a:cxn ang="0">
                  <a:pos x="10" y="6"/>
                </a:cxn>
                <a:cxn ang="0">
                  <a:pos x="16" y="3"/>
                </a:cxn>
                <a:cxn ang="0">
                  <a:pos x="22" y="1"/>
                </a:cxn>
                <a:cxn ang="0">
                  <a:pos x="28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45" h="48">
                  <a:moveTo>
                    <a:pt x="34" y="1"/>
                  </a:moveTo>
                  <a:lnTo>
                    <a:pt x="34" y="1"/>
                  </a:lnTo>
                  <a:lnTo>
                    <a:pt x="40" y="7"/>
                  </a:lnTo>
                  <a:lnTo>
                    <a:pt x="43" y="14"/>
                  </a:lnTo>
                  <a:lnTo>
                    <a:pt x="45" y="19"/>
                  </a:lnTo>
                  <a:lnTo>
                    <a:pt x="45" y="25"/>
                  </a:lnTo>
                  <a:lnTo>
                    <a:pt x="43" y="31"/>
                  </a:lnTo>
                  <a:lnTo>
                    <a:pt x="41" y="35"/>
                  </a:lnTo>
                  <a:lnTo>
                    <a:pt x="38" y="39"/>
                  </a:lnTo>
                  <a:lnTo>
                    <a:pt x="33" y="43"/>
                  </a:lnTo>
                  <a:lnTo>
                    <a:pt x="28" y="46"/>
                  </a:lnTo>
                  <a:lnTo>
                    <a:pt x="23" y="48"/>
                  </a:lnTo>
                  <a:lnTo>
                    <a:pt x="18" y="48"/>
                  </a:lnTo>
                  <a:lnTo>
                    <a:pt x="13" y="47"/>
                  </a:lnTo>
                  <a:lnTo>
                    <a:pt x="9" y="46"/>
                  </a:lnTo>
                  <a:lnTo>
                    <a:pt x="6" y="42"/>
                  </a:lnTo>
                  <a:lnTo>
                    <a:pt x="2" y="3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" name="TextBox 41"/>
          <p:cNvSpPr txBox="1"/>
          <p:nvPr/>
        </p:nvSpPr>
        <p:spPr>
          <a:xfrm>
            <a:off x="601980" y="873125"/>
            <a:ext cx="5770880" cy="3303905"/>
          </a:xfrm>
          <a:prstGeom prst="rect">
            <a:avLst/>
          </a:prstGeom>
          <a:noFill/>
        </p:spPr>
        <p:txBody>
          <a:bodyPr wrap="square" lIns="60926" tIns="30464" rIns="60926" bIns="30464" rtlCol="0">
            <a:spAutoFit/>
          </a:bodyPr>
          <a:lstStyle/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“乌托邦”一词，最早出现在１８９８年 我国近代启蒙思想家、著名翻译家严复 用文言文翻译出版英国生物学家托马斯·亨利·赫胥黎 的 《天演论》上卷中，该书总计１８篇导言，其中的第８篇导言的标题就是 “乌托邦”。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其实， 《天演论》的论述并没有使用 “乌托邦”一词，书中讲到古今 “众善皆备、富强平等的理想国家治理图案”时，原文采用的 是 “地 上 乐 土，真 实 的 伊 甸 园” 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宋体" panose="02010600030101010101" pitchFamily="2" charset="-122"/>
                <a:sym typeface="Arial" panose="020B0604020202020204" pitchFamily="34" charset="0"/>
              </a:rPr>
              <a:t>（ａｎ　ｅａｒｔｈｌｙ　ｐａｒａｄｉｓｅ，ａ　ｔｒｕｅ　ｇａｒｄｅｎ　ｏｆＥｄｅｎ）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这一描述，严复把它改译为 “乌托邦”。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" y="45720"/>
            <a:ext cx="3213100" cy="1038225"/>
          </a:xfrm>
          <a:prstGeom prst="rect">
            <a:avLst/>
          </a:prstGeom>
        </p:spPr>
      </p:pic>
    </p:spTree>
  </p:cSld>
  <p:clrMapOvr>
    <a:masterClrMapping/>
  </p:clrMapOvr>
  <p:transition advClick="0" advTm="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lum bright="-80000" contrast="100000"/>
          </a:blip>
          <a:stretch>
            <a:fillRect/>
          </a:stretch>
        </p:blipFill>
        <p:spPr>
          <a:xfrm>
            <a:off x="1187624" y="1084004"/>
            <a:ext cx="4662008" cy="3103494"/>
          </a:xfrm>
          <a:prstGeom prst="rect">
            <a:avLst/>
          </a:prstGeom>
        </p:spPr>
      </p:pic>
      <p:grpSp>
        <p:nvGrpSpPr>
          <p:cNvPr id="2" name="组合 3"/>
          <p:cNvGrpSpPr/>
          <p:nvPr/>
        </p:nvGrpSpPr>
        <p:grpSpPr>
          <a:xfrm flipH="1">
            <a:off x="6372200" y="1819623"/>
            <a:ext cx="1440160" cy="2367875"/>
            <a:chOff x="2105026" y="2144713"/>
            <a:chExt cx="941388" cy="11064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" name="Freeform 167"/>
            <p:cNvSpPr>
              <a:spLocks noEditPoints="1"/>
            </p:cNvSpPr>
            <p:nvPr/>
          </p:nvSpPr>
          <p:spPr bwMode="auto">
            <a:xfrm>
              <a:off x="2139951" y="2506663"/>
              <a:ext cx="65088" cy="57150"/>
            </a:xfrm>
            <a:custGeom>
              <a:avLst/>
              <a:gdLst/>
              <a:ahLst/>
              <a:cxnLst>
                <a:cxn ang="0">
                  <a:pos x="11" y="13"/>
                </a:cxn>
                <a:cxn ang="0">
                  <a:pos x="16" y="14"/>
                </a:cxn>
                <a:cxn ang="0">
                  <a:pos x="20" y="12"/>
                </a:cxn>
                <a:cxn ang="0">
                  <a:pos x="28" y="3"/>
                </a:cxn>
                <a:cxn ang="0">
                  <a:pos x="36" y="1"/>
                </a:cxn>
                <a:cxn ang="0">
                  <a:pos x="54" y="1"/>
                </a:cxn>
                <a:cxn ang="0">
                  <a:pos x="70" y="3"/>
                </a:cxn>
                <a:cxn ang="0">
                  <a:pos x="86" y="10"/>
                </a:cxn>
                <a:cxn ang="0">
                  <a:pos x="101" y="18"/>
                </a:cxn>
                <a:cxn ang="0">
                  <a:pos x="112" y="28"/>
                </a:cxn>
                <a:cxn ang="0">
                  <a:pos x="121" y="41"/>
                </a:cxn>
                <a:cxn ang="0">
                  <a:pos x="124" y="55"/>
                </a:cxn>
                <a:cxn ang="0">
                  <a:pos x="124" y="62"/>
                </a:cxn>
                <a:cxn ang="0">
                  <a:pos x="120" y="75"/>
                </a:cxn>
                <a:cxn ang="0">
                  <a:pos x="110" y="86"/>
                </a:cxn>
                <a:cxn ang="0">
                  <a:pos x="97" y="96"/>
                </a:cxn>
                <a:cxn ang="0">
                  <a:pos x="81" y="103"/>
                </a:cxn>
                <a:cxn ang="0">
                  <a:pos x="64" y="107"/>
                </a:cxn>
                <a:cxn ang="0">
                  <a:pos x="47" y="107"/>
                </a:cxn>
                <a:cxn ang="0">
                  <a:pos x="32" y="103"/>
                </a:cxn>
                <a:cxn ang="0">
                  <a:pos x="18" y="94"/>
                </a:cxn>
                <a:cxn ang="0">
                  <a:pos x="11" y="83"/>
                </a:cxn>
                <a:cxn ang="0">
                  <a:pos x="2" y="64"/>
                </a:cxn>
                <a:cxn ang="0">
                  <a:pos x="1" y="45"/>
                </a:cxn>
                <a:cxn ang="0">
                  <a:pos x="6" y="23"/>
                </a:cxn>
                <a:cxn ang="0">
                  <a:pos x="11" y="13"/>
                </a:cxn>
                <a:cxn ang="0">
                  <a:pos x="58" y="87"/>
                </a:cxn>
                <a:cxn ang="0">
                  <a:pos x="74" y="83"/>
                </a:cxn>
                <a:cxn ang="0">
                  <a:pos x="85" y="75"/>
                </a:cxn>
                <a:cxn ang="0">
                  <a:pos x="91" y="64"/>
                </a:cxn>
                <a:cxn ang="0">
                  <a:pos x="92" y="52"/>
                </a:cxn>
                <a:cxn ang="0">
                  <a:pos x="88" y="42"/>
                </a:cxn>
                <a:cxn ang="0">
                  <a:pos x="79" y="32"/>
                </a:cxn>
                <a:cxn ang="0">
                  <a:pos x="66" y="27"/>
                </a:cxn>
                <a:cxn ang="0">
                  <a:pos x="50" y="27"/>
                </a:cxn>
                <a:cxn ang="0">
                  <a:pos x="43" y="30"/>
                </a:cxn>
                <a:cxn ang="0">
                  <a:pos x="33" y="37"/>
                </a:cxn>
                <a:cxn ang="0">
                  <a:pos x="28" y="46"/>
                </a:cxn>
                <a:cxn ang="0">
                  <a:pos x="27" y="57"/>
                </a:cxn>
                <a:cxn ang="0">
                  <a:pos x="30" y="66"/>
                </a:cxn>
                <a:cxn ang="0">
                  <a:pos x="35" y="75"/>
                </a:cxn>
                <a:cxn ang="0">
                  <a:pos x="43" y="82"/>
                </a:cxn>
                <a:cxn ang="0">
                  <a:pos x="52" y="86"/>
                </a:cxn>
                <a:cxn ang="0">
                  <a:pos x="58" y="87"/>
                </a:cxn>
              </a:cxnLst>
              <a:rect l="0" t="0" r="r" b="b"/>
              <a:pathLst>
                <a:path w="124" h="108">
                  <a:moveTo>
                    <a:pt x="11" y="13"/>
                  </a:moveTo>
                  <a:lnTo>
                    <a:pt x="11" y="13"/>
                  </a:lnTo>
                  <a:lnTo>
                    <a:pt x="13" y="14"/>
                  </a:lnTo>
                  <a:lnTo>
                    <a:pt x="16" y="14"/>
                  </a:lnTo>
                  <a:lnTo>
                    <a:pt x="18" y="13"/>
                  </a:lnTo>
                  <a:lnTo>
                    <a:pt x="20" y="12"/>
                  </a:lnTo>
                  <a:lnTo>
                    <a:pt x="25" y="7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54" y="1"/>
                  </a:lnTo>
                  <a:lnTo>
                    <a:pt x="61" y="2"/>
                  </a:lnTo>
                  <a:lnTo>
                    <a:pt x="70" y="3"/>
                  </a:lnTo>
                  <a:lnTo>
                    <a:pt x="78" y="6"/>
                  </a:lnTo>
                  <a:lnTo>
                    <a:pt x="86" y="10"/>
                  </a:lnTo>
                  <a:lnTo>
                    <a:pt x="93" y="13"/>
                  </a:lnTo>
                  <a:lnTo>
                    <a:pt x="101" y="18"/>
                  </a:lnTo>
                  <a:lnTo>
                    <a:pt x="107" y="22"/>
                  </a:lnTo>
                  <a:lnTo>
                    <a:pt x="112" y="28"/>
                  </a:lnTo>
                  <a:lnTo>
                    <a:pt x="117" y="34"/>
                  </a:lnTo>
                  <a:lnTo>
                    <a:pt x="121" y="41"/>
                  </a:lnTo>
                  <a:lnTo>
                    <a:pt x="123" y="47"/>
                  </a:lnTo>
                  <a:lnTo>
                    <a:pt x="124" y="55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2" y="68"/>
                  </a:lnTo>
                  <a:lnTo>
                    <a:pt x="120" y="75"/>
                  </a:lnTo>
                  <a:lnTo>
                    <a:pt x="116" y="80"/>
                  </a:lnTo>
                  <a:lnTo>
                    <a:pt x="110" y="86"/>
                  </a:lnTo>
                  <a:lnTo>
                    <a:pt x="104" y="91"/>
                  </a:lnTo>
                  <a:lnTo>
                    <a:pt x="97" y="96"/>
                  </a:lnTo>
                  <a:lnTo>
                    <a:pt x="90" y="100"/>
                  </a:lnTo>
                  <a:lnTo>
                    <a:pt x="81" y="103"/>
                  </a:lnTo>
                  <a:lnTo>
                    <a:pt x="73" y="106"/>
                  </a:lnTo>
                  <a:lnTo>
                    <a:pt x="64" y="107"/>
                  </a:lnTo>
                  <a:lnTo>
                    <a:pt x="56" y="108"/>
                  </a:lnTo>
                  <a:lnTo>
                    <a:pt x="47" y="107"/>
                  </a:lnTo>
                  <a:lnTo>
                    <a:pt x="40" y="106"/>
                  </a:lnTo>
                  <a:lnTo>
                    <a:pt x="32" y="103"/>
                  </a:lnTo>
                  <a:lnTo>
                    <a:pt x="25" y="100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11" y="83"/>
                  </a:lnTo>
                  <a:lnTo>
                    <a:pt x="5" y="74"/>
                  </a:lnTo>
                  <a:lnTo>
                    <a:pt x="2" y="64"/>
                  </a:lnTo>
                  <a:lnTo>
                    <a:pt x="0" y="55"/>
                  </a:lnTo>
                  <a:lnTo>
                    <a:pt x="1" y="45"/>
                  </a:lnTo>
                  <a:lnTo>
                    <a:pt x="3" y="34"/>
                  </a:lnTo>
                  <a:lnTo>
                    <a:pt x="6" y="23"/>
                  </a:lnTo>
                  <a:lnTo>
                    <a:pt x="11" y="13"/>
                  </a:lnTo>
                  <a:lnTo>
                    <a:pt x="11" y="13"/>
                  </a:lnTo>
                  <a:close/>
                  <a:moveTo>
                    <a:pt x="58" y="87"/>
                  </a:moveTo>
                  <a:lnTo>
                    <a:pt x="58" y="87"/>
                  </a:lnTo>
                  <a:lnTo>
                    <a:pt x="66" y="86"/>
                  </a:lnTo>
                  <a:lnTo>
                    <a:pt x="74" y="83"/>
                  </a:lnTo>
                  <a:lnTo>
                    <a:pt x="80" y="79"/>
                  </a:lnTo>
                  <a:lnTo>
                    <a:pt x="85" y="75"/>
                  </a:lnTo>
                  <a:lnTo>
                    <a:pt x="89" y="70"/>
                  </a:lnTo>
                  <a:lnTo>
                    <a:pt x="91" y="64"/>
                  </a:lnTo>
                  <a:lnTo>
                    <a:pt x="92" y="59"/>
                  </a:lnTo>
                  <a:lnTo>
                    <a:pt x="92" y="52"/>
                  </a:lnTo>
                  <a:lnTo>
                    <a:pt x="90" y="47"/>
                  </a:lnTo>
                  <a:lnTo>
                    <a:pt x="88" y="42"/>
                  </a:lnTo>
                  <a:lnTo>
                    <a:pt x="84" y="36"/>
                  </a:lnTo>
                  <a:lnTo>
                    <a:pt x="79" y="32"/>
                  </a:lnTo>
                  <a:lnTo>
                    <a:pt x="74" y="29"/>
                  </a:lnTo>
                  <a:lnTo>
                    <a:pt x="66" y="27"/>
                  </a:lnTo>
                  <a:lnTo>
                    <a:pt x="59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43" y="30"/>
                  </a:lnTo>
                  <a:lnTo>
                    <a:pt x="37" y="33"/>
                  </a:lnTo>
                  <a:lnTo>
                    <a:pt x="33" y="37"/>
                  </a:lnTo>
                  <a:lnTo>
                    <a:pt x="30" y="42"/>
                  </a:lnTo>
                  <a:lnTo>
                    <a:pt x="28" y="46"/>
                  </a:lnTo>
                  <a:lnTo>
                    <a:pt x="27" y="51"/>
                  </a:lnTo>
                  <a:lnTo>
                    <a:pt x="27" y="57"/>
                  </a:lnTo>
                  <a:lnTo>
                    <a:pt x="28" y="62"/>
                  </a:lnTo>
                  <a:lnTo>
                    <a:pt x="30" y="66"/>
                  </a:lnTo>
                  <a:lnTo>
                    <a:pt x="32" y="71"/>
                  </a:lnTo>
                  <a:lnTo>
                    <a:pt x="35" y="75"/>
                  </a:lnTo>
                  <a:lnTo>
                    <a:pt x="39" y="79"/>
                  </a:lnTo>
                  <a:lnTo>
                    <a:pt x="43" y="82"/>
                  </a:lnTo>
                  <a:lnTo>
                    <a:pt x="48" y="85"/>
                  </a:lnTo>
                  <a:lnTo>
                    <a:pt x="52" y="86"/>
                  </a:lnTo>
                  <a:lnTo>
                    <a:pt x="58" y="87"/>
                  </a:lnTo>
                  <a:lnTo>
                    <a:pt x="58" y="8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Freeform 168"/>
            <p:cNvSpPr>
              <a:spLocks noEditPoints="1"/>
            </p:cNvSpPr>
            <p:nvPr/>
          </p:nvSpPr>
          <p:spPr bwMode="auto">
            <a:xfrm>
              <a:off x="2105026" y="2144713"/>
              <a:ext cx="941388" cy="1106488"/>
            </a:xfrm>
            <a:custGeom>
              <a:avLst/>
              <a:gdLst/>
              <a:ahLst/>
              <a:cxnLst>
                <a:cxn ang="0">
                  <a:pos x="67" y="2002"/>
                </a:cxn>
                <a:cxn ang="0">
                  <a:pos x="421" y="1636"/>
                </a:cxn>
                <a:cxn ang="0">
                  <a:pos x="63" y="638"/>
                </a:cxn>
                <a:cxn ang="0">
                  <a:pos x="1053" y="22"/>
                </a:cxn>
                <a:cxn ang="0">
                  <a:pos x="1776" y="538"/>
                </a:cxn>
                <a:cxn ang="0">
                  <a:pos x="1375" y="898"/>
                </a:cxn>
                <a:cxn ang="0">
                  <a:pos x="826" y="761"/>
                </a:cxn>
                <a:cxn ang="0">
                  <a:pos x="290" y="959"/>
                </a:cxn>
                <a:cxn ang="0">
                  <a:pos x="765" y="1727"/>
                </a:cxn>
                <a:cxn ang="0">
                  <a:pos x="638" y="986"/>
                </a:cxn>
                <a:cxn ang="0">
                  <a:pos x="960" y="1183"/>
                </a:cxn>
                <a:cxn ang="0">
                  <a:pos x="1204" y="1031"/>
                </a:cxn>
                <a:cxn ang="0">
                  <a:pos x="1232" y="1305"/>
                </a:cxn>
                <a:cxn ang="0">
                  <a:pos x="26" y="764"/>
                </a:cxn>
                <a:cxn ang="0">
                  <a:pos x="109" y="651"/>
                </a:cxn>
                <a:cxn ang="0">
                  <a:pos x="996" y="67"/>
                </a:cxn>
                <a:cxn ang="0">
                  <a:pos x="1412" y="259"/>
                </a:cxn>
                <a:cxn ang="0">
                  <a:pos x="866" y="650"/>
                </a:cxn>
                <a:cxn ang="0">
                  <a:pos x="1693" y="433"/>
                </a:cxn>
                <a:cxn ang="0">
                  <a:pos x="919" y="332"/>
                </a:cxn>
                <a:cxn ang="0">
                  <a:pos x="204" y="642"/>
                </a:cxn>
                <a:cxn ang="0">
                  <a:pos x="942" y="387"/>
                </a:cxn>
                <a:cxn ang="0">
                  <a:pos x="419" y="563"/>
                </a:cxn>
                <a:cxn ang="0">
                  <a:pos x="1737" y="562"/>
                </a:cxn>
                <a:cxn ang="0">
                  <a:pos x="881" y="477"/>
                </a:cxn>
                <a:cxn ang="0">
                  <a:pos x="342" y="732"/>
                </a:cxn>
                <a:cxn ang="0">
                  <a:pos x="1381" y="500"/>
                </a:cxn>
                <a:cxn ang="0">
                  <a:pos x="1324" y="691"/>
                </a:cxn>
                <a:cxn ang="0">
                  <a:pos x="1201" y="668"/>
                </a:cxn>
                <a:cxn ang="0">
                  <a:pos x="1480" y="799"/>
                </a:cxn>
                <a:cxn ang="0">
                  <a:pos x="1387" y="676"/>
                </a:cxn>
                <a:cxn ang="0">
                  <a:pos x="856" y="893"/>
                </a:cxn>
                <a:cxn ang="0">
                  <a:pos x="600" y="1612"/>
                </a:cxn>
                <a:cxn ang="0">
                  <a:pos x="192" y="860"/>
                </a:cxn>
                <a:cxn ang="0">
                  <a:pos x="107" y="930"/>
                </a:cxn>
                <a:cxn ang="0">
                  <a:pos x="419" y="1514"/>
                </a:cxn>
                <a:cxn ang="0">
                  <a:pos x="155" y="872"/>
                </a:cxn>
                <a:cxn ang="0">
                  <a:pos x="714" y="917"/>
                </a:cxn>
                <a:cxn ang="0">
                  <a:pos x="954" y="1417"/>
                </a:cxn>
                <a:cxn ang="0">
                  <a:pos x="920" y="1339"/>
                </a:cxn>
                <a:cxn ang="0">
                  <a:pos x="889" y="1232"/>
                </a:cxn>
                <a:cxn ang="0">
                  <a:pos x="824" y="1188"/>
                </a:cxn>
                <a:cxn ang="0">
                  <a:pos x="813" y="1092"/>
                </a:cxn>
                <a:cxn ang="0">
                  <a:pos x="744" y="1053"/>
                </a:cxn>
                <a:cxn ang="0">
                  <a:pos x="1226" y="1052"/>
                </a:cxn>
                <a:cxn ang="0">
                  <a:pos x="1064" y="1140"/>
                </a:cxn>
                <a:cxn ang="0">
                  <a:pos x="1236" y="1093"/>
                </a:cxn>
                <a:cxn ang="0">
                  <a:pos x="1053" y="1427"/>
                </a:cxn>
                <a:cxn ang="0">
                  <a:pos x="1059" y="1288"/>
                </a:cxn>
                <a:cxn ang="0">
                  <a:pos x="1146" y="1237"/>
                </a:cxn>
                <a:cxn ang="0">
                  <a:pos x="1176" y="1487"/>
                </a:cxn>
                <a:cxn ang="0">
                  <a:pos x="1169" y="1592"/>
                </a:cxn>
                <a:cxn ang="0">
                  <a:pos x="875" y="1631"/>
                </a:cxn>
                <a:cxn ang="0">
                  <a:pos x="976" y="1609"/>
                </a:cxn>
                <a:cxn ang="0">
                  <a:pos x="1080" y="1660"/>
                </a:cxn>
                <a:cxn ang="0">
                  <a:pos x="1154" y="1732"/>
                </a:cxn>
                <a:cxn ang="0">
                  <a:pos x="389" y="1680"/>
                </a:cxn>
                <a:cxn ang="0">
                  <a:pos x="610" y="1703"/>
                </a:cxn>
                <a:cxn ang="0">
                  <a:pos x="363" y="1738"/>
                </a:cxn>
                <a:cxn ang="0">
                  <a:pos x="228" y="1794"/>
                </a:cxn>
                <a:cxn ang="0">
                  <a:pos x="690" y="2061"/>
                </a:cxn>
                <a:cxn ang="0">
                  <a:pos x="639" y="1847"/>
                </a:cxn>
              </a:cxnLst>
              <a:rect l="0" t="0" r="r" b="b"/>
              <a:pathLst>
                <a:path w="1779" h="2091">
                  <a:moveTo>
                    <a:pt x="968" y="1829"/>
                  </a:moveTo>
                  <a:lnTo>
                    <a:pt x="968" y="1829"/>
                  </a:lnTo>
                  <a:lnTo>
                    <a:pt x="974" y="1838"/>
                  </a:lnTo>
                  <a:lnTo>
                    <a:pt x="981" y="1844"/>
                  </a:lnTo>
                  <a:lnTo>
                    <a:pt x="998" y="1859"/>
                  </a:lnTo>
                  <a:lnTo>
                    <a:pt x="1015" y="1873"/>
                  </a:lnTo>
                  <a:lnTo>
                    <a:pt x="1031" y="1888"/>
                  </a:lnTo>
                  <a:lnTo>
                    <a:pt x="1038" y="1897"/>
                  </a:lnTo>
                  <a:lnTo>
                    <a:pt x="1045" y="1904"/>
                  </a:lnTo>
                  <a:lnTo>
                    <a:pt x="1051" y="1914"/>
                  </a:lnTo>
                  <a:lnTo>
                    <a:pt x="1056" y="1923"/>
                  </a:lnTo>
                  <a:lnTo>
                    <a:pt x="1060" y="1933"/>
                  </a:lnTo>
                  <a:lnTo>
                    <a:pt x="1063" y="1944"/>
                  </a:lnTo>
                  <a:lnTo>
                    <a:pt x="1064" y="1955"/>
                  </a:lnTo>
                  <a:lnTo>
                    <a:pt x="1063" y="1968"/>
                  </a:lnTo>
                  <a:lnTo>
                    <a:pt x="1063" y="1968"/>
                  </a:lnTo>
                  <a:lnTo>
                    <a:pt x="1031" y="1986"/>
                  </a:lnTo>
                  <a:lnTo>
                    <a:pt x="996" y="2002"/>
                  </a:lnTo>
                  <a:lnTo>
                    <a:pt x="962" y="2018"/>
                  </a:lnTo>
                  <a:lnTo>
                    <a:pt x="927" y="2033"/>
                  </a:lnTo>
                  <a:lnTo>
                    <a:pt x="889" y="2046"/>
                  </a:lnTo>
                  <a:lnTo>
                    <a:pt x="851" y="2058"/>
                  </a:lnTo>
                  <a:lnTo>
                    <a:pt x="810" y="2067"/>
                  </a:lnTo>
                  <a:lnTo>
                    <a:pt x="768" y="2076"/>
                  </a:lnTo>
                  <a:lnTo>
                    <a:pt x="768" y="2076"/>
                  </a:lnTo>
                  <a:lnTo>
                    <a:pt x="684" y="2083"/>
                  </a:lnTo>
                  <a:lnTo>
                    <a:pt x="642" y="2086"/>
                  </a:lnTo>
                  <a:lnTo>
                    <a:pt x="599" y="2089"/>
                  </a:lnTo>
                  <a:lnTo>
                    <a:pt x="557" y="2091"/>
                  </a:lnTo>
                  <a:lnTo>
                    <a:pt x="515" y="2091"/>
                  </a:lnTo>
                  <a:lnTo>
                    <a:pt x="473" y="2091"/>
                  </a:lnTo>
                  <a:lnTo>
                    <a:pt x="431" y="2090"/>
                  </a:lnTo>
                  <a:lnTo>
                    <a:pt x="390" y="2086"/>
                  </a:lnTo>
                  <a:lnTo>
                    <a:pt x="349" y="2083"/>
                  </a:lnTo>
                  <a:lnTo>
                    <a:pt x="309" y="2078"/>
                  </a:lnTo>
                  <a:lnTo>
                    <a:pt x="268" y="2070"/>
                  </a:lnTo>
                  <a:lnTo>
                    <a:pt x="230" y="2062"/>
                  </a:lnTo>
                  <a:lnTo>
                    <a:pt x="191" y="2051"/>
                  </a:lnTo>
                  <a:lnTo>
                    <a:pt x="153" y="2038"/>
                  </a:lnTo>
                  <a:lnTo>
                    <a:pt x="116" y="2024"/>
                  </a:lnTo>
                  <a:lnTo>
                    <a:pt x="116" y="2024"/>
                  </a:lnTo>
                  <a:lnTo>
                    <a:pt x="109" y="2023"/>
                  </a:lnTo>
                  <a:lnTo>
                    <a:pt x="101" y="2021"/>
                  </a:lnTo>
                  <a:lnTo>
                    <a:pt x="95" y="2019"/>
                  </a:lnTo>
                  <a:lnTo>
                    <a:pt x="88" y="2016"/>
                  </a:lnTo>
                  <a:lnTo>
                    <a:pt x="78" y="2009"/>
                  </a:lnTo>
                  <a:lnTo>
                    <a:pt x="67" y="2002"/>
                  </a:lnTo>
                  <a:lnTo>
                    <a:pt x="48" y="1986"/>
                  </a:lnTo>
                  <a:lnTo>
                    <a:pt x="37" y="1978"/>
                  </a:lnTo>
                  <a:lnTo>
                    <a:pt x="25" y="1973"/>
                  </a:lnTo>
                  <a:lnTo>
                    <a:pt x="25" y="1973"/>
                  </a:lnTo>
                  <a:lnTo>
                    <a:pt x="22" y="1965"/>
                  </a:lnTo>
                  <a:lnTo>
                    <a:pt x="21" y="1958"/>
                  </a:lnTo>
                  <a:lnTo>
                    <a:pt x="21" y="1952"/>
                  </a:lnTo>
                  <a:lnTo>
                    <a:pt x="22" y="1945"/>
                  </a:lnTo>
                  <a:lnTo>
                    <a:pt x="24" y="1938"/>
                  </a:lnTo>
                  <a:lnTo>
                    <a:pt x="27" y="1931"/>
                  </a:lnTo>
                  <a:lnTo>
                    <a:pt x="32" y="1926"/>
                  </a:lnTo>
                  <a:lnTo>
                    <a:pt x="37" y="1919"/>
                  </a:lnTo>
                  <a:lnTo>
                    <a:pt x="48" y="1907"/>
                  </a:lnTo>
                  <a:lnTo>
                    <a:pt x="61" y="1895"/>
                  </a:lnTo>
                  <a:lnTo>
                    <a:pt x="72" y="1883"/>
                  </a:lnTo>
                  <a:lnTo>
                    <a:pt x="84" y="1871"/>
                  </a:lnTo>
                  <a:lnTo>
                    <a:pt x="84" y="1871"/>
                  </a:lnTo>
                  <a:lnTo>
                    <a:pt x="96" y="1858"/>
                  </a:lnTo>
                  <a:lnTo>
                    <a:pt x="108" y="1846"/>
                  </a:lnTo>
                  <a:lnTo>
                    <a:pt x="122" y="1833"/>
                  </a:lnTo>
                  <a:lnTo>
                    <a:pt x="139" y="1820"/>
                  </a:lnTo>
                  <a:lnTo>
                    <a:pt x="139" y="1820"/>
                  </a:lnTo>
                  <a:lnTo>
                    <a:pt x="170" y="1799"/>
                  </a:lnTo>
                  <a:lnTo>
                    <a:pt x="205" y="1780"/>
                  </a:lnTo>
                  <a:lnTo>
                    <a:pt x="241" y="1762"/>
                  </a:lnTo>
                  <a:lnTo>
                    <a:pt x="276" y="1746"/>
                  </a:lnTo>
                  <a:lnTo>
                    <a:pt x="276" y="1746"/>
                  </a:lnTo>
                  <a:lnTo>
                    <a:pt x="284" y="1744"/>
                  </a:lnTo>
                  <a:lnTo>
                    <a:pt x="294" y="1742"/>
                  </a:lnTo>
                  <a:lnTo>
                    <a:pt x="303" y="1740"/>
                  </a:lnTo>
                  <a:lnTo>
                    <a:pt x="310" y="1736"/>
                  </a:lnTo>
                  <a:lnTo>
                    <a:pt x="310" y="1736"/>
                  </a:lnTo>
                  <a:lnTo>
                    <a:pt x="319" y="1731"/>
                  </a:lnTo>
                  <a:lnTo>
                    <a:pt x="326" y="1726"/>
                  </a:lnTo>
                  <a:lnTo>
                    <a:pt x="334" y="1721"/>
                  </a:lnTo>
                  <a:lnTo>
                    <a:pt x="338" y="1720"/>
                  </a:lnTo>
                  <a:lnTo>
                    <a:pt x="342" y="1719"/>
                  </a:lnTo>
                  <a:lnTo>
                    <a:pt x="342" y="1719"/>
                  </a:lnTo>
                  <a:lnTo>
                    <a:pt x="343" y="1711"/>
                  </a:lnTo>
                  <a:lnTo>
                    <a:pt x="345" y="1703"/>
                  </a:lnTo>
                  <a:lnTo>
                    <a:pt x="351" y="1689"/>
                  </a:lnTo>
                  <a:lnTo>
                    <a:pt x="358" y="1676"/>
                  </a:lnTo>
                  <a:lnTo>
                    <a:pt x="368" y="1666"/>
                  </a:lnTo>
                  <a:lnTo>
                    <a:pt x="379" y="1656"/>
                  </a:lnTo>
                  <a:lnTo>
                    <a:pt x="392" y="1649"/>
                  </a:lnTo>
                  <a:lnTo>
                    <a:pt x="405" y="1641"/>
                  </a:lnTo>
                  <a:lnTo>
                    <a:pt x="421" y="1636"/>
                  </a:lnTo>
                  <a:lnTo>
                    <a:pt x="421" y="1636"/>
                  </a:lnTo>
                  <a:lnTo>
                    <a:pt x="397" y="1578"/>
                  </a:lnTo>
                  <a:lnTo>
                    <a:pt x="371" y="1521"/>
                  </a:lnTo>
                  <a:lnTo>
                    <a:pt x="319" y="1407"/>
                  </a:lnTo>
                  <a:lnTo>
                    <a:pt x="263" y="1291"/>
                  </a:lnTo>
                  <a:lnTo>
                    <a:pt x="236" y="1232"/>
                  </a:lnTo>
                  <a:lnTo>
                    <a:pt x="209" y="1173"/>
                  </a:lnTo>
                  <a:lnTo>
                    <a:pt x="209" y="1173"/>
                  </a:lnTo>
                  <a:lnTo>
                    <a:pt x="197" y="1144"/>
                  </a:lnTo>
                  <a:lnTo>
                    <a:pt x="183" y="1115"/>
                  </a:lnTo>
                  <a:lnTo>
                    <a:pt x="153" y="1059"/>
                  </a:lnTo>
                  <a:lnTo>
                    <a:pt x="123" y="1002"/>
                  </a:lnTo>
                  <a:lnTo>
                    <a:pt x="94" y="944"/>
                  </a:lnTo>
                  <a:lnTo>
                    <a:pt x="94" y="944"/>
                  </a:lnTo>
                  <a:lnTo>
                    <a:pt x="83" y="920"/>
                  </a:lnTo>
                  <a:lnTo>
                    <a:pt x="72" y="897"/>
                  </a:lnTo>
                  <a:lnTo>
                    <a:pt x="61" y="873"/>
                  </a:lnTo>
                  <a:lnTo>
                    <a:pt x="54" y="863"/>
                  </a:lnTo>
                  <a:lnTo>
                    <a:pt x="48" y="853"/>
                  </a:lnTo>
                  <a:lnTo>
                    <a:pt x="48" y="853"/>
                  </a:lnTo>
                  <a:lnTo>
                    <a:pt x="44" y="848"/>
                  </a:lnTo>
                  <a:lnTo>
                    <a:pt x="40" y="841"/>
                  </a:lnTo>
                  <a:lnTo>
                    <a:pt x="40" y="841"/>
                  </a:lnTo>
                  <a:lnTo>
                    <a:pt x="35" y="835"/>
                  </a:lnTo>
                  <a:lnTo>
                    <a:pt x="29" y="828"/>
                  </a:lnTo>
                  <a:lnTo>
                    <a:pt x="22" y="822"/>
                  </a:lnTo>
                  <a:lnTo>
                    <a:pt x="18" y="817"/>
                  </a:lnTo>
                  <a:lnTo>
                    <a:pt x="18" y="817"/>
                  </a:lnTo>
                  <a:lnTo>
                    <a:pt x="16" y="810"/>
                  </a:lnTo>
                  <a:lnTo>
                    <a:pt x="14" y="802"/>
                  </a:lnTo>
                  <a:lnTo>
                    <a:pt x="8" y="780"/>
                  </a:lnTo>
                  <a:lnTo>
                    <a:pt x="8" y="780"/>
                  </a:lnTo>
                  <a:lnTo>
                    <a:pt x="5" y="766"/>
                  </a:lnTo>
                  <a:lnTo>
                    <a:pt x="2" y="754"/>
                  </a:lnTo>
                  <a:lnTo>
                    <a:pt x="0" y="742"/>
                  </a:lnTo>
                  <a:lnTo>
                    <a:pt x="0" y="730"/>
                  </a:lnTo>
                  <a:lnTo>
                    <a:pt x="1" y="717"/>
                  </a:lnTo>
                  <a:lnTo>
                    <a:pt x="3" y="705"/>
                  </a:lnTo>
                  <a:lnTo>
                    <a:pt x="7" y="692"/>
                  </a:lnTo>
                  <a:lnTo>
                    <a:pt x="12" y="678"/>
                  </a:lnTo>
                  <a:lnTo>
                    <a:pt x="12" y="678"/>
                  </a:lnTo>
                  <a:lnTo>
                    <a:pt x="20" y="671"/>
                  </a:lnTo>
                  <a:lnTo>
                    <a:pt x="27" y="665"/>
                  </a:lnTo>
                  <a:lnTo>
                    <a:pt x="34" y="657"/>
                  </a:lnTo>
                  <a:lnTo>
                    <a:pt x="40" y="650"/>
                  </a:lnTo>
                  <a:lnTo>
                    <a:pt x="40" y="650"/>
                  </a:lnTo>
                  <a:lnTo>
                    <a:pt x="63" y="638"/>
                  </a:lnTo>
                  <a:lnTo>
                    <a:pt x="87" y="629"/>
                  </a:lnTo>
                  <a:lnTo>
                    <a:pt x="111" y="622"/>
                  </a:lnTo>
                  <a:lnTo>
                    <a:pt x="136" y="615"/>
                  </a:lnTo>
                  <a:lnTo>
                    <a:pt x="136" y="615"/>
                  </a:lnTo>
                  <a:lnTo>
                    <a:pt x="144" y="617"/>
                  </a:lnTo>
                  <a:lnTo>
                    <a:pt x="153" y="618"/>
                  </a:lnTo>
                  <a:lnTo>
                    <a:pt x="160" y="620"/>
                  </a:lnTo>
                  <a:lnTo>
                    <a:pt x="168" y="623"/>
                  </a:lnTo>
                  <a:lnTo>
                    <a:pt x="168" y="623"/>
                  </a:lnTo>
                  <a:lnTo>
                    <a:pt x="192" y="607"/>
                  </a:lnTo>
                  <a:lnTo>
                    <a:pt x="217" y="592"/>
                  </a:lnTo>
                  <a:lnTo>
                    <a:pt x="242" y="579"/>
                  </a:lnTo>
                  <a:lnTo>
                    <a:pt x="265" y="566"/>
                  </a:lnTo>
                  <a:lnTo>
                    <a:pt x="291" y="554"/>
                  </a:lnTo>
                  <a:lnTo>
                    <a:pt x="317" y="542"/>
                  </a:lnTo>
                  <a:lnTo>
                    <a:pt x="372" y="519"/>
                  </a:lnTo>
                  <a:lnTo>
                    <a:pt x="372" y="519"/>
                  </a:lnTo>
                  <a:lnTo>
                    <a:pt x="406" y="502"/>
                  </a:lnTo>
                  <a:lnTo>
                    <a:pt x="441" y="485"/>
                  </a:lnTo>
                  <a:lnTo>
                    <a:pt x="511" y="453"/>
                  </a:lnTo>
                  <a:lnTo>
                    <a:pt x="583" y="420"/>
                  </a:lnTo>
                  <a:lnTo>
                    <a:pt x="655" y="389"/>
                  </a:lnTo>
                  <a:lnTo>
                    <a:pt x="726" y="358"/>
                  </a:lnTo>
                  <a:lnTo>
                    <a:pt x="761" y="341"/>
                  </a:lnTo>
                  <a:lnTo>
                    <a:pt x="796" y="325"/>
                  </a:lnTo>
                  <a:lnTo>
                    <a:pt x="829" y="308"/>
                  </a:lnTo>
                  <a:lnTo>
                    <a:pt x="864" y="290"/>
                  </a:lnTo>
                  <a:lnTo>
                    <a:pt x="896" y="270"/>
                  </a:lnTo>
                  <a:lnTo>
                    <a:pt x="928" y="251"/>
                  </a:lnTo>
                  <a:lnTo>
                    <a:pt x="928" y="251"/>
                  </a:lnTo>
                  <a:lnTo>
                    <a:pt x="928" y="230"/>
                  </a:lnTo>
                  <a:lnTo>
                    <a:pt x="926" y="207"/>
                  </a:lnTo>
                  <a:lnTo>
                    <a:pt x="924" y="161"/>
                  </a:lnTo>
                  <a:lnTo>
                    <a:pt x="923" y="139"/>
                  </a:lnTo>
                  <a:lnTo>
                    <a:pt x="924" y="117"/>
                  </a:lnTo>
                  <a:lnTo>
                    <a:pt x="926" y="97"/>
                  </a:lnTo>
                  <a:lnTo>
                    <a:pt x="928" y="87"/>
                  </a:lnTo>
                  <a:lnTo>
                    <a:pt x="930" y="79"/>
                  </a:lnTo>
                  <a:lnTo>
                    <a:pt x="930" y="79"/>
                  </a:lnTo>
                  <a:lnTo>
                    <a:pt x="938" y="72"/>
                  </a:lnTo>
                  <a:lnTo>
                    <a:pt x="946" y="66"/>
                  </a:lnTo>
                  <a:lnTo>
                    <a:pt x="955" y="60"/>
                  </a:lnTo>
                  <a:lnTo>
                    <a:pt x="964" y="54"/>
                  </a:lnTo>
                  <a:lnTo>
                    <a:pt x="985" y="45"/>
                  </a:lnTo>
                  <a:lnTo>
                    <a:pt x="1007" y="36"/>
                  </a:lnTo>
                  <a:lnTo>
                    <a:pt x="1031" y="29"/>
                  </a:lnTo>
                  <a:lnTo>
                    <a:pt x="1053" y="22"/>
                  </a:lnTo>
                  <a:lnTo>
                    <a:pt x="1095" y="10"/>
                  </a:lnTo>
                  <a:lnTo>
                    <a:pt x="1095" y="10"/>
                  </a:lnTo>
                  <a:lnTo>
                    <a:pt x="1111" y="6"/>
                  </a:lnTo>
                  <a:lnTo>
                    <a:pt x="1126" y="3"/>
                  </a:lnTo>
                  <a:lnTo>
                    <a:pt x="1141" y="1"/>
                  </a:lnTo>
                  <a:lnTo>
                    <a:pt x="1155" y="0"/>
                  </a:lnTo>
                  <a:lnTo>
                    <a:pt x="1170" y="2"/>
                  </a:lnTo>
                  <a:lnTo>
                    <a:pt x="1184" y="4"/>
                  </a:lnTo>
                  <a:lnTo>
                    <a:pt x="1199" y="9"/>
                  </a:lnTo>
                  <a:lnTo>
                    <a:pt x="1213" y="17"/>
                  </a:lnTo>
                  <a:lnTo>
                    <a:pt x="1213" y="17"/>
                  </a:lnTo>
                  <a:lnTo>
                    <a:pt x="1233" y="40"/>
                  </a:lnTo>
                  <a:lnTo>
                    <a:pt x="1252" y="65"/>
                  </a:lnTo>
                  <a:lnTo>
                    <a:pt x="1290" y="114"/>
                  </a:lnTo>
                  <a:lnTo>
                    <a:pt x="1325" y="166"/>
                  </a:lnTo>
                  <a:lnTo>
                    <a:pt x="1360" y="217"/>
                  </a:lnTo>
                  <a:lnTo>
                    <a:pt x="1360" y="217"/>
                  </a:lnTo>
                  <a:lnTo>
                    <a:pt x="1383" y="224"/>
                  </a:lnTo>
                  <a:lnTo>
                    <a:pt x="1405" y="232"/>
                  </a:lnTo>
                  <a:lnTo>
                    <a:pt x="1451" y="244"/>
                  </a:lnTo>
                  <a:lnTo>
                    <a:pt x="1474" y="249"/>
                  </a:lnTo>
                  <a:lnTo>
                    <a:pt x="1496" y="256"/>
                  </a:lnTo>
                  <a:lnTo>
                    <a:pt x="1519" y="262"/>
                  </a:lnTo>
                  <a:lnTo>
                    <a:pt x="1540" y="270"/>
                  </a:lnTo>
                  <a:lnTo>
                    <a:pt x="1540" y="270"/>
                  </a:lnTo>
                  <a:lnTo>
                    <a:pt x="1545" y="273"/>
                  </a:lnTo>
                  <a:lnTo>
                    <a:pt x="1549" y="276"/>
                  </a:lnTo>
                  <a:lnTo>
                    <a:pt x="1557" y="282"/>
                  </a:lnTo>
                  <a:lnTo>
                    <a:pt x="1566" y="290"/>
                  </a:lnTo>
                  <a:lnTo>
                    <a:pt x="1575" y="295"/>
                  </a:lnTo>
                  <a:lnTo>
                    <a:pt x="1575" y="295"/>
                  </a:lnTo>
                  <a:lnTo>
                    <a:pt x="1590" y="303"/>
                  </a:lnTo>
                  <a:lnTo>
                    <a:pt x="1604" y="310"/>
                  </a:lnTo>
                  <a:lnTo>
                    <a:pt x="1631" y="327"/>
                  </a:lnTo>
                  <a:lnTo>
                    <a:pt x="1658" y="347"/>
                  </a:lnTo>
                  <a:lnTo>
                    <a:pt x="1684" y="367"/>
                  </a:lnTo>
                  <a:lnTo>
                    <a:pt x="1710" y="388"/>
                  </a:lnTo>
                  <a:lnTo>
                    <a:pt x="1733" y="411"/>
                  </a:lnTo>
                  <a:lnTo>
                    <a:pt x="1779" y="455"/>
                  </a:lnTo>
                  <a:lnTo>
                    <a:pt x="1779" y="455"/>
                  </a:lnTo>
                  <a:lnTo>
                    <a:pt x="1777" y="463"/>
                  </a:lnTo>
                  <a:lnTo>
                    <a:pt x="1776" y="473"/>
                  </a:lnTo>
                  <a:lnTo>
                    <a:pt x="1778" y="494"/>
                  </a:lnTo>
                  <a:lnTo>
                    <a:pt x="1778" y="505"/>
                  </a:lnTo>
                  <a:lnTo>
                    <a:pt x="1779" y="517"/>
                  </a:lnTo>
                  <a:lnTo>
                    <a:pt x="1778" y="527"/>
                  </a:lnTo>
                  <a:lnTo>
                    <a:pt x="1776" y="538"/>
                  </a:lnTo>
                  <a:lnTo>
                    <a:pt x="1776" y="538"/>
                  </a:lnTo>
                  <a:lnTo>
                    <a:pt x="1774" y="547"/>
                  </a:lnTo>
                  <a:lnTo>
                    <a:pt x="1771" y="555"/>
                  </a:lnTo>
                  <a:lnTo>
                    <a:pt x="1762" y="571"/>
                  </a:lnTo>
                  <a:lnTo>
                    <a:pt x="1751" y="587"/>
                  </a:lnTo>
                  <a:lnTo>
                    <a:pt x="1740" y="603"/>
                  </a:lnTo>
                  <a:lnTo>
                    <a:pt x="1727" y="617"/>
                  </a:lnTo>
                  <a:lnTo>
                    <a:pt x="1713" y="632"/>
                  </a:lnTo>
                  <a:lnTo>
                    <a:pt x="1685" y="661"/>
                  </a:lnTo>
                  <a:lnTo>
                    <a:pt x="1685" y="661"/>
                  </a:lnTo>
                  <a:lnTo>
                    <a:pt x="1671" y="676"/>
                  </a:lnTo>
                  <a:lnTo>
                    <a:pt x="1658" y="689"/>
                  </a:lnTo>
                  <a:lnTo>
                    <a:pt x="1644" y="701"/>
                  </a:lnTo>
                  <a:lnTo>
                    <a:pt x="1631" y="712"/>
                  </a:lnTo>
                  <a:lnTo>
                    <a:pt x="1617" y="722"/>
                  </a:lnTo>
                  <a:lnTo>
                    <a:pt x="1602" y="732"/>
                  </a:lnTo>
                  <a:lnTo>
                    <a:pt x="1569" y="752"/>
                  </a:lnTo>
                  <a:lnTo>
                    <a:pt x="1569" y="752"/>
                  </a:lnTo>
                  <a:lnTo>
                    <a:pt x="1554" y="763"/>
                  </a:lnTo>
                  <a:lnTo>
                    <a:pt x="1539" y="773"/>
                  </a:lnTo>
                  <a:lnTo>
                    <a:pt x="1531" y="777"/>
                  </a:lnTo>
                  <a:lnTo>
                    <a:pt x="1522" y="781"/>
                  </a:lnTo>
                  <a:lnTo>
                    <a:pt x="1514" y="784"/>
                  </a:lnTo>
                  <a:lnTo>
                    <a:pt x="1503" y="787"/>
                  </a:lnTo>
                  <a:lnTo>
                    <a:pt x="1503" y="787"/>
                  </a:lnTo>
                  <a:lnTo>
                    <a:pt x="1504" y="797"/>
                  </a:lnTo>
                  <a:lnTo>
                    <a:pt x="1504" y="806"/>
                  </a:lnTo>
                  <a:lnTo>
                    <a:pt x="1503" y="813"/>
                  </a:lnTo>
                  <a:lnTo>
                    <a:pt x="1500" y="821"/>
                  </a:lnTo>
                  <a:lnTo>
                    <a:pt x="1496" y="826"/>
                  </a:lnTo>
                  <a:lnTo>
                    <a:pt x="1492" y="830"/>
                  </a:lnTo>
                  <a:lnTo>
                    <a:pt x="1487" y="834"/>
                  </a:lnTo>
                  <a:lnTo>
                    <a:pt x="1481" y="836"/>
                  </a:lnTo>
                  <a:lnTo>
                    <a:pt x="1475" y="838"/>
                  </a:lnTo>
                  <a:lnTo>
                    <a:pt x="1468" y="839"/>
                  </a:lnTo>
                  <a:lnTo>
                    <a:pt x="1460" y="839"/>
                  </a:lnTo>
                  <a:lnTo>
                    <a:pt x="1451" y="839"/>
                  </a:lnTo>
                  <a:lnTo>
                    <a:pt x="1435" y="836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1" y="840"/>
                  </a:lnTo>
                  <a:lnTo>
                    <a:pt x="1404" y="850"/>
                  </a:lnTo>
                  <a:lnTo>
                    <a:pt x="1395" y="871"/>
                  </a:lnTo>
                  <a:lnTo>
                    <a:pt x="1389" y="881"/>
                  </a:lnTo>
                  <a:lnTo>
                    <a:pt x="1383" y="890"/>
                  </a:lnTo>
                  <a:lnTo>
                    <a:pt x="1380" y="895"/>
                  </a:lnTo>
                  <a:lnTo>
                    <a:pt x="1375" y="898"/>
                  </a:lnTo>
                  <a:lnTo>
                    <a:pt x="1371" y="900"/>
                  </a:lnTo>
                  <a:lnTo>
                    <a:pt x="1366" y="902"/>
                  </a:lnTo>
                  <a:lnTo>
                    <a:pt x="1366" y="902"/>
                  </a:lnTo>
                  <a:lnTo>
                    <a:pt x="1355" y="904"/>
                  </a:lnTo>
                  <a:lnTo>
                    <a:pt x="1345" y="904"/>
                  </a:lnTo>
                  <a:lnTo>
                    <a:pt x="1336" y="902"/>
                  </a:lnTo>
                  <a:lnTo>
                    <a:pt x="1325" y="899"/>
                  </a:lnTo>
                  <a:lnTo>
                    <a:pt x="1305" y="890"/>
                  </a:lnTo>
                  <a:lnTo>
                    <a:pt x="1295" y="886"/>
                  </a:lnTo>
                  <a:lnTo>
                    <a:pt x="1284" y="883"/>
                  </a:lnTo>
                  <a:lnTo>
                    <a:pt x="1284" y="883"/>
                  </a:lnTo>
                  <a:lnTo>
                    <a:pt x="1272" y="884"/>
                  </a:lnTo>
                  <a:lnTo>
                    <a:pt x="1258" y="887"/>
                  </a:lnTo>
                  <a:lnTo>
                    <a:pt x="1245" y="892"/>
                  </a:lnTo>
                  <a:lnTo>
                    <a:pt x="1231" y="897"/>
                  </a:lnTo>
                  <a:lnTo>
                    <a:pt x="1204" y="908"/>
                  </a:lnTo>
                  <a:lnTo>
                    <a:pt x="1190" y="913"/>
                  </a:lnTo>
                  <a:lnTo>
                    <a:pt x="1176" y="917"/>
                  </a:lnTo>
                  <a:lnTo>
                    <a:pt x="1176" y="917"/>
                  </a:lnTo>
                  <a:lnTo>
                    <a:pt x="1171" y="919"/>
                  </a:lnTo>
                  <a:lnTo>
                    <a:pt x="1171" y="919"/>
                  </a:lnTo>
                  <a:lnTo>
                    <a:pt x="1142" y="921"/>
                  </a:lnTo>
                  <a:lnTo>
                    <a:pt x="1111" y="924"/>
                  </a:lnTo>
                  <a:lnTo>
                    <a:pt x="1045" y="929"/>
                  </a:lnTo>
                  <a:lnTo>
                    <a:pt x="1009" y="931"/>
                  </a:lnTo>
                  <a:lnTo>
                    <a:pt x="975" y="933"/>
                  </a:lnTo>
                  <a:lnTo>
                    <a:pt x="939" y="934"/>
                  </a:lnTo>
                  <a:lnTo>
                    <a:pt x="903" y="934"/>
                  </a:lnTo>
                  <a:lnTo>
                    <a:pt x="903" y="934"/>
                  </a:lnTo>
                  <a:lnTo>
                    <a:pt x="896" y="930"/>
                  </a:lnTo>
                  <a:lnTo>
                    <a:pt x="886" y="927"/>
                  </a:lnTo>
                  <a:lnTo>
                    <a:pt x="866" y="923"/>
                  </a:lnTo>
                  <a:lnTo>
                    <a:pt x="856" y="920"/>
                  </a:lnTo>
                  <a:lnTo>
                    <a:pt x="847" y="917"/>
                  </a:lnTo>
                  <a:lnTo>
                    <a:pt x="839" y="913"/>
                  </a:lnTo>
                  <a:lnTo>
                    <a:pt x="835" y="911"/>
                  </a:lnTo>
                  <a:lnTo>
                    <a:pt x="832" y="908"/>
                  </a:lnTo>
                  <a:lnTo>
                    <a:pt x="832" y="908"/>
                  </a:lnTo>
                  <a:lnTo>
                    <a:pt x="830" y="892"/>
                  </a:lnTo>
                  <a:lnTo>
                    <a:pt x="832" y="885"/>
                  </a:lnTo>
                  <a:lnTo>
                    <a:pt x="835" y="878"/>
                  </a:lnTo>
                  <a:lnTo>
                    <a:pt x="835" y="878"/>
                  </a:lnTo>
                  <a:lnTo>
                    <a:pt x="829" y="855"/>
                  </a:lnTo>
                  <a:lnTo>
                    <a:pt x="827" y="832"/>
                  </a:lnTo>
                  <a:lnTo>
                    <a:pt x="825" y="808"/>
                  </a:lnTo>
                  <a:lnTo>
                    <a:pt x="825" y="784"/>
                  </a:lnTo>
                  <a:lnTo>
                    <a:pt x="826" y="761"/>
                  </a:lnTo>
                  <a:lnTo>
                    <a:pt x="828" y="737"/>
                  </a:lnTo>
                  <a:lnTo>
                    <a:pt x="832" y="715"/>
                  </a:lnTo>
                  <a:lnTo>
                    <a:pt x="835" y="691"/>
                  </a:lnTo>
                  <a:lnTo>
                    <a:pt x="839" y="669"/>
                  </a:lnTo>
                  <a:lnTo>
                    <a:pt x="844" y="646"/>
                  </a:lnTo>
                  <a:lnTo>
                    <a:pt x="856" y="602"/>
                  </a:lnTo>
                  <a:lnTo>
                    <a:pt x="870" y="561"/>
                  </a:lnTo>
                  <a:lnTo>
                    <a:pt x="884" y="521"/>
                  </a:lnTo>
                  <a:lnTo>
                    <a:pt x="884" y="521"/>
                  </a:lnTo>
                  <a:lnTo>
                    <a:pt x="879" y="521"/>
                  </a:lnTo>
                  <a:lnTo>
                    <a:pt x="873" y="523"/>
                  </a:lnTo>
                  <a:lnTo>
                    <a:pt x="867" y="525"/>
                  </a:lnTo>
                  <a:lnTo>
                    <a:pt x="862" y="527"/>
                  </a:lnTo>
                  <a:lnTo>
                    <a:pt x="850" y="535"/>
                  </a:lnTo>
                  <a:lnTo>
                    <a:pt x="841" y="544"/>
                  </a:lnTo>
                  <a:lnTo>
                    <a:pt x="841" y="544"/>
                  </a:lnTo>
                  <a:lnTo>
                    <a:pt x="821" y="550"/>
                  </a:lnTo>
                  <a:lnTo>
                    <a:pt x="798" y="557"/>
                  </a:lnTo>
                  <a:lnTo>
                    <a:pt x="777" y="564"/>
                  </a:lnTo>
                  <a:lnTo>
                    <a:pt x="756" y="570"/>
                  </a:lnTo>
                  <a:lnTo>
                    <a:pt x="756" y="570"/>
                  </a:lnTo>
                  <a:lnTo>
                    <a:pt x="727" y="582"/>
                  </a:lnTo>
                  <a:lnTo>
                    <a:pt x="696" y="594"/>
                  </a:lnTo>
                  <a:lnTo>
                    <a:pt x="635" y="620"/>
                  </a:lnTo>
                  <a:lnTo>
                    <a:pt x="572" y="647"/>
                  </a:lnTo>
                  <a:lnTo>
                    <a:pt x="512" y="676"/>
                  </a:lnTo>
                  <a:lnTo>
                    <a:pt x="512" y="676"/>
                  </a:lnTo>
                  <a:lnTo>
                    <a:pt x="485" y="688"/>
                  </a:lnTo>
                  <a:lnTo>
                    <a:pt x="458" y="700"/>
                  </a:lnTo>
                  <a:lnTo>
                    <a:pt x="430" y="711"/>
                  </a:lnTo>
                  <a:lnTo>
                    <a:pt x="404" y="723"/>
                  </a:lnTo>
                  <a:lnTo>
                    <a:pt x="404" y="723"/>
                  </a:lnTo>
                  <a:lnTo>
                    <a:pt x="375" y="737"/>
                  </a:lnTo>
                  <a:lnTo>
                    <a:pt x="348" y="752"/>
                  </a:lnTo>
                  <a:lnTo>
                    <a:pt x="321" y="768"/>
                  </a:lnTo>
                  <a:lnTo>
                    <a:pt x="293" y="784"/>
                  </a:lnTo>
                  <a:lnTo>
                    <a:pt x="293" y="784"/>
                  </a:lnTo>
                  <a:lnTo>
                    <a:pt x="278" y="794"/>
                  </a:lnTo>
                  <a:lnTo>
                    <a:pt x="265" y="804"/>
                  </a:lnTo>
                  <a:lnTo>
                    <a:pt x="253" y="815"/>
                  </a:lnTo>
                  <a:lnTo>
                    <a:pt x="242" y="828"/>
                  </a:lnTo>
                  <a:lnTo>
                    <a:pt x="242" y="828"/>
                  </a:lnTo>
                  <a:lnTo>
                    <a:pt x="248" y="852"/>
                  </a:lnTo>
                  <a:lnTo>
                    <a:pt x="254" y="873"/>
                  </a:lnTo>
                  <a:lnTo>
                    <a:pt x="263" y="896"/>
                  </a:lnTo>
                  <a:lnTo>
                    <a:pt x="271" y="917"/>
                  </a:lnTo>
                  <a:lnTo>
                    <a:pt x="290" y="959"/>
                  </a:lnTo>
                  <a:lnTo>
                    <a:pt x="309" y="1000"/>
                  </a:lnTo>
                  <a:lnTo>
                    <a:pt x="351" y="1082"/>
                  </a:lnTo>
                  <a:lnTo>
                    <a:pt x="371" y="1124"/>
                  </a:lnTo>
                  <a:lnTo>
                    <a:pt x="389" y="1166"/>
                  </a:lnTo>
                  <a:lnTo>
                    <a:pt x="389" y="1166"/>
                  </a:lnTo>
                  <a:lnTo>
                    <a:pt x="404" y="1197"/>
                  </a:lnTo>
                  <a:lnTo>
                    <a:pt x="419" y="1228"/>
                  </a:lnTo>
                  <a:lnTo>
                    <a:pt x="434" y="1260"/>
                  </a:lnTo>
                  <a:lnTo>
                    <a:pt x="450" y="1291"/>
                  </a:lnTo>
                  <a:lnTo>
                    <a:pt x="450" y="1291"/>
                  </a:lnTo>
                  <a:lnTo>
                    <a:pt x="457" y="1301"/>
                  </a:lnTo>
                  <a:lnTo>
                    <a:pt x="462" y="1309"/>
                  </a:lnTo>
                  <a:lnTo>
                    <a:pt x="469" y="1319"/>
                  </a:lnTo>
                  <a:lnTo>
                    <a:pt x="475" y="1328"/>
                  </a:lnTo>
                  <a:lnTo>
                    <a:pt x="475" y="1328"/>
                  </a:lnTo>
                  <a:lnTo>
                    <a:pt x="488" y="1350"/>
                  </a:lnTo>
                  <a:lnTo>
                    <a:pt x="499" y="1371"/>
                  </a:lnTo>
                  <a:lnTo>
                    <a:pt x="521" y="1415"/>
                  </a:lnTo>
                  <a:lnTo>
                    <a:pt x="544" y="1458"/>
                  </a:lnTo>
                  <a:lnTo>
                    <a:pt x="555" y="1479"/>
                  </a:lnTo>
                  <a:lnTo>
                    <a:pt x="569" y="1500"/>
                  </a:lnTo>
                  <a:lnTo>
                    <a:pt x="569" y="1500"/>
                  </a:lnTo>
                  <a:lnTo>
                    <a:pt x="578" y="1516"/>
                  </a:lnTo>
                  <a:lnTo>
                    <a:pt x="586" y="1532"/>
                  </a:lnTo>
                  <a:lnTo>
                    <a:pt x="604" y="1564"/>
                  </a:lnTo>
                  <a:lnTo>
                    <a:pt x="604" y="1564"/>
                  </a:lnTo>
                  <a:lnTo>
                    <a:pt x="610" y="1575"/>
                  </a:lnTo>
                  <a:lnTo>
                    <a:pt x="618" y="1585"/>
                  </a:lnTo>
                  <a:lnTo>
                    <a:pt x="622" y="1591"/>
                  </a:lnTo>
                  <a:lnTo>
                    <a:pt x="624" y="1597"/>
                  </a:lnTo>
                  <a:lnTo>
                    <a:pt x="625" y="1604"/>
                  </a:lnTo>
                  <a:lnTo>
                    <a:pt x="625" y="1611"/>
                  </a:lnTo>
                  <a:lnTo>
                    <a:pt x="625" y="1611"/>
                  </a:lnTo>
                  <a:lnTo>
                    <a:pt x="636" y="1619"/>
                  </a:lnTo>
                  <a:lnTo>
                    <a:pt x="647" y="1626"/>
                  </a:lnTo>
                  <a:lnTo>
                    <a:pt x="670" y="1638"/>
                  </a:lnTo>
                  <a:lnTo>
                    <a:pt x="692" y="1650"/>
                  </a:lnTo>
                  <a:lnTo>
                    <a:pt x="714" y="1660"/>
                  </a:lnTo>
                  <a:lnTo>
                    <a:pt x="724" y="1667"/>
                  </a:lnTo>
                  <a:lnTo>
                    <a:pt x="733" y="1672"/>
                  </a:lnTo>
                  <a:lnTo>
                    <a:pt x="742" y="1680"/>
                  </a:lnTo>
                  <a:lnTo>
                    <a:pt x="749" y="1687"/>
                  </a:lnTo>
                  <a:lnTo>
                    <a:pt x="756" y="1696"/>
                  </a:lnTo>
                  <a:lnTo>
                    <a:pt x="761" y="1704"/>
                  </a:lnTo>
                  <a:lnTo>
                    <a:pt x="764" y="1715"/>
                  </a:lnTo>
                  <a:lnTo>
                    <a:pt x="765" y="1727"/>
                  </a:lnTo>
                  <a:lnTo>
                    <a:pt x="765" y="1727"/>
                  </a:lnTo>
                  <a:lnTo>
                    <a:pt x="778" y="1734"/>
                  </a:lnTo>
                  <a:lnTo>
                    <a:pt x="791" y="1741"/>
                  </a:lnTo>
                  <a:lnTo>
                    <a:pt x="804" y="1746"/>
                  </a:lnTo>
                  <a:lnTo>
                    <a:pt x="817" y="1751"/>
                  </a:lnTo>
                  <a:lnTo>
                    <a:pt x="843" y="1759"/>
                  </a:lnTo>
                  <a:lnTo>
                    <a:pt x="871" y="1766"/>
                  </a:lnTo>
                  <a:lnTo>
                    <a:pt x="871" y="1766"/>
                  </a:lnTo>
                  <a:lnTo>
                    <a:pt x="864" y="1718"/>
                  </a:lnTo>
                  <a:lnTo>
                    <a:pt x="856" y="1672"/>
                  </a:lnTo>
                  <a:lnTo>
                    <a:pt x="842" y="1584"/>
                  </a:lnTo>
                  <a:lnTo>
                    <a:pt x="836" y="1540"/>
                  </a:lnTo>
                  <a:lnTo>
                    <a:pt x="828" y="1496"/>
                  </a:lnTo>
                  <a:lnTo>
                    <a:pt x="820" y="1452"/>
                  </a:lnTo>
                  <a:lnTo>
                    <a:pt x="810" y="1404"/>
                  </a:lnTo>
                  <a:lnTo>
                    <a:pt x="810" y="1404"/>
                  </a:lnTo>
                  <a:lnTo>
                    <a:pt x="810" y="1401"/>
                  </a:lnTo>
                  <a:lnTo>
                    <a:pt x="811" y="1398"/>
                  </a:lnTo>
                  <a:lnTo>
                    <a:pt x="814" y="1394"/>
                  </a:lnTo>
                  <a:lnTo>
                    <a:pt x="819" y="1392"/>
                  </a:lnTo>
                  <a:lnTo>
                    <a:pt x="821" y="1389"/>
                  </a:lnTo>
                  <a:lnTo>
                    <a:pt x="822" y="1387"/>
                  </a:lnTo>
                  <a:lnTo>
                    <a:pt x="822" y="1387"/>
                  </a:lnTo>
                  <a:lnTo>
                    <a:pt x="808" y="1364"/>
                  </a:lnTo>
                  <a:lnTo>
                    <a:pt x="794" y="1338"/>
                  </a:lnTo>
                  <a:lnTo>
                    <a:pt x="779" y="1310"/>
                  </a:lnTo>
                  <a:lnTo>
                    <a:pt x="765" y="1281"/>
                  </a:lnTo>
                  <a:lnTo>
                    <a:pt x="736" y="1221"/>
                  </a:lnTo>
                  <a:lnTo>
                    <a:pt x="708" y="1161"/>
                  </a:lnTo>
                  <a:lnTo>
                    <a:pt x="708" y="1161"/>
                  </a:lnTo>
                  <a:lnTo>
                    <a:pt x="702" y="1148"/>
                  </a:lnTo>
                  <a:lnTo>
                    <a:pt x="696" y="1136"/>
                  </a:lnTo>
                  <a:lnTo>
                    <a:pt x="689" y="1124"/>
                  </a:lnTo>
                  <a:lnTo>
                    <a:pt x="684" y="1112"/>
                  </a:lnTo>
                  <a:lnTo>
                    <a:pt x="684" y="1112"/>
                  </a:lnTo>
                  <a:lnTo>
                    <a:pt x="682" y="1099"/>
                  </a:lnTo>
                  <a:lnTo>
                    <a:pt x="678" y="1085"/>
                  </a:lnTo>
                  <a:lnTo>
                    <a:pt x="675" y="1070"/>
                  </a:lnTo>
                  <a:lnTo>
                    <a:pt x="673" y="1063"/>
                  </a:lnTo>
                  <a:lnTo>
                    <a:pt x="670" y="1055"/>
                  </a:lnTo>
                  <a:lnTo>
                    <a:pt x="670" y="1055"/>
                  </a:lnTo>
                  <a:lnTo>
                    <a:pt x="662" y="1040"/>
                  </a:lnTo>
                  <a:lnTo>
                    <a:pt x="658" y="1034"/>
                  </a:lnTo>
                  <a:lnTo>
                    <a:pt x="655" y="1025"/>
                  </a:lnTo>
                  <a:lnTo>
                    <a:pt x="655" y="1025"/>
                  </a:lnTo>
                  <a:lnTo>
                    <a:pt x="648" y="1011"/>
                  </a:lnTo>
                  <a:lnTo>
                    <a:pt x="641" y="995"/>
                  </a:lnTo>
                  <a:lnTo>
                    <a:pt x="638" y="986"/>
                  </a:lnTo>
                  <a:lnTo>
                    <a:pt x="635" y="977"/>
                  </a:lnTo>
                  <a:lnTo>
                    <a:pt x="632" y="969"/>
                  </a:lnTo>
                  <a:lnTo>
                    <a:pt x="632" y="961"/>
                  </a:lnTo>
                  <a:lnTo>
                    <a:pt x="632" y="961"/>
                  </a:lnTo>
                  <a:lnTo>
                    <a:pt x="633" y="956"/>
                  </a:lnTo>
                  <a:lnTo>
                    <a:pt x="637" y="949"/>
                  </a:lnTo>
                  <a:lnTo>
                    <a:pt x="641" y="943"/>
                  </a:lnTo>
                  <a:lnTo>
                    <a:pt x="646" y="938"/>
                  </a:lnTo>
                  <a:lnTo>
                    <a:pt x="652" y="931"/>
                  </a:lnTo>
                  <a:lnTo>
                    <a:pt x="659" y="925"/>
                  </a:lnTo>
                  <a:lnTo>
                    <a:pt x="674" y="914"/>
                  </a:lnTo>
                  <a:lnTo>
                    <a:pt x="692" y="905"/>
                  </a:lnTo>
                  <a:lnTo>
                    <a:pt x="710" y="899"/>
                  </a:lnTo>
                  <a:lnTo>
                    <a:pt x="718" y="897"/>
                  </a:lnTo>
                  <a:lnTo>
                    <a:pt x="727" y="895"/>
                  </a:lnTo>
                  <a:lnTo>
                    <a:pt x="734" y="895"/>
                  </a:lnTo>
                  <a:lnTo>
                    <a:pt x="741" y="895"/>
                  </a:lnTo>
                  <a:lnTo>
                    <a:pt x="741" y="895"/>
                  </a:lnTo>
                  <a:lnTo>
                    <a:pt x="745" y="900"/>
                  </a:lnTo>
                  <a:lnTo>
                    <a:pt x="748" y="905"/>
                  </a:lnTo>
                  <a:lnTo>
                    <a:pt x="748" y="910"/>
                  </a:lnTo>
                  <a:lnTo>
                    <a:pt x="748" y="913"/>
                  </a:lnTo>
                  <a:lnTo>
                    <a:pt x="748" y="916"/>
                  </a:lnTo>
                  <a:lnTo>
                    <a:pt x="746" y="919"/>
                  </a:lnTo>
                  <a:lnTo>
                    <a:pt x="746" y="919"/>
                  </a:lnTo>
                  <a:lnTo>
                    <a:pt x="774" y="973"/>
                  </a:lnTo>
                  <a:lnTo>
                    <a:pt x="802" y="1027"/>
                  </a:lnTo>
                  <a:lnTo>
                    <a:pt x="828" y="1082"/>
                  </a:lnTo>
                  <a:lnTo>
                    <a:pt x="856" y="1137"/>
                  </a:lnTo>
                  <a:lnTo>
                    <a:pt x="856" y="1137"/>
                  </a:lnTo>
                  <a:lnTo>
                    <a:pt x="878" y="1174"/>
                  </a:lnTo>
                  <a:lnTo>
                    <a:pt x="900" y="1214"/>
                  </a:lnTo>
                  <a:lnTo>
                    <a:pt x="920" y="1254"/>
                  </a:lnTo>
                  <a:lnTo>
                    <a:pt x="940" y="1296"/>
                  </a:lnTo>
                  <a:lnTo>
                    <a:pt x="940" y="1296"/>
                  </a:lnTo>
                  <a:lnTo>
                    <a:pt x="945" y="1309"/>
                  </a:lnTo>
                  <a:lnTo>
                    <a:pt x="951" y="1324"/>
                  </a:lnTo>
                  <a:lnTo>
                    <a:pt x="955" y="1329"/>
                  </a:lnTo>
                  <a:lnTo>
                    <a:pt x="960" y="1335"/>
                  </a:lnTo>
                  <a:lnTo>
                    <a:pt x="965" y="1339"/>
                  </a:lnTo>
                  <a:lnTo>
                    <a:pt x="972" y="1340"/>
                  </a:lnTo>
                  <a:lnTo>
                    <a:pt x="972" y="1340"/>
                  </a:lnTo>
                  <a:lnTo>
                    <a:pt x="970" y="1314"/>
                  </a:lnTo>
                  <a:lnTo>
                    <a:pt x="969" y="1289"/>
                  </a:lnTo>
                  <a:lnTo>
                    <a:pt x="965" y="1234"/>
                  </a:lnTo>
                  <a:lnTo>
                    <a:pt x="963" y="1208"/>
                  </a:lnTo>
                  <a:lnTo>
                    <a:pt x="960" y="1183"/>
                  </a:lnTo>
                  <a:lnTo>
                    <a:pt x="956" y="1158"/>
                  </a:lnTo>
                  <a:lnTo>
                    <a:pt x="954" y="1147"/>
                  </a:lnTo>
                  <a:lnTo>
                    <a:pt x="950" y="1137"/>
                  </a:lnTo>
                  <a:lnTo>
                    <a:pt x="950" y="1137"/>
                  </a:lnTo>
                  <a:lnTo>
                    <a:pt x="965" y="1110"/>
                  </a:lnTo>
                  <a:lnTo>
                    <a:pt x="973" y="1095"/>
                  </a:lnTo>
                  <a:lnTo>
                    <a:pt x="980" y="1078"/>
                  </a:lnTo>
                  <a:lnTo>
                    <a:pt x="987" y="1061"/>
                  </a:lnTo>
                  <a:lnTo>
                    <a:pt x="992" y="1044"/>
                  </a:lnTo>
                  <a:lnTo>
                    <a:pt x="994" y="1025"/>
                  </a:lnTo>
                  <a:lnTo>
                    <a:pt x="994" y="1017"/>
                  </a:lnTo>
                  <a:lnTo>
                    <a:pt x="994" y="1008"/>
                  </a:lnTo>
                  <a:lnTo>
                    <a:pt x="994" y="1008"/>
                  </a:lnTo>
                  <a:lnTo>
                    <a:pt x="1000" y="1007"/>
                  </a:lnTo>
                  <a:lnTo>
                    <a:pt x="1004" y="1007"/>
                  </a:lnTo>
                  <a:lnTo>
                    <a:pt x="1009" y="1008"/>
                  </a:lnTo>
                  <a:lnTo>
                    <a:pt x="1013" y="1010"/>
                  </a:lnTo>
                  <a:lnTo>
                    <a:pt x="1017" y="1013"/>
                  </a:lnTo>
                  <a:lnTo>
                    <a:pt x="1020" y="1015"/>
                  </a:lnTo>
                  <a:lnTo>
                    <a:pt x="1026" y="1022"/>
                  </a:lnTo>
                  <a:lnTo>
                    <a:pt x="1032" y="1031"/>
                  </a:lnTo>
                  <a:lnTo>
                    <a:pt x="1037" y="1039"/>
                  </a:lnTo>
                  <a:lnTo>
                    <a:pt x="1041" y="1048"/>
                  </a:lnTo>
                  <a:lnTo>
                    <a:pt x="1046" y="1055"/>
                  </a:lnTo>
                  <a:lnTo>
                    <a:pt x="1046" y="1055"/>
                  </a:lnTo>
                  <a:lnTo>
                    <a:pt x="1061" y="1077"/>
                  </a:lnTo>
                  <a:lnTo>
                    <a:pt x="1076" y="1097"/>
                  </a:lnTo>
                  <a:lnTo>
                    <a:pt x="1084" y="1106"/>
                  </a:lnTo>
                  <a:lnTo>
                    <a:pt x="1094" y="1114"/>
                  </a:lnTo>
                  <a:lnTo>
                    <a:pt x="1104" y="1122"/>
                  </a:lnTo>
                  <a:lnTo>
                    <a:pt x="1114" y="1129"/>
                  </a:lnTo>
                  <a:lnTo>
                    <a:pt x="1114" y="1129"/>
                  </a:lnTo>
                  <a:lnTo>
                    <a:pt x="1113" y="1146"/>
                  </a:lnTo>
                  <a:lnTo>
                    <a:pt x="1112" y="1162"/>
                  </a:lnTo>
                  <a:lnTo>
                    <a:pt x="1113" y="1180"/>
                  </a:lnTo>
                  <a:lnTo>
                    <a:pt x="1114" y="1196"/>
                  </a:lnTo>
                  <a:lnTo>
                    <a:pt x="1117" y="1229"/>
                  </a:lnTo>
                  <a:lnTo>
                    <a:pt x="1117" y="1245"/>
                  </a:lnTo>
                  <a:lnTo>
                    <a:pt x="1117" y="1262"/>
                  </a:lnTo>
                  <a:lnTo>
                    <a:pt x="1117" y="1262"/>
                  </a:lnTo>
                  <a:lnTo>
                    <a:pt x="1126" y="1232"/>
                  </a:lnTo>
                  <a:lnTo>
                    <a:pt x="1137" y="1202"/>
                  </a:lnTo>
                  <a:lnTo>
                    <a:pt x="1158" y="1143"/>
                  </a:lnTo>
                  <a:lnTo>
                    <a:pt x="1181" y="1087"/>
                  </a:lnTo>
                  <a:lnTo>
                    <a:pt x="1201" y="1033"/>
                  </a:lnTo>
                  <a:lnTo>
                    <a:pt x="1201" y="1033"/>
                  </a:lnTo>
                  <a:lnTo>
                    <a:pt x="1204" y="1031"/>
                  </a:lnTo>
                  <a:lnTo>
                    <a:pt x="1208" y="1029"/>
                  </a:lnTo>
                  <a:lnTo>
                    <a:pt x="1218" y="1027"/>
                  </a:lnTo>
                  <a:lnTo>
                    <a:pt x="1228" y="1029"/>
                  </a:lnTo>
                  <a:lnTo>
                    <a:pt x="1238" y="1030"/>
                  </a:lnTo>
                  <a:lnTo>
                    <a:pt x="1248" y="1033"/>
                  </a:lnTo>
                  <a:lnTo>
                    <a:pt x="1259" y="1037"/>
                  </a:lnTo>
                  <a:lnTo>
                    <a:pt x="1275" y="1046"/>
                  </a:lnTo>
                  <a:lnTo>
                    <a:pt x="1275" y="1046"/>
                  </a:lnTo>
                  <a:lnTo>
                    <a:pt x="1274" y="1052"/>
                  </a:lnTo>
                  <a:lnTo>
                    <a:pt x="1274" y="1057"/>
                  </a:lnTo>
                  <a:lnTo>
                    <a:pt x="1274" y="1063"/>
                  </a:lnTo>
                  <a:lnTo>
                    <a:pt x="1275" y="1068"/>
                  </a:lnTo>
                  <a:lnTo>
                    <a:pt x="1277" y="1072"/>
                  </a:lnTo>
                  <a:lnTo>
                    <a:pt x="1279" y="1077"/>
                  </a:lnTo>
                  <a:lnTo>
                    <a:pt x="1286" y="1083"/>
                  </a:lnTo>
                  <a:lnTo>
                    <a:pt x="1293" y="1090"/>
                  </a:lnTo>
                  <a:lnTo>
                    <a:pt x="1302" y="1095"/>
                  </a:lnTo>
                  <a:lnTo>
                    <a:pt x="1319" y="1105"/>
                  </a:lnTo>
                  <a:lnTo>
                    <a:pt x="1319" y="1105"/>
                  </a:lnTo>
                  <a:lnTo>
                    <a:pt x="1319" y="1116"/>
                  </a:lnTo>
                  <a:lnTo>
                    <a:pt x="1318" y="1128"/>
                  </a:lnTo>
                  <a:lnTo>
                    <a:pt x="1314" y="1140"/>
                  </a:lnTo>
                  <a:lnTo>
                    <a:pt x="1312" y="1151"/>
                  </a:lnTo>
                  <a:lnTo>
                    <a:pt x="1304" y="1172"/>
                  </a:lnTo>
                  <a:lnTo>
                    <a:pt x="1296" y="1193"/>
                  </a:lnTo>
                  <a:lnTo>
                    <a:pt x="1289" y="1214"/>
                  </a:lnTo>
                  <a:lnTo>
                    <a:pt x="1286" y="1225"/>
                  </a:lnTo>
                  <a:lnTo>
                    <a:pt x="1283" y="1235"/>
                  </a:lnTo>
                  <a:lnTo>
                    <a:pt x="1282" y="1246"/>
                  </a:lnTo>
                  <a:lnTo>
                    <a:pt x="1282" y="1258"/>
                  </a:lnTo>
                  <a:lnTo>
                    <a:pt x="1283" y="1269"/>
                  </a:lnTo>
                  <a:lnTo>
                    <a:pt x="1287" y="1281"/>
                  </a:lnTo>
                  <a:lnTo>
                    <a:pt x="1287" y="1281"/>
                  </a:lnTo>
                  <a:lnTo>
                    <a:pt x="1286" y="1289"/>
                  </a:lnTo>
                  <a:lnTo>
                    <a:pt x="1283" y="1294"/>
                  </a:lnTo>
                  <a:lnTo>
                    <a:pt x="1280" y="1301"/>
                  </a:lnTo>
                  <a:lnTo>
                    <a:pt x="1276" y="1305"/>
                  </a:lnTo>
                  <a:lnTo>
                    <a:pt x="1272" y="1309"/>
                  </a:lnTo>
                  <a:lnTo>
                    <a:pt x="1266" y="1312"/>
                  </a:lnTo>
                  <a:lnTo>
                    <a:pt x="1262" y="1316"/>
                  </a:lnTo>
                  <a:lnTo>
                    <a:pt x="1257" y="1317"/>
                  </a:lnTo>
                  <a:lnTo>
                    <a:pt x="1251" y="1318"/>
                  </a:lnTo>
                  <a:lnTo>
                    <a:pt x="1246" y="1318"/>
                  </a:lnTo>
                  <a:lnTo>
                    <a:pt x="1242" y="1316"/>
                  </a:lnTo>
                  <a:lnTo>
                    <a:pt x="1237" y="1313"/>
                  </a:lnTo>
                  <a:lnTo>
                    <a:pt x="1234" y="1310"/>
                  </a:lnTo>
                  <a:lnTo>
                    <a:pt x="1232" y="1305"/>
                  </a:lnTo>
                  <a:lnTo>
                    <a:pt x="1231" y="1298"/>
                  </a:lnTo>
                  <a:lnTo>
                    <a:pt x="1230" y="1291"/>
                  </a:lnTo>
                  <a:lnTo>
                    <a:pt x="1230" y="1291"/>
                  </a:lnTo>
                  <a:lnTo>
                    <a:pt x="1223" y="1312"/>
                  </a:lnTo>
                  <a:lnTo>
                    <a:pt x="1217" y="1333"/>
                  </a:lnTo>
                  <a:lnTo>
                    <a:pt x="1208" y="1352"/>
                  </a:lnTo>
                  <a:lnTo>
                    <a:pt x="1204" y="1362"/>
                  </a:lnTo>
                  <a:lnTo>
                    <a:pt x="1199" y="1370"/>
                  </a:lnTo>
                  <a:lnTo>
                    <a:pt x="1199" y="1370"/>
                  </a:lnTo>
                  <a:lnTo>
                    <a:pt x="1203" y="1373"/>
                  </a:lnTo>
                  <a:lnTo>
                    <a:pt x="1207" y="1379"/>
                  </a:lnTo>
                  <a:lnTo>
                    <a:pt x="1210" y="1384"/>
                  </a:lnTo>
                  <a:lnTo>
                    <a:pt x="1211" y="1390"/>
                  </a:lnTo>
                  <a:lnTo>
                    <a:pt x="1212" y="1397"/>
                  </a:lnTo>
                  <a:lnTo>
                    <a:pt x="1212" y="1404"/>
                  </a:lnTo>
                  <a:lnTo>
                    <a:pt x="1208" y="1419"/>
                  </a:lnTo>
                  <a:lnTo>
                    <a:pt x="1204" y="1435"/>
                  </a:lnTo>
                  <a:lnTo>
                    <a:pt x="1200" y="1453"/>
                  </a:lnTo>
                  <a:lnTo>
                    <a:pt x="1196" y="1469"/>
                  </a:lnTo>
                  <a:lnTo>
                    <a:pt x="1193" y="1483"/>
                  </a:lnTo>
                  <a:lnTo>
                    <a:pt x="1193" y="1483"/>
                  </a:lnTo>
                  <a:lnTo>
                    <a:pt x="1192" y="1503"/>
                  </a:lnTo>
                  <a:lnTo>
                    <a:pt x="1193" y="1523"/>
                  </a:lnTo>
                  <a:lnTo>
                    <a:pt x="1193" y="1544"/>
                  </a:lnTo>
                  <a:lnTo>
                    <a:pt x="1193" y="1564"/>
                  </a:lnTo>
                  <a:lnTo>
                    <a:pt x="1193" y="1564"/>
                  </a:lnTo>
                  <a:lnTo>
                    <a:pt x="1188" y="1625"/>
                  </a:lnTo>
                  <a:lnTo>
                    <a:pt x="1182" y="1684"/>
                  </a:lnTo>
                  <a:lnTo>
                    <a:pt x="1169" y="1791"/>
                  </a:lnTo>
                  <a:lnTo>
                    <a:pt x="1169" y="1791"/>
                  </a:lnTo>
                  <a:lnTo>
                    <a:pt x="1159" y="1797"/>
                  </a:lnTo>
                  <a:lnTo>
                    <a:pt x="1147" y="1804"/>
                  </a:lnTo>
                  <a:lnTo>
                    <a:pt x="1137" y="1809"/>
                  </a:lnTo>
                  <a:lnTo>
                    <a:pt x="1124" y="1814"/>
                  </a:lnTo>
                  <a:lnTo>
                    <a:pt x="1111" y="1819"/>
                  </a:lnTo>
                  <a:lnTo>
                    <a:pt x="1098" y="1822"/>
                  </a:lnTo>
                  <a:lnTo>
                    <a:pt x="1071" y="1827"/>
                  </a:lnTo>
                  <a:lnTo>
                    <a:pt x="1044" y="1831"/>
                  </a:lnTo>
                  <a:lnTo>
                    <a:pt x="1017" y="1832"/>
                  </a:lnTo>
                  <a:lnTo>
                    <a:pt x="991" y="1832"/>
                  </a:lnTo>
                  <a:lnTo>
                    <a:pt x="968" y="1829"/>
                  </a:lnTo>
                  <a:lnTo>
                    <a:pt x="968" y="1829"/>
                  </a:lnTo>
                  <a:close/>
                  <a:moveTo>
                    <a:pt x="23" y="735"/>
                  </a:moveTo>
                  <a:lnTo>
                    <a:pt x="23" y="735"/>
                  </a:lnTo>
                  <a:lnTo>
                    <a:pt x="22" y="743"/>
                  </a:lnTo>
                  <a:lnTo>
                    <a:pt x="24" y="752"/>
                  </a:lnTo>
                  <a:lnTo>
                    <a:pt x="26" y="764"/>
                  </a:lnTo>
                  <a:lnTo>
                    <a:pt x="31" y="775"/>
                  </a:lnTo>
                  <a:lnTo>
                    <a:pt x="39" y="796"/>
                  </a:lnTo>
                  <a:lnTo>
                    <a:pt x="44" y="804"/>
                  </a:lnTo>
                  <a:lnTo>
                    <a:pt x="48" y="809"/>
                  </a:lnTo>
                  <a:lnTo>
                    <a:pt x="48" y="809"/>
                  </a:lnTo>
                  <a:lnTo>
                    <a:pt x="60" y="820"/>
                  </a:lnTo>
                  <a:lnTo>
                    <a:pt x="77" y="832"/>
                  </a:lnTo>
                  <a:lnTo>
                    <a:pt x="77" y="832"/>
                  </a:lnTo>
                  <a:lnTo>
                    <a:pt x="88" y="837"/>
                  </a:lnTo>
                  <a:lnTo>
                    <a:pt x="100" y="841"/>
                  </a:lnTo>
                  <a:lnTo>
                    <a:pt x="112" y="843"/>
                  </a:lnTo>
                  <a:lnTo>
                    <a:pt x="125" y="844"/>
                  </a:lnTo>
                  <a:lnTo>
                    <a:pt x="137" y="844"/>
                  </a:lnTo>
                  <a:lnTo>
                    <a:pt x="148" y="842"/>
                  </a:lnTo>
                  <a:lnTo>
                    <a:pt x="160" y="839"/>
                  </a:lnTo>
                  <a:lnTo>
                    <a:pt x="172" y="835"/>
                  </a:lnTo>
                  <a:lnTo>
                    <a:pt x="183" y="830"/>
                  </a:lnTo>
                  <a:lnTo>
                    <a:pt x="192" y="824"/>
                  </a:lnTo>
                  <a:lnTo>
                    <a:pt x="201" y="818"/>
                  </a:lnTo>
                  <a:lnTo>
                    <a:pt x="208" y="810"/>
                  </a:lnTo>
                  <a:lnTo>
                    <a:pt x="215" y="803"/>
                  </a:lnTo>
                  <a:lnTo>
                    <a:pt x="220" y="794"/>
                  </a:lnTo>
                  <a:lnTo>
                    <a:pt x="223" y="786"/>
                  </a:lnTo>
                  <a:lnTo>
                    <a:pt x="224" y="777"/>
                  </a:lnTo>
                  <a:lnTo>
                    <a:pt x="224" y="777"/>
                  </a:lnTo>
                  <a:lnTo>
                    <a:pt x="232" y="777"/>
                  </a:lnTo>
                  <a:lnTo>
                    <a:pt x="232" y="777"/>
                  </a:lnTo>
                  <a:lnTo>
                    <a:pt x="232" y="773"/>
                  </a:lnTo>
                  <a:lnTo>
                    <a:pt x="233" y="768"/>
                  </a:lnTo>
                  <a:lnTo>
                    <a:pt x="232" y="757"/>
                  </a:lnTo>
                  <a:lnTo>
                    <a:pt x="230" y="743"/>
                  </a:lnTo>
                  <a:lnTo>
                    <a:pt x="230" y="743"/>
                  </a:lnTo>
                  <a:lnTo>
                    <a:pt x="230" y="732"/>
                  </a:lnTo>
                  <a:lnTo>
                    <a:pt x="229" y="723"/>
                  </a:lnTo>
                  <a:lnTo>
                    <a:pt x="227" y="715"/>
                  </a:lnTo>
                  <a:lnTo>
                    <a:pt x="223" y="707"/>
                  </a:lnTo>
                  <a:lnTo>
                    <a:pt x="214" y="691"/>
                  </a:lnTo>
                  <a:lnTo>
                    <a:pt x="202" y="674"/>
                  </a:lnTo>
                  <a:lnTo>
                    <a:pt x="202" y="674"/>
                  </a:lnTo>
                  <a:lnTo>
                    <a:pt x="194" y="670"/>
                  </a:lnTo>
                  <a:lnTo>
                    <a:pt x="186" y="668"/>
                  </a:lnTo>
                  <a:lnTo>
                    <a:pt x="167" y="662"/>
                  </a:lnTo>
                  <a:lnTo>
                    <a:pt x="145" y="657"/>
                  </a:lnTo>
                  <a:lnTo>
                    <a:pt x="135" y="654"/>
                  </a:lnTo>
                  <a:lnTo>
                    <a:pt x="124" y="650"/>
                  </a:lnTo>
                  <a:lnTo>
                    <a:pt x="124" y="650"/>
                  </a:lnTo>
                  <a:lnTo>
                    <a:pt x="109" y="651"/>
                  </a:lnTo>
                  <a:lnTo>
                    <a:pt x="94" y="655"/>
                  </a:lnTo>
                  <a:lnTo>
                    <a:pt x="79" y="660"/>
                  </a:lnTo>
                  <a:lnTo>
                    <a:pt x="65" y="668"/>
                  </a:lnTo>
                  <a:lnTo>
                    <a:pt x="52" y="676"/>
                  </a:lnTo>
                  <a:lnTo>
                    <a:pt x="41" y="686"/>
                  </a:lnTo>
                  <a:lnTo>
                    <a:pt x="37" y="692"/>
                  </a:lnTo>
                  <a:lnTo>
                    <a:pt x="33" y="698"/>
                  </a:lnTo>
                  <a:lnTo>
                    <a:pt x="30" y="704"/>
                  </a:lnTo>
                  <a:lnTo>
                    <a:pt x="27" y="711"/>
                  </a:lnTo>
                  <a:lnTo>
                    <a:pt x="27" y="711"/>
                  </a:lnTo>
                  <a:lnTo>
                    <a:pt x="32" y="712"/>
                  </a:lnTo>
                  <a:lnTo>
                    <a:pt x="33" y="713"/>
                  </a:lnTo>
                  <a:lnTo>
                    <a:pt x="33" y="716"/>
                  </a:lnTo>
                  <a:lnTo>
                    <a:pt x="33" y="716"/>
                  </a:lnTo>
                  <a:lnTo>
                    <a:pt x="29" y="716"/>
                  </a:lnTo>
                  <a:lnTo>
                    <a:pt x="25" y="718"/>
                  </a:lnTo>
                  <a:lnTo>
                    <a:pt x="25" y="718"/>
                  </a:lnTo>
                  <a:lnTo>
                    <a:pt x="27" y="721"/>
                  </a:lnTo>
                  <a:lnTo>
                    <a:pt x="27" y="724"/>
                  </a:lnTo>
                  <a:lnTo>
                    <a:pt x="27" y="727"/>
                  </a:lnTo>
                  <a:lnTo>
                    <a:pt x="26" y="729"/>
                  </a:lnTo>
                  <a:lnTo>
                    <a:pt x="24" y="733"/>
                  </a:lnTo>
                  <a:lnTo>
                    <a:pt x="23" y="735"/>
                  </a:lnTo>
                  <a:lnTo>
                    <a:pt x="23" y="735"/>
                  </a:lnTo>
                  <a:close/>
                  <a:moveTo>
                    <a:pt x="1247" y="91"/>
                  </a:moveTo>
                  <a:lnTo>
                    <a:pt x="1247" y="91"/>
                  </a:lnTo>
                  <a:lnTo>
                    <a:pt x="1234" y="73"/>
                  </a:lnTo>
                  <a:lnTo>
                    <a:pt x="1221" y="56"/>
                  </a:lnTo>
                  <a:lnTo>
                    <a:pt x="1215" y="49"/>
                  </a:lnTo>
                  <a:lnTo>
                    <a:pt x="1207" y="41"/>
                  </a:lnTo>
                  <a:lnTo>
                    <a:pt x="1200" y="35"/>
                  </a:lnTo>
                  <a:lnTo>
                    <a:pt x="1191" y="30"/>
                  </a:lnTo>
                  <a:lnTo>
                    <a:pt x="1191" y="30"/>
                  </a:lnTo>
                  <a:lnTo>
                    <a:pt x="1184" y="26"/>
                  </a:lnTo>
                  <a:lnTo>
                    <a:pt x="1176" y="23"/>
                  </a:lnTo>
                  <a:lnTo>
                    <a:pt x="1170" y="21"/>
                  </a:lnTo>
                  <a:lnTo>
                    <a:pt x="1163" y="20"/>
                  </a:lnTo>
                  <a:lnTo>
                    <a:pt x="1150" y="19"/>
                  </a:lnTo>
                  <a:lnTo>
                    <a:pt x="1137" y="21"/>
                  </a:lnTo>
                  <a:lnTo>
                    <a:pt x="1124" y="23"/>
                  </a:lnTo>
                  <a:lnTo>
                    <a:pt x="1111" y="27"/>
                  </a:lnTo>
                  <a:lnTo>
                    <a:pt x="1085" y="37"/>
                  </a:lnTo>
                  <a:lnTo>
                    <a:pt x="1085" y="37"/>
                  </a:lnTo>
                  <a:lnTo>
                    <a:pt x="1059" y="46"/>
                  </a:lnTo>
                  <a:lnTo>
                    <a:pt x="1032" y="53"/>
                  </a:lnTo>
                  <a:lnTo>
                    <a:pt x="1007" y="62"/>
                  </a:lnTo>
                  <a:lnTo>
                    <a:pt x="996" y="67"/>
                  </a:lnTo>
                  <a:lnTo>
                    <a:pt x="986" y="72"/>
                  </a:lnTo>
                  <a:lnTo>
                    <a:pt x="976" y="78"/>
                  </a:lnTo>
                  <a:lnTo>
                    <a:pt x="968" y="85"/>
                  </a:lnTo>
                  <a:lnTo>
                    <a:pt x="960" y="93"/>
                  </a:lnTo>
                  <a:lnTo>
                    <a:pt x="953" y="102"/>
                  </a:lnTo>
                  <a:lnTo>
                    <a:pt x="947" y="112"/>
                  </a:lnTo>
                  <a:lnTo>
                    <a:pt x="944" y="124"/>
                  </a:lnTo>
                  <a:lnTo>
                    <a:pt x="941" y="138"/>
                  </a:lnTo>
                  <a:lnTo>
                    <a:pt x="940" y="153"/>
                  </a:lnTo>
                  <a:lnTo>
                    <a:pt x="940" y="153"/>
                  </a:lnTo>
                  <a:lnTo>
                    <a:pt x="941" y="177"/>
                  </a:lnTo>
                  <a:lnTo>
                    <a:pt x="943" y="204"/>
                  </a:lnTo>
                  <a:lnTo>
                    <a:pt x="946" y="231"/>
                  </a:lnTo>
                  <a:lnTo>
                    <a:pt x="950" y="258"/>
                  </a:lnTo>
                  <a:lnTo>
                    <a:pt x="958" y="311"/>
                  </a:lnTo>
                  <a:lnTo>
                    <a:pt x="961" y="336"/>
                  </a:lnTo>
                  <a:lnTo>
                    <a:pt x="962" y="359"/>
                  </a:lnTo>
                  <a:lnTo>
                    <a:pt x="962" y="359"/>
                  </a:lnTo>
                  <a:lnTo>
                    <a:pt x="976" y="340"/>
                  </a:lnTo>
                  <a:lnTo>
                    <a:pt x="992" y="323"/>
                  </a:lnTo>
                  <a:lnTo>
                    <a:pt x="1009" y="307"/>
                  </a:lnTo>
                  <a:lnTo>
                    <a:pt x="1027" y="293"/>
                  </a:lnTo>
                  <a:lnTo>
                    <a:pt x="1048" y="280"/>
                  </a:lnTo>
                  <a:lnTo>
                    <a:pt x="1068" y="269"/>
                  </a:lnTo>
                  <a:lnTo>
                    <a:pt x="1091" y="259"/>
                  </a:lnTo>
                  <a:lnTo>
                    <a:pt x="1113" y="249"/>
                  </a:lnTo>
                  <a:lnTo>
                    <a:pt x="1137" y="242"/>
                  </a:lnTo>
                  <a:lnTo>
                    <a:pt x="1162" y="234"/>
                  </a:lnTo>
                  <a:lnTo>
                    <a:pt x="1188" y="228"/>
                  </a:lnTo>
                  <a:lnTo>
                    <a:pt x="1214" y="222"/>
                  </a:lnTo>
                  <a:lnTo>
                    <a:pt x="1242" y="218"/>
                  </a:lnTo>
                  <a:lnTo>
                    <a:pt x="1269" y="214"/>
                  </a:lnTo>
                  <a:lnTo>
                    <a:pt x="1326" y="206"/>
                  </a:lnTo>
                  <a:lnTo>
                    <a:pt x="1326" y="206"/>
                  </a:lnTo>
                  <a:lnTo>
                    <a:pt x="1319" y="191"/>
                  </a:lnTo>
                  <a:lnTo>
                    <a:pt x="1310" y="176"/>
                  </a:lnTo>
                  <a:lnTo>
                    <a:pt x="1301" y="160"/>
                  </a:lnTo>
                  <a:lnTo>
                    <a:pt x="1290" y="146"/>
                  </a:lnTo>
                  <a:lnTo>
                    <a:pt x="1268" y="117"/>
                  </a:lnTo>
                  <a:lnTo>
                    <a:pt x="1247" y="91"/>
                  </a:lnTo>
                  <a:lnTo>
                    <a:pt x="1247" y="91"/>
                  </a:lnTo>
                  <a:close/>
                  <a:moveTo>
                    <a:pt x="1449" y="263"/>
                  </a:moveTo>
                  <a:lnTo>
                    <a:pt x="1449" y="263"/>
                  </a:lnTo>
                  <a:lnTo>
                    <a:pt x="1441" y="262"/>
                  </a:lnTo>
                  <a:lnTo>
                    <a:pt x="1431" y="261"/>
                  </a:lnTo>
                  <a:lnTo>
                    <a:pt x="1422" y="260"/>
                  </a:lnTo>
                  <a:lnTo>
                    <a:pt x="1412" y="259"/>
                  </a:lnTo>
                  <a:lnTo>
                    <a:pt x="1412" y="259"/>
                  </a:lnTo>
                  <a:lnTo>
                    <a:pt x="1386" y="250"/>
                  </a:lnTo>
                  <a:lnTo>
                    <a:pt x="1360" y="241"/>
                  </a:lnTo>
                  <a:lnTo>
                    <a:pt x="1347" y="237"/>
                  </a:lnTo>
                  <a:lnTo>
                    <a:pt x="1334" y="234"/>
                  </a:lnTo>
                  <a:lnTo>
                    <a:pt x="1321" y="232"/>
                  </a:lnTo>
                  <a:lnTo>
                    <a:pt x="1309" y="231"/>
                  </a:lnTo>
                  <a:lnTo>
                    <a:pt x="1309" y="231"/>
                  </a:lnTo>
                  <a:lnTo>
                    <a:pt x="1290" y="232"/>
                  </a:lnTo>
                  <a:lnTo>
                    <a:pt x="1269" y="234"/>
                  </a:lnTo>
                  <a:lnTo>
                    <a:pt x="1249" y="237"/>
                  </a:lnTo>
                  <a:lnTo>
                    <a:pt x="1229" y="241"/>
                  </a:lnTo>
                  <a:lnTo>
                    <a:pt x="1189" y="249"/>
                  </a:lnTo>
                  <a:lnTo>
                    <a:pt x="1154" y="259"/>
                  </a:lnTo>
                  <a:lnTo>
                    <a:pt x="1154" y="259"/>
                  </a:lnTo>
                  <a:lnTo>
                    <a:pt x="1131" y="265"/>
                  </a:lnTo>
                  <a:lnTo>
                    <a:pt x="1110" y="275"/>
                  </a:lnTo>
                  <a:lnTo>
                    <a:pt x="1089" y="284"/>
                  </a:lnTo>
                  <a:lnTo>
                    <a:pt x="1069" y="296"/>
                  </a:lnTo>
                  <a:lnTo>
                    <a:pt x="1050" y="308"/>
                  </a:lnTo>
                  <a:lnTo>
                    <a:pt x="1033" y="321"/>
                  </a:lnTo>
                  <a:lnTo>
                    <a:pt x="1016" y="335"/>
                  </a:lnTo>
                  <a:lnTo>
                    <a:pt x="1002" y="350"/>
                  </a:lnTo>
                  <a:lnTo>
                    <a:pt x="1002" y="350"/>
                  </a:lnTo>
                  <a:lnTo>
                    <a:pt x="995" y="355"/>
                  </a:lnTo>
                  <a:lnTo>
                    <a:pt x="990" y="359"/>
                  </a:lnTo>
                  <a:lnTo>
                    <a:pt x="985" y="365"/>
                  </a:lnTo>
                  <a:lnTo>
                    <a:pt x="979" y="369"/>
                  </a:lnTo>
                  <a:lnTo>
                    <a:pt x="979" y="369"/>
                  </a:lnTo>
                  <a:lnTo>
                    <a:pt x="969" y="382"/>
                  </a:lnTo>
                  <a:lnTo>
                    <a:pt x="960" y="397"/>
                  </a:lnTo>
                  <a:lnTo>
                    <a:pt x="953" y="412"/>
                  </a:lnTo>
                  <a:lnTo>
                    <a:pt x="945" y="429"/>
                  </a:lnTo>
                  <a:lnTo>
                    <a:pt x="933" y="462"/>
                  </a:lnTo>
                  <a:lnTo>
                    <a:pt x="927" y="479"/>
                  </a:lnTo>
                  <a:lnTo>
                    <a:pt x="920" y="496"/>
                  </a:lnTo>
                  <a:lnTo>
                    <a:pt x="920" y="496"/>
                  </a:lnTo>
                  <a:lnTo>
                    <a:pt x="912" y="517"/>
                  </a:lnTo>
                  <a:lnTo>
                    <a:pt x="901" y="536"/>
                  </a:lnTo>
                  <a:lnTo>
                    <a:pt x="892" y="555"/>
                  </a:lnTo>
                  <a:lnTo>
                    <a:pt x="884" y="576"/>
                  </a:lnTo>
                  <a:lnTo>
                    <a:pt x="884" y="576"/>
                  </a:lnTo>
                  <a:lnTo>
                    <a:pt x="878" y="594"/>
                  </a:lnTo>
                  <a:lnTo>
                    <a:pt x="874" y="612"/>
                  </a:lnTo>
                  <a:lnTo>
                    <a:pt x="870" y="631"/>
                  </a:lnTo>
                  <a:lnTo>
                    <a:pt x="866" y="650"/>
                  </a:lnTo>
                  <a:lnTo>
                    <a:pt x="866" y="650"/>
                  </a:lnTo>
                  <a:lnTo>
                    <a:pt x="860" y="673"/>
                  </a:lnTo>
                  <a:lnTo>
                    <a:pt x="855" y="698"/>
                  </a:lnTo>
                  <a:lnTo>
                    <a:pt x="851" y="722"/>
                  </a:lnTo>
                  <a:lnTo>
                    <a:pt x="848" y="748"/>
                  </a:lnTo>
                  <a:lnTo>
                    <a:pt x="845" y="774"/>
                  </a:lnTo>
                  <a:lnTo>
                    <a:pt x="844" y="801"/>
                  </a:lnTo>
                  <a:lnTo>
                    <a:pt x="845" y="829"/>
                  </a:lnTo>
                  <a:lnTo>
                    <a:pt x="849" y="858"/>
                  </a:lnTo>
                  <a:lnTo>
                    <a:pt x="849" y="858"/>
                  </a:lnTo>
                  <a:lnTo>
                    <a:pt x="849" y="852"/>
                  </a:lnTo>
                  <a:lnTo>
                    <a:pt x="850" y="847"/>
                  </a:lnTo>
                  <a:lnTo>
                    <a:pt x="852" y="842"/>
                  </a:lnTo>
                  <a:lnTo>
                    <a:pt x="854" y="839"/>
                  </a:lnTo>
                  <a:lnTo>
                    <a:pt x="858" y="832"/>
                  </a:lnTo>
                  <a:lnTo>
                    <a:pt x="860" y="826"/>
                  </a:lnTo>
                  <a:lnTo>
                    <a:pt x="862" y="822"/>
                  </a:lnTo>
                  <a:lnTo>
                    <a:pt x="862" y="822"/>
                  </a:lnTo>
                  <a:lnTo>
                    <a:pt x="880" y="805"/>
                  </a:lnTo>
                  <a:lnTo>
                    <a:pt x="897" y="788"/>
                  </a:lnTo>
                  <a:lnTo>
                    <a:pt x="931" y="751"/>
                  </a:lnTo>
                  <a:lnTo>
                    <a:pt x="948" y="733"/>
                  </a:lnTo>
                  <a:lnTo>
                    <a:pt x="965" y="715"/>
                  </a:lnTo>
                  <a:lnTo>
                    <a:pt x="984" y="697"/>
                  </a:lnTo>
                  <a:lnTo>
                    <a:pt x="1004" y="678"/>
                  </a:lnTo>
                  <a:lnTo>
                    <a:pt x="1004" y="678"/>
                  </a:lnTo>
                  <a:lnTo>
                    <a:pt x="1024" y="663"/>
                  </a:lnTo>
                  <a:lnTo>
                    <a:pt x="1045" y="648"/>
                  </a:lnTo>
                  <a:lnTo>
                    <a:pt x="1065" y="635"/>
                  </a:lnTo>
                  <a:lnTo>
                    <a:pt x="1086" y="621"/>
                  </a:lnTo>
                  <a:lnTo>
                    <a:pt x="1131" y="594"/>
                  </a:lnTo>
                  <a:lnTo>
                    <a:pt x="1178" y="568"/>
                  </a:lnTo>
                  <a:lnTo>
                    <a:pt x="1178" y="568"/>
                  </a:lnTo>
                  <a:lnTo>
                    <a:pt x="1208" y="552"/>
                  </a:lnTo>
                  <a:lnTo>
                    <a:pt x="1241" y="536"/>
                  </a:lnTo>
                  <a:lnTo>
                    <a:pt x="1272" y="521"/>
                  </a:lnTo>
                  <a:lnTo>
                    <a:pt x="1305" y="506"/>
                  </a:lnTo>
                  <a:lnTo>
                    <a:pt x="1338" y="492"/>
                  </a:lnTo>
                  <a:lnTo>
                    <a:pt x="1372" y="480"/>
                  </a:lnTo>
                  <a:lnTo>
                    <a:pt x="1407" y="469"/>
                  </a:lnTo>
                  <a:lnTo>
                    <a:pt x="1441" y="458"/>
                  </a:lnTo>
                  <a:lnTo>
                    <a:pt x="1476" y="449"/>
                  </a:lnTo>
                  <a:lnTo>
                    <a:pt x="1513" y="442"/>
                  </a:lnTo>
                  <a:lnTo>
                    <a:pt x="1548" y="436"/>
                  </a:lnTo>
                  <a:lnTo>
                    <a:pt x="1584" y="432"/>
                  </a:lnTo>
                  <a:lnTo>
                    <a:pt x="1621" y="430"/>
                  </a:lnTo>
                  <a:lnTo>
                    <a:pt x="1657" y="430"/>
                  </a:lnTo>
                  <a:lnTo>
                    <a:pt x="1693" y="433"/>
                  </a:lnTo>
                  <a:lnTo>
                    <a:pt x="1730" y="438"/>
                  </a:lnTo>
                  <a:lnTo>
                    <a:pt x="1730" y="438"/>
                  </a:lnTo>
                  <a:lnTo>
                    <a:pt x="1702" y="410"/>
                  </a:lnTo>
                  <a:lnTo>
                    <a:pt x="1673" y="382"/>
                  </a:lnTo>
                  <a:lnTo>
                    <a:pt x="1657" y="369"/>
                  </a:lnTo>
                  <a:lnTo>
                    <a:pt x="1642" y="356"/>
                  </a:lnTo>
                  <a:lnTo>
                    <a:pt x="1625" y="344"/>
                  </a:lnTo>
                  <a:lnTo>
                    <a:pt x="1608" y="333"/>
                  </a:lnTo>
                  <a:lnTo>
                    <a:pt x="1591" y="322"/>
                  </a:lnTo>
                  <a:lnTo>
                    <a:pt x="1572" y="311"/>
                  </a:lnTo>
                  <a:lnTo>
                    <a:pt x="1553" y="302"/>
                  </a:lnTo>
                  <a:lnTo>
                    <a:pt x="1534" y="292"/>
                  </a:lnTo>
                  <a:lnTo>
                    <a:pt x="1514" y="283"/>
                  </a:lnTo>
                  <a:lnTo>
                    <a:pt x="1493" y="276"/>
                  </a:lnTo>
                  <a:lnTo>
                    <a:pt x="1472" y="269"/>
                  </a:lnTo>
                  <a:lnTo>
                    <a:pt x="1449" y="263"/>
                  </a:lnTo>
                  <a:lnTo>
                    <a:pt x="1449" y="263"/>
                  </a:lnTo>
                  <a:close/>
                  <a:moveTo>
                    <a:pt x="869" y="426"/>
                  </a:moveTo>
                  <a:lnTo>
                    <a:pt x="869" y="426"/>
                  </a:lnTo>
                  <a:lnTo>
                    <a:pt x="875" y="429"/>
                  </a:lnTo>
                  <a:lnTo>
                    <a:pt x="881" y="433"/>
                  </a:lnTo>
                  <a:lnTo>
                    <a:pt x="888" y="440"/>
                  </a:lnTo>
                  <a:lnTo>
                    <a:pt x="892" y="444"/>
                  </a:lnTo>
                  <a:lnTo>
                    <a:pt x="897" y="446"/>
                  </a:lnTo>
                  <a:lnTo>
                    <a:pt x="902" y="449"/>
                  </a:lnTo>
                  <a:lnTo>
                    <a:pt x="911" y="453"/>
                  </a:lnTo>
                  <a:lnTo>
                    <a:pt x="911" y="453"/>
                  </a:lnTo>
                  <a:lnTo>
                    <a:pt x="913" y="449"/>
                  </a:lnTo>
                  <a:lnTo>
                    <a:pt x="915" y="445"/>
                  </a:lnTo>
                  <a:lnTo>
                    <a:pt x="918" y="438"/>
                  </a:lnTo>
                  <a:lnTo>
                    <a:pt x="919" y="430"/>
                  </a:lnTo>
                  <a:lnTo>
                    <a:pt x="923" y="423"/>
                  </a:lnTo>
                  <a:lnTo>
                    <a:pt x="923" y="423"/>
                  </a:lnTo>
                  <a:lnTo>
                    <a:pt x="915" y="418"/>
                  </a:lnTo>
                  <a:lnTo>
                    <a:pt x="908" y="413"/>
                  </a:lnTo>
                  <a:lnTo>
                    <a:pt x="901" y="406"/>
                  </a:lnTo>
                  <a:lnTo>
                    <a:pt x="897" y="400"/>
                  </a:lnTo>
                  <a:lnTo>
                    <a:pt x="894" y="393"/>
                  </a:lnTo>
                  <a:lnTo>
                    <a:pt x="892" y="385"/>
                  </a:lnTo>
                  <a:lnTo>
                    <a:pt x="890" y="376"/>
                  </a:lnTo>
                  <a:lnTo>
                    <a:pt x="890" y="369"/>
                  </a:lnTo>
                  <a:lnTo>
                    <a:pt x="892" y="362"/>
                  </a:lnTo>
                  <a:lnTo>
                    <a:pt x="895" y="354"/>
                  </a:lnTo>
                  <a:lnTo>
                    <a:pt x="899" y="348"/>
                  </a:lnTo>
                  <a:lnTo>
                    <a:pt x="904" y="341"/>
                  </a:lnTo>
                  <a:lnTo>
                    <a:pt x="912" y="336"/>
                  </a:lnTo>
                  <a:lnTo>
                    <a:pt x="919" y="332"/>
                  </a:lnTo>
                  <a:lnTo>
                    <a:pt x="929" y="328"/>
                  </a:lnTo>
                  <a:lnTo>
                    <a:pt x="940" y="327"/>
                  </a:lnTo>
                  <a:lnTo>
                    <a:pt x="940" y="327"/>
                  </a:lnTo>
                  <a:lnTo>
                    <a:pt x="939" y="322"/>
                  </a:lnTo>
                  <a:lnTo>
                    <a:pt x="938" y="317"/>
                  </a:lnTo>
                  <a:lnTo>
                    <a:pt x="938" y="306"/>
                  </a:lnTo>
                  <a:lnTo>
                    <a:pt x="936" y="296"/>
                  </a:lnTo>
                  <a:lnTo>
                    <a:pt x="934" y="293"/>
                  </a:lnTo>
                  <a:lnTo>
                    <a:pt x="932" y="290"/>
                  </a:lnTo>
                  <a:lnTo>
                    <a:pt x="932" y="290"/>
                  </a:lnTo>
                  <a:lnTo>
                    <a:pt x="923" y="293"/>
                  </a:lnTo>
                  <a:lnTo>
                    <a:pt x="912" y="297"/>
                  </a:lnTo>
                  <a:lnTo>
                    <a:pt x="903" y="302"/>
                  </a:lnTo>
                  <a:lnTo>
                    <a:pt x="895" y="308"/>
                  </a:lnTo>
                  <a:lnTo>
                    <a:pt x="888" y="314"/>
                  </a:lnTo>
                  <a:lnTo>
                    <a:pt x="882" y="321"/>
                  </a:lnTo>
                  <a:lnTo>
                    <a:pt x="875" y="329"/>
                  </a:lnTo>
                  <a:lnTo>
                    <a:pt x="871" y="338"/>
                  </a:lnTo>
                  <a:lnTo>
                    <a:pt x="868" y="348"/>
                  </a:lnTo>
                  <a:lnTo>
                    <a:pt x="865" y="357"/>
                  </a:lnTo>
                  <a:lnTo>
                    <a:pt x="863" y="367"/>
                  </a:lnTo>
                  <a:lnTo>
                    <a:pt x="863" y="378"/>
                  </a:lnTo>
                  <a:lnTo>
                    <a:pt x="863" y="389"/>
                  </a:lnTo>
                  <a:lnTo>
                    <a:pt x="864" y="401"/>
                  </a:lnTo>
                  <a:lnTo>
                    <a:pt x="866" y="413"/>
                  </a:lnTo>
                  <a:lnTo>
                    <a:pt x="869" y="426"/>
                  </a:lnTo>
                  <a:lnTo>
                    <a:pt x="869" y="426"/>
                  </a:lnTo>
                  <a:close/>
                  <a:moveTo>
                    <a:pt x="689" y="391"/>
                  </a:moveTo>
                  <a:lnTo>
                    <a:pt x="689" y="391"/>
                  </a:lnTo>
                  <a:lnTo>
                    <a:pt x="674" y="399"/>
                  </a:lnTo>
                  <a:lnTo>
                    <a:pt x="660" y="409"/>
                  </a:lnTo>
                  <a:lnTo>
                    <a:pt x="645" y="417"/>
                  </a:lnTo>
                  <a:lnTo>
                    <a:pt x="630" y="426"/>
                  </a:lnTo>
                  <a:lnTo>
                    <a:pt x="630" y="426"/>
                  </a:lnTo>
                  <a:lnTo>
                    <a:pt x="517" y="474"/>
                  </a:lnTo>
                  <a:lnTo>
                    <a:pt x="405" y="523"/>
                  </a:lnTo>
                  <a:lnTo>
                    <a:pt x="350" y="548"/>
                  </a:lnTo>
                  <a:lnTo>
                    <a:pt x="295" y="574"/>
                  </a:lnTo>
                  <a:lnTo>
                    <a:pt x="242" y="601"/>
                  </a:lnTo>
                  <a:lnTo>
                    <a:pt x="190" y="629"/>
                  </a:lnTo>
                  <a:lnTo>
                    <a:pt x="190" y="629"/>
                  </a:lnTo>
                  <a:lnTo>
                    <a:pt x="192" y="630"/>
                  </a:lnTo>
                  <a:lnTo>
                    <a:pt x="194" y="631"/>
                  </a:lnTo>
                  <a:lnTo>
                    <a:pt x="197" y="636"/>
                  </a:lnTo>
                  <a:lnTo>
                    <a:pt x="199" y="638"/>
                  </a:lnTo>
                  <a:lnTo>
                    <a:pt x="201" y="640"/>
                  </a:lnTo>
                  <a:lnTo>
                    <a:pt x="204" y="642"/>
                  </a:lnTo>
                  <a:lnTo>
                    <a:pt x="209" y="642"/>
                  </a:lnTo>
                  <a:lnTo>
                    <a:pt x="209" y="642"/>
                  </a:lnTo>
                  <a:lnTo>
                    <a:pt x="213" y="641"/>
                  </a:lnTo>
                  <a:lnTo>
                    <a:pt x="216" y="640"/>
                  </a:lnTo>
                  <a:lnTo>
                    <a:pt x="223" y="635"/>
                  </a:lnTo>
                  <a:lnTo>
                    <a:pt x="230" y="629"/>
                  </a:lnTo>
                  <a:lnTo>
                    <a:pt x="236" y="625"/>
                  </a:lnTo>
                  <a:lnTo>
                    <a:pt x="236" y="625"/>
                  </a:lnTo>
                  <a:lnTo>
                    <a:pt x="259" y="612"/>
                  </a:lnTo>
                  <a:lnTo>
                    <a:pt x="283" y="599"/>
                  </a:lnTo>
                  <a:lnTo>
                    <a:pt x="327" y="578"/>
                  </a:lnTo>
                  <a:lnTo>
                    <a:pt x="327" y="578"/>
                  </a:lnTo>
                  <a:lnTo>
                    <a:pt x="356" y="565"/>
                  </a:lnTo>
                  <a:lnTo>
                    <a:pt x="387" y="552"/>
                  </a:lnTo>
                  <a:lnTo>
                    <a:pt x="417" y="539"/>
                  </a:lnTo>
                  <a:lnTo>
                    <a:pt x="448" y="526"/>
                  </a:lnTo>
                  <a:lnTo>
                    <a:pt x="448" y="526"/>
                  </a:lnTo>
                  <a:lnTo>
                    <a:pt x="473" y="516"/>
                  </a:lnTo>
                  <a:lnTo>
                    <a:pt x="498" y="506"/>
                  </a:lnTo>
                  <a:lnTo>
                    <a:pt x="547" y="487"/>
                  </a:lnTo>
                  <a:lnTo>
                    <a:pt x="596" y="468"/>
                  </a:lnTo>
                  <a:lnTo>
                    <a:pt x="620" y="458"/>
                  </a:lnTo>
                  <a:lnTo>
                    <a:pt x="642" y="447"/>
                  </a:lnTo>
                  <a:lnTo>
                    <a:pt x="642" y="447"/>
                  </a:lnTo>
                  <a:lnTo>
                    <a:pt x="743" y="401"/>
                  </a:lnTo>
                  <a:lnTo>
                    <a:pt x="791" y="380"/>
                  </a:lnTo>
                  <a:lnTo>
                    <a:pt x="839" y="359"/>
                  </a:lnTo>
                  <a:lnTo>
                    <a:pt x="839" y="359"/>
                  </a:lnTo>
                  <a:lnTo>
                    <a:pt x="840" y="354"/>
                  </a:lnTo>
                  <a:lnTo>
                    <a:pt x="842" y="349"/>
                  </a:lnTo>
                  <a:lnTo>
                    <a:pt x="848" y="338"/>
                  </a:lnTo>
                  <a:lnTo>
                    <a:pt x="851" y="333"/>
                  </a:lnTo>
                  <a:lnTo>
                    <a:pt x="852" y="327"/>
                  </a:lnTo>
                  <a:lnTo>
                    <a:pt x="853" y="322"/>
                  </a:lnTo>
                  <a:lnTo>
                    <a:pt x="852" y="318"/>
                  </a:lnTo>
                  <a:lnTo>
                    <a:pt x="852" y="318"/>
                  </a:lnTo>
                  <a:lnTo>
                    <a:pt x="833" y="329"/>
                  </a:lnTo>
                  <a:lnTo>
                    <a:pt x="813" y="340"/>
                  </a:lnTo>
                  <a:lnTo>
                    <a:pt x="793" y="349"/>
                  </a:lnTo>
                  <a:lnTo>
                    <a:pt x="773" y="357"/>
                  </a:lnTo>
                  <a:lnTo>
                    <a:pt x="731" y="373"/>
                  </a:lnTo>
                  <a:lnTo>
                    <a:pt x="710" y="382"/>
                  </a:lnTo>
                  <a:lnTo>
                    <a:pt x="689" y="391"/>
                  </a:lnTo>
                  <a:lnTo>
                    <a:pt x="689" y="391"/>
                  </a:lnTo>
                  <a:close/>
                  <a:moveTo>
                    <a:pt x="935" y="401"/>
                  </a:moveTo>
                  <a:lnTo>
                    <a:pt x="935" y="401"/>
                  </a:lnTo>
                  <a:lnTo>
                    <a:pt x="942" y="387"/>
                  </a:lnTo>
                  <a:lnTo>
                    <a:pt x="944" y="380"/>
                  </a:lnTo>
                  <a:lnTo>
                    <a:pt x="945" y="373"/>
                  </a:lnTo>
                  <a:lnTo>
                    <a:pt x="945" y="366"/>
                  </a:lnTo>
                  <a:lnTo>
                    <a:pt x="944" y="359"/>
                  </a:lnTo>
                  <a:lnTo>
                    <a:pt x="942" y="353"/>
                  </a:lnTo>
                  <a:lnTo>
                    <a:pt x="938" y="347"/>
                  </a:lnTo>
                  <a:lnTo>
                    <a:pt x="938" y="347"/>
                  </a:lnTo>
                  <a:lnTo>
                    <a:pt x="934" y="349"/>
                  </a:lnTo>
                  <a:lnTo>
                    <a:pt x="931" y="351"/>
                  </a:lnTo>
                  <a:lnTo>
                    <a:pt x="926" y="356"/>
                  </a:lnTo>
                  <a:lnTo>
                    <a:pt x="923" y="364"/>
                  </a:lnTo>
                  <a:lnTo>
                    <a:pt x="920" y="372"/>
                  </a:lnTo>
                  <a:lnTo>
                    <a:pt x="920" y="381"/>
                  </a:lnTo>
                  <a:lnTo>
                    <a:pt x="922" y="385"/>
                  </a:lnTo>
                  <a:lnTo>
                    <a:pt x="923" y="389"/>
                  </a:lnTo>
                  <a:lnTo>
                    <a:pt x="925" y="393"/>
                  </a:lnTo>
                  <a:lnTo>
                    <a:pt x="928" y="396"/>
                  </a:lnTo>
                  <a:lnTo>
                    <a:pt x="931" y="399"/>
                  </a:lnTo>
                  <a:lnTo>
                    <a:pt x="935" y="401"/>
                  </a:lnTo>
                  <a:lnTo>
                    <a:pt x="935" y="401"/>
                  </a:lnTo>
                  <a:close/>
                  <a:moveTo>
                    <a:pt x="837" y="409"/>
                  </a:moveTo>
                  <a:lnTo>
                    <a:pt x="837" y="409"/>
                  </a:lnTo>
                  <a:lnTo>
                    <a:pt x="838" y="404"/>
                  </a:lnTo>
                  <a:lnTo>
                    <a:pt x="838" y="401"/>
                  </a:lnTo>
                  <a:lnTo>
                    <a:pt x="837" y="396"/>
                  </a:lnTo>
                  <a:lnTo>
                    <a:pt x="835" y="389"/>
                  </a:lnTo>
                  <a:lnTo>
                    <a:pt x="834" y="385"/>
                  </a:lnTo>
                  <a:lnTo>
                    <a:pt x="835" y="381"/>
                  </a:lnTo>
                  <a:lnTo>
                    <a:pt x="835" y="381"/>
                  </a:lnTo>
                  <a:lnTo>
                    <a:pt x="829" y="381"/>
                  </a:lnTo>
                  <a:lnTo>
                    <a:pt x="829" y="381"/>
                  </a:lnTo>
                  <a:lnTo>
                    <a:pt x="766" y="411"/>
                  </a:lnTo>
                  <a:lnTo>
                    <a:pt x="705" y="441"/>
                  </a:lnTo>
                  <a:lnTo>
                    <a:pt x="674" y="455"/>
                  </a:lnTo>
                  <a:lnTo>
                    <a:pt x="642" y="469"/>
                  </a:lnTo>
                  <a:lnTo>
                    <a:pt x="610" y="480"/>
                  </a:lnTo>
                  <a:lnTo>
                    <a:pt x="576" y="492"/>
                  </a:lnTo>
                  <a:lnTo>
                    <a:pt x="576" y="492"/>
                  </a:lnTo>
                  <a:lnTo>
                    <a:pt x="567" y="497"/>
                  </a:lnTo>
                  <a:lnTo>
                    <a:pt x="556" y="504"/>
                  </a:lnTo>
                  <a:lnTo>
                    <a:pt x="534" y="514"/>
                  </a:lnTo>
                  <a:lnTo>
                    <a:pt x="510" y="522"/>
                  </a:lnTo>
                  <a:lnTo>
                    <a:pt x="485" y="532"/>
                  </a:lnTo>
                  <a:lnTo>
                    <a:pt x="485" y="532"/>
                  </a:lnTo>
                  <a:lnTo>
                    <a:pt x="463" y="541"/>
                  </a:lnTo>
                  <a:lnTo>
                    <a:pt x="442" y="552"/>
                  </a:lnTo>
                  <a:lnTo>
                    <a:pt x="419" y="563"/>
                  </a:lnTo>
                  <a:lnTo>
                    <a:pt x="397" y="574"/>
                  </a:lnTo>
                  <a:lnTo>
                    <a:pt x="397" y="574"/>
                  </a:lnTo>
                  <a:lnTo>
                    <a:pt x="322" y="603"/>
                  </a:lnTo>
                  <a:lnTo>
                    <a:pt x="284" y="621"/>
                  </a:lnTo>
                  <a:lnTo>
                    <a:pt x="251" y="637"/>
                  </a:lnTo>
                  <a:lnTo>
                    <a:pt x="251" y="637"/>
                  </a:lnTo>
                  <a:lnTo>
                    <a:pt x="244" y="642"/>
                  </a:lnTo>
                  <a:lnTo>
                    <a:pt x="238" y="646"/>
                  </a:lnTo>
                  <a:lnTo>
                    <a:pt x="235" y="652"/>
                  </a:lnTo>
                  <a:lnTo>
                    <a:pt x="234" y="657"/>
                  </a:lnTo>
                  <a:lnTo>
                    <a:pt x="234" y="662"/>
                  </a:lnTo>
                  <a:lnTo>
                    <a:pt x="235" y="668"/>
                  </a:lnTo>
                  <a:lnTo>
                    <a:pt x="237" y="673"/>
                  </a:lnTo>
                  <a:lnTo>
                    <a:pt x="241" y="678"/>
                  </a:lnTo>
                  <a:lnTo>
                    <a:pt x="248" y="690"/>
                  </a:lnTo>
                  <a:lnTo>
                    <a:pt x="257" y="702"/>
                  </a:lnTo>
                  <a:lnTo>
                    <a:pt x="263" y="714"/>
                  </a:lnTo>
                  <a:lnTo>
                    <a:pt x="265" y="719"/>
                  </a:lnTo>
                  <a:lnTo>
                    <a:pt x="266" y="726"/>
                  </a:lnTo>
                  <a:lnTo>
                    <a:pt x="266" y="726"/>
                  </a:lnTo>
                  <a:lnTo>
                    <a:pt x="304" y="707"/>
                  </a:lnTo>
                  <a:lnTo>
                    <a:pt x="341" y="690"/>
                  </a:lnTo>
                  <a:lnTo>
                    <a:pt x="417" y="658"/>
                  </a:lnTo>
                  <a:lnTo>
                    <a:pt x="570" y="594"/>
                  </a:lnTo>
                  <a:lnTo>
                    <a:pt x="645" y="562"/>
                  </a:lnTo>
                  <a:lnTo>
                    <a:pt x="720" y="527"/>
                  </a:lnTo>
                  <a:lnTo>
                    <a:pt x="757" y="510"/>
                  </a:lnTo>
                  <a:lnTo>
                    <a:pt x="793" y="492"/>
                  </a:lnTo>
                  <a:lnTo>
                    <a:pt x="828" y="473"/>
                  </a:lnTo>
                  <a:lnTo>
                    <a:pt x="864" y="453"/>
                  </a:lnTo>
                  <a:lnTo>
                    <a:pt x="864" y="453"/>
                  </a:lnTo>
                  <a:lnTo>
                    <a:pt x="862" y="451"/>
                  </a:lnTo>
                  <a:lnTo>
                    <a:pt x="859" y="450"/>
                  </a:lnTo>
                  <a:lnTo>
                    <a:pt x="855" y="446"/>
                  </a:lnTo>
                  <a:lnTo>
                    <a:pt x="853" y="441"/>
                  </a:lnTo>
                  <a:lnTo>
                    <a:pt x="850" y="433"/>
                  </a:lnTo>
                  <a:lnTo>
                    <a:pt x="844" y="419"/>
                  </a:lnTo>
                  <a:lnTo>
                    <a:pt x="841" y="413"/>
                  </a:lnTo>
                  <a:lnTo>
                    <a:pt x="837" y="409"/>
                  </a:lnTo>
                  <a:lnTo>
                    <a:pt x="837" y="409"/>
                  </a:lnTo>
                  <a:close/>
                  <a:moveTo>
                    <a:pt x="1677" y="640"/>
                  </a:moveTo>
                  <a:lnTo>
                    <a:pt x="1677" y="640"/>
                  </a:lnTo>
                  <a:lnTo>
                    <a:pt x="1695" y="621"/>
                  </a:lnTo>
                  <a:lnTo>
                    <a:pt x="1711" y="601"/>
                  </a:lnTo>
                  <a:lnTo>
                    <a:pt x="1726" y="582"/>
                  </a:lnTo>
                  <a:lnTo>
                    <a:pt x="1732" y="572"/>
                  </a:lnTo>
                  <a:lnTo>
                    <a:pt x="1737" y="562"/>
                  </a:lnTo>
                  <a:lnTo>
                    <a:pt x="1743" y="552"/>
                  </a:lnTo>
                  <a:lnTo>
                    <a:pt x="1747" y="541"/>
                  </a:lnTo>
                  <a:lnTo>
                    <a:pt x="1750" y="530"/>
                  </a:lnTo>
                  <a:lnTo>
                    <a:pt x="1752" y="519"/>
                  </a:lnTo>
                  <a:lnTo>
                    <a:pt x="1752" y="507"/>
                  </a:lnTo>
                  <a:lnTo>
                    <a:pt x="1752" y="495"/>
                  </a:lnTo>
                  <a:lnTo>
                    <a:pt x="1750" y="483"/>
                  </a:lnTo>
                  <a:lnTo>
                    <a:pt x="1747" y="470"/>
                  </a:lnTo>
                  <a:lnTo>
                    <a:pt x="1747" y="470"/>
                  </a:lnTo>
                  <a:lnTo>
                    <a:pt x="1737" y="463"/>
                  </a:lnTo>
                  <a:lnTo>
                    <a:pt x="1728" y="459"/>
                  </a:lnTo>
                  <a:lnTo>
                    <a:pt x="1717" y="455"/>
                  </a:lnTo>
                  <a:lnTo>
                    <a:pt x="1705" y="453"/>
                  </a:lnTo>
                  <a:lnTo>
                    <a:pt x="1705" y="453"/>
                  </a:lnTo>
                  <a:lnTo>
                    <a:pt x="1686" y="450"/>
                  </a:lnTo>
                  <a:lnTo>
                    <a:pt x="1666" y="449"/>
                  </a:lnTo>
                  <a:lnTo>
                    <a:pt x="1646" y="448"/>
                  </a:lnTo>
                  <a:lnTo>
                    <a:pt x="1626" y="448"/>
                  </a:lnTo>
                  <a:lnTo>
                    <a:pt x="1607" y="449"/>
                  </a:lnTo>
                  <a:lnTo>
                    <a:pt x="1586" y="451"/>
                  </a:lnTo>
                  <a:lnTo>
                    <a:pt x="1548" y="456"/>
                  </a:lnTo>
                  <a:lnTo>
                    <a:pt x="1510" y="462"/>
                  </a:lnTo>
                  <a:lnTo>
                    <a:pt x="1475" y="470"/>
                  </a:lnTo>
                  <a:lnTo>
                    <a:pt x="1442" y="478"/>
                  </a:lnTo>
                  <a:lnTo>
                    <a:pt x="1412" y="487"/>
                  </a:lnTo>
                  <a:lnTo>
                    <a:pt x="1412" y="487"/>
                  </a:lnTo>
                  <a:lnTo>
                    <a:pt x="1417" y="506"/>
                  </a:lnTo>
                  <a:lnTo>
                    <a:pt x="1423" y="525"/>
                  </a:lnTo>
                  <a:lnTo>
                    <a:pt x="1434" y="562"/>
                  </a:lnTo>
                  <a:lnTo>
                    <a:pt x="1447" y="597"/>
                  </a:lnTo>
                  <a:lnTo>
                    <a:pt x="1461" y="630"/>
                  </a:lnTo>
                  <a:lnTo>
                    <a:pt x="1474" y="665"/>
                  </a:lnTo>
                  <a:lnTo>
                    <a:pt x="1486" y="698"/>
                  </a:lnTo>
                  <a:lnTo>
                    <a:pt x="1490" y="715"/>
                  </a:lnTo>
                  <a:lnTo>
                    <a:pt x="1494" y="732"/>
                  </a:lnTo>
                  <a:lnTo>
                    <a:pt x="1499" y="750"/>
                  </a:lnTo>
                  <a:lnTo>
                    <a:pt x="1501" y="767"/>
                  </a:lnTo>
                  <a:lnTo>
                    <a:pt x="1501" y="767"/>
                  </a:lnTo>
                  <a:lnTo>
                    <a:pt x="1551" y="739"/>
                  </a:lnTo>
                  <a:lnTo>
                    <a:pt x="1575" y="726"/>
                  </a:lnTo>
                  <a:lnTo>
                    <a:pt x="1596" y="711"/>
                  </a:lnTo>
                  <a:lnTo>
                    <a:pt x="1619" y="695"/>
                  </a:lnTo>
                  <a:lnTo>
                    <a:pt x="1639" y="678"/>
                  </a:lnTo>
                  <a:lnTo>
                    <a:pt x="1658" y="660"/>
                  </a:lnTo>
                  <a:lnTo>
                    <a:pt x="1677" y="640"/>
                  </a:lnTo>
                  <a:lnTo>
                    <a:pt x="1677" y="640"/>
                  </a:lnTo>
                  <a:close/>
                  <a:moveTo>
                    <a:pt x="881" y="477"/>
                  </a:moveTo>
                  <a:lnTo>
                    <a:pt x="881" y="477"/>
                  </a:lnTo>
                  <a:lnTo>
                    <a:pt x="883" y="476"/>
                  </a:lnTo>
                  <a:lnTo>
                    <a:pt x="883" y="475"/>
                  </a:lnTo>
                  <a:lnTo>
                    <a:pt x="881" y="475"/>
                  </a:lnTo>
                  <a:lnTo>
                    <a:pt x="881" y="475"/>
                  </a:lnTo>
                  <a:lnTo>
                    <a:pt x="877" y="478"/>
                  </a:lnTo>
                  <a:lnTo>
                    <a:pt x="871" y="480"/>
                  </a:lnTo>
                  <a:lnTo>
                    <a:pt x="859" y="485"/>
                  </a:lnTo>
                  <a:lnTo>
                    <a:pt x="839" y="489"/>
                  </a:lnTo>
                  <a:lnTo>
                    <a:pt x="839" y="489"/>
                  </a:lnTo>
                  <a:lnTo>
                    <a:pt x="832" y="492"/>
                  </a:lnTo>
                  <a:lnTo>
                    <a:pt x="823" y="495"/>
                  </a:lnTo>
                  <a:lnTo>
                    <a:pt x="806" y="504"/>
                  </a:lnTo>
                  <a:lnTo>
                    <a:pt x="788" y="514"/>
                  </a:lnTo>
                  <a:lnTo>
                    <a:pt x="771" y="524"/>
                  </a:lnTo>
                  <a:lnTo>
                    <a:pt x="753" y="536"/>
                  </a:lnTo>
                  <a:lnTo>
                    <a:pt x="736" y="546"/>
                  </a:lnTo>
                  <a:lnTo>
                    <a:pt x="720" y="554"/>
                  </a:lnTo>
                  <a:lnTo>
                    <a:pt x="704" y="561"/>
                  </a:lnTo>
                  <a:lnTo>
                    <a:pt x="704" y="561"/>
                  </a:lnTo>
                  <a:lnTo>
                    <a:pt x="688" y="566"/>
                  </a:lnTo>
                  <a:lnTo>
                    <a:pt x="672" y="572"/>
                  </a:lnTo>
                  <a:lnTo>
                    <a:pt x="640" y="585"/>
                  </a:lnTo>
                  <a:lnTo>
                    <a:pt x="579" y="612"/>
                  </a:lnTo>
                  <a:lnTo>
                    <a:pt x="579" y="612"/>
                  </a:lnTo>
                  <a:lnTo>
                    <a:pt x="542" y="628"/>
                  </a:lnTo>
                  <a:lnTo>
                    <a:pt x="505" y="643"/>
                  </a:lnTo>
                  <a:lnTo>
                    <a:pt x="471" y="657"/>
                  </a:lnTo>
                  <a:lnTo>
                    <a:pt x="439" y="671"/>
                  </a:lnTo>
                  <a:lnTo>
                    <a:pt x="439" y="671"/>
                  </a:lnTo>
                  <a:lnTo>
                    <a:pt x="417" y="681"/>
                  </a:lnTo>
                  <a:lnTo>
                    <a:pt x="396" y="689"/>
                  </a:lnTo>
                  <a:lnTo>
                    <a:pt x="353" y="705"/>
                  </a:lnTo>
                  <a:lnTo>
                    <a:pt x="332" y="714"/>
                  </a:lnTo>
                  <a:lnTo>
                    <a:pt x="311" y="723"/>
                  </a:lnTo>
                  <a:lnTo>
                    <a:pt x="291" y="733"/>
                  </a:lnTo>
                  <a:lnTo>
                    <a:pt x="272" y="745"/>
                  </a:lnTo>
                  <a:lnTo>
                    <a:pt x="272" y="745"/>
                  </a:lnTo>
                  <a:lnTo>
                    <a:pt x="273" y="751"/>
                  </a:lnTo>
                  <a:lnTo>
                    <a:pt x="274" y="759"/>
                  </a:lnTo>
                  <a:lnTo>
                    <a:pt x="274" y="762"/>
                  </a:lnTo>
                  <a:lnTo>
                    <a:pt x="273" y="766"/>
                  </a:lnTo>
                  <a:lnTo>
                    <a:pt x="272" y="771"/>
                  </a:lnTo>
                  <a:lnTo>
                    <a:pt x="268" y="775"/>
                  </a:lnTo>
                  <a:lnTo>
                    <a:pt x="268" y="775"/>
                  </a:lnTo>
                  <a:lnTo>
                    <a:pt x="305" y="752"/>
                  </a:lnTo>
                  <a:lnTo>
                    <a:pt x="342" y="732"/>
                  </a:lnTo>
                  <a:lnTo>
                    <a:pt x="380" y="713"/>
                  </a:lnTo>
                  <a:lnTo>
                    <a:pt x="418" y="695"/>
                  </a:lnTo>
                  <a:lnTo>
                    <a:pt x="458" y="677"/>
                  </a:lnTo>
                  <a:lnTo>
                    <a:pt x="496" y="660"/>
                  </a:lnTo>
                  <a:lnTo>
                    <a:pt x="576" y="627"/>
                  </a:lnTo>
                  <a:lnTo>
                    <a:pt x="576" y="627"/>
                  </a:lnTo>
                  <a:lnTo>
                    <a:pt x="601" y="616"/>
                  </a:lnTo>
                  <a:lnTo>
                    <a:pt x="626" y="605"/>
                  </a:lnTo>
                  <a:lnTo>
                    <a:pt x="675" y="581"/>
                  </a:lnTo>
                  <a:lnTo>
                    <a:pt x="701" y="570"/>
                  </a:lnTo>
                  <a:lnTo>
                    <a:pt x="727" y="561"/>
                  </a:lnTo>
                  <a:lnTo>
                    <a:pt x="752" y="552"/>
                  </a:lnTo>
                  <a:lnTo>
                    <a:pt x="780" y="546"/>
                  </a:lnTo>
                  <a:lnTo>
                    <a:pt x="780" y="546"/>
                  </a:lnTo>
                  <a:lnTo>
                    <a:pt x="840" y="516"/>
                  </a:lnTo>
                  <a:lnTo>
                    <a:pt x="901" y="485"/>
                  </a:lnTo>
                  <a:lnTo>
                    <a:pt x="901" y="485"/>
                  </a:lnTo>
                  <a:lnTo>
                    <a:pt x="900" y="483"/>
                  </a:lnTo>
                  <a:lnTo>
                    <a:pt x="898" y="481"/>
                  </a:lnTo>
                  <a:lnTo>
                    <a:pt x="893" y="481"/>
                  </a:lnTo>
                  <a:lnTo>
                    <a:pt x="886" y="480"/>
                  </a:lnTo>
                  <a:lnTo>
                    <a:pt x="883" y="479"/>
                  </a:lnTo>
                  <a:lnTo>
                    <a:pt x="881" y="477"/>
                  </a:lnTo>
                  <a:lnTo>
                    <a:pt x="881" y="477"/>
                  </a:lnTo>
                  <a:close/>
                  <a:moveTo>
                    <a:pt x="1478" y="745"/>
                  </a:moveTo>
                  <a:lnTo>
                    <a:pt x="1478" y="745"/>
                  </a:lnTo>
                  <a:lnTo>
                    <a:pt x="1476" y="733"/>
                  </a:lnTo>
                  <a:lnTo>
                    <a:pt x="1473" y="721"/>
                  </a:lnTo>
                  <a:lnTo>
                    <a:pt x="1463" y="696"/>
                  </a:lnTo>
                  <a:lnTo>
                    <a:pt x="1442" y="642"/>
                  </a:lnTo>
                  <a:lnTo>
                    <a:pt x="1442" y="642"/>
                  </a:lnTo>
                  <a:lnTo>
                    <a:pt x="1439" y="632"/>
                  </a:lnTo>
                  <a:lnTo>
                    <a:pt x="1437" y="622"/>
                  </a:lnTo>
                  <a:lnTo>
                    <a:pt x="1434" y="611"/>
                  </a:lnTo>
                  <a:lnTo>
                    <a:pt x="1432" y="600"/>
                  </a:lnTo>
                  <a:lnTo>
                    <a:pt x="1432" y="600"/>
                  </a:lnTo>
                  <a:lnTo>
                    <a:pt x="1427" y="586"/>
                  </a:lnTo>
                  <a:lnTo>
                    <a:pt x="1419" y="575"/>
                  </a:lnTo>
                  <a:lnTo>
                    <a:pt x="1413" y="563"/>
                  </a:lnTo>
                  <a:lnTo>
                    <a:pt x="1408" y="551"/>
                  </a:lnTo>
                  <a:lnTo>
                    <a:pt x="1408" y="551"/>
                  </a:lnTo>
                  <a:lnTo>
                    <a:pt x="1402" y="535"/>
                  </a:lnTo>
                  <a:lnTo>
                    <a:pt x="1398" y="521"/>
                  </a:lnTo>
                  <a:lnTo>
                    <a:pt x="1395" y="515"/>
                  </a:lnTo>
                  <a:lnTo>
                    <a:pt x="1392" y="509"/>
                  </a:lnTo>
                  <a:lnTo>
                    <a:pt x="1386" y="504"/>
                  </a:lnTo>
                  <a:lnTo>
                    <a:pt x="1381" y="500"/>
                  </a:lnTo>
                  <a:lnTo>
                    <a:pt x="1381" y="500"/>
                  </a:lnTo>
                  <a:lnTo>
                    <a:pt x="1371" y="502"/>
                  </a:lnTo>
                  <a:lnTo>
                    <a:pt x="1363" y="505"/>
                  </a:lnTo>
                  <a:lnTo>
                    <a:pt x="1354" y="508"/>
                  </a:lnTo>
                  <a:lnTo>
                    <a:pt x="1351" y="510"/>
                  </a:lnTo>
                  <a:lnTo>
                    <a:pt x="1349" y="514"/>
                  </a:lnTo>
                  <a:lnTo>
                    <a:pt x="1349" y="514"/>
                  </a:lnTo>
                  <a:lnTo>
                    <a:pt x="1354" y="536"/>
                  </a:lnTo>
                  <a:lnTo>
                    <a:pt x="1362" y="560"/>
                  </a:lnTo>
                  <a:lnTo>
                    <a:pt x="1371" y="584"/>
                  </a:lnTo>
                  <a:lnTo>
                    <a:pt x="1382" y="609"/>
                  </a:lnTo>
                  <a:lnTo>
                    <a:pt x="1405" y="659"/>
                  </a:lnTo>
                  <a:lnTo>
                    <a:pt x="1427" y="708"/>
                  </a:lnTo>
                  <a:lnTo>
                    <a:pt x="1427" y="708"/>
                  </a:lnTo>
                  <a:lnTo>
                    <a:pt x="1432" y="722"/>
                  </a:lnTo>
                  <a:lnTo>
                    <a:pt x="1434" y="735"/>
                  </a:lnTo>
                  <a:lnTo>
                    <a:pt x="1435" y="746"/>
                  </a:lnTo>
                  <a:lnTo>
                    <a:pt x="1434" y="756"/>
                  </a:lnTo>
                  <a:lnTo>
                    <a:pt x="1434" y="756"/>
                  </a:lnTo>
                  <a:lnTo>
                    <a:pt x="1432" y="761"/>
                  </a:lnTo>
                  <a:lnTo>
                    <a:pt x="1428" y="766"/>
                  </a:lnTo>
                  <a:lnTo>
                    <a:pt x="1424" y="771"/>
                  </a:lnTo>
                  <a:lnTo>
                    <a:pt x="1417" y="773"/>
                  </a:lnTo>
                  <a:lnTo>
                    <a:pt x="1411" y="774"/>
                  </a:lnTo>
                  <a:lnTo>
                    <a:pt x="1404" y="774"/>
                  </a:lnTo>
                  <a:lnTo>
                    <a:pt x="1399" y="772"/>
                  </a:lnTo>
                  <a:lnTo>
                    <a:pt x="1393" y="767"/>
                  </a:lnTo>
                  <a:lnTo>
                    <a:pt x="1393" y="767"/>
                  </a:lnTo>
                  <a:lnTo>
                    <a:pt x="1381" y="735"/>
                  </a:lnTo>
                  <a:lnTo>
                    <a:pt x="1368" y="705"/>
                  </a:lnTo>
                  <a:lnTo>
                    <a:pt x="1355" y="677"/>
                  </a:lnTo>
                  <a:lnTo>
                    <a:pt x="1341" y="650"/>
                  </a:lnTo>
                  <a:lnTo>
                    <a:pt x="1312" y="595"/>
                  </a:lnTo>
                  <a:lnTo>
                    <a:pt x="1298" y="567"/>
                  </a:lnTo>
                  <a:lnTo>
                    <a:pt x="1284" y="538"/>
                  </a:lnTo>
                  <a:lnTo>
                    <a:pt x="1284" y="538"/>
                  </a:lnTo>
                  <a:lnTo>
                    <a:pt x="1278" y="540"/>
                  </a:lnTo>
                  <a:lnTo>
                    <a:pt x="1273" y="541"/>
                  </a:lnTo>
                  <a:lnTo>
                    <a:pt x="1268" y="545"/>
                  </a:lnTo>
                  <a:lnTo>
                    <a:pt x="1265" y="549"/>
                  </a:lnTo>
                  <a:lnTo>
                    <a:pt x="1265" y="549"/>
                  </a:lnTo>
                  <a:lnTo>
                    <a:pt x="1269" y="566"/>
                  </a:lnTo>
                  <a:lnTo>
                    <a:pt x="1275" y="583"/>
                  </a:lnTo>
                  <a:lnTo>
                    <a:pt x="1281" y="601"/>
                  </a:lnTo>
                  <a:lnTo>
                    <a:pt x="1290" y="618"/>
                  </a:lnTo>
                  <a:lnTo>
                    <a:pt x="1306" y="655"/>
                  </a:lnTo>
                  <a:lnTo>
                    <a:pt x="1324" y="691"/>
                  </a:lnTo>
                  <a:lnTo>
                    <a:pt x="1324" y="691"/>
                  </a:lnTo>
                  <a:lnTo>
                    <a:pt x="1336" y="718"/>
                  </a:lnTo>
                  <a:lnTo>
                    <a:pt x="1342" y="733"/>
                  </a:lnTo>
                  <a:lnTo>
                    <a:pt x="1347" y="747"/>
                  </a:lnTo>
                  <a:lnTo>
                    <a:pt x="1350" y="762"/>
                  </a:lnTo>
                  <a:lnTo>
                    <a:pt x="1350" y="769"/>
                  </a:lnTo>
                  <a:lnTo>
                    <a:pt x="1350" y="777"/>
                  </a:lnTo>
                  <a:lnTo>
                    <a:pt x="1349" y="783"/>
                  </a:lnTo>
                  <a:lnTo>
                    <a:pt x="1348" y="791"/>
                  </a:lnTo>
                  <a:lnTo>
                    <a:pt x="1344" y="797"/>
                  </a:lnTo>
                  <a:lnTo>
                    <a:pt x="1341" y="804"/>
                  </a:lnTo>
                  <a:lnTo>
                    <a:pt x="1341" y="804"/>
                  </a:lnTo>
                  <a:lnTo>
                    <a:pt x="1336" y="805"/>
                  </a:lnTo>
                  <a:lnTo>
                    <a:pt x="1331" y="804"/>
                  </a:lnTo>
                  <a:lnTo>
                    <a:pt x="1325" y="803"/>
                  </a:lnTo>
                  <a:lnTo>
                    <a:pt x="1320" y="801"/>
                  </a:lnTo>
                  <a:lnTo>
                    <a:pt x="1309" y="793"/>
                  </a:lnTo>
                  <a:lnTo>
                    <a:pt x="1299" y="783"/>
                  </a:lnTo>
                  <a:lnTo>
                    <a:pt x="1291" y="774"/>
                  </a:lnTo>
                  <a:lnTo>
                    <a:pt x="1283" y="762"/>
                  </a:lnTo>
                  <a:lnTo>
                    <a:pt x="1272" y="743"/>
                  </a:lnTo>
                  <a:lnTo>
                    <a:pt x="1272" y="743"/>
                  </a:lnTo>
                  <a:lnTo>
                    <a:pt x="1263" y="723"/>
                  </a:lnTo>
                  <a:lnTo>
                    <a:pt x="1253" y="703"/>
                  </a:lnTo>
                  <a:lnTo>
                    <a:pt x="1236" y="659"/>
                  </a:lnTo>
                  <a:lnTo>
                    <a:pt x="1219" y="616"/>
                  </a:lnTo>
                  <a:lnTo>
                    <a:pt x="1212" y="596"/>
                  </a:lnTo>
                  <a:lnTo>
                    <a:pt x="1203" y="578"/>
                  </a:lnTo>
                  <a:lnTo>
                    <a:pt x="1203" y="578"/>
                  </a:lnTo>
                  <a:lnTo>
                    <a:pt x="1195" y="581"/>
                  </a:lnTo>
                  <a:lnTo>
                    <a:pt x="1187" y="584"/>
                  </a:lnTo>
                  <a:lnTo>
                    <a:pt x="1171" y="593"/>
                  </a:lnTo>
                  <a:lnTo>
                    <a:pt x="1171" y="593"/>
                  </a:lnTo>
                  <a:lnTo>
                    <a:pt x="1171" y="596"/>
                  </a:lnTo>
                  <a:lnTo>
                    <a:pt x="1172" y="598"/>
                  </a:lnTo>
                  <a:lnTo>
                    <a:pt x="1175" y="600"/>
                  </a:lnTo>
                  <a:lnTo>
                    <a:pt x="1177" y="602"/>
                  </a:lnTo>
                  <a:lnTo>
                    <a:pt x="1178" y="603"/>
                  </a:lnTo>
                  <a:lnTo>
                    <a:pt x="1180" y="607"/>
                  </a:lnTo>
                  <a:lnTo>
                    <a:pt x="1178" y="610"/>
                  </a:lnTo>
                  <a:lnTo>
                    <a:pt x="1178" y="610"/>
                  </a:lnTo>
                  <a:lnTo>
                    <a:pt x="1178" y="614"/>
                  </a:lnTo>
                  <a:lnTo>
                    <a:pt x="1177" y="620"/>
                  </a:lnTo>
                  <a:lnTo>
                    <a:pt x="1180" y="628"/>
                  </a:lnTo>
                  <a:lnTo>
                    <a:pt x="1183" y="638"/>
                  </a:lnTo>
                  <a:lnTo>
                    <a:pt x="1188" y="648"/>
                  </a:lnTo>
                  <a:lnTo>
                    <a:pt x="1201" y="668"/>
                  </a:lnTo>
                  <a:lnTo>
                    <a:pt x="1216" y="689"/>
                  </a:lnTo>
                  <a:lnTo>
                    <a:pt x="1216" y="689"/>
                  </a:lnTo>
                  <a:lnTo>
                    <a:pt x="1222" y="700"/>
                  </a:lnTo>
                  <a:lnTo>
                    <a:pt x="1228" y="711"/>
                  </a:lnTo>
                  <a:lnTo>
                    <a:pt x="1239" y="734"/>
                  </a:lnTo>
                  <a:lnTo>
                    <a:pt x="1250" y="759"/>
                  </a:lnTo>
                  <a:lnTo>
                    <a:pt x="1262" y="782"/>
                  </a:lnTo>
                  <a:lnTo>
                    <a:pt x="1262" y="782"/>
                  </a:lnTo>
                  <a:lnTo>
                    <a:pt x="1268" y="792"/>
                  </a:lnTo>
                  <a:lnTo>
                    <a:pt x="1276" y="803"/>
                  </a:lnTo>
                  <a:lnTo>
                    <a:pt x="1284" y="813"/>
                  </a:lnTo>
                  <a:lnTo>
                    <a:pt x="1292" y="824"/>
                  </a:lnTo>
                  <a:lnTo>
                    <a:pt x="1292" y="824"/>
                  </a:lnTo>
                  <a:lnTo>
                    <a:pt x="1304" y="844"/>
                  </a:lnTo>
                  <a:lnTo>
                    <a:pt x="1309" y="854"/>
                  </a:lnTo>
                  <a:lnTo>
                    <a:pt x="1314" y="864"/>
                  </a:lnTo>
                  <a:lnTo>
                    <a:pt x="1322" y="871"/>
                  </a:lnTo>
                  <a:lnTo>
                    <a:pt x="1329" y="878"/>
                  </a:lnTo>
                  <a:lnTo>
                    <a:pt x="1334" y="880"/>
                  </a:lnTo>
                  <a:lnTo>
                    <a:pt x="1338" y="882"/>
                  </a:lnTo>
                  <a:lnTo>
                    <a:pt x="1343" y="883"/>
                  </a:lnTo>
                  <a:lnTo>
                    <a:pt x="1349" y="883"/>
                  </a:lnTo>
                  <a:lnTo>
                    <a:pt x="1349" y="883"/>
                  </a:lnTo>
                  <a:lnTo>
                    <a:pt x="1354" y="882"/>
                  </a:lnTo>
                  <a:lnTo>
                    <a:pt x="1359" y="881"/>
                  </a:lnTo>
                  <a:lnTo>
                    <a:pt x="1364" y="878"/>
                  </a:lnTo>
                  <a:lnTo>
                    <a:pt x="1367" y="874"/>
                  </a:lnTo>
                  <a:lnTo>
                    <a:pt x="1370" y="871"/>
                  </a:lnTo>
                  <a:lnTo>
                    <a:pt x="1372" y="867"/>
                  </a:lnTo>
                  <a:lnTo>
                    <a:pt x="1377" y="857"/>
                  </a:lnTo>
                  <a:lnTo>
                    <a:pt x="1383" y="837"/>
                  </a:lnTo>
                  <a:lnTo>
                    <a:pt x="1388" y="827"/>
                  </a:lnTo>
                  <a:lnTo>
                    <a:pt x="1392" y="823"/>
                  </a:lnTo>
                  <a:lnTo>
                    <a:pt x="1395" y="819"/>
                  </a:lnTo>
                  <a:lnTo>
                    <a:pt x="1395" y="819"/>
                  </a:lnTo>
                  <a:lnTo>
                    <a:pt x="1400" y="815"/>
                  </a:lnTo>
                  <a:lnTo>
                    <a:pt x="1404" y="812"/>
                  </a:lnTo>
                  <a:lnTo>
                    <a:pt x="1410" y="811"/>
                  </a:lnTo>
                  <a:lnTo>
                    <a:pt x="1415" y="809"/>
                  </a:lnTo>
                  <a:lnTo>
                    <a:pt x="1426" y="809"/>
                  </a:lnTo>
                  <a:lnTo>
                    <a:pt x="1437" y="810"/>
                  </a:lnTo>
                  <a:lnTo>
                    <a:pt x="1458" y="814"/>
                  </a:lnTo>
                  <a:lnTo>
                    <a:pt x="1468" y="815"/>
                  </a:lnTo>
                  <a:lnTo>
                    <a:pt x="1476" y="817"/>
                  </a:lnTo>
                  <a:lnTo>
                    <a:pt x="1476" y="817"/>
                  </a:lnTo>
                  <a:lnTo>
                    <a:pt x="1478" y="808"/>
                  </a:lnTo>
                  <a:lnTo>
                    <a:pt x="1480" y="799"/>
                  </a:lnTo>
                  <a:lnTo>
                    <a:pt x="1481" y="781"/>
                  </a:lnTo>
                  <a:lnTo>
                    <a:pt x="1481" y="763"/>
                  </a:lnTo>
                  <a:lnTo>
                    <a:pt x="1478" y="745"/>
                  </a:lnTo>
                  <a:lnTo>
                    <a:pt x="1478" y="745"/>
                  </a:lnTo>
                  <a:close/>
                  <a:moveTo>
                    <a:pt x="1387" y="676"/>
                  </a:moveTo>
                  <a:lnTo>
                    <a:pt x="1387" y="676"/>
                  </a:lnTo>
                  <a:lnTo>
                    <a:pt x="1380" y="658"/>
                  </a:lnTo>
                  <a:lnTo>
                    <a:pt x="1372" y="639"/>
                  </a:lnTo>
                  <a:lnTo>
                    <a:pt x="1359" y="600"/>
                  </a:lnTo>
                  <a:lnTo>
                    <a:pt x="1352" y="582"/>
                  </a:lnTo>
                  <a:lnTo>
                    <a:pt x="1343" y="565"/>
                  </a:lnTo>
                  <a:lnTo>
                    <a:pt x="1334" y="548"/>
                  </a:lnTo>
                  <a:lnTo>
                    <a:pt x="1327" y="540"/>
                  </a:lnTo>
                  <a:lnTo>
                    <a:pt x="1321" y="534"/>
                  </a:lnTo>
                  <a:lnTo>
                    <a:pt x="1321" y="534"/>
                  </a:lnTo>
                  <a:lnTo>
                    <a:pt x="1321" y="530"/>
                  </a:lnTo>
                  <a:lnTo>
                    <a:pt x="1320" y="529"/>
                  </a:lnTo>
                  <a:lnTo>
                    <a:pt x="1320" y="526"/>
                  </a:lnTo>
                  <a:lnTo>
                    <a:pt x="1321" y="524"/>
                  </a:lnTo>
                  <a:lnTo>
                    <a:pt x="1321" y="524"/>
                  </a:lnTo>
                  <a:lnTo>
                    <a:pt x="1317" y="524"/>
                  </a:lnTo>
                  <a:lnTo>
                    <a:pt x="1317" y="524"/>
                  </a:lnTo>
                  <a:lnTo>
                    <a:pt x="1313" y="525"/>
                  </a:lnTo>
                  <a:lnTo>
                    <a:pt x="1311" y="527"/>
                  </a:lnTo>
                  <a:lnTo>
                    <a:pt x="1309" y="529"/>
                  </a:lnTo>
                  <a:lnTo>
                    <a:pt x="1304" y="529"/>
                  </a:lnTo>
                  <a:lnTo>
                    <a:pt x="1304" y="529"/>
                  </a:lnTo>
                  <a:lnTo>
                    <a:pt x="1310" y="546"/>
                  </a:lnTo>
                  <a:lnTo>
                    <a:pt x="1318" y="562"/>
                  </a:lnTo>
                  <a:lnTo>
                    <a:pt x="1334" y="593"/>
                  </a:lnTo>
                  <a:lnTo>
                    <a:pt x="1351" y="624"/>
                  </a:lnTo>
                  <a:lnTo>
                    <a:pt x="1368" y="654"/>
                  </a:lnTo>
                  <a:lnTo>
                    <a:pt x="1368" y="654"/>
                  </a:lnTo>
                  <a:lnTo>
                    <a:pt x="1373" y="667"/>
                  </a:lnTo>
                  <a:lnTo>
                    <a:pt x="1378" y="678"/>
                  </a:lnTo>
                  <a:lnTo>
                    <a:pt x="1385" y="703"/>
                  </a:lnTo>
                  <a:lnTo>
                    <a:pt x="1389" y="715"/>
                  </a:lnTo>
                  <a:lnTo>
                    <a:pt x="1394" y="726"/>
                  </a:lnTo>
                  <a:lnTo>
                    <a:pt x="1400" y="735"/>
                  </a:lnTo>
                  <a:lnTo>
                    <a:pt x="1408" y="743"/>
                  </a:lnTo>
                  <a:lnTo>
                    <a:pt x="1408" y="743"/>
                  </a:lnTo>
                  <a:lnTo>
                    <a:pt x="1410" y="733"/>
                  </a:lnTo>
                  <a:lnTo>
                    <a:pt x="1409" y="724"/>
                  </a:lnTo>
                  <a:lnTo>
                    <a:pt x="1408" y="716"/>
                  </a:lnTo>
                  <a:lnTo>
                    <a:pt x="1404" y="708"/>
                  </a:lnTo>
                  <a:lnTo>
                    <a:pt x="1396" y="692"/>
                  </a:lnTo>
                  <a:lnTo>
                    <a:pt x="1387" y="676"/>
                  </a:lnTo>
                  <a:lnTo>
                    <a:pt x="1387" y="676"/>
                  </a:lnTo>
                  <a:close/>
                  <a:moveTo>
                    <a:pt x="1262" y="610"/>
                  </a:moveTo>
                  <a:lnTo>
                    <a:pt x="1262" y="610"/>
                  </a:lnTo>
                  <a:lnTo>
                    <a:pt x="1258" y="595"/>
                  </a:lnTo>
                  <a:lnTo>
                    <a:pt x="1253" y="580"/>
                  </a:lnTo>
                  <a:lnTo>
                    <a:pt x="1251" y="572"/>
                  </a:lnTo>
                  <a:lnTo>
                    <a:pt x="1248" y="567"/>
                  </a:lnTo>
                  <a:lnTo>
                    <a:pt x="1244" y="562"/>
                  </a:lnTo>
                  <a:lnTo>
                    <a:pt x="1237" y="559"/>
                  </a:lnTo>
                  <a:lnTo>
                    <a:pt x="1237" y="559"/>
                  </a:lnTo>
                  <a:lnTo>
                    <a:pt x="1236" y="561"/>
                  </a:lnTo>
                  <a:lnTo>
                    <a:pt x="1233" y="563"/>
                  </a:lnTo>
                  <a:lnTo>
                    <a:pt x="1227" y="564"/>
                  </a:lnTo>
                  <a:lnTo>
                    <a:pt x="1223" y="565"/>
                  </a:lnTo>
                  <a:lnTo>
                    <a:pt x="1220" y="567"/>
                  </a:lnTo>
                  <a:lnTo>
                    <a:pt x="1219" y="569"/>
                  </a:lnTo>
                  <a:lnTo>
                    <a:pt x="1218" y="574"/>
                  </a:lnTo>
                  <a:lnTo>
                    <a:pt x="1218" y="574"/>
                  </a:lnTo>
                  <a:lnTo>
                    <a:pt x="1225" y="584"/>
                  </a:lnTo>
                  <a:lnTo>
                    <a:pt x="1231" y="597"/>
                  </a:lnTo>
                  <a:lnTo>
                    <a:pt x="1243" y="623"/>
                  </a:lnTo>
                  <a:lnTo>
                    <a:pt x="1266" y="680"/>
                  </a:lnTo>
                  <a:lnTo>
                    <a:pt x="1278" y="707"/>
                  </a:lnTo>
                  <a:lnTo>
                    <a:pt x="1284" y="721"/>
                  </a:lnTo>
                  <a:lnTo>
                    <a:pt x="1292" y="734"/>
                  </a:lnTo>
                  <a:lnTo>
                    <a:pt x="1299" y="747"/>
                  </a:lnTo>
                  <a:lnTo>
                    <a:pt x="1308" y="759"/>
                  </a:lnTo>
                  <a:lnTo>
                    <a:pt x="1317" y="769"/>
                  </a:lnTo>
                  <a:lnTo>
                    <a:pt x="1326" y="780"/>
                  </a:lnTo>
                  <a:lnTo>
                    <a:pt x="1326" y="780"/>
                  </a:lnTo>
                  <a:lnTo>
                    <a:pt x="1325" y="768"/>
                  </a:lnTo>
                  <a:lnTo>
                    <a:pt x="1323" y="757"/>
                  </a:lnTo>
                  <a:lnTo>
                    <a:pt x="1321" y="745"/>
                  </a:lnTo>
                  <a:lnTo>
                    <a:pt x="1318" y="734"/>
                  </a:lnTo>
                  <a:lnTo>
                    <a:pt x="1309" y="713"/>
                  </a:lnTo>
                  <a:lnTo>
                    <a:pt x="1301" y="691"/>
                  </a:lnTo>
                  <a:lnTo>
                    <a:pt x="1280" y="651"/>
                  </a:lnTo>
                  <a:lnTo>
                    <a:pt x="1271" y="630"/>
                  </a:lnTo>
                  <a:lnTo>
                    <a:pt x="1262" y="610"/>
                  </a:lnTo>
                  <a:lnTo>
                    <a:pt x="1262" y="610"/>
                  </a:lnTo>
                  <a:close/>
                  <a:moveTo>
                    <a:pt x="894" y="822"/>
                  </a:moveTo>
                  <a:lnTo>
                    <a:pt x="894" y="822"/>
                  </a:lnTo>
                  <a:lnTo>
                    <a:pt x="887" y="829"/>
                  </a:lnTo>
                  <a:lnTo>
                    <a:pt x="881" y="837"/>
                  </a:lnTo>
                  <a:lnTo>
                    <a:pt x="871" y="855"/>
                  </a:lnTo>
                  <a:lnTo>
                    <a:pt x="863" y="873"/>
                  </a:lnTo>
                  <a:lnTo>
                    <a:pt x="856" y="893"/>
                  </a:lnTo>
                  <a:lnTo>
                    <a:pt x="856" y="893"/>
                  </a:lnTo>
                  <a:lnTo>
                    <a:pt x="870" y="898"/>
                  </a:lnTo>
                  <a:lnTo>
                    <a:pt x="885" y="902"/>
                  </a:lnTo>
                  <a:lnTo>
                    <a:pt x="900" y="905"/>
                  </a:lnTo>
                  <a:lnTo>
                    <a:pt x="915" y="909"/>
                  </a:lnTo>
                  <a:lnTo>
                    <a:pt x="931" y="911"/>
                  </a:lnTo>
                  <a:lnTo>
                    <a:pt x="947" y="913"/>
                  </a:lnTo>
                  <a:lnTo>
                    <a:pt x="979" y="914"/>
                  </a:lnTo>
                  <a:lnTo>
                    <a:pt x="1013" y="913"/>
                  </a:lnTo>
                  <a:lnTo>
                    <a:pt x="1045" y="912"/>
                  </a:lnTo>
                  <a:lnTo>
                    <a:pt x="1076" y="909"/>
                  </a:lnTo>
                  <a:lnTo>
                    <a:pt x="1105" y="905"/>
                  </a:lnTo>
                  <a:lnTo>
                    <a:pt x="1105" y="905"/>
                  </a:lnTo>
                  <a:lnTo>
                    <a:pt x="1127" y="902"/>
                  </a:lnTo>
                  <a:lnTo>
                    <a:pt x="1150" y="898"/>
                  </a:lnTo>
                  <a:lnTo>
                    <a:pt x="1171" y="894"/>
                  </a:lnTo>
                  <a:lnTo>
                    <a:pt x="1191" y="888"/>
                  </a:lnTo>
                  <a:lnTo>
                    <a:pt x="1212" y="882"/>
                  </a:lnTo>
                  <a:lnTo>
                    <a:pt x="1231" y="875"/>
                  </a:lnTo>
                  <a:lnTo>
                    <a:pt x="1249" y="869"/>
                  </a:lnTo>
                  <a:lnTo>
                    <a:pt x="1267" y="860"/>
                  </a:lnTo>
                  <a:lnTo>
                    <a:pt x="1267" y="860"/>
                  </a:lnTo>
                  <a:lnTo>
                    <a:pt x="1251" y="832"/>
                  </a:lnTo>
                  <a:lnTo>
                    <a:pt x="1236" y="799"/>
                  </a:lnTo>
                  <a:lnTo>
                    <a:pt x="1205" y="734"/>
                  </a:lnTo>
                  <a:lnTo>
                    <a:pt x="1146" y="605"/>
                  </a:lnTo>
                  <a:lnTo>
                    <a:pt x="1146" y="605"/>
                  </a:lnTo>
                  <a:lnTo>
                    <a:pt x="1128" y="615"/>
                  </a:lnTo>
                  <a:lnTo>
                    <a:pt x="1110" y="627"/>
                  </a:lnTo>
                  <a:lnTo>
                    <a:pt x="1075" y="651"/>
                  </a:lnTo>
                  <a:lnTo>
                    <a:pt x="1041" y="675"/>
                  </a:lnTo>
                  <a:lnTo>
                    <a:pt x="1010" y="703"/>
                  </a:lnTo>
                  <a:lnTo>
                    <a:pt x="979" y="731"/>
                  </a:lnTo>
                  <a:lnTo>
                    <a:pt x="949" y="761"/>
                  </a:lnTo>
                  <a:lnTo>
                    <a:pt x="922" y="791"/>
                  </a:lnTo>
                  <a:lnTo>
                    <a:pt x="894" y="822"/>
                  </a:lnTo>
                  <a:lnTo>
                    <a:pt x="894" y="822"/>
                  </a:lnTo>
                  <a:close/>
                  <a:moveTo>
                    <a:pt x="625" y="1662"/>
                  </a:moveTo>
                  <a:lnTo>
                    <a:pt x="625" y="1662"/>
                  </a:lnTo>
                  <a:lnTo>
                    <a:pt x="623" y="1659"/>
                  </a:lnTo>
                  <a:lnTo>
                    <a:pt x="621" y="1656"/>
                  </a:lnTo>
                  <a:lnTo>
                    <a:pt x="616" y="1646"/>
                  </a:lnTo>
                  <a:lnTo>
                    <a:pt x="611" y="1636"/>
                  </a:lnTo>
                  <a:lnTo>
                    <a:pt x="607" y="1631"/>
                  </a:lnTo>
                  <a:lnTo>
                    <a:pt x="604" y="1628"/>
                  </a:lnTo>
                  <a:lnTo>
                    <a:pt x="604" y="1628"/>
                  </a:lnTo>
                  <a:lnTo>
                    <a:pt x="600" y="1612"/>
                  </a:lnTo>
                  <a:lnTo>
                    <a:pt x="597" y="1597"/>
                  </a:lnTo>
                  <a:lnTo>
                    <a:pt x="592" y="1584"/>
                  </a:lnTo>
                  <a:lnTo>
                    <a:pt x="586" y="1572"/>
                  </a:lnTo>
                  <a:lnTo>
                    <a:pt x="575" y="1549"/>
                  </a:lnTo>
                  <a:lnTo>
                    <a:pt x="569" y="1536"/>
                  </a:lnTo>
                  <a:lnTo>
                    <a:pt x="564" y="1522"/>
                  </a:lnTo>
                  <a:lnTo>
                    <a:pt x="564" y="1522"/>
                  </a:lnTo>
                  <a:lnTo>
                    <a:pt x="559" y="1518"/>
                  </a:lnTo>
                  <a:lnTo>
                    <a:pt x="554" y="1514"/>
                  </a:lnTo>
                  <a:lnTo>
                    <a:pt x="547" y="1503"/>
                  </a:lnTo>
                  <a:lnTo>
                    <a:pt x="540" y="1493"/>
                  </a:lnTo>
                  <a:lnTo>
                    <a:pt x="532" y="1483"/>
                  </a:lnTo>
                  <a:lnTo>
                    <a:pt x="532" y="1483"/>
                  </a:lnTo>
                  <a:lnTo>
                    <a:pt x="531" y="1478"/>
                  </a:lnTo>
                  <a:lnTo>
                    <a:pt x="530" y="1474"/>
                  </a:lnTo>
                  <a:lnTo>
                    <a:pt x="527" y="1471"/>
                  </a:lnTo>
                  <a:lnTo>
                    <a:pt x="526" y="1465"/>
                  </a:lnTo>
                  <a:lnTo>
                    <a:pt x="526" y="1465"/>
                  </a:lnTo>
                  <a:lnTo>
                    <a:pt x="518" y="1454"/>
                  </a:lnTo>
                  <a:lnTo>
                    <a:pt x="510" y="1441"/>
                  </a:lnTo>
                  <a:lnTo>
                    <a:pt x="503" y="1427"/>
                  </a:lnTo>
                  <a:lnTo>
                    <a:pt x="496" y="1412"/>
                  </a:lnTo>
                  <a:lnTo>
                    <a:pt x="490" y="1398"/>
                  </a:lnTo>
                  <a:lnTo>
                    <a:pt x="484" y="1384"/>
                  </a:lnTo>
                  <a:lnTo>
                    <a:pt x="475" y="1371"/>
                  </a:lnTo>
                  <a:lnTo>
                    <a:pt x="471" y="1366"/>
                  </a:lnTo>
                  <a:lnTo>
                    <a:pt x="465" y="1360"/>
                  </a:lnTo>
                  <a:lnTo>
                    <a:pt x="465" y="1360"/>
                  </a:lnTo>
                  <a:lnTo>
                    <a:pt x="439" y="1309"/>
                  </a:lnTo>
                  <a:lnTo>
                    <a:pt x="413" y="1259"/>
                  </a:lnTo>
                  <a:lnTo>
                    <a:pt x="388" y="1206"/>
                  </a:lnTo>
                  <a:lnTo>
                    <a:pt x="365" y="1154"/>
                  </a:lnTo>
                  <a:lnTo>
                    <a:pt x="365" y="1154"/>
                  </a:lnTo>
                  <a:lnTo>
                    <a:pt x="348" y="1115"/>
                  </a:lnTo>
                  <a:lnTo>
                    <a:pt x="329" y="1078"/>
                  </a:lnTo>
                  <a:lnTo>
                    <a:pt x="291" y="1004"/>
                  </a:lnTo>
                  <a:lnTo>
                    <a:pt x="272" y="966"/>
                  </a:lnTo>
                  <a:lnTo>
                    <a:pt x="254" y="929"/>
                  </a:lnTo>
                  <a:lnTo>
                    <a:pt x="237" y="890"/>
                  </a:lnTo>
                  <a:lnTo>
                    <a:pt x="222" y="851"/>
                  </a:lnTo>
                  <a:lnTo>
                    <a:pt x="222" y="851"/>
                  </a:lnTo>
                  <a:lnTo>
                    <a:pt x="215" y="853"/>
                  </a:lnTo>
                  <a:lnTo>
                    <a:pt x="208" y="857"/>
                  </a:lnTo>
                  <a:lnTo>
                    <a:pt x="201" y="859"/>
                  </a:lnTo>
                  <a:lnTo>
                    <a:pt x="197" y="860"/>
                  </a:lnTo>
                  <a:lnTo>
                    <a:pt x="192" y="860"/>
                  </a:lnTo>
                  <a:lnTo>
                    <a:pt x="192" y="860"/>
                  </a:lnTo>
                  <a:lnTo>
                    <a:pt x="200" y="881"/>
                  </a:lnTo>
                  <a:lnTo>
                    <a:pt x="207" y="900"/>
                  </a:lnTo>
                  <a:lnTo>
                    <a:pt x="216" y="919"/>
                  </a:lnTo>
                  <a:lnTo>
                    <a:pt x="226" y="939"/>
                  </a:lnTo>
                  <a:lnTo>
                    <a:pt x="245" y="975"/>
                  </a:lnTo>
                  <a:lnTo>
                    <a:pt x="264" y="1010"/>
                  </a:lnTo>
                  <a:lnTo>
                    <a:pt x="264" y="1010"/>
                  </a:lnTo>
                  <a:lnTo>
                    <a:pt x="272" y="1029"/>
                  </a:lnTo>
                  <a:lnTo>
                    <a:pt x="279" y="1048"/>
                  </a:lnTo>
                  <a:lnTo>
                    <a:pt x="287" y="1066"/>
                  </a:lnTo>
                  <a:lnTo>
                    <a:pt x="296" y="1084"/>
                  </a:lnTo>
                  <a:lnTo>
                    <a:pt x="296" y="1084"/>
                  </a:lnTo>
                  <a:lnTo>
                    <a:pt x="327" y="1146"/>
                  </a:lnTo>
                  <a:lnTo>
                    <a:pt x="357" y="1208"/>
                  </a:lnTo>
                  <a:lnTo>
                    <a:pt x="417" y="1334"/>
                  </a:lnTo>
                  <a:lnTo>
                    <a:pt x="448" y="1395"/>
                  </a:lnTo>
                  <a:lnTo>
                    <a:pt x="479" y="1455"/>
                  </a:lnTo>
                  <a:lnTo>
                    <a:pt x="496" y="1485"/>
                  </a:lnTo>
                  <a:lnTo>
                    <a:pt x="512" y="1514"/>
                  </a:lnTo>
                  <a:lnTo>
                    <a:pt x="531" y="1541"/>
                  </a:lnTo>
                  <a:lnTo>
                    <a:pt x="549" y="1569"/>
                  </a:lnTo>
                  <a:lnTo>
                    <a:pt x="549" y="1569"/>
                  </a:lnTo>
                  <a:lnTo>
                    <a:pt x="553" y="1581"/>
                  </a:lnTo>
                  <a:lnTo>
                    <a:pt x="559" y="1593"/>
                  </a:lnTo>
                  <a:lnTo>
                    <a:pt x="570" y="1614"/>
                  </a:lnTo>
                  <a:lnTo>
                    <a:pt x="581" y="1637"/>
                  </a:lnTo>
                  <a:lnTo>
                    <a:pt x="586" y="1649"/>
                  </a:lnTo>
                  <a:lnTo>
                    <a:pt x="591" y="1660"/>
                  </a:lnTo>
                  <a:lnTo>
                    <a:pt x="591" y="1660"/>
                  </a:lnTo>
                  <a:lnTo>
                    <a:pt x="591" y="1662"/>
                  </a:lnTo>
                  <a:lnTo>
                    <a:pt x="590" y="1665"/>
                  </a:lnTo>
                  <a:lnTo>
                    <a:pt x="587" y="1668"/>
                  </a:lnTo>
                  <a:lnTo>
                    <a:pt x="586" y="1669"/>
                  </a:lnTo>
                  <a:lnTo>
                    <a:pt x="586" y="1671"/>
                  </a:lnTo>
                  <a:lnTo>
                    <a:pt x="586" y="1673"/>
                  </a:lnTo>
                  <a:lnTo>
                    <a:pt x="589" y="1675"/>
                  </a:lnTo>
                  <a:lnTo>
                    <a:pt x="589" y="1675"/>
                  </a:lnTo>
                  <a:lnTo>
                    <a:pt x="596" y="1677"/>
                  </a:lnTo>
                  <a:lnTo>
                    <a:pt x="601" y="1678"/>
                  </a:lnTo>
                  <a:lnTo>
                    <a:pt x="607" y="1677"/>
                  </a:lnTo>
                  <a:lnTo>
                    <a:pt x="611" y="1675"/>
                  </a:lnTo>
                  <a:lnTo>
                    <a:pt x="614" y="1673"/>
                  </a:lnTo>
                  <a:lnTo>
                    <a:pt x="618" y="1670"/>
                  </a:lnTo>
                  <a:lnTo>
                    <a:pt x="625" y="1662"/>
                  </a:lnTo>
                  <a:lnTo>
                    <a:pt x="625" y="1662"/>
                  </a:lnTo>
                  <a:close/>
                  <a:moveTo>
                    <a:pt x="107" y="930"/>
                  </a:moveTo>
                  <a:lnTo>
                    <a:pt x="107" y="930"/>
                  </a:lnTo>
                  <a:lnTo>
                    <a:pt x="118" y="954"/>
                  </a:lnTo>
                  <a:lnTo>
                    <a:pt x="131" y="976"/>
                  </a:lnTo>
                  <a:lnTo>
                    <a:pt x="131" y="976"/>
                  </a:lnTo>
                  <a:lnTo>
                    <a:pt x="154" y="1022"/>
                  </a:lnTo>
                  <a:lnTo>
                    <a:pt x="166" y="1046"/>
                  </a:lnTo>
                  <a:lnTo>
                    <a:pt x="177" y="1067"/>
                  </a:lnTo>
                  <a:lnTo>
                    <a:pt x="177" y="1067"/>
                  </a:lnTo>
                  <a:lnTo>
                    <a:pt x="203" y="1114"/>
                  </a:lnTo>
                  <a:lnTo>
                    <a:pt x="227" y="1161"/>
                  </a:lnTo>
                  <a:lnTo>
                    <a:pt x="250" y="1210"/>
                  </a:lnTo>
                  <a:lnTo>
                    <a:pt x="273" y="1258"/>
                  </a:lnTo>
                  <a:lnTo>
                    <a:pt x="317" y="1354"/>
                  </a:lnTo>
                  <a:lnTo>
                    <a:pt x="339" y="1402"/>
                  </a:lnTo>
                  <a:lnTo>
                    <a:pt x="363" y="1448"/>
                  </a:lnTo>
                  <a:lnTo>
                    <a:pt x="363" y="1448"/>
                  </a:lnTo>
                  <a:lnTo>
                    <a:pt x="373" y="1472"/>
                  </a:lnTo>
                  <a:lnTo>
                    <a:pt x="384" y="1496"/>
                  </a:lnTo>
                  <a:lnTo>
                    <a:pt x="402" y="1545"/>
                  </a:lnTo>
                  <a:lnTo>
                    <a:pt x="412" y="1568"/>
                  </a:lnTo>
                  <a:lnTo>
                    <a:pt x="423" y="1592"/>
                  </a:lnTo>
                  <a:lnTo>
                    <a:pt x="434" y="1614"/>
                  </a:lnTo>
                  <a:lnTo>
                    <a:pt x="448" y="1636"/>
                  </a:lnTo>
                  <a:lnTo>
                    <a:pt x="448" y="1636"/>
                  </a:lnTo>
                  <a:lnTo>
                    <a:pt x="448" y="1641"/>
                  </a:lnTo>
                  <a:lnTo>
                    <a:pt x="448" y="1649"/>
                  </a:lnTo>
                  <a:lnTo>
                    <a:pt x="451" y="1657"/>
                  </a:lnTo>
                  <a:lnTo>
                    <a:pt x="455" y="1667"/>
                  </a:lnTo>
                  <a:lnTo>
                    <a:pt x="460" y="1674"/>
                  </a:lnTo>
                  <a:lnTo>
                    <a:pt x="463" y="1676"/>
                  </a:lnTo>
                  <a:lnTo>
                    <a:pt x="468" y="1680"/>
                  </a:lnTo>
                  <a:lnTo>
                    <a:pt x="471" y="1681"/>
                  </a:lnTo>
                  <a:lnTo>
                    <a:pt x="475" y="1682"/>
                  </a:lnTo>
                  <a:lnTo>
                    <a:pt x="480" y="1682"/>
                  </a:lnTo>
                  <a:lnTo>
                    <a:pt x="485" y="1680"/>
                  </a:lnTo>
                  <a:lnTo>
                    <a:pt x="485" y="1680"/>
                  </a:lnTo>
                  <a:lnTo>
                    <a:pt x="486" y="1671"/>
                  </a:lnTo>
                  <a:lnTo>
                    <a:pt x="486" y="1664"/>
                  </a:lnTo>
                  <a:lnTo>
                    <a:pt x="486" y="1657"/>
                  </a:lnTo>
                  <a:lnTo>
                    <a:pt x="484" y="1651"/>
                  </a:lnTo>
                  <a:lnTo>
                    <a:pt x="480" y="1637"/>
                  </a:lnTo>
                  <a:lnTo>
                    <a:pt x="475" y="1621"/>
                  </a:lnTo>
                  <a:lnTo>
                    <a:pt x="475" y="1621"/>
                  </a:lnTo>
                  <a:lnTo>
                    <a:pt x="464" y="1604"/>
                  </a:lnTo>
                  <a:lnTo>
                    <a:pt x="454" y="1586"/>
                  </a:lnTo>
                  <a:lnTo>
                    <a:pt x="445" y="1568"/>
                  </a:lnTo>
                  <a:lnTo>
                    <a:pt x="435" y="1550"/>
                  </a:lnTo>
                  <a:lnTo>
                    <a:pt x="419" y="1514"/>
                  </a:lnTo>
                  <a:lnTo>
                    <a:pt x="401" y="1478"/>
                  </a:lnTo>
                  <a:lnTo>
                    <a:pt x="401" y="1478"/>
                  </a:lnTo>
                  <a:lnTo>
                    <a:pt x="385" y="1445"/>
                  </a:lnTo>
                  <a:lnTo>
                    <a:pt x="377" y="1429"/>
                  </a:lnTo>
                  <a:lnTo>
                    <a:pt x="369" y="1412"/>
                  </a:lnTo>
                  <a:lnTo>
                    <a:pt x="369" y="1412"/>
                  </a:lnTo>
                  <a:lnTo>
                    <a:pt x="362" y="1395"/>
                  </a:lnTo>
                  <a:lnTo>
                    <a:pt x="352" y="1379"/>
                  </a:lnTo>
                  <a:lnTo>
                    <a:pt x="342" y="1362"/>
                  </a:lnTo>
                  <a:lnTo>
                    <a:pt x="333" y="1346"/>
                  </a:lnTo>
                  <a:lnTo>
                    <a:pt x="333" y="1346"/>
                  </a:lnTo>
                  <a:lnTo>
                    <a:pt x="324" y="1327"/>
                  </a:lnTo>
                  <a:lnTo>
                    <a:pt x="318" y="1309"/>
                  </a:lnTo>
                  <a:lnTo>
                    <a:pt x="303" y="1272"/>
                  </a:lnTo>
                  <a:lnTo>
                    <a:pt x="303" y="1272"/>
                  </a:lnTo>
                  <a:lnTo>
                    <a:pt x="288" y="1235"/>
                  </a:lnTo>
                  <a:lnTo>
                    <a:pt x="272" y="1200"/>
                  </a:lnTo>
                  <a:lnTo>
                    <a:pt x="239" y="1129"/>
                  </a:lnTo>
                  <a:lnTo>
                    <a:pt x="239" y="1129"/>
                  </a:lnTo>
                  <a:lnTo>
                    <a:pt x="231" y="1111"/>
                  </a:lnTo>
                  <a:lnTo>
                    <a:pt x="221" y="1095"/>
                  </a:lnTo>
                  <a:lnTo>
                    <a:pt x="202" y="1062"/>
                  </a:lnTo>
                  <a:lnTo>
                    <a:pt x="183" y="1029"/>
                  </a:lnTo>
                  <a:lnTo>
                    <a:pt x="174" y="1013"/>
                  </a:lnTo>
                  <a:lnTo>
                    <a:pt x="166" y="996"/>
                  </a:lnTo>
                  <a:lnTo>
                    <a:pt x="166" y="996"/>
                  </a:lnTo>
                  <a:lnTo>
                    <a:pt x="158" y="978"/>
                  </a:lnTo>
                  <a:lnTo>
                    <a:pt x="151" y="958"/>
                  </a:lnTo>
                  <a:lnTo>
                    <a:pt x="142" y="936"/>
                  </a:lnTo>
                  <a:lnTo>
                    <a:pt x="133" y="915"/>
                  </a:lnTo>
                  <a:lnTo>
                    <a:pt x="128" y="905"/>
                  </a:lnTo>
                  <a:lnTo>
                    <a:pt x="123" y="896"/>
                  </a:lnTo>
                  <a:lnTo>
                    <a:pt x="117" y="887"/>
                  </a:lnTo>
                  <a:lnTo>
                    <a:pt x="111" y="881"/>
                  </a:lnTo>
                  <a:lnTo>
                    <a:pt x="105" y="875"/>
                  </a:lnTo>
                  <a:lnTo>
                    <a:pt x="97" y="871"/>
                  </a:lnTo>
                  <a:lnTo>
                    <a:pt x="90" y="869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7" y="884"/>
                  </a:lnTo>
                  <a:lnTo>
                    <a:pt x="93" y="899"/>
                  </a:lnTo>
                  <a:lnTo>
                    <a:pt x="107" y="930"/>
                  </a:lnTo>
                  <a:lnTo>
                    <a:pt x="107" y="930"/>
                  </a:lnTo>
                  <a:close/>
                  <a:moveTo>
                    <a:pt x="168" y="873"/>
                  </a:moveTo>
                  <a:lnTo>
                    <a:pt x="168" y="873"/>
                  </a:lnTo>
                  <a:lnTo>
                    <a:pt x="161" y="873"/>
                  </a:lnTo>
                  <a:lnTo>
                    <a:pt x="155" y="872"/>
                  </a:lnTo>
                  <a:lnTo>
                    <a:pt x="147" y="871"/>
                  </a:lnTo>
                  <a:lnTo>
                    <a:pt x="143" y="872"/>
                  </a:lnTo>
                  <a:lnTo>
                    <a:pt x="139" y="873"/>
                  </a:lnTo>
                  <a:lnTo>
                    <a:pt x="139" y="873"/>
                  </a:lnTo>
                  <a:lnTo>
                    <a:pt x="146" y="900"/>
                  </a:lnTo>
                  <a:lnTo>
                    <a:pt x="156" y="926"/>
                  </a:lnTo>
                  <a:lnTo>
                    <a:pt x="168" y="951"/>
                  </a:lnTo>
                  <a:lnTo>
                    <a:pt x="180" y="977"/>
                  </a:lnTo>
                  <a:lnTo>
                    <a:pt x="205" y="1026"/>
                  </a:lnTo>
                  <a:lnTo>
                    <a:pt x="232" y="1075"/>
                  </a:lnTo>
                  <a:lnTo>
                    <a:pt x="232" y="1075"/>
                  </a:lnTo>
                  <a:lnTo>
                    <a:pt x="246" y="1101"/>
                  </a:lnTo>
                  <a:lnTo>
                    <a:pt x="260" y="1129"/>
                  </a:lnTo>
                  <a:lnTo>
                    <a:pt x="286" y="1184"/>
                  </a:lnTo>
                  <a:lnTo>
                    <a:pt x="310" y="1238"/>
                  </a:lnTo>
                  <a:lnTo>
                    <a:pt x="334" y="1293"/>
                  </a:lnTo>
                  <a:lnTo>
                    <a:pt x="358" y="1349"/>
                  </a:lnTo>
                  <a:lnTo>
                    <a:pt x="384" y="1402"/>
                  </a:lnTo>
                  <a:lnTo>
                    <a:pt x="398" y="1430"/>
                  </a:lnTo>
                  <a:lnTo>
                    <a:pt x="412" y="1457"/>
                  </a:lnTo>
                  <a:lnTo>
                    <a:pt x="427" y="1484"/>
                  </a:lnTo>
                  <a:lnTo>
                    <a:pt x="443" y="1510"/>
                  </a:lnTo>
                  <a:lnTo>
                    <a:pt x="443" y="1510"/>
                  </a:lnTo>
                  <a:lnTo>
                    <a:pt x="454" y="1536"/>
                  </a:lnTo>
                  <a:lnTo>
                    <a:pt x="464" y="1561"/>
                  </a:lnTo>
                  <a:lnTo>
                    <a:pt x="478" y="1584"/>
                  </a:lnTo>
                  <a:lnTo>
                    <a:pt x="492" y="1609"/>
                  </a:lnTo>
                  <a:lnTo>
                    <a:pt x="492" y="1609"/>
                  </a:lnTo>
                  <a:lnTo>
                    <a:pt x="499" y="1607"/>
                  </a:lnTo>
                  <a:lnTo>
                    <a:pt x="506" y="1607"/>
                  </a:lnTo>
                  <a:lnTo>
                    <a:pt x="519" y="1608"/>
                  </a:lnTo>
                  <a:lnTo>
                    <a:pt x="524" y="1609"/>
                  </a:lnTo>
                  <a:lnTo>
                    <a:pt x="531" y="1610"/>
                  </a:lnTo>
                  <a:lnTo>
                    <a:pt x="536" y="1609"/>
                  </a:lnTo>
                  <a:lnTo>
                    <a:pt x="541" y="1606"/>
                  </a:lnTo>
                  <a:lnTo>
                    <a:pt x="541" y="1606"/>
                  </a:lnTo>
                  <a:lnTo>
                    <a:pt x="517" y="1562"/>
                  </a:lnTo>
                  <a:lnTo>
                    <a:pt x="492" y="1518"/>
                  </a:lnTo>
                  <a:lnTo>
                    <a:pt x="444" y="1427"/>
                  </a:lnTo>
                  <a:lnTo>
                    <a:pt x="398" y="1335"/>
                  </a:lnTo>
                  <a:lnTo>
                    <a:pt x="352" y="1243"/>
                  </a:lnTo>
                  <a:lnTo>
                    <a:pt x="262" y="1056"/>
                  </a:lnTo>
                  <a:lnTo>
                    <a:pt x="215" y="964"/>
                  </a:lnTo>
                  <a:lnTo>
                    <a:pt x="168" y="873"/>
                  </a:lnTo>
                  <a:lnTo>
                    <a:pt x="168" y="873"/>
                  </a:lnTo>
                  <a:close/>
                  <a:moveTo>
                    <a:pt x="714" y="917"/>
                  </a:moveTo>
                  <a:lnTo>
                    <a:pt x="714" y="917"/>
                  </a:lnTo>
                  <a:lnTo>
                    <a:pt x="700" y="924"/>
                  </a:lnTo>
                  <a:lnTo>
                    <a:pt x="687" y="930"/>
                  </a:lnTo>
                  <a:lnTo>
                    <a:pt x="682" y="934"/>
                  </a:lnTo>
                  <a:lnTo>
                    <a:pt x="677" y="939"/>
                  </a:lnTo>
                  <a:lnTo>
                    <a:pt x="673" y="944"/>
                  </a:lnTo>
                  <a:lnTo>
                    <a:pt x="670" y="948"/>
                  </a:lnTo>
                  <a:lnTo>
                    <a:pt x="667" y="955"/>
                  </a:lnTo>
                  <a:lnTo>
                    <a:pt x="665" y="960"/>
                  </a:lnTo>
                  <a:lnTo>
                    <a:pt x="663" y="966"/>
                  </a:lnTo>
                  <a:lnTo>
                    <a:pt x="662" y="973"/>
                  </a:lnTo>
                  <a:lnTo>
                    <a:pt x="662" y="980"/>
                  </a:lnTo>
                  <a:lnTo>
                    <a:pt x="663" y="988"/>
                  </a:lnTo>
                  <a:lnTo>
                    <a:pt x="665" y="995"/>
                  </a:lnTo>
                  <a:lnTo>
                    <a:pt x="667" y="1004"/>
                  </a:lnTo>
                  <a:lnTo>
                    <a:pt x="667" y="1004"/>
                  </a:lnTo>
                  <a:lnTo>
                    <a:pt x="673" y="1017"/>
                  </a:lnTo>
                  <a:lnTo>
                    <a:pt x="680" y="1031"/>
                  </a:lnTo>
                  <a:lnTo>
                    <a:pt x="687" y="1045"/>
                  </a:lnTo>
                  <a:lnTo>
                    <a:pt x="695" y="1060"/>
                  </a:lnTo>
                  <a:lnTo>
                    <a:pt x="695" y="1060"/>
                  </a:lnTo>
                  <a:lnTo>
                    <a:pt x="705" y="1092"/>
                  </a:lnTo>
                  <a:lnTo>
                    <a:pt x="715" y="1123"/>
                  </a:lnTo>
                  <a:lnTo>
                    <a:pt x="726" y="1153"/>
                  </a:lnTo>
                  <a:lnTo>
                    <a:pt x="738" y="1183"/>
                  </a:lnTo>
                  <a:lnTo>
                    <a:pt x="738" y="1183"/>
                  </a:lnTo>
                  <a:lnTo>
                    <a:pt x="765" y="1240"/>
                  </a:lnTo>
                  <a:lnTo>
                    <a:pt x="794" y="1297"/>
                  </a:lnTo>
                  <a:lnTo>
                    <a:pt x="823" y="1354"/>
                  </a:lnTo>
                  <a:lnTo>
                    <a:pt x="854" y="1407"/>
                  </a:lnTo>
                  <a:lnTo>
                    <a:pt x="854" y="1407"/>
                  </a:lnTo>
                  <a:lnTo>
                    <a:pt x="858" y="1411"/>
                  </a:lnTo>
                  <a:lnTo>
                    <a:pt x="864" y="1414"/>
                  </a:lnTo>
                  <a:lnTo>
                    <a:pt x="875" y="1418"/>
                  </a:lnTo>
                  <a:lnTo>
                    <a:pt x="890" y="1423"/>
                  </a:lnTo>
                  <a:lnTo>
                    <a:pt x="905" y="1425"/>
                  </a:lnTo>
                  <a:lnTo>
                    <a:pt x="922" y="1427"/>
                  </a:lnTo>
                  <a:lnTo>
                    <a:pt x="938" y="1427"/>
                  </a:lnTo>
                  <a:lnTo>
                    <a:pt x="954" y="1426"/>
                  </a:lnTo>
                  <a:lnTo>
                    <a:pt x="970" y="1424"/>
                  </a:lnTo>
                  <a:lnTo>
                    <a:pt x="970" y="1424"/>
                  </a:lnTo>
                  <a:lnTo>
                    <a:pt x="970" y="1420"/>
                  </a:lnTo>
                  <a:lnTo>
                    <a:pt x="968" y="1418"/>
                  </a:lnTo>
                  <a:lnTo>
                    <a:pt x="966" y="1416"/>
                  </a:lnTo>
                  <a:lnTo>
                    <a:pt x="968" y="1412"/>
                  </a:lnTo>
                  <a:lnTo>
                    <a:pt x="968" y="1412"/>
                  </a:lnTo>
                  <a:lnTo>
                    <a:pt x="961" y="1414"/>
                  </a:lnTo>
                  <a:lnTo>
                    <a:pt x="954" y="1417"/>
                  </a:lnTo>
                  <a:lnTo>
                    <a:pt x="950" y="1418"/>
                  </a:lnTo>
                  <a:lnTo>
                    <a:pt x="947" y="1419"/>
                  </a:lnTo>
                  <a:lnTo>
                    <a:pt x="944" y="1418"/>
                  </a:lnTo>
                  <a:lnTo>
                    <a:pt x="940" y="1416"/>
                  </a:lnTo>
                  <a:lnTo>
                    <a:pt x="940" y="1416"/>
                  </a:lnTo>
                  <a:lnTo>
                    <a:pt x="942" y="1412"/>
                  </a:lnTo>
                  <a:lnTo>
                    <a:pt x="944" y="1408"/>
                  </a:lnTo>
                  <a:lnTo>
                    <a:pt x="950" y="1400"/>
                  </a:lnTo>
                  <a:lnTo>
                    <a:pt x="956" y="1393"/>
                  </a:lnTo>
                  <a:lnTo>
                    <a:pt x="958" y="1387"/>
                  </a:lnTo>
                  <a:lnTo>
                    <a:pt x="960" y="1382"/>
                  </a:lnTo>
                  <a:lnTo>
                    <a:pt x="960" y="1382"/>
                  </a:lnTo>
                  <a:lnTo>
                    <a:pt x="957" y="1381"/>
                  </a:lnTo>
                  <a:lnTo>
                    <a:pt x="955" y="1380"/>
                  </a:lnTo>
                  <a:lnTo>
                    <a:pt x="949" y="1381"/>
                  </a:lnTo>
                  <a:lnTo>
                    <a:pt x="944" y="1383"/>
                  </a:lnTo>
                  <a:lnTo>
                    <a:pt x="940" y="1386"/>
                  </a:lnTo>
                  <a:lnTo>
                    <a:pt x="935" y="1388"/>
                  </a:lnTo>
                  <a:lnTo>
                    <a:pt x="931" y="1390"/>
                  </a:lnTo>
                  <a:lnTo>
                    <a:pt x="929" y="1390"/>
                  </a:lnTo>
                  <a:lnTo>
                    <a:pt x="927" y="1390"/>
                  </a:lnTo>
                  <a:lnTo>
                    <a:pt x="925" y="1389"/>
                  </a:lnTo>
                  <a:lnTo>
                    <a:pt x="923" y="1387"/>
                  </a:lnTo>
                  <a:lnTo>
                    <a:pt x="923" y="1387"/>
                  </a:lnTo>
                  <a:lnTo>
                    <a:pt x="924" y="1384"/>
                  </a:lnTo>
                  <a:lnTo>
                    <a:pt x="925" y="1381"/>
                  </a:lnTo>
                  <a:lnTo>
                    <a:pt x="928" y="1374"/>
                  </a:lnTo>
                  <a:lnTo>
                    <a:pt x="932" y="1370"/>
                  </a:lnTo>
                  <a:lnTo>
                    <a:pt x="938" y="1366"/>
                  </a:lnTo>
                  <a:lnTo>
                    <a:pt x="942" y="1362"/>
                  </a:lnTo>
                  <a:lnTo>
                    <a:pt x="945" y="1356"/>
                  </a:lnTo>
                  <a:lnTo>
                    <a:pt x="946" y="1354"/>
                  </a:lnTo>
                  <a:lnTo>
                    <a:pt x="945" y="1351"/>
                  </a:lnTo>
                  <a:lnTo>
                    <a:pt x="944" y="1349"/>
                  </a:lnTo>
                  <a:lnTo>
                    <a:pt x="943" y="1346"/>
                  </a:lnTo>
                  <a:lnTo>
                    <a:pt x="943" y="1346"/>
                  </a:lnTo>
                  <a:lnTo>
                    <a:pt x="935" y="1352"/>
                  </a:lnTo>
                  <a:lnTo>
                    <a:pt x="928" y="1358"/>
                  </a:lnTo>
                  <a:lnTo>
                    <a:pt x="924" y="1360"/>
                  </a:lnTo>
                  <a:lnTo>
                    <a:pt x="919" y="1363"/>
                  </a:lnTo>
                  <a:lnTo>
                    <a:pt x="915" y="1363"/>
                  </a:lnTo>
                  <a:lnTo>
                    <a:pt x="911" y="1363"/>
                  </a:lnTo>
                  <a:lnTo>
                    <a:pt x="911" y="1363"/>
                  </a:lnTo>
                  <a:lnTo>
                    <a:pt x="911" y="1355"/>
                  </a:lnTo>
                  <a:lnTo>
                    <a:pt x="913" y="1349"/>
                  </a:lnTo>
                  <a:lnTo>
                    <a:pt x="916" y="1343"/>
                  </a:lnTo>
                  <a:lnTo>
                    <a:pt x="920" y="1339"/>
                  </a:lnTo>
                  <a:lnTo>
                    <a:pt x="929" y="1331"/>
                  </a:lnTo>
                  <a:lnTo>
                    <a:pt x="932" y="1326"/>
                  </a:lnTo>
                  <a:lnTo>
                    <a:pt x="935" y="1321"/>
                  </a:lnTo>
                  <a:lnTo>
                    <a:pt x="935" y="1321"/>
                  </a:lnTo>
                  <a:lnTo>
                    <a:pt x="931" y="1313"/>
                  </a:lnTo>
                  <a:lnTo>
                    <a:pt x="928" y="1306"/>
                  </a:lnTo>
                  <a:lnTo>
                    <a:pt x="925" y="1298"/>
                  </a:lnTo>
                  <a:lnTo>
                    <a:pt x="920" y="1291"/>
                  </a:lnTo>
                  <a:lnTo>
                    <a:pt x="920" y="1291"/>
                  </a:lnTo>
                  <a:lnTo>
                    <a:pt x="913" y="1294"/>
                  </a:lnTo>
                  <a:lnTo>
                    <a:pt x="904" y="1298"/>
                  </a:lnTo>
                  <a:lnTo>
                    <a:pt x="888" y="1308"/>
                  </a:lnTo>
                  <a:lnTo>
                    <a:pt x="880" y="1312"/>
                  </a:lnTo>
                  <a:lnTo>
                    <a:pt x="871" y="1314"/>
                  </a:lnTo>
                  <a:lnTo>
                    <a:pt x="864" y="1316"/>
                  </a:lnTo>
                  <a:lnTo>
                    <a:pt x="860" y="1314"/>
                  </a:lnTo>
                  <a:lnTo>
                    <a:pt x="856" y="1313"/>
                  </a:lnTo>
                  <a:lnTo>
                    <a:pt x="856" y="1313"/>
                  </a:lnTo>
                  <a:lnTo>
                    <a:pt x="862" y="1307"/>
                  </a:lnTo>
                  <a:lnTo>
                    <a:pt x="868" y="1302"/>
                  </a:lnTo>
                  <a:lnTo>
                    <a:pt x="881" y="1291"/>
                  </a:lnTo>
                  <a:lnTo>
                    <a:pt x="895" y="1281"/>
                  </a:lnTo>
                  <a:lnTo>
                    <a:pt x="911" y="1274"/>
                  </a:lnTo>
                  <a:lnTo>
                    <a:pt x="911" y="1274"/>
                  </a:lnTo>
                  <a:lnTo>
                    <a:pt x="910" y="1269"/>
                  </a:lnTo>
                  <a:lnTo>
                    <a:pt x="908" y="1266"/>
                  </a:lnTo>
                  <a:lnTo>
                    <a:pt x="904" y="1263"/>
                  </a:lnTo>
                  <a:lnTo>
                    <a:pt x="903" y="1259"/>
                  </a:lnTo>
                  <a:lnTo>
                    <a:pt x="903" y="1259"/>
                  </a:lnTo>
                  <a:lnTo>
                    <a:pt x="899" y="1260"/>
                  </a:lnTo>
                  <a:lnTo>
                    <a:pt x="896" y="1261"/>
                  </a:lnTo>
                  <a:lnTo>
                    <a:pt x="888" y="1264"/>
                  </a:lnTo>
                  <a:lnTo>
                    <a:pt x="885" y="1266"/>
                  </a:lnTo>
                  <a:lnTo>
                    <a:pt x="881" y="1266"/>
                  </a:lnTo>
                  <a:lnTo>
                    <a:pt x="878" y="1266"/>
                  </a:lnTo>
                  <a:lnTo>
                    <a:pt x="873" y="1264"/>
                  </a:lnTo>
                  <a:lnTo>
                    <a:pt x="873" y="1264"/>
                  </a:lnTo>
                  <a:lnTo>
                    <a:pt x="873" y="1260"/>
                  </a:lnTo>
                  <a:lnTo>
                    <a:pt x="874" y="1257"/>
                  </a:lnTo>
                  <a:lnTo>
                    <a:pt x="877" y="1252"/>
                  </a:lnTo>
                  <a:lnTo>
                    <a:pt x="879" y="1249"/>
                  </a:lnTo>
                  <a:lnTo>
                    <a:pt x="886" y="1243"/>
                  </a:lnTo>
                  <a:lnTo>
                    <a:pt x="894" y="1237"/>
                  </a:lnTo>
                  <a:lnTo>
                    <a:pt x="894" y="1237"/>
                  </a:lnTo>
                  <a:lnTo>
                    <a:pt x="892" y="1236"/>
                  </a:lnTo>
                  <a:lnTo>
                    <a:pt x="890" y="1234"/>
                  </a:lnTo>
                  <a:lnTo>
                    <a:pt x="889" y="1232"/>
                  </a:lnTo>
                  <a:lnTo>
                    <a:pt x="888" y="1230"/>
                  </a:lnTo>
                  <a:lnTo>
                    <a:pt x="888" y="1230"/>
                  </a:lnTo>
                  <a:lnTo>
                    <a:pt x="887" y="1230"/>
                  </a:lnTo>
                  <a:lnTo>
                    <a:pt x="884" y="1231"/>
                  </a:lnTo>
                  <a:lnTo>
                    <a:pt x="874" y="1234"/>
                  </a:lnTo>
                  <a:lnTo>
                    <a:pt x="869" y="1235"/>
                  </a:lnTo>
                  <a:lnTo>
                    <a:pt x="864" y="1235"/>
                  </a:lnTo>
                  <a:lnTo>
                    <a:pt x="863" y="1234"/>
                  </a:lnTo>
                  <a:lnTo>
                    <a:pt x="860" y="1232"/>
                  </a:lnTo>
                  <a:lnTo>
                    <a:pt x="859" y="1230"/>
                  </a:lnTo>
                  <a:lnTo>
                    <a:pt x="859" y="1228"/>
                  </a:lnTo>
                  <a:lnTo>
                    <a:pt x="859" y="1228"/>
                  </a:lnTo>
                  <a:lnTo>
                    <a:pt x="859" y="1223"/>
                  </a:lnTo>
                  <a:lnTo>
                    <a:pt x="862" y="1220"/>
                  </a:lnTo>
                  <a:lnTo>
                    <a:pt x="865" y="1218"/>
                  </a:lnTo>
                  <a:lnTo>
                    <a:pt x="868" y="1217"/>
                  </a:lnTo>
                  <a:lnTo>
                    <a:pt x="871" y="1215"/>
                  </a:lnTo>
                  <a:lnTo>
                    <a:pt x="873" y="1213"/>
                  </a:lnTo>
                  <a:lnTo>
                    <a:pt x="875" y="1210"/>
                  </a:lnTo>
                  <a:lnTo>
                    <a:pt x="877" y="1205"/>
                  </a:lnTo>
                  <a:lnTo>
                    <a:pt x="877" y="1205"/>
                  </a:lnTo>
                  <a:lnTo>
                    <a:pt x="872" y="1206"/>
                  </a:lnTo>
                  <a:lnTo>
                    <a:pt x="868" y="1208"/>
                  </a:lnTo>
                  <a:lnTo>
                    <a:pt x="859" y="1213"/>
                  </a:lnTo>
                  <a:lnTo>
                    <a:pt x="855" y="1214"/>
                  </a:lnTo>
                  <a:lnTo>
                    <a:pt x="851" y="1215"/>
                  </a:lnTo>
                  <a:lnTo>
                    <a:pt x="847" y="1215"/>
                  </a:lnTo>
                  <a:lnTo>
                    <a:pt x="841" y="1213"/>
                  </a:lnTo>
                  <a:lnTo>
                    <a:pt x="841" y="1213"/>
                  </a:lnTo>
                  <a:lnTo>
                    <a:pt x="842" y="1206"/>
                  </a:lnTo>
                  <a:lnTo>
                    <a:pt x="845" y="1202"/>
                  </a:lnTo>
                  <a:lnTo>
                    <a:pt x="849" y="1197"/>
                  </a:lnTo>
                  <a:lnTo>
                    <a:pt x="852" y="1193"/>
                  </a:lnTo>
                  <a:lnTo>
                    <a:pt x="859" y="1186"/>
                  </a:lnTo>
                  <a:lnTo>
                    <a:pt x="860" y="1182"/>
                  </a:lnTo>
                  <a:lnTo>
                    <a:pt x="862" y="1178"/>
                  </a:lnTo>
                  <a:lnTo>
                    <a:pt x="862" y="1178"/>
                  </a:lnTo>
                  <a:lnTo>
                    <a:pt x="860" y="1177"/>
                  </a:lnTo>
                  <a:lnTo>
                    <a:pt x="858" y="1178"/>
                  </a:lnTo>
                  <a:lnTo>
                    <a:pt x="854" y="1181"/>
                  </a:lnTo>
                  <a:lnTo>
                    <a:pt x="844" y="1187"/>
                  </a:lnTo>
                  <a:lnTo>
                    <a:pt x="839" y="1190"/>
                  </a:lnTo>
                  <a:lnTo>
                    <a:pt x="834" y="1192"/>
                  </a:lnTo>
                  <a:lnTo>
                    <a:pt x="832" y="1192"/>
                  </a:lnTo>
                  <a:lnTo>
                    <a:pt x="829" y="1191"/>
                  </a:lnTo>
                  <a:lnTo>
                    <a:pt x="826" y="1190"/>
                  </a:lnTo>
                  <a:lnTo>
                    <a:pt x="824" y="1188"/>
                  </a:lnTo>
                  <a:lnTo>
                    <a:pt x="824" y="1188"/>
                  </a:lnTo>
                  <a:lnTo>
                    <a:pt x="830" y="1180"/>
                  </a:lnTo>
                  <a:lnTo>
                    <a:pt x="836" y="1171"/>
                  </a:lnTo>
                  <a:lnTo>
                    <a:pt x="849" y="1156"/>
                  </a:lnTo>
                  <a:lnTo>
                    <a:pt x="849" y="1156"/>
                  </a:lnTo>
                  <a:lnTo>
                    <a:pt x="844" y="1148"/>
                  </a:lnTo>
                  <a:lnTo>
                    <a:pt x="841" y="1139"/>
                  </a:lnTo>
                  <a:lnTo>
                    <a:pt x="841" y="1139"/>
                  </a:lnTo>
                  <a:lnTo>
                    <a:pt x="834" y="1140"/>
                  </a:lnTo>
                  <a:lnTo>
                    <a:pt x="826" y="1142"/>
                  </a:lnTo>
                  <a:lnTo>
                    <a:pt x="820" y="1145"/>
                  </a:lnTo>
                  <a:lnTo>
                    <a:pt x="814" y="1150"/>
                  </a:lnTo>
                  <a:lnTo>
                    <a:pt x="804" y="1158"/>
                  </a:lnTo>
                  <a:lnTo>
                    <a:pt x="793" y="1166"/>
                  </a:lnTo>
                  <a:lnTo>
                    <a:pt x="793" y="1166"/>
                  </a:lnTo>
                  <a:lnTo>
                    <a:pt x="792" y="1163"/>
                  </a:lnTo>
                  <a:lnTo>
                    <a:pt x="790" y="1162"/>
                  </a:lnTo>
                  <a:lnTo>
                    <a:pt x="789" y="1160"/>
                  </a:lnTo>
                  <a:lnTo>
                    <a:pt x="788" y="1158"/>
                  </a:lnTo>
                  <a:lnTo>
                    <a:pt x="788" y="1158"/>
                  </a:lnTo>
                  <a:lnTo>
                    <a:pt x="791" y="1151"/>
                  </a:lnTo>
                  <a:lnTo>
                    <a:pt x="795" y="1144"/>
                  </a:lnTo>
                  <a:lnTo>
                    <a:pt x="801" y="1139"/>
                  </a:lnTo>
                  <a:lnTo>
                    <a:pt x="807" y="1133"/>
                  </a:lnTo>
                  <a:lnTo>
                    <a:pt x="820" y="1126"/>
                  </a:lnTo>
                  <a:lnTo>
                    <a:pt x="825" y="1122"/>
                  </a:lnTo>
                  <a:lnTo>
                    <a:pt x="829" y="1116"/>
                  </a:lnTo>
                  <a:lnTo>
                    <a:pt x="829" y="1116"/>
                  </a:lnTo>
                  <a:lnTo>
                    <a:pt x="827" y="1115"/>
                  </a:lnTo>
                  <a:lnTo>
                    <a:pt x="827" y="1112"/>
                  </a:lnTo>
                  <a:lnTo>
                    <a:pt x="827" y="1112"/>
                  </a:lnTo>
                  <a:lnTo>
                    <a:pt x="824" y="1111"/>
                  </a:lnTo>
                  <a:lnTo>
                    <a:pt x="822" y="1110"/>
                  </a:lnTo>
                  <a:lnTo>
                    <a:pt x="816" y="1112"/>
                  </a:lnTo>
                  <a:lnTo>
                    <a:pt x="809" y="1115"/>
                  </a:lnTo>
                  <a:lnTo>
                    <a:pt x="803" y="1116"/>
                  </a:lnTo>
                  <a:lnTo>
                    <a:pt x="803" y="1116"/>
                  </a:lnTo>
                  <a:lnTo>
                    <a:pt x="801" y="1114"/>
                  </a:lnTo>
                  <a:lnTo>
                    <a:pt x="798" y="1112"/>
                  </a:lnTo>
                  <a:lnTo>
                    <a:pt x="797" y="1109"/>
                  </a:lnTo>
                  <a:lnTo>
                    <a:pt x="797" y="1105"/>
                  </a:lnTo>
                  <a:lnTo>
                    <a:pt x="797" y="1105"/>
                  </a:lnTo>
                  <a:lnTo>
                    <a:pt x="799" y="1102"/>
                  </a:lnTo>
                  <a:lnTo>
                    <a:pt x="802" y="1100"/>
                  </a:lnTo>
                  <a:lnTo>
                    <a:pt x="807" y="1097"/>
                  </a:lnTo>
                  <a:lnTo>
                    <a:pt x="811" y="1094"/>
                  </a:lnTo>
                  <a:lnTo>
                    <a:pt x="813" y="1092"/>
                  </a:lnTo>
                  <a:lnTo>
                    <a:pt x="814" y="1090"/>
                  </a:lnTo>
                  <a:lnTo>
                    <a:pt x="814" y="1090"/>
                  </a:lnTo>
                  <a:lnTo>
                    <a:pt x="813" y="1087"/>
                  </a:lnTo>
                  <a:lnTo>
                    <a:pt x="811" y="1086"/>
                  </a:lnTo>
                  <a:lnTo>
                    <a:pt x="807" y="1086"/>
                  </a:lnTo>
                  <a:lnTo>
                    <a:pt x="803" y="1089"/>
                  </a:lnTo>
                  <a:lnTo>
                    <a:pt x="797" y="1091"/>
                  </a:lnTo>
                  <a:lnTo>
                    <a:pt x="792" y="1094"/>
                  </a:lnTo>
                  <a:lnTo>
                    <a:pt x="787" y="1095"/>
                  </a:lnTo>
                  <a:lnTo>
                    <a:pt x="781" y="1095"/>
                  </a:lnTo>
                  <a:lnTo>
                    <a:pt x="778" y="1094"/>
                  </a:lnTo>
                  <a:lnTo>
                    <a:pt x="775" y="1092"/>
                  </a:lnTo>
                  <a:lnTo>
                    <a:pt x="775" y="1092"/>
                  </a:lnTo>
                  <a:lnTo>
                    <a:pt x="780" y="1084"/>
                  </a:lnTo>
                  <a:lnTo>
                    <a:pt x="786" y="1078"/>
                  </a:lnTo>
                  <a:lnTo>
                    <a:pt x="789" y="1075"/>
                  </a:lnTo>
                  <a:lnTo>
                    <a:pt x="793" y="1072"/>
                  </a:lnTo>
                  <a:lnTo>
                    <a:pt x="797" y="1070"/>
                  </a:lnTo>
                  <a:lnTo>
                    <a:pt x="803" y="1070"/>
                  </a:lnTo>
                  <a:lnTo>
                    <a:pt x="803" y="1070"/>
                  </a:lnTo>
                  <a:lnTo>
                    <a:pt x="802" y="1066"/>
                  </a:lnTo>
                  <a:lnTo>
                    <a:pt x="799" y="1062"/>
                  </a:lnTo>
                  <a:lnTo>
                    <a:pt x="796" y="1059"/>
                  </a:lnTo>
                  <a:lnTo>
                    <a:pt x="793" y="1057"/>
                  </a:lnTo>
                  <a:lnTo>
                    <a:pt x="793" y="1057"/>
                  </a:lnTo>
                  <a:lnTo>
                    <a:pt x="788" y="1063"/>
                  </a:lnTo>
                  <a:lnTo>
                    <a:pt x="783" y="1066"/>
                  </a:lnTo>
                  <a:lnTo>
                    <a:pt x="777" y="1069"/>
                  </a:lnTo>
                  <a:lnTo>
                    <a:pt x="768" y="1070"/>
                  </a:lnTo>
                  <a:lnTo>
                    <a:pt x="768" y="1070"/>
                  </a:lnTo>
                  <a:lnTo>
                    <a:pt x="769" y="1061"/>
                  </a:lnTo>
                  <a:lnTo>
                    <a:pt x="771" y="1056"/>
                  </a:lnTo>
                  <a:lnTo>
                    <a:pt x="773" y="1052"/>
                  </a:lnTo>
                  <a:lnTo>
                    <a:pt x="775" y="1049"/>
                  </a:lnTo>
                  <a:lnTo>
                    <a:pt x="778" y="1047"/>
                  </a:lnTo>
                  <a:lnTo>
                    <a:pt x="782" y="1046"/>
                  </a:lnTo>
                  <a:lnTo>
                    <a:pt x="788" y="1046"/>
                  </a:lnTo>
                  <a:lnTo>
                    <a:pt x="788" y="1046"/>
                  </a:lnTo>
                  <a:lnTo>
                    <a:pt x="786" y="1039"/>
                  </a:lnTo>
                  <a:lnTo>
                    <a:pt x="783" y="1034"/>
                  </a:lnTo>
                  <a:lnTo>
                    <a:pt x="781" y="1030"/>
                  </a:lnTo>
                  <a:lnTo>
                    <a:pt x="778" y="1025"/>
                  </a:lnTo>
                  <a:lnTo>
                    <a:pt x="778" y="1025"/>
                  </a:lnTo>
                  <a:lnTo>
                    <a:pt x="772" y="1031"/>
                  </a:lnTo>
                  <a:lnTo>
                    <a:pt x="764" y="1036"/>
                  </a:lnTo>
                  <a:lnTo>
                    <a:pt x="750" y="1049"/>
                  </a:lnTo>
                  <a:lnTo>
                    <a:pt x="744" y="1053"/>
                  </a:lnTo>
                  <a:lnTo>
                    <a:pt x="736" y="1056"/>
                  </a:lnTo>
                  <a:lnTo>
                    <a:pt x="733" y="1057"/>
                  </a:lnTo>
                  <a:lnTo>
                    <a:pt x="730" y="1057"/>
                  </a:lnTo>
                  <a:lnTo>
                    <a:pt x="727" y="1056"/>
                  </a:lnTo>
                  <a:lnTo>
                    <a:pt x="723" y="1055"/>
                  </a:lnTo>
                  <a:lnTo>
                    <a:pt x="723" y="1055"/>
                  </a:lnTo>
                  <a:lnTo>
                    <a:pt x="734" y="1042"/>
                  </a:lnTo>
                  <a:lnTo>
                    <a:pt x="745" y="1031"/>
                  </a:lnTo>
                  <a:lnTo>
                    <a:pt x="751" y="1025"/>
                  </a:lnTo>
                  <a:lnTo>
                    <a:pt x="758" y="1021"/>
                  </a:lnTo>
                  <a:lnTo>
                    <a:pt x="765" y="1017"/>
                  </a:lnTo>
                  <a:lnTo>
                    <a:pt x="773" y="1014"/>
                  </a:lnTo>
                  <a:lnTo>
                    <a:pt x="773" y="1014"/>
                  </a:lnTo>
                  <a:lnTo>
                    <a:pt x="761" y="986"/>
                  </a:lnTo>
                  <a:lnTo>
                    <a:pt x="754" y="972"/>
                  </a:lnTo>
                  <a:lnTo>
                    <a:pt x="748" y="958"/>
                  </a:lnTo>
                  <a:lnTo>
                    <a:pt x="741" y="945"/>
                  </a:lnTo>
                  <a:lnTo>
                    <a:pt x="732" y="934"/>
                  </a:lnTo>
                  <a:lnTo>
                    <a:pt x="723" y="925"/>
                  </a:lnTo>
                  <a:lnTo>
                    <a:pt x="719" y="920"/>
                  </a:lnTo>
                  <a:lnTo>
                    <a:pt x="714" y="917"/>
                  </a:lnTo>
                  <a:lnTo>
                    <a:pt x="714" y="917"/>
                  </a:lnTo>
                  <a:close/>
                  <a:moveTo>
                    <a:pt x="999" y="1084"/>
                  </a:moveTo>
                  <a:lnTo>
                    <a:pt x="999" y="1084"/>
                  </a:lnTo>
                  <a:lnTo>
                    <a:pt x="1008" y="1080"/>
                  </a:lnTo>
                  <a:lnTo>
                    <a:pt x="1016" y="1075"/>
                  </a:lnTo>
                  <a:lnTo>
                    <a:pt x="1023" y="1068"/>
                  </a:lnTo>
                  <a:lnTo>
                    <a:pt x="1029" y="1060"/>
                  </a:lnTo>
                  <a:lnTo>
                    <a:pt x="1029" y="1060"/>
                  </a:lnTo>
                  <a:lnTo>
                    <a:pt x="1021" y="1048"/>
                  </a:lnTo>
                  <a:lnTo>
                    <a:pt x="1017" y="1042"/>
                  </a:lnTo>
                  <a:lnTo>
                    <a:pt x="1011" y="1038"/>
                  </a:lnTo>
                  <a:lnTo>
                    <a:pt x="1011" y="1038"/>
                  </a:lnTo>
                  <a:lnTo>
                    <a:pt x="1011" y="1046"/>
                  </a:lnTo>
                  <a:lnTo>
                    <a:pt x="1010" y="1052"/>
                  </a:lnTo>
                  <a:lnTo>
                    <a:pt x="1009" y="1057"/>
                  </a:lnTo>
                  <a:lnTo>
                    <a:pt x="1007" y="1063"/>
                  </a:lnTo>
                  <a:lnTo>
                    <a:pt x="1002" y="1072"/>
                  </a:lnTo>
                  <a:lnTo>
                    <a:pt x="1001" y="1078"/>
                  </a:lnTo>
                  <a:lnTo>
                    <a:pt x="999" y="1084"/>
                  </a:lnTo>
                  <a:lnTo>
                    <a:pt x="999" y="1084"/>
                  </a:lnTo>
                  <a:close/>
                  <a:moveTo>
                    <a:pt x="1247" y="1060"/>
                  </a:moveTo>
                  <a:lnTo>
                    <a:pt x="1247" y="1060"/>
                  </a:lnTo>
                  <a:lnTo>
                    <a:pt x="1235" y="1057"/>
                  </a:lnTo>
                  <a:lnTo>
                    <a:pt x="1230" y="1055"/>
                  </a:lnTo>
                  <a:lnTo>
                    <a:pt x="1226" y="1052"/>
                  </a:lnTo>
                  <a:lnTo>
                    <a:pt x="1226" y="1052"/>
                  </a:lnTo>
                  <a:lnTo>
                    <a:pt x="1225" y="1055"/>
                  </a:lnTo>
                  <a:lnTo>
                    <a:pt x="1223" y="1056"/>
                  </a:lnTo>
                  <a:lnTo>
                    <a:pt x="1220" y="1060"/>
                  </a:lnTo>
                  <a:lnTo>
                    <a:pt x="1217" y="1063"/>
                  </a:lnTo>
                  <a:lnTo>
                    <a:pt x="1216" y="1065"/>
                  </a:lnTo>
                  <a:lnTo>
                    <a:pt x="1216" y="1067"/>
                  </a:lnTo>
                  <a:lnTo>
                    <a:pt x="1216" y="1067"/>
                  </a:lnTo>
                  <a:lnTo>
                    <a:pt x="1225" y="1070"/>
                  </a:lnTo>
                  <a:lnTo>
                    <a:pt x="1233" y="1072"/>
                  </a:lnTo>
                  <a:lnTo>
                    <a:pt x="1250" y="1075"/>
                  </a:lnTo>
                  <a:lnTo>
                    <a:pt x="1250" y="1075"/>
                  </a:lnTo>
                  <a:lnTo>
                    <a:pt x="1250" y="1070"/>
                  </a:lnTo>
                  <a:lnTo>
                    <a:pt x="1250" y="1067"/>
                  </a:lnTo>
                  <a:lnTo>
                    <a:pt x="1249" y="1066"/>
                  </a:lnTo>
                  <a:lnTo>
                    <a:pt x="1248" y="1066"/>
                  </a:lnTo>
                  <a:lnTo>
                    <a:pt x="1247" y="1066"/>
                  </a:lnTo>
                  <a:lnTo>
                    <a:pt x="1246" y="1065"/>
                  </a:lnTo>
                  <a:lnTo>
                    <a:pt x="1247" y="1060"/>
                  </a:lnTo>
                  <a:lnTo>
                    <a:pt x="1247" y="1060"/>
                  </a:lnTo>
                  <a:close/>
                  <a:moveTo>
                    <a:pt x="992" y="1092"/>
                  </a:moveTo>
                  <a:lnTo>
                    <a:pt x="992" y="1092"/>
                  </a:lnTo>
                  <a:lnTo>
                    <a:pt x="989" y="1107"/>
                  </a:lnTo>
                  <a:lnTo>
                    <a:pt x="984" y="1126"/>
                  </a:lnTo>
                  <a:lnTo>
                    <a:pt x="978" y="1143"/>
                  </a:lnTo>
                  <a:lnTo>
                    <a:pt x="977" y="1148"/>
                  </a:lnTo>
                  <a:lnTo>
                    <a:pt x="977" y="1151"/>
                  </a:lnTo>
                  <a:lnTo>
                    <a:pt x="977" y="1151"/>
                  </a:lnTo>
                  <a:lnTo>
                    <a:pt x="980" y="1156"/>
                  </a:lnTo>
                  <a:lnTo>
                    <a:pt x="985" y="1159"/>
                  </a:lnTo>
                  <a:lnTo>
                    <a:pt x="988" y="1160"/>
                  </a:lnTo>
                  <a:lnTo>
                    <a:pt x="991" y="1160"/>
                  </a:lnTo>
                  <a:lnTo>
                    <a:pt x="994" y="1158"/>
                  </a:lnTo>
                  <a:lnTo>
                    <a:pt x="998" y="1156"/>
                  </a:lnTo>
                  <a:lnTo>
                    <a:pt x="1004" y="1147"/>
                  </a:lnTo>
                  <a:lnTo>
                    <a:pt x="1017" y="1128"/>
                  </a:lnTo>
                  <a:lnTo>
                    <a:pt x="1023" y="1121"/>
                  </a:lnTo>
                  <a:lnTo>
                    <a:pt x="1027" y="1119"/>
                  </a:lnTo>
                  <a:lnTo>
                    <a:pt x="1031" y="1116"/>
                  </a:lnTo>
                  <a:lnTo>
                    <a:pt x="1031" y="1116"/>
                  </a:lnTo>
                  <a:lnTo>
                    <a:pt x="1036" y="1119"/>
                  </a:lnTo>
                  <a:lnTo>
                    <a:pt x="1040" y="1122"/>
                  </a:lnTo>
                  <a:lnTo>
                    <a:pt x="1048" y="1129"/>
                  </a:lnTo>
                  <a:lnTo>
                    <a:pt x="1055" y="1137"/>
                  </a:lnTo>
                  <a:lnTo>
                    <a:pt x="1059" y="1141"/>
                  </a:lnTo>
                  <a:lnTo>
                    <a:pt x="1063" y="1143"/>
                  </a:lnTo>
                  <a:lnTo>
                    <a:pt x="1063" y="1143"/>
                  </a:lnTo>
                  <a:lnTo>
                    <a:pt x="1064" y="1140"/>
                  </a:lnTo>
                  <a:lnTo>
                    <a:pt x="1065" y="1138"/>
                  </a:lnTo>
                  <a:lnTo>
                    <a:pt x="1070" y="1135"/>
                  </a:lnTo>
                  <a:lnTo>
                    <a:pt x="1072" y="1132"/>
                  </a:lnTo>
                  <a:lnTo>
                    <a:pt x="1074" y="1130"/>
                  </a:lnTo>
                  <a:lnTo>
                    <a:pt x="1076" y="1128"/>
                  </a:lnTo>
                  <a:lnTo>
                    <a:pt x="1076" y="1124"/>
                  </a:lnTo>
                  <a:lnTo>
                    <a:pt x="1076" y="1124"/>
                  </a:lnTo>
                  <a:lnTo>
                    <a:pt x="1066" y="1112"/>
                  </a:lnTo>
                  <a:lnTo>
                    <a:pt x="1057" y="1099"/>
                  </a:lnTo>
                  <a:lnTo>
                    <a:pt x="1048" y="1087"/>
                  </a:lnTo>
                  <a:lnTo>
                    <a:pt x="1042" y="1082"/>
                  </a:lnTo>
                  <a:lnTo>
                    <a:pt x="1036" y="1077"/>
                  </a:lnTo>
                  <a:lnTo>
                    <a:pt x="1036" y="1077"/>
                  </a:lnTo>
                  <a:lnTo>
                    <a:pt x="1033" y="1082"/>
                  </a:lnTo>
                  <a:lnTo>
                    <a:pt x="1027" y="1087"/>
                  </a:lnTo>
                  <a:lnTo>
                    <a:pt x="1022" y="1092"/>
                  </a:lnTo>
                  <a:lnTo>
                    <a:pt x="1017" y="1095"/>
                  </a:lnTo>
                  <a:lnTo>
                    <a:pt x="1010" y="1097"/>
                  </a:lnTo>
                  <a:lnTo>
                    <a:pt x="1004" y="1097"/>
                  </a:lnTo>
                  <a:lnTo>
                    <a:pt x="998" y="1096"/>
                  </a:lnTo>
                  <a:lnTo>
                    <a:pt x="992" y="1092"/>
                  </a:lnTo>
                  <a:lnTo>
                    <a:pt x="992" y="1092"/>
                  </a:lnTo>
                  <a:close/>
                  <a:moveTo>
                    <a:pt x="1203" y="1084"/>
                  </a:moveTo>
                  <a:lnTo>
                    <a:pt x="1203" y="1084"/>
                  </a:lnTo>
                  <a:lnTo>
                    <a:pt x="1189" y="1119"/>
                  </a:lnTo>
                  <a:lnTo>
                    <a:pt x="1175" y="1151"/>
                  </a:lnTo>
                  <a:lnTo>
                    <a:pt x="1168" y="1168"/>
                  </a:lnTo>
                  <a:lnTo>
                    <a:pt x="1161" y="1185"/>
                  </a:lnTo>
                  <a:lnTo>
                    <a:pt x="1156" y="1203"/>
                  </a:lnTo>
                  <a:lnTo>
                    <a:pt x="1152" y="1222"/>
                  </a:lnTo>
                  <a:lnTo>
                    <a:pt x="1152" y="1222"/>
                  </a:lnTo>
                  <a:lnTo>
                    <a:pt x="1160" y="1227"/>
                  </a:lnTo>
                  <a:lnTo>
                    <a:pt x="1169" y="1230"/>
                  </a:lnTo>
                  <a:lnTo>
                    <a:pt x="1180" y="1232"/>
                  </a:lnTo>
                  <a:lnTo>
                    <a:pt x="1190" y="1233"/>
                  </a:lnTo>
                  <a:lnTo>
                    <a:pt x="1201" y="1233"/>
                  </a:lnTo>
                  <a:lnTo>
                    <a:pt x="1211" y="1231"/>
                  </a:lnTo>
                  <a:lnTo>
                    <a:pt x="1220" y="1228"/>
                  </a:lnTo>
                  <a:lnTo>
                    <a:pt x="1228" y="1222"/>
                  </a:lnTo>
                  <a:lnTo>
                    <a:pt x="1228" y="1222"/>
                  </a:lnTo>
                  <a:lnTo>
                    <a:pt x="1234" y="1195"/>
                  </a:lnTo>
                  <a:lnTo>
                    <a:pt x="1239" y="1167"/>
                  </a:lnTo>
                  <a:lnTo>
                    <a:pt x="1250" y="1105"/>
                  </a:lnTo>
                  <a:lnTo>
                    <a:pt x="1250" y="1105"/>
                  </a:lnTo>
                  <a:lnTo>
                    <a:pt x="1246" y="1100"/>
                  </a:lnTo>
                  <a:lnTo>
                    <a:pt x="1242" y="1096"/>
                  </a:lnTo>
                  <a:lnTo>
                    <a:pt x="1236" y="1093"/>
                  </a:lnTo>
                  <a:lnTo>
                    <a:pt x="1231" y="1090"/>
                  </a:lnTo>
                  <a:lnTo>
                    <a:pt x="1225" y="1087"/>
                  </a:lnTo>
                  <a:lnTo>
                    <a:pt x="1218" y="1086"/>
                  </a:lnTo>
                  <a:lnTo>
                    <a:pt x="1203" y="1084"/>
                  </a:lnTo>
                  <a:lnTo>
                    <a:pt x="1203" y="1084"/>
                  </a:lnTo>
                  <a:close/>
                  <a:moveTo>
                    <a:pt x="1235" y="1274"/>
                  </a:moveTo>
                  <a:lnTo>
                    <a:pt x="1235" y="1274"/>
                  </a:lnTo>
                  <a:lnTo>
                    <a:pt x="1237" y="1276"/>
                  </a:lnTo>
                  <a:lnTo>
                    <a:pt x="1239" y="1278"/>
                  </a:lnTo>
                  <a:lnTo>
                    <a:pt x="1242" y="1282"/>
                  </a:lnTo>
                  <a:lnTo>
                    <a:pt x="1244" y="1284"/>
                  </a:lnTo>
                  <a:lnTo>
                    <a:pt x="1246" y="1286"/>
                  </a:lnTo>
                  <a:lnTo>
                    <a:pt x="1249" y="1287"/>
                  </a:lnTo>
                  <a:lnTo>
                    <a:pt x="1252" y="1287"/>
                  </a:lnTo>
                  <a:lnTo>
                    <a:pt x="1252" y="1287"/>
                  </a:lnTo>
                  <a:lnTo>
                    <a:pt x="1256" y="1267"/>
                  </a:lnTo>
                  <a:lnTo>
                    <a:pt x="1259" y="1248"/>
                  </a:lnTo>
                  <a:lnTo>
                    <a:pt x="1264" y="1228"/>
                  </a:lnTo>
                  <a:lnTo>
                    <a:pt x="1269" y="1206"/>
                  </a:lnTo>
                  <a:lnTo>
                    <a:pt x="1283" y="1165"/>
                  </a:lnTo>
                  <a:lnTo>
                    <a:pt x="1299" y="1124"/>
                  </a:lnTo>
                  <a:lnTo>
                    <a:pt x="1299" y="1124"/>
                  </a:lnTo>
                  <a:lnTo>
                    <a:pt x="1294" y="1116"/>
                  </a:lnTo>
                  <a:lnTo>
                    <a:pt x="1288" y="1111"/>
                  </a:lnTo>
                  <a:lnTo>
                    <a:pt x="1279" y="1107"/>
                  </a:lnTo>
                  <a:lnTo>
                    <a:pt x="1269" y="1105"/>
                  </a:lnTo>
                  <a:lnTo>
                    <a:pt x="1269" y="1105"/>
                  </a:lnTo>
                  <a:lnTo>
                    <a:pt x="1267" y="1125"/>
                  </a:lnTo>
                  <a:lnTo>
                    <a:pt x="1264" y="1146"/>
                  </a:lnTo>
                  <a:lnTo>
                    <a:pt x="1256" y="1190"/>
                  </a:lnTo>
                  <a:lnTo>
                    <a:pt x="1245" y="1233"/>
                  </a:lnTo>
                  <a:lnTo>
                    <a:pt x="1235" y="1274"/>
                  </a:lnTo>
                  <a:lnTo>
                    <a:pt x="1235" y="1274"/>
                  </a:lnTo>
                  <a:close/>
                  <a:moveTo>
                    <a:pt x="977" y="1178"/>
                  </a:moveTo>
                  <a:lnTo>
                    <a:pt x="977" y="1178"/>
                  </a:lnTo>
                  <a:lnTo>
                    <a:pt x="984" y="1246"/>
                  </a:lnTo>
                  <a:lnTo>
                    <a:pt x="990" y="1311"/>
                  </a:lnTo>
                  <a:lnTo>
                    <a:pt x="993" y="1342"/>
                  </a:lnTo>
                  <a:lnTo>
                    <a:pt x="998" y="1372"/>
                  </a:lnTo>
                  <a:lnTo>
                    <a:pt x="1003" y="1400"/>
                  </a:lnTo>
                  <a:lnTo>
                    <a:pt x="1009" y="1427"/>
                  </a:lnTo>
                  <a:lnTo>
                    <a:pt x="1009" y="1427"/>
                  </a:lnTo>
                  <a:lnTo>
                    <a:pt x="1011" y="1426"/>
                  </a:lnTo>
                  <a:lnTo>
                    <a:pt x="1016" y="1425"/>
                  </a:lnTo>
                  <a:lnTo>
                    <a:pt x="1029" y="1424"/>
                  </a:lnTo>
                  <a:lnTo>
                    <a:pt x="1041" y="1425"/>
                  </a:lnTo>
                  <a:lnTo>
                    <a:pt x="1053" y="1427"/>
                  </a:lnTo>
                  <a:lnTo>
                    <a:pt x="1053" y="1427"/>
                  </a:lnTo>
                  <a:lnTo>
                    <a:pt x="1054" y="1422"/>
                  </a:lnTo>
                  <a:lnTo>
                    <a:pt x="1055" y="1416"/>
                  </a:lnTo>
                  <a:lnTo>
                    <a:pt x="1053" y="1403"/>
                  </a:lnTo>
                  <a:lnTo>
                    <a:pt x="1053" y="1389"/>
                  </a:lnTo>
                  <a:lnTo>
                    <a:pt x="1053" y="1382"/>
                  </a:lnTo>
                  <a:lnTo>
                    <a:pt x="1055" y="1374"/>
                  </a:lnTo>
                  <a:lnTo>
                    <a:pt x="1055" y="1374"/>
                  </a:lnTo>
                  <a:lnTo>
                    <a:pt x="1059" y="1377"/>
                  </a:lnTo>
                  <a:lnTo>
                    <a:pt x="1062" y="1378"/>
                  </a:lnTo>
                  <a:lnTo>
                    <a:pt x="1064" y="1381"/>
                  </a:lnTo>
                  <a:lnTo>
                    <a:pt x="1065" y="1384"/>
                  </a:lnTo>
                  <a:lnTo>
                    <a:pt x="1067" y="1392"/>
                  </a:lnTo>
                  <a:lnTo>
                    <a:pt x="1068" y="1399"/>
                  </a:lnTo>
                  <a:lnTo>
                    <a:pt x="1068" y="1408"/>
                  </a:lnTo>
                  <a:lnTo>
                    <a:pt x="1070" y="1416"/>
                  </a:lnTo>
                  <a:lnTo>
                    <a:pt x="1072" y="1423"/>
                  </a:lnTo>
                  <a:lnTo>
                    <a:pt x="1075" y="1425"/>
                  </a:lnTo>
                  <a:lnTo>
                    <a:pt x="1078" y="1427"/>
                  </a:lnTo>
                  <a:lnTo>
                    <a:pt x="1078" y="1427"/>
                  </a:lnTo>
                  <a:lnTo>
                    <a:pt x="1081" y="1423"/>
                  </a:lnTo>
                  <a:lnTo>
                    <a:pt x="1083" y="1418"/>
                  </a:lnTo>
                  <a:lnTo>
                    <a:pt x="1087" y="1409"/>
                  </a:lnTo>
                  <a:lnTo>
                    <a:pt x="1091" y="1398"/>
                  </a:lnTo>
                  <a:lnTo>
                    <a:pt x="1092" y="1385"/>
                  </a:lnTo>
                  <a:lnTo>
                    <a:pt x="1093" y="1372"/>
                  </a:lnTo>
                  <a:lnTo>
                    <a:pt x="1093" y="1358"/>
                  </a:lnTo>
                  <a:lnTo>
                    <a:pt x="1093" y="1331"/>
                  </a:lnTo>
                  <a:lnTo>
                    <a:pt x="1093" y="1331"/>
                  </a:lnTo>
                  <a:lnTo>
                    <a:pt x="1096" y="1309"/>
                  </a:lnTo>
                  <a:lnTo>
                    <a:pt x="1097" y="1287"/>
                  </a:lnTo>
                  <a:lnTo>
                    <a:pt x="1097" y="1265"/>
                  </a:lnTo>
                  <a:lnTo>
                    <a:pt x="1096" y="1244"/>
                  </a:lnTo>
                  <a:lnTo>
                    <a:pt x="1091" y="1201"/>
                  </a:lnTo>
                  <a:lnTo>
                    <a:pt x="1089" y="1178"/>
                  </a:lnTo>
                  <a:lnTo>
                    <a:pt x="1087" y="1156"/>
                  </a:lnTo>
                  <a:lnTo>
                    <a:pt x="1087" y="1156"/>
                  </a:lnTo>
                  <a:lnTo>
                    <a:pt x="1080" y="1159"/>
                  </a:lnTo>
                  <a:lnTo>
                    <a:pt x="1070" y="1162"/>
                  </a:lnTo>
                  <a:lnTo>
                    <a:pt x="1065" y="1163"/>
                  </a:lnTo>
                  <a:lnTo>
                    <a:pt x="1061" y="1163"/>
                  </a:lnTo>
                  <a:lnTo>
                    <a:pt x="1055" y="1162"/>
                  </a:lnTo>
                  <a:lnTo>
                    <a:pt x="1051" y="1161"/>
                  </a:lnTo>
                  <a:lnTo>
                    <a:pt x="1051" y="1161"/>
                  </a:lnTo>
                  <a:lnTo>
                    <a:pt x="1053" y="1202"/>
                  </a:lnTo>
                  <a:lnTo>
                    <a:pt x="1056" y="1245"/>
                  </a:lnTo>
                  <a:lnTo>
                    <a:pt x="1059" y="1288"/>
                  </a:lnTo>
                  <a:lnTo>
                    <a:pt x="1059" y="1309"/>
                  </a:lnTo>
                  <a:lnTo>
                    <a:pt x="1059" y="1331"/>
                  </a:lnTo>
                  <a:lnTo>
                    <a:pt x="1059" y="1331"/>
                  </a:lnTo>
                  <a:lnTo>
                    <a:pt x="1054" y="1322"/>
                  </a:lnTo>
                  <a:lnTo>
                    <a:pt x="1050" y="1311"/>
                  </a:lnTo>
                  <a:lnTo>
                    <a:pt x="1048" y="1301"/>
                  </a:lnTo>
                  <a:lnTo>
                    <a:pt x="1046" y="1290"/>
                  </a:lnTo>
                  <a:lnTo>
                    <a:pt x="1044" y="1266"/>
                  </a:lnTo>
                  <a:lnTo>
                    <a:pt x="1042" y="1242"/>
                  </a:lnTo>
                  <a:lnTo>
                    <a:pt x="1041" y="1217"/>
                  </a:lnTo>
                  <a:lnTo>
                    <a:pt x="1039" y="1193"/>
                  </a:lnTo>
                  <a:lnTo>
                    <a:pt x="1037" y="1182"/>
                  </a:lnTo>
                  <a:lnTo>
                    <a:pt x="1034" y="1171"/>
                  </a:lnTo>
                  <a:lnTo>
                    <a:pt x="1031" y="1160"/>
                  </a:lnTo>
                  <a:lnTo>
                    <a:pt x="1026" y="1151"/>
                  </a:lnTo>
                  <a:lnTo>
                    <a:pt x="1026" y="1151"/>
                  </a:lnTo>
                  <a:lnTo>
                    <a:pt x="1023" y="1158"/>
                  </a:lnTo>
                  <a:lnTo>
                    <a:pt x="1019" y="1165"/>
                  </a:lnTo>
                  <a:lnTo>
                    <a:pt x="1014" y="1169"/>
                  </a:lnTo>
                  <a:lnTo>
                    <a:pt x="1007" y="1173"/>
                  </a:lnTo>
                  <a:lnTo>
                    <a:pt x="1001" y="1176"/>
                  </a:lnTo>
                  <a:lnTo>
                    <a:pt x="993" y="1178"/>
                  </a:lnTo>
                  <a:lnTo>
                    <a:pt x="985" y="1178"/>
                  </a:lnTo>
                  <a:lnTo>
                    <a:pt x="977" y="1178"/>
                  </a:lnTo>
                  <a:lnTo>
                    <a:pt x="977" y="1178"/>
                  </a:lnTo>
                  <a:close/>
                  <a:moveTo>
                    <a:pt x="1108" y="1424"/>
                  </a:moveTo>
                  <a:lnTo>
                    <a:pt x="1108" y="1424"/>
                  </a:lnTo>
                  <a:lnTo>
                    <a:pt x="1130" y="1416"/>
                  </a:lnTo>
                  <a:lnTo>
                    <a:pt x="1141" y="1412"/>
                  </a:lnTo>
                  <a:lnTo>
                    <a:pt x="1154" y="1410"/>
                  </a:lnTo>
                  <a:lnTo>
                    <a:pt x="1154" y="1410"/>
                  </a:lnTo>
                  <a:lnTo>
                    <a:pt x="1166" y="1392"/>
                  </a:lnTo>
                  <a:lnTo>
                    <a:pt x="1175" y="1373"/>
                  </a:lnTo>
                  <a:lnTo>
                    <a:pt x="1185" y="1355"/>
                  </a:lnTo>
                  <a:lnTo>
                    <a:pt x="1192" y="1336"/>
                  </a:lnTo>
                  <a:lnTo>
                    <a:pt x="1200" y="1316"/>
                  </a:lnTo>
                  <a:lnTo>
                    <a:pt x="1207" y="1295"/>
                  </a:lnTo>
                  <a:lnTo>
                    <a:pt x="1213" y="1274"/>
                  </a:lnTo>
                  <a:lnTo>
                    <a:pt x="1218" y="1252"/>
                  </a:lnTo>
                  <a:lnTo>
                    <a:pt x="1218" y="1252"/>
                  </a:lnTo>
                  <a:lnTo>
                    <a:pt x="1196" y="1252"/>
                  </a:lnTo>
                  <a:lnTo>
                    <a:pt x="1186" y="1251"/>
                  </a:lnTo>
                  <a:lnTo>
                    <a:pt x="1176" y="1251"/>
                  </a:lnTo>
                  <a:lnTo>
                    <a:pt x="1167" y="1249"/>
                  </a:lnTo>
                  <a:lnTo>
                    <a:pt x="1159" y="1246"/>
                  </a:lnTo>
                  <a:lnTo>
                    <a:pt x="1153" y="1243"/>
                  </a:lnTo>
                  <a:lnTo>
                    <a:pt x="1146" y="1237"/>
                  </a:lnTo>
                  <a:lnTo>
                    <a:pt x="1146" y="1237"/>
                  </a:lnTo>
                  <a:lnTo>
                    <a:pt x="1132" y="1283"/>
                  </a:lnTo>
                  <a:lnTo>
                    <a:pt x="1127" y="1307"/>
                  </a:lnTo>
                  <a:lnTo>
                    <a:pt x="1122" y="1329"/>
                  </a:lnTo>
                  <a:lnTo>
                    <a:pt x="1117" y="1352"/>
                  </a:lnTo>
                  <a:lnTo>
                    <a:pt x="1113" y="1374"/>
                  </a:lnTo>
                  <a:lnTo>
                    <a:pt x="1108" y="1424"/>
                  </a:lnTo>
                  <a:lnTo>
                    <a:pt x="1108" y="1424"/>
                  </a:lnTo>
                  <a:close/>
                  <a:moveTo>
                    <a:pt x="970" y="1360"/>
                  </a:moveTo>
                  <a:lnTo>
                    <a:pt x="970" y="1360"/>
                  </a:lnTo>
                  <a:lnTo>
                    <a:pt x="974" y="1374"/>
                  </a:lnTo>
                  <a:lnTo>
                    <a:pt x="977" y="1380"/>
                  </a:lnTo>
                  <a:lnTo>
                    <a:pt x="981" y="1385"/>
                  </a:lnTo>
                  <a:lnTo>
                    <a:pt x="981" y="1385"/>
                  </a:lnTo>
                  <a:lnTo>
                    <a:pt x="980" y="1377"/>
                  </a:lnTo>
                  <a:lnTo>
                    <a:pt x="979" y="1368"/>
                  </a:lnTo>
                  <a:lnTo>
                    <a:pt x="978" y="1362"/>
                  </a:lnTo>
                  <a:lnTo>
                    <a:pt x="977" y="1359"/>
                  </a:lnTo>
                  <a:lnTo>
                    <a:pt x="975" y="1357"/>
                  </a:lnTo>
                  <a:lnTo>
                    <a:pt x="975" y="1357"/>
                  </a:lnTo>
                  <a:lnTo>
                    <a:pt x="973" y="1359"/>
                  </a:lnTo>
                  <a:lnTo>
                    <a:pt x="970" y="1360"/>
                  </a:lnTo>
                  <a:lnTo>
                    <a:pt x="970" y="1360"/>
                  </a:lnTo>
                  <a:close/>
                  <a:moveTo>
                    <a:pt x="854" y="1532"/>
                  </a:moveTo>
                  <a:lnTo>
                    <a:pt x="854" y="1532"/>
                  </a:lnTo>
                  <a:lnTo>
                    <a:pt x="887" y="1537"/>
                  </a:lnTo>
                  <a:lnTo>
                    <a:pt x="919" y="1541"/>
                  </a:lnTo>
                  <a:lnTo>
                    <a:pt x="949" y="1545"/>
                  </a:lnTo>
                  <a:lnTo>
                    <a:pt x="979" y="1546"/>
                  </a:lnTo>
                  <a:lnTo>
                    <a:pt x="1008" y="1545"/>
                  </a:lnTo>
                  <a:lnTo>
                    <a:pt x="1022" y="1544"/>
                  </a:lnTo>
                  <a:lnTo>
                    <a:pt x="1037" y="1541"/>
                  </a:lnTo>
                  <a:lnTo>
                    <a:pt x="1052" y="1538"/>
                  </a:lnTo>
                  <a:lnTo>
                    <a:pt x="1067" y="1535"/>
                  </a:lnTo>
                  <a:lnTo>
                    <a:pt x="1082" y="1530"/>
                  </a:lnTo>
                  <a:lnTo>
                    <a:pt x="1097" y="1524"/>
                  </a:lnTo>
                  <a:lnTo>
                    <a:pt x="1097" y="1524"/>
                  </a:lnTo>
                  <a:lnTo>
                    <a:pt x="1112" y="1525"/>
                  </a:lnTo>
                  <a:lnTo>
                    <a:pt x="1125" y="1524"/>
                  </a:lnTo>
                  <a:lnTo>
                    <a:pt x="1135" y="1522"/>
                  </a:lnTo>
                  <a:lnTo>
                    <a:pt x="1143" y="1519"/>
                  </a:lnTo>
                  <a:lnTo>
                    <a:pt x="1152" y="1515"/>
                  </a:lnTo>
                  <a:lnTo>
                    <a:pt x="1159" y="1510"/>
                  </a:lnTo>
                  <a:lnTo>
                    <a:pt x="1167" y="1505"/>
                  </a:lnTo>
                  <a:lnTo>
                    <a:pt x="1176" y="1500"/>
                  </a:lnTo>
                  <a:lnTo>
                    <a:pt x="1176" y="1500"/>
                  </a:lnTo>
                  <a:lnTo>
                    <a:pt x="1176" y="1487"/>
                  </a:lnTo>
                  <a:lnTo>
                    <a:pt x="1176" y="1475"/>
                  </a:lnTo>
                  <a:lnTo>
                    <a:pt x="1178" y="1464"/>
                  </a:lnTo>
                  <a:lnTo>
                    <a:pt x="1182" y="1454"/>
                  </a:lnTo>
                  <a:lnTo>
                    <a:pt x="1187" y="1433"/>
                  </a:lnTo>
                  <a:lnTo>
                    <a:pt x="1189" y="1423"/>
                  </a:lnTo>
                  <a:lnTo>
                    <a:pt x="1191" y="1412"/>
                  </a:lnTo>
                  <a:lnTo>
                    <a:pt x="1191" y="1412"/>
                  </a:lnTo>
                  <a:lnTo>
                    <a:pt x="1182" y="1419"/>
                  </a:lnTo>
                  <a:lnTo>
                    <a:pt x="1171" y="1426"/>
                  </a:lnTo>
                  <a:lnTo>
                    <a:pt x="1160" y="1431"/>
                  </a:lnTo>
                  <a:lnTo>
                    <a:pt x="1148" y="1435"/>
                  </a:lnTo>
                  <a:lnTo>
                    <a:pt x="1137" y="1439"/>
                  </a:lnTo>
                  <a:lnTo>
                    <a:pt x="1124" y="1441"/>
                  </a:lnTo>
                  <a:lnTo>
                    <a:pt x="1098" y="1444"/>
                  </a:lnTo>
                  <a:lnTo>
                    <a:pt x="1070" y="1445"/>
                  </a:lnTo>
                  <a:lnTo>
                    <a:pt x="1042" y="1446"/>
                  </a:lnTo>
                  <a:lnTo>
                    <a:pt x="1014" y="1447"/>
                  </a:lnTo>
                  <a:lnTo>
                    <a:pt x="985" y="1448"/>
                  </a:lnTo>
                  <a:lnTo>
                    <a:pt x="985" y="1448"/>
                  </a:lnTo>
                  <a:lnTo>
                    <a:pt x="968" y="1449"/>
                  </a:lnTo>
                  <a:lnTo>
                    <a:pt x="948" y="1449"/>
                  </a:lnTo>
                  <a:lnTo>
                    <a:pt x="927" y="1448"/>
                  </a:lnTo>
                  <a:lnTo>
                    <a:pt x="905" y="1446"/>
                  </a:lnTo>
                  <a:lnTo>
                    <a:pt x="884" y="1443"/>
                  </a:lnTo>
                  <a:lnTo>
                    <a:pt x="864" y="1439"/>
                  </a:lnTo>
                  <a:lnTo>
                    <a:pt x="848" y="1433"/>
                  </a:lnTo>
                  <a:lnTo>
                    <a:pt x="840" y="1430"/>
                  </a:lnTo>
                  <a:lnTo>
                    <a:pt x="835" y="1427"/>
                  </a:lnTo>
                  <a:lnTo>
                    <a:pt x="835" y="1427"/>
                  </a:lnTo>
                  <a:lnTo>
                    <a:pt x="840" y="1454"/>
                  </a:lnTo>
                  <a:lnTo>
                    <a:pt x="844" y="1480"/>
                  </a:lnTo>
                  <a:lnTo>
                    <a:pt x="854" y="1532"/>
                  </a:lnTo>
                  <a:lnTo>
                    <a:pt x="854" y="1532"/>
                  </a:lnTo>
                  <a:close/>
                  <a:moveTo>
                    <a:pt x="1137" y="1549"/>
                  </a:moveTo>
                  <a:lnTo>
                    <a:pt x="1137" y="1549"/>
                  </a:lnTo>
                  <a:lnTo>
                    <a:pt x="1139" y="1565"/>
                  </a:lnTo>
                  <a:lnTo>
                    <a:pt x="1141" y="1579"/>
                  </a:lnTo>
                  <a:lnTo>
                    <a:pt x="1142" y="1611"/>
                  </a:lnTo>
                  <a:lnTo>
                    <a:pt x="1142" y="1611"/>
                  </a:lnTo>
                  <a:lnTo>
                    <a:pt x="1146" y="1611"/>
                  </a:lnTo>
                  <a:lnTo>
                    <a:pt x="1150" y="1611"/>
                  </a:lnTo>
                  <a:lnTo>
                    <a:pt x="1156" y="1608"/>
                  </a:lnTo>
                  <a:lnTo>
                    <a:pt x="1161" y="1605"/>
                  </a:lnTo>
                  <a:lnTo>
                    <a:pt x="1165" y="1604"/>
                  </a:lnTo>
                  <a:lnTo>
                    <a:pt x="1169" y="1604"/>
                  </a:lnTo>
                  <a:lnTo>
                    <a:pt x="1169" y="1604"/>
                  </a:lnTo>
                  <a:lnTo>
                    <a:pt x="1169" y="1592"/>
                  </a:lnTo>
                  <a:lnTo>
                    <a:pt x="1170" y="1581"/>
                  </a:lnTo>
                  <a:lnTo>
                    <a:pt x="1173" y="1564"/>
                  </a:lnTo>
                  <a:lnTo>
                    <a:pt x="1174" y="1555"/>
                  </a:lnTo>
                  <a:lnTo>
                    <a:pt x="1175" y="1547"/>
                  </a:lnTo>
                  <a:lnTo>
                    <a:pt x="1175" y="1539"/>
                  </a:lnTo>
                  <a:lnTo>
                    <a:pt x="1174" y="1530"/>
                  </a:lnTo>
                  <a:lnTo>
                    <a:pt x="1174" y="1530"/>
                  </a:lnTo>
                  <a:lnTo>
                    <a:pt x="1170" y="1533"/>
                  </a:lnTo>
                  <a:lnTo>
                    <a:pt x="1165" y="1535"/>
                  </a:lnTo>
                  <a:lnTo>
                    <a:pt x="1154" y="1538"/>
                  </a:lnTo>
                  <a:lnTo>
                    <a:pt x="1148" y="1540"/>
                  </a:lnTo>
                  <a:lnTo>
                    <a:pt x="1144" y="1543"/>
                  </a:lnTo>
                  <a:lnTo>
                    <a:pt x="1140" y="1546"/>
                  </a:lnTo>
                  <a:lnTo>
                    <a:pt x="1137" y="1549"/>
                  </a:lnTo>
                  <a:lnTo>
                    <a:pt x="1137" y="1549"/>
                  </a:lnTo>
                  <a:close/>
                  <a:moveTo>
                    <a:pt x="1110" y="1626"/>
                  </a:moveTo>
                  <a:lnTo>
                    <a:pt x="1110" y="1626"/>
                  </a:lnTo>
                  <a:lnTo>
                    <a:pt x="1112" y="1624"/>
                  </a:lnTo>
                  <a:lnTo>
                    <a:pt x="1114" y="1624"/>
                  </a:lnTo>
                  <a:lnTo>
                    <a:pt x="1117" y="1624"/>
                  </a:lnTo>
                  <a:lnTo>
                    <a:pt x="1122" y="1623"/>
                  </a:lnTo>
                  <a:lnTo>
                    <a:pt x="1122" y="1623"/>
                  </a:lnTo>
                  <a:lnTo>
                    <a:pt x="1125" y="1602"/>
                  </a:lnTo>
                  <a:lnTo>
                    <a:pt x="1125" y="1592"/>
                  </a:lnTo>
                  <a:lnTo>
                    <a:pt x="1125" y="1580"/>
                  </a:lnTo>
                  <a:lnTo>
                    <a:pt x="1124" y="1570"/>
                  </a:lnTo>
                  <a:lnTo>
                    <a:pt x="1121" y="1561"/>
                  </a:lnTo>
                  <a:lnTo>
                    <a:pt x="1119" y="1558"/>
                  </a:lnTo>
                  <a:lnTo>
                    <a:pt x="1116" y="1554"/>
                  </a:lnTo>
                  <a:lnTo>
                    <a:pt x="1113" y="1551"/>
                  </a:lnTo>
                  <a:lnTo>
                    <a:pt x="1110" y="1549"/>
                  </a:lnTo>
                  <a:lnTo>
                    <a:pt x="1110" y="1549"/>
                  </a:lnTo>
                  <a:lnTo>
                    <a:pt x="1108" y="1558"/>
                  </a:lnTo>
                  <a:lnTo>
                    <a:pt x="1107" y="1566"/>
                  </a:lnTo>
                  <a:lnTo>
                    <a:pt x="1107" y="1584"/>
                  </a:lnTo>
                  <a:lnTo>
                    <a:pt x="1108" y="1606"/>
                  </a:lnTo>
                  <a:lnTo>
                    <a:pt x="1110" y="1626"/>
                  </a:lnTo>
                  <a:lnTo>
                    <a:pt x="1110" y="1626"/>
                  </a:lnTo>
                  <a:close/>
                  <a:moveTo>
                    <a:pt x="856" y="1554"/>
                  </a:moveTo>
                  <a:lnTo>
                    <a:pt x="856" y="1554"/>
                  </a:lnTo>
                  <a:lnTo>
                    <a:pt x="859" y="1574"/>
                  </a:lnTo>
                  <a:lnTo>
                    <a:pt x="864" y="1592"/>
                  </a:lnTo>
                  <a:lnTo>
                    <a:pt x="867" y="1611"/>
                  </a:lnTo>
                  <a:lnTo>
                    <a:pt x="869" y="1630"/>
                  </a:lnTo>
                  <a:lnTo>
                    <a:pt x="869" y="1630"/>
                  </a:lnTo>
                  <a:lnTo>
                    <a:pt x="872" y="1631"/>
                  </a:lnTo>
                  <a:lnTo>
                    <a:pt x="875" y="1631"/>
                  </a:lnTo>
                  <a:lnTo>
                    <a:pt x="881" y="1635"/>
                  </a:lnTo>
                  <a:lnTo>
                    <a:pt x="886" y="1637"/>
                  </a:lnTo>
                  <a:lnTo>
                    <a:pt x="888" y="1637"/>
                  </a:lnTo>
                  <a:lnTo>
                    <a:pt x="890" y="1636"/>
                  </a:lnTo>
                  <a:lnTo>
                    <a:pt x="890" y="1636"/>
                  </a:lnTo>
                  <a:lnTo>
                    <a:pt x="893" y="1627"/>
                  </a:lnTo>
                  <a:lnTo>
                    <a:pt x="893" y="1620"/>
                  </a:lnTo>
                  <a:lnTo>
                    <a:pt x="892" y="1602"/>
                  </a:lnTo>
                  <a:lnTo>
                    <a:pt x="890" y="1583"/>
                  </a:lnTo>
                  <a:lnTo>
                    <a:pt x="888" y="1562"/>
                  </a:lnTo>
                  <a:lnTo>
                    <a:pt x="888" y="1562"/>
                  </a:lnTo>
                  <a:lnTo>
                    <a:pt x="880" y="1558"/>
                  </a:lnTo>
                  <a:lnTo>
                    <a:pt x="872" y="1555"/>
                  </a:lnTo>
                  <a:lnTo>
                    <a:pt x="866" y="1554"/>
                  </a:lnTo>
                  <a:lnTo>
                    <a:pt x="856" y="1554"/>
                  </a:lnTo>
                  <a:lnTo>
                    <a:pt x="856" y="1554"/>
                  </a:lnTo>
                  <a:close/>
                  <a:moveTo>
                    <a:pt x="1036" y="1567"/>
                  </a:moveTo>
                  <a:lnTo>
                    <a:pt x="1036" y="1567"/>
                  </a:lnTo>
                  <a:lnTo>
                    <a:pt x="1035" y="1607"/>
                  </a:lnTo>
                  <a:lnTo>
                    <a:pt x="1035" y="1626"/>
                  </a:lnTo>
                  <a:lnTo>
                    <a:pt x="1036" y="1637"/>
                  </a:lnTo>
                  <a:lnTo>
                    <a:pt x="1038" y="1647"/>
                  </a:lnTo>
                  <a:lnTo>
                    <a:pt x="1038" y="1647"/>
                  </a:lnTo>
                  <a:lnTo>
                    <a:pt x="1052" y="1644"/>
                  </a:lnTo>
                  <a:lnTo>
                    <a:pt x="1066" y="1642"/>
                  </a:lnTo>
                  <a:lnTo>
                    <a:pt x="1079" y="1639"/>
                  </a:lnTo>
                  <a:lnTo>
                    <a:pt x="1085" y="1637"/>
                  </a:lnTo>
                  <a:lnTo>
                    <a:pt x="1090" y="1634"/>
                  </a:lnTo>
                  <a:lnTo>
                    <a:pt x="1090" y="1634"/>
                  </a:lnTo>
                  <a:lnTo>
                    <a:pt x="1092" y="1612"/>
                  </a:lnTo>
                  <a:lnTo>
                    <a:pt x="1091" y="1595"/>
                  </a:lnTo>
                  <a:lnTo>
                    <a:pt x="1089" y="1577"/>
                  </a:lnTo>
                  <a:lnTo>
                    <a:pt x="1085" y="1556"/>
                  </a:lnTo>
                  <a:lnTo>
                    <a:pt x="1085" y="1556"/>
                  </a:lnTo>
                  <a:lnTo>
                    <a:pt x="1079" y="1556"/>
                  </a:lnTo>
                  <a:lnTo>
                    <a:pt x="1074" y="1556"/>
                  </a:lnTo>
                  <a:lnTo>
                    <a:pt x="1061" y="1560"/>
                  </a:lnTo>
                  <a:lnTo>
                    <a:pt x="1036" y="1567"/>
                  </a:lnTo>
                  <a:lnTo>
                    <a:pt x="1036" y="1567"/>
                  </a:lnTo>
                  <a:close/>
                  <a:moveTo>
                    <a:pt x="909" y="1643"/>
                  </a:moveTo>
                  <a:lnTo>
                    <a:pt x="909" y="1643"/>
                  </a:lnTo>
                  <a:lnTo>
                    <a:pt x="925" y="1646"/>
                  </a:lnTo>
                  <a:lnTo>
                    <a:pt x="940" y="1647"/>
                  </a:lnTo>
                  <a:lnTo>
                    <a:pt x="975" y="1651"/>
                  </a:lnTo>
                  <a:lnTo>
                    <a:pt x="975" y="1651"/>
                  </a:lnTo>
                  <a:lnTo>
                    <a:pt x="975" y="1630"/>
                  </a:lnTo>
                  <a:lnTo>
                    <a:pt x="976" y="1609"/>
                  </a:lnTo>
                  <a:lnTo>
                    <a:pt x="976" y="1599"/>
                  </a:lnTo>
                  <a:lnTo>
                    <a:pt x="976" y="1589"/>
                  </a:lnTo>
                  <a:lnTo>
                    <a:pt x="975" y="1579"/>
                  </a:lnTo>
                  <a:lnTo>
                    <a:pt x="972" y="1569"/>
                  </a:lnTo>
                  <a:lnTo>
                    <a:pt x="972" y="1569"/>
                  </a:lnTo>
                  <a:lnTo>
                    <a:pt x="956" y="1567"/>
                  </a:lnTo>
                  <a:lnTo>
                    <a:pt x="938" y="1565"/>
                  </a:lnTo>
                  <a:lnTo>
                    <a:pt x="922" y="1564"/>
                  </a:lnTo>
                  <a:lnTo>
                    <a:pt x="909" y="1562"/>
                  </a:lnTo>
                  <a:lnTo>
                    <a:pt x="909" y="1562"/>
                  </a:lnTo>
                  <a:lnTo>
                    <a:pt x="909" y="1580"/>
                  </a:lnTo>
                  <a:lnTo>
                    <a:pt x="909" y="1602"/>
                  </a:lnTo>
                  <a:lnTo>
                    <a:pt x="908" y="1625"/>
                  </a:lnTo>
                  <a:lnTo>
                    <a:pt x="909" y="1643"/>
                  </a:lnTo>
                  <a:lnTo>
                    <a:pt x="909" y="1643"/>
                  </a:lnTo>
                  <a:close/>
                  <a:moveTo>
                    <a:pt x="996" y="1567"/>
                  </a:moveTo>
                  <a:lnTo>
                    <a:pt x="996" y="1567"/>
                  </a:lnTo>
                  <a:lnTo>
                    <a:pt x="994" y="1576"/>
                  </a:lnTo>
                  <a:lnTo>
                    <a:pt x="993" y="1586"/>
                  </a:lnTo>
                  <a:lnTo>
                    <a:pt x="992" y="1596"/>
                  </a:lnTo>
                  <a:lnTo>
                    <a:pt x="992" y="1607"/>
                  </a:lnTo>
                  <a:lnTo>
                    <a:pt x="992" y="1629"/>
                  </a:lnTo>
                  <a:lnTo>
                    <a:pt x="994" y="1653"/>
                  </a:lnTo>
                  <a:lnTo>
                    <a:pt x="994" y="1653"/>
                  </a:lnTo>
                  <a:lnTo>
                    <a:pt x="1002" y="1653"/>
                  </a:lnTo>
                  <a:lnTo>
                    <a:pt x="1009" y="1653"/>
                  </a:lnTo>
                  <a:lnTo>
                    <a:pt x="1016" y="1653"/>
                  </a:lnTo>
                  <a:lnTo>
                    <a:pt x="1019" y="1652"/>
                  </a:lnTo>
                  <a:lnTo>
                    <a:pt x="1021" y="1651"/>
                  </a:lnTo>
                  <a:lnTo>
                    <a:pt x="1021" y="1651"/>
                  </a:lnTo>
                  <a:lnTo>
                    <a:pt x="1020" y="1641"/>
                  </a:lnTo>
                  <a:lnTo>
                    <a:pt x="1020" y="1631"/>
                  </a:lnTo>
                  <a:lnTo>
                    <a:pt x="1020" y="1610"/>
                  </a:lnTo>
                  <a:lnTo>
                    <a:pt x="1019" y="1599"/>
                  </a:lnTo>
                  <a:lnTo>
                    <a:pt x="1019" y="1589"/>
                  </a:lnTo>
                  <a:lnTo>
                    <a:pt x="1017" y="1577"/>
                  </a:lnTo>
                  <a:lnTo>
                    <a:pt x="1014" y="1567"/>
                  </a:lnTo>
                  <a:lnTo>
                    <a:pt x="1014" y="1567"/>
                  </a:lnTo>
                  <a:lnTo>
                    <a:pt x="996" y="1567"/>
                  </a:lnTo>
                  <a:lnTo>
                    <a:pt x="996" y="1567"/>
                  </a:lnTo>
                  <a:close/>
                  <a:moveTo>
                    <a:pt x="1093" y="1665"/>
                  </a:moveTo>
                  <a:lnTo>
                    <a:pt x="1093" y="1665"/>
                  </a:lnTo>
                  <a:lnTo>
                    <a:pt x="1090" y="1664"/>
                  </a:lnTo>
                  <a:lnTo>
                    <a:pt x="1087" y="1661"/>
                  </a:lnTo>
                  <a:lnTo>
                    <a:pt x="1085" y="1660"/>
                  </a:lnTo>
                  <a:lnTo>
                    <a:pt x="1080" y="1660"/>
                  </a:lnTo>
                  <a:lnTo>
                    <a:pt x="1080" y="1660"/>
                  </a:lnTo>
                  <a:lnTo>
                    <a:pt x="1069" y="1665"/>
                  </a:lnTo>
                  <a:lnTo>
                    <a:pt x="1057" y="1668"/>
                  </a:lnTo>
                  <a:lnTo>
                    <a:pt x="1046" y="1670"/>
                  </a:lnTo>
                  <a:lnTo>
                    <a:pt x="1033" y="1672"/>
                  </a:lnTo>
                  <a:lnTo>
                    <a:pt x="1007" y="1674"/>
                  </a:lnTo>
                  <a:lnTo>
                    <a:pt x="980" y="1674"/>
                  </a:lnTo>
                  <a:lnTo>
                    <a:pt x="954" y="1672"/>
                  </a:lnTo>
                  <a:lnTo>
                    <a:pt x="927" y="1669"/>
                  </a:lnTo>
                  <a:lnTo>
                    <a:pt x="900" y="1662"/>
                  </a:lnTo>
                  <a:lnTo>
                    <a:pt x="873" y="1655"/>
                  </a:lnTo>
                  <a:lnTo>
                    <a:pt x="873" y="1655"/>
                  </a:lnTo>
                  <a:lnTo>
                    <a:pt x="880" y="1684"/>
                  </a:lnTo>
                  <a:lnTo>
                    <a:pt x="885" y="1716"/>
                  </a:lnTo>
                  <a:lnTo>
                    <a:pt x="890" y="1750"/>
                  </a:lnTo>
                  <a:lnTo>
                    <a:pt x="896" y="1780"/>
                  </a:lnTo>
                  <a:lnTo>
                    <a:pt x="896" y="1780"/>
                  </a:lnTo>
                  <a:lnTo>
                    <a:pt x="905" y="1789"/>
                  </a:lnTo>
                  <a:lnTo>
                    <a:pt x="915" y="1797"/>
                  </a:lnTo>
                  <a:lnTo>
                    <a:pt x="915" y="1797"/>
                  </a:lnTo>
                  <a:lnTo>
                    <a:pt x="923" y="1797"/>
                  </a:lnTo>
                  <a:lnTo>
                    <a:pt x="929" y="1799"/>
                  </a:lnTo>
                  <a:lnTo>
                    <a:pt x="935" y="1802"/>
                  </a:lnTo>
                  <a:lnTo>
                    <a:pt x="942" y="1804"/>
                  </a:lnTo>
                  <a:lnTo>
                    <a:pt x="956" y="1809"/>
                  </a:lnTo>
                  <a:lnTo>
                    <a:pt x="962" y="1811"/>
                  </a:lnTo>
                  <a:lnTo>
                    <a:pt x="970" y="1812"/>
                  </a:lnTo>
                  <a:lnTo>
                    <a:pt x="970" y="1812"/>
                  </a:lnTo>
                  <a:lnTo>
                    <a:pt x="974" y="1812"/>
                  </a:lnTo>
                  <a:lnTo>
                    <a:pt x="979" y="1811"/>
                  </a:lnTo>
                  <a:lnTo>
                    <a:pt x="989" y="1809"/>
                  </a:lnTo>
                  <a:lnTo>
                    <a:pt x="1000" y="1806"/>
                  </a:lnTo>
                  <a:lnTo>
                    <a:pt x="1009" y="1805"/>
                  </a:lnTo>
                  <a:lnTo>
                    <a:pt x="1009" y="1805"/>
                  </a:lnTo>
                  <a:lnTo>
                    <a:pt x="1041" y="1807"/>
                  </a:lnTo>
                  <a:lnTo>
                    <a:pt x="1057" y="1807"/>
                  </a:lnTo>
                  <a:lnTo>
                    <a:pt x="1075" y="1807"/>
                  </a:lnTo>
                  <a:lnTo>
                    <a:pt x="1091" y="1806"/>
                  </a:lnTo>
                  <a:lnTo>
                    <a:pt x="1106" y="1804"/>
                  </a:lnTo>
                  <a:lnTo>
                    <a:pt x="1113" y="1802"/>
                  </a:lnTo>
                  <a:lnTo>
                    <a:pt x="1121" y="1798"/>
                  </a:lnTo>
                  <a:lnTo>
                    <a:pt x="1127" y="1795"/>
                  </a:lnTo>
                  <a:lnTo>
                    <a:pt x="1135" y="1791"/>
                  </a:lnTo>
                  <a:lnTo>
                    <a:pt x="1135" y="1791"/>
                  </a:lnTo>
                  <a:lnTo>
                    <a:pt x="1139" y="1782"/>
                  </a:lnTo>
                  <a:lnTo>
                    <a:pt x="1143" y="1773"/>
                  </a:lnTo>
                  <a:lnTo>
                    <a:pt x="1150" y="1753"/>
                  </a:lnTo>
                  <a:lnTo>
                    <a:pt x="1154" y="1732"/>
                  </a:lnTo>
                  <a:lnTo>
                    <a:pt x="1158" y="1710"/>
                  </a:lnTo>
                  <a:lnTo>
                    <a:pt x="1160" y="1687"/>
                  </a:lnTo>
                  <a:lnTo>
                    <a:pt x="1161" y="1666"/>
                  </a:lnTo>
                  <a:lnTo>
                    <a:pt x="1161" y="1628"/>
                  </a:lnTo>
                  <a:lnTo>
                    <a:pt x="1161" y="1628"/>
                  </a:lnTo>
                  <a:lnTo>
                    <a:pt x="1154" y="1634"/>
                  </a:lnTo>
                  <a:lnTo>
                    <a:pt x="1144" y="1638"/>
                  </a:lnTo>
                  <a:lnTo>
                    <a:pt x="1126" y="1645"/>
                  </a:lnTo>
                  <a:lnTo>
                    <a:pt x="1116" y="1649"/>
                  </a:lnTo>
                  <a:lnTo>
                    <a:pt x="1108" y="1653"/>
                  </a:lnTo>
                  <a:lnTo>
                    <a:pt x="1099" y="1658"/>
                  </a:lnTo>
                  <a:lnTo>
                    <a:pt x="1093" y="1665"/>
                  </a:lnTo>
                  <a:lnTo>
                    <a:pt x="1093" y="1665"/>
                  </a:lnTo>
                  <a:close/>
                  <a:moveTo>
                    <a:pt x="509" y="1636"/>
                  </a:moveTo>
                  <a:lnTo>
                    <a:pt x="509" y="1636"/>
                  </a:lnTo>
                  <a:lnTo>
                    <a:pt x="514" y="1644"/>
                  </a:lnTo>
                  <a:lnTo>
                    <a:pt x="517" y="1655"/>
                  </a:lnTo>
                  <a:lnTo>
                    <a:pt x="519" y="1667"/>
                  </a:lnTo>
                  <a:lnTo>
                    <a:pt x="519" y="1672"/>
                  </a:lnTo>
                  <a:lnTo>
                    <a:pt x="518" y="1678"/>
                  </a:lnTo>
                  <a:lnTo>
                    <a:pt x="517" y="1684"/>
                  </a:lnTo>
                  <a:lnTo>
                    <a:pt x="514" y="1688"/>
                  </a:lnTo>
                  <a:lnTo>
                    <a:pt x="510" y="1693"/>
                  </a:lnTo>
                  <a:lnTo>
                    <a:pt x="506" y="1698"/>
                  </a:lnTo>
                  <a:lnTo>
                    <a:pt x="501" y="1701"/>
                  </a:lnTo>
                  <a:lnTo>
                    <a:pt x="494" y="1704"/>
                  </a:lnTo>
                  <a:lnTo>
                    <a:pt x="487" y="1705"/>
                  </a:lnTo>
                  <a:lnTo>
                    <a:pt x="478" y="1706"/>
                  </a:lnTo>
                  <a:lnTo>
                    <a:pt x="478" y="1706"/>
                  </a:lnTo>
                  <a:lnTo>
                    <a:pt x="471" y="1703"/>
                  </a:lnTo>
                  <a:lnTo>
                    <a:pt x="464" y="1701"/>
                  </a:lnTo>
                  <a:lnTo>
                    <a:pt x="458" y="1702"/>
                  </a:lnTo>
                  <a:lnTo>
                    <a:pt x="448" y="1704"/>
                  </a:lnTo>
                  <a:lnTo>
                    <a:pt x="448" y="1704"/>
                  </a:lnTo>
                  <a:lnTo>
                    <a:pt x="446" y="1697"/>
                  </a:lnTo>
                  <a:lnTo>
                    <a:pt x="444" y="1689"/>
                  </a:lnTo>
                  <a:lnTo>
                    <a:pt x="441" y="1674"/>
                  </a:lnTo>
                  <a:lnTo>
                    <a:pt x="439" y="1667"/>
                  </a:lnTo>
                  <a:lnTo>
                    <a:pt x="435" y="1661"/>
                  </a:lnTo>
                  <a:lnTo>
                    <a:pt x="432" y="1657"/>
                  </a:lnTo>
                  <a:lnTo>
                    <a:pt x="429" y="1656"/>
                  </a:lnTo>
                  <a:lnTo>
                    <a:pt x="426" y="1655"/>
                  </a:lnTo>
                  <a:lnTo>
                    <a:pt x="426" y="1655"/>
                  </a:lnTo>
                  <a:lnTo>
                    <a:pt x="419" y="1660"/>
                  </a:lnTo>
                  <a:lnTo>
                    <a:pt x="410" y="1667"/>
                  </a:lnTo>
                  <a:lnTo>
                    <a:pt x="399" y="1673"/>
                  </a:lnTo>
                  <a:lnTo>
                    <a:pt x="389" y="1680"/>
                  </a:lnTo>
                  <a:lnTo>
                    <a:pt x="381" y="1687"/>
                  </a:lnTo>
                  <a:lnTo>
                    <a:pt x="378" y="1691"/>
                  </a:lnTo>
                  <a:lnTo>
                    <a:pt x="375" y="1696"/>
                  </a:lnTo>
                  <a:lnTo>
                    <a:pt x="374" y="1701"/>
                  </a:lnTo>
                  <a:lnTo>
                    <a:pt x="374" y="1705"/>
                  </a:lnTo>
                  <a:lnTo>
                    <a:pt x="377" y="1711"/>
                  </a:lnTo>
                  <a:lnTo>
                    <a:pt x="380" y="1717"/>
                  </a:lnTo>
                  <a:lnTo>
                    <a:pt x="380" y="1717"/>
                  </a:lnTo>
                  <a:lnTo>
                    <a:pt x="414" y="1722"/>
                  </a:lnTo>
                  <a:lnTo>
                    <a:pt x="453" y="1728"/>
                  </a:lnTo>
                  <a:lnTo>
                    <a:pt x="492" y="1731"/>
                  </a:lnTo>
                  <a:lnTo>
                    <a:pt x="534" y="1733"/>
                  </a:lnTo>
                  <a:lnTo>
                    <a:pt x="576" y="1732"/>
                  </a:lnTo>
                  <a:lnTo>
                    <a:pt x="618" y="1730"/>
                  </a:lnTo>
                  <a:lnTo>
                    <a:pt x="639" y="1728"/>
                  </a:lnTo>
                  <a:lnTo>
                    <a:pt x="659" y="1725"/>
                  </a:lnTo>
                  <a:lnTo>
                    <a:pt x="680" y="1721"/>
                  </a:lnTo>
                  <a:lnTo>
                    <a:pt x="699" y="1717"/>
                  </a:lnTo>
                  <a:lnTo>
                    <a:pt x="699" y="1717"/>
                  </a:lnTo>
                  <a:lnTo>
                    <a:pt x="699" y="1714"/>
                  </a:lnTo>
                  <a:lnTo>
                    <a:pt x="700" y="1713"/>
                  </a:lnTo>
                  <a:lnTo>
                    <a:pt x="702" y="1710"/>
                  </a:lnTo>
                  <a:lnTo>
                    <a:pt x="704" y="1707"/>
                  </a:lnTo>
                  <a:lnTo>
                    <a:pt x="704" y="1705"/>
                  </a:lnTo>
                  <a:lnTo>
                    <a:pt x="704" y="1702"/>
                  </a:lnTo>
                  <a:lnTo>
                    <a:pt x="704" y="1702"/>
                  </a:lnTo>
                  <a:lnTo>
                    <a:pt x="700" y="1693"/>
                  </a:lnTo>
                  <a:lnTo>
                    <a:pt x="693" y="1686"/>
                  </a:lnTo>
                  <a:lnTo>
                    <a:pt x="687" y="1678"/>
                  </a:lnTo>
                  <a:lnTo>
                    <a:pt x="680" y="1671"/>
                  </a:lnTo>
                  <a:lnTo>
                    <a:pt x="672" y="1666"/>
                  </a:lnTo>
                  <a:lnTo>
                    <a:pt x="665" y="1661"/>
                  </a:lnTo>
                  <a:lnTo>
                    <a:pt x="657" y="1658"/>
                  </a:lnTo>
                  <a:lnTo>
                    <a:pt x="650" y="1658"/>
                  </a:lnTo>
                  <a:lnTo>
                    <a:pt x="650" y="1658"/>
                  </a:lnTo>
                  <a:lnTo>
                    <a:pt x="655" y="1662"/>
                  </a:lnTo>
                  <a:lnTo>
                    <a:pt x="657" y="1667"/>
                  </a:lnTo>
                  <a:lnTo>
                    <a:pt x="658" y="1672"/>
                  </a:lnTo>
                  <a:lnTo>
                    <a:pt x="658" y="1676"/>
                  </a:lnTo>
                  <a:lnTo>
                    <a:pt x="656" y="1681"/>
                  </a:lnTo>
                  <a:lnTo>
                    <a:pt x="653" y="1685"/>
                  </a:lnTo>
                  <a:lnTo>
                    <a:pt x="648" y="1689"/>
                  </a:lnTo>
                  <a:lnTo>
                    <a:pt x="643" y="1692"/>
                  </a:lnTo>
                  <a:lnTo>
                    <a:pt x="637" y="1696"/>
                  </a:lnTo>
                  <a:lnTo>
                    <a:pt x="630" y="1699"/>
                  </a:lnTo>
                  <a:lnTo>
                    <a:pt x="616" y="1702"/>
                  </a:lnTo>
                  <a:lnTo>
                    <a:pt x="610" y="1703"/>
                  </a:lnTo>
                  <a:lnTo>
                    <a:pt x="602" y="1704"/>
                  </a:lnTo>
                  <a:lnTo>
                    <a:pt x="597" y="1703"/>
                  </a:lnTo>
                  <a:lnTo>
                    <a:pt x="591" y="1702"/>
                  </a:lnTo>
                  <a:lnTo>
                    <a:pt x="591" y="1702"/>
                  </a:lnTo>
                  <a:lnTo>
                    <a:pt x="583" y="1699"/>
                  </a:lnTo>
                  <a:lnTo>
                    <a:pt x="578" y="1693"/>
                  </a:lnTo>
                  <a:lnTo>
                    <a:pt x="572" y="1688"/>
                  </a:lnTo>
                  <a:lnTo>
                    <a:pt x="569" y="1682"/>
                  </a:lnTo>
                  <a:lnTo>
                    <a:pt x="567" y="1674"/>
                  </a:lnTo>
                  <a:lnTo>
                    <a:pt x="565" y="1667"/>
                  </a:lnTo>
                  <a:lnTo>
                    <a:pt x="565" y="1658"/>
                  </a:lnTo>
                  <a:lnTo>
                    <a:pt x="566" y="1651"/>
                  </a:lnTo>
                  <a:lnTo>
                    <a:pt x="566" y="1651"/>
                  </a:lnTo>
                  <a:lnTo>
                    <a:pt x="563" y="1647"/>
                  </a:lnTo>
                  <a:lnTo>
                    <a:pt x="561" y="1643"/>
                  </a:lnTo>
                  <a:lnTo>
                    <a:pt x="556" y="1634"/>
                  </a:lnTo>
                  <a:lnTo>
                    <a:pt x="556" y="1634"/>
                  </a:lnTo>
                  <a:lnTo>
                    <a:pt x="551" y="1635"/>
                  </a:lnTo>
                  <a:lnTo>
                    <a:pt x="546" y="1635"/>
                  </a:lnTo>
                  <a:lnTo>
                    <a:pt x="536" y="1634"/>
                  </a:lnTo>
                  <a:lnTo>
                    <a:pt x="524" y="1632"/>
                  </a:lnTo>
                  <a:lnTo>
                    <a:pt x="518" y="1634"/>
                  </a:lnTo>
                  <a:lnTo>
                    <a:pt x="509" y="1636"/>
                  </a:lnTo>
                  <a:lnTo>
                    <a:pt x="509" y="1636"/>
                  </a:lnTo>
                  <a:close/>
                  <a:moveTo>
                    <a:pt x="729" y="1714"/>
                  </a:moveTo>
                  <a:lnTo>
                    <a:pt x="729" y="1714"/>
                  </a:lnTo>
                  <a:lnTo>
                    <a:pt x="722" y="1721"/>
                  </a:lnTo>
                  <a:lnTo>
                    <a:pt x="715" y="1729"/>
                  </a:lnTo>
                  <a:lnTo>
                    <a:pt x="707" y="1734"/>
                  </a:lnTo>
                  <a:lnTo>
                    <a:pt x="699" y="1738"/>
                  </a:lnTo>
                  <a:lnTo>
                    <a:pt x="699" y="1738"/>
                  </a:lnTo>
                  <a:lnTo>
                    <a:pt x="684" y="1745"/>
                  </a:lnTo>
                  <a:lnTo>
                    <a:pt x="668" y="1749"/>
                  </a:lnTo>
                  <a:lnTo>
                    <a:pt x="651" y="1751"/>
                  </a:lnTo>
                  <a:lnTo>
                    <a:pt x="633" y="1753"/>
                  </a:lnTo>
                  <a:lnTo>
                    <a:pt x="615" y="1755"/>
                  </a:lnTo>
                  <a:lnTo>
                    <a:pt x="598" y="1756"/>
                  </a:lnTo>
                  <a:lnTo>
                    <a:pt x="561" y="1755"/>
                  </a:lnTo>
                  <a:lnTo>
                    <a:pt x="484" y="1750"/>
                  </a:lnTo>
                  <a:lnTo>
                    <a:pt x="445" y="1749"/>
                  </a:lnTo>
                  <a:lnTo>
                    <a:pt x="426" y="1749"/>
                  </a:lnTo>
                  <a:lnTo>
                    <a:pt x="406" y="1751"/>
                  </a:lnTo>
                  <a:lnTo>
                    <a:pt x="406" y="1751"/>
                  </a:lnTo>
                  <a:lnTo>
                    <a:pt x="403" y="1748"/>
                  </a:lnTo>
                  <a:lnTo>
                    <a:pt x="399" y="1746"/>
                  </a:lnTo>
                  <a:lnTo>
                    <a:pt x="387" y="1743"/>
                  </a:lnTo>
                  <a:lnTo>
                    <a:pt x="363" y="1738"/>
                  </a:lnTo>
                  <a:lnTo>
                    <a:pt x="363" y="1738"/>
                  </a:lnTo>
                  <a:lnTo>
                    <a:pt x="359" y="1748"/>
                  </a:lnTo>
                  <a:lnTo>
                    <a:pt x="356" y="1759"/>
                  </a:lnTo>
                  <a:lnTo>
                    <a:pt x="354" y="1770"/>
                  </a:lnTo>
                  <a:lnTo>
                    <a:pt x="352" y="1780"/>
                  </a:lnTo>
                  <a:lnTo>
                    <a:pt x="352" y="1780"/>
                  </a:lnTo>
                  <a:lnTo>
                    <a:pt x="358" y="1786"/>
                  </a:lnTo>
                  <a:lnTo>
                    <a:pt x="366" y="1791"/>
                  </a:lnTo>
                  <a:lnTo>
                    <a:pt x="373" y="1795"/>
                  </a:lnTo>
                  <a:lnTo>
                    <a:pt x="382" y="1799"/>
                  </a:lnTo>
                  <a:lnTo>
                    <a:pt x="402" y="1806"/>
                  </a:lnTo>
                  <a:lnTo>
                    <a:pt x="425" y="1812"/>
                  </a:lnTo>
                  <a:lnTo>
                    <a:pt x="449" y="1818"/>
                  </a:lnTo>
                  <a:lnTo>
                    <a:pt x="475" y="1822"/>
                  </a:lnTo>
                  <a:lnTo>
                    <a:pt x="530" y="1829"/>
                  </a:lnTo>
                  <a:lnTo>
                    <a:pt x="530" y="1829"/>
                  </a:lnTo>
                  <a:lnTo>
                    <a:pt x="545" y="1832"/>
                  </a:lnTo>
                  <a:lnTo>
                    <a:pt x="559" y="1833"/>
                  </a:lnTo>
                  <a:lnTo>
                    <a:pt x="572" y="1833"/>
                  </a:lnTo>
                  <a:lnTo>
                    <a:pt x="585" y="1833"/>
                  </a:lnTo>
                  <a:lnTo>
                    <a:pt x="612" y="1829"/>
                  </a:lnTo>
                  <a:lnTo>
                    <a:pt x="642" y="1825"/>
                  </a:lnTo>
                  <a:lnTo>
                    <a:pt x="642" y="1825"/>
                  </a:lnTo>
                  <a:lnTo>
                    <a:pt x="669" y="1819"/>
                  </a:lnTo>
                  <a:lnTo>
                    <a:pt x="685" y="1816"/>
                  </a:lnTo>
                  <a:lnTo>
                    <a:pt x="702" y="1810"/>
                  </a:lnTo>
                  <a:lnTo>
                    <a:pt x="718" y="1805"/>
                  </a:lnTo>
                  <a:lnTo>
                    <a:pt x="732" y="1798"/>
                  </a:lnTo>
                  <a:lnTo>
                    <a:pt x="743" y="1792"/>
                  </a:lnTo>
                  <a:lnTo>
                    <a:pt x="746" y="1789"/>
                  </a:lnTo>
                  <a:lnTo>
                    <a:pt x="748" y="1786"/>
                  </a:lnTo>
                  <a:lnTo>
                    <a:pt x="748" y="1786"/>
                  </a:lnTo>
                  <a:lnTo>
                    <a:pt x="750" y="1781"/>
                  </a:lnTo>
                  <a:lnTo>
                    <a:pt x="751" y="1777"/>
                  </a:lnTo>
                  <a:lnTo>
                    <a:pt x="751" y="1767"/>
                  </a:lnTo>
                  <a:lnTo>
                    <a:pt x="750" y="1758"/>
                  </a:lnTo>
                  <a:lnTo>
                    <a:pt x="748" y="1748"/>
                  </a:lnTo>
                  <a:lnTo>
                    <a:pt x="741" y="1730"/>
                  </a:lnTo>
                  <a:lnTo>
                    <a:pt x="738" y="1721"/>
                  </a:lnTo>
                  <a:lnTo>
                    <a:pt x="736" y="1714"/>
                  </a:lnTo>
                  <a:lnTo>
                    <a:pt x="736" y="1714"/>
                  </a:lnTo>
                  <a:lnTo>
                    <a:pt x="729" y="1714"/>
                  </a:lnTo>
                  <a:lnTo>
                    <a:pt x="729" y="1714"/>
                  </a:lnTo>
                  <a:close/>
                  <a:moveTo>
                    <a:pt x="274" y="1773"/>
                  </a:moveTo>
                  <a:lnTo>
                    <a:pt x="274" y="1773"/>
                  </a:lnTo>
                  <a:lnTo>
                    <a:pt x="249" y="1784"/>
                  </a:lnTo>
                  <a:lnTo>
                    <a:pt x="228" y="1794"/>
                  </a:lnTo>
                  <a:lnTo>
                    <a:pt x="185" y="1818"/>
                  </a:lnTo>
                  <a:lnTo>
                    <a:pt x="185" y="1818"/>
                  </a:lnTo>
                  <a:lnTo>
                    <a:pt x="156" y="1835"/>
                  </a:lnTo>
                  <a:lnTo>
                    <a:pt x="131" y="1850"/>
                  </a:lnTo>
                  <a:lnTo>
                    <a:pt x="120" y="1858"/>
                  </a:lnTo>
                  <a:lnTo>
                    <a:pt x="109" y="1868"/>
                  </a:lnTo>
                  <a:lnTo>
                    <a:pt x="97" y="1879"/>
                  </a:lnTo>
                  <a:lnTo>
                    <a:pt x="84" y="1892"/>
                  </a:lnTo>
                  <a:lnTo>
                    <a:pt x="84" y="1892"/>
                  </a:lnTo>
                  <a:lnTo>
                    <a:pt x="71" y="1904"/>
                  </a:lnTo>
                  <a:lnTo>
                    <a:pt x="57" y="1920"/>
                  </a:lnTo>
                  <a:lnTo>
                    <a:pt x="52" y="1929"/>
                  </a:lnTo>
                  <a:lnTo>
                    <a:pt x="48" y="1938"/>
                  </a:lnTo>
                  <a:lnTo>
                    <a:pt x="46" y="1945"/>
                  </a:lnTo>
                  <a:lnTo>
                    <a:pt x="45" y="1949"/>
                  </a:lnTo>
                  <a:lnTo>
                    <a:pt x="45" y="1953"/>
                  </a:lnTo>
                  <a:lnTo>
                    <a:pt x="45" y="1953"/>
                  </a:lnTo>
                  <a:lnTo>
                    <a:pt x="47" y="1958"/>
                  </a:lnTo>
                  <a:lnTo>
                    <a:pt x="49" y="1963"/>
                  </a:lnTo>
                  <a:lnTo>
                    <a:pt x="52" y="1968"/>
                  </a:lnTo>
                  <a:lnTo>
                    <a:pt x="57" y="1973"/>
                  </a:lnTo>
                  <a:lnTo>
                    <a:pt x="68" y="1980"/>
                  </a:lnTo>
                  <a:lnTo>
                    <a:pt x="81" y="1988"/>
                  </a:lnTo>
                  <a:lnTo>
                    <a:pt x="96" y="1994"/>
                  </a:lnTo>
                  <a:lnTo>
                    <a:pt x="110" y="2001"/>
                  </a:lnTo>
                  <a:lnTo>
                    <a:pt x="133" y="2009"/>
                  </a:lnTo>
                  <a:lnTo>
                    <a:pt x="133" y="2009"/>
                  </a:lnTo>
                  <a:lnTo>
                    <a:pt x="163" y="2020"/>
                  </a:lnTo>
                  <a:lnTo>
                    <a:pt x="196" y="2031"/>
                  </a:lnTo>
                  <a:lnTo>
                    <a:pt x="227" y="2039"/>
                  </a:lnTo>
                  <a:lnTo>
                    <a:pt x="260" y="2048"/>
                  </a:lnTo>
                  <a:lnTo>
                    <a:pt x="293" y="2055"/>
                  </a:lnTo>
                  <a:lnTo>
                    <a:pt x="327" y="2062"/>
                  </a:lnTo>
                  <a:lnTo>
                    <a:pt x="362" y="2066"/>
                  </a:lnTo>
                  <a:lnTo>
                    <a:pt x="397" y="2070"/>
                  </a:lnTo>
                  <a:lnTo>
                    <a:pt x="397" y="2070"/>
                  </a:lnTo>
                  <a:lnTo>
                    <a:pt x="425" y="2073"/>
                  </a:lnTo>
                  <a:lnTo>
                    <a:pt x="449" y="2074"/>
                  </a:lnTo>
                  <a:lnTo>
                    <a:pt x="472" y="2073"/>
                  </a:lnTo>
                  <a:lnTo>
                    <a:pt x="494" y="2071"/>
                  </a:lnTo>
                  <a:lnTo>
                    <a:pt x="537" y="2067"/>
                  </a:lnTo>
                  <a:lnTo>
                    <a:pt x="562" y="2066"/>
                  </a:lnTo>
                  <a:lnTo>
                    <a:pt x="589" y="2066"/>
                  </a:lnTo>
                  <a:lnTo>
                    <a:pt x="589" y="2066"/>
                  </a:lnTo>
                  <a:lnTo>
                    <a:pt x="624" y="2065"/>
                  </a:lnTo>
                  <a:lnTo>
                    <a:pt x="657" y="2064"/>
                  </a:lnTo>
                  <a:lnTo>
                    <a:pt x="690" y="2061"/>
                  </a:lnTo>
                  <a:lnTo>
                    <a:pt x="723" y="2056"/>
                  </a:lnTo>
                  <a:lnTo>
                    <a:pt x="723" y="2056"/>
                  </a:lnTo>
                  <a:lnTo>
                    <a:pt x="784" y="2047"/>
                  </a:lnTo>
                  <a:lnTo>
                    <a:pt x="812" y="2041"/>
                  </a:lnTo>
                  <a:lnTo>
                    <a:pt x="839" y="2036"/>
                  </a:lnTo>
                  <a:lnTo>
                    <a:pt x="865" y="2030"/>
                  </a:lnTo>
                  <a:lnTo>
                    <a:pt x="890" y="2022"/>
                  </a:lnTo>
                  <a:lnTo>
                    <a:pt x="915" y="2014"/>
                  </a:lnTo>
                  <a:lnTo>
                    <a:pt x="940" y="2004"/>
                  </a:lnTo>
                  <a:lnTo>
                    <a:pt x="940" y="2004"/>
                  </a:lnTo>
                  <a:lnTo>
                    <a:pt x="969" y="1992"/>
                  </a:lnTo>
                  <a:lnTo>
                    <a:pt x="994" y="1978"/>
                  </a:lnTo>
                  <a:lnTo>
                    <a:pt x="1007" y="1971"/>
                  </a:lnTo>
                  <a:lnTo>
                    <a:pt x="1019" y="1963"/>
                  </a:lnTo>
                  <a:lnTo>
                    <a:pt x="1029" y="1955"/>
                  </a:lnTo>
                  <a:lnTo>
                    <a:pt x="1038" y="1945"/>
                  </a:lnTo>
                  <a:lnTo>
                    <a:pt x="1038" y="1945"/>
                  </a:lnTo>
                  <a:lnTo>
                    <a:pt x="1031" y="1931"/>
                  </a:lnTo>
                  <a:lnTo>
                    <a:pt x="1023" y="1918"/>
                  </a:lnTo>
                  <a:lnTo>
                    <a:pt x="1014" y="1907"/>
                  </a:lnTo>
                  <a:lnTo>
                    <a:pt x="1004" y="1895"/>
                  </a:lnTo>
                  <a:lnTo>
                    <a:pt x="993" y="1884"/>
                  </a:lnTo>
                  <a:lnTo>
                    <a:pt x="981" y="1873"/>
                  </a:lnTo>
                  <a:lnTo>
                    <a:pt x="958" y="1854"/>
                  </a:lnTo>
                  <a:lnTo>
                    <a:pt x="933" y="1837"/>
                  </a:lnTo>
                  <a:lnTo>
                    <a:pt x="909" y="1820"/>
                  </a:lnTo>
                  <a:lnTo>
                    <a:pt x="883" y="1802"/>
                  </a:lnTo>
                  <a:lnTo>
                    <a:pt x="859" y="1783"/>
                  </a:lnTo>
                  <a:lnTo>
                    <a:pt x="859" y="1783"/>
                  </a:lnTo>
                  <a:lnTo>
                    <a:pt x="849" y="1781"/>
                  </a:lnTo>
                  <a:lnTo>
                    <a:pt x="838" y="1779"/>
                  </a:lnTo>
                  <a:lnTo>
                    <a:pt x="820" y="1773"/>
                  </a:lnTo>
                  <a:lnTo>
                    <a:pt x="801" y="1767"/>
                  </a:lnTo>
                  <a:lnTo>
                    <a:pt x="791" y="1765"/>
                  </a:lnTo>
                  <a:lnTo>
                    <a:pt x="780" y="1763"/>
                  </a:lnTo>
                  <a:lnTo>
                    <a:pt x="780" y="1763"/>
                  </a:lnTo>
                  <a:lnTo>
                    <a:pt x="779" y="1770"/>
                  </a:lnTo>
                  <a:lnTo>
                    <a:pt x="779" y="1775"/>
                  </a:lnTo>
                  <a:lnTo>
                    <a:pt x="782" y="1791"/>
                  </a:lnTo>
                  <a:lnTo>
                    <a:pt x="782" y="1791"/>
                  </a:lnTo>
                  <a:lnTo>
                    <a:pt x="765" y="1802"/>
                  </a:lnTo>
                  <a:lnTo>
                    <a:pt x="747" y="1811"/>
                  </a:lnTo>
                  <a:lnTo>
                    <a:pt x="727" y="1821"/>
                  </a:lnTo>
                  <a:lnTo>
                    <a:pt x="706" y="1828"/>
                  </a:lnTo>
                  <a:lnTo>
                    <a:pt x="684" y="1836"/>
                  </a:lnTo>
                  <a:lnTo>
                    <a:pt x="661" y="1841"/>
                  </a:lnTo>
                  <a:lnTo>
                    <a:pt x="639" y="1847"/>
                  </a:lnTo>
                  <a:lnTo>
                    <a:pt x="615" y="1850"/>
                  </a:lnTo>
                  <a:lnTo>
                    <a:pt x="615" y="1850"/>
                  </a:lnTo>
                  <a:lnTo>
                    <a:pt x="598" y="1851"/>
                  </a:lnTo>
                  <a:lnTo>
                    <a:pt x="582" y="1851"/>
                  </a:lnTo>
                  <a:lnTo>
                    <a:pt x="566" y="1851"/>
                  </a:lnTo>
                  <a:lnTo>
                    <a:pt x="550" y="1849"/>
                  </a:lnTo>
                  <a:lnTo>
                    <a:pt x="519" y="1846"/>
                  </a:lnTo>
                  <a:lnTo>
                    <a:pt x="490" y="1842"/>
                  </a:lnTo>
                  <a:lnTo>
                    <a:pt x="490" y="1842"/>
                  </a:lnTo>
                  <a:lnTo>
                    <a:pt x="442" y="1838"/>
                  </a:lnTo>
                  <a:lnTo>
                    <a:pt x="420" y="1836"/>
                  </a:lnTo>
                  <a:lnTo>
                    <a:pt x="399" y="1833"/>
                  </a:lnTo>
                  <a:lnTo>
                    <a:pt x="379" y="1827"/>
                  </a:lnTo>
                  <a:lnTo>
                    <a:pt x="360" y="1821"/>
                  </a:lnTo>
                  <a:lnTo>
                    <a:pt x="352" y="1817"/>
                  </a:lnTo>
                  <a:lnTo>
                    <a:pt x="343" y="1812"/>
                  </a:lnTo>
                  <a:lnTo>
                    <a:pt x="336" y="1807"/>
                  </a:lnTo>
                  <a:lnTo>
                    <a:pt x="327" y="1801"/>
                  </a:lnTo>
                  <a:lnTo>
                    <a:pt x="327" y="1801"/>
                  </a:lnTo>
                  <a:lnTo>
                    <a:pt x="327" y="1796"/>
                  </a:lnTo>
                  <a:lnTo>
                    <a:pt x="328" y="1792"/>
                  </a:lnTo>
                  <a:lnTo>
                    <a:pt x="333" y="1778"/>
                  </a:lnTo>
                  <a:lnTo>
                    <a:pt x="334" y="1772"/>
                  </a:lnTo>
                  <a:lnTo>
                    <a:pt x="334" y="1764"/>
                  </a:lnTo>
                  <a:lnTo>
                    <a:pt x="332" y="1758"/>
                  </a:lnTo>
                  <a:lnTo>
                    <a:pt x="330" y="1756"/>
                  </a:lnTo>
                  <a:lnTo>
                    <a:pt x="327" y="1753"/>
                  </a:lnTo>
                  <a:lnTo>
                    <a:pt x="327" y="1753"/>
                  </a:lnTo>
                  <a:lnTo>
                    <a:pt x="318" y="1758"/>
                  </a:lnTo>
                  <a:lnTo>
                    <a:pt x="304" y="1762"/>
                  </a:lnTo>
                  <a:lnTo>
                    <a:pt x="289" y="1767"/>
                  </a:lnTo>
                  <a:lnTo>
                    <a:pt x="274" y="1773"/>
                  </a:lnTo>
                  <a:lnTo>
                    <a:pt x="274" y="177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Freeform 170"/>
            <p:cNvSpPr/>
            <p:nvPr/>
          </p:nvSpPr>
          <p:spPr bwMode="auto">
            <a:xfrm>
              <a:off x="2470151" y="2649538"/>
              <a:ext cx="23813" cy="25400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1"/>
                </a:cxn>
                <a:cxn ang="0">
                  <a:pos x="40" y="7"/>
                </a:cxn>
                <a:cxn ang="0">
                  <a:pos x="43" y="14"/>
                </a:cxn>
                <a:cxn ang="0">
                  <a:pos x="45" y="19"/>
                </a:cxn>
                <a:cxn ang="0">
                  <a:pos x="45" y="25"/>
                </a:cxn>
                <a:cxn ang="0">
                  <a:pos x="43" y="31"/>
                </a:cxn>
                <a:cxn ang="0">
                  <a:pos x="41" y="35"/>
                </a:cxn>
                <a:cxn ang="0">
                  <a:pos x="38" y="39"/>
                </a:cxn>
                <a:cxn ang="0">
                  <a:pos x="33" y="43"/>
                </a:cxn>
                <a:cxn ang="0">
                  <a:pos x="28" y="46"/>
                </a:cxn>
                <a:cxn ang="0">
                  <a:pos x="23" y="48"/>
                </a:cxn>
                <a:cxn ang="0">
                  <a:pos x="18" y="48"/>
                </a:cxn>
                <a:cxn ang="0">
                  <a:pos x="13" y="47"/>
                </a:cxn>
                <a:cxn ang="0">
                  <a:pos x="9" y="46"/>
                </a:cxn>
                <a:cxn ang="0">
                  <a:pos x="6" y="42"/>
                </a:cxn>
                <a:cxn ang="0">
                  <a:pos x="2" y="37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22"/>
                </a:cxn>
                <a:cxn ang="0">
                  <a:pos x="2" y="16"/>
                </a:cxn>
                <a:cxn ang="0">
                  <a:pos x="6" y="10"/>
                </a:cxn>
                <a:cxn ang="0">
                  <a:pos x="10" y="6"/>
                </a:cxn>
                <a:cxn ang="0">
                  <a:pos x="16" y="3"/>
                </a:cxn>
                <a:cxn ang="0">
                  <a:pos x="22" y="1"/>
                </a:cxn>
                <a:cxn ang="0">
                  <a:pos x="28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45" h="48">
                  <a:moveTo>
                    <a:pt x="34" y="1"/>
                  </a:moveTo>
                  <a:lnTo>
                    <a:pt x="34" y="1"/>
                  </a:lnTo>
                  <a:lnTo>
                    <a:pt x="40" y="7"/>
                  </a:lnTo>
                  <a:lnTo>
                    <a:pt x="43" y="14"/>
                  </a:lnTo>
                  <a:lnTo>
                    <a:pt x="45" y="19"/>
                  </a:lnTo>
                  <a:lnTo>
                    <a:pt x="45" y="25"/>
                  </a:lnTo>
                  <a:lnTo>
                    <a:pt x="43" y="31"/>
                  </a:lnTo>
                  <a:lnTo>
                    <a:pt x="41" y="35"/>
                  </a:lnTo>
                  <a:lnTo>
                    <a:pt x="38" y="39"/>
                  </a:lnTo>
                  <a:lnTo>
                    <a:pt x="33" y="43"/>
                  </a:lnTo>
                  <a:lnTo>
                    <a:pt x="28" y="46"/>
                  </a:lnTo>
                  <a:lnTo>
                    <a:pt x="23" y="48"/>
                  </a:lnTo>
                  <a:lnTo>
                    <a:pt x="18" y="48"/>
                  </a:lnTo>
                  <a:lnTo>
                    <a:pt x="13" y="47"/>
                  </a:lnTo>
                  <a:lnTo>
                    <a:pt x="9" y="46"/>
                  </a:lnTo>
                  <a:lnTo>
                    <a:pt x="6" y="42"/>
                  </a:lnTo>
                  <a:lnTo>
                    <a:pt x="2" y="3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" name="TextBox 41"/>
          <p:cNvSpPr txBox="1"/>
          <p:nvPr/>
        </p:nvSpPr>
        <p:spPr>
          <a:xfrm>
            <a:off x="739775" y="1152525"/>
            <a:ext cx="5109845" cy="2604135"/>
          </a:xfrm>
          <a:prstGeom prst="rect">
            <a:avLst/>
          </a:prstGeom>
          <a:noFill/>
        </p:spPr>
        <p:txBody>
          <a:bodyPr wrap="square" lIns="60926" tIns="30464" rIns="60926" bIns="30464" rtlCol="0">
            <a:spAutoFit/>
          </a:bodyPr>
          <a:lstStyle/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“以寓言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民主之制，郅治之隆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。乌托邦，岛国名，犹言无此国矣。故后人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言有甚高之论，而不可施行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，难以企至者，皆曰此乌托邦制也”。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——亚当·斯密：《原富》上册，严复译，北京：商务印书馆，１９８１年，第３８７页。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" y="45720"/>
            <a:ext cx="3213100" cy="1038225"/>
          </a:xfrm>
          <a:prstGeom prst="rect">
            <a:avLst/>
          </a:prstGeom>
        </p:spPr>
      </p:pic>
    </p:spTree>
  </p:cSld>
  <p:clrMapOvr>
    <a:masterClrMapping/>
  </p:clrMapOvr>
  <p:transition advClick="0" advTm="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lum bright="-80000" contrast="100000"/>
          </a:blip>
          <a:stretch>
            <a:fillRect/>
          </a:stretch>
        </p:blipFill>
        <p:spPr>
          <a:xfrm>
            <a:off x="1187624" y="1084004"/>
            <a:ext cx="4662008" cy="3103494"/>
          </a:xfrm>
          <a:prstGeom prst="rect">
            <a:avLst/>
          </a:prstGeom>
        </p:spPr>
      </p:pic>
      <p:grpSp>
        <p:nvGrpSpPr>
          <p:cNvPr id="2" name="组合 3"/>
          <p:cNvGrpSpPr/>
          <p:nvPr/>
        </p:nvGrpSpPr>
        <p:grpSpPr>
          <a:xfrm flipH="1">
            <a:off x="6372200" y="1819623"/>
            <a:ext cx="1440160" cy="2367875"/>
            <a:chOff x="2105026" y="2144713"/>
            <a:chExt cx="941388" cy="11064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" name="Freeform 167"/>
            <p:cNvSpPr>
              <a:spLocks noEditPoints="1"/>
            </p:cNvSpPr>
            <p:nvPr/>
          </p:nvSpPr>
          <p:spPr bwMode="auto">
            <a:xfrm>
              <a:off x="2139951" y="2506663"/>
              <a:ext cx="65088" cy="57150"/>
            </a:xfrm>
            <a:custGeom>
              <a:avLst/>
              <a:gdLst/>
              <a:ahLst/>
              <a:cxnLst>
                <a:cxn ang="0">
                  <a:pos x="11" y="13"/>
                </a:cxn>
                <a:cxn ang="0">
                  <a:pos x="16" y="14"/>
                </a:cxn>
                <a:cxn ang="0">
                  <a:pos x="20" y="12"/>
                </a:cxn>
                <a:cxn ang="0">
                  <a:pos x="28" y="3"/>
                </a:cxn>
                <a:cxn ang="0">
                  <a:pos x="36" y="1"/>
                </a:cxn>
                <a:cxn ang="0">
                  <a:pos x="54" y="1"/>
                </a:cxn>
                <a:cxn ang="0">
                  <a:pos x="70" y="3"/>
                </a:cxn>
                <a:cxn ang="0">
                  <a:pos x="86" y="10"/>
                </a:cxn>
                <a:cxn ang="0">
                  <a:pos x="101" y="18"/>
                </a:cxn>
                <a:cxn ang="0">
                  <a:pos x="112" y="28"/>
                </a:cxn>
                <a:cxn ang="0">
                  <a:pos x="121" y="41"/>
                </a:cxn>
                <a:cxn ang="0">
                  <a:pos x="124" y="55"/>
                </a:cxn>
                <a:cxn ang="0">
                  <a:pos x="124" y="62"/>
                </a:cxn>
                <a:cxn ang="0">
                  <a:pos x="120" y="75"/>
                </a:cxn>
                <a:cxn ang="0">
                  <a:pos x="110" y="86"/>
                </a:cxn>
                <a:cxn ang="0">
                  <a:pos x="97" y="96"/>
                </a:cxn>
                <a:cxn ang="0">
                  <a:pos x="81" y="103"/>
                </a:cxn>
                <a:cxn ang="0">
                  <a:pos x="64" y="107"/>
                </a:cxn>
                <a:cxn ang="0">
                  <a:pos x="47" y="107"/>
                </a:cxn>
                <a:cxn ang="0">
                  <a:pos x="32" y="103"/>
                </a:cxn>
                <a:cxn ang="0">
                  <a:pos x="18" y="94"/>
                </a:cxn>
                <a:cxn ang="0">
                  <a:pos x="11" y="83"/>
                </a:cxn>
                <a:cxn ang="0">
                  <a:pos x="2" y="64"/>
                </a:cxn>
                <a:cxn ang="0">
                  <a:pos x="1" y="45"/>
                </a:cxn>
                <a:cxn ang="0">
                  <a:pos x="6" y="23"/>
                </a:cxn>
                <a:cxn ang="0">
                  <a:pos x="11" y="13"/>
                </a:cxn>
                <a:cxn ang="0">
                  <a:pos x="58" y="87"/>
                </a:cxn>
                <a:cxn ang="0">
                  <a:pos x="74" y="83"/>
                </a:cxn>
                <a:cxn ang="0">
                  <a:pos x="85" y="75"/>
                </a:cxn>
                <a:cxn ang="0">
                  <a:pos x="91" y="64"/>
                </a:cxn>
                <a:cxn ang="0">
                  <a:pos x="92" y="52"/>
                </a:cxn>
                <a:cxn ang="0">
                  <a:pos x="88" y="42"/>
                </a:cxn>
                <a:cxn ang="0">
                  <a:pos x="79" y="32"/>
                </a:cxn>
                <a:cxn ang="0">
                  <a:pos x="66" y="27"/>
                </a:cxn>
                <a:cxn ang="0">
                  <a:pos x="50" y="27"/>
                </a:cxn>
                <a:cxn ang="0">
                  <a:pos x="43" y="30"/>
                </a:cxn>
                <a:cxn ang="0">
                  <a:pos x="33" y="37"/>
                </a:cxn>
                <a:cxn ang="0">
                  <a:pos x="28" y="46"/>
                </a:cxn>
                <a:cxn ang="0">
                  <a:pos x="27" y="57"/>
                </a:cxn>
                <a:cxn ang="0">
                  <a:pos x="30" y="66"/>
                </a:cxn>
                <a:cxn ang="0">
                  <a:pos x="35" y="75"/>
                </a:cxn>
                <a:cxn ang="0">
                  <a:pos x="43" y="82"/>
                </a:cxn>
                <a:cxn ang="0">
                  <a:pos x="52" y="86"/>
                </a:cxn>
                <a:cxn ang="0">
                  <a:pos x="58" y="87"/>
                </a:cxn>
              </a:cxnLst>
              <a:rect l="0" t="0" r="r" b="b"/>
              <a:pathLst>
                <a:path w="124" h="108">
                  <a:moveTo>
                    <a:pt x="11" y="13"/>
                  </a:moveTo>
                  <a:lnTo>
                    <a:pt x="11" y="13"/>
                  </a:lnTo>
                  <a:lnTo>
                    <a:pt x="13" y="14"/>
                  </a:lnTo>
                  <a:lnTo>
                    <a:pt x="16" y="14"/>
                  </a:lnTo>
                  <a:lnTo>
                    <a:pt x="18" y="13"/>
                  </a:lnTo>
                  <a:lnTo>
                    <a:pt x="20" y="12"/>
                  </a:lnTo>
                  <a:lnTo>
                    <a:pt x="25" y="7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54" y="1"/>
                  </a:lnTo>
                  <a:lnTo>
                    <a:pt x="61" y="2"/>
                  </a:lnTo>
                  <a:lnTo>
                    <a:pt x="70" y="3"/>
                  </a:lnTo>
                  <a:lnTo>
                    <a:pt x="78" y="6"/>
                  </a:lnTo>
                  <a:lnTo>
                    <a:pt x="86" y="10"/>
                  </a:lnTo>
                  <a:lnTo>
                    <a:pt x="93" y="13"/>
                  </a:lnTo>
                  <a:lnTo>
                    <a:pt x="101" y="18"/>
                  </a:lnTo>
                  <a:lnTo>
                    <a:pt x="107" y="22"/>
                  </a:lnTo>
                  <a:lnTo>
                    <a:pt x="112" y="28"/>
                  </a:lnTo>
                  <a:lnTo>
                    <a:pt x="117" y="34"/>
                  </a:lnTo>
                  <a:lnTo>
                    <a:pt x="121" y="41"/>
                  </a:lnTo>
                  <a:lnTo>
                    <a:pt x="123" y="47"/>
                  </a:lnTo>
                  <a:lnTo>
                    <a:pt x="124" y="55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2" y="68"/>
                  </a:lnTo>
                  <a:lnTo>
                    <a:pt x="120" y="75"/>
                  </a:lnTo>
                  <a:lnTo>
                    <a:pt x="116" y="80"/>
                  </a:lnTo>
                  <a:lnTo>
                    <a:pt x="110" y="86"/>
                  </a:lnTo>
                  <a:lnTo>
                    <a:pt x="104" y="91"/>
                  </a:lnTo>
                  <a:lnTo>
                    <a:pt x="97" y="96"/>
                  </a:lnTo>
                  <a:lnTo>
                    <a:pt x="90" y="100"/>
                  </a:lnTo>
                  <a:lnTo>
                    <a:pt x="81" y="103"/>
                  </a:lnTo>
                  <a:lnTo>
                    <a:pt x="73" y="106"/>
                  </a:lnTo>
                  <a:lnTo>
                    <a:pt x="64" y="107"/>
                  </a:lnTo>
                  <a:lnTo>
                    <a:pt x="56" y="108"/>
                  </a:lnTo>
                  <a:lnTo>
                    <a:pt x="47" y="107"/>
                  </a:lnTo>
                  <a:lnTo>
                    <a:pt x="40" y="106"/>
                  </a:lnTo>
                  <a:lnTo>
                    <a:pt x="32" y="103"/>
                  </a:lnTo>
                  <a:lnTo>
                    <a:pt x="25" y="100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11" y="83"/>
                  </a:lnTo>
                  <a:lnTo>
                    <a:pt x="5" y="74"/>
                  </a:lnTo>
                  <a:lnTo>
                    <a:pt x="2" y="64"/>
                  </a:lnTo>
                  <a:lnTo>
                    <a:pt x="0" y="55"/>
                  </a:lnTo>
                  <a:lnTo>
                    <a:pt x="1" y="45"/>
                  </a:lnTo>
                  <a:lnTo>
                    <a:pt x="3" y="34"/>
                  </a:lnTo>
                  <a:lnTo>
                    <a:pt x="6" y="23"/>
                  </a:lnTo>
                  <a:lnTo>
                    <a:pt x="11" y="13"/>
                  </a:lnTo>
                  <a:lnTo>
                    <a:pt x="11" y="13"/>
                  </a:lnTo>
                  <a:close/>
                  <a:moveTo>
                    <a:pt x="58" y="87"/>
                  </a:moveTo>
                  <a:lnTo>
                    <a:pt x="58" y="87"/>
                  </a:lnTo>
                  <a:lnTo>
                    <a:pt x="66" y="86"/>
                  </a:lnTo>
                  <a:lnTo>
                    <a:pt x="74" y="83"/>
                  </a:lnTo>
                  <a:lnTo>
                    <a:pt x="80" y="79"/>
                  </a:lnTo>
                  <a:lnTo>
                    <a:pt x="85" y="75"/>
                  </a:lnTo>
                  <a:lnTo>
                    <a:pt x="89" y="70"/>
                  </a:lnTo>
                  <a:lnTo>
                    <a:pt x="91" y="64"/>
                  </a:lnTo>
                  <a:lnTo>
                    <a:pt x="92" y="59"/>
                  </a:lnTo>
                  <a:lnTo>
                    <a:pt x="92" y="52"/>
                  </a:lnTo>
                  <a:lnTo>
                    <a:pt x="90" y="47"/>
                  </a:lnTo>
                  <a:lnTo>
                    <a:pt x="88" y="42"/>
                  </a:lnTo>
                  <a:lnTo>
                    <a:pt x="84" y="36"/>
                  </a:lnTo>
                  <a:lnTo>
                    <a:pt x="79" y="32"/>
                  </a:lnTo>
                  <a:lnTo>
                    <a:pt x="74" y="29"/>
                  </a:lnTo>
                  <a:lnTo>
                    <a:pt x="66" y="27"/>
                  </a:lnTo>
                  <a:lnTo>
                    <a:pt x="59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43" y="30"/>
                  </a:lnTo>
                  <a:lnTo>
                    <a:pt x="37" y="33"/>
                  </a:lnTo>
                  <a:lnTo>
                    <a:pt x="33" y="37"/>
                  </a:lnTo>
                  <a:lnTo>
                    <a:pt x="30" y="42"/>
                  </a:lnTo>
                  <a:lnTo>
                    <a:pt x="28" y="46"/>
                  </a:lnTo>
                  <a:lnTo>
                    <a:pt x="27" y="51"/>
                  </a:lnTo>
                  <a:lnTo>
                    <a:pt x="27" y="57"/>
                  </a:lnTo>
                  <a:lnTo>
                    <a:pt x="28" y="62"/>
                  </a:lnTo>
                  <a:lnTo>
                    <a:pt x="30" y="66"/>
                  </a:lnTo>
                  <a:lnTo>
                    <a:pt x="32" y="71"/>
                  </a:lnTo>
                  <a:lnTo>
                    <a:pt x="35" y="75"/>
                  </a:lnTo>
                  <a:lnTo>
                    <a:pt x="39" y="79"/>
                  </a:lnTo>
                  <a:lnTo>
                    <a:pt x="43" y="82"/>
                  </a:lnTo>
                  <a:lnTo>
                    <a:pt x="48" y="85"/>
                  </a:lnTo>
                  <a:lnTo>
                    <a:pt x="52" y="86"/>
                  </a:lnTo>
                  <a:lnTo>
                    <a:pt x="58" y="87"/>
                  </a:lnTo>
                  <a:lnTo>
                    <a:pt x="58" y="8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Freeform 168"/>
            <p:cNvSpPr>
              <a:spLocks noEditPoints="1"/>
            </p:cNvSpPr>
            <p:nvPr/>
          </p:nvSpPr>
          <p:spPr bwMode="auto">
            <a:xfrm>
              <a:off x="2105026" y="2144713"/>
              <a:ext cx="941388" cy="1106488"/>
            </a:xfrm>
            <a:custGeom>
              <a:avLst/>
              <a:gdLst/>
              <a:ahLst/>
              <a:cxnLst>
                <a:cxn ang="0">
                  <a:pos x="67" y="2002"/>
                </a:cxn>
                <a:cxn ang="0">
                  <a:pos x="421" y="1636"/>
                </a:cxn>
                <a:cxn ang="0">
                  <a:pos x="63" y="638"/>
                </a:cxn>
                <a:cxn ang="0">
                  <a:pos x="1053" y="22"/>
                </a:cxn>
                <a:cxn ang="0">
                  <a:pos x="1776" y="538"/>
                </a:cxn>
                <a:cxn ang="0">
                  <a:pos x="1375" y="898"/>
                </a:cxn>
                <a:cxn ang="0">
                  <a:pos x="826" y="761"/>
                </a:cxn>
                <a:cxn ang="0">
                  <a:pos x="290" y="959"/>
                </a:cxn>
                <a:cxn ang="0">
                  <a:pos x="765" y="1727"/>
                </a:cxn>
                <a:cxn ang="0">
                  <a:pos x="638" y="986"/>
                </a:cxn>
                <a:cxn ang="0">
                  <a:pos x="960" y="1183"/>
                </a:cxn>
                <a:cxn ang="0">
                  <a:pos x="1204" y="1031"/>
                </a:cxn>
                <a:cxn ang="0">
                  <a:pos x="1232" y="1305"/>
                </a:cxn>
                <a:cxn ang="0">
                  <a:pos x="26" y="764"/>
                </a:cxn>
                <a:cxn ang="0">
                  <a:pos x="109" y="651"/>
                </a:cxn>
                <a:cxn ang="0">
                  <a:pos x="996" y="67"/>
                </a:cxn>
                <a:cxn ang="0">
                  <a:pos x="1412" y="259"/>
                </a:cxn>
                <a:cxn ang="0">
                  <a:pos x="866" y="650"/>
                </a:cxn>
                <a:cxn ang="0">
                  <a:pos x="1693" y="433"/>
                </a:cxn>
                <a:cxn ang="0">
                  <a:pos x="919" y="332"/>
                </a:cxn>
                <a:cxn ang="0">
                  <a:pos x="204" y="642"/>
                </a:cxn>
                <a:cxn ang="0">
                  <a:pos x="942" y="387"/>
                </a:cxn>
                <a:cxn ang="0">
                  <a:pos x="419" y="563"/>
                </a:cxn>
                <a:cxn ang="0">
                  <a:pos x="1737" y="562"/>
                </a:cxn>
                <a:cxn ang="0">
                  <a:pos x="881" y="477"/>
                </a:cxn>
                <a:cxn ang="0">
                  <a:pos x="342" y="732"/>
                </a:cxn>
                <a:cxn ang="0">
                  <a:pos x="1381" y="500"/>
                </a:cxn>
                <a:cxn ang="0">
                  <a:pos x="1324" y="691"/>
                </a:cxn>
                <a:cxn ang="0">
                  <a:pos x="1201" y="668"/>
                </a:cxn>
                <a:cxn ang="0">
                  <a:pos x="1480" y="799"/>
                </a:cxn>
                <a:cxn ang="0">
                  <a:pos x="1387" y="676"/>
                </a:cxn>
                <a:cxn ang="0">
                  <a:pos x="856" y="893"/>
                </a:cxn>
                <a:cxn ang="0">
                  <a:pos x="600" y="1612"/>
                </a:cxn>
                <a:cxn ang="0">
                  <a:pos x="192" y="860"/>
                </a:cxn>
                <a:cxn ang="0">
                  <a:pos x="107" y="930"/>
                </a:cxn>
                <a:cxn ang="0">
                  <a:pos x="419" y="1514"/>
                </a:cxn>
                <a:cxn ang="0">
                  <a:pos x="155" y="872"/>
                </a:cxn>
                <a:cxn ang="0">
                  <a:pos x="714" y="917"/>
                </a:cxn>
                <a:cxn ang="0">
                  <a:pos x="954" y="1417"/>
                </a:cxn>
                <a:cxn ang="0">
                  <a:pos x="920" y="1339"/>
                </a:cxn>
                <a:cxn ang="0">
                  <a:pos x="889" y="1232"/>
                </a:cxn>
                <a:cxn ang="0">
                  <a:pos x="824" y="1188"/>
                </a:cxn>
                <a:cxn ang="0">
                  <a:pos x="813" y="1092"/>
                </a:cxn>
                <a:cxn ang="0">
                  <a:pos x="744" y="1053"/>
                </a:cxn>
                <a:cxn ang="0">
                  <a:pos x="1226" y="1052"/>
                </a:cxn>
                <a:cxn ang="0">
                  <a:pos x="1064" y="1140"/>
                </a:cxn>
                <a:cxn ang="0">
                  <a:pos x="1236" y="1093"/>
                </a:cxn>
                <a:cxn ang="0">
                  <a:pos x="1053" y="1427"/>
                </a:cxn>
                <a:cxn ang="0">
                  <a:pos x="1059" y="1288"/>
                </a:cxn>
                <a:cxn ang="0">
                  <a:pos x="1146" y="1237"/>
                </a:cxn>
                <a:cxn ang="0">
                  <a:pos x="1176" y="1487"/>
                </a:cxn>
                <a:cxn ang="0">
                  <a:pos x="1169" y="1592"/>
                </a:cxn>
                <a:cxn ang="0">
                  <a:pos x="875" y="1631"/>
                </a:cxn>
                <a:cxn ang="0">
                  <a:pos x="976" y="1609"/>
                </a:cxn>
                <a:cxn ang="0">
                  <a:pos x="1080" y="1660"/>
                </a:cxn>
                <a:cxn ang="0">
                  <a:pos x="1154" y="1732"/>
                </a:cxn>
                <a:cxn ang="0">
                  <a:pos x="389" y="1680"/>
                </a:cxn>
                <a:cxn ang="0">
                  <a:pos x="610" y="1703"/>
                </a:cxn>
                <a:cxn ang="0">
                  <a:pos x="363" y="1738"/>
                </a:cxn>
                <a:cxn ang="0">
                  <a:pos x="228" y="1794"/>
                </a:cxn>
                <a:cxn ang="0">
                  <a:pos x="690" y="2061"/>
                </a:cxn>
                <a:cxn ang="0">
                  <a:pos x="639" y="1847"/>
                </a:cxn>
              </a:cxnLst>
              <a:rect l="0" t="0" r="r" b="b"/>
              <a:pathLst>
                <a:path w="1779" h="2091">
                  <a:moveTo>
                    <a:pt x="968" y="1829"/>
                  </a:moveTo>
                  <a:lnTo>
                    <a:pt x="968" y="1829"/>
                  </a:lnTo>
                  <a:lnTo>
                    <a:pt x="974" y="1838"/>
                  </a:lnTo>
                  <a:lnTo>
                    <a:pt x="981" y="1844"/>
                  </a:lnTo>
                  <a:lnTo>
                    <a:pt x="998" y="1859"/>
                  </a:lnTo>
                  <a:lnTo>
                    <a:pt x="1015" y="1873"/>
                  </a:lnTo>
                  <a:lnTo>
                    <a:pt x="1031" y="1888"/>
                  </a:lnTo>
                  <a:lnTo>
                    <a:pt x="1038" y="1897"/>
                  </a:lnTo>
                  <a:lnTo>
                    <a:pt x="1045" y="1904"/>
                  </a:lnTo>
                  <a:lnTo>
                    <a:pt x="1051" y="1914"/>
                  </a:lnTo>
                  <a:lnTo>
                    <a:pt x="1056" y="1923"/>
                  </a:lnTo>
                  <a:lnTo>
                    <a:pt x="1060" y="1933"/>
                  </a:lnTo>
                  <a:lnTo>
                    <a:pt x="1063" y="1944"/>
                  </a:lnTo>
                  <a:lnTo>
                    <a:pt x="1064" y="1955"/>
                  </a:lnTo>
                  <a:lnTo>
                    <a:pt x="1063" y="1968"/>
                  </a:lnTo>
                  <a:lnTo>
                    <a:pt x="1063" y="1968"/>
                  </a:lnTo>
                  <a:lnTo>
                    <a:pt x="1031" y="1986"/>
                  </a:lnTo>
                  <a:lnTo>
                    <a:pt x="996" y="2002"/>
                  </a:lnTo>
                  <a:lnTo>
                    <a:pt x="962" y="2018"/>
                  </a:lnTo>
                  <a:lnTo>
                    <a:pt x="927" y="2033"/>
                  </a:lnTo>
                  <a:lnTo>
                    <a:pt x="889" y="2046"/>
                  </a:lnTo>
                  <a:lnTo>
                    <a:pt x="851" y="2058"/>
                  </a:lnTo>
                  <a:lnTo>
                    <a:pt x="810" y="2067"/>
                  </a:lnTo>
                  <a:lnTo>
                    <a:pt x="768" y="2076"/>
                  </a:lnTo>
                  <a:lnTo>
                    <a:pt x="768" y="2076"/>
                  </a:lnTo>
                  <a:lnTo>
                    <a:pt x="684" y="2083"/>
                  </a:lnTo>
                  <a:lnTo>
                    <a:pt x="642" y="2086"/>
                  </a:lnTo>
                  <a:lnTo>
                    <a:pt x="599" y="2089"/>
                  </a:lnTo>
                  <a:lnTo>
                    <a:pt x="557" y="2091"/>
                  </a:lnTo>
                  <a:lnTo>
                    <a:pt x="515" y="2091"/>
                  </a:lnTo>
                  <a:lnTo>
                    <a:pt x="473" y="2091"/>
                  </a:lnTo>
                  <a:lnTo>
                    <a:pt x="431" y="2090"/>
                  </a:lnTo>
                  <a:lnTo>
                    <a:pt x="390" y="2086"/>
                  </a:lnTo>
                  <a:lnTo>
                    <a:pt x="349" y="2083"/>
                  </a:lnTo>
                  <a:lnTo>
                    <a:pt x="309" y="2078"/>
                  </a:lnTo>
                  <a:lnTo>
                    <a:pt x="268" y="2070"/>
                  </a:lnTo>
                  <a:lnTo>
                    <a:pt x="230" y="2062"/>
                  </a:lnTo>
                  <a:lnTo>
                    <a:pt x="191" y="2051"/>
                  </a:lnTo>
                  <a:lnTo>
                    <a:pt x="153" y="2038"/>
                  </a:lnTo>
                  <a:lnTo>
                    <a:pt x="116" y="2024"/>
                  </a:lnTo>
                  <a:lnTo>
                    <a:pt x="116" y="2024"/>
                  </a:lnTo>
                  <a:lnTo>
                    <a:pt x="109" y="2023"/>
                  </a:lnTo>
                  <a:lnTo>
                    <a:pt x="101" y="2021"/>
                  </a:lnTo>
                  <a:lnTo>
                    <a:pt x="95" y="2019"/>
                  </a:lnTo>
                  <a:lnTo>
                    <a:pt x="88" y="2016"/>
                  </a:lnTo>
                  <a:lnTo>
                    <a:pt x="78" y="2009"/>
                  </a:lnTo>
                  <a:lnTo>
                    <a:pt x="67" y="2002"/>
                  </a:lnTo>
                  <a:lnTo>
                    <a:pt x="48" y="1986"/>
                  </a:lnTo>
                  <a:lnTo>
                    <a:pt x="37" y="1978"/>
                  </a:lnTo>
                  <a:lnTo>
                    <a:pt x="25" y="1973"/>
                  </a:lnTo>
                  <a:lnTo>
                    <a:pt x="25" y="1973"/>
                  </a:lnTo>
                  <a:lnTo>
                    <a:pt x="22" y="1965"/>
                  </a:lnTo>
                  <a:lnTo>
                    <a:pt x="21" y="1958"/>
                  </a:lnTo>
                  <a:lnTo>
                    <a:pt x="21" y="1952"/>
                  </a:lnTo>
                  <a:lnTo>
                    <a:pt x="22" y="1945"/>
                  </a:lnTo>
                  <a:lnTo>
                    <a:pt x="24" y="1938"/>
                  </a:lnTo>
                  <a:lnTo>
                    <a:pt x="27" y="1931"/>
                  </a:lnTo>
                  <a:lnTo>
                    <a:pt x="32" y="1926"/>
                  </a:lnTo>
                  <a:lnTo>
                    <a:pt x="37" y="1919"/>
                  </a:lnTo>
                  <a:lnTo>
                    <a:pt x="48" y="1907"/>
                  </a:lnTo>
                  <a:lnTo>
                    <a:pt x="61" y="1895"/>
                  </a:lnTo>
                  <a:lnTo>
                    <a:pt x="72" y="1883"/>
                  </a:lnTo>
                  <a:lnTo>
                    <a:pt x="84" y="1871"/>
                  </a:lnTo>
                  <a:lnTo>
                    <a:pt x="84" y="1871"/>
                  </a:lnTo>
                  <a:lnTo>
                    <a:pt x="96" y="1858"/>
                  </a:lnTo>
                  <a:lnTo>
                    <a:pt x="108" y="1846"/>
                  </a:lnTo>
                  <a:lnTo>
                    <a:pt x="122" y="1833"/>
                  </a:lnTo>
                  <a:lnTo>
                    <a:pt x="139" y="1820"/>
                  </a:lnTo>
                  <a:lnTo>
                    <a:pt x="139" y="1820"/>
                  </a:lnTo>
                  <a:lnTo>
                    <a:pt x="170" y="1799"/>
                  </a:lnTo>
                  <a:lnTo>
                    <a:pt x="205" y="1780"/>
                  </a:lnTo>
                  <a:lnTo>
                    <a:pt x="241" y="1762"/>
                  </a:lnTo>
                  <a:lnTo>
                    <a:pt x="276" y="1746"/>
                  </a:lnTo>
                  <a:lnTo>
                    <a:pt x="276" y="1746"/>
                  </a:lnTo>
                  <a:lnTo>
                    <a:pt x="284" y="1744"/>
                  </a:lnTo>
                  <a:lnTo>
                    <a:pt x="294" y="1742"/>
                  </a:lnTo>
                  <a:lnTo>
                    <a:pt x="303" y="1740"/>
                  </a:lnTo>
                  <a:lnTo>
                    <a:pt x="310" y="1736"/>
                  </a:lnTo>
                  <a:lnTo>
                    <a:pt x="310" y="1736"/>
                  </a:lnTo>
                  <a:lnTo>
                    <a:pt x="319" y="1731"/>
                  </a:lnTo>
                  <a:lnTo>
                    <a:pt x="326" y="1726"/>
                  </a:lnTo>
                  <a:lnTo>
                    <a:pt x="334" y="1721"/>
                  </a:lnTo>
                  <a:lnTo>
                    <a:pt x="338" y="1720"/>
                  </a:lnTo>
                  <a:lnTo>
                    <a:pt x="342" y="1719"/>
                  </a:lnTo>
                  <a:lnTo>
                    <a:pt x="342" y="1719"/>
                  </a:lnTo>
                  <a:lnTo>
                    <a:pt x="343" y="1711"/>
                  </a:lnTo>
                  <a:lnTo>
                    <a:pt x="345" y="1703"/>
                  </a:lnTo>
                  <a:lnTo>
                    <a:pt x="351" y="1689"/>
                  </a:lnTo>
                  <a:lnTo>
                    <a:pt x="358" y="1676"/>
                  </a:lnTo>
                  <a:lnTo>
                    <a:pt x="368" y="1666"/>
                  </a:lnTo>
                  <a:lnTo>
                    <a:pt x="379" y="1656"/>
                  </a:lnTo>
                  <a:lnTo>
                    <a:pt x="392" y="1649"/>
                  </a:lnTo>
                  <a:lnTo>
                    <a:pt x="405" y="1641"/>
                  </a:lnTo>
                  <a:lnTo>
                    <a:pt x="421" y="1636"/>
                  </a:lnTo>
                  <a:lnTo>
                    <a:pt x="421" y="1636"/>
                  </a:lnTo>
                  <a:lnTo>
                    <a:pt x="397" y="1578"/>
                  </a:lnTo>
                  <a:lnTo>
                    <a:pt x="371" y="1521"/>
                  </a:lnTo>
                  <a:lnTo>
                    <a:pt x="319" y="1407"/>
                  </a:lnTo>
                  <a:lnTo>
                    <a:pt x="263" y="1291"/>
                  </a:lnTo>
                  <a:lnTo>
                    <a:pt x="236" y="1232"/>
                  </a:lnTo>
                  <a:lnTo>
                    <a:pt x="209" y="1173"/>
                  </a:lnTo>
                  <a:lnTo>
                    <a:pt x="209" y="1173"/>
                  </a:lnTo>
                  <a:lnTo>
                    <a:pt x="197" y="1144"/>
                  </a:lnTo>
                  <a:lnTo>
                    <a:pt x="183" y="1115"/>
                  </a:lnTo>
                  <a:lnTo>
                    <a:pt x="153" y="1059"/>
                  </a:lnTo>
                  <a:lnTo>
                    <a:pt x="123" y="1002"/>
                  </a:lnTo>
                  <a:lnTo>
                    <a:pt x="94" y="944"/>
                  </a:lnTo>
                  <a:lnTo>
                    <a:pt x="94" y="944"/>
                  </a:lnTo>
                  <a:lnTo>
                    <a:pt x="83" y="920"/>
                  </a:lnTo>
                  <a:lnTo>
                    <a:pt x="72" y="897"/>
                  </a:lnTo>
                  <a:lnTo>
                    <a:pt x="61" y="873"/>
                  </a:lnTo>
                  <a:lnTo>
                    <a:pt x="54" y="863"/>
                  </a:lnTo>
                  <a:lnTo>
                    <a:pt x="48" y="853"/>
                  </a:lnTo>
                  <a:lnTo>
                    <a:pt x="48" y="853"/>
                  </a:lnTo>
                  <a:lnTo>
                    <a:pt x="44" y="848"/>
                  </a:lnTo>
                  <a:lnTo>
                    <a:pt x="40" y="841"/>
                  </a:lnTo>
                  <a:lnTo>
                    <a:pt x="40" y="841"/>
                  </a:lnTo>
                  <a:lnTo>
                    <a:pt x="35" y="835"/>
                  </a:lnTo>
                  <a:lnTo>
                    <a:pt x="29" y="828"/>
                  </a:lnTo>
                  <a:lnTo>
                    <a:pt x="22" y="822"/>
                  </a:lnTo>
                  <a:lnTo>
                    <a:pt x="18" y="817"/>
                  </a:lnTo>
                  <a:lnTo>
                    <a:pt x="18" y="817"/>
                  </a:lnTo>
                  <a:lnTo>
                    <a:pt x="16" y="810"/>
                  </a:lnTo>
                  <a:lnTo>
                    <a:pt x="14" y="802"/>
                  </a:lnTo>
                  <a:lnTo>
                    <a:pt x="8" y="780"/>
                  </a:lnTo>
                  <a:lnTo>
                    <a:pt x="8" y="780"/>
                  </a:lnTo>
                  <a:lnTo>
                    <a:pt x="5" y="766"/>
                  </a:lnTo>
                  <a:lnTo>
                    <a:pt x="2" y="754"/>
                  </a:lnTo>
                  <a:lnTo>
                    <a:pt x="0" y="742"/>
                  </a:lnTo>
                  <a:lnTo>
                    <a:pt x="0" y="730"/>
                  </a:lnTo>
                  <a:lnTo>
                    <a:pt x="1" y="717"/>
                  </a:lnTo>
                  <a:lnTo>
                    <a:pt x="3" y="705"/>
                  </a:lnTo>
                  <a:lnTo>
                    <a:pt x="7" y="692"/>
                  </a:lnTo>
                  <a:lnTo>
                    <a:pt x="12" y="678"/>
                  </a:lnTo>
                  <a:lnTo>
                    <a:pt x="12" y="678"/>
                  </a:lnTo>
                  <a:lnTo>
                    <a:pt x="20" y="671"/>
                  </a:lnTo>
                  <a:lnTo>
                    <a:pt x="27" y="665"/>
                  </a:lnTo>
                  <a:lnTo>
                    <a:pt x="34" y="657"/>
                  </a:lnTo>
                  <a:lnTo>
                    <a:pt x="40" y="650"/>
                  </a:lnTo>
                  <a:lnTo>
                    <a:pt x="40" y="650"/>
                  </a:lnTo>
                  <a:lnTo>
                    <a:pt x="63" y="638"/>
                  </a:lnTo>
                  <a:lnTo>
                    <a:pt x="87" y="629"/>
                  </a:lnTo>
                  <a:lnTo>
                    <a:pt x="111" y="622"/>
                  </a:lnTo>
                  <a:lnTo>
                    <a:pt x="136" y="615"/>
                  </a:lnTo>
                  <a:lnTo>
                    <a:pt x="136" y="615"/>
                  </a:lnTo>
                  <a:lnTo>
                    <a:pt x="144" y="617"/>
                  </a:lnTo>
                  <a:lnTo>
                    <a:pt x="153" y="618"/>
                  </a:lnTo>
                  <a:lnTo>
                    <a:pt x="160" y="620"/>
                  </a:lnTo>
                  <a:lnTo>
                    <a:pt x="168" y="623"/>
                  </a:lnTo>
                  <a:lnTo>
                    <a:pt x="168" y="623"/>
                  </a:lnTo>
                  <a:lnTo>
                    <a:pt x="192" y="607"/>
                  </a:lnTo>
                  <a:lnTo>
                    <a:pt x="217" y="592"/>
                  </a:lnTo>
                  <a:lnTo>
                    <a:pt x="242" y="579"/>
                  </a:lnTo>
                  <a:lnTo>
                    <a:pt x="265" y="566"/>
                  </a:lnTo>
                  <a:lnTo>
                    <a:pt x="291" y="554"/>
                  </a:lnTo>
                  <a:lnTo>
                    <a:pt x="317" y="542"/>
                  </a:lnTo>
                  <a:lnTo>
                    <a:pt x="372" y="519"/>
                  </a:lnTo>
                  <a:lnTo>
                    <a:pt x="372" y="519"/>
                  </a:lnTo>
                  <a:lnTo>
                    <a:pt x="406" y="502"/>
                  </a:lnTo>
                  <a:lnTo>
                    <a:pt x="441" y="485"/>
                  </a:lnTo>
                  <a:lnTo>
                    <a:pt x="511" y="453"/>
                  </a:lnTo>
                  <a:lnTo>
                    <a:pt x="583" y="420"/>
                  </a:lnTo>
                  <a:lnTo>
                    <a:pt x="655" y="389"/>
                  </a:lnTo>
                  <a:lnTo>
                    <a:pt x="726" y="358"/>
                  </a:lnTo>
                  <a:lnTo>
                    <a:pt x="761" y="341"/>
                  </a:lnTo>
                  <a:lnTo>
                    <a:pt x="796" y="325"/>
                  </a:lnTo>
                  <a:lnTo>
                    <a:pt x="829" y="308"/>
                  </a:lnTo>
                  <a:lnTo>
                    <a:pt x="864" y="290"/>
                  </a:lnTo>
                  <a:lnTo>
                    <a:pt x="896" y="270"/>
                  </a:lnTo>
                  <a:lnTo>
                    <a:pt x="928" y="251"/>
                  </a:lnTo>
                  <a:lnTo>
                    <a:pt x="928" y="251"/>
                  </a:lnTo>
                  <a:lnTo>
                    <a:pt x="928" y="230"/>
                  </a:lnTo>
                  <a:lnTo>
                    <a:pt x="926" y="207"/>
                  </a:lnTo>
                  <a:lnTo>
                    <a:pt x="924" y="161"/>
                  </a:lnTo>
                  <a:lnTo>
                    <a:pt x="923" y="139"/>
                  </a:lnTo>
                  <a:lnTo>
                    <a:pt x="924" y="117"/>
                  </a:lnTo>
                  <a:lnTo>
                    <a:pt x="926" y="97"/>
                  </a:lnTo>
                  <a:lnTo>
                    <a:pt x="928" y="87"/>
                  </a:lnTo>
                  <a:lnTo>
                    <a:pt x="930" y="79"/>
                  </a:lnTo>
                  <a:lnTo>
                    <a:pt x="930" y="79"/>
                  </a:lnTo>
                  <a:lnTo>
                    <a:pt x="938" y="72"/>
                  </a:lnTo>
                  <a:lnTo>
                    <a:pt x="946" y="66"/>
                  </a:lnTo>
                  <a:lnTo>
                    <a:pt x="955" y="60"/>
                  </a:lnTo>
                  <a:lnTo>
                    <a:pt x="964" y="54"/>
                  </a:lnTo>
                  <a:lnTo>
                    <a:pt x="985" y="45"/>
                  </a:lnTo>
                  <a:lnTo>
                    <a:pt x="1007" y="36"/>
                  </a:lnTo>
                  <a:lnTo>
                    <a:pt x="1031" y="29"/>
                  </a:lnTo>
                  <a:lnTo>
                    <a:pt x="1053" y="22"/>
                  </a:lnTo>
                  <a:lnTo>
                    <a:pt x="1095" y="10"/>
                  </a:lnTo>
                  <a:lnTo>
                    <a:pt x="1095" y="10"/>
                  </a:lnTo>
                  <a:lnTo>
                    <a:pt x="1111" y="6"/>
                  </a:lnTo>
                  <a:lnTo>
                    <a:pt x="1126" y="3"/>
                  </a:lnTo>
                  <a:lnTo>
                    <a:pt x="1141" y="1"/>
                  </a:lnTo>
                  <a:lnTo>
                    <a:pt x="1155" y="0"/>
                  </a:lnTo>
                  <a:lnTo>
                    <a:pt x="1170" y="2"/>
                  </a:lnTo>
                  <a:lnTo>
                    <a:pt x="1184" y="4"/>
                  </a:lnTo>
                  <a:lnTo>
                    <a:pt x="1199" y="9"/>
                  </a:lnTo>
                  <a:lnTo>
                    <a:pt x="1213" y="17"/>
                  </a:lnTo>
                  <a:lnTo>
                    <a:pt x="1213" y="17"/>
                  </a:lnTo>
                  <a:lnTo>
                    <a:pt x="1233" y="40"/>
                  </a:lnTo>
                  <a:lnTo>
                    <a:pt x="1252" y="65"/>
                  </a:lnTo>
                  <a:lnTo>
                    <a:pt x="1290" y="114"/>
                  </a:lnTo>
                  <a:lnTo>
                    <a:pt x="1325" y="166"/>
                  </a:lnTo>
                  <a:lnTo>
                    <a:pt x="1360" y="217"/>
                  </a:lnTo>
                  <a:lnTo>
                    <a:pt x="1360" y="217"/>
                  </a:lnTo>
                  <a:lnTo>
                    <a:pt x="1383" y="224"/>
                  </a:lnTo>
                  <a:lnTo>
                    <a:pt x="1405" y="232"/>
                  </a:lnTo>
                  <a:lnTo>
                    <a:pt x="1451" y="244"/>
                  </a:lnTo>
                  <a:lnTo>
                    <a:pt x="1474" y="249"/>
                  </a:lnTo>
                  <a:lnTo>
                    <a:pt x="1496" y="256"/>
                  </a:lnTo>
                  <a:lnTo>
                    <a:pt x="1519" y="262"/>
                  </a:lnTo>
                  <a:lnTo>
                    <a:pt x="1540" y="270"/>
                  </a:lnTo>
                  <a:lnTo>
                    <a:pt x="1540" y="270"/>
                  </a:lnTo>
                  <a:lnTo>
                    <a:pt x="1545" y="273"/>
                  </a:lnTo>
                  <a:lnTo>
                    <a:pt x="1549" y="276"/>
                  </a:lnTo>
                  <a:lnTo>
                    <a:pt x="1557" y="282"/>
                  </a:lnTo>
                  <a:lnTo>
                    <a:pt x="1566" y="290"/>
                  </a:lnTo>
                  <a:lnTo>
                    <a:pt x="1575" y="295"/>
                  </a:lnTo>
                  <a:lnTo>
                    <a:pt x="1575" y="295"/>
                  </a:lnTo>
                  <a:lnTo>
                    <a:pt x="1590" y="303"/>
                  </a:lnTo>
                  <a:lnTo>
                    <a:pt x="1604" y="310"/>
                  </a:lnTo>
                  <a:lnTo>
                    <a:pt x="1631" y="327"/>
                  </a:lnTo>
                  <a:lnTo>
                    <a:pt x="1658" y="347"/>
                  </a:lnTo>
                  <a:lnTo>
                    <a:pt x="1684" y="367"/>
                  </a:lnTo>
                  <a:lnTo>
                    <a:pt x="1710" y="388"/>
                  </a:lnTo>
                  <a:lnTo>
                    <a:pt x="1733" y="411"/>
                  </a:lnTo>
                  <a:lnTo>
                    <a:pt x="1779" y="455"/>
                  </a:lnTo>
                  <a:lnTo>
                    <a:pt x="1779" y="455"/>
                  </a:lnTo>
                  <a:lnTo>
                    <a:pt x="1777" y="463"/>
                  </a:lnTo>
                  <a:lnTo>
                    <a:pt x="1776" y="473"/>
                  </a:lnTo>
                  <a:lnTo>
                    <a:pt x="1778" y="494"/>
                  </a:lnTo>
                  <a:lnTo>
                    <a:pt x="1778" y="505"/>
                  </a:lnTo>
                  <a:lnTo>
                    <a:pt x="1779" y="517"/>
                  </a:lnTo>
                  <a:lnTo>
                    <a:pt x="1778" y="527"/>
                  </a:lnTo>
                  <a:lnTo>
                    <a:pt x="1776" y="538"/>
                  </a:lnTo>
                  <a:lnTo>
                    <a:pt x="1776" y="538"/>
                  </a:lnTo>
                  <a:lnTo>
                    <a:pt x="1774" y="547"/>
                  </a:lnTo>
                  <a:lnTo>
                    <a:pt x="1771" y="555"/>
                  </a:lnTo>
                  <a:lnTo>
                    <a:pt x="1762" y="571"/>
                  </a:lnTo>
                  <a:lnTo>
                    <a:pt x="1751" y="587"/>
                  </a:lnTo>
                  <a:lnTo>
                    <a:pt x="1740" y="603"/>
                  </a:lnTo>
                  <a:lnTo>
                    <a:pt x="1727" y="617"/>
                  </a:lnTo>
                  <a:lnTo>
                    <a:pt x="1713" y="632"/>
                  </a:lnTo>
                  <a:lnTo>
                    <a:pt x="1685" y="661"/>
                  </a:lnTo>
                  <a:lnTo>
                    <a:pt x="1685" y="661"/>
                  </a:lnTo>
                  <a:lnTo>
                    <a:pt x="1671" y="676"/>
                  </a:lnTo>
                  <a:lnTo>
                    <a:pt x="1658" y="689"/>
                  </a:lnTo>
                  <a:lnTo>
                    <a:pt x="1644" y="701"/>
                  </a:lnTo>
                  <a:lnTo>
                    <a:pt x="1631" y="712"/>
                  </a:lnTo>
                  <a:lnTo>
                    <a:pt x="1617" y="722"/>
                  </a:lnTo>
                  <a:lnTo>
                    <a:pt x="1602" y="732"/>
                  </a:lnTo>
                  <a:lnTo>
                    <a:pt x="1569" y="752"/>
                  </a:lnTo>
                  <a:lnTo>
                    <a:pt x="1569" y="752"/>
                  </a:lnTo>
                  <a:lnTo>
                    <a:pt x="1554" y="763"/>
                  </a:lnTo>
                  <a:lnTo>
                    <a:pt x="1539" y="773"/>
                  </a:lnTo>
                  <a:lnTo>
                    <a:pt x="1531" y="777"/>
                  </a:lnTo>
                  <a:lnTo>
                    <a:pt x="1522" y="781"/>
                  </a:lnTo>
                  <a:lnTo>
                    <a:pt x="1514" y="784"/>
                  </a:lnTo>
                  <a:lnTo>
                    <a:pt x="1503" y="787"/>
                  </a:lnTo>
                  <a:lnTo>
                    <a:pt x="1503" y="787"/>
                  </a:lnTo>
                  <a:lnTo>
                    <a:pt x="1504" y="797"/>
                  </a:lnTo>
                  <a:lnTo>
                    <a:pt x="1504" y="806"/>
                  </a:lnTo>
                  <a:lnTo>
                    <a:pt x="1503" y="813"/>
                  </a:lnTo>
                  <a:lnTo>
                    <a:pt x="1500" y="821"/>
                  </a:lnTo>
                  <a:lnTo>
                    <a:pt x="1496" y="826"/>
                  </a:lnTo>
                  <a:lnTo>
                    <a:pt x="1492" y="830"/>
                  </a:lnTo>
                  <a:lnTo>
                    <a:pt x="1487" y="834"/>
                  </a:lnTo>
                  <a:lnTo>
                    <a:pt x="1481" y="836"/>
                  </a:lnTo>
                  <a:lnTo>
                    <a:pt x="1475" y="838"/>
                  </a:lnTo>
                  <a:lnTo>
                    <a:pt x="1468" y="839"/>
                  </a:lnTo>
                  <a:lnTo>
                    <a:pt x="1460" y="839"/>
                  </a:lnTo>
                  <a:lnTo>
                    <a:pt x="1451" y="839"/>
                  </a:lnTo>
                  <a:lnTo>
                    <a:pt x="1435" y="836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1" y="840"/>
                  </a:lnTo>
                  <a:lnTo>
                    <a:pt x="1404" y="850"/>
                  </a:lnTo>
                  <a:lnTo>
                    <a:pt x="1395" y="871"/>
                  </a:lnTo>
                  <a:lnTo>
                    <a:pt x="1389" y="881"/>
                  </a:lnTo>
                  <a:lnTo>
                    <a:pt x="1383" y="890"/>
                  </a:lnTo>
                  <a:lnTo>
                    <a:pt x="1380" y="895"/>
                  </a:lnTo>
                  <a:lnTo>
                    <a:pt x="1375" y="898"/>
                  </a:lnTo>
                  <a:lnTo>
                    <a:pt x="1371" y="900"/>
                  </a:lnTo>
                  <a:lnTo>
                    <a:pt x="1366" y="902"/>
                  </a:lnTo>
                  <a:lnTo>
                    <a:pt x="1366" y="902"/>
                  </a:lnTo>
                  <a:lnTo>
                    <a:pt x="1355" y="904"/>
                  </a:lnTo>
                  <a:lnTo>
                    <a:pt x="1345" y="904"/>
                  </a:lnTo>
                  <a:lnTo>
                    <a:pt x="1336" y="902"/>
                  </a:lnTo>
                  <a:lnTo>
                    <a:pt x="1325" y="899"/>
                  </a:lnTo>
                  <a:lnTo>
                    <a:pt x="1305" y="890"/>
                  </a:lnTo>
                  <a:lnTo>
                    <a:pt x="1295" y="886"/>
                  </a:lnTo>
                  <a:lnTo>
                    <a:pt x="1284" y="883"/>
                  </a:lnTo>
                  <a:lnTo>
                    <a:pt x="1284" y="883"/>
                  </a:lnTo>
                  <a:lnTo>
                    <a:pt x="1272" y="884"/>
                  </a:lnTo>
                  <a:lnTo>
                    <a:pt x="1258" y="887"/>
                  </a:lnTo>
                  <a:lnTo>
                    <a:pt x="1245" y="892"/>
                  </a:lnTo>
                  <a:lnTo>
                    <a:pt x="1231" y="897"/>
                  </a:lnTo>
                  <a:lnTo>
                    <a:pt x="1204" y="908"/>
                  </a:lnTo>
                  <a:lnTo>
                    <a:pt x="1190" y="913"/>
                  </a:lnTo>
                  <a:lnTo>
                    <a:pt x="1176" y="917"/>
                  </a:lnTo>
                  <a:lnTo>
                    <a:pt x="1176" y="917"/>
                  </a:lnTo>
                  <a:lnTo>
                    <a:pt x="1171" y="919"/>
                  </a:lnTo>
                  <a:lnTo>
                    <a:pt x="1171" y="919"/>
                  </a:lnTo>
                  <a:lnTo>
                    <a:pt x="1142" y="921"/>
                  </a:lnTo>
                  <a:lnTo>
                    <a:pt x="1111" y="924"/>
                  </a:lnTo>
                  <a:lnTo>
                    <a:pt x="1045" y="929"/>
                  </a:lnTo>
                  <a:lnTo>
                    <a:pt x="1009" y="931"/>
                  </a:lnTo>
                  <a:lnTo>
                    <a:pt x="975" y="933"/>
                  </a:lnTo>
                  <a:lnTo>
                    <a:pt x="939" y="934"/>
                  </a:lnTo>
                  <a:lnTo>
                    <a:pt x="903" y="934"/>
                  </a:lnTo>
                  <a:lnTo>
                    <a:pt x="903" y="934"/>
                  </a:lnTo>
                  <a:lnTo>
                    <a:pt x="896" y="930"/>
                  </a:lnTo>
                  <a:lnTo>
                    <a:pt x="886" y="927"/>
                  </a:lnTo>
                  <a:lnTo>
                    <a:pt x="866" y="923"/>
                  </a:lnTo>
                  <a:lnTo>
                    <a:pt x="856" y="920"/>
                  </a:lnTo>
                  <a:lnTo>
                    <a:pt x="847" y="917"/>
                  </a:lnTo>
                  <a:lnTo>
                    <a:pt x="839" y="913"/>
                  </a:lnTo>
                  <a:lnTo>
                    <a:pt x="835" y="911"/>
                  </a:lnTo>
                  <a:lnTo>
                    <a:pt x="832" y="908"/>
                  </a:lnTo>
                  <a:lnTo>
                    <a:pt x="832" y="908"/>
                  </a:lnTo>
                  <a:lnTo>
                    <a:pt x="830" y="892"/>
                  </a:lnTo>
                  <a:lnTo>
                    <a:pt x="832" y="885"/>
                  </a:lnTo>
                  <a:lnTo>
                    <a:pt x="835" y="878"/>
                  </a:lnTo>
                  <a:lnTo>
                    <a:pt x="835" y="878"/>
                  </a:lnTo>
                  <a:lnTo>
                    <a:pt x="829" y="855"/>
                  </a:lnTo>
                  <a:lnTo>
                    <a:pt x="827" y="832"/>
                  </a:lnTo>
                  <a:lnTo>
                    <a:pt x="825" y="808"/>
                  </a:lnTo>
                  <a:lnTo>
                    <a:pt x="825" y="784"/>
                  </a:lnTo>
                  <a:lnTo>
                    <a:pt x="826" y="761"/>
                  </a:lnTo>
                  <a:lnTo>
                    <a:pt x="828" y="737"/>
                  </a:lnTo>
                  <a:lnTo>
                    <a:pt x="832" y="715"/>
                  </a:lnTo>
                  <a:lnTo>
                    <a:pt x="835" y="691"/>
                  </a:lnTo>
                  <a:lnTo>
                    <a:pt x="839" y="669"/>
                  </a:lnTo>
                  <a:lnTo>
                    <a:pt x="844" y="646"/>
                  </a:lnTo>
                  <a:lnTo>
                    <a:pt x="856" y="602"/>
                  </a:lnTo>
                  <a:lnTo>
                    <a:pt x="870" y="561"/>
                  </a:lnTo>
                  <a:lnTo>
                    <a:pt x="884" y="521"/>
                  </a:lnTo>
                  <a:lnTo>
                    <a:pt x="884" y="521"/>
                  </a:lnTo>
                  <a:lnTo>
                    <a:pt x="879" y="521"/>
                  </a:lnTo>
                  <a:lnTo>
                    <a:pt x="873" y="523"/>
                  </a:lnTo>
                  <a:lnTo>
                    <a:pt x="867" y="525"/>
                  </a:lnTo>
                  <a:lnTo>
                    <a:pt x="862" y="527"/>
                  </a:lnTo>
                  <a:lnTo>
                    <a:pt x="850" y="535"/>
                  </a:lnTo>
                  <a:lnTo>
                    <a:pt x="841" y="544"/>
                  </a:lnTo>
                  <a:lnTo>
                    <a:pt x="841" y="544"/>
                  </a:lnTo>
                  <a:lnTo>
                    <a:pt x="821" y="550"/>
                  </a:lnTo>
                  <a:lnTo>
                    <a:pt x="798" y="557"/>
                  </a:lnTo>
                  <a:lnTo>
                    <a:pt x="777" y="564"/>
                  </a:lnTo>
                  <a:lnTo>
                    <a:pt x="756" y="570"/>
                  </a:lnTo>
                  <a:lnTo>
                    <a:pt x="756" y="570"/>
                  </a:lnTo>
                  <a:lnTo>
                    <a:pt x="727" y="582"/>
                  </a:lnTo>
                  <a:lnTo>
                    <a:pt x="696" y="594"/>
                  </a:lnTo>
                  <a:lnTo>
                    <a:pt x="635" y="620"/>
                  </a:lnTo>
                  <a:lnTo>
                    <a:pt x="572" y="647"/>
                  </a:lnTo>
                  <a:lnTo>
                    <a:pt x="512" y="676"/>
                  </a:lnTo>
                  <a:lnTo>
                    <a:pt x="512" y="676"/>
                  </a:lnTo>
                  <a:lnTo>
                    <a:pt x="485" y="688"/>
                  </a:lnTo>
                  <a:lnTo>
                    <a:pt x="458" y="700"/>
                  </a:lnTo>
                  <a:lnTo>
                    <a:pt x="430" y="711"/>
                  </a:lnTo>
                  <a:lnTo>
                    <a:pt x="404" y="723"/>
                  </a:lnTo>
                  <a:lnTo>
                    <a:pt x="404" y="723"/>
                  </a:lnTo>
                  <a:lnTo>
                    <a:pt x="375" y="737"/>
                  </a:lnTo>
                  <a:lnTo>
                    <a:pt x="348" y="752"/>
                  </a:lnTo>
                  <a:lnTo>
                    <a:pt x="321" y="768"/>
                  </a:lnTo>
                  <a:lnTo>
                    <a:pt x="293" y="784"/>
                  </a:lnTo>
                  <a:lnTo>
                    <a:pt x="293" y="784"/>
                  </a:lnTo>
                  <a:lnTo>
                    <a:pt x="278" y="794"/>
                  </a:lnTo>
                  <a:lnTo>
                    <a:pt x="265" y="804"/>
                  </a:lnTo>
                  <a:lnTo>
                    <a:pt x="253" y="815"/>
                  </a:lnTo>
                  <a:lnTo>
                    <a:pt x="242" y="828"/>
                  </a:lnTo>
                  <a:lnTo>
                    <a:pt x="242" y="828"/>
                  </a:lnTo>
                  <a:lnTo>
                    <a:pt x="248" y="852"/>
                  </a:lnTo>
                  <a:lnTo>
                    <a:pt x="254" y="873"/>
                  </a:lnTo>
                  <a:lnTo>
                    <a:pt x="263" y="896"/>
                  </a:lnTo>
                  <a:lnTo>
                    <a:pt x="271" y="917"/>
                  </a:lnTo>
                  <a:lnTo>
                    <a:pt x="290" y="959"/>
                  </a:lnTo>
                  <a:lnTo>
                    <a:pt x="309" y="1000"/>
                  </a:lnTo>
                  <a:lnTo>
                    <a:pt x="351" y="1082"/>
                  </a:lnTo>
                  <a:lnTo>
                    <a:pt x="371" y="1124"/>
                  </a:lnTo>
                  <a:lnTo>
                    <a:pt x="389" y="1166"/>
                  </a:lnTo>
                  <a:lnTo>
                    <a:pt x="389" y="1166"/>
                  </a:lnTo>
                  <a:lnTo>
                    <a:pt x="404" y="1197"/>
                  </a:lnTo>
                  <a:lnTo>
                    <a:pt x="419" y="1228"/>
                  </a:lnTo>
                  <a:lnTo>
                    <a:pt x="434" y="1260"/>
                  </a:lnTo>
                  <a:lnTo>
                    <a:pt x="450" y="1291"/>
                  </a:lnTo>
                  <a:lnTo>
                    <a:pt x="450" y="1291"/>
                  </a:lnTo>
                  <a:lnTo>
                    <a:pt x="457" y="1301"/>
                  </a:lnTo>
                  <a:lnTo>
                    <a:pt x="462" y="1309"/>
                  </a:lnTo>
                  <a:lnTo>
                    <a:pt x="469" y="1319"/>
                  </a:lnTo>
                  <a:lnTo>
                    <a:pt x="475" y="1328"/>
                  </a:lnTo>
                  <a:lnTo>
                    <a:pt x="475" y="1328"/>
                  </a:lnTo>
                  <a:lnTo>
                    <a:pt x="488" y="1350"/>
                  </a:lnTo>
                  <a:lnTo>
                    <a:pt x="499" y="1371"/>
                  </a:lnTo>
                  <a:lnTo>
                    <a:pt x="521" y="1415"/>
                  </a:lnTo>
                  <a:lnTo>
                    <a:pt x="544" y="1458"/>
                  </a:lnTo>
                  <a:lnTo>
                    <a:pt x="555" y="1479"/>
                  </a:lnTo>
                  <a:lnTo>
                    <a:pt x="569" y="1500"/>
                  </a:lnTo>
                  <a:lnTo>
                    <a:pt x="569" y="1500"/>
                  </a:lnTo>
                  <a:lnTo>
                    <a:pt x="578" y="1516"/>
                  </a:lnTo>
                  <a:lnTo>
                    <a:pt x="586" y="1532"/>
                  </a:lnTo>
                  <a:lnTo>
                    <a:pt x="604" y="1564"/>
                  </a:lnTo>
                  <a:lnTo>
                    <a:pt x="604" y="1564"/>
                  </a:lnTo>
                  <a:lnTo>
                    <a:pt x="610" y="1575"/>
                  </a:lnTo>
                  <a:lnTo>
                    <a:pt x="618" y="1585"/>
                  </a:lnTo>
                  <a:lnTo>
                    <a:pt x="622" y="1591"/>
                  </a:lnTo>
                  <a:lnTo>
                    <a:pt x="624" y="1597"/>
                  </a:lnTo>
                  <a:lnTo>
                    <a:pt x="625" y="1604"/>
                  </a:lnTo>
                  <a:lnTo>
                    <a:pt x="625" y="1611"/>
                  </a:lnTo>
                  <a:lnTo>
                    <a:pt x="625" y="1611"/>
                  </a:lnTo>
                  <a:lnTo>
                    <a:pt x="636" y="1619"/>
                  </a:lnTo>
                  <a:lnTo>
                    <a:pt x="647" y="1626"/>
                  </a:lnTo>
                  <a:lnTo>
                    <a:pt x="670" y="1638"/>
                  </a:lnTo>
                  <a:lnTo>
                    <a:pt x="692" y="1650"/>
                  </a:lnTo>
                  <a:lnTo>
                    <a:pt x="714" y="1660"/>
                  </a:lnTo>
                  <a:lnTo>
                    <a:pt x="724" y="1667"/>
                  </a:lnTo>
                  <a:lnTo>
                    <a:pt x="733" y="1672"/>
                  </a:lnTo>
                  <a:lnTo>
                    <a:pt x="742" y="1680"/>
                  </a:lnTo>
                  <a:lnTo>
                    <a:pt x="749" y="1687"/>
                  </a:lnTo>
                  <a:lnTo>
                    <a:pt x="756" y="1696"/>
                  </a:lnTo>
                  <a:lnTo>
                    <a:pt x="761" y="1704"/>
                  </a:lnTo>
                  <a:lnTo>
                    <a:pt x="764" y="1715"/>
                  </a:lnTo>
                  <a:lnTo>
                    <a:pt x="765" y="1727"/>
                  </a:lnTo>
                  <a:lnTo>
                    <a:pt x="765" y="1727"/>
                  </a:lnTo>
                  <a:lnTo>
                    <a:pt x="778" y="1734"/>
                  </a:lnTo>
                  <a:lnTo>
                    <a:pt x="791" y="1741"/>
                  </a:lnTo>
                  <a:lnTo>
                    <a:pt x="804" y="1746"/>
                  </a:lnTo>
                  <a:lnTo>
                    <a:pt x="817" y="1751"/>
                  </a:lnTo>
                  <a:lnTo>
                    <a:pt x="843" y="1759"/>
                  </a:lnTo>
                  <a:lnTo>
                    <a:pt x="871" y="1766"/>
                  </a:lnTo>
                  <a:lnTo>
                    <a:pt x="871" y="1766"/>
                  </a:lnTo>
                  <a:lnTo>
                    <a:pt x="864" y="1718"/>
                  </a:lnTo>
                  <a:lnTo>
                    <a:pt x="856" y="1672"/>
                  </a:lnTo>
                  <a:lnTo>
                    <a:pt x="842" y="1584"/>
                  </a:lnTo>
                  <a:lnTo>
                    <a:pt x="836" y="1540"/>
                  </a:lnTo>
                  <a:lnTo>
                    <a:pt x="828" y="1496"/>
                  </a:lnTo>
                  <a:lnTo>
                    <a:pt x="820" y="1452"/>
                  </a:lnTo>
                  <a:lnTo>
                    <a:pt x="810" y="1404"/>
                  </a:lnTo>
                  <a:lnTo>
                    <a:pt x="810" y="1404"/>
                  </a:lnTo>
                  <a:lnTo>
                    <a:pt x="810" y="1401"/>
                  </a:lnTo>
                  <a:lnTo>
                    <a:pt x="811" y="1398"/>
                  </a:lnTo>
                  <a:lnTo>
                    <a:pt x="814" y="1394"/>
                  </a:lnTo>
                  <a:lnTo>
                    <a:pt x="819" y="1392"/>
                  </a:lnTo>
                  <a:lnTo>
                    <a:pt x="821" y="1389"/>
                  </a:lnTo>
                  <a:lnTo>
                    <a:pt x="822" y="1387"/>
                  </a:lnTo>
                  <a:lnTo>
                    <a:pt x="822" y="1387"/>
                  </a:lnTo>
                  <a:lnTo>
                    <a:pt x="808" y="1364"/>
                  </a:lnTo>
                  <a:lnTo>
                    <a:pt x="794" y="1338"/>
                  </a:lnTo>
                  <a:lnTo>
                    <a:pt x="779" y="1310"/>
                  </a:lnTo>
                  <a:lnTo>
                    <a:pt x="765" y="1281"/>
                  </a:lnTo>
                  <a:lnTo>
                    <a:pt x="736" y="1221"/>
                  </a:lnTo>
                  <a:lnTo>
                    <a:pt x="708" y="1161"/>
                  </a:lnTo>
                  <a:lnTo>
                    <a:pt x="708" y="1161"/>
                  </a:lnTo>
                  <a:lnTo>
                    <a:pt x="702" y="1148"/>
                  </a:lnTo>
                  <a:lnTo>
                    <a:pt x="696" y="1136"/>
                  </a:lnTo>
                  <a:lnTo>
                    <a:pt x="689" y="1124"/>
                  </a:lnTo>
                  <a:lnTo>
                    <a:pt x="684" y="1112"/>
                  </a:lnTo>
                  <a:lnTo>
                    <a:pt x="684" y="1112"/>
                  </a:lnTo>
                  <a:lnTo>
                    <a:pt x="682" y="1099"/>
                  </a:lnTo>
                  <a:lnTo>
                    <a:pt x="678" y="1085"/>
                  </a:lnTo>
                  <a:lnTo>
                    <a:pt x="675" y="1070"/>
                  </a:lnTo>
                  <a:lnTo>
                    <a:pt x="673" y="1063"/>
                  </a:lnTo>
                  <a:lnTo>
                    <a:pt x="670" y="1055"/>
                  </a:lnTo>
                  <a:lnTo>
                    <a:pt x="670" y="1055"/>
                  </a:lnTo>
                  <a:lnTo>
                    <a:pt x="662" y="1040"/>
                  </a:lnTo>
                  <a:lnTo>
                    <a:pt x="658" y="1034"/>
                  </a:lnTo>
                  <a:lnTo>
                    <a:pt x="655" y="1025"/>
                  </a:lnTo>
                  <a:lnTo>
                    <a:pt x="655" y="1025"/>
                  </a:lnTo>
                  <a:lnTo>
                    <a:pt x="648" y="1011"/>
                  </a:lnTo>
                  <a:lnTo>
                    <a:pt x="641" y="995"/>
                  </a:lnTo>
                  <a:lnTo>
                    <a:pt x="638" y="986"/>
                  </a:lnTo>
                  <a:lnTo>
                    <a:pt x="635" y="977"/>
                  </a:lnTo>
                  <a:lnTo>
                    <a:pt x="632" y="969"/>
                  </a:lnTo>
                  <a:lnTo>
                    <a:pt x="632" y="961"/>
                  </a:lnTo>
                  <a:lnTo>
                    <a:pt x="632" y="961"/>
                  </a:lnTo>
                  <a:lnTo>
                    <a:pt x="633" y="956"/>
                  </a:lnTo>
                  <a:lnTo>
                    <a:pt x="637" y="949"/>
                  </a:lnTo>
                  <a:lnTo>
                    <a:pt x="641" y="943"/>
                  </a:lnTo>
                  <a:lnTo>
                    <a:pt x="646" y="938"/>
                  </a:lnTo>
                  <a:lnTo>
                    <a:pt x="652" y="931"/>
                  </a:lnTo>
                  <a:lnTo>
                    <a:pt x="659" y="925"/>
                  </a:lnTo>
                  <a:lnTo>
                    <a:pt x="674" y="914"/>
                  </a:lnTo>
                  <a:lnTo>
                    <a:pt x="692" y="905"/>
                  </a:lnTo>
                  <a:lnTo>
                    <a:pt x="710" y="899"/>
                  </a:lnTo>
                  <a:lnTo>
                    <a:pt x="718" y="897"/>
                  </a:lnTo>
                  <a:lnTo>
                    <a:pt x="727" y="895"/>
                  </a:lnTo>
                  <a:lnTo>
                    <a:pt x="734" y="895"/>
                  </a:lnTo>
                  <a:lnTo>
                    <a:pt x="741" y="895"/>
                  </a:lnTo>
                  <a:lnTo>
                    <a:pt x="741" y="895"/>
                  </a:lnTo>
                  <a:lnTo>
                    <a:pt x="745" y="900"/>
                  </a:lnTo>
                  <a:lnTo>
                    <a:pt x="748" y="905"/>
                  </a:lnTo>
                  <a:lnTo>
                    <a:pt x="748" y="910"/>
                  </a:lnTo>
                  <a:lnTo>
                    <a:pt x="748" y="913"/>
                  </a:lnTo>
                  <a:lnTo>
                    <a:pt x="748" y="916"/>
                  </a:lnTo>
                  <a:lnTo>
                    <a:pt x="746" y="919"/>
                  </a:lnTo>
                  <a:lnTo>
                    <a:pt x="746" y="919"/>
                  </a:lnTo>
                  <a:lnTo>
                    <a:pt x="774" y="973"/>
                  </a:lnTo>
                  <a:lnTo>
                    <a:pt x="802" y="1027"/>
                  </a:lnTo>
                  <a:lnTo>
                    <a:pt x="828" y="1082"/>
                  </a:lnTo>
                  <a:lnTo>
                    <a:pt x="856" y="1137"/>
                  </a:lnTo>
                  <a:lnTo>
                    <a:pt x="856" y="1137"/>
                  </a:lnTo>
                  <a:lnTo>
                    <a:pt x="878" y="1174"/>
                  </a:lnTo>
                  <a:lnTo>
                    <a:pt x="900" y="1214"/>
                  </a:lnTo>
                  <a:lnTo>
                    <a:pt x="920" y="1254"/>
                  </a:lnTo>
                  <a:lnTo>
                    <a:pt x="940" y="1296"/>
                  </a:lnTo>
                  <a:lnTo>
                    <a:pt x="940" y="1296"/>
                  </a:lnTo>
                  <a:lnTo>
                    <a:pt x="945" y="1309"/>
                  </a:lnTo>
                  <a:lnTo>
                    <a:pt x="951" y="1324"/>
                  </a:lnTo>
                  <a:lnTo>
                    <a:pt x="955" y="1329"/>
                  </a:lnTo>
                  <a:lnTo>
                    <a:pt x="960" y="1335"/>
                  </a:lnTo>
                  <a:lnTo>
                    <a:pt x="965" y="1339"/>
                  </a:lnTo>
                  <a:lnTo>
                    <a:pt x="972" y="1340"/>
                  </a:lnTo>
                  <a:lnTo>
                    <a:pt x="972" y="1340"/>
                  </a:lnTo>
                  <a:lnTo>
                    <a:pt x="970" y="1314"/>
                  </a:lnTo>
                  <a:lnTo>
                    <a:pt x="969" y="1289"/>
                  </a:lnTo>
                  <a:lnTo>
                    <a:pt x="965" y="1234"/>
                  </a:lnTo>
                  <a:lnTo>
                    <a:pt x="963" y="1208"/>
                  </a:lnTo>
                  <a:lnTo>
                    <a:pt x="960" y="1183"/>
                  </a:lnTo>
                  <a:lnTo>
                    <a:pt x="956" y="1158"/>
                  </a:lnTo>
                  <a:lnTo>
                    <a:pt x="954" y="1147"/>
                  </a:lnTo>
                  <a:lnTo>
                    <a:pt x="950" y="1137"/>
                  </a:lnTo>
                  <a:lnTo>
                    <a:pt x="950" y="1137"/>
                  </a:lnTo>
                  <a:lnTo>
                    <a:pt x="965" y="1110"/>
                  </a:lnTo>
                  <a:lnTo>
                    <a:pt x="973" y="1095"/>
                  </a:lnTo>
                  <a:lnTo>
                    <a:pt x="980" y="1078"/>
                  </a:lnTo>
                  <a:lnTo>
                    <a:pt x="987" y="1061"/>
                  </a:lnTo>
                  <a:lnTo>
                    <a:pt x="992" y="1044"/>
                  </a:lnTo>
                  <a:lnTo>
                    <a:pt x="994" y="1025"/>
                  </a:lnTo>
                  <a:lnTo>
                    <a:pt x="994" y="1017"/>
                  </a:lnTo>
                  <a:lnTo>
                    <a:pt x="994" y="1008"/>
                  </a:lnTo>
                  <a:lnTo>
                    <a:pt x="994" y="1008"/>
                  </a:lnTo>
                  <a:lnTo>
                    <a:pt x="1000" y="1007"/>
                  </a:lnTo>
                  <a:lnTo>
                    <a:pt x="1004" y="1007"/>
                  </a:lnTo>
                  <a:lnTo>
                    <a:pt x="1009" y="1008"/>
                  </a:lnTo>
                  <a:lnTo>
                    <a:pt x="1013" y="1010"/>
                  </a:lnTo>
                  <a:lnTo>
                    <a:pt x="1017" y="1013"/>
                  </a:lnTo>
                  <a:lnTo>
                    <a:pt x="1020" y="1015"/>
                  </a:lnTo>
                  <a:lnTo>
                    <a:pt x="1026" y="1022"/>
                  </a:lnTo>
                  <a:lnTo>
                    <a:pt x="1032" y="1031"/>
                  </a:lnTo>
                  <a:lnTo>
                    <a:pt x="1037" y="1039"/>
                  </a:lnTo>
                  <a:lnTo>
                    <a:pt x="1041" y="1048"/>
                  </a:lnTo>
                  <a:lnTo>
                    <a:pt x="1046" y="1055"/>
                  </a:lnTo>
                  <a:lnTo>
                    <a:pt x="1046" y="1055"/>
                  </a:lnTo>
                  <a:lnTo>
                    <a:pt x="1061" y="1077"/>
                  </a:lnTo>
                  <a:lnTo>
                    <a:pt x="1076" y="1097"/>
                  </a:lnTo>
                  <a:lnTo>
                    <a:pt x="1084" y="1106"/>
                  </a:lnTo>
                  <a:lnTo>
                    <a:pt x="1094" y="1114"/>
                  </a:lnTo>
                  <a:lnTo>
                    <a:pt x="1104" y="1122"/>
                  </a:lnTo>
                  <a:lnTo>
                    <a:pt x="1114" y="1129"/>
                  </a:lnTo>
                  <a:lnTo>
                    <a:pt x="1114" y="1129"/>
                  </a:lnTo>
                  <a:lnTo>
                    <a:pt x="1113" y="1146"/>
                  </a:lnTo>
                  <a:lnTo>
                    <a:pt x="1112" y="1162"/>
                  </a:lnTo>
                  <a:lnTo>
                    <a:pt x="1113" y="1180"/>
                  </a:lnTo>
                  <a:lnTo>
                    <a:pt x="1114" y="1196"/>
                  </a:lnTo>
                  <a:lnTo>
                    <a:pt x="1117" y="1229"/>
                  </a:lnTo>
                  <a:lnTo>
                    <a:pt x="1117" y="1245"/>
                  </a:lnTo>
                  <a:lnTo>
                    <a:pt x="1117" y="1262"/>
                  </a:lnTo>
                  <a:lnTo>
                    <a:pt x="1117" y="1262"/>
                  </a:lnTo>
                  <a:lnTo>
                    <a:pt x="1126" y="1232"/>
                  </a:lnTo>
                  <a:lnTo>
                    <a:pt x="1137" y="1202"/>
                  </a:lnTo>
                  <a:lnTo>
                    <a:pt x="1158" y="1143"/>
                  </a:lnTo>
                  <a:lnTo>
                    <a:pt x="1181" y="1087"/>
                  </a:lnTo>
                  <a:lnTo>
                    <a:pt x="1201" y="1033"/>
                  </a:lnTo>
                  <a:lnTo>
                    <a:pt x="1201" y="1033"/>
                  </a:lnTo>
                  <a:lnTo>
                    <a:pt x="1204" y="1031"/>
                  </a:lnTo>
                  <a:lnTo>
                    <a:pt x="1208" y="1029"/>
                  </a:lnTo>
                  <a:lnTo>
                    <a:pt x="1218" y="1027"/>
                  </a:lnTo>
                  <a:lnTo>
                    <a:pt x="1228" y="1029"/>
                  </a:lnTo>
                  <a:lnTo>
                    <a:pt x="1238" y="1030"/>
                  </a:lnTo>
                  <a:lnTo>
                    <a:pt x="1248" y="1033"/>
                  </a:lnTo>
                  <a:lnTo>
                    <a:pt x="1259" y="1037"/>
                  </a:lnTo>
                  <a:lnTo>
                    <a:pt x="1275" y="1046"/>
                  </a:lnTo>
                  <a:lnTo>
                    <a:pt x="1275" y="1046"/>
                  </a:lnTo>
                  <a:lnTo>
                    <a:pt x="1274" y="1052"/>
                  </a:lnTo>
                  <a:lnTo>
                    <a:pt x="1274" y="1057"/>
                  </a:lnTo>
                  <a:lnTo>
                    <a:pt x="1274" y="1063"/>
                  </a:lnTo>
                  <a:lnTo>
                    <a:pt x="1275" y="1068"/>
                  </a:lnTo>
                  <a:lnTo>
                    <a:pt x="1277" y="1072"/>
                  </a:lnTo>
                  <a:lnTo>
                    <a:pt x="1279" y="1077"/>
                  </a:lnTo>
                  <a:lnTo>
                    <a:pt x="1286" y="1083"/>
                  </a:lnTo>
                  <a:lnTo>
                    <a:pt x="1293" y="1090"/>
                  </a:lnTo>
                  <a:lnTo>
                    <a:pt x="1302" y="1095"/>
                  </a:lnTo>
                  <a:lnTo>
                    <a:pt x="1319" y="1105"/>
                  </a:lnTo>
                  <a:lnTo>
                    <a:pt x="1319" y="1105"/>
                  </a:lnTo>
                  <a:lnTo>
                    <a:pt x="1319" y="1116"/>
                  </a:lnTo>
                  <a:lnTo>
                    <a:pt x="1318" y="1128"/>
                  </a:lnTo>
                  <a:lnTo>
                    <a:pt x="1314" y="1140"/>
                  </a:lnTo>
                  <a:lnTo>
                    <a:pt x="1312" y="1151"/>
                  </a:lnTo>
                  <a:lnTo>
                    <a:pt x="1304" y="1172"/>
                  </a:lnTo>
                  <a:lnTo>
                    <a:pt x="1296" y="1193"/>
                  </a:lnTo>
                  <a:lnTo>
                    <a:pt x="1289" y="1214"/>
                  </a:lnTo>
                  <a:lnTo>
                    <a:pt x="1286" y="1225"/>
                  </a:lnTo>
                  <a:lnTo>
                    <a:pt x="1283" y="1235"/>
                  </a:lnTo>
                  <a:lnTo>
                    <a:pt x="1282" y="1246"/>
                  </a:lnTo>
                  <a:lnTo>
                    <a:pt x="1282" y="1258"/>
                  </a:lnTo>
                  <a:lnTo>
                    <a:pt x="1283" y="1269"/>
                  </a:lnTo>
                  <a:lnTo>
                    <a:pt x="1287" y="1281"/>
                  </a:lnTo>
                  <a:lnTo>
                    <a:pt x="1287" y="1281"/>
                  </a:lnTo>
                  <a:lnTo>
                    <a:pt x="1286" y="1289"/>
                  </a:lnTo>
                  <a:lnTo>
                    <a:pt x="1283" y="1294"/>
                  </a:lnTo>
                  <a:lnTo>
                    <a:pt x="1280" y="1301"/>
                  </a:lnTo>
                  <a:lnTo>
                    <a:pt x="1276" y="1305"/>
                  </a:lnTo>
                  <a:lnTo>
                    <a:pt x="1272" y="1309"/>
                  </a:lnTo>
                  <a:lnTo>
                    <a:pt x="1266" y="1312"/>
                  </a:lnTo>
                  <a:lnTo>
                    <a:pt x="1262" y="1316"/>
                  </a:lnTo>
                  <a:lnTo>
                    <a:pt x="1257" y="1317"/>
                  </a:lnTo>
                  <a:lnTo>
                    <a:pt x="1251" y="1318"/>
                  </a:lnTo>
                  <a:lnTo>
                    <a:pt x="1246" y="1318"/>
                  </a:lnTo>
                  <a:lnTo>
                    <a:pt x="1242" y="1316"/>
                  </a:lnTo>
                  <a:lnTo>
                    <a:pt x="1237" y="1313"/>
                  </a:lnTo>
                  <a:lnTo>
                    <a:pt x="1234" y="1310"/>
                  </a:lnTo>
                  <a:lnTo>
                    <a:pt x="1232" y="1305"/>
                  </a:lnTo>
                  <a:lnTo>
                    <a:pt x="1231" y="1298"/>
                  </a:lnTo>
                  <a:lnTo>
                    <a:pt x="1230" y="1291"/>
                  </a:lnTo>
                  <a:lnTo>
                    <a:pt x="1230" y="1291"/>
                  </a:lnTo>
                  <a:lnTo>
                    <a:pt x="1223" y="1312"/>
                  </a:lnTo>
                  <a:lnTo>
                    <a:pt x="1217" y="1333"/>
                  </a:lnTo>
                  <a:lnTo>
                    <a:pt x="1208" y="1352"/>
                  </a:lnTo>
                  <a:lnTo>
                    <a:pt x="1204" y="1362"/>
                  </a:lnTo>
                  <a:lnTo>
                    <a:pt x="1199" y="1370"/>
                  </a:lnTo>
                  <a:lnTo>
                    <a:pt x="1199" y="1370"/>
                  </a:lnTo>
                  <a:lnTo>
                    <a:pt x="1203" y="1373"/>
                  </a:lnTo>
                  <a:lnTo>
                    <a:pt x="1207" y="1379"/>
                  </a:lnTo>
                  <a:lnTo>
                    <a:pt x="1210" y="1384"/>
                  </a:lnTo>
                  <a:lnTo>
                    <a:pt x="1211" y="1390"/>
                  </a:lnTo>
                  <a:lnTo>
                    <a:pt x="1212" y="1397"/>
                  </a:lnTo>
                  <a:lnTo>
                    <a:pt x="1212" y="1404"/>
                  </a:lnTo>
                  <a:lnTo>
                    <a:pt x="1208" y="1419"/>
                  </a:lnTo>
                  <a:lnTo>
                    <a:pt x="1204" y="1435"/>
                  </a:lnTo>
                  <a:lnTo>
                    <a:pt x="1200" y="1453"/>
                  </a:lnTo>
                  <a:lnTo>
                    <a:pt x="1196" y="1469"/>
                  </a:lnTo>
                  <a:lnTo>
                    <a:pt x="1193" y="1483"/>
                  </a:lnTo>
                  <a:lnTo>
                    <a:pt x="1193" y="1483"/>
                  </a:lnTo>
                  <a:lnTo>
                    <a:pt x="1192" y="1503"/>
                  </a:lnTo>
                  <a:lnTo>
                    <a:pt x="1193" y="1523"/>
                  </a:lnTo>
                  <a:lnTo>
                    <a:pt x="1193" y="1544"/>
                  </a:lnTo>
                  <a:lnTo>
                    <a:pt x="1193" y="1564"/>
                  </a:lnTo>
                  <a:lnTo>
                    <a:pt x="1193" y="1564"/>
                  </a:lnTo>
                  <a:lnTo>
                    <a:pt x="1188" y="1625"/>
                  </a:lnTo>
                  <a:lnTo>
                    <a:pt x="1182" y="1684"/>
                  </a:lnTo>
                  <a:lnTo>
                    <a:pt x="1169" y="1791"/>
                  </a:lnTo>
                  <a:lnTo>
                    <a:pt x="1169" y="1791"/>
                  </a:lnTo>
                  <a:lnTo>
                    <a:pt x="1159" y="1797"/>
                  </a:lnTo>
                  <a:lnTo>
                    <a:pt x="1147" y="1804"/>
                  </a:lnTo>
                  <a:lnTo>
                    <a:pt x="1137" y="1809"/>
                  </a:lnTo>
                  <a:lnTo>
                    <a:pt x="1124" y="1814"/>
                  </a:lnTo>
                  <a:lnTo>
                    <a:pt x="1111" y="1819"/>
                  </a:lnTo>
                  <a:lnTo>
                    <a:pt x="1098" y="1822"/>
                  </a:lnTo>
                  <a:lnTo>
                    <a:pt x="1071" y="1827"/>
                  </a:lnTo>
                  <a:lnTo>
                    <a:pt x="1044" y="1831"/>
                  </a:lnTo>
                  <a:lnTo>
                    <a:pt x="1017" y="1832"/>
                  </a:lnTo>
                  <a:lnTo>
                    <a:pt x="991" y="1832"/>
                  </a:lnTo>
                  <a:lnTo>
                    <a:pt x="968" y="1829"/>
                  </a:lnTo>
                  <a:lnTo>
                    <a:pt x="968" y="1829"/>
                  </a:lnTo>
                  <a:close/>
                  <a:moveTo>
                    <a:pt x="23" y="735"/>
                  </a:moveTo>
                  <a:lnTo>
                    <a:pt x="23" y="735"/>
                  </a:lnTo>
                  <a:lnTo>
                    <a:pt x="22" y="743"/>
                  </a:lnTo>
                  <a:lnTo>
                    <a:pt x="24" y="752"/>
                  </a:lnTo>
                  <a:lnTo>
                    <a:pt x="26" y="764"/>
                  </a:lnTo>
                  <a:lnTo>
                    <a:pt x="31" y="775"/>
                  </a:lnTo>
                  <a:lnTo>
                    <a:pt x="39" y="796"/>
                  </a:lnTo>
                  <a:lnTo>
                    <a:pt x="44" y="804"/>
                  </a:lnTo>
                  <a:lnTo>
                    <a:pt x="48" y="809"/>
                  </a:lnTo>
                  <a:lnTo>
                    <a:pt x="48" y="809"/>
                  </a:lnTo>
                  <a:lnTo>
                    <a:pt x="60" y="820"/>
                  </a:lnTo>
                  <a:lnTo>
                    <a:pt x="77" y="832"/>
                  </a:lnTo>
                  <a:lnTo>
                    <a:pt x="77" y="832"/>
                  </a:lnTo>
                  <a:lnTo>
                    <a:pt x="88" y="837"/>
                  </a:lnTo>
                  <a:lnTo>
                    <a:pt x="100" y="841"/>
                  </a:lnTo>
                  <a:lnTo>
                    <a:pt x="112" y="843"/>
                  </a:lnTo>
                  <a:lnTo>
                    <a:pt x="125" y="844"/>
                  </a:lnTo>
                  <a:lnTo>
                    <a:pt x="137" y="844"/>
                  </a:lnTo>
                  <a:lnTo>
                    <a:pt x="148" y="842"/>
                  </a:lnTo>
                  <a:lnTo>
                    <a:pt x="160" y="839"/>
                  </a:lnTo>
                  <a:lnTo>
                    <a:pt x="172" y="835"/>
                  </a:lnTo>
                  <a:lnTo>
                    <a:pt x="183" y="830"/>
                  </a:lnTo>
                  <a:lnTo>
                    <a:pt x="192" y="824"/>
                  </a:lnTo>
                  <a:lnTo>
                    <a:pt x="201" y="818"/>
                  </a:lnTo>
                  <a:lnTo>
                    <a:pt x="208" y="810"/>
                  </a:lnTo>
                  <a:lnTo>
                    <a:pt x="215" y="803"/>
                  </a:lnTo>
                  <a:lnTo>
                    <a:pt x="220" y="794"/>
                  </a:lnTo>
                  <a:lnTo>
                    <a:pt x="223" y="786"/>
                  </a:lnTo>
                  <a:lnTo>
                    <a:pt x="224" y="777"/>
                  </a:lnTo>
                  <a:lnTo>
                    <a:pt x="224" y="777"/>
                  </a:lnTo>
                  <a:lnTo>
                    <a:pt x="232" y="777"/>
                  </a:lnTo>
                  <a:lnTo>
                    <a:pt x="232" y="777"/>
                  </a:lnTo>
                  <a:lnTo>
                    <a:pt x="232" y="773"/>
                  </a:lnTo>
                  <a:lnTo>
                    <a:pt x="233" y="768"/>
                  </a:lnTo>
                  <a:lnTo>
                    <a:pt x="232" y="757"/>
                  </a:lnTo>
                  <a:lnTo>
                    <a:pt x="230" y="743"/>
                  </a:lnTo>
                  <a:lnTo>
                    <a:pt x="230" y="743"/>
                  </a:lnTo>
                  <a:lnTo>
                    <a:pt x="230" y="732"/>
                  </a:lnTo>
                  <a:lnTo>
                    <a:pt x="229" y="723"/>
                  </a:lnTo>
                  <a:lnTo>
                    <a:pt x="227" y="715"/>
                  </a:lnTo>
                  <a:lnTo>
                    <a:pt x="223" y="707"/>
                  </a:lnTo>
                  <a:lnTo>
                    <a:pt x="214" y="691"/>
                  </a:lnTo>
                  <a:lnTo>
                    <a:pt x="202" y="674"/>
                  </a:lnTo>
                  <a:lnTo>
                    <a:pt x="202" y="674"/>
                  </a:lnTo>
                  <a:lnTo>
                    <a:pt x="194" y="670"/>
                  </a:lnTo>
                  <a:lnTo>
                    <a:pt x="186" y="668"/>
                  </a:lnTo>
                  <a:lnTo>
                    <a:pt x="167" y="662"/>
                  </a:lnTo>
                  <a:lnTo>
                    <a:pt x="145" y="657"/>
                  </a:lnTo>
                  <a:lnTo>
                    <a:pt x="135" y="654"/>
                  </a:lnTo>
                  <a:lnTo>
                    <a:pt x="124" y="650"/>
                  </a:lnTo>
                  <a:lnTo>
                    <a:pt x="124" y="650"/>
                  </a:lnTo>
                  <a:lnTo>
                    <a:pt x="109" y="651"/>
                  </a:lnTo>
                  <a:lnTo>
                    <a:pt x="94" y="655"/>
                  </a:lnTo>
                  <a:lnTo>
                    <a:pt x="79" y="660"/>
                  </a:lnTo>
                  <a:lnTo>
                    <a:pt x="65" y="668"/>
                  </a:lnTo>
                  <a:lnTo>
                    <a:pt x="52" y="676"/>
                  </a:lnTo>
                  <a:lnTo>
                    <a:pt x="41" y="686"/>
                  </a:lnTo>
                  <a:lnTo>
                    <a:pt x="37" y="692"/>
                  </a:lnTo>
                  <a:lnTo>
                    <a:pt x="33" y="698"/>
                  </a:lnTo>
                  <a:lnTo>
                    <a:pt x="30" y="704"/>
                  </a:lnTo>
                  <a:lnTo>
                    <a:pt x="27" y="711"/>
                  </a:lnTo>
                  <a:lnTo>
                    <a:pt x="27" y="711"/>
                  </a:lnTo>
                  <a:lnTo>
                    <a:pt x="32" y="712"/>
                  </a:lnTo>
                  <a:lnTo>
                    <a:pt x="33" y="713"/>
                  </a:lnTo>
                  <a:lnTo>
                    <a:pt x="33" y="716"/>
                  </a:lnTo>
                  <a:lnTo>
                    <a:pt x="33" y="716"/>
                  </a:lnTo>
                  <a:lnTo>
                    <a:pt x="29" y="716"/>
                  </a:lnTo>
                  <a:lnTo>
                    <a:pt x="25" y="718"/>
                  </a:lnTo>
                  <a:lnTo>
                    <a:pt x="25" y="718"/>
                  </a:lnTo>
                  <a:lnTo>
                    <a:pt x="27" y="721"/>
                  </a:lnTo>
                  <a:lnTo>
                    <a:pt x="27" y="724"/>
                  </a:lnTo>
                  <a:lnTo>
                    <a:pt x="27" y="727"/>
                  </a:lnTo>
                  <a:lnTo>
                    <a:pt x="26" y="729"/>
                  </a:lnTo>
                  <a:lnTo>
                    <a:pt x="24" y="733"/>
                  </a:lnTo>
                  <a:lnTo>
                    <a:pt x="23" y="735"/>
                  </a:lnTo>
                  <a:lnTo>
                    <a:pt x="23" y="735"/>
                  </a:lnTo>
                  <a:close/>
                  <a:moveTo>
                    <a:pt x="1247" y="91"/>
                  </a:moveTo>
                  <a:lnTo>
                    <a:pt x="1247" y="91"/>
                  </a:lnTo>
                  <a:lnTo>
                    <a:pt x="1234" y="73"/>
                  </a:lnTo>
                  <a:lnTo>
                    <a:pt x="1221" y="56"/>
                  </a:lnTo>
                  <a:lnTo>
                    <a:pt x="1215" y="49"/>
                  </a:lnTo>
                  <a:lnTo>
                    <a:pt x="1207" y="41"/>
                  </a:lnTo>
                  <a:lnTo>
                    <a:pt x="1200" y="35"/>
                  </a:lnTo>
                  <a:lnTo>
                    <a:pt x="1191" y="30"/>
                  </a:lnTo>
                  <a:lnTo>
                    <a:pt x="1191" y="30"/>
                  </a:lnTo>
                  <a:lnTo>
                    <a:pt x="1184" y="26"/>
                  </a:lnTo>
                  <a:lnTo>
                    <a:pt x="1176" y="23"/>
                  </a:lnTo>
                  <a:lnTo>
                    <a:pt x="1170" y="21"/>
                  </a:lnTo>
                  <a:lnTo>
                    <a:pt x="1163" y="20"/>
                  </a:lnTo>
                  <a:lnTo>
                    <a:pt x="1150" y="19"/>
                  </a:lnTo>
                  <a:lnTo>
                    <a:pt x="1137" y="21"/>
                  </a:lnTo>
                  <a:lnTo>
                    <a:pt x="1124" y="23"/>
                  </a:lnTo>
                  <a:lnTo>
                    <a:pt x="1111" y="27"/>
                  </a:lnTo>
                  <a:lnTo>
                    <a:pt x="1085" y="37"/>
                  </a:lnTo>
                  <a:lnTo>
                    <a:pt x="1085" y="37"/>
                  </a:lnTo>
                  <a:lnTo>
                    <a:pt x="1059" y="46"/>
                  </a:lnTo>
                  <a:lnTo>
                    <a:pt x="1032" y="53"/>
                  </a:lnTo>
                  <a:lnTo>
                    <a:pt x="1007" y="62"/>
                  </a:lnTo>
                  <a:lnTo>
                    <a:pt x="996" y="67"/>
                  </a:lnTo>
                  <a:lnTo>
                    <a:pt x="986" y="72"/>
                  </a:lnTo>
                  <a:lnTo>
                    <a:pt x="976" y="78"/>
                  </a:lnTo>
                  <a:lnTo>
                    <a:pt x="968" y="85"/>
                  </a:lnTo>
                  <a:lnTo>
                    <a:pt x="960" y="93"/>
                  </a:lnTo>
                  <a:lnTo>
                    <a:pt x="953" y="102"/>
                  </a:lnTo>
                  <a:lnTo>
                    <a:pt x="947" y="112"/>
                  </a:lnTo>
                  <a:lnTo>
                    <a:pt x="944" y="124"/>
                  </a:lnTo>
                  <a:lnTo>
                    <a:pt x="941" y="138"/>
                  </a:lnTo>
                  <a:lnTo>
                    <a:pt x="940" y="153"/>
                  </a:lnTo>
                  <a:lnTo>
                    <a:pt x="940" y="153"/>
                  </a:lnTo>
                  <a:lnTo>
                    <a:pt x="941" y="177"/>
                  </a:lnTo>
                  <a:lnTo>
                    <a:pt x="943" y="204"/>
                  </a:lnTo>
                  <a:lnTo>
                    <a:pt x="946" y="231"/>
                  </a:lnTo>
                  <a:lnTo>
                    <a:pt x="950" y="258"/>
                  </a:lnTo>
                  <a:lnTo>
                    <a:pt x="958" y="311"/>
                  </a:lnTo>
                  <a:lnTo>
                    <a:pt x="961" y="336"/>
                  </a:lnTo>
                  <a:lnTo>
                    <a:pt x="962" y="359"/>
                  </a:lnTo>
                  <a:lnTo>
                    <a:pt x="962" y="359"/>
                  </a:lnTo>
                  <a:lnTo>
                    <a:pt x="976" y="340"/>
                  </a:lnTo>
                  <a:lnTo>
                    <a:pt x="992" y="323"/>
                  </a:lnTo>
                  <a:lnTo>
                    <a:pt x="1009" y="307"/>
                  </a:lnTo>
                  <a:lnTo>
                    <a:pt x="1027" y="293"/>
                  </a:lnTo>
                  <a:lnTo>
                    <a:pt x="1048" y="280"/>
                  </a:lnTo>
                  <a:lnTo>
                    <a:pt x="1068" y="269"/>
                  </a:lnTo>
                  <a:lnTo>
                    <a:pt x="1091" y="259"/>
                  </a:lnTo>
                  <a:lnTo>
                    <a:pt x="1113" y="249"/>
                  </a:lnTo>
                  <a:lnTo>
                    <a:pt x="1137" y="242"/>
                  </a:lnTo>
                  <a:lnTo>
                    <a:pt x="1162" y="234"/>
                  </a:lnTo>
                  <a:lnTo>
                    <a:pt x="1188" y="228"/>
                  </a:lnTo>
                  <a:lnTo>
                    <a:pt x="1214" y="222"/>
                  </a:lnTo>
                  <a:lnTo>
                    <a:pt x="1242" y="218"/>
                  </a:lnTo>
                  <a:lnTo>
                    <a:pt x="1269" y="214"/>
                  </a:lnTo>
                  <a:lnTo>
                    <a:pt x="1326" y="206"/>
                  </a:lnTo>
                  <a:lnTo>
                    <a:pt x="1326" y="206"/>
                  </a:lnTo>
                  <a:lnTo>
                    <a:pt x="1319" y="191"/>
                  </a:lnTo>
                  <a:lnTo>
                    <a:pt x="1310" y="176"/>
                  </a:lnTo>
                  <a:lnTo>
                    <a:pt x="1301" y="160"/>
                  </a:lnTo>
                  <a:lnTo>
                    <a:pt x="1290" y="146"/>
                  </a:lnTo>
                  <a:lnTo>
                    <a:pt x="1268" y="117"/>
                  </a:lnTo>
                  <a:lnTo>
                    <a:pt x="1247" y="91"/>
                  </a:lnTo>
                  <a:lnTo>
                    <a:pt x="1247" y="91"/>
                  </a:lnTo>
                  <a:close/>
                  <a:moveTo>
                    <a:pt x="1449" y="263"/>
                  </a:moveTo>
                  <a:lnTo>
                    <a:pt x="1449" y="263"/>
                  </a:lnTo>
                  <a:lnTo>
                    <a:pt x="1441" y="262"/>
                  </a:lnTo>
                  <a:lnTo>
                    <a:pt x="1431" y="261"/>
                  </a:lnTo>
                  <a:lnTo>
                    <a:pt x="1422" y="260"/>
                  </a:lnTo>
                  <a:lnTo>
                    <a:pt x="1412" y="259"/>
                  </a:lnTo>
                  <a:lnTo>
                    <a:pt x="1412" y="259"/>
                  </a:lnTo>
                  <a:lnTo>
                    <a:pt x="1386" y="250"/>
                  </a:lnTo>
                  <a:lnTo>
                    <a:pt x="1360" y="241"/>
                  </a:lnTo>
                  <a:lnTo>
                    <a:pt x="1347" y="237"/>
                  </a:lnTo>
                  <a:lnTo>
                    <a:pt x="1334" y="234"/>
                  </a:lnTo>
                  <a:lnTo>
                    <a:pt x="1321" y="232"/>
                  </a:lnTo>
                  <a:lnTo>
                    <a:pt x="1309" y="231"/>
                  </a:lnTo>
                  <a:lnTo>
                    <a:pt x="1309" y="231"/>
                  </a:lnTo>
                  <a:lnTo>
                    <a:pt x="1290" y="232"/>
                  </a:lnTo>
                  <a:lnTo>
                    <a:pt x="1269" y="234"/>
                  </a:lnTo>
                  <a:lnTo>
                    <a:pt x="1249" y="237"/>
                  </a:lnTo>
                  <a:lnTo>
                    <a:pt x="1229" y="241"/>
                  </a:lnTo>
                  <a:lnTo>
                    <a:pt x="1189" y="249"/>
                  </a:lnTo>
                  <a:lnTo>
                    <a:pt x="1154" y="259"/>
                  </a:lnTo>
                  <a:lnTo>
                    <a:pt x="1154" y="259"/>
                  </a:lnTo>
                  <a:lnTo>
                    <a:pt x="1131" y="265"/>
                  </a:lnTo>
                  <a:lnTo>
                    <a:pt x="1110" y="275"/>
                  </a:lnTo>
                  <a:lnTo>
                    <a:pt x="1089" y="284"/>
                  </a:lnTo>
                  <a:lnTo>
                    <a:pt x="1069" y="296"/>
                  </a:lnTo>
                  <a:lnTo>
                    <a:pt x="1050" y="308"/>
                  </a:lnTo>
                  <a:lnTo>
                    <a:pt x="1033" y="321"/>
                  </a:lnTo>
                  <a:lnTo>
                    <a:pt x="1016" y="335"/>
                  </a:lnTo>
                  <a:lnTo>
                    <a:pt x="1002" y="350"/>
                  </a:lnTo>
                  <a:lnTo>
                    <a:pt x="1002" y="350"/>
                  </a:lnTo>
                  <a:lnTo>
                    <a:pt x="995" y="355"/>
                  </a:lnTo>
                  <a:lnTo>
                    <a:pt x="990" y="359"/>
                  </a:lnTo>
                  <a:lnTo>
                    <a:pt x="985" y="365"/>
                  </a:lnTo>
                  <a:lnTo>
                    <a:pt x="979" y="369"/>
                  </a:lnTo>
                  <a:lnTo>
                    <a:pt x="979" y="369"/>
                  </a:lnTo>
                  <a:lnTo>
                    <a:pt x="969" y="382"/>
                  </a:lnTo>
                  <a:lnTo>
                    <a:pt x="960" y="397"/>
                  </a:lnTo>
                  <a:lnTo>
                    <a:pt x="953" y="412"/>
                  </a:lnTo>
                  <a:lnTo>
                    <a:pt x="945" y="429"/>
                  </a:lnTo>
                  <a:lnTo>
                    <a:pt x="933" y="462"/>
                  </a:lnTo>
                  <a:lnTo>
                    <a:pt x="927" y="479"/>
                  </a:lnTo>
                  <a:lnTo>
                    <a:pt x="920" y="496"/>
                  </a:lnTo>
                  <a:lnTo>
                    <a:pt x="920" y="496"/>
                  </a:lnTo>
                  <a:lnTo>
                    <a:pt x="912" y="517"/>
                  </a:lnTo>
                  <a:lnTo>
                    <a:pt x="901" y="536"/>
                  </a:lnTo>
                  <a:lnTo>
                    <a:pt x="892" y="555"/>
                  </a:lnTo>
                  <a:lnTo>
                    <a:pt x="884" y="576"/>
                  </a:lnTo>
                  <a:lnTo>
                    <a:pt x="884" y="576"/>
                  </a:lnTo>
                  <a:lnTo>
                    <a:pt x="878" y="594"/>
                  </a:lnTo>
                  <a:lnTo>
                    <a:pt x="874" y="612"/>
                  </a:lnTo>
                  <a:lnTo>
                    <a:pt x="870" y="631"/>
                  </a:lnTo>
                  <a:lnTo>
                    <a:pt x="866" y="650"/>
                  </a:lnTo>
                  <a:lnTo>
                    <a:pt x="866" y="650"/>
                  </a:lnTo>
                  <a:lnTo>
                    <a:pt x="860" y="673"/>
                  </a:lnTo>
                  <a:lnTo>
                    <a:pt x="855" y="698"/>
                  </a:lnTo>
                  <a:lnTo>
                    <a:pt x="851" y="722"/>
                  </a:lnTo>
                  <a:lnTo>
                    <a:pt x="848" y="748"/>
                  </a:lnTo>
                  <a:lnTo>
                    <a:pt x="845" y="774"/>
                  </a:lnTo>
                  <a:lnTo>
                    <a:pt x="844" y="801"/>
                  </a:lnTo>
                  <a:lnTo>
                    <a:pt x="845" y="829"/>
                  </a:lnTo>
                  <a:lnTo>
                    <a:pt x="849" y="858"/>
                  </a:lnTo>
                  <a:lnTo>
                    <a:pt x="849" y="858"/>
                  </a:lnTo>
                  <a:lnTo>
                    <a:pt x="849" y="852"/>
                  </a:lnTo>
                  <a:lnTo>
                    <a:pt x="850" y="847"/>
                  </a:lnTo>
                  <a:lnTo>
                    <a:pt x="852" y="842"/>
                  </a:lnTo>
                  <a:lnTo>
                    <a:pt x="854" y="839"/>
                  </a:lnTo>
                  <a:lnTo>
                    <a:pt x="858" y="832"/>
                  </a:lnTo>
                  <a:lnTo>
                    <a:pt x="860" y="826"/>
                  </a:lnTo>
                  <a:lnTo>
                    <a:pt x="862" y="822"/>
                  </a:lnTo>
                  <a:lnTo>
                    <a:pt x="862" y="822"/>
                  </a:lnTo>
                  <a:lnTo>
                    <a:pt x="880" y="805"/>
                  </a:lnTo>
                  <a:lnTo>
                    <a:pt x="897" y="788"/>
                  </a:lnTo>
                  <a:lnTo>
                    <a:pt x="931" y="751"/>
                  </a:lnTo>
                  <a:lnTo>
                    <a:pt x="948" y="733"/>
                  </a:lnTo>
                  <a:lnTo>
                    <a:pt x="965" y="715"/>
                  </a:lnTo>
                  <a:lnTo>
                    <a:pt x="984" y="697"/>
                  </a:lnTo>
                  <a:lnTo>
                    <a:pt x="1004" y="678"/>
                  </a:lnTo>
                  <a:lnTo>
                    <a:pt x="1004" y="678"/>
                  </a:lnTo>
                  <a:lnTo>
                    <a:pt x="1024" y="663"/>
                  </a:lnTo>
                  <a:lnTo>
                    <a:pt x="1045" y="648"/>
                  </a:lnTo>
                  <a:lnTo>
                    <a:pt x="1065" y="635"/>
                  </a:lnTo>
                  <a:lnTo>
                    <a:pt x="1086" y="621"/>
                  </a:lnTo>
                  <a:lnTo>
                    <a:pt x="1131" y="594"/>
                  </a:lnTo>
                  <a:lnTo>
                    <a:pt x="1178" y="568"/>
                  </a:lnTo>
                  <a:lnTo>
                    <a:pt x="1178" y="568"/>
                  </a:lnTo>
                  <a:lnTo>
                    <a:pt x="1208" y="552"/>
                  </a:lnTo>
                  <a:lnTo>
                    <a:pt x="1241" y="536"/>
                  </a:lnTo>
                  <a:lnTo>
                    <a:pt x="1272" y="521"/>
                  </a:lnTo>
                  <a:lnTo>
                    <a:pt x="1305" y="506"/>
                  </a:lnTo>
                  <a:lnTo>
                    <a:pt x="1338" y="492"/>
                  </a:lnTo>
                  <a:lnTo>
                    <a:pt x="1372" y="480"/>
                  </a:lnTo>
                  <a:lnTo>
                    <a:pt x="1407" y="469"/>
                  </a:lnTo>
                  <a:lnTo>
                    <a:pt x="1441" y="458"/>
                  </a:lnTo>
                  <a:lnTo>
                    <a:pt x="1476" y="449"/>
                  </a:lnTo>
                  <a:lnTo>
                    <a:pt x="1513" y="442"/>
                  </a:lnTo>
                  <a:lnTo>
                    <a:pt x="1548" y="436"/>
                  </a:lnTo>
                  <a:lnTo>
                    <a:pt x="1584" y="432"/>
                  </a:lnTo>
                  <a:lnTo>
                    <a:pt x="1621" y="430"/>
                  </a:lnTo>
                  <a:lnTo>
                    <a:pt x="1657" y="430"/>
                  </a:lnTo>
                  <a:lnTo>
                    <a:pt x="1693" y="433"/>
                  </a:lnTo>
                  <a:lnTo>
                    <a:pt x="1730" y="438"/>
                  </a:lnTo>
                  <a:lnTo>
                    <a:pt x="1730" y="438"/>
                  </a:lnTo>
                  <a:lnTo>
                    <a:pt x="1702" y="410"/>
                  </a:lnTo>
                  <a:lnTo>
                    <a:pt x="1673" y="382"/>
                  </a:lnTo>
                  <a:lnTo>
                    <a:pt x="1657" y="369"/>
                  </a:lnTo>
                  <a:lnTo>
                    <a:pt x="1642" y="356"/>
                  </a:lnTo>
                  <a:lnTo>
                    <a:pt x="1625" y="344"/>
                  </a:lnTo>
                  <a:lnTo>
                    <a:pt x="1608" y="333"/>
                  </a:lnTo>
                  <a:lnTo>
                    <a:pt x="1591" y="322"/>
                  </a:lnTo>
                  <a:lnTo>
                    <a:pt x="1572" y="311"/>
                  </a:lnTo>
                  <a:lnTo>
                    <a:pt x="1553" y="302"/>
                  </a:lnTo>
                  <a:lnTo>
                    <a:pt x="1534" y="292"/>
                  </a:lnTo>
                  <a:lnTo>
                    <a:pt x="1514" y="283"/>
                  </a:lnTo>
                  <a:lnTo>
                    <a:pt x="1493" y="276"/>
                  </a:lnTo>
                  <a:lnTo>
                    <a:pt x="1472" y="269"/>
                  </a:lnTo>
                  <a:lnTo>
                    <a:pt x="1449" y="263"/>
                  </a:lnTo>
                  <a:lnTo>
                    <a:pt x="1449" y="263"/>
                  </a:lnTo>
                  <a:close/>
                  <a:moveTo>
                    <a:pt x="869" y="426"/>
                  </a:moveTo>
                  <a:lnTo>
                    <a:pt x="869" y="426"/>
                  </a:lnTo>
                  <a:lnTo>
                    <a:pt x="875" y="429"/>
                  </a:lnTo>
                  <a:lnTo>
                    <a:pt x="881" y="433"/>
                  </a:lnTo>
                  <a:lnTo>
                    <a:pt x="888" y="440"/>
                  </a:lnTo>
                  <a:lnTo>
                    <a:pt x="892" y="444"/>
                  </a:lnTo>
                  <a:lnTo>
                    <a:pt x="897" y="446"/>
                  </a:lnTo>
                  <a:lnTo>
                    <a:pt x="902" y="449"/>
                  </a:lnTo>
                  <a:lnTo>
                    <a:pt x="911" y="453"/>
                  </a:lnTo>
                  <a:lnTo>
                    <a:pt x="911" y="453"/>
                  </a:lnTo>
                  <a:lnTo>
                    <a:pt x="913" y="449"/>
                  </a:lnTo>
                  <a:lnTo>
                    <a:pt x="915" y="445"/>
                  </a:lnTo>
                  <a:lnTo>
                    <a:pt x="918" y="438"/>
                  </a:lnTo>
                  <a:lnTo>
                    <a:pt x="919" y="430"/>
                  </a:lnTo>
                  <a:lnTo>
                    <a:pt x="923" y="423"/>
                  </a:lnTo>
                  <a:lnTo>
                    <a:pt x="923" y="423"/>
                  </a:lnTo>
                  <a:lnTo>
                    <a:pt x="915" y="418"/>
                  </a:lnTo>
                  <a:lnTo>
                    <a:pt x="908" y="413"/>
                  </a:lnTo>
                  <a:lnTo>
                    <a:pt x="901" y="406"/>
                  </a:lnTo>
                  <a:lnTo>
                    <a:pt x="897" y="400"/>
                  </a:lnTo>
                  <a:lnTo>
                    <a:pt x="894" y="393"/>
                  </a:lnTo>
                  <a:lnTo>
                    <a:pt x="892" y="385"/>
                  </a:lnTo>
                  <a:lnTo>
                    <a:pt x="890" y="376"/>
                  </a:lnTo>
                  <a:lnTo>
                    <a:pt x="890" y="369"/>
                  </a:lnTo>
                  <a:lnTo>
                    <a:pt x="892" y="362"/>
                  </a:lnTo>
                  <a:lnTo>
                    <a:pt x="895" y="354"/>
                  </a:lnTo>
                  <a:lnTo>
                    <a:pt x="899" y="348"/>
                  </a:lnTo>
                  <a:lnTo>
                    <a:pt x="904" y="341"/>
                  </a:lnTo>
                  <a:lnTo>
                    <a:pt x="912" y="336"/>
                  </a:lnTo>
                  <a:lnTo>
                    <a:pt x="919" y="332"/>
                  </a:lnTo>
                  <a:lnTo>
                    <a:pt x="929" y="328"/>
                  </a:lnTo>
                  <a:lnTo>
                    <a:pt x="940" y="327"/>
                  </a:lnTo>
                  <a:lnTo>
                    <a:pt x="940" y="327"/>
                  </a:lnTo>
                  <a:lnTo>
                    <a:pt x="939" y="322"/>
                  </a:lnTo>
                  <a:lnTo>
                    <a:pt x="938" y="317"/>
                  </a:lnTo>
                  <a:lnTo>
                    <a:pt x="938" y="306"/>
                  </a:lnTo>
                  <a:lnTo>
                    <a:pt x="936" y="296"/>
                  </a:lnTo>
                  <a:lnTo>
                    <a:pt x="934" y="293"/>
                  </a:lnTo>
                  <a:lnTo>
                    <a:pt x="932" y="290"/>
                  </a:lnTo>
                  <a:lnTo>
                    <a:pt x="932" y="290"/>
                  </a:lnTo>
                  <a:lnTo>
                    <a:pt x="923" y="293"/>
                  </a:lnTo>
                  <a:lnTo>
                    <a:pt x="912" y="297"/>
                  </a:lnTo>
                  <a:lnTo>
                    <a:pt x="903" y="302"/>
                  </a:lnTo>
                  <a:lnTo>
                    <a:pt x="895" y="308"/>
                  </a:lnTo>
                  <a:lnTo>
                    <a:pt x="888" y="314"/>
                  </a:lnTo>
                  <a:lnTo>
                    <a:pt x="882" y="321"/>
                  </a:lnTo>
                  <a:lnTo>
                    <a:pt x="875" y="329"/>
                  </a:lnTo>
                  <a:lnTo>
                    <a:pt x="871" y="338"/>
                  </a:lnTo>
                  <a:lnTo>
                    <a:pt x="868" y="348"/>
                  </a:lnTo>
                  <a:lnTo>
                    <a:pt x="865" y="357"/>
                  </a:lnTo>
                  <a:lnTo>
                    <a:pt x="863" y="367"/>
                  </a:lnTo>
                  <a:lnTo>
                    <a:pt x="863" y="378"/>
                  </a:lnTo>
                  <a:lnTo>
                    <a:pt x="863" y="389"/>
                  </a:lnTo>
                  <a:lnTo>
                    <a:pt x="864" y="401"/>
                  </a:lnTo>
                  <a:lnTo>
                    <a:pt x="866" y="413"/>
                  </a:lnTo>
                  <a:lnTo>
                    <a:pt x="869" y="426"/>
                  </a:lnTo>
                  <a:lnTo>
                    <a:pt x="869" y="426"/>
                  </a:lnTo>
                  <a:close/>
                  <a:moveTo>
                    <a:pt x="689" y="391"/>
                  </a:moveTo>
                  <a:lnTo>
                    <a:pt x="689" y="391"/>
                  </a:lnTo>
                  <a:lnTo>
                    <a:pt x="674" y="399"/>
                  </a:lnTo>
                  <a:lnTo>
                    <a:pt x="660" y="409"/>
                  </a:lnTo>
                  <a:lnTo>
                    <a:pt x="645" y="417"/>
                  </a:lnTo>
                  <a:lnTo>
                    <a:pt x="630" y="426"/>
                  </a:lnTo>
                  <a:lnTo>
                    <a:pt x="630" y="426"/>
                  </a:lnTo>
                  <a:lnTo>
                    <a:pt x="517" y="474"/>
                  </a:lnTo>
                  <a:lnTo>
                    <a:pt x="405" y="523"/>
                  </a:lnTo>
                  <a:lnTo>
                    <a:pt x="350" y="548"/>
                  </a:lnTo>
                  <a:lnTo>
                    <a:pt x="295" y="574"/>
                  </a:lnTo>
                  <a:lnTo>
                    <a:pt x="242" y="601"/>
                  </a:lnTo>
                  <a:lnTo>
                    <a:pt x="190" y="629"/>
                  </a:lnTo>
                  <a:lnTo>
                    <a:pt x="190" y="629"/>
                  </a:lnTo>
                  <a:lnTo>
                    <a:pt x="192" y="630"/>
                  </a:lnTo>
                  <a:lnTo>
                    <a:pt x="194" y="631"/>
                  </a:lnTo>
                  <a:lnTo>
                    <a:pt x="197" y="636"/>
                  </a:lnTo>
                  <a:lnTo>
                    <a:pt x="199" y="638"/>
                  </a:lnTo>
                  <a:lnTo>
                    <a:pt x="201" y="640"/>
                  </a:lnTo>
                  <a:lnTo>
                    <a:pt x="204" y="642"/>
                  </a:lnTo>
                  <a:lnTo>
                    <a:pt x="209" y="642"/>
                  </a:lnTo>
                  <a:lnTo>
                    <a:pt x="209" y="642"/>
                  </a:lnTo>
                  <a:lnTo>
                    <a:pt x="213" y="641"/>
                  </a:lnTo>
                  <a:lnTo>
                    <a:pt x="216" y="640"/>
                  </a:lnTo>
                  <a:lnTo>
                    <a:pt x="223" y="635"/>
                  </a:lnTo>
                  <a:lnTo>
                    <a:pt x="230" y="629"/>
                  </a:lnTo>
                  <a:lnTo>
                    <a:pt x="236" y="625"/>
                  </a:lnTo>
                  <a:lnTo>
                    <a:pt x="236" y="625"/>
                  </a:lnTo>
                  <a:lnTo>
                    <a:pt x="259" y="612"/>
                  </a:lnTo>
                  <a:lnTo>
                    <a:pt x="283" y="599"/>
                  </a:lnTo>
                  <a:lnTo>
                    <a:pt x="327" y="578"/>
                  </a:lnTo>
                  <a:lnTo>
                    <a:pt x="327" y="578"/>
                  </a:lnTo>
                  <a:lnTo>
                    <a:pt x="356" y="565"/>
                  </a:lnTo>
                  <a:lnTo>
                    <a:pt x="387" y="552"/>
                  </a:lnTo>
                  <a:lnTo>
                    <a:pt x="417" y="539"/>
                  </a:lnTo>
                  <a:lnTo>
                    <a:pt x="448" y="526"/>
                  </a:lnTo>
                  <a:lnTo>
                    <a:pt x="448" y="526"/>
                  </a:lnTo>
                  <a:lnTo>
                    <a:pt x="473" y="516"/>
                  </a:lnTo>
                  <a:lnTo>
                    <a:pt x="498" y="506"/>
                  </a:lnTo>
                  <a:lnTo>
                    <a:pt x="547" y="487"/>
                  </a:lnTo>
                  <a:lnTo>
                    <a:pt x="596" y="468"/>
                  </a:lnTo>
                  <a:lnTo>
                    <a:pt x="620" y="458"/>
                  </a:lnTo>
                  <a:lnTo>
                    <a:pt x="642" y="447"/>
                  </a:lnTo>
                  <a:lnTo>
                    <a:pt x="642" y="447"/>
                  </a:lnTo>
                  <a:lnTo>
                    <a:pt x="743" y="401"/>
                  </a:lnTo>
                  <a:lnTo>
                    <a:pt x="791" y="380"/>
                  </a:lnTo>
                  <a:lnTo>
                    <a:pt x="839" y="359"/>
                  </a:lnTo>
                  <a:lnTo>
                    <a:pt x="839" y="359"/>
                  </a:lnTo>
                  <a:lnTo>
                    <a:pt x="840" y="354"/>
                  </a:lnTo>
                  <a:lnTo>
                    <a:pt x="842" y="349"/>
                  </a:lnTo>
                  <a:lnTo>
                    <a:pt x="848" y="338"/>
                  </a:lnTo>
                  <a:lnTo>
                    <a:pt x="851" y="333"/>
                  </a:lnTo>
                  <a:lnTo>
                    <a:pt x="852" y="327"/>
                  </a:lnTo>
                  <a:lnTo>
                    <a:pt x="853" y="322"/>
                  </a:lnTo>
                  <a:lnTo>
                    <a:pt x="852" y="318"/>
                  </a:lnTo>
                  <a:lnTo>
                    <a:pt x="852" y="318"/>
                  </a:lnTo>
                  <a:lnTo>
                    <a:pt x="833" y="329"/>
                  </a:lnTo>
                  <a:lnTo>
                    <a:pt x="813" y="340"/>
                  </a:lnTo>
                  <a:lnTo>
                    <a:pt x="793" y="349"/>
                  </a:lnTo>
                  <a:lnTo>
                    <a:pt x="773" y="357"/>
                  </a:lnTo>
                  <a:lnTo>
                    <a:pt x="731" y="373"/>
                  </a:lnTo>
                  <a:lnTo>
                    <a:pt x="710" y="382"/>
                  </a:lnTo>
                  <a:lnTo>
                    <a:pt x="689" y="391"/>
                  </a:lnTo>
                  <a:lnTo>
                    <a:pt x="689" y="391"/>
                  </a:lnTo>
                  <a:close/>
                  <a:moveTo>
                    <a:pt x="935" y="401"/>
                  </a:moveTo>
                  <a:lnTo>
                    <a:pt x="935" y="401"/>
                  </a:lnTo>
                  <a:lnTo>
                    <a:pt x="942" y="387"/>
                  </a:lnTo>
                  <a:lnTo>
                    <a:pt x="944" y="380"/>
                  </a:lnTo>
                  <a:lnTo>
                    <a:pt x="945" y="373"/>
                  </a:lnTo>
                  <a:lnTo>
                    <a:pt x="945" y="366"/>
                  </a:lnTo>
                  <a:lnTo>
                    <a:pt x="944" y="359"/>
                  </a:lnTo>
                  <a:lnTo>
                    <a:pt x="942" y="353"/>
                  </a:lnTo>
                  <a:lnTo>
                    <a:pt x="938" y="347"/>
                  </a:lnTo>
                  <a:lnTo>
                    <a:pt x="938" y="347"/>
                  </a:lnTo>
                  <a:lnTo>
                    <a:pt x="934" y="349"/>
                  </a:lnTo>
                  <a:lnTo>
                    <a:pt x="931" y="351"/>
                  </a:lnTo>
                  <a:lnTo>
                    <a:pt x="926" y="356"/>
                  </a:lnTo>
                  <a:lnTo>
                    <a:pt x="923" y="364"/>
                  </a:lnTo>
                  <a:lnTo>
                    <a:pt x="920" y="372"/>
                  </a:lnTo>
                  <a:lnTo>
                    <a:pt x="920" y="381"/>
                  </a:lnTo>
                  <a:lnTo>
                    <a:pt x="922" y="385"/>
                  </a:lnTo>
                  <a:lnTo>
                    <a:pt x="923" y="389"/>
                  </a:lnTo>
                  <a:lnTo>
                    <a:pt x="925" y="393"/>
                  </a:lnTo>
                  <a:lnTo>
                    <a:pt x="928" y="396"/>
                  </a:lnTo>
                  <a:lnTo>
                    <a:pt x="931" y="399"/>
                  </a:lnTo>
                  <a:lnTo>
                    <a:pt x="935" y="401"/>
                  </a:lnTo>
                  <a:lnTo>
                    <a:pt x="935" y="401"/>
                  </a:lnTo>
                  <a:close/>
                  <a:moveTo>
                    <a:pt x="837" y="409"/>
                  </a:moveTo>
                  <a:lnTo>
                    <a:pt x="837" y="409"/>
                  </a:lnTo>
                  <a:lnTo>
                    <a:pt x="838" y="404"/>
                  </a:lnTo>
                  <a:lnTo>
                    <a:pt x="838" y="401"/>
                  </a:lnTo>
                  <a:lnTo>
                    <a:pt x="837" y="396"/>
                  </a:lnTo>
                  <a:lnTo>
                    <a:pt x="835" y="389"/>
                  </a:lnTo>
                  <a:lnTo>
                    <a:pt x="834" y="385"/>
                  </a:lnTo>
                  <a:lnTo>
                    <a:pt x="835" y="381"/>
                  </a:lnTo>
                  <a:lnTo>
                    <a:pt x="835" y="381"/>
                  </a:lnTo>
                  <a:lnTo>
                    <a:pt x="829" y="381"/>
                  </a:lnTo>
                  <a:lnTo>
                    <a:pt x="829" y="381"/>
                  </a:lnTo>
                  <a:lnTo>
                    <a:pt x="766" y="411"/>
                  </a:lnTo>
                  <a:lnTo>
                    <a:pt x="705" y="441"/>
                  </a:lnTo>
                  <a:lnTo>
                    <a:pt x="674" y="455"/>
                  </a:lnTo>
                  <a:lnTo>
                    <a:pt x="642" y="469"/>
                  </a:lnTo>
                  <a:lnTo>
                    <a:pt x="610" y="480"/>
                  </a:lnTo>
                  <a:lnTo>
                    <a:pt x="576" y="492"/>
                  </a:lnTo>
                  <a:lnTo>
                    <a:pt x="576" y="492"/>
                  </a:lnTo>
                  <a:lnTo>
                    <a:pt x="567" y="497"/>
                  </a:lnTo>
                  <a:lnTo>
                    <a:pt x="556" y="504"/>
                  </a:lnTo>
                  <a:lnTo>
                    <a:pt x="534" y="514"/>
                  </a:lnTo>
                  <a:lnTo>
                    <a:pt x="510" y="522"/>
                  </a:lnTo>
                  <a:lnTo>
                    <a:pt x="485" y="532"/>
                  </a:lnTo>
                  <a:lnTo>
                    <a:pt x="485" y="532"/>
                  </a:lnTo>
                  <a:lnTo>
                    <a:pt x="463" y="541"/>
                  </a:lnTo>
                  <a:lnTo>
                    <a:pt x="442" y="552"/>
                  </a:lnTo>
                  <a:lnTo>
                    <a:pt x="419" y="563"/>
                  </a:lnTo>
                  <a:lnTo>
                    <a:pt x="397" y="574"/>
                  </a:lnTo>
                  <a:lnTo>
                    <a:pt x="397" y="574"/>
                  </a:lnTo>
                  <a:lnTo>
                    <a:pt x="322" y="603"/>
                  </a:lnTo>
                  <a:lnTo>
                    <a:pt x="284" y="621"/>
                  </a:lnTo>
                  <a:lnTo>
                    <a:pt x="251" y="637"/>
                  </a:lnTo>
                  <a:lnTo>
                    <a:pt x="251" y="637"/>
                  </a:lnTo>
                  <a:lnTo>
                    <a:pt x="244" y="642"/>
                  </a:lnTo>
                  <a:lnTo>
                    <a:pt x="238" y="646"/>
                  </a:lnTo>
                  <a:lnTo>
                    <a:pt x="235" y="652"/>
                  </a:lnTo>
                  <a:lnTo>
                    <a:pt x="234" y="657"/>
                  </a:lnTo>
                  <a:lnTo>
                    <a:pt x="234" y="662"/>
                  </a:lnTo>
                  <a:lnTo>
                    <a:pt x="235" y="668"/>
                  </a:lnTo>
                  <a:lnTo>
                    <a:pt x="237" y="673"/>
                  </a:lnTo>
                  <a:lnTo>
                    <a:pt x="241" y="678"/>
                  </a:lnTo>
                  <a:lnTo>
                    <a:pt x="248" y="690"/>
                  </a:lnTo>
                  <a:lnTo>
                    <a:pt x="257" y="702"/>
                  </a:lnTo>
                  <a:lnTo>
                    <a:pt x="263" y="714"/>
                  </a:lnTo>
                  <a:lnTo>
                    <a:pt x="265" y="719"/>
                  </a:lnTo>
                  <a:lnTo>
                    <a:pt x="266" y="726"/>
                  </a:lnTo>
                  <a:lnTo>
                    <a:pt x="266" y="726"/>
                  </a:lnTo>
                  <a:lnTo>
                    <a:pt x="304" y="707"/>
                  </a:lnTo>
                  <a:lnTo>
                    <a:pt x="341" y="690"/>
                  </a:lnTo>
                  <a:lnTo>
                    <a:pt x="417" y="658"/>
                  </a:lnTo>
                  <a:lnTo>
                    <a:pt x="570" y="594"/>
                  </a:lnTo>
                  <a:lnTo>
                    <a:pt x="645" y="562"/>
                  </a:lnTo>
                  <a:lnTo>
                    <a:pt x="720" y="527"/>
                  </a:lnTo>
                  <a:lnTo>
                    <a:pt x="757" y="510"/>
                  </a:lnTo>
                  <a:lnTo>
                    <a:pt x="793" y="492"/>
                  </a:lnTo>
                  <a:lnTo>
                    <a:pt x="828" y="473"/>
                  </a:lnTo>
                  <a:lnTo>
                    <a:pt x="864" y="453"/>
                  </a:lnTo>
                  <a:lnTo>
                    <a:pt x="864" y="453"/>
                  </a:lnTo>
                  <a:lnTo>
                    <a:pt x="862" y="451"/>
                  </a:lnTo>
                  <a:lnTo>
                    <a:pt x="859" y="450"/>
                  </a:lnTo>
                  <a:lnTo>
                    <a:pt x="855" y="446"/>
                  </a:lnTo>
                  <a:lnTo>
                    <a:pt x="853" y="441"/>
                  </a:lnTo>
                  <a:lnTo>
                    <a:pt x="850" y="433"/>
                  </a:lnTo>
                  <a:lnTo>
                    <a:pt x="844" y="419"/>
                  </a:lnTo>
                  <a:lnTo>
                    <a:pt x="841" y="413"/>
                  </a:lnTo>
                  <a:lnTo>
                    <a:pt x="837" y="409"/>
                  </a:lnTo>
                  <a:lnTo>
                    <a:pt x="837" y="409"/>
                  </a:lnTo>
                  <a:close/>
                  <a:moveTo>
                    <a:pt x="1677" y="640"/>
                  </a:moveTo>
                  <a:lnTo>
                    <a:pt x="1677" y="640"/>
                  </a:lnTo>
                  <a:lnTo>
                    <a:pt x="1695" y="621"/>
                  </a:lnTo>
                  <a:lnTo>
                    <a:pt x="1711" y="601"/>
                  </a:lnTo>
                  <a:lnTo>
                    <a:pt x="1726" y="582"/>
                  </a:lnTo>
                  <a:lnTo>
                    <a:pt x="1732" y="572"/>
                  </a:lnTo>
                  <a:lnTo>
                    <a:pt x="1737" y="562"/>
                  </a:lnTo>
                  <a:lnTo>
                    <a:pt x="1743" y="552"/>
                  </a:lnTo>
                  <a:lnTo>
                    <a:pt x="1747" y="541"/>
                  </a:lnTo>
                  <a:lnTo>
                    <a:pt x="1750" y="530"/>
                  </a:lnTo>
                  <a:lnTo>
                    <a:pt x="1752" y="519"/>
                  </a:lnTo>
                  <a:lnTo>
                    <a:pt x="1752" y="507"/>
                  </a:lnTo>
                  <a:lnTo>
                    <a:pt x="1752" y="495"/>
                  </a:lnTo>
                  <a:lnTo>
                    <a:pt x="1750" y="483"/>
                  </a:lnTo>
                  <a:lnTo>
                    <a:pt x="1747" y="470"/>
                  </a:lnTo>
                  <a:lnTo>
                    <a:pt x="1747" y="470"/>
                  </a:lnTo>
                  <a:lnTo>
                    <a:pt x="1737" y="463"/>
                  </a:lnTo>
                  <a:lnTo>
                    <a:pt x="1728" y="459"/>
                  </a:lnTo>
                  <a:lnTo>
                    <a:pt x="1717" y="455"/>
                  </a:lnTo>
                  <a:lnTo>
                    <a:pt x="1705" y="453"/>
                  </a:lnTo>
                  <a:lnTo>
                    <a:pt x="1705" y="453"/>
                  </a:lnTo>
                  <a:lnTo>
                    <a:pt x="1686" y="450"/>
                  </a:lnTo>
                  <a:lnTo>
                    <a:pt x="1666" y="449"/>
                  </a:lnTo>
                  <a:lnTo>
                    <a:pt x="1646" y="448"/>
                  </a:lnTo>
                  <a:lnTo>
                    <a:pt x="1626" y="448"/>
                  </a:lnTo>
                  <a:lnTo>
                    <a:pt x="1607" y="449"/>
                  </a:lnTo>
                  <a:lnTo>
                    <a:pt x="1586" y="451"/>
                  </a:lnTo>
                  <a:lnTo>
                    <a:pt x="1548" y="456"/>
                  </a:lnTo>
                  <a:lnTo>
                    <a:pt x="1510" y="462"/>
                  </a:lnTo>
                  <a:lnTo>
                    <a:pt x="1475" y="470"/>
                  </a:lnTo>
                  <a:lnTo>
                    <a:pt x="1442" y="478"/>
                  </a:lnTo>
                  <a:lnTo>
                    <a:pt x="1412" y="487"/>
                  </a:lnTo>
                  <a:lnTo>
                    <a:pt x="1412" y="487"/>
                  </a:lnTo>
                  <a:lnTo>
                    <a:pt x="1417" y="506"/>
                  </a:lnTo>
                  <a:lnTo>
                    <a:pt x="1423" y="525"/>
                  </a:lnTo>
                  <a:lnTo>
                    <a:pt x="1434" y="562"/>
                  </a:lnTo>
                  <a:lnTo>
                    <a:pt x="1447" y="597"/>
                  </a:lnTo>
                  <a:lnTo>
                    <a:pt x="1461" y="630"/>
                  </a:lnTo>
                  <a:lnTo>
                    <a:pt x="1474" y="665"/>
                  </a:lnTo>
                  <a:lnTo>
                    <a:pt x="1486" y="698"/>
                  </a:lnTo>
                  <a:lnTo>
                    <a:pt x="1490" y="715"/>
                  </a:lnTo>
                  <a:lnTo>
                    <a:pt x="1494" y="732"/>
                  </a:lnTo>
                  <a:lnTo>
                    <a:pt x="1499" y="750"/>
                  </a:lnTo>
                  <a:lnTo>
                    <a:pt x="1501" y="767"/>
                  </a:lnTo>
                  <a:lnTo>
                    <a:pt x="1501" y="767"/>
                  </a:lnTo>
                  <a:lnTo>
                    <a:pt x="1551" y="739"/>
                  </a:lnTo>
                  <a:lnTo>
                    <a:pt x="1575" y="726"/>
                  </a:lnTo>
                  <a:lnTo>
                    <a:pt x="1596" y="711"/>
                  </a:lnTo>
                  <a:lnTo>
                    <a:pt x="1619" y="695"/>
                  </a:lnTo>
                  <a:lnTo>
                    <a:pt x="1639" y="678"/>
                  </a:lnTo>
                  <a:lnTo>
                    <a:pt x="1658" y="660"/>
                  </a:lnTo>
                  <a:lnTo>
                    <a:pt x="1677" y="640"/>
                  </a:lnTo>
                  <a:lnTo>
                    <a:pt x="1677" y="640"/>
                  </a:lnTo>
                  <a:close/>
                  <a:moveTo>
                    <a:pt x="881" y="477"/>
                  </a:moveTo>
                  <a:lnTo>
                    <a:pt x="881" y="477"/>
                  </a:lnTo>
                  <a:lnTo>
                    <a:pt x="883" y="476"/>
                  </a:lnTo>
                  <a:lnTo>
                    <a:pt x="883" y="475"/>
                  </a:lnTo>
                  <a:lnTo>
                    <a:pt x="881" y="475"/>
                  </a:lnTo>
                  <a:lnTo>
                    <a:pt x="881" y="475"/>
                  </a:lnTo>
                  <a:lnTo>
                    <a:pt x="877" y="478"/>
                  </a:lnTo>
                  <a:lnTo>
                    <a:pt x="871" y="480"/>
                  </a:lnTo>
                  <a:lnTo>
                    <a:pt x="859" y="485"/>
                  </a:lnTo>
                  <a:lnTo>
                    <a:pt x="839" y="489"/>
                  </a:lnTo>
                  <a:lnTo>
                    <a:pt x="839" y="489"/>
                  </a:lnTo>
                  <a:lnTo>
                    <a:pt x="832" y="492"/>
                  </a:lnTo>
                  <a:lnTo>
                    <a:pt x="823" y="495"/>
                  </a:lnTo>
                  <a:lnTo>
                    <a:pt x="806" y="504"/>
                  </a:lnTo>
                  <a:lnTo>
                    <a:pt x="788" y="514"/>
                  </a:lnTo>
                  <a:lnTo>
                    <a:pt x="771" y="524"/>
                  </a:lnTo>
                  <a:lnTo>
                    <a:pt x="753" y="536"/>
                  </a:lnTo>
                  <a:lnTo>
                    <a:pt x="736" y="546"/>
                  </a:lnTo>
                  <a:lnTo>
                    <a:pt x="720" y="554"/>
                  </a:lnTo>
                  <a:lnTo>
                    <a:pt x="704" y="561"/>
                  </a:lnTo>
                  <a:lnTo>
                    <a:pt x="704" y="561"/>
                  </a:lnTo>
                  <a:lnTo>
                    <a:pt x="688" y="566"/>
                  </a:lnTo>
                  <a:lnTo>
                    <a:pt x="672" y="572"/>
                  </a:lnTo>
                  <a:lnTo>
                    <a:pt x="640" y="585"/>
                  </a:lnTo>
                  <a:lnTo>
                    <a:pt x="579" y="612"/>
                  </a:lnTo>
                  <a:lnTo>
                    <a:pt x="579" y="612"/>
                  </a:lnTo>
                  <a:lnTo>
                    <a:pt x="542" y="628"/>
                  </a:lnTo>
                  <a:lnTo>
                    <a:pt x="505" y="643"/>
                  </a:lnTo>
                  <a:lnTo>
                    <a:pt x="471" y="657"/>
                  </a:lnTo>
                  <a:lnTo>
                    <a:pt x="439" y="671"/>
                  </a:lnTo>
                  <a:lnTo>
                    <a:pt x="439" y="671"/>
                  </a:lnTo>
                  <a:lnTo>
                    <a:pt x="417" y="681"/>
                  </a:lnTo>
                  <a:lnTo>
                    <a:pt x="396" y="689"/>
                  </a:lnTo>
                  <a:lnTo>
                    <a:pt x="353" y="705"/>
                  </a:lnTo>
                  <a:lnTo>
                    <a:pt x="332" y="714"/>
                  </a:lnTo>
                  <a:lnTo>
                    <a:pt x="311" y="723"/>
                  </a:lnTo>
                  <a:lnTo>
                    <a:pt x="291" y="733"/>
                  </a:lnTo>
                  <a:lnTo>
                    <a:pt x="272" y="745"/>
                  </a:lnTo>
                  <a:lnTo>
                    <a:pt x="272" y="745"/>
                  </a:lnTo>
                  <a:lnTo>
                    <a:pt x="273" y="751"/>
                  </a:lnTo>
                  <a:lnTo>
                    <a:pt x="274" y="759"/>
                  </a:lnTo>
                  <a:lnTo>
                    <a:pt x="274" y="762"/>
                  </a:lnTo>
                  <a:lnTo>
                    <a:pt x="273" y="766"/>
                  </a:lnTo>
                  <a:lnTo>
                    <a:pt x="272" y="771"/>
                  </a:lnTo>
                  <a:lnTo>
                    <a:pt x="268" y="775"/>
                  </a:lnTo>
                  <a:lnTo>
                    <a:pt x="268" y="775"/>
                  </a:lnTo>
                  <a:lnTo>
                    <a:pt x="305" y="752"/>
                  </a:lnTo>
                  <a:lnTo>
                    <a:pt x="342" y="732"/>
                  </a:lnTo>
                  <a:lnTo>
                    <a:pt x="380" y="713"/>
                  </a:lnTo>
                  <a:lnTo>
                    <a:pt x="418" y="695"/>
                  </a:lnTo>
                  <a:lnTo>
                    <a:pt x="458" y="677"/>
                  </a:lnTo>
                  <a:lnTo>
                    <a:pt x="496" y="660"/>
                  </a:lnTo>
                  <a:lnTo>
                    <a:pt x="576" y="627"/>
                  </a:lnTo>
                  <a:lnTo>
                    <a:pt x="576" y="627"/>
                  </a:lnTo>
                  <a:lnTo>
                    <a:pt x="601" y="616"/>
                  </a:lnTo>
                  <a:lnTo>
                    <a:pt x="626" y="605"/>
                  </a:lnTo>
                  <a:lnTo>
                    <a:pt x="675" y="581"/>
                  </a:lnTo>
                  <a:lnTo>
                    <a:pt x="701" y="570"/>
                  </a:lnTo>
                  <a:lnTo>
                    <a:pt x="727" y="561"/>
                  </a:lnTo>
                  <a:lnTo>
                    <a:pt x="752" y="552"/>
                  </a:lnTo>
                  <a:lnTo>
                    <a:pt x="780" y="546"/>
                  </a:lnTo>
                  <a:lnTo>
                    <a:pt x="780" y="546"/>
                  </a:lnTo>
                  <a:lnTo>
                    <a:pt x="840" y="516"/>
                  </a:lnTo>
                  <a:lnTo>
                    <a:pt x="901" y="485"/>
                  </a:lnTo>
                  <a:lnTo>
                    <a:pt x="901" y="485"/>
                  </a:lnTo>
                  <a:lnTo>
                    <a:pt x="900" y="483"/>
                  </a:lnTo>
                  <a:lnTo>
                    <a:pt x="898" y="481"/>
                  </a:lnTo>
                  <a:lnTo>
                    <a:pt x="893" y="481"/>
                  </a:lnTo>
                  <a:lnTo>
                    <a:pt x="886" y="480"/>
                  </a:lnTo>
                  <a:lnTo>
                    <a:pt x="883" y="479"/>
                  </a:lnTo>
                  <a:lnTo>
                    <a:pt x="881" y="477"/>
                  </a:lnTo>
                  <a:lnTo>
                    <a:pt x="881" y="477"/>
                  </a:lnTo>
                  <a:close/>
                  <a:moveTo>
                    <a:pt x="1478" y="745"/>
                  </a:moveTo>
                  <a:lnTo>
                    <a:pt x="1478" y="745"/>
                  </a:lnTo>
                  <a:lnTo>
                    <a:pt x="1476" y="733"/>
                  </a:lnTo>
                  <a:lnTo>
                    <a:pt x="1473" y="721"/>
                  </a:lnTo>
                  <a:lnTo>
                    <a:pt x="1463" y="696"/>
                  </a:lnTo>
                  <a:lnTo>
                    <a:pt x="1442" y="642"/>
                  </a:lnTo>
                  <a:lnTo>
                    <a:pt x="1442" y="642"/>
                  </a:lnTo>
                  <a:lnTo>
                    <a:pt x="1439" y="632"/>
                  </a:lnTo>
                  <a:lnTo>
                    <a:pt x="1437" y="622"/>
                  </a:lnTo>
                  <a:lnTo>
                    <a:pt x="1434" y="611"/>
                  </a:lnTo>
                  <a:lnTo>
                    <a:pt x="1432" y="600"/>
                  </a:lnTo>
                  <a:lnTo>
                    <a:pt x="1432" y="600"/>
                  </a:lnTo>
                  <a:lnTo>
                    <a:pt x="1427" y="586"/>
                  </a:lnTo>
                  <a:lnTo>
                    <a:pt x="1419" y="575"/>
                  </a:lnTo>
                  <a:lnTo>
                    <a:pt x="1413" y="563"/>
                  </a:lnTo>
                  <a:lnTo>
                    <a:pt x="1408" y="551"/>
                  </a:lnTo>
                  <a:lnTo>
                    <a:pt x="1408" y="551"/>
                  </a:lnTo>
                  <a:lnTo>
                    <a:pt x="1402" y="535"/>
                  </a:lnTo>
                  <a:lnTo>
                    <a:pt x="1398" y="521"/>
                  </a:lnTo>
                  <a:lnTo>
                    <a:pt x="1395" y="515"/>
                  </a:lnTo>
                  <a:lnTo>
                    <a:pt x="1392" y="509"/>
                  </a:lnTo>
                  <a:lnTo>
                    <a:pt x="1386" y="504"/>
                  </a:lnTo>
                  <a:lnTo>
                    <a:pt x="1381" y="500"/>
                  </a:lnTo>
                  <a:lnTo>
                    <a:pt x="1381" y="500"/>
                  </a:lnTo>
                  <a:lnTo>
                    <a:pt x="1371" y="502"/>
                  </a:lnTo>
                  <a:lnTo>
                    <a:pt x="1363" y="505"/>
                  </a:lnTo>
                  <a:lnTo>
                    <a:pt x="1354" y="508"/>
                  </a:lnTo>
                  <a:lnTo>
                    <a:pt x="1351" y="510"/>
                  </a:lnTo>
                  <a:lnTo>
                    <a:pt x="1349" y="514"/>
                  </a:lnTo>
                  <a:lnTo>
                    <a:pt x="1349" y="514"/>
                  </a:lnTo>
                  <a:lnTo>
                    <a:pt x="1354" y="536"/>
                  </a:lnTo>
                  <a:lnTo>
                    <a:pt x="1362" y="560"/>
                  </a:lnTo>
                  <a:lnTo>
                    <a:pt x="1371" y="584"/>
                  </a:lnTo>
                  <a:lnTo>
                    <a:pt x="1382" y="609"/>
                  </a:lnTo>
                  <a:lnTo>
                    <a:pt x="1405" y="659"/>
                  </a:lnTo>
                  <a:lnTo>
                    <a:pt x="1427" y="708"/>
                  </a:lnTo>
                  <a:lnTo>
                    <a:pt x="1427" y="708"/>
                  </a:lnTo>
                  <a:lnTo>
                    <a:pt x="1432" y="722"/>
                  </a:lnTo>
                  <a:lnTo>
                    <a:pt x="1434" y="735"/>
                  </a:lnTo>
                  <a:lnTo>
                    <a:pt x="1435" y="746"/>
                  </a:lnTo>
                  <a:lnTo>
                    <a:pt x="1434" y="756"/>
                  </a:lnTo>
                  <a:lnTo>
                    <a:pt x="1434" y="756"/>
                  </a:lnTo>
                  <a:lnTo>
                    <a:pt x="1432" y="761"/>
                  </a:lnTo>
                  <a:lnTo>
                    <a:pt x="1428" y="766"/>
                  </a:lnTo>
                  <a:lnTo>
                    <a:pt x="1424" y="771"/>
                  </a:lnTo>
                  <a:lnTo>
                    <a:pt x="1417" y="773"/>
                  </a:lnTo>
                  <a:lnTo>
                    <a:pt x="1411" y="774"/>
                  </a:lnTo>
                  <a:lnTo>
                    <a:pt x="1404" y="774"/>
                  </a:lnTo>
                  <a:lnTo>
                    <a:pt x="1399" y="772"/>
                  </a:lnTo>
                  <a:lnTo>
                    <a:pt x="1393" y="767"/>
                  </a:lnTo>
                  <a:lnTo>
                    <a:pt x="1393" y="767"/>
                  </a:lnTo>
                  <a:lnTo>
                    <a:pt x="1381" y="735"/>
                  </a:lnTo>
                  <a:lnTo>
                    <a:pt x="1368" y="705"/>
                  </a:lnTo>
                  <a:lnTo>
                    <a:pt x="1355" y="677"/>
                  </a:lnTo>
                  <a:lnTo>
                    <a:pt x="1341" y="650"/>
                  </a:lnTo>
                  <a:lnTo>
                    <a:pt x="1312" y="595"/>
                  </a:lnTo>
                  <a:lnTo>
                    <a:pt x="1298" y="567"/>
                  </a:lnTo>
                  <a:lnTo>
                    <a:pt x="1284" y="538"/>
                  </a:lnTo>
                  <a:lnTo>
                    <a:pt x="1284" y="538"/>
                  </a:lnTo>
                  <a:lnTo>
                    <a:pt x="1278" y="540"/>
                  </a:lnTo>
                  <a:lnTo>
                    <a:pt x="1273" y="541"/>
                  </a:lnTo>
                  <a:lnTo>
                    <a:pt x="1268" y="545"/>
                  </a:lnTo>
                  <a:lnTo>
                    <a:pt x="1265" y="549"/>
                  </a:lnTo>
                  <a:lnTo>
                    <a:pt x="1265" y="549"/>
                  </a:lnTo>
                  <a:lnTo>
                    <a:pt x="1269" y="566"/>
                  </a:lnTo>
                  <a:lnTo>
                    <a:pt x="1275" y="583"/>
                  </a:lnTo>
                  <a:lnTo>
                    <a:pt x="1281" y="601"/>
                  </a:lnTo>
                  <a:lnTo>
                    <a:pt x="1290" y="618"/>
                  </a:lnTo>
                  <a:lnTo>
                    <a:pt x="1306" y="655"/>
                  </a:lnTo>
                  <a:lnTo>
                    <a:pt x="1324" y="691"/>
                  </a:lnTo>
                  <a:lnTo>
                    <a:pt x="1324" y="691"/>
                  </a:lnTo>
                  <a:lnTo>
                    <a:pt x="1336" y="718"/>
                  </a:lnTo>
                  <a:lnTo>
                    <a:pt x="1342" y="733"/>
                  </a:lnTo>
                  <a:lnTo>
                    <a:pt x="1347" y="747"/>
                  </a:lnTo>
                  <a:lnTo>
                    <a:pt x="1350" y="762"/>
                  </a:lnTo>
                  <a:lnTo>
                    <a:pt x="1350" y="769"/>
                  </a:lnTo>
                  <a:lnTo>
                    <a:pt x="1350" y="777"/>
                  </a:lnTo>
                  <a:lnTo>
                    <a:pt x="1349" y="783"/>
                  </a:lnTo>
                  <a:lnTo>
                    <a:pt x="1348" y="791"/>
                  </a:lnTo>
                  <a:lnTo>
                    <a:pt x="1344" y="797"/>
                  </a:lnTo>
                  <a:lnTo>
                    <a:pt x="1341" y="804"/>
                  </a:lnTo>
                  <a:lnTo>
                    <a:pt x="1341" y="804"/>
                  </a:lnTo>
                  <a:lnTo>
                    <a:pt x="1336" y="805"/>
                  </a:lnTo>
                  <a:lnTo>
                    <a:pt x="1331" y="804"/>
                  </a:lnTo>
                  <a:lnTo>
                    <a:pt x="1325" y="803"/>
                  </a:lnTo>
                  <a:lnTo>
                    <a:pt x="1320" y="801"/>
                  </a:lnTo>
                  <a:lnTo>
                    <a:pt x="1309" y="793"/>
                  </a:lnTo>
                  <a:lnTo>
                    <a:pt x="1299" y="783"/>
                  </a:lnTo>
                  <a:lnTo>
                    <a:pt x="1291" y="774"/>
                  </a:lnTo>
                  <a:lnTo>
                    <a:pt x="1283" y="762"/>
                  </a:lnTo>
                  <a:lnTo>
                    <a:pt x="1272" y="743"/>
                  </a:lnTo>
                  <a:lnTo>
                    <a:pt x="1272" y="743"/>
                  </a:lnTo>
                  <a:lnTo>
                    <a:pt x="1263" y="723"/>
                  </a:lnTo>
                  <a:lnTo>
                    <a:pt x="1253" y="703"/>
                  </a:lnTo>
                  <a:lnTo>
                    <a:pt x="1236" y="659"/>
                  </a:lnTo>
                  <a:lnTo>
                    <a:pt x="1219" y="616"/>
                  </a:lnTo>
                  <a:lnTo>
                    <a:pt x="1212" y="596"/>
                  </a:lnTo>
                  <a:lnTo>
                    <a:pt x="1203" y="578"/>
                  </a:lnTo>
                  <a:lnTo>
                    <a:pt x="1203" y="578"/>
                  </a:lnTo>
                  <a:lnTo>
                    <a:pt x="1195" y="581"/>
                  </a:lnTo>
                  <a:lnTo>
                    <a:pt x="1187" y="584"/>
                  </a:lnTo>
                  <a:lnTo>
                    <a:pt x="1171" y="593"/>
                  </a:lnTo>
                  <a:lnTo>
                    <a:pt x="1171" y="593"/>
                  </a:lnTo>
                  <a:lnTo>
                    <a:pt x="1171" y="596"/>
                  </a:lnTo>
                  <a:lnTo>
                    <a:pt x="1172" y="598"/>
                  </a:lnTo>
                  <a:lnTo>
                    <a:pt x="1175" y="600"/>
                  </a:lnTo>
                  <a:lnTo>
                    <a:pt x="1177" y="602"/>
                  </a:lnTo>
                  <a:lnTo>
                    <a:pt x="1178" y="603"/>
                  </a:lnTo>
                  <a:lnTo>
                    <a:pt x="1180" y="607"/>
                  </a:lnTo>
                  <a:lnTo>
                    <a:pt x="1178" y="610"/>
                  </a:lnTo>
                  <a:lnTo>
                    <a:pt x="1178" y="610"/>
                  </a:lnTo>
                  <a:lnTo>
                    <a:pt x="1178" y="614"/>
                  </a:lnTo>
                  <a:lnTo>
                    <a:pt x="1177" y="620"/>
                  </a:lnTo>
                  <a:lnTo>
                    <a:pt x="1180" y="628"/>
                  </a:lnTo>
                  <a:lnTo>
                    <a:pt x="1183" y="638"/>
                  </a:lnTo>
                  <a:lnTo>
                    <a:pt x="1188" y="648"/>
                  </a:lnTo>
                  <a:lnTo>
                    <a:pt x="1201" y="668"/>
                  </a:lnTo>
                  <a:lnTo>
                    <a:pt x="1216" y="689"/>
                  </a:lnTo>
                  <a:lnTo>
                    <a:pt x="1216" y="689"/>
                  </a:lnTo>
                  <a:lnTo>
                    <a:pt x="1222" y="700"/>
                  </a:lnTo>
                  <a:lnTo>
                    <a:pt x="1228" y="711"/>
                  </a:lnTo>
                  <a:lnTo>
                    <a:pt x="1239" y="734"/>
                  </a:lnTo>
                  <a:lnTo>
                    <a:pt x="1250" y="759"/>
                  </a:lnTo>
                  <a:lnTo>
                    <a:pt x="1262" y="782"/>
                  </a:lnTo>
                  <a:lnTo>
                    <a:pt x="1262" y="782"/>
                  </a:lnTo>
                  <a:lnTo>
                    <a:pt x="1268" y="792"/>
                  </a:lnTo>
                  <a:lnTo>
                    <a:pt x="1276" y="803"/>
                  </a:lnTo>
                  <a:lnTo>
                    <a:pt x="1284" y="813"/>
                  </a:lnTo>
                  <a:lnTo>
                    <a:pt x="1292" y="824"/>
                  </a:lnTo>
                  <a:lnTo>
                    <a:pt x="1292" y="824"/>
                  </a:lnTo>
                  <a:lnTo>
                    <a:pt x="1304" y="844"/>
                  </a:lnTo>
                  <a:lnTo>
                    <a:pt x="1309" y="854"/>
                  </a:lnTo>
                  <a:lnTo>
                    <a:pt x="1314" y="864"/>
                  </a:lnTo>
                  <a:lnTo>
                    <a:pt x="1322" y="871"/>
                  </a:lnTo>
                  <a:lnTo>
                    <a:pt x="1329" y="878"/>
                  </a:lnTo>
                  <a:lnTo>
                    <a:pt x="1334" y="880"/>
                  </a:lnTo>
                  <a:lnTo>
                    <a:pt x="1338" y="882"/>
                  </a:lnTo>
                  <a:lnTo>
                    <a:pt x="1343" y="883"/>
                  </a:lnTo>
                  <a:lnTo>
                    <a:pt x="1349" y="883"/>
                  </a:lnTo>
                  <a:lnTo>
                    <a:pt x="1349" y="883"/>
                  </a:lnTo>
                  <a:lnTo>
                    <a:pt x="1354" y="882"/>
                  </a:lnTo>
                  <a:lnTo>
                    <a:pt x="1359" y="881"/>
                  </a:lnTo>
                  <a:lnTo>
                    <a:pt x="1364" y="878"/>
                  </a:lnTo>
                  <a:lnTo>
                    <a:pt x="1367" y="874"/>
                  </a:lnTo>
                  <a:lnTo>
                    <a:pt x="1370" y="871"/>
                  </a:lnTo>
                  <a:lnTo>
                    <a:pt x="1372" y="867"/>
                  </a:lnTo>
                  <a:lnTo>
                    <a:pt x="1377" y="857"/>
                  </a:lnTo>
                  <a:lnTo>
                    <a:pt x="1383" y="837"/>
                  </a:lnTo>
                  <a:lnTo>
                    <a:pt x="1388" y="827"/>
                  </a:lnTo>
                  <a:lnTo>
                    <a:pt x="1392" y="823"/>
                  </a:lnTo>
                  <a:lnTo>
                    <a:pt x="1395" y="819"/>
                  </a:lnTo>
                  <a:lnTo>
                    <a:pt x="1395" y="819"/>
                  </a:lnTo>
                  <a:lnTo>
                    <a:pt x="1400" y="815"/>
                  </a:lnTo>
                  <a:lnTo>
                    <a:pt x="1404" y="812"/>
                  </a:lnTo>
                  <a:lnTo>
                    <a:pt x="1410" y="811"/>
                  </a:lnTo>
                  <a:lnTo>
                    <a:pt x="1415" y="809"/>
                  </a:lnTo>
                  <a:lnTo>
                    <a:pt x="1426" y="809"/>
                  </a:lnTo>
                  <a:lnTo>
                    <a:pt x="1437" y="810"/>
                  </a:lnTo>
                  <a:lnTo>
                    <a:pt x="1458" y="814"/>
                  </a:lnTo>
                  <a:lnTo>
                    <a:pt x="1468" y="815"/>
                  </a:lnTo>
                  <a:lnTo>
                    <a:pt x="1476" y="817"/>
                  </a:lnTo>
                  <a:lnTo>
                    <a:pt x="1476" y="817"/>
                  </a:lnTo>
                  <a:lnTo>
                    <a:pt x="1478" y="808"/>
                  </a:lnTo>
                  <a:lnTo>
                    <a:pt x="1480" y="799"/>
                  </a:lnTo>
                  <a:lnTo>
                    <a:pt x="1481" y="781"/>
                  </a:lnTo>
                  <a:lnTo>
                    <a:pt x="1481" y="763"/>
                  </a:lnTo>
                  <a:lnTo>
                    <a:pt x="1478" y="745"/>
                  </a:lnTo>
                  <a:lnTo>
                    <a:pt x="1478" y="745"/>
                  </a:lnTo>
                  <a:close/>
                  <a:moveTo>
                    <a:pt x="1387" y="676"/>
                  </a:moveTo>
                  <a:lnTo>
                    <a:pt x="1387" y="676"/>
                  </a:lnTo>
                  <a:lnTo>
                    <a:pt x="1380" y="658"/>
                  </a:lnTo>
                  <a:lnTo>
                    <a:pt x="1372" y="639"/>
                  </a:lnTo>
                  <a:lnTo>
                    <a:pt x="1359" y="600"/>
                  </a:lnTo>
                  <a:lnTo>
                    <a:pt x="1352" y="582"/>
                  </a:lnTo>
                  <a:lnTo>
                    <a:pt x="1343" y="565"/>
                  </a:lnTo>
                  <a:lnTo>
                    <a:pt x="1334" y="548"/>
                  </a:lnTo>
                  <a:lnTo>
                    <a:pt x="1327" y="540"/>
                  </a:lnTo>
                  <a:lnTo>
                    <a:pt x="1321" y="534"/>
                  </a:lnTo>
                  <a:lnTo>
                    <a:pt x="1321" y="534"/>
                  </a:lnTo>
                  <a:lnTo>
                    <a:pt x="1321" y="530"/>
                  </a:lnTo>
                  <a:lnTo>
                    <a:pt x="1320" y="529"/>
                  </a:lnTo>
                  <a:lnTo>
                    <a:pt x="1320" y="526"/>
                  </a:lnTo>
                  <a:lnTo>
                    <a:pt x="1321" y="524"/>
                  </a:lnTo>
                  <a:lnTo>
                    <a:pt x="1321" y="524"/>
                  </a:lnTo>
                  <a:lnTo>
                    <a:pt x="1317" y="524"/>
                  </a:lnTo>
                  <a:lnTo>
                    <a:pt x="1317" y="524"/>
                  </a:lnTo>
                  <a:lnTo>
                    <a:pt x="1313" y="525"/>
                  </a:lnTo>
                  <a:lnTo>
                    <a:pt x="1311" y="527"/>
                  </a:lnTo>
                  <a:lnTo>
                    <a:pt x="1309" y="529"/>
                  </a:lnTo>
                  <a:lnTo>
                    <a:pt x="1304" y="529"/>
                  </a:lnTo>
                  <a:lnTo>
                    <a:pt x="1304" y="529"/>
                  </a:lnTo>
                  <a:lnTo>
                    <a:pt x="1310" y="546"/>
                  </a:lnTo>
                  <a:lnTo>
                    <a:pt x="1318" y="562"/>
                  </a:lnTo>
                  <a:lnTo>
                    <a:pt x="1334" y="593"/>
                  </a:lnTo>
                  <a:lnTo>
                    <a:pt x="1351" y="624"/>
                  </a:lnTo>
                  <a:lnTo>
                    <a:pt x="1368" y="654"/>
                  </a:lnTo>
                  <a:lnTo>
                    <a:pt x="1368" y="654"/>
                  </a:lnTo>
                  <a:lnTo>
                    <a:pt x="1373" y="667"/>
                  </a:lnTo>
                  <a:lnTo>
                    <a:pt x="1378" y="678"/>
                  </a:lnTo>
                  <a:lnTo>
                    <a:pt x="1385" y="703"/>
                  </a:lnTo>
                  <a:lnTo>
                    <a:pt x="1389" y="715"/>
                  </a:lnTo>
                  <a:lnTo>
                    <a:pt x="1394" y="726"/>
                  </a:lnTo>
                  <a:lnTo>
                    <a:pt x="1400" y="735"/>
                  </a:lnTo>
                  <a:lnTo>
                    <a:pt x="1408" y="743"/>
                  </a:lnTo>
                  <a:lnTo>
                    <a:pt x="1408" y="743"/>
                  </a:lnTo>
                  <a:lnTo>
                    <a:pt x="1410" y="733"/>
                  </a:lnTo>
                  <a:lnTo>
                    <a:pt x="1409" y="724"/>
                  </a:lnTo>
                  <a:lnTo>
                    <a:pt x="1408" y="716"/>
                  </a:lnTo>
                  <a:lnTo>
                    <a:pt x="1404" y="708"/>
                  </a:lnTo>
                  <a:lnTo>
                    <a:pt x="1396" y="692"/>
                  </a:lnTo>
                  <a:lnTo>
                    <a:pt x="1387" y="676"/>
                  </a:lnTo>
                  <a:lnTo>
                    <a:pt x="1387" y="676"/>
                  </a:lnTo>
                  <a:close/>
                  <a:moveTo>
                    <a:pt x="1262" y="610"/>
                  </a:moveTo>
                  <a:lnTo>
                    <a:pt x="1262" y="610"/>
                  </a:lnTo>
                  <a:lnTo>
                    <a:pt x="1258" y="595"/>
                  </a:lnTo>
                  <a:lnTo>
                    <a:pt x="1253" y="580"/>
                  </a:lnTo>
                  <a:lnTo>
                    <a:pt x="1251" y="572"/>
                  </a:lnTo>
                  <a:lnTo>
                    <a:pt x="1248" y="567"/>
                  </a:lnTo>
                  <a:lnTo>
                    <a:pt x="1244" y="562"/>
                  </a:lnTo>
                  <a:lnTo>
                    <a:pt x="1237" y="559"/>
                  </a:lnTo>
                  <a:lnTo>
                    <a:pt x="1237" y="559"/>
                  </a:lnTo>
                  <a:lnTo>
                    <a:pt x="1236" y="561"/>
                  </a:lnTo>
                  <a:lnTo>
                    <a:pt x="1233" y="563"/>
                  </a:lnTo>
                  <a:lnTo>
                    <a:pt x="1227" y="564"/>
                  </a:lnTo>
                  <a:lnTo>
                    <a:pt x="1223" y="565"/>
                  </a:lnTo>
                  <a:lnTo>
                    <a:pt x="1220" y="567"/>
                  </a:lnTo>
                  <a:lnTo>
                    <a:pt x="1219" y="569"/>
                  </a:lnTo>
                  <a:lnTo>
                    <a:pt x="1218" y="574"/>
                  </a:lnTo>
                  <a:lnTo>
                    <a:pt x="1218" y="574"/>
                  </a:lnTo>
                  <a:lnTo>
                    <a:pt x="1225" y="584"/>
                  </a:lnTo>
                  <a:lnTo>
                    <a:pt x="1231" y="597"/>
                  </a:lnTo>
                  <a:lnTo>
                    <a:pt x="1243" y="623"/>
                  </a:lnTo>
                  <a:lnTo>
                    <a:pt x="1266" y="680"/>
                  </a:lnTo>
                  <a:lnTo>
                    <a:pt x="1278" y="707"/>
                  </a:lnTo>
                  <a:lnTo>
                    <a:pt x="1284" y="721"/>
                  </a:lnTo>
                  <a:lnTo>
                    <a:pt x="1292" y="734"/>
                  </a:lnTo>
                  <a:lnTo>
                    <a:pt x="1299" y="747"/>
                  </a:lnTo>
                  <a:lnTo>
                    <a:pt x="1308" y="759"/>
                  </a:lnTo>
                  <a:lnTo>
                    <a:pt x="1317" y="769"/>
                  </a:lnTo>
                  <a:lnTo>
                    <a:pt x="1326" y="780"/>
                  </a:lnTo>
                  <a:lnTo>
                    <a:pt x="1326" y="780"/>
                  </a:lnTo>
                  <a:lnTo>
                    <a:pt x="1325" y="768"/>
                  </a:lnTo>
                  <a:lnTo>
                    <a:pt x="1323" y="757"/>
                  </a:lnTo>
                  <a:lnTo>
                    <a:pt x="1321" y="745"/>
                  </a:lnTo>
                  <a:lnTo>
                    <a:pt x="1318" y="734"/>
                  </a:lnTo>
                  <a:lnTo>
                    <a:pt x="1309" y="713"/>
                  </a:lnTo>
                  <a:lnTo>
                    <a:pt x="1301" y="691"/>
                  </a:lnTo>
                  <a:lnTo>
                    <a:pt x="1280" y="651"/>
                  </a:lnTo>
                  <a:lnTo>
                    <a:pt x="1271" y="630"/>
                  </a:lnTo>
                  <a:lnTo>
                    <a:pt x="1262" y="610"/>
                  </a:lnTo>
                  <a:lnTo>
                    <a:pt x="1262" y="610"/>
                  </a:lnTo>
                  <a:close/>
                  <a:moveTo>
                    <a:pt x="894" y="822"/>
                  </a:moveTo>
                  <a:lnTo>
                    <a:pt x="894" y="822"/>
                  </a:lnTo>
                  <a:lnTo>
                    <a:pt x="887" y="829"/>
                  </a:lnTo>
                  <a:lnTo>
                    <a:pt x="881" y="837"/>
                  </a:lnTo>
                  <a:lnTo>
                    <a:pt x="871" y="855"/>
                  </a:lnTo>
                  <a:lnTo>
                    <a:pt x="863" y="873"/>
                  </a:lnTo>
                  <a:lnTo>
                    <a:pt x="856" y="893"/>
                  </a:lnTo>
                  <a:lnTo>
                    <a:pt x="856" y="893"/>
                  </a:lnTo>
                  <a:lnTo>
                    <a:pt x="870" y="898"/>
                  </a:lnTo>
                  <a:lnTo>
                    <a:pt x="885" y="902"/>
                  </a:lnTo>
                  <a:lnTo>
                    <a:pt x="900" y="905"/>
                  </a:lnTo>
                  <a:lnTo>
                    <a:pt x="915" y="909"/>
                  </a:lnTo>
                  <a:lnTo>
                    <a:pt x="931" y="911"/>
                  </a:lnTo>
                  <a:lnTo>
                    <a:pt x="947" y="913"/>
                  </a:lnTo>
                  <a:lnTo>
                    <a:pt x="979" y="914"/>
                  </a:lnTo>
                  <a:lnTo>
                    <a:pt x="1013" y="913"/>
                  </a:lnTo>
                  <a:lnTo>
                    <a:pt x="1045" y="912"/>
                  </a:lnTo>
                  <a:lnTo>
                    <a:pt x="1076" y="909"/>
                  </a:lnTo>
                  <a:lnTo>
                    <a:pt x="1105" y="905"/>
                  </a:lnTo>
                  <a:lnTo>
                    <a:pt x="1105" y="905"/>
                  </a:lnTo>
                  <a:lnTo>
                    <a:pt x="1127" y="902"/>
                  </a:lnTo>
                  <a:lnTo>
                    <a:pt x="1150" y="898"/>
                  </a:lnTo>
                  <a:lnTo>
                    <a:pt x="1171" y="894"/>
                  </a:lnTo>
                  <a:lnTo>
                    <a:pt x="1191" y="888"/>
                  </a:lnTo>
                  <a:lnTo>
                    <a:pt x="1212" y="882"/>
                  </a:lnTo>
                  <a:lnTo>
                    <a:pt x="1231" y="875"/>
                  </a:lnTo>
                  <a:lnTo>
                    <a:pt x="1249" y="869"/>
                  </a:lnTo>
                  <a:lnTo>
                    <a:pt x="1267" y="860"/>
                  </a:lnTo>
                  <a:lnTo>
                    <a:pt x="1267" y="860"/>
                  </a:lnTo>
                  <a:lnTo>
                    <a:pt x="1251" y="832"/>
                  </a:lnTo>
                  <a:lnTo>
                    <a:pt x="1236" y="799"/>
                  </a:lnTo>
                  <a:lnTo>
                    <a:pt x="1205" y="734"/>
                  </a:lnTo>
                  <a:lnTo>
                    <a:pt x="1146" y="605"/>
                  </a:lnTo>
                  <a:lnTo>
                    <a:pt x="1146" y="605"/>
                  </a:lnTo>
                  <a:lnTo>
                    <a:pt x="1128" y="615"/>
                  </a:lnTo>
                  <a:lnTo>
                    <a:pt x="1110" y="627"/>
                  </a:lnTo>
                  <a:lnTo>
                    <a:pt x="1075" y="651"/>
                  </a:lnTo>
                  <a:lnTo>
                    <a:pt x="1041" y="675"/>
                  </a:lnTo>
                  <a:lnTo>
                    <a:pt x="1010" y="703"/>
                  </a:lnTo>
                  <a:lnTo>
                    <a:pt x="979" y="731"/>
                  </a:lnTo>
                  <a:lnTo>
                    <a:pt x="949" y="761"/>
                  </a:lnTo>
                  <a:lnTo>
                    <a:pt x="922" y="791"/>
                  </a:lnTo>
                  <a:lnTo>
                    <a:pt x="894" y="822"/>
                  </a:lnTo>
                  <a:lnTo>
                    <a:pt x="894" y="822"/>
                  </a:lnTo>
                  <a:close/>
                  <a:moveTo>
                    <a:pt x="625" y="1662"/>
                  </a:moveTo>
                  <a:lnTo>
                    <a:pt x="625" y="1662"/>
                  </a:lnTo>
                  <a:lnTo>
                    <a:pt x="623" y="1659"/>
                  </a:lnTo>
                  <a:lnTo>
                    <a:pt x="621" y="1656"/>
                  </a:lnTo>
                  <a:lnTo>
                    <a:pt x="616" y="1646"/>
                  </a:lnTo>
                  <a:lnTo>
                    <a:pt x="611" y="1636"/>
                  </a:lnTo>
                  <a:lnTo>
                    <a:pt x="607" y="1631"/>
                  </a:lnTo>
                  <a:lnTo>
                    <a:pt x="604" y="1628"/>
                  </a:lnTo>
                  <a:lnTo>
                    <a:pt x="604" y="1628"/>
                  </a:lnTo>
                  <a:lnTo>
                    <a:pt x="600" y="1612"/>
                  </a:lnTo>
                  <a:lnTo>
                    <a:pt x="597" y="1597"/>
                  </a:lnTo>
                  <a:lnTo>
                    <a:pt x="592" y="1584"/>
                  </a:lnTo>
                  <a:lnTo>
                    <a:pt x="586" y="1572"/>
                  </a:lnTo>
                  <a:lnTo>
                    <a:pt x="575" y="1549"/>
                  </a:lnTo>
                  <a:lnTo>
                    <a:pt x="569" y="1536"/>
                  </a:lnTo>
                  <a:lnTo>
                    <a:pt x="564" y="1522"/>
                  </a:lnTo>
                  <a:lnTo>
                    <a:pt x="564" y="1522"/>
                  </a:lnTo>
                  <a:lnTo>
                    <a:pt x="559" y="1518"/>
                  </a:lnTo>
                  <a:lnTo>
                    <a:pt x="554" y="1514"/>
                  </a:lnTo>
                  <a:lnTo>
                    <a:pt x="547" y="1503"/>
                  </a:lnTo>
                  <a:lnTo>
                    <a:pt x="540" y="1493"/>
                  </a:lnTo>
                  <a:lnTo>
                    <a:pt x="532" y="1483"/>
                  </a:lnTo>
                  <a:lnTo>
                    <a:pt x="532" y="1483"/>
                  </a:lnTo>
                  <a:lnTo>
                    <a:pt x="531" y="1478"/>
                  </a:lnTo>
                  <a:lnTo>
                    <a:pt x="530" y="1474"/>
                  </a:lnTo>
                  <a:lnTo>
                    <a:pt x="527" y="1471"/>
                  </a:lnTo>
                  <a:lnTo>
                    <a:pt x="526" y="1465"/>
                  </a:lnTo>
                  <a:lnTo>
                    <a:pt x="526" y="1465"/>
                  </a:lnTo>
                  <a:lnTo>
                    <a:pt x="518" y="1454"/>
                  </a:lnTo>
                  <a:lnTo>
                    <a:pt x="510" y="1441"/>
                  </a:lnTo>
                  <a:lnTo>
                    <a:pt x="503" y="1427"/>
                  </a:lnTo>
                  <a:lnTo>
                    <a:pt x="496" y="1412"/>
                  </a:lnTo>
                  <a:lnTo>
                    <a:pt x="490" y="1398"/>
                  </a:lnTo>
                  <a:lnTo>
                    <a:pt x="484" y="1384"/>
                  </a:lnTo>
                  <a:lnTo>
                    <a:pt x="475" y="1371"/>
                  </a:lnTo>
                  <a:lnTo>
                    <a:pt x="471" y="1366"/>
                  </a:lnTo>
                  <a:lnTo>
                    <a:pt x="465" y="1360"/>
                  </a:lnTo>
                  <a:lnTo>
                    <a:pt x="465" y="1360"/>
                  </a:lnTo>
                  <a:lnTo>
                    <a:pt x="439" y="1309"/>
                  </a:lnTo>
                  <a:lnTo>
                    <a:pt x="413" y="1259"/>
                  </a:lnTo>
                  <a:lnTo>
                    <a:pt x="388" y="1206"/>
                  </a:lnTo>
                  <a:lnTo>
                    <a:pt x="365" y="1154"/>
                  </a:lnTo>
                  <a:lnTo>
                    <a:pt x="365" y="1154"/>
                  </a:lnTo>
                  <a:lnTo>
                    <a:pt x="348" y="1115"/>
                  </a:lnTo>
                  <a:lnTo>
                    <a:pt x="329" y="1078"/>
                  </a:lnTo>
                  <a:lnTo>
                    <a:pt x="291" y="1004"/>
                  </a:lnTo>
                  <a:lnTo>
                    <a:pt x="272" y="966"/>
                  </a:lnTo>
                  <a:lnTo>
                    <a:pt x="254" y="929"/>
                  </a:lnTo>
                  <a:lnTo>
                    <a:pt x="237" y="890"/>
                  </a:lnTo>
                  <a:lnTo>
                    <a:pt x="222" y="851"/>
                  </a:lnTo>
                  <a:lnTo>
                    <a:pt x="222" y="851"/>
                  </a:lnTo>
                  <a:lnTo>
                    <a:pt x="215" y="853"/>
                  </a:lnTo>
                  <a:lnTo>
                    <a:pt x="208" y="857"/>
                  </a:lnTo>
                  <a:lnTo>
                    <a:pt x="201" y="859"/>
                  </a:lnTo>
                  <a:lnTo>
                    <a:pt x="197" y="860"/>
                  </a:lnTo>
                  <a:lnTo>
                    <a:pt x="192" y="860"/>
                  </a:lnTo>
                  <a:lnTo>
                    <a:pt x="192" y="860"/>
                  </a:lnTo>
                  <a:lnTo>
                    <a:pt x="200" y="881"/>
                  </a:lnTo>
                  <a:lnTo>
                    <a:pt x="207" y="900"/>
                  </a:lnTo>
                  <a:lnTo>
                    <a:pt x="216" y="919"/>
                  </a:lnTo>
                  <a:lnTo>
                    <a:pt x="226" y="939"/>
                  </a:lnTo>
                  <a:lnTo>
                    <a:pt x="245" y="975"/>
                  </a:lnTo>
                  <a:lnTo>
                    <a:pt x="264" y="1010"/>
                  </a:lnTo>
                  <a:lnTo>
                    <a:pt x="264" y="1010"/>
                  </a:lnTo>
                  <a:lnTo>
                    <a:pt x="272" y="1029"/>
                  </a:lnTo>
                  <a:lnTo>
                    <a:pt x="279" y="1048"/>
                  </a:lnTo>
                  <a:lnTo>
                    <a:pt x="287" y="1066"/>
                  </a:lnTo>
                  <a:lnTo>
                    <a:pt x="296" y="1084"/>
                  </a:lnTo>
                  <a:lnTo>
                    <a:pt x="296" y="1084"/>
                  </a:lnTo>
                  <a:lnTo>
                    <a:pt x="327" y="1146"/>
                  </a:lnTo>
                  <a:lnTo>
                    <a:pt x="357" y="1208"/>
                  </a:lnTo>
                  <a:lnTo>
                    <a:pt x="417" y="1334"/>
                  </a:lnTo>
                  <a:lnTo>
                    <a:pt x="448" y="1395"/>
                  </a:lnTo>
                  <a:lnTo>
                    <a:pt x="479" y="1455"/>
                  </a:lnTo>
                  <a:lnTo>
                    <a:pt x="496" y="1485"/>
                  </a:lnTo>
                  <a:lnTo>
                    <a:pt x="512" y="1514"/>
                  </a:lnTo>
                  <a:lnTo>
                    <a:pt x="531" y="1541"/>
                  </a:lnTo>
                  <a:lnTo>
                    <a:pt x="549" y="1569"/>
                  </a:lnTo>
                  <a:lnTo>
                    <a:pt x="549" y="1569"/>
                  </a:lnTo>
                  <a:lnTo>
                    <a:pt x="553" y="1581"/>
                  </a:lnTo>
                  <a:lnTo>
                    <a:pt x="559" y="1593"/>
                  </a:lnTo>
                  <a:lnTo>
                    <a:pt x="570" y="1614"/>
                  </a:lnTo>
                  <a:lnTo>
                    <a:pt x="581" y="1637"/>
                  </a:lnTo>
                  <a:lnTo>
                    <a:pt x="586" y="1649"/>
                  </a:lnTo>
                  <a:lnTo>
                    <a:pt x="591" y="1660"/>
                  </a:lnTo>
                  <a:lnTo>
                    <a:pt x="591" y="1660"/>
                  </a:lnTo>
                  <a:lnTo>
                    <a:pt x="591" y="1662"/>
                  </a:lnTo>
                  <a:lnTo>
                    <a:pt x="590" y="1665"/>
                  </a:lnTo>
                  <a:lnTo>
                    <a:pt x="587" y="1668"/>
                  </a:lnTo>
                  <a:lnTo>
                    <a:pt x="586" y="1669"/>
                  </a:lnTo>
                  <a:lnTo>
                    <a:pt x="586" y="1671"/>
                  </a:lnTo>
                  <a:lnTo>
                    <a:pt x="586" y="1673"/>
                  </a:lnTo>
                  <a:lnTo>
                    <a:pt x="589" y="1675"/>
                  </a:lnTo>
                  <a:lnTo>
                    <a:pt x="589" y="1675"/>
                  </a:lnTo>
                  <a:lnTo>
                    <a:pt x="596" y="1677"/>
                  </a:lnTo>
                  <a:lnTo>
                    <a:pt x="601" y="1678"/>
                  </a:lnTo>
                  <a:lnTo>
                    <a:pt x="607" y="1677"/>
                  </a:lnTo>
                  <a:lnTo>
                    <a:pt x="611" y="1675"/>
                  </a:lnTo>
                  <a:lnTo>
                    <a:pt x="614" y="1673"/>
                  </a:lnTo>
                  <a:lnTo>
                    <a:pt x="618" y="1670"/>
                  </a:lnTo>
                  <a:lnTo>
                    <a:pt x="625" y="1662"/>
                  </a:lnTo>
                  <a:lnTo>
                    <a:pt x="625" y="1662"/>
                  </a:lnTo>
                  <a:close/>
                  <a:moveTo>
                    <a:pt x="107" y="930"/>
                  </a:moveTo>
                  <a:lnTo>
                    <a:pt x="107" y="930"/>
                  </a:lnTo>
                  <a:lnTo>
                    <a:pt x="118" y="954"/>
                  </a:lnTo>
                  <a:lnTo>
                    <a:pt x="131" y="976"/>
                  </a:lnTo>
                  <a:lnTo>
                    <a:pt x="131" y="976"/>
                  </a:lnTo>
                  <a:lnTo>
                    <a:pt x="154" y="1022"/>
                  </a:lnTo>
                  <a:lnTo>
                    <a:pt x="166" y="1046"/>
                  </a:lnTo>
                  <a:lnTo>
                    <a:pt x="177" y="1067"/>
                  </a:lnTo>
                  <a:lnTo>
                    <a:pt x="177" y="1067"/>
                  </a:lnTo>
                  <a:lnTo>
                    <a:pt x="203" y="1114"/>
                  </a:lnTo>
                  <a:lnTo>
                    <a:pt x="227" y="1161"/>
                  </a:lnTo>
                  <a:lnTo>
                    <a:pt x="250" y="1210"/>
                  </a:lnTo>
                  <a:lnTo>
                    <a:pt x="273" y="1258"/>
                  </a:lnTo>
                  <a:lnTo>
                    <a:pt x="317" y="1354"/>
                  </a:lnTo>
                  <a:lnTo>
                    <a:pt x="339" y="1402"/>
                  </a:lnTo>
                  <a:lnTo>
                    <a:pt x="363" y="1448"/>
                  </a:lnTo>
                  <a:lnTo>
                    <a:pt x="363" y="1448"/>
                  </a:lnTo>
                  <a:lnTo>
                    <a:pt x="373" y="1472"/>
                  </a:lnTo>
                  <a:lnTo>
                    <a:pt x="384" y="1496"/>
                  </a:lnTo>
                  <a:lnTo>
                    <a:pt x="402" y="1545"/>
                  </a:lnTo>
                  <a:lnTo>
                    <a:pt x="412" y="1568"/>
                  </a:lnTo>
                  <a:lnTo>
                    <a:pt x="423" y="1592"/>
                  </a:lnTo>
                  <a:lnTo>
                    <a:pt x="434" y="1614"/>
                  </a:lnTo>
                  <a:lnTo>
                    <a:pt x="448" y="1636"/>
                  </a:lnTo>
                  <a:lnTo>
                    <a:pt x="448" y="1636"/>
                  </a:lnTo>
                  <a:lnTo>
                    <a:pt x="448" y="1641"/>
                  </a:lnTo>
                  <a:lnTo>
                    <a:pt x="448" y="1649"/>
                  </a:lnTo>
                  <a:lnTo>
                    <a:pt x="451" y="1657"/>
                  </a:lnTo>
                  <a:lnTo>
                    <a:pt x="455" y="1667"/>
                  </a:lnTo>
                  <a:lnTo>
                    <a:pt x="460" y="1674"/>
                  </a:lnTo>
                  <a:lnTo>
                    <a:pt x="463" y="1676"/>
                  </a:lnTo>
                  <a:lnTo>
                    <a:pt x="468" y="1680"/>
                  </a:lnTo>
                  <a:lnTo>
                    <a:pt x="471" y="1681"/>
                  </a:lnTo>
                  <a:lnTo>
                    <a:pt x="475" y="1682"/>
                  </a:lnTo>
                  <a:lnTo>
                    <a:pt x="480" y="1682"/>
                  </a:lnTo>
                  <a:lnTo>
                    <a:pt x="485" y="1680"/>
                  </a:lnTo>
                  <a:lnTo>
                    <a:pt x="485" y="1680"/>
                  </a:lnTo>
                  <a:lnTo>
                    <a:pt x="486" y="1671"/>
                  </a:lnTo>
                  <a:lnTo>
                    <a:pt x="486" y="1664"/>
                  </a:lnTo>
                  <a:lnTo>
                    <a:pt x="486" y="1657"/>
                  </a:lnTo>
                  <a:lnTo>
                    <a:pt x="484" y="1651"/>
                  </a:lnTo>
                  <a:lnTo>
                    <a:pt x="480" y="1637"/>
                  </a:lnTo>
                  <a:lnTo>
                    <a:pt x="475" y="1621"/>
                  </a:lnTo>
                  <a:lnTo>
                    <a:pt x="475" y="1621"/>
                  </a:lnTo>
                  <a:lnTo>
                    <a:pt x="464" y="1604"/>
                  </a:lnTo>
                  <a:lnTo>
                    <a:pt x="454" y="1586"/>
                  </a:lnTo>
                  <a:lnTo>
                    <a:pt x="445" y="1568"/>
                  </a:lnTo>
                  <a:lnTo>
                    <a:pt x="435" y="1550"/>
                  </a:lnTo>
                  <a:lnTo>
                    <a:pt x="419" y="1514"/>
                  </a:lnTo>
                  <a:lnTo>
                    <a:pt x="401" y="1478"/>
                  </a:lnTo>
                  <a:lnTo>
                    <a:pt x="401" y="1478"/>
                  </a:lnTo>
                  <a:lnTo>
                    <a:pt x="385" y="1445"/>
                  </a:lnTo>
                  <a:lnTo>
                    <a:pt x="377" y="1429"/>
                  </a:lnTo>
                  <a:lnTo>
                    <a:pt x="369" y="1412"/>
                  </a:lnTo>
                  <a:lnTo>
                    <a:pt x="369" y="1412"/>
                  </a:lnTo>
                  <a:lnTo>
                    <a:pt x="362" y="1395"/>
                  </a:lnTo>
                  <a:lnTo>
                    <a:pt x="352" y="1379"/>
                  </a:lnTo>
                  <a:lnTo>
                    <a:pt x="342" y="1362"/>
                  </a:lnTo>
                  <a:lnTo>
                    <a:pt x="333" y="1346"/>
                  </a:lnTo>
                  <a:lnTo>
                    <a:pt x="333" y="1346"/>
                  </a:lnTo>
                  <a:lnTo>
                    <a:pt x="324" y="1327"/>
                  </a:lnTo>
                  <a:lnTo>
                    <a:pt x="318" y="1309"/>
                  </a:lnTo>
                  <a:lnTo>
                    <a:pt x="303" y="1272"/>
                  </a:lnTo>
                  <a:lnTo>
                    <a:pt x="303" y="1272"/>
                  </a:lnTo>
                  <a:lnTo>
                    <a:pt x="288" y="1235"/>
                  </a:lnTo>
                  <a:lnTo>
                    <a:pt x="272" y="1200"/>
                  </a:lnTo>
                  <a:lnTo>
                    <a:pt x="239" y="1129"/>
                  </a:lnTo>
                  <a:lnTo>
                    <a:pt x="239" y="1129"/>
                  </a:lnTo>
                  <a:lnTo>
                    <a:pt x="231" y="1111"/>
                  </a:lnTo>
                  <a:lnTo>
                    <a:pt x="221" y="1095"/>
                  </a:lnTo>
                  <a:lnTo>
                    <a:pt x="202" y="1062"/>
                  </a:lnTo>
                  <a:lnTo>
                    <a:pt x="183" y="1029"/>
                  </a:lnTo>
                  <a:lnTo>
                    <a:pt x="174" y="1013"/>
                  </a:lnTo>
                  <a:lnTo>
                    <a:pt x="166" y="996"/>
                  </a:lnTo>
                  <a:lnTo>
                    <a:pt x="166" y="996"/>
                  </a:lnTo>
                  <a:lnTo>
                    <a:pt x="158" y="978"/>
                  </a:lnTo>
                  <a:lnTo>
                    <a:pt x="151" y="958"/>
                  </a:lnTo>
                  <a:lnTo>
                    <a:pt x="142" y="936"/>
                  </a:lnTo>
                  <a:lnTo>
                    <a:pt x="133" y="915"/>
                  </a:lnTo>
                  <a:lnTo>
                    <a:pt x="128" y="905"/>
                  </a:lnTo>
                  <a:lnTo>
                    <a:pt x="123" y="896"/>
                  </a:lnTo>
                  <a:lnTo>
                    <a:pt x="117" y="887"/>
                  </a:lnTo>
                  <a:lnTo>
                    <a:pt x="111" y="881"/>
                  </a:lnTo>
                  <a:lnTo>
                    <a:pt x="105" y="875"/>
                  </a:lnTo>
                  <a:lnTo>
                    <a:pt x="97" y="871"/>
                  </a:lnTo>
                  <a:lnTo>
                    <a:pt x="90" y="869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7" y="884"/>
                  </a:lnTo>
                  <a:lnTo>
                    <a:pt x="93" y="899"/>
                  </a:lnTo>
                  <a:lnTo>
                    <a:pt x="107" y="930"/>
                  </a:lnTo>
                  <a:lnTo>
                    <a:pt x="107" y="930"/>
                  </a:lnTo>
                  <a:close/>
                  <a:moveTo>
                    <a:pt x="168" y="873"/>
                  </a:moveTo>
                  <a:lnTo>
                    <a:pt x="168" y="873"/>
                  </a:lnTo>
                  <a:lnTo>
                    <a:pt x="161" y="873"/>
                  </a:lnTo>
                  <a:lnTo>
                    <a:pt x="155" y="872"/>
                  </a:lnTo>
                  <a:lnTo>
                    <a:pt x="147" y="871"/>
                  </a:lnTo>
                  <a:lnTo>
                    <a:pt x="143" y="872"/>
                  </a:lnTo>
                  <a:lnTo>
                    <a:pt x="139" y="873"/>
                  </a:lnTo>
                  <a:lnTo>
                    <a:pt x="139" y="873"/>
                  </a:lnTo>
                  <a:lnTo>
                    <a:pt x="146" y="900"/>
                  </a:lnTo>
                  <a:lnTo>
                    <a:pt x="156" y="926"/>
                  </a:lnTo>
                  <a:lnTo>
                    <a:pt x="168" y="951"/>
                  </a:lnTo>
                  <a:lnTo>
                    <a:pt x="180" y="977"/>
                  </a:lnTo>
                  <a:lnTo>
                    <a:pt x="205" y="1026"/>
                  </a:lnTo>
                  <a:lnTo>
                    <a:pt x="232" y="1075"/>
                  </a:lnTo>
                  <a:lnTo>
                    <a:pt x="232" y="1075"/>
                  </a:lnTo>
                  <a:lnTo>
                    <a:pt x="246" y="1101"/>
                  </a:lnTo>
                  <a:lnTo>
                    <a:pt x="260" y="1129"/>
                  </a:lnTo>
                  <a:lnTo>
                    <a:pt x="286" y="1184"/>
                  </a:lnTo>
                  <a:lnTo>
                    <a:pt x="310" y="1238"/>
                  </a:lnTo>
                  <a:lnTo>
                    <a:pt x="334" y="1293"/>
                  </a:lnTo>
                  <a:lnTo>
                    <a:pt x="358" y="1349"/>
                  </a:lnTo>
                  <a:lnTo>
                    <a:pt x="384" y="1402"/>
                  </a:lnTo>
                  <a:lnTo>
                    <a:pt x="398" y="1430"/>
                  </a:lnTo>
                  <a:lnTo>
                    <a:pt x="412" y="1457"/>
                  </a:lnTo>
                  <a:lnTo>
                    <a:pt x="427" y="1484"/>
                  </a:lnTo>
                  <a:lnTo>
                    <a:pt x="443" y="1510"/>
                  </a:lnTo>
                  <a:lnTo>
                    <a:pt x="443" y="1510"/>
                  </a:lnTo>
                  <a:lnTo>
                    <a:pt x="454" y="1536"/>
                  </a:lnTo>
                  <a:lnTo>
                    <a:pt x="464" y="1561"/>
                  </a:lnTo>
                  <a:lnTo>
                    <a:pt x="478" y="1584"/>
                  </a:lnTo>
                  <a:lnTo>
                    <a:pt x="492" y="1609"/>
                  </a:lnTo>
                  <a:lnTo>
                    <a:pt x="492" y="1609"/>
                  </a:lnTo>
                  <a:lnTo>
                    <a:pt x="499" y="1607"/>
                  </a:lnTo>
                  <a:lnTo>
                    <a:pt x="506" y="1607"/>
                  </a:lnTo>
                  <a:lnTo>
                    <a:pt x="519" y="1608"/>
                  </a:lnTo>
                  <a:lnTo>
                    <a:pt x="524" y="1609"/>
                  </a:lnTo>
                  <a:lnTo>
                    <a:pt x="531" y="1610"/>
                  </a:lnTo>
                  <a:lnTo>
                    <a:pt x="536" y="1609"/>
                  </a:lnTo>
                  <a:lnTo>
                    <a:pt x="541" y="1606"/>
                  </a:lnTo>
                  <a:lnTo>
                    <a:pt x="541" y="1606"/>
                  </a:lnTo>
                  <a:lnTo>
                    <a:pt x="517" y="1562"/>
                  </a:lnTo>
                  <a:lnTo>
                    <a:pt x="492" y="1518"/>
                  </a:lnTo>
                  <a:lnTo>
                    <a:pt x="444" y="1427"/>
                  </a:lnTo>
                  <a:lnTo>
                    <a:pt x="398" y="1335"/>
                  </a:lnTo>
                  <a:lnTo>
                    <a:pt x="352" y="1243"/>
                  </a:lnTo>
                  <a:lnTo>
                    <a:pt x="262" y="1056"/>
                  </a:lnTo>
                  <a:lnTo>
                    <a:pt x="215" y="964"/>
                  </a:lnTo>
                  <a:lnTo>
                    <a:pt x="168" y="873"/>
                  </a:lnTo>
                  <a:lnTo>
                    <a:pt x="168" y="873"/>
                  </a:lnTo>
                  <a:close/>
                  <a:moveTo>
                    <a:pt x="714" y="917"/>
                  </a:moveTo>
                  <a:lnTo>
                    <a:pt x="714" y="917"/>
                  </a:lnTo>
                  <a:lnTo>
                    <a:pt x="700" y="924"/>
                  </a:lnTo>
                  <a:lnTo>
                    <a:pt x="687" y="930"/>
                  </a:lnTo>
                  <a:lnTo>
                    <a:pt x="682" y="934"/>
                  </a:lnTo>
                  <a:lnTo>
                    <a:pt x="677" y="939"/>
                  </a:lnTo>
                  <a:lnTo>
                    <a:pt x="673" y="944"/>
                  </a:lnTo>
                  <a:lnTo>
                    <a:pt x="670" y="948"/>
                  </a:lnTo>
                  <a:lnTo>
                    <a:pt x="667" y="955"/>
                  </a:lnTo>
                  <a:lnTo>
                    <a:pt x="665" y="960"/>
                  </a:lnTo>
                  <a:lnTo>
                    <a:pt x="663" y="966"/>
                  </a:lnTo>
                  <a:lnTo>
                    <a:pt x="662" y="973"/>
                  </a:lnTo>
                  <a:lnTo>
                    <a:pt x="662" y="980"/>
                  </a:lnTo>
                  <a:lnTo>
                    <a:pt x="663" y="988"/>
                  </a:lnTo>
                  <a:lnTo>
                    <a:pt x="665" y="995"/>
                  </a:lnTo>
                  <a:lnTo>
                    <a:pt x="667" y="1004"/>
                  </a:lnTo>
                  <a:lnTo>
                    <a:pt x="667" y="1004"/>
                  </a:lnTo>
                  <a:lnTo>
                    <a:pt x="673" y="1017"/>
                  </a:lnTo>
                  <a:lnTo>
                    <a:pt x="680" y="1031"/>
                  </a:lnTo>
                  <a:lnTo>
                    <a:pt x="687" y="1045"/>
                  </a:lnTo>
                  <a:lnTo>
                    <a:pt x="695" y="1060"/>
                  </a:lnTo>
                  <a:lnTo>
                    <a:pt x="695" y="1060"/>
                  </a:lnTo>
                  <a:lnTo>
                    <a:pt x="705" y="1092"/>
                  </a:lnTo>
                  <a:lnTo>
                    <a:pt x="715" y="1123"/>
                  </a:lnTo>
                  <a:lnTo>
                    <a:pt x="726" y="1153"/>
                  </a:lnTo>
                  <a:lnTo>
                    <a:pt x="738" y="1183"/>
                  </a:lnTo>
                  <a:lnTo>
                    <a:pt x="738" y="1183"/>
                  </a:lnTo>
                  <a:lnTo>
                    <a:pt x="765" y="1240"/>
                  </a:lnTo>
                  <a:lnTo>
                    <a:pt x="794" y="1297"/>
                  </a:lnTo>
                  <a:lnTo>
                    <a:pt x="823" y="1354"/>
                  </a:lnTo>
                  <a:lnTo>
                    <a:pt x="854" y="1407"/>
                  </a:lnTo>
                  <a:lnTo>
                    <a:pt x="854" y="1407"/>
                  </a:lnTo>
                  <a:lnTo>
                    <a:pt x="858" y="1411"/>
                  </a:lnTo>
                  <a:lnTo>
                    <a:pt x="864" y="1414"/>
                  </a:lnTo>
                  <a:lnTo>
                    <a:pt x="875" y="1418"/>
                  </a:lnTo>
                  <a:lnTo>
                    <a:pt x="890" y="1423"/>
                  </a:lnTo>
                  <a:lnTo>
                    <a:pt x="905" y="1425"/>
                  </a:lnTo>
                  <a:lnTo>
                    <a:pt x="922" y="1427"/>
                  </a:lnTo>
                  <a:lnTo>
                    <a:pt x="938" y="1427"/>
                  </a:lnTo>
                  <a:lnTo>
                    <a:pt x="954" y="1426"/>
                  </a:lnTo>
                  <a:lnTo>
                    <a:pt x="970" y="1424"/>
                  </a:lnTo>
                  <a:lnTo>
                    <a:pt x="970" y="1424"/>
                  </a:lnTo>
                  <a:lnTo>
                    <a:pt x="970" y="1420"/>
                  </a:lnTo>
                  <a:lnTo>
                    <a:pt x="968" y="1418"/>
                  </a:lnTo>
                  <a:lnTo>
                    <a:pt x="966" y="1416"/>
                  </a:lnTo>
                  <a:lnTo>
                    <a:pt x="968" y="1412"/>
                  </a:lnTo>
                  <a:lnTo>
                    <a:pt x="968" y="1412"/>
                  </a:lnTo>
                  <a:lnTo>
                    <a:pt x="961" y="1414"/>
                  </a:lnTo>
                  <a:lnTo>
                    <a:pt x="954" y="1417"/>
                  </a:lnTo>
                  <a:lnTo>
                    <a:pt x="950" y="1418"/>
                  </a:lnTo>
                  <a:lnTo>
                    <a:pt x="947" y="1419"/>
                  </a:lnTo>
                  <a:lnTo>
                    <a:pt x="944" y="1418"/>
                  </a:lnTo>
                  <a:lnTo>
                    <a:pt x="940" y="1416"/>
                  </a:lnTo>
                  <a:lnTo>
                    <a:pt x="940" y="1416"/>
                  </a:lnTo>
                  <a:lnTo>
                    <a:pt x="942" y="1412"/>
                  </a:lnTo>
                  <a:lnTo>
                    <a:pt x="944" y="1408"/>
                  </a:lnTo>
                  <a:lnTo>
                    <a:pt x="950" y="1400"/>
                  </a:lnTo>
                  <a:lnTo>
                    <a:pt x="956" y="1393"/>
                  </a:lnTo>
                  <a:lnTo>
                    <a:pt x="958" y="1387"/>
                  </a:lnTo>
                  <a:lnTo>
                    <a:pt x="960" y="1382"/>
                  </a:lnTo>
                  <a:lnTo>
                    <a:pt x="960" y="1382"/>
                  </a:lnTo>
                  <a:lnTo>
                    <a:pt x="957" y="1381"/>
                  </a:lnTo>
                  <a:lnTo>
                    <a:pt x="955" y="1380"/>
                  </a:lnTo>
                  <a:lnTo>
                    <a:pt x="949" y="1381"/>
                  </a:lnTo>
                  <a:lnTo>
                    <a:pt x="944" y="1383"/>
                  </a:lnTo>
                  <a:lnTo>
                    <a:pt x="940" y="1386"/>
                  </a:lnTo>
                  <a:lnTo>
                    <a:pt x="935" y="1388"/>
                  </a:lnTo>
                  <a:lnTo>
                    <a:pt x="931" y="1390"/>
                  </a:lnTo>
                  <a:lnTo>
                    <a:pt x="929" y="1390"/>
                  </a:lnTo>
                  <a:lnTo>
                    <a:pt x="927" y="1390"/>
                  </a:lnTo>
                  <a:lnTo>
                    <a:pt x="925" y="1389"/>
                  </a:lnTo>
                  <a:lnTo>
                    <a:pt x="923" y="1387"/>
                  </a:lnTo>
                  <a:lnTo>
                    <a:pt x="923" y="1387"/>
                  </a:lnTo>
                  <a:lnTo>
                    <a:pt x="924" y="1384"/>
                  </a:lnTo>
                  <a:lnTo>
                    <a:pt x="925" y="1381"/>
                  </a:lnTo>
                  <a:lnTo>
                    <a:pt x="928" y="1374"/>
                  </a:lnTo>
                  <a:lnTo>
                    <a:pt x="932" y="1370"/>
                  </a:lnTo>
                  <a:lnTo>
                    <a:pt x="938" y="1366"/>
                  </a:lnTo>
                  <a:lnTo>
                    <a:pt x="942" y="1362"/>
                  </a:lnTo>
                  <a:lnTo>
                    <a:pt x="945" y="1356"/>
                  </a:lnTo>
                  <a:lnTo>
                    <a:pt x="946" y="1354"/>
                  </a:lnTo>
                  <a:lnTo>
                    <a:pt x="945" y="1351"/>
                  </a:lnTo>
                  <a:lnTo>
                    <a:pt x="944" y="1349"/>
                  </a:lnTo>
                  <a:lnTo>
                    <a:pt x="943" y="1346"/>
                  </a:lnTo>
                  <a:lnTo>
                    <a:pt x="943" y="1346"/>
                  </a:lnTo>
                  <a:lnTo>
                    <a:pt x="935" y="1352"/>
                  </a:lnTo>
                  <a:lnTo>
                    <a:pt x="928" y="1358"/>
                  </a:lnTo>
                  <a:lnTo>
                    <a:pt x="924" y="1360"/>
                  </a:lnTo>
                  <a:lnTo>
                    <a:pt x="919" y="1363"/>
                  </a:lnTo>
                  <a:lnTo>
                    <a:pt x="915" y="1363"/>
                  </a:lnTo>
                  <a:lnTo>
                    <a:pt x="911" y="1363"/>
                  </a:lnTo>
                  <a:lnTo>
                    <a:pt x="911" y="1363"/>
                  </a:lnTo>
                  <a:lnTo>
                    <a:pt x="911" y="1355"/>
                  </a:lnTo>
                  <a:lnTo>
                    <a:pt x="913" y="1349"/>
                  </a:lnTo>
                  <a:lnTo>
                    <a:pt x="916" y="1343"/>
                  </a:lnTo>
                  <a:lnTo>
                    <a:pt x="920" y="1339"/>
                  </a:lnTo>
                  <a:lnTo>
                    <a:pt x="929" y="1331"/>
                  </a:lnTo>
                  <a:lnTo>
                    <a:pt x="932" y="1326"/>
                  </a:lnTo>
                  <a:lnTo>
                    <a:pt x="935" y="1321"/>
                  </a:lnTo>
                  <a:lnTo>
                    <a:pt x="935" y="1321"/>
                  </a:lnTo>
                  <a:lnTo>
                    <a:pt x="931" y="1313"/>
                  </a:lnTo>
                  <a:lnTo>
                    <a:pt x="928" y="1306"/>
                  </a:lnTo>
                  <a:lnTo>
                    <a:pt x="925" y="1298"/>
                  </a:lnTo>
                  <a:lnTo>
                    <a:pt x="920" y="1291"/>
                  </a:lnTo>
                  <a:lnTo>
                    <a:pt x="920" y="1291"/>
                  </a:lnTo>
                  <a:lnTo>
                    <a:pt x="913" y="1294"/>
                  </a:lnTo>
                  <a:lnTo>
                    <a:pt x="904" y="1298"/>
                  </a:lnTo>
                  <a:lnTo>
                    <a:pt x="888" y="1308"/>
                  </a:lnTo>
                  <a:lnTo>
                    <a:pt x="880" y="1312"/>
                  </a:lnTo>
                  <a:lnTo>
                    <a:pt x="871" y="1314"/>
                  </a:lnTo>
                  <a:lnTo>
                    <a:pt x="864" y="1316"/>
                  </a:lnTo>
                  <a:lnTo>
                    <a:pt x="860" y="1314"/>
                  </a:lnTo>
                  <a:lnTo>
                    <a:pt x="856" y="1313"/>
                  </a:lnTo>
                  <a:lnTo>
                    <a:pt x="856" y="1313"/>
                  </a:lnTo>
                  <a:lnTo>
                    <a:pt x="862" y="1307"/>
                  </a:lnTo>
                  <a:lnTo>
                    <a:pt x="868" y="1302"/>
                  </a:lnTo>
                  <a:lnTo>
                    <a:pt x="881" y="1291"/>
                  </a:lnTo>
                  <a:lnTo>
                    <a:pt x="895" y="1281"/>
                  </a:lnTo>
                  <a:lnTo>
                    <a:pt x="911" y="1274"/>
                  </a:lnTo>
                  <a:lnTo>
                    <a:pt x="911" y="1274"/>
                  </a:lnTo>
                  <a:lnTo>
                    <a:pt x="910" y="1269"/>
                  </a:lnTo>
                  <a:lnTo>
                    <a:pt x="908" y="1266"/>
                  </a:lnTo>
                  <a:lnTo>
                    <a:pt x="904" y="1263"/>
                  </a:lnTo>
                  <a:lnTo>
                    <a:pt x="903" y="1259"/>
                  </a:lnTo>
                  <a:lnTo>
                    <a:pt x="903" y="1259"/>
                  </a:lnTo>
                  <a:lnTo>
                    <a:pt x="899" y="1260"/>
                  </a:lnTo>
                  <a:lnTo>
                    <a:pt x="896" y="1261"/>
                  </a:lnTo>
                  <a:lnTo>
                    <a:pt x="888" y="1264"/>
                  </a:lnTo>
                  <a:lnTo>
                    <a:pt x="885" y="1266"/>
                  </a:lnTo>
                  <a:lnTo>
                    <a:pt x="881" y="1266"/>
                  </a:lnTo>
                  <a:lnTo>
                    <a:pt x="878" y="1266"/>
                  </a:lnTo>
                  <a:lnTo>
                    <a:pt x="873" y="1264"/>
                  </a:lnTo>
                  <a:lnTo>
                    <a:pt x="873" y="1264"/>
                  </a:lnTo>
                  <a:lnTo>
                    <a:pt x="873" y="1260"/>
                  </a:lnTo>
                  <a:lnTo>
                    <a:pt x="874" y="1257"/>
                  </a:lnTo>
                  <a:lnTo>
                    <a:pt x="877" y="1252"/>
                  </a:lnTo>
                  <a:lnTo>
                    <a:pt x="879" y="1249"/>
                  </a:lnTo>
                  <a:lnTo>
                    <a:pt x="886" y="1243"/>
                  </a:lnTo>
                  <a:lnTo>
                    <a:pt x="894" y="1237"/>
                  </a:lnTo>
                  <a:lnTo>
                    <a:pt x="894" y="1237"/>
                  </a:lnTo>
                  <a:lnTo>
                    <a:pt x="892" y="1236"/>
                  </a:lnTo>
                  <a:lnTo>
                    <a:pt x="890" y="1234"/>
                  </a:lnTo>
                  <a:lnTo>
                    <a:pt x="889" y="1232"/>
                  </a:lnTo>
                  <a:lnTo>
                    <a:pt x="888" y="1230"/>
                  </a:lnTo>
                  <a:lnTo>
                    <a:pt x="888" y="1230"/>
                  </a:lnTo>
                  <a:lnTo>
                    <a:pt x="887" y="1230"/>
                  </a:lnTo>
                  <a:lnTo>
                    <a:pt x="884" y="1231"/>
                  </a:lnTo>
                  <a:lnTo>
                    <a:pt x="874" y="1234"/>
                  </a:lnTo>
                  <a:lnTo>
                    <a:pt x="869" y="1235"/>
                  </a:lnTo>
                  <a:lnTo>
                    <a:pt x="864" y="1235"/>
                  </a:lnTo>
                  <a:lnTo>
                    <a:pt x="863" y="1234"/>
                  </a:lnTo>
                  <a:lnTo>
                    <a:pt x="860" y="1232"/>
                  </a:lnTo>
                  <a:lnTo>
                    <a:pt x="859" y="1230"/>
                  </a:lnTo>
                  <a:lnTo>
                    <a:pt x="859" y="1228"/>
                  </a:lnTo>
                  <a:lnTo>
                    <a:pt x="859" y="1228"/>
                  </a:lnTo>
                  <a:lnTo>
                    <a:pt x="859" y="1223"/>
                  </a:lnTo>
                  <a:lnTo>
                    <a:pt x="862" y="1220"/>
                  </a:lnTo>
                  <a:lnTo>
                    <a:pt x="865" y="1218"/>
                  </a:lnTo>
                  <a:lnTo>
                    <a:pt x="868" y="1217"/>
                  </a:lnTo>
                  <a:lnTo>
                    <a:pt x="871" y="1215"/>
                  </a:lnTo>
                  <a:lnTo>
                    <a:pt x="873" y="1213"/>
                  </a:lnTo>
                  <a:lnTo>
                    <a:pt x="875" y="1210"/>
                  </a:lnTo>
                  <a:lnTo>
                    <a:pt x="877" y="1205"/>
                  </a:lnTo>
                  <a:lnTo>
                    <a:pt x="877" y="1205"/>
                  </a:lnTo>
                  <a:lnTo>
                    <a:pt x="872" y="1206"/>
                  </a:lnTo>
                  <a:lnTo>
                    <a:pt x="868" y="1208"/>
                  </a:lnTo>
                  <a:lnTo>
                    <a:pt x="859" y="1213"/>
                  </a:lnTo>
                  <a:lnTo>
                    <a:pt x="855" y="1214"/>
                  </a:lnTo>
                  <a:lnTo>
                    <a:pt x="851" y="1215"/>
                  </a:lnTo>
                  <a:lnTo>
                    <a:pt x="847" y="1215"/>
                  </a:lnTo>
                  <a:lnTo>
                    <a:pt x="841" y="1213"/>
                  </a:lnTo>
                  <a:lnTo>
                    <a:pt x="841" y="1213"/>
                  </a:lnTo>
                  <a:lnTo>
                    <a:pt x="842" y="1206"/>
                  </a:lnTo>
                  <a:lnTo>
                    <a:pt x="845" y="1202"/>
                  </a:lnTo>
                  <a:lnTo>
                    <a:pt x="849" y="1197"/>
                  </a:lnTo>
                  <a:lnTo>
                    <a:pt x="852" y="1193"/>
                  </a:lnTo>
                  <a:lnTo>
                    <a:pt x="859" y="1186"/>
                  </a:lnTo>
                  <a:lnTo>
                    <a:pt x="860" y="1182"/>
                  </a:lnTo>
                  <a:lnTo>
                    <a:pt x="862" y="1178"/>
                  </a:lnTo>
                  <a:lnTo>
                    <a:pt x="862" y="1178"/>
                  </a:lnTo>
                  <a:lnTo>
                    <a:pt x="860" y="1177"/>
                  </a:lnTo>
                  <a:lnTo>
                    <a:pt x="858" y="1178"/>
                  </a:lnTo>
                  <a:lnTo>
                    <a:pt x="854" y="1181"/>
                  </a:lnTo>
                  <a:lnTo>
                    <a:pt x="844" y="1187"/>
                  </a:lnTo>
                  <a:lnTo>
                    <a:pt x="839" y="1190"/>
                  </a:lnTo>
                  <a:lnTo>
                    <a:pt x="834" y="1192"/>
                  </a:lnTo>
                  <a:lnTo>
                    <a:pt x="832" y="1192"/>
                  </a:lnTo>
                  <a:lnTo>
                    <a:pt x="829" y="1191"/>
                  </a:lnTo>
                  <a:lnTo>
                    <a:pt x="826" y="1190"/>
                  </a:lnTo>
                  <a:lnTo>
                    <a:pt x="824" y="1188"/>
                  </a:lnTo>
                  <a:lnTo>
                    <a:pt x="824" y="1188"/>
                  </a:lnTo>
                  <a:lnTo>
                    <a:pt x="830" y="1180"/>
                  </a:lnTo>
                  <a:lnTo>
                    <a:pt x="836" y="1171"/>
                  </a:lnTo>
                  <a:lnTo>
                    <a:pt x="849" y="1156"/>
                  </a:lnTo>
                  <a:lnTo>
                    <a:pt x="849" y="1156"/>
                  </a:lnTo>
                  <a:lnTo>
                    <a:pt x="844" y="1148"/>
                  </a:lnTo>
                  <a:lnTo>
                    <a:pt x="841" y="1139"/>
                  </a:lnTo>
                  <a:lnTo>
                    <a:pt x="841" y="1139"/>
                  </a:lnTo>
                  <a:lnTo>
                    <a:pt x="834" y="1140"/>
                  </a:lnTo>
                  <a:lnTo>
                    <a:pt x="826" y="1142"/>
                  </a:lnTo>
                  <a:lnTo>
                    <a:pt x="820" y="1145"/>
                  </a:lnTo>
                  <a:lnTo>
                    <a:pt x="814" y="1150"/>
                  </a:lnTo>
                  <a:lnTo>
                    <a:pt x="804" y="1158"/>
                  </a:lnTo>
                  <a:lnTo>
                    <a:pt x="793" y="1166"/>
                  </a:lnTo>
                  <a:lnTo>
                    <a:pt x="793" y="1166"/>
                  </a:lnTo>
                  <a:lnTo>
                    <a:pt x="792" y="1163"/>
                  </a:lnTo>
                  <a:lnTo>
                    <a:pt x="790" y="1162"/>
                  </a:lnTo>
                  <a:lnTo>
                    <a:pt x="789" y="1160"/>
                  </a:lnTo>
                  <a:lnTo>
                    <a:pt x="788" y="1158"/>
                  </a:lnTo>
                  <a:lnTo>
                    <a:pt x="788" y="1158"/>
                  </a:lnTo>
                  <a:lnTo>
                    <a:pt x="791" y="1151"/>
                  </a:lnTo>
                  <a:lnTo>
                    <a:pt x="795" y="1144"/>
                  </a:lnTo>
                  <a:lnTo>
                    <a:pt x="801" y="1139"/>
                  </a:lnTo>
                  <a:lnTo>
                    <a:pt x="807" y="1133"/>
                  </a:lnTo>
                  <a:lnTo>
                    <a:pt x="820" y="1126"/>
                  </a:lnTo>
                  <a:lnTo>
                    <a:pt x="825" y="1122"/>
                  </a:lnTo>
                  <a:lnTo>
                    <a:pt x="829" y="1116"/>
                  </a:lnTo>
                  <a:lnTo>
                    <a:pt x="829" y="1116"/>
                  </a:lnTo>
                  <a:lnTo>
                    <a:pt x="827" y="1115"/>
                  </a:lnTo>
                  <a:lnTo>
                    <a:pt x="827" y="1112"/>
                  </a:lnTo>
                  <a:lnTo>
                    <a:pt x="827" y="1112"/>
                  </a:lnTo>
                  <a:lnTo>
                    <a:pt x="824" y="1111"/>
                  </a:lnTo>
                  <a:lnTo>
                    <a:pt x="822" y="1110"/>
                  </a:lnTo>
                  <a:lnTo>
                    <a:pt x="816" y="1112"/>
                  </a:lnTo>
                  <a:lnTo>
                    <a:pt x="809" y="1115"/>
                  </a:lnTo>
                  <a:lnTo>
                    <a:pt x="803" y="1116"/>
                  </a:lnTo>
                  <a:lnTo>
                    <a:pt x="803" y="1116"/>
                  </a:lnTo>
                  <a:lnTo>
                    <a:pt x="801" y="1114"/>
                  </a:lnTo>
                  <a:lnTo>
                    <a:pt x="798" y="1112"/>
                  </a:lnTo>
                  <a:lnTo>
                    <a:pt x="797" y="1109"/>
                  </a:lnTo>
                  <a:lnTo>
                    <a:pt x="797" y="1105"/>
                  </a:lnTo>
                  <a:lnTo>
                    <a:pt x="797" y="1105"/>
                  </a:lnTo>
                  <a:lnTo>
                    <a:pt x="799" y="1102"/>
                  </a:lnTo>
                  <a:lnTo>
                    <a:pt x="802" y="1100"/>
                  </a:lnTo>
                  <a:lnTo>
                    <a:pt x="807" y="1097"/>
                  </a:lnTo>
                  <a:lnTo>
                    <a:pt x="811" y="1094"/>
                  </a:lnTo>
                  <a:lnTo>
                    <a:pt x="813" y="1092"/>
                  </a:lnTo>
                  <a:lnTo>
                    <a:pt x="814" y="1090"/>
                  </a:lnTo>
                  <a:lnTo>
                    <a:pt x="814" y="1090"/>
                  </a:lnTo>
                  <a:lnTo>
                    <a:pt x="813" y="1087"/>
                  </a:lnTo>
                  <a:lnTo>
                    <a:pt x="811" y="1086"/>
                  </a:lnTo>
                  <a:lnTo>
                    <a:pt x="807" y="1086"/>
                  </a:lnTo>
                  <a:lnTo>
                    <a:pt x="803" y="1089"/>
                  </a:lnTo>
                  <a:lnTo>
                    <a:pt x="797" y="1091"/>
                  </a:lnTo>
                  <a:lnTo>
                    <a:pt x="792" y="1094"/>
                  </a:lnTo>
                  <a:lnTo>
                    <a:pt x="787" y="1095"/>
                  </a:lnTo>
                  <a:lnTo>
                    <a:pt x="781" y="1095"/>
                  </a:lnTo>
                  <a:lnTo>
                    <a:pt x="778" y="1094"/>
                  </a:lnTo>
                  <a:lnTo>
                    <a:pt x="775" y="1092"/>
                  </a:lnTo>
                  <a:lnTo>
                    <a:pt x="775" y="1092"/>
                  </a:lnTo>
                  <a:lnTo>
                    <a:pt x="780" y="1084"/>
                  </a:lnTo>
                  <a:lnTo>
                    <a:pt x="786" y="1078"/>
                  </a:lnTo>
                  <a:lnTo>
                    <a:pt x="789" y="1075"/>
                  </a:lnTo>
                  <a:lnTo>
                    <a:pt x="793" y="1072"/>
                  </a:lnTo>
                  <a:lnTo>
                    <a:pt x="797" y="1070"/>
                  </a:lnTo>
                  <a:lnTo>
                    <a:pt x="803" y="1070"/>
                  </a:lnTo>
                  <a:lnTo>
                    <a:pt x="803" y="1070"/>
                  </a:lnTo>
                  <a:lnTo>
                    <a:pt x="802" y="1066"/>
                  </a:lnTo>
                  <a:lnTo>
                    <a:pt x="799" y="1062"/>
                  </a:lnTo>
                  <a:lnTo>
                    <a:pt x="796" y="1059"/>
                  </a:lnTo>
                  <a:lnTo>
                    <a:pt x="793" y="1057"/>
                  </a:lnTo>
                  <a:lnTo>
                    <a:pt x="793" y="1057"/>
                  </a:lnTo>
                  <a:lnTo>
                    <a:pt x="788" y="1063"/>
                  </a:lnTo>
                  <a:lnTo>
                    <a:pt x="783" y="1066"/>
                  </a:lnTo>
                  <a:lnTo>
                    <a:pt x="777" y="1069"/>
                  </a:lnTo>
                  <a:lnTo>
                    <a:pt x="768" y="1070"/>
                  </a:lnTo>
                  <a:lnTo>
                    <a:pt x="768" y="1070"/>
                  </a:lnTo>
                  <a:lnTo>
                    <a:pt x="769" y="1061"/>
                  </a:lnTo>
                  <a:lnTo>
                    <a:pt x="771" y="1056"/>
                  </a:lnTo>
                  <a:lnTo>
                    <a:pt x="773" y="1052"/>
                  </a:lnTo>
                  <a:lnTo>
                    <a:pt x="775" y="1049"/>
                  </a:lnTo>
                  <a:lnTo>
                    <a:pt x="778" y="1047"/>
                  </a:lnTo>
                  <a:lnTo>
                    <a:pt x="782" y="1046"/>
                  </a:lnTo>
                  <a:lnTo>
                    <a:pt x="788" y="1046"/>
                  </a:lnTo>
                  <a:lnTo>
                    <a:pt x="788" y="1046"/>
                  </a:lnTo>
                  <a:lnTo>
                    <a:pt x="786" y="1039"/>
                  </a:lnTo>
                  <a:lnTo>
                    <a:pt x="783" y="1034"/>
                  </a:lnTo>
                  <a:lnTo>
                    <a:pt x="781" y="1030"/>
                  </a:lnTo>
                  <a:lnTo>
                    <a:pt x="778" y="1025"/>
                  </a:lnTo>
                  <a:lnTo>
                    <a:pt x="778" y="1025"/>
                  </a:lnTo>
                  <a:lnTo>
                    <a:pt x="772" y="1031"/>
                  </a:lnTo>
                  <a:lnTo>
                    <a:pt x="764" y="1036"/>
                  </a:lnTo>
                  <a:lnTo>
                    <a:pt x="750" y="1049"/>
                  </a:lnTo>
                  <a:lnTo>
                    <a:pt x="744" y="1053"/>
                  </a:lnTo>
                  <a:lnTo>
                    <a:pt x="736" y="1056"/>
                  </a:lnTo>
                  <a:lnTo>
                    <a:pt x="733" y="1057"/>
                  </a:lnTo>
                  <a:lnTo>
                    <a:pt x="730" y="1057"/>
                  </a:lnTo>
                  <a:lnTo>
                    <a:pt x="727" y="1056"/>
                  </a:lnTo>
                  <a:lnTo>
                    <a:pt x="723" y="1055"/>
                  </a:lnTo>
                  <a:lnTo>
                    <a:pt x="723" y="1055"/>
                  </a:lnTo>
                  <a:lnTo>
                    <a:pt x="734" y="1042"/>
                  </a:lnTo>
                  <a:lnTo>
                    <a:pt x="745" y="1031"/>
                  </a:lnTo>
                  <a:lnTo>
                    <a:pt x="751" y="1025"/>
                  </a:lnTo>
                  <a:lnTo>
                    <a:pt x="758" y="1021"/>
                  </a:lnTo>
                  <a:lnTo>
                    <a:pt x="765" y="1017"/>
                  </a:lnTo>
                  <a:lnTo>
                    <a:pt x="773" y="1014"/>
                  </a:lnTo>
                  <a:lnTo>
                    <a:pt x="773" y="1014"/>
                  </a:lnTo>
                  <a:lnTo>
                    <a:pt x="761" y="986"/>
                  </a:lnTo>
                  <a:lnTo>
                    <a:pt x="754" y="972"/>
                  </a:lnTo>
                  <a:lnTo>
                    <a:pt x="748" y="958"/>
                  </a:lnTo>
                  <a:lnTo>
                    <a:pt x="741" y="945"/>
                  </a:lnTo>
                  <a:lnTo>
                    <a:pt x="732" y="934"/>
                  </a:lnTo>
                  <a:lnTo>
                    <a:pt x="723" y="925"/>
                  </a:lnTo>
                  <a:lnTo>
                    <a:pt x="719" y="920"/>
                  </a:lnTo>
                  <a:lnTo>
                    <a:pt x="714" y="917"/>
                  </a:lnTo>
                  <a:lnTo>
                    <a:pt x="714" y="917"/>
                  </a:lnTo>
                  <a:close/>
                  <a:moveTo>
                    <a:pt x="999" y="1084"/>
                  </a:moveTo>
                  <a:lnTo>
                    <a:pt x="999" y="1084"/>
                  </a:lnTo>
                  <a:lnTo>
                    <a:pt x="1008" y="1080"/>
                  </a:lnTo>
                  <a:lnTo>
                    <a:pt x="1016" y="1075"/>
                  </a:lnTo>
                  <a:lnTo>
                    <a:pt x="1023" y="1068"/>
                  </a:lnTo>
                  <a:lnTo>
                    <a:pt x="1029" y="1060"/>
                  </a:lnTo>
                  <a:lnTo>
                    <a:pt x="1029" y="1060"/>
                  </a:lnTo>
                  <a:lnTo>
                    <a:pt x="1021" y="1048"/>
                  </a:lnTo>
                  <a:lnTo>
                    <a:pt x="1017" y="1042"/>
                  </a:lnTo>
                  <a:lnTo>
                    <a:pt x="1011" y="1038"/>
                  </a:lnTo>
                  <a:lnTo>
                    <a:pt x="1011" y="1038"/>
                  </a:lnTo>
                  <a:lnTo>
                    <a:pt x="1011" y="1046"/>
                  </a:lnTo>
                  <a:lnTo>
                    <a:pt x="1010" y="1052"/>
                  </a:lnTo>
                  <a:lnTo>
                    <a:pt x="1009" y="1057"/>
                  </a:lnTo>
                  <a:lnTo>
                    <a:pt x="1007" y="1063"/>
                  </a:lnTo>
                  <a:lnTo>
                    <a:pt x="1002" y="1072"/>
                  </a:lnTo>
                  <a:lnTo>
                    <a:pt x="1001" y="1078"/>
                  </a:lnTo>
                  <a:lnTo>
                    <a:pt x="999" y="1084"/>
                  </a:lnTo>
                  <a:lnTo>
                    <a:pt x="999" y="1084"/>
                  </a:lnTo>
                  <a:close/>
                  <a:moveTo>
                    <a:pt x="1247" y="1060"/>
                  </a:moveTo>
                  <a:lnTo>
                    <a:pt x="1247" y="1060"/>
                  </a:lnTo>
                  <a:lnTo>
                    <a:pt x="1235" y="1057"/>
                  </a:lnTo>
                  <a:lnTo>
                    <a:pt x="1230" y="1055"/>
                  </a:lnTo>
                  <a:lnTo>
                    <a:pt x="1226" y="1052"/>
                  </a:lnTo>
                  <a:lnTo>
                    <a:pt x="1226" y="1052"/>
                  </a:lnTo>
                  <a:lnTo>
                    <a:pt x="1225" y="1055"/>
                  </a:lnTo>
                  <a:lnTo>
                    <a:pt x="1223" y="1056"/>
                  </a:lnTo>
                  <a:lnTo>
                    <a:pt x="1220" y="1060"/>
                  </a:lnTo>
                  <a:lnTo>
                    <a:pt x="1217" y="1063"/>
                  </a:lnTo>
                  <a:lnTo>
                    <a:pt x="1216" y="1065"/>
                  </a:lnTo>
                  <a:lnTo>
                    <a:pt x="1216" y="1067"/>
                  </a:lnTo>
                  <a:lnTo>
                    <a:pt x="1216" y="1067"/>
                  </a:lnTo>
                  <a:lnTo>
                    <a:pt x="1225" y="1070"/>
                  </a:lnTo>
                  <a:lnTo>
                    <a:pt x="1233" y="1072"/>
                  </a:lnTo>
                  <a:lnTo>
                    <a:pt x="1250" y="1075"/>
                  </a:lnTo>
                  <a:lnTo>
                    <a:pt x="1250" y="1075"/>
                  </a:lnTo>
                  <a:lnTo>
                    <a:pt x="1250" y="1070"/>
                  </a:lnTo>
                  <a:lnTo>
                    <a:pt x="1250" y="1067"/>
                  </a:lnTo>
                  <a:lnTo>
                    <a:pt x="1249" y="1066"/>
                  </a:lnTo>
                  <a:lnTo>
                    <a:pt x="1248" y="1066"/>
                  </a:lnTo>
                  <a:lnTo>
                    <a:pt x="1247" y="1066"/>
                  </a:lnTo>
                  <a:lnTo>
                    <a:pt x="1246" y="1065"/>
                  </a:lnTo>
                  <a:lnTo>
                    <a:pt x="1247" y="1060"/>
                  </a:lnTo>
                  <a:lnTo>
                    <a:pt x="1247" y="1060"/>
                  </a:lnTo>
                  <a:close/>
                  <a:moveTo>
                    <a:pt x="992" y="1092"/>
                  </a:moveTo>
                  <a:lnTo>
                    <a:pt x="992" y="1092"/>
                  </a:lnTo>
                  <a:lnTo>
                    <a:pt x="989" y="1107"/>
                  </a:lnTo>
                  <a:lnTo>
                    <a:pt x="984" y="1126"/>
                  </a:lnTo>
                  <a:lnTo>
                    <a:pt x="978" y="1143"/>
                  </a:lnTo>
                  <a:lnTo>
                    <a:pt x="977" y="1148"/>
                  </a:lnTo>
                  <a:lnTo>
                    <a:pt x="977" y="1151"/>
                  </a:lnTo>
                  <a:lnTo>
                    <a:pt x="977" y="1151"/>
                  </a:lnTo>
                  <a:lnTo>
                    <a:pt x="980" y="1156"/>
                  </a:lnTo>
                  <a:lnTo>
                    <a:pt x="985" y="1159"/>
                  </a:lnTo>
                  <a:lnTo>
                    <a:pt x="988" y="1160"/>
                  </a:lnTo>
                  <a:lnTo>
                    <a:pt x="991" y="1160"/>
                  </a:lnTo>
                  <a:lnTo>
                    <a:pt x="994" y="1158"/>
                  </a:lnTo>
                  <a:lnTo>
                    <a:pt x="998" y="1156"/>
                  </a:lnTo>
                  <a:lnTo>
                    <a:pt x="1004" y="1147"/>
                  </a:lnTo>
                  <a:lnTo>
                    <a:pt x="1017" y="1128"/>
                  </a:lnTo>
                  <a:lnTo>
                    <a:pt x="1023" y="1121"/>
                  </a:lnTo>
                  <a:lnTo>
                    <a:pt x="1027" y="1119"/>
                  </a:lnTo>
                  <a:lnTo>
                    <a:pt x="1031" y="1116"/>
                  </a:lnTo>
                  <a:lnTo>
                    <a:pt x="1031" y="1116"/>
                  </a:lnTo>
                  <a:lnTo>
                    <a:pt x="1036" y="1119"/>
                  </a:lnTo>
                  <a:lnTo>
                    <a:pt x="1040" y="1122"/>
                  </a:lnTo>
                  <a:lnTo>
                    <a:pt x="1048" y="1129"/>
                  </a:lnTo>
                  <a:lnTo>
                    <a:pt x="1055" y="1137"/>
                  </a:lnTo>
                  <a:lnTo>
                    <a:pt x="1059" y="1141"/>
                  </a:lnTo>
                  <a:lnTo>
                    <a:pt x="1063" y="1143"/>
                  </a:lnTo>
                  <a:lnTo>
                    <a:pt x="1063" y="1143"/>
                  </a:lnTo>
                  <a:lnTo>
                    <a:pt x="1064" y="1140"/>
                  </a:lnTo>
                  <a:lnTo>
                    <a:pt x="1065" y="1138"/>
                  </a:lnTo>
                  <a:lnTo>
                    <a:pt x="1070" y="1135"/>
                  </a:lnTo>
                  <a:lnTo>
                    <a:pt x="1072" y="1132"/>
                  </a:lnTo>
                  <a:lnTo>
                    <a:pt x="1074" y="1130"/>
                  </a:lnTo>
                  <a:lnTo>
                    <a:pt x="1076" y="1128"/>
                  </a:lnTo>
                  <a:lnTo>
                    <a:pt x="1076" y="1124"/>
                  </a:lnTo>
                  <a:lnTo>
                    <a:pt x="1076" y="1124"/>
                  </a:lnTo>
                  <a:lnTo>
                    <a:pt x="1066" y="1112"/>
                  </a:lnTo>
                  <a:lnTo>
                    <a:pt x="1057" y="1099"/>
                  </a:lnTo>
                  <a:lnTo>
                    <a:pt x="1048" y="1087"/>
                  </a:lnTo>
                  <a:lnTo>
                    <a:pt x="1042" y="1082"/>
                  </a:lnTo>
                  <a:lnTo>
                    <a:pt x="1036" y="1077"/>
                  </a:lnTo>
                  <a:lnTo>
                    <a:pt x="1036" y="1077"/>
                  </a:lnTo>
                  <a:lnTo>
                    <a:pt x="1033" y="1082"/>
                  </a:lnTo>
                  <a:lnTo>
                    <a:pt x="1027" y="1087"/>
                  </a:lnTo>
                  <a:lnTo>
                    <a:pt x="1022" y="1092"/>
                  </a:lnTo>
                  <a:lnTo>
                    <a:pt x="1017" y="1095"/>
                  </a:lnTo>
                  <a:lnTo>
                    <a:pt x="1010" y="1097"/>
                  </a:lnTo>
                  <a:lnTo>
                    <a:pt x="1004" y="1097"/>
                  </a:lnTo>
                  <a:lnTo>
                    <a:pt x="998" y="1096"/>
                  </a:lnTo>
                  <a:lnTo>
                    <a:pt x="992" y="1092"/>
                  </a:lnTo>
                  <a:lnTo>
                    <a:pt x="992" y="1092"/>
                  </a:lnTo>
                  <a:close/>
                  <a:moveTo>
                    <a:pt x="1203" y="1084"/>
                  </a:moveTo>
                  <a:lnTo>
                    <a:pt x="1203" y="1084"/>
                  </a:lnTo>
                  <a:lnTo>
                    <a:pt x="1189" y="1119"/>
                  </a:lnTo>
                  <a:lnTo>
                    <a:pt x="1175" y="1151"/>
                  </a:lnTo>
                  <a:lnTo>
                    <a:pt x="1168" y="1168"/>
                  </a:lnTo>
                  <a:lnTo>
                    <a:pt x="1161" y="1185"/>
                  </a:lnTo>
                  <a:lnTo>
                    <a:pt x="1156" y="1203"/>
                  </a:lnTo>
                  <a:lnTo>
                    <a:pt x="1152" y="1222"/>
                  </a:lnTo>
                  <a:lnTo>
                    <a:pt x="1152" y="1222"/>
                  </a:lnTo>
                  <a:lnTo>
                    <a:pt x="1160" y="1227"/>
                  </a:lnTo>
                  <a:lnTo>
                    <a:pt x="1169" y="1230"/>
                  </a:lnTo>
                  <a:lnTo>
                    <a:pt x="1180" y="1232"/>
                  </a:lnTo>
                  <a:lnTo>
                    <a:pt x="1190" y="1233"/>
                  </a:lnTo>
                  <a:lnTo>
                    <a:pt x="1201" y="1233"/>
                  </a:lnTo>
                  <a:lnTo>
                    <a:pt x="1211" y="1231"/>
                  </a:lnTo>
                  <a:lnTo>
                    <a:pt x="1220" y="1228"/>
                  </a:lnTo>
                  <a:lnTo>
                    <a:pt x="1228" y="1222"/>
                  </a:lnTo>
                  <a:lnTo>
                    <a:pt x="1228" y="1222"/>
                  </a:lnTo>
                  <a:lnTo>
                    <a:pt x="1234" y="1195"/>
                  </a:lnTo>
                  <a:lnTo>
                    <a:pt x="1239" y="1167"/>
                  </a:lnTo>
                  <a:lnTo>
                    <a:pt x="1250" y="1105"/>
                  </a:lnTo>
                  <a:lnTo>
                    <a:pt x="1250" y="1105"/>
                  </a:lnTo>
                  <a:lnTo>
                    <a:pt x="1246" y="1100"/>
                  </a:lnTo>
                  <a:lnTo>
                    <a:pt x="1242" y="1096"/>
                  </a:lnTo>
                  <a:lnTo>
                    <a:pt x="1236" y="1093"/>
                  </a:lnTo>
                  <a:lnTo>
                    <a:pt x="1231" y="1090"/>
                  </a:lnTo>
                  <a:lnTo>
                    <a:pt x="1225" y="1087"/>
                  </a:lnTo>
                  <a:lnTo>
                    <a:pt x="1218" y="1086"/>
                  </a:lnTo>
                  <a:lnTo>
                    <a:pt x="1203" y="1084"/>
                  </a:lnTo>
                  <a:lnTo>
                    <a:pt x="1203" y="1084"/>
                  </a:lnTo>
                  <a:close/>
                  <a:moveTo>
                    <a:pt x="1235" y="1274"/>
                  </a:moveTo>
                  <a:lnTo>
                    <a:pt x="1235" y="1274"/>
                  </a:lnTo>
                  <a:lnTo>
                    <a:pt x="1237" y="1276"/>
                  </a:lnTo>
                  <a:lnTo>
                    <a:pt x="1239" y="1278"/>
                  </a:lnTo>
                  <a:lnTo>
                    <a:pt x="1242" y="1282"/>
                  </a:lnTo>
                  <a:lnTo>
                    <a:pt x="1244" y="1284"/>
                  </a:lnTo>
                  <a:lnTo>
                    <a:pt x="1246" y="1286"/>
                  </a:lnTo>
                  <a:lnTo>
                    <a:pt x="1249" y="1287"/>
                  </a:lnTo>
                  <a:lnTo>
                    <a:pt x="1252" y="1287"/>
                  </a:lnTo>
                  <a:lnTo>
                    <a:pt x="1252" y="1287"/>
                  </a:lnTo>
                  <a:lnTo>
                    <a:pt x="1256" y="1267"/>
                  </a:lnTo>
                  <a:lnTo>
                    <a:pt x="1259" y="1248"/>
                  </a:lnTo>
                  <a:lnTo>
                    <a:pt x="1264" y="1228"/>
                  </a:lnTo>
                  <a:lnTo>
                    <a:pt x="1269" y="1206"/>
                  </a:lnTo>
                  <a:lnTo>
                    <a:pt x="1283" y="1165"/>
                  </a:lnTo>
                  <a:lnTo>
                    <a:pt x="1299" y="1124"/>
                  </a:lnTo>
                  <a:lnTo>
                    <a:pt x="1299" y="1124"/>
                  </a:lnTo>
                  <a:lnTo>
                    <a:pt x="1294" y="1116"/>
                  </a:lnTo>
                  <a:lnTo>
                    <a:pt x="1288" y="1111"/>
                  </a:lnTo>
                  <a:lnTo>
                    <a:pt x="1279" y="1107"/>
                  </a:lnTo>
                  <a:lnTo>
                    <a:pt x="1269" y="1105"/>
                  </a:lnTo>
                  <a:lnTo>
                    <a:pt x="1269" y="1105"/>
                  </a:lnTo>
                  <a:lnTo>
                    <a:pt x="1267" y="1125"/>
                  </a:lnTo>
                  <a:lnTo>
                    <a:pt x="1264" y="1146"/>
                  </a:lnTo>
                  <a:lnTo>
                    <a:pt x="1256" y="1190"/>
                  </a:lnTo>
                  <a:lnTo>
                    <a:pt x="1245" y="1233"/>
                  </a:lnTo>
                  <a:lnTo>
                    <a:pt x="1235" y="1274"/>
                  </a:lnTo>
                  <a:lnTo>
                    <a:pt x="1235" y="1274"/>
                  </a:lnTo>
                  <a:close/>
                  <a:moveTo>
                    <a:pt x="977" y="1178"/>
                  </a:moveTo>
                  <a:lnTo>
                    <a:pt x="977" y="1178"/>
                  </a:lnTo>
                  <a:lnTo>
                    <a:pt x="984" y="1246"/>
                  </a:lnTo>
                  <a:lnTo>
                    <a:pt x="990" y="1311"/>
                  </a:lnTo>
                  <a:lnTo>
                    <a:pt x="993" y="1342"/>
                  </a:lnTo>
                  <a:lnTo>
                    <a:pt x="998" y="1372"/>
                  </a:lnTo>
                  <a:lnTo>
                    <a:pt x="1003" y="1400"/>
                  </a:lnTo>
                  <a:lnTo>
                    <a:pt x="1009" y="1427"/>
                  </a:lnTo>
                  <a:lnTo>
                    <a:pt x="1009" y="1427"/>
                  </a:lnTo>
                  <a:lnTo>
                    <a:pt x="1011" y="1426"/>
                  </a:lnTo>
                  <a:lnTo>
                    <a:pt x="1016" y="1425"/>
                  </a:lnTo>
                  <a:lnTo>
                    <a:pt x="1029" y="1424"/>
                  </a:lnTo>
                  <a:lnTo>
                    <a:pt x="1041" y="1425"/>
                  </a:lnTo>
                  <a:lnTo>
                    <a:pt x="1053" y="1427"/>
                  </a:lnTo>
                  <a:lnTo>
                    <a:pt x="1053" y="1427"/>
                  </a:lnTo>
                  <a:lnTo>
                    <a:pt x="1054" y="1422"/>
                  </a:lnTo>
                  <a:lnTo>
                    <a:pt x="1055" y="1416"/>
                  </a:lnTo>
                  <a:lnTo>
                    <a:pt x="1053" y="1403"/>
                  </a:lnTo>
                  <a:lnTo>
                    <a:pt x="1053" y="1389"/>
                  </a:lnTo>
                  <a:lnTo>
                    <a:pt x="1053" y="1382"/>
                  </a:lnTo>
                  <a:lnTo>
                    <a:pt x="1055" y="1374"/>
                  </a:lnTo>
                  <a:lnTo>
                    <a:pt x="1055" y="1374"/>
                  </a:lnTo>
                  <a:lnTo>
                    <a:pt x="1059" y="1377"/>
                  </a:lnTo>
                  <a:lnTo>
                    <a:pt x="1062" y="1378"/>
                  </a:lnTo>
                  <a:lnTo>
                    <a:pt x="1064" y="1381"/>
                  </a:lnTo>
                  <a:lnTo>
                    <a:pt x="1065" y="1384"/>
                  </a:lnTo>
                  <a:lnTo>
                    <a:pt x="1067" y="1392"/>
                  </a:lnTo>
                  <a:lnTo>
                    <a:pt x="1068" y="1399"/>
                  </a:lnTo>
                  <a:lnTo>
                    <a:pt x="1068" y="1408"/>
                  </a:lnTo>
                  <a:lnTo>
                    <a:pt x="1070" y="1416"/>
                  </a:lnTo>
                  <a:lnTo>
                    <a:pt x="1072" y="1423"/>
                  </a:lnTo>
                  <a:lnTo>
                    <a:pt x="1075" y="1425"/>
                  </a:lnTo>
                  <a:lnTo>
                    <a:pt x="1078" y="1427"/>
                  </a:lnTo>
                  <a:lnTo>
                    <a:pt x="1078" y="1427"/>
                  </a:lnTo>
                  <a:lnTo>
                    <a:pt x="1081" y="1423"/>
                  </a:lnTo>
                  <a:lnTo>
                    <a:pt x="1083" y="1418"/>
                  </a:lnTo>
                  <a:lnTo>
                    <a:pt x="1087" y="1409"/>
                  </a:lnTo>
                  <a:lnTo>
                    <a:pt x="1091" y="1398"/>
                  </a:lnTo>
                  <a:lnTo>
                    <a:pt x="1092" y="1385"/>
                  </a:lnTo>
                  <a:lnTo>
                    <a:pt x="1093" y="1372"/>
                  </a:lnTo>
                  <a:lnTo>
                    <a:pt x="1093" y="1358"/>
                  </a:lnTo>
                  <a:lnTo>
                    <a:pt x="1093" y="1331"/>
                  </a:lnTo>
                  <a:lnTo>
                    <a:pt x="1093" y="1331"/>
                  </a:lnTo>
                  <a:lnTo>
                    <a:pt x="1096" y="1309"/>
                  </a:lnTo>
                  <a:lnTo>
                    <a:pt x="1097" y="1287"/>
                  </a:lnTo>
                  <a:lnTo>
                    <a:pt x="1097" y="1265"/>
                  </a:lnTo>
                  <a:lnTo>
                    <a:pt x="1096" y="1244"/>
                  </a:lnTo>
                  <a:lnTo>
                    <a:pt x="1091" y="1201"/>
                  </a:lnTo>
                  <a:lnTo>
                    <a:pt x="1089" y="1178"/>
                  </a:lnTo>
                  <a:lnTo>
                    <a:pt x="1087" y="1156"/>
                  </a:lnTo>
                  <a:lnTo>
                    <a:pt x="1087" y="1156"/>
                  </a:lnTo>
                  <a:lnTo>
                    <a:pt x="1080" y="1159"/>
                  </a:lnTo>
                  <a:lnTo>
                    <a:pt x="1070" y="1162"/>
                  </a:lnTo>
                  <a:lnTo>
                    <a:pt x="1065" y="1163"/>
                  </a:lnTo>
                  <a:lnTo>
                    <a:pt x="1061" y="1163"/>
                  </a:lnTo>
                  <a:lnTo>
                    <a:pt x="1055" y="1162"/>
                  </a:lnTo>
                  <a:lnTo>
                    <a:pt x="1051" y="1161"/>
                  </a:lnTo>
                  <a:lnTo>
                    <a:pt x="1051" y="1161"/>
                  </a:lnTo>
                  <a:lnTo>
                    <a:pt x="1053" y="1202"/>
                  </a:lnTo>
                  <a:lnTo>
                    <a:pt x="1056" y="1245"/>
                  </a:lnTo>
                  <a:lnTo>
                    <a:pt x="1059" y="1288"/>
                  </a:lnTo>
                  <a:lnTo>
                    <a:pt x="1059" y="1309"/>
                  </a:lnTo>
                  <a:lnTo>
                    <a:pt x="1059" y="1331"/>
                  </a:lnTo>
                  <a:lnTo>
                    <a:pt x="1059" y="1331"/>
                  </a:lnTo>
                  <a:lnTo>
                    <a:pt x="1054" y="1322"/>
                  </a:lnTo>
                  <a:lnTo>
                    <a:pt x="1050" y="1311"/>
                  </a:lnTo>
                  <a:lnTo>
                    <a:pt x="1048" y="1301"/>
                  </a:lnTo>
                  <a:lnTo>
                    <a:pt x="1046" y="1290"/>
                  </a:lnTo>
                  <a:lnTo>
                    <a:pt x="1044" y="1266"/>
                  </a:lnTo>
                  <a:lnTo>
                    <a:pt x="1042" y="1242"/>
                  </a:lnTo>
                  <a:lnTo>
                    <a:pt x="1041" y="1217"/>
                  </a:lnTo>
                  <a:lnTo>
                    <a:pt x="1039" y="1193"/>
                  </a:lnTo>
                  <a:lnTo>
                    <a:pt x="1037" y="1182"/>
                  </a:lnTo>
                  <a:lnTo>
                    <a:pt x="1034" y="1171"/>
                  </a:lnTo>
                  <a:lnTo>
                    <a:pt x="1031" y="1160"/>
                  </a:lnTo>
                  <a:lnTo>
                    <a:pt x="1026" y="1151"/>
                  </a:lnTo>
                  <a:lnTo>
                    <a:pt x="1026" y="1151"/>
                  </a:lnTo>
                  <a:lnTo>
                    <a:pt x="1023" y="1158"/>
                  </a:lnTo>
                  <a:lnTo>
                    <a:pt x="1019" y="1165"/>
                  </a:lnTo>
                  <a:lnTo>
                    <a:pt x="1014" y="1169"/>
                  </a:lnTo>
                  <a:lnTo>
                    <a:pt x="1007" y="1173"/>
                  </a:lnTo>
                  <a:lnTo>
                    <a:pt x="1001" y="1176"/>
                  </a:lnTo>
                  <a:lnTo>
                    <a:pt x="993" y="1178"/>
                  </a:lnTo>
                  <a:lnTo>
                    <a:pt x="985" y="1178"/>
                  </a:lnTo>
                  <a:lnTo>
                    <a:pt x="977" y="1178"/>
                  </a:lnTo>
                  <a:lnTo>
                    <a:pt x="977" y="1178"/>
                  </a:lnTo>
                  <a:close/>
                  <a:moveTo>
                    <a:pt x="1108" y="1424"/>
                  </a:moveTo>
                  <a:lnTo>
                    <a:pt x="1108" y="1424"/>
                  </a:lnTo>
                  <a:lnTo>
                    <a:pt x="1130" y="1416"/>
                  </a:lnTo>
                  <a:lnTo>
                    <a:pt x="1141" y="1412"/>
                  </a:lnTo>
                  <a:lnTo>
                    <a:pt x="1154" y="1410"/>
                  </a:lnTo>
                  <a:lnTo>
                    <a:pt x="1154" y="1410"/>
                  </a:lnTo>
                  <a:lnTo>
                    <a:pt x="1166" y="1392"/>
                  </a:lnTo>
                  <a:lnTo>
                    <a:pt x="1175" y="1373"/>
                  </a:lnTo>
                  <a:lnTo>
                    <a:pt x="1185" y="1355"/>
                  </a:lnTo>
                  <a:lnTo>
                    <a:pt x="1192" y="1336"/>
                  </a:lnTo>
                  <a:lnTo>
                    <a:pt x="1200" y="1316"/>
                  </a:lnTo>
                  <a:lnTo>
                    <a:pt x="1207" y="1295"/>
                  </a:lnTo>
                  <a:lnTo>
                    <a:pt x="1213" y="1274"/>
                  </a:lnTo>
                  <a:lnTo>
                    <a:pt x="1218" y="1252"/>
                  </a:lnTo>
                  <a:lnTo>
                    <a:pt x="1218" y="1252"/>
                  </a:lnTo>
                  <a:lnTo>
                    <a:pt x="1196" y="1252"/>
                  </a:lnTo>
                  <a:lnTo>
                    <a:pt x="1186" y="1251"/>
                  </a:lnTo>
                  <a:lnTo>
                    <a:pt x="1176" y="1251"/>
                  </a:lnTo>
                  <a:lnTo>
                    <a:pt x="1167" y="1249"/>
                  </a:lnTo>
                  <a:lnTo>
                    <a:pt x="1159" y="1246"/>
                  </a:lnTo>
                  <a:lnTo>
                    <a:pt x="1153" y="1243"/>
                  </a:lnTo>
                  <a:lnTo>
                    <a:pt x="1146" y="1237"/>
                  </a:lnTo>
                  <a:lnTo>
                    <a:pt x="1146" y="1237"/>
                  </a:lnTo>
                  <a:lnTo>
                    <a:pt x="1132" y="1283"/>
                  </a:lnTo>
                  <a:lnTo>
                    <a:pt x="1127" y="1307"/>
                  </a:lnTo>
                  <a:lnTo>
                    <a:pt x="1122" y="1329"/>
                  </a:lnTo>
                  <a:lnTo>
                    <a:pt x="1117" y="1352"/>
                  </a:lnTo>
                  <a:lnTo>
                    <a:pt x="1113" y="1374"/>
                  </a:lnTo>
                  <a:lnTo>
                    <a:pt x="1108" y="1424"/>
                  </a:lnTo>
                  <a:lnTo>
                    <a:pt x="1108" y="1424"/>
                  </a:lnTo>
                  <a:close/>
                  <a:moveTo>
                    <a:pt x="970" y="1360"/>
                  </a:moveTo>
                  <a:lnTo>
                    <a:pt x="970" y="1360"/>
                  </a:lnTo>
                  <a:lnTo>
                    <a:pt x="974" y="1374"/>
                  </a:lnTo>
                  <a:lnTo>
                    <a:pt x="977" y="1380"/>
                  </a:lnTo>
                  <a:lnTo>
                    <a:pt x="981" y="1385"/>
                  </a:lnTo>
                  <a:lnTo>
                    <a:pt x="981" y="1385"/>
                  </a:lnTo>
                  <a:lnTo>
                    <a:pt x="980" y="1377"/>
                  </a:lnTo>
                  <a:lnTo>
                    <a:pt x="979" y="1368"/>
                  </a:lnTo>
                  <a:lnTo>
                    <a:pt x="978" y="1362"/>
                  </a:lnTo>
                  <a:lnTo>
                    <a:pt x="977" y="1359"/>
                  </a:lnTo>
                  <a:lnTo>
                    <a:pt x="975" y="1357"/>
                  </a:lnTo>
                  <a:lnTo>
                    <a:pt x="975" y="1357"/>
                  </a:lnTo>
                  <a:lnTo>
                    <a:pt x="973" y="1359"/>
                  </a:lnTo>
                  <a:lnTo>
                    <a:pt x="970" y="1360"/>
                  </a:lnTo>
                  <a:lnTo>
                    <a:pt x="970" y="1360"/>
                  </a:lnTo>
                  <a:close/>
                  <a:moveTo>
                    <a:pt x="854" y="1532"/>
                  </a:moveTo>
                  <a:lnTo>
                    <a:pt x="854" y="1532"/>
                  </a:lnTo>
                  <a:lnTo>
                    <a:pt x="887" y="1537"/>
                  </a:lnTo>
                  <a:lnTo>
                    <a:pt x="919" y="1541"/>
                  </a:lnTo>
                  <a:lnTo>
                    <a:pt x="949" y="1545"/>
                  </a:lnTo>
                  <a:lnTo>
                    <a:pt x="979" y="1546"/>
                  </a:lnTo>
                  <a:lnTo>
                    <a:pt x="1008" y="1545"/>
                  </a:lnTo>
                  <a:lnTo>
                    <a:pt x="1022" y="1544"/>
                  </a:lnTo>
                  <a:lnTo>
                    <a:pt x="1037" y="1541"/>
                  </a:lnTo>
                  <a:lnTo>
                    <a:pt x="1052" y="1538"/>
                  </a:lnTo>
                  <a:lnTo>
                    <a:pt x="1067" y="1535"/>
                  </a:lnTo>
                  <a:lnTo>
                    <a:pt x="1082" y="1530"/>
                  </a:lnTo>
                  <a:lnTo>
                    <a:pt x="1097" y="1524"/>
                  </a:lnTo>
                  <a:lnTo>
                    <a:pt x="1097" y="1524"/>
                  </a:lnTo>
                  <a:lnTo>
                    <a:pt x="1112" y="1525"/>
                  </a:lnTo>
                  <a:lnTo>
                    <a:pt x="1125" y="1524"/>
                  </a:lnTo>
                  <a:lnTo>
                    <a:pt x="1135" y="1522"/>
                  </a:lnTo>
                  <a:lnTo>
                    <a:pt x="1143" y="1519"/>
                  </a:lnTo>
                  <a:lnTo>
                    <a:pt x="1152" y="1515"/>
                  </a:lnTo>
                  <a:lnTo>
                    <a:pt x="1159" y="1510"/>
                  </a:lnTo>
                  <a:lnTo>
                    <a:pt x="1167" y="1505"/>
                  </a:lnTo>
                  <a:lnTo>
                    <a:pt x="1176" y="1500"/>
                  </a:lnTo>
                  <a:lnTo>
                    <a:pt x="1176" y="1500"/>
                  </a:lnTo>
                  <a:lnTo>
                    <a:pt x="1176" y="1487"/>
                  </a:lnTo>
                  <a:lnTo>
                    <a:pt x="1176" y="1475"/>
                  </a:lnTo>
                  <a:lnTo>
                    <a:pt x="1178" y="1464"/>
                  </a:lnTo>
                  <a:lnTo>
                    <a:pt x="1182" y="1454"/>
                  </a:lnTo>
                  <a:lnTo>
                    <a:pt x="1187" y="1433"/>
                  </a:lnTo>
                  <a:lnTo>
                    <a:pt x="1189" y="1423"/>
                  </a:lnTo>
                  <a:lnTo>
                    <a:pt x="1191" y="1412"/>
                  </a:lnTo>
                  <a:lnTo>
                    <a:pt x="1191" y="1412"/>
                  </a:lnTo>
                  <a:lnTo>
                    <a:pt x="1182" y="1419"/>
                  </a:lnTo>
                  <a:lnTo>
                    <a:pt x="1171" y="1426"/>
                  </a:lnTo>
                  <a:lnTo>
                    <a:pt x="1160" y="1431"/>
                  </a:lnTo>
                  <a:lnTo>
                    <a:pt x="1148" y="1435"/>
                  </a:lnTo>
                  <a:lnTo>
                    <a:pt x="1137" y="1439"/>
                  </a:lnTo>
                  <a:lnTo>
                    <a:pt x="1124" y="1441"/>
                  </a:lnTo>
                  <a:lnTo>
                    <a:pt x="1098" y="1444"/>
                  </a:lnTo>
                  <a:lnTo>
                    <a:pt x="1070" y="1445"/>
                  </a:lnTo>
                  <a:lnTo>
                    <a:pt x="1042" y="1446"/>
                  </a:lnTo>
                  <a:lnTo>
                    <a:pt x="1014" y="1447"/>
                  </a:lnTo>
                  <a:lnTo>
                    <a:pt x="985" y="1448"/>
                  </a:lnTo>
                  <a:lnTo>
                    <a:pt x="985" y="1448"/>
                  </a:lnTo>
                  <a:lnTo>
                    <a:pt x="968" y="1449"/>
                  </a:lnTo>
                  <a:lnTo>
                    <a:pt x="948" y="1449"/>
                  </a:lnTo>
                  <a:lnTo>
                    <a:pt x="927" y="1448"/>
                  </a:lnTo>
                  <a:lnTo>
                    <a:pt x="905" y="1446"/>
                  </a:lnTo>
                  <a:lnTo>
                    <a:pt x="884" y="1443"/>
                  </a:lnTo>
                  <a:lnTo>
                    <a:pt x="864" y="1439"/>
                  </a:lnTo>
                  <a:lnTo>
                    <a:pt x="848" y="1433"/>
                  </a:lnTo>
                  <a:lnTo>
                    <a:pt x="840" y="1430"/>
                  </a:lnTo>
                  <a:lnTo>
                    <a:pt x="835" y="1427"/>
                  </a:lnTo>
                  <a:lnTo>
                    <a:pt x="835" y="1427"/>
                  </a:lnTo>
                  <a:lnTo>
                    <a:pt x="840" y="1454"/>
                  </a:lnTo>
                  <a:lnTo>
                    <a:pt x="844" y="1480"/>
                  </a:lnTo>
                  <a:lnTo>
                    <a:pt x="854" y="1532"/>
                  </a:lnTo>
                  <a:lnTo>
                    <a:pt x="854" y="1532"/>
                  </a:lnTo>
                  <a:close/>
                  <a:moveTo>
                    <a:pt x="1137" y="1549"/>
                  </a:moveTo>
                  <a:lnTo>
                    <a:pt x="1137" y="1549"/>
                  </a:lnTo>
                  <a:lnTo>
                    <a:pt x="1139" y="1565"/>
                  </a:lnTo>
                  <a:lnTo>
                    <a:pt x="1141" y="1579"/>
                  </a:lnTo>
                  <a:lnTo>
                    <a:pt x="1142" y="1611"/>
                  </a:lnTo>
                  <a:lnTo>
                    <a:pt x="1142" y="1611"/>
                  </a:lnTo>
                  <a:lnTo>
                    <a:pt x="1146" y="1611"/>
                  </a:lnTo>
                  <a:lnTo>
                    <a:pt x="1150" y="1611"/>
                  </a:lnTo>
                  <a:lnTo>
                    <a:pt x="1156" y="1608"/>
                  </a:lnTo>
                  <a:lnTo>
                    <a:pt x="1161" y="1605"/>
                  </a:lnTo>
                  <a:lnTo>
                    <a:pt x="1165" y="1604"/>
                  </a:lnTo>
                  <a:lnTo>
                    <a:pt x="1169" y="1604"/>
                  </a:lnTo>
                  <a:lnTo>
                    <a:pt x="1169" y="1604"/>
                  </a:lnTo>
                  <a:lnTo>
                    <a:pt x="1169" y="1592"/>
                  </a:lnTo>
                  <a:lnTo>
                    <a:pt x="1170" y="1581"/>
                  </a:lnTo>
                  <a:lnTo>
                    <a:pt x="1173" y="1564"/>
                  </a:lnTo>
                  <a:lnTo>
                    <a:pt x="1174" y="1555"/>
                  </a:lnTo>
                  <a:lnTo>
                    <a:pt x="1175" y="1547"/>
                  </a:lnTo>
                  <a:lnTo>
                    <a:pt x="1175" y="1539"/>
                  </a:lnTo>
                  <a:lnTo>
                    <a:pt x="1174" y="1530"/>
                  </a:lnTo>
                  <a:lnTo>
                    <a:pt x="1174" y="1530"/>
                  </a:lnTo>
                  <a:lnTo>
                    <a:pt x="1170" y="1533"/>
                  </a:lnTo>
                  <a:lnTo>
                    <a:pt x="1165" y="1535"/>
                  </a:lnTo>
                  <a:lnTo>
                    <a:pt x="1154" y="1538"/>
                  </a:lnTo>
                  <a:lnTo>
                    <a:pt x="1148" y="1540"/>
                  </a:lnTo>
                  <a:lnTo>
                    <a:pt x="1144" y="1543"/>
                  </a:lnTo>
                  <a:lnTo>
                    <a:pt x="1140" y="1546"/>
                  </a:lnTo>
                  <a:lnTo>
                    <a:pt x="1137" y="1549"/>
                  </a:lnTo>
                  <a:lnTo>
                    <a:pt x="1137" y="1549"/>
                  </a:lnTo>
                  <a:close/>
                  <a:moveTo>
                    <a:pt x="1110" y="1626"/>
                  </a:moveTo>
                  <a:lnTo>
                    <a:pt x="1110" y="1626"/>
                  </a:lnTo>
                  <a:lnTo>
                    <a:pt x="1112" y="1624"/>
                  </a:lnTo>
                  <a:lnTo>
                    <a:pt x="1114" y="1624"/>
                  </a:lnTo>
                  <a:lnTo>
                    <a:pt x="1117" y="1624"/>
                  </a:lnTo>
                  <a:lnTo>
                    <a:pt x="1122" y="1623"/>
                  </a:lnTo>
                  <a:lnTo>
                    <a:pt x="1122" y="1623"/>
                  </a:lnTo>
                  <a:lnTo>
                    <a:pt x="1125" y="1602"/>
                  </a:lnTo>
                  <a:lnTo>
                    <a:pt x="1125" y="1592"/>
                  </a:lnTo>
                  <a:lnTo>
                    <a:pt x="1125" y="1580"/>
                  </a:lnTo>
                  <a:lnTo>
                    <a:pt x="1124" y="1570"/>
                  </a:lnTo>
                  <a:lnTo>
                    <a:pt x="1121" y="1561"/>
                  </a:lnTo>
                  <a:lnTo>
                    <a:pt x="1119" y="1558"/>
                  </a:lnTo>
                  <a:lnTo>
                    <a:pt x="1116" y="1554"/>
                  </a:lnTo>
                  <a:lnTo>
                    <a:pt x="1113" y="1551"/>
                  </a:lnTo>
                  <a:lnTo>
                    <a:pt x="1110" y="1549"/>
                  </a:lnTo>
                  <a:lnTo>
                    <a:pt x="1110" y="1549"/>
                  </a:lnTo>
                  <a:lnTo>
                    <a:pt x="1108" y="1558"/>
                  </a:lnTo>
                  <a:lnTo>
                    <a:pt x="1107" y="1566"/>
                  </a:lnTo>
                  <a:lnTo>
                    <a:pt x="1107" y="1584"/>
                  </a:lnTo>
                  <a:lnTo>
                    <a:pt x="1108" y="1606"/>
                  </a:lnTo>
                  <a:lnTo>
                    <a:pt x="1110" y="1626"/>
                  </a:lnTo>
                  <a:lnTo>
                    <a:pt x="1110" y="1626"/>
                  </a:lnTo>
                  <a:close/>
                  <a:moveTo>
                    <a:pt x="856" y="1554"/>
                  </a:moveTo>
                  <a:lnTo>
                    <a:pt x="856" y="1554"/>
                  </a:lnTo>
                  <a:lnTo>
                    <a:pt x="859" y="1574"/>
                  </a:lnTo>
                  <a:lnTo>
                    <a:pt x="864" y="1592"/>
                  </a:lnTo>
                  <a:lnTo>
                    <a:pt x="867" y="1611"/>
                  </a:lnTo>
                  <a:lnTo>
                    <a:pt x="869" y="1630"/>
                  </a:lnTo>
                  <a:lnTo>
                    <a:pt x="869" y="1630"/>
                  </a:lnTo>
                  <a:lnTo>
                    <a:pt x="872" y="1631"/>
                  </a:lnTo>
                  <a:lnTo>
                    <a:pt x="875" y="1631"/>
                  </a:lnTo>
                  <a:lnTo>
                    <a:pt x="881" y="1635"/>
                  </a:lnTo>
                  <a:lnTo>
                    <a:pt x="886" y="1637"/>
                  </a:lnTo>
                  <a:lnTo>
                    <a:pt x="888" y="1637"/>
                  </a:lnTo>
                  <a:lnTo>
                    <a:pt x="890" y="1636"/>
                  </a:lnTo>
                  <a:lnTo>
                    <a:pt x="890" y="1636"/>
                  </a:lnTo>
                  <a:lnTo>
                    <a:pt x="893" y="1627"/>
                  </a:lnTo>
                  <a:lnTo>
                    <a:pt x="893" y="1620"/>
                  </a:lnTo>
                  <a:lnTo>
                    <a:pt x="892" y="1602"/>
                  </a:lnTo>
                  <a:lnTo>
                    <a:pt x="890" y="1583"/>
                  </a:lnTo>
                  <a:lnTo>
                    <a:pt x="888" y="1562"/>
                  </a:lnTo>
                  <a:lnTo>
                    <a:pt x="888" y="1562"/>
                  </a:lnTo>
                  <a:lnTo>
                    <a:pt x="880" y="1558"/>
                  </a:lnTo>
                  <a:lnTo>
                    <a:pt x="872" y="1555"/>
                  </a:lnTo>
                  <a:lnTo>
                    <a:pt x="866" y="1554"/>
                  </a:lnTo>
                  <a:lnTo>
                    <a:pt x="856" y="1554"/>
                  </a:lnTo>
                  <a:lnTo>
                    <a:pt x="856" y="1554"/>
                  </a:lnTo>
                  <a:close/>
                  <a:moveTo>
                    <a:pt x="1036" y="1567"/>
                  </a:moveTo>
                  <a:lnTo>
                    <a:pt x="1036" y="1567"/>
                  </a:lnTo>
                  <a:lnTo>
                    <a:pt x="1035" y="1607"/>
                  </a:lnTo>
                  <a:lnTo>
                    <a:pt x="1035" y="1626"/>
                  </a:lnTo>
                  <a:lnTo>
                    <a:pt x="1036" y="1637"/>
                  </a:lnTo>
                  <a:lnTo>
                    <a:pt x="1038" y="1647"/>
                  </a:lnTo>
                  <a:lnTo>
                    <a:pt x="1038" y="1647"/>
                  </a:lnTo>
                  <a:lnTo>
                    <a:pt x="1052" y="1644"/>
                  </a:lnTo>
                  <a:lnTo>
                    <a:pt x="1066" y="1642"/>
                  </a:lnTo>
                  <a:lnTo>
                    <a:pt x="1079" y="1639"/>
                  </a:lnTo>
                  <a:lnTo>
                    <a:pt x="1085" y="1637"/>
                  </a:lnTo>
                  <a:lnTo>
                    <a:pt x="1090" y="1634"/>
                  </a:lnTo>
                  <a:lnTo>
                    <a:pt x="1090" y="1634"/>
                  </a:lnTo>
                  <a:lnTo>
                    <a:pt x="1092" y="1612"/>
                  </a:lnTo>
                  <a:lnTo>
                    <a:pt x="1091" y="1595"/>
                  </a:lnTo>
                  <a:lnTo>
                    <a:pt x="1089" y="1577"/>
                  </a:lnTo>
                  <a:lnTo>
                    <a:pt x="1085" y="1556"/>
                  </a:lnTo>
                  <a:lnTo>
                    <a:pt x="1085" y="1556"/>
                  </a:lnTo>
                  <a:lnTo>
                    <a:pt x="1079" y="1556"/>
                  </a:lnTo>
                  <a:lnTo>
                    <a:pt x="1074" y="1556"/>
                  </a:lnTo>
                  <a:lnTo>
                    <a:pt x="1061" y="1560"/>
                  </a:lnTo>
                  <a:lnTo>
                    <a:pt x="1036" y="1567"/>
                  </a:lnTo>
                  <a:lnTo>
                    <a:pt x="1036" y="1567"/>
                  </a:lnTo>
                  <a:close/>
                  <a:moveTo>
                    <a:pt x="909" y="1643"/>
                  </a:moveTo>
                  <a:lnTo>
                    <a:pt x="909" y="1643"/>
                  </a:lnTo>
                  <a:lnTo>
                    <a:pt x="925" y="1646"/>
                  </a:lnTo>
                  <a:lnTo>
                    <a:pt x="940" y="1647"/>
                  </a:lnTo>
                  <a:lnTo>
                    <a:pt x="975" y="1651"/>
                  </a:lnTo>
                  <a:lnTo>
                    <a:pt x="975" y="1651"/>
                  </a:lnTo>
                  <a:lnTo>
                    <a:pt x="975" y="1630"/>
                  </a:lnTo>
                  <a:lnTo>
                    <a:pt x="976" y="1609"/>
                  </a:lnTo>
                  <a:lnTo>
                    <a:pt x="976" y="1599"/>
                  </a:lnTo>
                  <a:lnTo>
                    <a:pt x="976" y="1589"/>
                  </a:lnTo>
                  <a:lnTo>
                    <a:pt x="975" y="1579"/>
                  </a:lnTo>
                  <a:lnTo>
                    <a:pt x="972" y="1569"/>
                  </a:lnTo>
                  <a:lnTo>
                    <a:pt x="972" y="1569"/>
                  </a:lnTo>
                  <a:lnTo>
                    <a:pt x="956" y="1567"/>
                  </a:lnTo>
                  <a:lnTo>
                    <a:pt x="938" y="1565"/>
                  </a:lnTo>
                  <a:lnTo>
                    <a:pt x="922" y="1564"/>
                  </a:lnTo>
                  <a:lnTo>
                    <a:pt x="909" y="1562"/>
                  </a:lnTo>
                  <a:lnTo>
                    <a:pt x="909" y="1562"/>
                  </a:lnTo>
                  <a:lnTo>
                    <a:pt x="909" y="1580"/>
                  </a:lnTo>
                  <a:lnTo>
                    <a:pt x="909" y="1602"/>
                  </a:lnTo>
                  <a:lnTo>
                    <a:pt x="908" y="1625"/>
                  </a:lnTo>
                  <a:lnTo>
                    <a:pt x="909" y="1643"/>
                  </a:lnTo>
                  <a:lnTo>
                    <a:pt x="909" y="1643"/>
                  </a:lnTo>
                  <a:close/>
                  <a:moveTo>
                    <a:pt x="996" y="1567"/>
                  </a:moveTo>
                  <a:lnTo>
                    <a:pt x="996" y="1567"/>
                  </a:lnTo>
                  <a:lnTo>
                    <a:pt x="994" y="1576"/>
                  </a:lnTo>
                  <a:lnTo>
                    <a:pt x="993" y="1586"/>
                  </a:lnTo>
                  <a:lnTo>
                    <a:pt x="992" y="1596"/>
                  </a:lnTo>
                  <a:lnTo>
                    <a:pt x="992" y="1607"/>
                  </a:lnTo>
                  <a:lnTo>
                    <a:pt x="992" y="1629"/>
                  </a:lnTo>
                  <a:lnTo>
                    <a:pt x="994" y="1653"/>
                  </a:lnTo>
                  <a:lnTo>
                    <a:pt x="994" y="1653"/>
                  </a:lnTo>
                  <a:lnTo>
                    <a:pt x="1002" y="1653"/>
                  </a:lnTo>
                  <a:lnTo>
                    <a:pt x="1009" y="1653"/>
                  </a:lnTo>
                  <a:lnTo>
                    <a:pt x="1016" y="1653"/>
                  </a:lnTo>
                  <a:lnTo>
                    <a:pt x="1019" y="1652"/>
                  </a:lnTo>
                  <a:lnTo>
                    <a:pt x="1021" y="1651"/>
                  </a:lnTo>
                  <a:lnTo>
                    <a:pt x="1021" y="1651"/>
                  </a:lnTo>
                  <a:lnTo>
                    <a:pt x="1020" y="1641"/>
                  </a:lnTo>
                  <a:lnTo>
                    <a:pt x="1020" y="1631"/>
                  </a:lnTo>
                  <a:lnTo>
                    <a:pt x="1020" y="1610"/>
                  </a:lnTo>
                  <a:lnTo>
                    <a:pt x="1019" y="1599"/>
                  </a:lnTo>
                  <a:lnTo>
                    <a:pt x="1019" y="1589"/>
                  </a:lnTo>
                  <a:lnTo>
                    <a:pt x="1017" y="1577"/>
                  </a:lnTo>
                  <a:lnTo>
                    <a:pt x="1014" y="1567"/>
                  </a:lnTo>
                  <a:lnTo>
                    <a:pt x="1014" y="1567"/>
                  </a:lnTo>
                  <a:lnTo>
                    <a:pt x="996" y="1567"/>
                  </a:lnTo>
                  <a:lnTo>
                    <a:pt x="996" y="1567"/>
                  </a:lnTo>
                  <a:close/>
                  <a:moveTo>
                    <a:pt x="1093" y="1665"/>
                  </a:moveTo>
                  <a:lnTo>
                    <a:pt x="1093" y="1665"/>
                  </a:lnTo>
                  <a:lnTo>
                    <a:pt x="1090" y="1664"/>
                  </a:lnTo>
                  <a:lnTo>
                    <a:pt x="1087" y="1661"/>
                  </a:lnTo>
                  <a:lnTo>
                    <a:pt x="1085" y="1660"/>
                  </a:lnTo>
                  <a:lnTo>
                    <a:pt x="1080" y="1660"/>
                  </a:lnTo>
                  <a:lnTo>
                    <a:pt x="1080" y="1660"/>
                  </a:lnTo>
                  <a:lnTo>
                    <a:pt x="1069" y="1665"/>
                  </a:lnTo>
                  <a:lnTo>
                    <a:pt x="1057" y="1668"/>
                  </a:lnTo>
                  <a:lnTo>
                    <a:pt x="1046" y="1670"/>
                  </a:lnTo>
                  <a:lnTo>
                    <a:pt x="1033" y="1672"/>
                  </a:lnTo>
                  <a:lnTo>
                    <a:pt x="1007" y="1674"/>
                  </a:lnTo>
                  <a:lnTo>
                    <a:pt x="980" y="1674"/>
                  </a:lnTo>
                  <a:lnTo>
                    <a:pt x="954" y="1672"/>
                  </a:lnTo>
                  <a:lnTo>
                    <a:pt x="927" y="1669"/>
                  </a:lnTo>
                  <a:lnTo>
                    <a:pt x="900" y="1662"/>
                  </a:lnTo>
                  <a:lnTo>
                    <a:pt x="873" y="1655"/>
                  </a:lnTo>
                  <a:lnTo>
                    <a:pt x="873" y="1655"/>
                  </a:lnTo>
                  <a:lnTo>
                    <a:pt x="880" y="1684"/>
                  </a:lnTo>
                  <a:lnTo>
                    <a:pt x="885" y="1716"/>
                  </a:lnTo>
                  <a:lnTo>
                    <a:pt x="890" y="1750"/>
                  </a:lnTo>
                  <a:lnTo>
                    <a:pt x="896" y="1780"/>
                  </a:lnTo>
                  <a:lnTo>
                    <a:pt x="896" y="1780"/>
                  </a:lnTo>
                  <a:lnTo>
                    <a:pt x="905" y="1789"/>
                  </a:lnTo>
                  <a:lnTo>
                    <a:pt x="915" y="1797"/>
                  </a:lnTo>
                  <a:lnTo>
                    <a:pt x="915" y="1797"/>
                  </a:lnTo>
                  <a:lnTo>
                    <a:pt x="923" y="1797"/>
                  </a:lnTo>
                  <a:lnTo>
                    <a:pt x="929" y="1799"/>
                  </a:lnTo>
                  <a:lnTo>
                    <a:pt x="935" y="1802"/>
                  </a:lnTo>
                  <a:lnTo>
                    <a:pt x="942" y="1804"/>
                  </a:lnTo>
                  <a:lnTo>
                    <a:pt x="956" y="1809"/>
                  </a:lnTo>
                  <a:lnTo>
                    <a:pt x="962" y="1811"/>
                  </a:lnTo>
                  <a:lnTo>
                    <a:pt x="970" y="1812"/>
                  </a:lnTo>
                  <a:lnTo>
                    <a:pt x="970" y="1812"/>
                  </a:lnTo>
                  <a:lnTo>
                    <a:pt x="974" y="1812"/>
                  </a:lnTo>
                  <a:lnTo>
                    <a:pt x="979" y="1811"/>
                  </a:lnTo>
                  <a:lnTo>
                    <a:pt x="989" y="1809"/>
                  </a:lnTo>
                  <a:lnTo>
                    <a:pt x="1000" y="1806"/>
                  </a:lnTo>
                  <a:lnTo>
                    <a:pt x="1009" y="1805"/>
                  </a:lnTo>
                  <a:lnTo>
                    <a:pt x="1009" y="1805"/>
                  </a:lnTo>
                  <a:lnTo>
                    <a:pt x="1041" y="1807"/>
                  </a:lnTo>
                  <a:lnTo>
                    <a:pt x="1057" y="1807"/>
                  </a:lnTo>
                  <a:lnTo>
                    <a:pt x="1075" y="1807"/>
                  </a:lnTo>
                  <a:lnTo>
                    <a:pt x="1091" y="1806"/>
                  </a:lnTo>
                  <a:lnTo>
                    <a:pt x="1106" y="1804"/>
                  </a:lnTo>
                  <a:lnTo>
                    <a:pt x="1113" y="1802"/>
                  </a:lnTo>
                  <a:lnTo>
                    <a:pt x="1121" y="1798"/>
                  </a:lnTo>
                  <a:lnTo>
                    <a:pt x="1127" y="1795"/>
                  </a:lnTo>
                  <a:lnTo>
                    <a:pt x="1135" y="1791"/>
                  </a:lnTo>
                  <a:lnTo>
                    <a:pt x="1135" y="1791"/>
                  </a:lnTo>
                  <a:lnTo>
                    <a:pt x="1139" y="1782"/>
                  </a:lnTo>
                  <a:lnTo>
                    <a:pt x="1143" y="1773"/>
                  </a:lnTo>
                  <a:lnTo>
                    <a:pt x="1150" y="1753"/>
                  </a:lnTo>
                  <a:lnTo>
                    <a:pt x="1154" y="1732"/>
                  </a:lnTo>
                  <a:lnTo>
                    <a:pt x="1158" y="1710"/>
                  </a:lnTo>
                  <a:lnTo>
                    <a:pt x="1160" y="1687"/>
                  </a:lnTo>
                  <a:lnTo>
                    <a:pt x="1161" y="1666"/>
                  </a:lnTo>
                  <a:lnTo>
                    <a:pt x="1161" y="1628"/>
                  </a:lnTo>
                  <a:lnTo>
                    <a:pt x="1161" y="1628"/>
                  </a:lnTo>
                  <a:lnTo>
                    <a:pt x="1154" y="1634"/>
                  </a:lnTo>
                  <a:lnTo>
                    <a:pt x="1144" y="1638"/>
                  </a:lnTo>
                  <a:lnTo>
                    <a:pt x="1126" y="1645"/>
                  </a:lnTo>
                  <a:lnTo>
                    <a:pt x="1116" y="1649"/>
                  </a:lnTo>
                  <a:lnTo>
                    <a:pt x="1108" y="1653"/>
                  </a:lnTo>
                  <a:lnTo>
                    <a:pt x="1099" y="1658"/>
                  </a:lnTo>
                  <a:lnTo>
                    <a:pt x="1093" y="1665"/>
                  </a:lnTo>
                  <a:lnTo>
                    <a:pt x="1093" y="1665"/>
                  </a:lnTo>
                  <a:close/>
                  <a:moveTo>
                    <a:pt x="509" y="1636"/>
                  </a:moveTo>
                  <a:lnTo>
                    <a:pt x="509" y="1636"/>
                  </a:lnTo>
                  <a:lnTo>
                    <a:pt x="514" y="1644"/>
                  </a:lnTo>
                  <a:lnTo>
                    <a:pt x="517" y="1655"/>
                  </a:lnTo>
                  <a:lnTo>
                    <a:pt x="519" y="1667"/>
                  </a:lnTo>
                  <a:lnTo>
                    <a:pt x="519" y="1672"/>
                  </a:lnTo>
                  <a:lnTo>
                    <a:pt x="518" y="1678"/>
                  </a:lnTo>
                  <a:lnTo>
                    <a:pt x="517" y="1684"/>
                  </a:lnTo>
                  <a:lnTo>
                    <a:pt x="514" y="1688"/>
                  </a:lnTo>
                  <a:lnTo>
                    <a:pt x="510" y="1693"/>
                  </a:lnTo>
                  <a:lnTo>
                    <a:pt x="506" y="1698"/>
                  </a:lnTo>
                  <a:lnTo>
                    <a:pt x="501" y="1701"/>
                  </a:lnTo>
                  <a:lnTo>
                    <a:pt x="494" y="1704"/>
                  </a:lnTo>
                  <a:lnTo>
                    <a:pt x="487" y="1705"/>
                  </a:lnTo>
                  <a:lnTo>
                    <a:pt x="478" y="1706"/>
                  </a:lnTo>
                  <a:lnTo>
                    <a:pt x="478" y="1706"/>
                  </a:lnTo>
                  <a:lnTo>
                    <a:pt x="471" y="1703"/>
                  </a:lnTo>
                  <a:lnTo>
                    <a:pt x="464" y="1701"/>
                  </a:lnTo>
                  <a:lnTo>
                    <a:pt x="458" y="1702"/>
                  </a:lnTo>
                  <a:lnTo>
                    <a:pt x="448" y="1704"/>
                  </a:lnTo>
                  <a:lnTo>
                    <a:pt x="448" y="1704"/>
                  </a:lnTo>
                  <a:lnTo>
                    <a:pt x="446" y="1697"/>
                  </a:lnTo>
                  <a:lnTo>
                    <a:pt x="444" y="1689"/>
                  </a:lnTo>
                  <a:lnTo>
                    <a:pt x="441" y="1674"/>
                  </a:lnTo>
                  <a:lnTo>
                    <a:pt x="439" y="1667"/>
                  </a:lnTo>
                  <a:lnTo>
                    <a:pt x="435" y="1661"/>
                  </a:lnTo>
                  <a:lnTo>
                    <a:pt x="432" y="1657"/>
                  </a:lnTo>
                  <a:lnTo>
                    <a:pt x="429" y="1656"/>
                  </a:lnTo>
                  <a:lnTo>
                    <a:pt x="426" y="1655"/>
                  </a:lnTo>
                  <a:lnTo>
                    <a:pt x="426" y="1655"/>
                  </a:lnTo>
                  <a:lnTo>
                    <a:pt x="419" y="1660"/>
                  </a:lnTo>
                  <a:lnTo>
                    <a:pt x="410" y="1667"/>
                  </a:lnTo>
                  <a:lnTo>
                    <a:pt x="399" y="1673"/>
                  </a:lnTo>
                  <a:lnTo>
                    <a:pt x="389" y="1680"/>
                  </a:lnTo>
                  <a:lnTo>
                    <a:pt x="381" y="1687"/>
                  </a:lnTo>
                  <a:lnTo>
                    <a:pt x="378" y="1691"/>
                  </a:lnTo>
                  <a:lnTo>
                    <a:pt x="375" y="1696"/>
                  </a:lnTo>
                  <a:lnTo>
                    <a:pt x="374" y="1701"/>
                  </a:lnTo>
                  <a:lnTo>
                    <a:pt x="374" y="1705"/>
                  </a:lnTo>
                  <a:lnTo>
                    <a:pt x="377" y="1711"/>
                  </a:lnTo>
                  <a:lnTo>
                    <a:pt x="380" y="1717"/>
                  </a:lnTo>
                  <a:lnTo>
                    <a:pt x="380" y="1717"/>
                  </a:lnTo>
                  <a:lnTo>
                    <a:pt x="414" y="1722"/>
                  </a:lnTo>
                  <a:lnTo>
                    <a:pt x="453" y="1728"/>
                  </a:lnTo>
                  <a:lnTo>
                    <a:pt x="492" y="1731"/>
                  </a:lnTo>
                  <a:lnTo>
                    <a:pt x="534" y="1733"/>
                  </a:lnTo>
                  <a:lnTo>
                    <a:pt x="576" y="1732"/>
                  </a:lnTo>
                  <a:lnTo>
                    <a:pt x="618" y="1730"/>
                  </a:lnTo>
                  <a:lnTo>
                    <a:pt x="639" y="1728"/>
                  </a:lnTo>
                  <a:lnTo>
                    <a:pt x="659" y="1725"/>
                  </a:lnTo>
                  <a:lnTo>
                    <a:pt x="680" y="1721"/>
                  </a:lnTo>
                  <a:lnTo>
                    <a:pt x="699" y="1717"/>
                  </a:lnTo>
                  <a:lnTo>
                    <a:pt x="699" y="1717"/>
                  </a:lnTo>
                  <a:lnTo>
                    <a:pt x="699" y="1714"/>
                  </a:lnTo>
                  <a:lnTo>
                    <a:pt x="700" y="1713"/>
                  </a:lnTo>
                  <a:lnTo>
                    <a:pt x="702" y="1710"/>
                  </a:lnTo>
                  <a:lnTo>
                    <a:pt x="704" y="1707"/>
                  </a:lnTo>
                  <a:lnTo>
                    <a:pt x="704" y="1705"/>
                  </a:lnTo>
                  <a:lnTo>
                    <a:pt x="704" y="1702"/>
                  </a:lnTo>
                  <a:lnTo>
                    <a:pt x="704" y="1702"/>
                  </a:lnTo>
                  <a:lnTo>
                    <a:pt x="700" y="1693"/>
                  </a:lnTo>
                  <a:lnTo>
                    <a:pt x="693" y="1686"/>
                  </a:lnTo>
                  <a:lnTo>
                    <a:pt x="687" y="1678"/>
                  </a:lnTo>
                  <a:lnTo>
                    <a:pt x="680" y="1671"/>
                  </a:lnTo>
                  <a:lnTo>
                    <a:pt x="672" y="1666"/>
                  </a:lnTo>
                  <a:lnTo>
                    <a:pt x="665" y="1661"/>
                  </a:lnTo>
                  <a:lnTo>
                    <a:pt x="657" y="1658"/>
                  </a:lnTo>
                  <a:lnTo>
                    <a:pt x="650" y="1658"/>
                  </a:lnTo>
                  <a:lnTo>
                    <a:pt x="650" y="1658"/>
                  </a:lnTo>
                  <a:lnTo>
                    <a:pt x="655" y="1662"/>
                  </a:lnTo>
                  <a:lnTo>
                    <a:pt x="657" y="1667"/>
                  </a:lnTo>
                  <a:lnTo>
                    <a:pt x="658" y="1672"/>
                  </a:lnTo>
                  <a:lnTo>
                    <a:pt x="658" y="1676"/>
                  </a:lnTo>
                  <a:lnTo>
                    <a:pt x="656" y="1681"/>
                  </a:lnTo>
                  <a:lnTo>
                    <a:pt x="653" y="1685"/>
                  </a:lnTo>
                  <a:lnTo>
                    <a:pt x="648" y="1689"/>
                  </a:lnTo>
                  <a:lnTo>
                    <a:pt x="643" y="1692"/>
                  </a:lnTo>
                  <a:lnTo>
                    <a:pt x="637" y="1696"/>
                  </a:lnTo>
                  <a:lnTo>
                    <a:pt x="630" y="1699"/>
                  </a:lnTo>
                  <a:lnTo>
                    <a:pt x="616" y="1702"/>
                  </a:lnTo>
                  <a:lnTo>
                    <a:pt x="610" y="1703"/>
                  </a:lnTo>
                  <a:lnTo>
                    <a:pt x="602" y="1704"/>
                  </a:lnTo>
                  <a:lnTo>
                    <a:pt x="597" y="1703"/>
                  </a:lnTo>
                  <a:lnTo>
                    <a:pt x="591" y="1702"/>
                  </a:lnTo>
                  <a:lnTo>
                    <a:pt x="591" y="1702"/>
                  </a:lnTo>
                  <a:lnTo>
                    <a:pt x="583" y="1699"/>
                  </a:lnTo>
                  <a:lnTo>
                    <a:pt x="578" y="1693"/>
                  </a:lnTo>
                  <a:lnTo>
                    <a:pt x="572" y="1688"/>
                  </a:lnTo>
                  <a:lnTo>
                    <a:pt x="569" y="1682"/>
                  </a:lnTo>
                  <a:lnTo>
                    <a:pt x="567" y="1674"/>
                  </a:lnTo>
                  <a:lnTo>
                    <a:pt x="565" y="1667"/>
                  </a:lnTo>
                  <a:lnTo>
                    <a:pt x="565" y="1658"/>
                  </a:lnTo>
                  <a:lnTo>
                    <a:pt x="566" y="1651"/>
                  </a:lnTo>
                  <a:lnTo>
                    <a:pt x="566" y="1651"/>
                  </a:lnTo>
                  <a:lnTo>
                    <a:pt x="563" y="1647"/>
                  </a:lnTo>
                  <a:lnTo>
                    <a:pt x="561" y="1643"/>
                  </a:lnTo>
                  <a:lnTo>
                    <a:pt x="556" y="1634"/>
                  </a:lnTo>
                  <a:lnTo>
                    <a:pt x="556" y="1634"/>
                  </a:lnTo>
                  <a:lnTo>
                    <a:pt x="551" y="1635"/>
                  </a:lnTo>
                  <a:lnTo>
                    <a:pt x="546" y="1635"/>
                  </a:lnTo>
                  <a:lnTo>
                    <a:pt x="536" y="1634"/>
                  </a:lnTo>
                  <a:lnTo>
                    <a:pt x="524" y="1632"/>
                  </a:lnTo>
                  <a:lnTo>
                    <a:pt x="518" y="1634"/>
                  </a:lnTo>
                  <a:lnTo>
                    <a:pt x="509" y="1636"/>
                  </a:lnTo>
                  <a:lnTo>
                    <a:pt x="509" y="1636"/>
                  </a:lnTo>
                  <a:close/>
                  <a:moveTo>
                    <a:pt x="729" y="1714"/>
                  </a:moveTo>
                  <a:lnTo>
                    <a:pt x="729" y="1714"/>
                  </a:lnTo>
                  <a:lnTo>
                    <a:pt x="722" y="1721"/>
                  </a:lnTo>
                  <a:lnTo>
                    <a:pt x="715" y="1729"/>
                  </a:lnTo>
                  <a:lnTo>
                    <a:pt x="707" y="1734"/>
                  </a:lnTo>
                  <a:lnTo>
                    <a:pt x="699" y="1738"/>
                  </a:lnTo>
                  <a:lnTo>
                    <a:pt x="699" y="1738"/>
                  </a:lnTo>
                  <a:lnTo>
                    <a:pt x="684" y="1745"/>
                  </a:lnTo>
                  <a:lnTo>
                    <a:pt x="668" y="1749"/>
                  </a:lnTo>
                  <a:lnTo>
                    <a:pt x="651" y="1751"/>
                  </a:lnTo>
                  <a:lnTo>
                    <a:pt x="633" y="1753"/>
                  </a:lnTo>
                  <a:lnTo>
                    <a:pt x="615" y="1755"/>
                  </a:lnTo>
                  <a:lnTo>
                    <a:pt x="598" y="1756"/>
                  </a:lnTo>
                  <a:lnTo>
                    <a:pt x="561" y="1755"/>
                  </a:lnTo>
                  <a:lnTo>
                    <a:pt x="484" y="1750"/>
                  </a:lnTo>
                  <a:lnTo>
                    <a:pt x="445" y="1749"/>
                  </a:lnTo>
                  <a:lnTo>
                    <a:pt x="426" y="1749"/>
                  </a:lnTo>
                  <a:lnTo>
                    <a:pt x="406" y="1751"/>
                  </a:lnTo>
                  <a:lnTo>
                    <a:pt x="406" y="1751"/>
                  </a:lnTo>
                  <a:lnTo>
                    <a:pt x="403" y="1748"/>
                  </a:lnTo>
                  <a:lnTo>
                    <a:pt x="399" y="1746"/>
                  </a:lnTo>
                  <a:lnTo>
                    <a:pt x="387" y="1743"/>
                  </a:lnTo>
                  <a:lnTo>
                    <a:pt x="363" y="1738"/>
                  </a:lnTo>
                  <a:lnTo>
                    <a:pt x="363" y="1738"/>
                  </a:lnTo>
                  <a:lnTo>
                    <a:pt x="359" y="1748"/>
                  </a:lnTo>
                  <a:lnTo>
                    <a:pt x="356" y="1759"/>
                  </a:lnTo>
                  <a:lnTo>
                    <a:pt x="354" y="1770"/>
                  </a:lnTo>
                  <a:lnTo>
                    <a:pt x="352" y="1780"/>
                  </a:lnTo>
                  <a:lnTo>
                    <a:pt x="352" y="1780"/>
                  </a:lnTo>
                  <a:lnTo>
                    <a:pt x="358" y="1786"/>
                  </a:lnTo>
                  <a:lnTo>
                    <a:pt x="366" y="1791"/>
                  </a:lnTo>
                  <a:lnTo>
                    <a:pt x="373" y="1795"/>
                  </a:lnTo>
                  <a:lnTo>
                    <a:pt x="382" y="1799"/>
                  </a:lnTo>
                  <a:lnTo>
                    <a:pt x="402" y="1806"/>
                  </a:lnTo>
                  <a:lnTo>
                    <a:pt x="425" y="1812"/>
                  </a:lnTo>
                  <a:lnTo>
                    <a:pt x="449" y="1818"/>
                  </a:lnTo>
                  <a:lnTo>
                    <a:pt x="475" y="1822"/>
                  </a:lnTo>
                  <a:lnTo>
                    <a:pt x="530" y="1829"/>
                  </a:lnTo>
                  <a:lnTo>
                    <a:pt x="530" y="1829"/>
                  </a:lnTo>
                  <a:lnTo>
                    <a:pt x="545" y="1832"/>
                  </a:lnTo>
                  <a:lnTo>
                    <a:pt x="559" y="1833"/>
                  </a:lnTo>
                  <a:lnTo>
                    <a:pt x="572" y="1833"/>
                  </a:lnTo>
                  <a:lnTo>
                    <a:pt x="585" y="1833"/>
                  </a:lnTo>
                  <a:lnTo>
                    <a:pt x="612" y="1829"/>
                  </a:lnTo>
                  <a:lnTo>
                    <a:pt x="642" y="1825"/>
                  </a:lnTo>
                  <a:lnTo>
                    <a:pt x="642" y="1825"/>
                  </a:lnTo>
                  <a:lnTo>
                    <a:pt x="669" y="1819"/>
                  </a:lnTo>
                  <a:lnTo>
                    <a:pt x="685" y="1816"/>
                  </a:lnTo>
                  <a:lnTo>
                    <a:pt x="702" y="1810"/>
                  </a:lnTo>
                  <a:lnTo>
                    <a:pt x="718" y="1805"/>
                  </a:lnTo>
                  <a:lnTo>
                    <a:pt x="732" y="1798"/>
                  </a:lnTo>
                  <a:lnTo>
                    <a:pt x="743" y="1792"/>
                  </a:lnTo>
                  <a:lnTo>
                    <a:pt x="746" y="1789"/>
                  </a:lnTo>
                  <a:lnTo>
                    <a:pt x="748" y="1786"/>
                  </a:lnTo>
                  <a:lnTo>
                    <a:pt x="748" y="1786"/>
                  </a:lnTo>
                  <a:lnTo>
                    <a:pt x="750" y="1781"/>
                  </a:lnTo>
                  <a:lnTo>
                    <a:pt x="751" y="1777"/>
                  </a:lnTo>
                  <a:lnTo>
                    <a:pt x="751" y="1767"/>
                  </a:lnTo>
                  <a:lnTo>
                    <a:pt x="750" y="1758"/>
                  </a:lnTo>
                  <a:lnTo>
                    <a:pt x="748" y="1748"/>
                  </a:lnTo>
                  <a:lnTo>
                    <a:pt x="741" y="1730"/>
                  </a:lnTo>
                  <a:lnTo>
                    <a:pt x="738" y="1721"/>
                  </a:lnTo>
                  <a:lnTo>
                    <a:pt x="736" y="1714"/>
                  </a:lnTo>
                  <a:lnTo>
                    <a:pt x="736" y="1714"/>
                  </a:lnTo>
                  <a:lnTo>
                    <a:pt x="729" y="1714"/>
                  </a:lnTo>
                  <a:lnTo>
                    <a:pt x="729" y="1714"/>
                  </a:lnTo>
                  <a:close/>
                  <a:moveTo>
                    <a:pt x="274" y="1773"/>
                  </a:moveTo>
                  <a:lnTo>
                    <a:pt x="274" y="1773"/>
                  </a:lnTo>
                  <a:lnTo>
                    <a:pt x="249" y="1784"/>
                  </a:lnTo>
                  <a:lnTo>
                    <a:pt x="228" y="1794"/>
                  </a:lnTo>
                  <a:lnTo>
                    <a:pt x="185" y="1818"/>
                  </a:lnTo>
                  <a:lnTo>
                    <a:pt x="185" y="1818"/>
                  </a:lnTo>
                  <a:lnTo>
                    <a:pt x="156" y="1835"/>
                  </a:lnTo>
                  <a:lnTo>
                    <a:pt x="131" y="1850"/>
                  </a:lnTo>
                  <a:lnTo>
                    <a:pt x="120" y="1858"/>
                  </a:lnTo>
                  <a:lnTo>
                    <a:pt x="109" y="1868"/>
                  </a:lnTo>
                  <a:lnTo>
                    <a:pt x="97" y="1879"/>
                  </a:lnTo>
                  <a:lnTo>
                    <a:pt x="84" y="1892"/>
                  </a:lnTo>
                  <a:lnTo>
                    <a:pt x="84" y="1892"/>
                  </a:lnTo>
                  <a:lnTo>
                    <a:pt x="71" y="1904"/>
                  </a:lnTo>
                  <a:lnTo>
                    <a:pt x="57" y="1920"/>
                  </a:lnTo>
                  <a:lnTo>
                    <a:pt x="52" y="1929"/>
                  </a:lnTo>
                  <a:lnTo>
                    <a:pt x="48" y="1938"/>
                  </a:lnTo>
                  <a:lnTo>
                    <a:pt x="46" y="1945"/>
                  </a:lnTo>
                  <a:lnTo>
                    <a:pt x="45" y="1949"/>
                  </a:lnTo>
                  <a:lnTo>
                    <a:pt x="45" y="1953"/>
                  </a:lnTo>
                  <a:lnTo>
                    <a:pt x="45" y="1953"/>
                  </a:lnTo>
                  <a:lnTo>
                    <a:pt x="47" y="1958"/>
                  </a:lnTo>
                  <a:lnTo>
                    <a:pt x="49" y="1963"/>
                  </a:lnTo>
                  <a:lnTo>
                    <a:pt x="52" y="1968"/>
                  </a:lnTo>
                  <a:lnTo>
                    <a:pt x="57" y="1973"/>
                  </a:lnTo>
                  <a:lnTo>
                    <a:pt x="68" y="1980"/>
                  </a:lnTo>
                  <a:lnTo>
                    <a:pt x="81" y="1988"/>
                  </a:lnTo>
                  <a:lnTo>
                    <a:pt x="96" y="1994"/>
                  </a:lnTo>
                  <a:lnTo>
                    <a:pt x="110" y="2001"/>
                  </a:lnTo>
                  <a:lnTo>
                    <a:pt x="133" y="2009"/>
                  </a:lnTo>
                  <a:lnTo>
                    <a:pt x="133" y="2009"/>
                  </a:lnTo>
                  <a:lnTo>
                    <a:pt x="163" y="2020"/>
                  </a:lnTo>
                  <a:lnTo>
                    <a:pt x="196" y="2031"/>
                  </a:lnTo>
                  <a:lnTo>
                    <a:pt x="227" y="2039"/>
                  </a:lnTo>
                  <a:lnTo>
                    <a:pt x="260" y="2048"/>
                  </a:lnTo>
                  <a:lnTo>
                    <a:pt x="293" y="2055"/>
                  </a:lnTo>
                  <a:lnTo>
                    <a:pt x="327" y="2062"/>
                  </a:lnTo>
                  <a:lnTo>
                    <a:pt x="362" y="2066"/>
                  </a:lnTo>
                  <a:lnTo>
                    <a:pt x="397" y="2070"/>
                  </a:lnTo>
                  <a:lnTo>
                    <a:pt x="397" y="2070"/>
                  </a:lnTo>
                  <a:lnTo>
                    <a:pt x="425" y="2073"/>
                  </a:lnTo>
                  <a:lnTo>
                    <a:pt x="449" y="2074"/>
                  </a:lnTo>
                  <a:lnTo>
                    <a:pt x="472" y="2073"/>
                  </a:lnTo>
                  <a:lnTo>
                    <a:pt x="494" y="2071"/>
                  </a:lnTo>
                  <a:lnTo>
                    <a:pt x="537" y="2067"/>
                  </a:lnTo>
                  <a:lnTo>
                    <a:pt x="562" y="2066"/>
                  </a:lnTo>
                  <a:lnTo>
                    <a:pt x="589" y="2066"/>
                  </a:lnTo>
                  <a:lnTo>
                    <a:pt x="589" y="2066"/>
                  </a:lnTo>
                  <a:lnTo>
                    <a:pt x="624" y="2065"/>
                  </a:lnTo>
                  <a:lnTo>
                    <a:pt x="657" y="2064"/>
                  </a:lnTo>
                  <a:lnTo>
                    <a:pt x="690" y="2061"/>
                  </a:lnTo>
                  <a:lnTo>
                    <a:pt x="723" y="2056"/>
                  </a:lnTo>
                  <a:lnTo>
                    <a:pt x="723" y="2056"/>
                  </a:lnTo>
                  <a:lnTo>
                    <a:pt x="784" y="2047"/>
                  </a:lnTo>
                  <a:lnTo>
                    <a:pt x="812" y="2041"/>
                  </a:lnTo>
                  <a:lnTo>
                    <a:pt x="839" y="2036"/>
                  </a:lnTo>
                  <a:lnTo>
                    <a:pt x="865" y="2030"/>
                  </a:lnTo>
                  <a:lnTo>
                    <a:pt x="890" y="2022"/>
                  </a:lnTo>
                  <a:lnTo>
                    <a:pt x="915" y="2014"/>
                  </a:lnTo>
                  <a:lnTo>
                    <a:pt x="940" y="2004"/>
                  </a:lnTo>
                  <a:lnTo>
                    <a:pt x="940" y="2004"/>
                  </a:lnTo>
                  <a:lnTo>
                    <a:pt x="969" y="1992"/>
                  </a:lnTo>
                  <a:lnTo>
                    <a:pt x="994" y="1978"/>
                  </a:lnTo>
                  <a:lnTo>
                    <a:pt x="1007" y="1971"/>
                  </a:lnTo>
                  <a:lnTo>
                    <a:pt x="1019" y="1963"/>
                  </a:lnTo>
                  <a:lnTo>
                    <a:pt x="1029" y="1955"/>
                  </a:lnTo>
                  <a:lnTo>
                    <a:pt x="1038" y="1945"/>
                  </a:lnTo>
                  <a:lnTo>
                    <a:pt x="1038" y="1945"/>
                  </a:lnTo>
                  <a:lnTo>
                    <a:pt x="1031" y="1931"/>
                  </a:lnTo>
                  <a:lnTo>
                    <a:pt x="1023" y="1918"/>
                  </a:lnTo>
                  <a:lnTo>
                    <a:pt x="1014" y="1907"/>
                  </a:lnTo>
                  <a:lnTo>
                    <a:pt x="1004" y="1895"/>
                  </a:lnTo>
                  <a:lnTo>
                    <a:pt x="993" y="1884"/>
                  </a:lnTo>
                  <a:lnTo>
                    <a:pt x="981" y="1873"/>
                  </a:lnTo>
                  <a:lnTo>
                    <a:pt x="958" y="1854"/>
                  </a:lnTo>
                  <a:lnTo>
                    <a:pt x="933" y="1837"/>
                  </a:lnTo>
                  <a:lnTo>
                    <a:pt x="909" y="1820"/>
                  </a:lnTo>
                  <a:lnTo>
                    <a:pt x="883" y="1802"/>
                  </a:lnTo>
                  <a:lnTo>
                    <a:pt x="859" y="1783"/>
                  </a:lnTo>
                  <a:lnTo>
                    <a:pt x="859" y="1783"/>
                  </a:lnTo>
                  <a:lnTo>
                    <a:pt x="849" y="1781"/>
                  </a:lnTo>
                  <a:lnTo>
                    <a:pt x="838" y="1779"/>
                  </a:lnTo>
                  <a:lnTo>
                    <a:pt x="820" y="1773"/>
                  </a:lnTo>
                  <a:lnTo>
                    <a:pt x="801" y="1767"/>
                  </a:lnTo>
                  <a:lnTo>
                    <a:pt x="791" y="1765"/>
                  </a:lnTo>
                  <a:lnTo>
                    <a:pt x="780" y="1763"/>
                  </a:lnTo>
                  <a:lnTo>
                    <a:pt x="780" y="1763"/>
                  </a:lnTo>
                  <a:lnTo>
                    <a:pt x="779" y="1770"/>
                  </a:lnTo>
                  <a:lnTo>
                    <a:pt x="779" y="1775"/>
                  </a:lnTo>
                  <a:lnTo>
                    <a:pt x="782" y="1791"/>
                  </a:lnTo>
                  <a:lnTo>
                    <a:pt x="782" y="1791"/>
                  </a:lnTo>
                  <a:lnTo>
                    <a:pt x="765" y="1802"/>
                  </a:lnTo>
                  <a:lnTo>
                    <a:pt x="747" y="1811"/>
                  </a:lnTo>
                  <a:lnTo>
                    <a:pt x="727" y="1821"/>
                  </a:lnTo>
                  <a:lnTo>
                    <a:pt x="706" y="1828"/>
                  </a:lnTo>
                  <a:lnTo>
                    <a:pt x="684" y="1836"/>
                  </a:lnTo>
                  <a:lnTo>
                    <a:pt x="661" y="1841"/>
                  </a:lnTo>
                  <a:lnTo>
                    <a:pt x="639" y="1847"/>
                  </a:lnTo>
                  <a:lnTo>
                    <a:pt x="615" y="1850"/>
                  </a:lnTo>
                  <a:lnTo>
                    <a:pt x="615" y="1850"/>
                  </a:lnTo>
                  <a:lnTo>
                    <a:pt x="598" y="1851"/>
                  </a:lnTo>
                  <a:lnTo>
                    <a:pt x="582" y="1851"/>
                  </a:lnTo>
                  <a:lnTo>
                    <a:pt x="566" y="1851"/>
                  </a:lnTo>
                  <a:lnTo>
                    <a:pt x="550" y="1849"/>
                  </a:lnTo>
                  <a:lnTo>
                    <a:pt x="519" y="1846"/>
                  </a:lnTo>
                  <a:lnTo>
                    <a:pt x="490" y="1842"/>
                  </a:lnTo>
                  <a:lnTo>
                    <a:pt x="490" y="1842"/>
                  </a:lnTo>
                  <a:lnTo>
                    <a:pt x="442" y="1838"/>
                  </a:lnTo>
                  <a:lnTo>
                    <a:pt x="420" y="1836"/>
                  </a:lnTo>
                  <a:lnTo>
                    <a:pt x="399" y="1833"/>
                  </a:lnTo>
                  <a:lnTo>
                    <a:pt x="379" y="1827"/>
                  </a:lnTo>
                  <a:lnTo>
                    <a:pt x="360" y="1821"/>
                  </a:lnTo>
                  <a:lnTo>
                    <a:pt x="352" y="1817"/>
                  </a:lnTo>
                  <a:lnTo>
                    <a:pt x="343" y="1812"/>
                  </a:lnTo>
                  <a:lnTo>
                    <a:pt x="336" y="1807"/>
                  </a:lnTo>
                  <a:lnTo>
                    <a:pt x="327" y="1801"/>
                  </a:lnTo>
                  <a:lnTo>
                    <a:pt x="327" y="1801"/>
                  </a:lnTo>
                  <a:lnTo>
                    <a:pt x="327" y="1796"/>
                  </a:lnTo>
                  <a:lnTo>
                    <a:pt x="328" y="1792"/>
                  </a:lnTo>
                  <a:lnTo>
                    <a:pt x="333" y="1778"/>
                  </a:lnTo>
                  <a:lnTo>
                    <a:pt x="334" y="1772"/>
                  </a:lnTo>
                  <a:lnTo>
                    <a:pt x="334" y="1764"/>
                  </a:lnTo>
                  <a:lnTo>
                    <a:pt x="332" y="1758"/>
                  </a:lnTo>
                  <a:lnTo>
                    <a:pt x="330" y="1756"/>
                  </a:lnTo>
                  <a:lnTo>
                    <a:pt x="327" y="1753"/>
                  </a:lnTo>
                  <a:lnTo>
                    <a:pt x="327" y="1753"/>
                  </a:lnTo>
                  <a:lnTo>
                    <a:pt x="318" y="1758"/>
                  </a:lnTo>
                  <a:lnTo>
                    <a:pt x="304" y="1762"/>
                  </a:lnTo>
                  <a:lnTo>
                    <a:pt x="289" y="1767"/>
                  </a:lnTo>
                  <a:lnTo>
                    <a:pt x="274" y="1773"/>
                  </a:lnTo>
                  <a:lnTo>
                    <a:pt x="274" y="177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Freeform 170"/>
            <p:cNvSpPr/>
            <p:nvPr/>
          </p:nvSpPr>
          <p:spPr bwMode="auto">
            <a:xfrm>
              <a:off x="2470151" y="2649538"/>
              <a:ext cx="23813" cy="25400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1"/>
                </a:cxn>
                <a:cxn ang="0">
                  <a:pos x="40" y="7"/>
                </a:cxn>
                <a:cxn ang="0">
                  <a:pos x="43" y="14"/>
                </a:cxn>
                <a:cxn ang="0">
                  <a:pos x="45" y="19"/>
                </a:cxn>
                <a:cxn ang="0">
                  <a:pos x="45" y="25"/>
                </a:cxn>
                <a:cxn ang="0">
                  <a:pos x="43" y="31"/>
                </a:cxn>
                <a:cxn ang="0">
                  <a:pos x="41" y="35"/>
                </a:cxn>
                <a:cxn ang="0">
                  <a:pos x="38" y="39"/>
                </a:cxn>
                <a:cxn ang="0">
                  <a:pos x="33" y="43"/>
                </a:cxn>
                <a:cxn ang="0">
                  <a:pos x="28" y="46"/>
                </a:cxn>
                <a:cxn ang="0">
                  <a:pos x="23" y="48"/>
                </a:cxn>
                <a:cxn ang="0">
                  <a:pos x="18" y="48"/>
                </a:cxn>
                <a:cxn ang="0">
                  <a:pos x="13" y="47"/>
                </a:cxn>
                <a:cxn ang="0">
                  <a:pos x="9" y="46"/>
                </a:cxn>
                <a:cxn ang="0">
                  <a:pos x="6" y="42"/>
                </a:cxn>
                <a:cxn ang="0">
                  <a:pos x="2" y="37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22"/>
                </a:cxn>
                <a:cxn ang="0">
                  <a:pos x="2" y="16"/>
                </a:cxn>
                <a:cxn ang="0">
                  <a:pos x="6" y="10"/>
                </a:cxn>
                <a:cxn ang="0">
                  <a:pos x="10" y="6"/>
                </a:cxn>
                <a:cxn ang="0">
                  <a:pos x="16" y="3"/>
                </a:cxn>
                <a:cxn ang="0">
                  <a:pos x="22" y="1"/>
                </a:cxn>
                <a:cxn ang="0">
                  <a:pos x="28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45" h="48">
                  <a:moveTo>
                    <a:pt x="34" y="1"/>
                  </a:moveTo>
                  <a:lnTo>
                    <a:pt x="34" y="1"/>
                  </a:lnTo>
                  <a:lnTo>
                    <a:pt x="40" y="7"/>
                  </a:lnTo>
                  <a:lnTo>
                    <a:pt x="43" y="14"/>
                  </a:lnTo>
                  <a:lnTo>
                    <a:pt x="45" y="19"/>
                  </a:lnTo>
                  <a:lnTo>
                    <a:pt x="45" y="25"/>
                  </a:lnTo>
                  <a:lnTo>
                    <a:pt x="43" y="31"/>
                  </a:lnTo>
                  <a:lnTo>
                    <a:pt x="41" y="35"/>
                  </a:lnTo>
                  <a:lnTo>
                    <a:pt x="38" y="39"/>
                  </a:lnTo>
                  <a:lnTo>
                    <a:pt x="33" y="43"/>
                  </a:lnTo>
                  <a:lnTo>
                    <a:pt x="28" y="46"/>
                  </a:lnTo>
                  <a:lnTo>
                    <a:pt x="23" y="48"/>
                  </a:lnTo>
                  <a:lnTo>
                    <a:pt x="18" y="48"/>
                  </a:lnTo>
                  <a:lnTo>
                    <a:pt x="13" y="47"/>
                  </a:lnTo>
                  <a:lnTo>
                    <a:pt x="9" y="46"/>
                  </a:lnTo>
                  <a:lnTo>
                    <a:pt x="6" y="42"/>
                  </a:lnTo>
                  <a:lnTo>
                    <a:pt x="2" y="3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" name="TextBox 41"/>
          <p:cNvSpPr txBox="1"/>
          <p:nvPr/>
        </p:nvSpPr>
        <p:spPr>
          <a:xfrm>
            <a:off x="1187450" y="1083945"/>
            <a:ext cx="5109845" cy="3047365"/>
          </a:xfrm>
          <a:prstGeom prst="rect">
            <a:avLst/>
          </a:prstGeom>
          <a:noFill/>
        </p:spPr>
        <p:txBody>
          <a:bodyPr wrap="square" lIns="60926" tIns="30464" rIns="60926" bIns="30464" rtlCol="0">
            <a:spAutoFit/>
          </a:bodyPr>
          <a:lstStyle/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其他译法：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华严邦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依我管见，建议 《乌托邦》未来的新译本最好改名为 《优托邦》。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" y="45720"/>
            <a:ext cx="3213100" cy="1038225"/>
          </a:xfrm>
          <a:prstGeom prst="rect">
            <a:avLst/>
          </a:prstGeom>
        </p:spPr>
      </p:pic>
    </p:spTree>
  </p:cSld>
  <p:clrMapOvr>
    <a:masterClrMapping/>
  </p:clrMapOvr>
  <p:transition advClick="0" advTm="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lum bright="-80000" contrast="100000"/>
          </a:blip>
          <a:stretch>
            <a:fillRect/>
          </a:stretch>
        </p:blipFill>
        <p:spPr>
          <a:xfrm>
            <a:off x="1187624" y="1084004"/>
            <a:ext cx="4662008" cy="3103494"/>
          </a:xfrm>
          <a:prstGeom prst="rect">
            <a:avLst/>
          </a:prstGeom>
        </p:spPr>
      </p:pic>
      <p:grpSp>
        <p:nvGrpSpPr>
          <p:cNvPr id="2" name="组合 3"/>
          <p:cNvGrpSpPr/>
          <p:nvPr/>
        </p:nvGrpSpPr>
        <p:grpSpPr>
          <a:xfrm flipH="1">
            <a:off x="6372200" y="1819623"/>
            <a:ext cx="1440160" cy="2367875"/>
            <a:chOff x="2105026" y="2144713"/>
            <a:chExt cx="941388" cy="11064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" name="Freeform 167"/>
            <p:cNvSpPr>
              <a:spLocks noEditPoints="1"/>
            </p:cNvSpPr>
            <p:nvPr/>
          </p:nvSpPr>
          <p:spPr bwMode="auto">
            <a:xfrm>
              <a:off x="2139951" y="2506663"/>
              <a:ext cx="65088" cy="57150"/>
            </a:xfrm>
            <a:custGeom>
              <a:avLst/>
              <a:gdLst/>
              <a:ahLst/>
              <a:cxnLst>
                <a:cxn ang="0">
                  <a:pos x="11" y="13"/>
                </a:cxn>
                <a:cxn ang="0">
                  <a:pos x="16" y="14"/>
                </a:cxn>
                <a:cxn ang="0">
                  <a:pos x="20" y="12"/>
                </a:cxn>
                <a:cxn ang="0">
                  <a:pos x="28" y="3"/>
                </a:cxn>
                <a:cxn ang="0">
                  <a:pos x="36" y="1"/>
                </a:cxn>
                <a:cxn ang="0">
                  <a:pos x="54" y="1"/>
                </a:cxn>
                <a:cxn ang="0">
                  <a:pos x="70" y="3"/>
                </a:cxn>
                <a:cxn ang="0">
                  <a:pos x="86" y="10"/>
                </a:cxn>
                <a:cxn ang="0">
                  <a:pos x="101" y="18"/>
                </a:cxn>
                <a:cxn ang="0">
                  <a:pos x="112" y="28"/>
                </a:cxn>
                <a:cxn ang="0">
                  <a:pos x="121" y="41"/>
                </a:cxn>
                <a:cxn ang="0">
                  <a:pos x="124" y="55"/>
                </a:cxn>
                <a:cxn ang="0">
                  <a:pos x="124" y="62"/>
                </a:cxn>
                <a:cxn ang="0">
                  <a:pos x="120" y="75"/>
                </a:cxn>
                <a:cxn ang="0">
                  <a:pos x="110" y="86"/>
                </a:cxn>
                <a:cxn ang="0">
                  <a:pos x="97" y="96"/>
                </a:cxn>
                <a:cxn ang="0">
                  <a:pos x="81" y="103"/>
                </a:cxn>
                <a:cxn ang="0">
                  <a:pos x="64" y="107"/>
                </a:cxn>
                <a:cxn ang="0">
                  <a:pos x="47" y="107"/>
                </a:cxn>
                <a:cxn ang="0">
                  <a:pos x="32" y="103"/>
                </a:cxn>
                <a:cxn ang="0">
                  <a:pos x="18" y="94"/>
                </a:cxn>
                <a:cxn ang="0">
                  <a:pos x="11" y="83"/>
                </a:cxn>
                <a:cxn ang="0">
                  <a:pos x="2" y="64"/>
                </a:cxn>
                <a:cxn ang="0">
                  <a:pos x="1" y="45"/>
                </a:cxn>
                <a:cxn ang="0">
                  <a:pos x="6" y="23"/>
                </a:cxn>
                <a:cxn ang="0">
                  <a:pos x="11" y="13"/>
                </a:cxn>
                <a:cxn ang="0">
                  <a:pos x="58" y="87"/>
                </a:cxn>
                <a:cxn ang="0">
                  <a:pos x="74" y="83"/>
                </a:cxn>
                <a:cxn ang="0">
                  <a:pos x="85" y="75"/>
                </a:cxn>
                <a:cxn ang="0">
                  <a:pos x="91" y="64"/>
                </a:cxn>
                <a:cxn ang="0">
                  <a:pos x="92" y="52"/>
                </a:cxn>
                <a:cxn ang="0">
                  <a:pos x="88" y="42"/>
                </a:cxn>
                <a:cxn ang="0">
                  <a:pos x="79" y="32"/>
                </a:cxn>
                <a:cxn ang="0">
                  <a:pos x="66" y="27"/>
                </a:cxn>
                <a:cxn ang="0">
                  <a:pos x="50" y="27"/>
                </a:cxn>
                <a:cxn ang="0">
                  <a:pos x="43" y="30"/>
                </a:cxn>
                <a:cxn ang="0">
                  <a:pos x="33" y="37"/>
                </a:cxn>
                <a:cxn ang="0">
                  <a:pos x="28" y="46"/>
                </a:cxn>
                <a:cxn ang="0">
                  <a:pos x="27" y="57"/>
                </a:cxn>
                <a:cxn ang="0">
                  <a:pos x="30" y="66"/>
                </a:cxn>
                <a:cxn ang="0">
                  <a:pos x="35" y="75"/>
                </a:cxn>
                <a:cxn ang="0">
                  <a:pos x="43" y="82"/>
                </a:cxn>
                <a:cxn ang="0">
                  <a:pos x="52" y="86"/>
                </a:cxn>
                <a:cxn ang="0">
                  <a:pos x="58" y="87"/>
                </a:cxn>
              </a:cxnLst>
              <a:rect l="0" t="0" r="r" b="b"/>
              <a:pathLst>
                <a:path w="124" h="108">
                  <a:moveTo>
                    <a:pt x="11" y="13"/>
                  </a:moveTo>
                  <a:lnTo>
                    <a:pt x="11" y="13"/>
                  </a:lnTo>
                  <a:lnTo>
                    <a:pt x="13" y="14"/>
                  </a:lnTo>
                  <a:lnTo>
                    <a:pt x="16" y="14"/>
                  </a:lnTo>
                  <a:lnTo>
                    <a:pt x="18" y="13"/>
                  </a:lnTo>
                  <a:lnTo>
                    <a:pt x="20" y="12"/>
                  </a:lnTo>
                  <a:lnTo>
                    <a:pt x="25" y="7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54" y="1"/>
                  </a:lnTo>
                  <a:lnTo>
                    <a:pt x="61" y="2"/>
                  </a:lnTo>
                  <a:lnTo>
                    <a:pt x="70" y="3"/>
                  </a:lnTo>
                  <a:lnTo>
                    <a:pt x="78" y="6"/>
                  </a:lnTo>
                  <a:lnTo>
                    <a:pt x="86" y="10"/>
                  </a:lnTo>
                  <a:lnTo>
                    <a:pt x="93" y="13"/>
                  </a:lnTo>
                  <a:lnTo>
                    <a:pt x="101" y="18"/>
                  </a:lnTo>
                  <a:lnTo>
                    <a:pt x="107" y="22"/>
                  </a:lnTo>
                  <a:lnTo>
                    <a:pt x="112" y="28"/>
                  </a:lnTo>
                  <a:lnTo>
                    <a:pt x="117" y="34"/>
                  </a:lnTo>
                  <a:lnTo>
                    <a:pt x="121" y="41"/>
                  </a:lnTo>
                  <a:lnTo>
                    <a:pt x="123" y="47"/>
                  </a:lnTo>
                  <a:lnTo>
                    <a:pt x="124" y="55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2" y="68"/>
                  </a:lnTo>
                  <a:lnTo>
                    <a:pt x="120" y="75"/>
                  </a:lnTo>
                  <a:lnTo>
                    <a:pt x="116" y="80"/>
                  </a:lnTo>
                  <a:lnTo>
                    <a:pt x="110" y="86"/>
                  </a:lnTo>
                  <a:lnTo>
                    <a:pt x="104" y="91"/>
                  </a:lnTo>
                  <a:lnTo>
                    <a:pt x="97" y="96"/>
                  </a:lnTo>
                  <a:lnTo>
                    <a:pt x="90" y="100"/>
                  </a:lnTo>
                  <a:lnTo>
                    <a:pt x="81" y="103"/>
                  </a:lnTo>
                  <a:lnTo>
                    <a:pt x="73" y="106"/>
                  </a:lnTo>
                  <a:lnTo>
                    <a:pt x="64" y="107"/>
                  </a:lnTo>
                  <a:lnTo>
                    <a:pt x="56" y="108"/>
                  </a:lnTo>
                  <a:lnTo>
                    <a:pt x="47" y="107"/>
                  </a:lnTo>
                  <a:lnTo>
                    <a:pt x="40" y="106"/>
                  </a:lnTo>
                  <a:lnTo>
                    <a:pt x="32" y="103"/>
                  </a:lnTo>
                  <a:lnTo>
                    <a:pt x="25" y="100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11" y="83"/>
                  </a:lnTo>
                  <a:lnTo>
                    <a:pt x="5" y="74"/>
                  </a:lnTo>
                  <a:lnTo>
                    <a:pt x="2" y="64"/>
                  </a:lnTo>
                  <a:lnTo>
                    <a:pt x="0" y="55"/>
                  </a:lnTo>
                  <a:lnTo>
                    <a:pt x="1" y="45"/>
                  </a:lnTo>
                  <a:lnTo>
                    <a:pt x="3" y="34"/>
                  </a:lnTo>
                  <a:lnTo>
                    <a:pt x="6" y="23"/>
                  </a:lnTo>
                  <a:lnTo>
                    <a:pt x="11" y="13"/>
                  </a:lnTo>
                  <a:lnTo>
                    <a:pt x="11" y="13"/>
                  </a:lnTo>
                  <a:close/>
                  <a:moveTo>
                    <a:pt x="58" y="87"/>
                  </a:moveTo>
                  <a:lnTo>
                    <a:pt x="58" y="87"/>
                  </a:lnTo>
                  <a:lnTo>
                    <a:pt x="66" y="86"/>
                  </a:lnTo>
                  <a:lnTo>
                    <a:pt x="74" y="83"/>
                  </a:lnTo>
                  <a:lnTo>
                    <a:pt x="80" y="79"/>
                  </a:lnTo>
                  <a:lnTo>
                    <a:pt x="85" y="75"/>
                  </a:lnTo>
                  <a:lnTo>
                    <a:pt x="89" y="70"/>
                  </a:lnTo>
                  <a:lnTo>
                    <a:pt x="91" y="64"/>
                  </a:lnTo>
                  <a:lnTo>
                    <a:pt x="92" y="59"/>
                  </a:lnTo>
                  <a:lnTo>
                    <a:pt x="92" y="52"/>
                  </a:lnTo>
                  <a:lnTo>
                    <a:pt x="90" y="47"/>
                  </a:lnTo>
                  <a:lnTo>
                    <a:pt x="88" y="42"/>
                  </a:lnTo>
                  <a:lnTo>
                    <a:pt x="84" y="36"/>
                  </a:lnTo>
                  <a:lnTo>
                    <a:pt x="79" y="32"/>
                  </a:lnTo>
                  <a:lnTo>
                    <a:pt x="74" y="29"/>
                  </a:lnTo>
                  <a:lnTo>
                    <a:pt x="66" y="27"/>
                  </a:lnTo>
                  <a:lnTo>
                    <a:pt x="59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43" y="30"/>
                  </a:lnTo>
                  <a:lnTo>
                    <a:pt x="37" y="33"/>
                  </a:lnTo>
                  <a:lnTo>
                    <a:pt x="33" y="37"/>
                  </a:lnTo>
                  <a:lnTo>
                    <a:pt x="30" y="42"/>
                  </a:lnTo>
                  <a:lnTo>
                    <a:pt x="28" y="46"/>
                  </a:lnTo>
                  <a:lnTo>
                    <a:pt x="27" y="51"/>
                  </a:lnTo>
                  <a:lnTo>
                    <a:pt x="27" y="57"/>
                  </a:lnTo>
                  <a:lnTo>
                    <a:pt x="28" y="62"/>
                  </a:lnTo>
                  <a:lnTo>
                    <a:pt x="30" y="66"/>
                  </a:lnTo>
                  <a:lnTo>
                    <a:pt x="32" y="71"/>
                  </a:lnTo>
                  <a:lnTo>
                    <a:pt x="35" y="75"/>
                  </a:lnTo>
                  <a:lnTo>
                    <a:pt x="39" y="79"/>
                  </a:lnTo>
                  <a:lnTo>
                    <a:pt x="43" y="82"/>
                  </a:lnTo>
                  <a:lnTo>
                    <a:pt x="48" y="85"/>
                  </a:lnTo>
                  <a:lnTo>
                    <a:pt x="52" y="86"/>
                  </a:lnTo>
                  <a:lnTo>
                    <a:pt x="58" y="87"/>
                  </a:lnTo>
                  <a:lnTo>
                    <a:pt x="58" y="8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Freeform 168"/>
            <p:cNvSpPr>
              <a:spLocks noEditPoints="1"/>
            </p:cNvSpPr>
            <p:nvPr/>
          </p:nvSpPr>
          <p:spPr bwMode="auto">
            <a:xfrm>
              <a:off x="2105026" y="2144713"/>
              <a:ext cx="941388" cy="1106488"/>
            </a:xfrm>
            <a:custGeom>
              <a:avLst/>
              <a:gdLst/>
              <a:ahLst/>
              <a:cxnLst>
                <a:cxn ang="0">
                  <a:pos x="67" y="2002"/>
                </a:cxn>
                <a:cxn ang="0">
                  <a:pos x="421" y="1636"/>
                </a:cxn>
                <a:cxn ang="0">
                  <a:pos x="63" y="638"/>
                </a:cxn>
                <a:cxn ang="0">
                  <a:pos x="1053" y="22"/>
                </a:cxn>
                <a:cxn ang="0">
                  <a:pos x="1776" y="538"/>
                </a:cxn>
                <a:cxn ang="0">
                  <a:pos x="1375" y="898"/>
                </a:cxn>
                <a:cxn ang="0">
                  <a:pos x="826" y="761"/>
                </a:cxn>
                <a:cxn ang="0">
                  <a:pos x="290" y="959"/>
                </a:cxn>
                <a:cxn ang="0">
                  <a:pos x="765" y="1727"/>
                </a:cxn>
                <a:cxn ang="0">
                  <a:pos x="638" y="986"/>
                </a:cxn>
                <a:cxn ang="0">
                  <a:pos x="960" y="1183"/>
                </a:cxn>
                <a:cxn ang="0">
                  <a:pos x="1204" y="1031"/>
                </a:cxn>
                <a:cxn ang="0">
                  <a:pos x="1232" y="1305"/>
                </a:cxn>
                <a:cxn ang="0">
                  <a:pos x="26" y="764"/>
                </a:cxn>
                <a:cxn ang="0">
                  <a:pos x="109" y="651"/>
                </a:cxn>
                <a:cxn ang="0">
                  <a:pos x="996" y="67"/>
                </a:cxn>
                <a:cxn ang="0">
                  <a:pos x="1412" y="259"/>
                </a:cxn>
                <a:cxn ang="0">
                  <a:pos x="866" y="650"/>
                </a:cxn>
                <a:cxn ang="0">
                  <a:pos x="1693" y="433"/>
                </a:cxn>
                <a:cxn ang="0">
                  <a:pos x="919" y="332"/>
                </a:cxn>
                <a:cxn ang="0">
                  <a:pos x="204" y="642"/>
                </a:cxn>
                <a:cxn ang="0">
                  <a:pos x="942" y="387"/>
                </a:cxn>
                <a:cxn ang="0">
                  <a:pos x="419" y="563"/>
                </a:cxn>
                <a:cxn ang="0">
                  <a:pos x="1737" y="562"/>
                </a:cxn>
                <a:cxn ang="0">
                  <a:pos x="881" y="477"/>
                </a:cxn>
                <a:cxn ang="0">
                  <a:pos x="342" y="732"/>
                </a:cxn>
                <a:cxn ang="0">
                  <a:pos x="1381" y="500"/>
                </a:cxn>
                <a:cxn ang="0">
                  <a:pos x="1324" y="691"/>
                </a:cxn>
                <a:cxn ang="0">
                  <a:pos x="1201" y="668"/>
                </a:cxn>
                <a:cxn ang="0">
                  <a:pos x="1480" y="799"/>
                </a:cxn>
                <a:cxn ang="0">
                  <a:pos x="1387" y="676"/>
                </a:cxn>
                <a:cxn ang="0">
                  <a:pos x="856" y="893"/>
                </a:cxn>
                <a:cxn ang="0">
                  <a:pos x="600" y="1612"/>
                </a:cxn>
                <a:cxn ang="0">
                  <a:pos x="192" y="860"/>
                </a:cxn>
                <a:cxn ang="0">
                  <a:pos x="107" y="930"/>
                </a:cxn>
                <a:cxn ang="0">
                  <a:pos x="419" y="1514"/>
                </a:cxn>
                <a:cxn ang="0">
                  <a:pos x="155" y="872"/>
                </a:cxn>
                <a:cxn ang="0">
                  <a:pos x="714" y="917"/>
                </a:cxn>
                <a:cxn ang="0">
                  <a:pos x="954" y="1417"/>
                </a:cxn>
                <a:cxn ang="0">
                  <a:pos x="920" y="1339"/>
                </a:cxn>
                <a:cxn ang="0">
                  <a:pos x="889" y="1232"/>
                </a:cxn>
                <a:cxn ang="0">
                  <a:pos x="824" y="1188"/>
                </a:cxn>
                <a:cxn ang="0">
                  <a:pos x="813" y="1092"/>
                </a:cxn>
                <a:cxn ang="0">
                  <a:pos x="744" y="1053"/>
                </a:cxn>
                <a:cxn ang="0">
                  <a:pos x="1226" y="1052"/>
                </a:cxn>
                <a:cxn ang="0">
                  <a:pos x="1064" y="1140"/>
                </a:cxn>
                <a:cxn ang="0">
                  <a:pos x="1236" y="1093"/>
                </a:cxn>
                <a:cxn ang="0">
                  <a:pos x="1053" y="1427"/>
                </a:cxn>
                <a:cxn ang="0">
                  <a:pos x="1059" y="1288"/>
                </a:cxn>
                <a:cxn ang="0">
                  <a:pos x="1146" y="1237"/>
                </a:cxn>
                <a:cxn ang="0">
                  <a:pos x="1176" y="1487"/>
                </a:cxn>
                <a:cxn ang="0">
                  <a:pos x="1169" y="1592"/>
                </a:cxn>
                <a:cxn ang="0">
                  <a:pos x="875" y="1631"/>
                </a:cxn>
                <a:cxn ang="0">
                  <a:pos x="976" y="1609"/>
                </a:cxn>
                <a:cxn ang="0">
                  <a:pos x="1080" y="1660"/>
                </a:cxn>
                <a:cxn ang="0">
                  <a:pos x="1154" y="1732"/>
                </a:cxn>
                <a:cxn ang="0">
                  <a:pos x="389" y="1680"/>
                </a:cxn>
                <a:cxn ang="0">
                  <a:pos x="610" y="1703"/>
                </a:cxn>
                <a:cxn ang="0">
                  <a:pos x="363" y="1738"/>
                </a:cxn>
                <a:cxn ang="0">
                  <a:pos x="228" y="1794"/>
                </a:cxn>
                <a:cxn ang="0">
                  <a:pos x="690" y="2061"/>
                </a:cxn>
                <a:cxn ang="0">
                  <a:pos x="639" y="1847"/>
                </a:cxn>
              </a:cxnLst>
              <a:rect l="0" t="0" r="r" b="b"/>
              <a:pathLst>
                <a:path w="1779" h="2091">
                  <a:moveTo>
                    <a:pt x="968" y="1829"/>
                  </a:moveTo>
                  <a:lnTo>
                    <a:pt x="968" y="1829"/>
                  </a:lnTo>
                  <a:lnTo>
                    <a:pt x="974" y="1838"/>
                  </a:lnTo>
                  <a:lnTo>
                    <a:pt x="981" y="1844"/>
                  </a:lnTo>
                  <a:lnTo>
                    <a:pt x="998" y="1859"/>
                  </a:lnTo>
                  <a:lnTo>
                    <a:pt x="1015" y="1873"/>
                  </a:lnTo>
                  <a:lnTo>
                    <a:pt x="1031" y="1888"/>
                  </a:lnTo>
                  <a:lnTo>
                    <a:pt x="1038" y="1897"/>
                  </a:lnTo>
                  <a:lnTo>
                    <a:pt x="1045" y="1904"/>
                  </a:lnTo>
                  <a:lnTo>
                    <a:pt x="1051" y="1914"/>
                  </a:lnTo>
                  <a:lnTo>
                    <a:pt x="1056" y="1923"/>
                  </a:lnTo>
                  <a:lnTo>
                    <a:pt x="1060" y="1933"/>
                  </a:lnTo>
                  <a:lnTo>
                    <a:pt x="1063" y="1944"/>
                  </a:lnTo>
                  <a:lnTo>
                    <a:pt x="1064" y="1955"/>
                  </a:lnTo>
                  <a:lnTo>
                    <a:pt x="1063" y="1968"/>
                  </a:lnTo>
                  <a:lnTo>
                    <a:pt x="1063" y="1968"/>
                  </a:lnTo>
                  <a:lnTo>
                    <a:pt x="1031" y="1986"/>
                  </a:lnTo>
                  <a:lnTo>
                    <a:pt x="996" y="2002"/>
                  </a:lnTo>
                  <a:lnTo>
                    <a:pt x="962" y="2018"/>
                  </a:lnTo>
                  <a:lnTo>
                    <a:pt x="927" y="2033"/>
                  </a:lnTo>
                  <a:lnTo>
                    <a:pt x="889" y="2046"/>
                  </a:lnTo>
                  <a:lnTo>
                    <a:pt x="851" y="2058"/>
                  </a:lnTo>
                  <a:lnTo>
                    <a:pt x="810" y="2067"/>
                  </a:lnTo>
                  <a:lnTo>
                    <a:pt x="768" y="2076"/>
                  </a:lnTo>
                  <a:lnTo>
                    <a:pt x="768" y="2076"/>
                  </a:lnTo>
                  <a:lnTo>
                    <a:pt x="684" y="2083"/>
                  </a:lnTo>
                  <a:lnTo>
                    <a:pt x="642" y="2086"/>
                  </a:lnTo>
                  <a:lnTo>
                    <a:pt x="599" y="2089"/>
                  </a:lnTo>
                  <a:lnTo>
                    <a:pt x="557" y="2091"/>
                  </a:lnTo>
                  <a:lnTo>
                    <a:pt x="515" y="2091"/>
                  </a:lnTo>
                  <a:lnTo>
                    <a:pt x="473" y="2091"/>
                  </a:lnTo>
                  <a:lnTo>
                    <a:pt x="431" y="2090"/>
                  </a:lnTo>
                  <a:lnTo>
                    <a:pt x="390" y="2086"/>
                  </a:lnTo>
                  <a:lnTo>
                    <a:pt x="349" y="2083"/>
                  </a:lnTo>
                  <a:lnTo>
                    <a:pt x="309" y="2078"/>
                  </a:lnTo>
                  <a:lnTo>
                    <a:pt x="268" y="2070"/>
                  </a:lnTo>
                  <a:lnTo>
                    <a:pt x="230" y="2062"/>
                  </a:lnTo>
                  <a:lnTo>
                    <a:pt x="191" y="2051"/>
                  </a:lnTo>
                  <a:lnTo>
                    <a:pt x="153" y="2038"/>
                  </a:lnTo>
                  <a:lnTo>
                    <a:pt x="116" y="2024"/>
                  </a:lnTo>
                  <a:lnTo>
                    <a:pt x="116" y="2024"/>
                  </a:lnTo>
                  <a:lnTo>
                    <a:pt x="109" y="2023"/>
                  </a:lnTo>
                  <a:lnTo>
                    <a:pt x="101" y="2021"/>
                  </a:lnTo>
                  <a:lnTo>
                    <a:pt x="95" y="2019"/>
                  </a:lnTo>
                  <a:lnTo>
                    <a:pt x="88" y="2016"/>
                  </a:lnTo>
                  <a:lnTo>
                    <a:pt x="78" y="2009"/>
                  </a:lnTo>
                  <a:lnTo>
                    <a:pt x="67" y="2002"/>
                  </a:lnTo>
                  <a:lnTo>
                    <a:pt x="48" y="1986"/>
                  </a:lnTo>
                  <a:lnTo>
                    <a:pt x="37" y="1978"/>
                  </a:lnTo>
                  <a:lnTo>
                    <a:pt x="25" y="1973"/>
                  </a:lnTo>
                  <a:lnTo>
                    <a:pt x="25" y="1973"/>
                  </a:lnTo>
                  <a:lnTo>
                    <a:pt x="22" y="1965"/>
                  </a:lnTo>
                  <a:lnTo>
                    <a:pt x="21" y="1958"/>
                  </a:lnTo>
                  <a:lnTo>
                    <a:pt x="21" y="1952"/>
                  </a:lnTo>
                  <a:lnTo>
                    <a:pt x="22" y="1945"/>
                  </a:lnTo>
                  <a:lnTo>
                    <a:pt x="24" y="1938"/>
                  </a:lnTo>
                  <a:lnTo>
                    <a:pt x="27" y="1931"/>
                  </a:lnTo>
                  <a:lnTo>
                    <a:pt x="32" y="1926"/>
                  </a:lnTo>
                  <a:lnTo>
                    <a:pt x="37" y="1919"/>
                  </a:lnTo>
                  <a:lnTo>
                    <a:pt x="48" y="1907"/>
                  </a:lnTo>
                  <a:lnTo>
                    <a:pt x="61" y="1895"/>
                  </a:lnTo>
                  <a:lnTo>
                    <a:pt x="72" y="1883"/>
                  </a:lnTo>
                  <a:lnTo>
                    <a:pt x="84" y="1871"/>
                  </a:lnTo>
                  <a:lnTo>
                    <a:pt x="84" y="1871"/>
                  </a:lnTo>
                  <a:lnTo>
                    <a:pt x="96" y="1858"/>
                  </a:lnTo>
                  <a:lnTo>
                    <a:pt x="108" y="1846"/>
                  </a:lnTo>
                  <a:lnTo>
                    <a:pt x="122" y="1833"/>
                  </a:lnTo>
                  <a:lnTo>
                    <a:pt x="139" y="1820"/>
                  </a:lnTo>
                  <a:lnTo>
                    <a:pt x="139" y="1820"/>
                  </a:lnTo>
                  <a:lnTo>
                    <a:pt x="170" y="1799"/>
                  </a:lnTo>
                  <a:lnTo>
                    <a:pt x="205" y="1780"/>
                  </a:lnTo>
                  <a:lnTo>
                    <a:pt x="241" y="1762"/>
                  </a:lnTo>
                  <a:lnTo>
                    <a:pt x="276" y="1746"/>
                  </a:lnTo>
                  <a:lnTo>
                    <a:pt x="276" y="1746"/>
                  </a:lnTo>
                  <a:lnTo>
                    <a:pt x="284" y="1744"/>
                  </a:lnTo>
                  <a:lnTo>
                    <a:pt x="294" y="1742"/>
                  </a:lnTo>
                  <a:lnTo>
                    <a:pt x="303" y="1740"/>
                  </a:lnTo>
                  <a:lnTo>
                    <a:pt x="310" y="1736"/>
                  </a:lnTo>
                  <a:lnTo>
                    <a:pt x="310" y="1736"/>
                  </a:lnTo>
                  <a:lnTo>
                    <a:pt x="319" y="1731"/>
                  </a:lnTo>
                  <a:lnTo>
                    <a:pt x="326" y="1726"/>
                  </a:lnTo>
                  <a:lnTo>
                    <a:pt x="334" y="1721"/>
                  </a:lnTo>
                  <a:lnTo>
                    <a:pt x="338" y="1720"/>
                  </a:lnTo>
                  <a:lnTo>
                    <a:pt x="342" y="1719"/>
                  </a:lnTo>
                  <a:lnTo>
                    <a:pt x="342" y="1719"/>
                  </a:lnTo>
                  <a:lnTo>
                    <a:pt x="343" y="1711"/>
                  </a:lnTo>
                  <a:lnTo>
                    <a:pt x="345" y="1703"/>
                  </a:lnTo>
                  <a:lnTo>
                    <a:pt x="351" y="1689"/>
                  </a:lnTo>
                  <a:lnTo>
                    <a:pt x="358" y="1676"/>
                  </a:lnTo>
                  <a:lnTo>
                    <a:pt x="368" y="1666"/>
                  </a:lnTo>
                  <a:lnTo>
                    <a:pt x="379" y="1656"/>
                  </a:lnTo>
                  <a:lnTo>
                    <a:pt x="392" y="1649"/>
                  </a:lnTo>
                  <a:lnTo>
                    <a:pt x="405" y="1641"/>
                  </a:lnTo>
                  <a:lnTo>
                    <a:pt x="421" y="1636"/>
                  </a:lnTo>
                  <a:lnTo>
                    <a:pt x="421" y="1636"/>
                  </a:lnTo>
                  <a:lnTo>
                    <a:pt x="397" y="1578"/>
                  </a:lnTo>
                  <a:lnTo>
                    <a:pt x="371" y="1521"/>
                  </a:lnTo>
                  <a:lnTo>
                    <a:pt x="319" y="1407"/>
                  </a:lnTo>
                  <a:lnTo>
                    <a:pt x="263" y="1291"/>
                  </a:lnTo>
                  <a:lnTo>
                    <a:pt x="236" y="1232"/>
                  </a:lnTo>
                  <a:lnTo>
                    <a:pt x="209" y="1173"/>
                  </a:lnTo>
                  <a:lnTo>
                    <a:pt x="209" y="1173"/>
                  </a:lnTo>
                  <a:lnTo>
                    <a:pt x="197" y="1144"/>
                  </a:lnTo>
                  <a:lnTo>
                    <a:pt x="183" y="1115"/>
                  </a:lnTo>
                  <a:lnTo>
                    <a:pt x="153" y="1059"/>
                  </a:lnTo>
                  <a:lnTo>
                    <a:pt x="123" y="1002"/>
                  </a:lnTo>
                  <a:lnTo>
                    <a:pt x="94" y="944"/>
                  </a:lnTo>
                  <a:lnTo>
                    <a:pt x="94" y="944"/>
                  </a:lnTo>
                  <a:lnTo>
                    <a:pt x="83" y="920"/>
                  </a:lnTo>
                  <a:lnTo>
                    <a:pt x="72" y="897"/>
                  </a:lnTo>
                  <a:lnTo>
                    <a:pt x="61" y="873"/>
                  </a:lnTo>
                  <a:lnTo>
                    <a:pt x="54" y="863"/>
                  </a:lnTo>
                  <a:lnTo>
                    <a:pt x="48" y="853"/>
                  </a:lnTo>
                  <a:lnTo>
                    <a:pt x="48" y="853"/>
                  </a:lnTo>
                  <a:lnTo>
                    <a:pt x="44" y="848"/>
                  </a:lnTo>
                  <a:lnTo>
                    <a:pt x="40" y="841"/>
                  </a:lnTo>
                  <a:lnTo>
                    <a:pt x="40" y="841"/>
                  </a:lnTo>
                  <a:lnTo>
                    <a:pt x="35" y="835"/>
                  </a:lnTo>
                  <a:lnTo>
                    <a:pt x="29" y="828"/>
                  </a:lnTo>
                  <a:lnTo>
                    <a:pt x="22" y="822"/>
                  </a:lnTo>
                  <a:lnTo>
                    <a:pt x="18" y="817"/>
                  </a:lnTo>
                  <a:lnTo>
                    <a:pt x="18" y="817"/>
                  </a:lnTo>
                  <a:lnTo>
                    <a:pt x="16" y="810"/>
                  </a:lnTo>
                  <a:lnTo>
                    <a:pt x="14" y="802"/>
                  </a:lnTo>
                  <a:lnTo>
                    <a:pt x="8" y="780"/>
                  </a:lnTo>
                  <a:lnTo>
                    <a:pt x="8" y="780"/>
                  </a:lnTo>
                  <a:lnTo>
                    <a:pt x="5" y="766"/>
                  </a:lnTo>
                  <a:lnTo>
                    <a:pt x="2" y="754"/>
                  </a:lnTo>
                  <a:lnTo>
                    <a:pt x="0" y="742"/>
                  </a:lnTo>
                  <a:lnTo>
                    <a:pt x="0" y="730"/>
                  </a:lnTo>
                  <a:lnTo>
                    <a:pt x="1" y="717"/>
                  </a:lnTo>
                  <a:lnTo>
                    <a:pt x="3" y="705"/>
                  </a:lnTo>
                  <a:lnTo>
                    <a:pt x="7" y="692"/>
                  </a:lnTo>
                  <a:lnTo>
                    <a:pt x="12" y="678"/>
                  </a:lnTo>
                  <a:lnTo>
                    <a:pt x="12" y="678"/>
                  </a:lnTo>
                  <a:lnTo>
                    <a:pt x="20" y="671"/>
                  </a:lnTo>
                  <a:lnTo>
                    <a:pt x="27" y="665"/>
                  </a:lnTo>
                  <a:lnTo>
                    <a:pt x="34" y="657"/>
                  </a:lnTo>
                  <a:lnTo>
                    <a:pt x="40" y="650"/>
                  </a:lnTo>
                  <a:lnTo>
                    <a:pt x="40" y="650"/>
                  </a:lnTo>
                  <a:lnTo>
                    <a:pt x="63" y="638"/>
                  </a:lnTo>
                  <a:lnTo>
                    <a:pt x="87" y="629"/>
                  </a:lnTo>
                  <a:lnTo>
                    <a:pt x="111" y="622"/>
                  </a:lnTo>
                  <a:lnTo>
                    <a:pt x="136" y="615"/>
                  </a:lnTo>
                  <a:lnTo>
                    <a:pt x="136" y="615"/>
                  </a:lnTo>
                  <a:lnTo>
                    <a:pt x="144" y="617"/>
                  </a:lnTo>
                  <a:lnTo>
                    <a:pt x="153" y="618"/>
                  </a:lnTo>
                  <a:lnTo>
                    <a:pt x="160" y="620"/>
                  </a:lnTo>
                  <a:lnTo>
                    <a:pt x="168" y="623"/>
                  </a:lnTo>
                  <a:lnTo>
                    <a:pt x="168" y="623"/>
                  </a:lnTo>
                  <a:lnTo>
                    <a:pt x="192" y="607"/>
                  </a:lnTo>
                  <a:lnTo>
                    <a:pt x="217" y="592"/>
                  </a:lnTo>
                  <a:lnTo>
                    <a:pt x="242" y="579"/>
                  </a:lnTo>
                  <a:lnTo>
                    <a:pt x="265" y="566"/>
                  </a:lnTo>
                  <a:lnTo>
                    <a:pt x="291" y="554"/>
                  </a:lnTo>
                  <a:lnTo>
                    <a:pt x="317" y="542"/>
                  </a:lnTo>
                  <a:lnTo>
                    <a:pt x="372" y="519"/>
                  </a:lnTo>
                  <a:lnTo>
                    <a:pt x="372" y="519"/>
                  </a:lnTo>
                  <a:lnTo>
                    <a:pt x="406" y="502"/>
                  </a:lnTo>
                  <a:lnTo>
                    <a:pt x="441" y="485"/>
                  </a:lnTo>
                  <a:lnTo>
                    <a:pt x="511" y="453"/>
                  </a:lnTo>
                  <a:lnTo>
                    <a:pt x="583" y="420"/>
                  </a:lnTo>
                  <a:lnTo>
                    <a:pt x="655" y="389"/>
                  </a:lnTo>
                  <a:lnTo>
                    <a:pt x="726" y="358"/>
                  </a:lnTo>
                  <a:lnTo>
                    <a:pt x="761" y="341"/>
                  </a:lnTo>
                  <a:lnTo>
                    <a:pt x="796" y="325"/>
                  </a:lnTo>
                  <a:lnTo>
                    <a:pt x="829" y="308"/>
                  </a:lnTo>
                  <a:lnTo>
                    <a:pt x="864" y="290"/>
                  </a:lnTo>
                  <a:lnTo>
                    <a:pt x="896" y="270"/>
                  </a:lnTo>
                  <a:lnTo>
                    <a:pt x="928" y="251"/>
                  </a:lnTo>
                  <a:lnTo>
                    <a:pt x="928" y="251"/>
                  </a:lnTo>
                  <a:lnTo>
                    <a:pt x="928" y="230"/>
                  </a:lnTo>
                  <a:lnTo>
                    <a:pt x="926" y="207"/>
                  </a:lnTo>
                  <a:lnTo>
                    <a:pt x="924" y="161"/>
                  </a:lnTo>
                  <a:lnTo>
                    <a:pt x="923" y="139"/>
                  </a:lnTo>
                  <a:lnTo>
                    <a:pt x="924" y="117"/>
                  </a:lnTo>
                  <a:lnTo>
                    <a:pt x="926" y="97"/>
                  </a:lnTo>
                  <a:lnTo>
                    <a:pt x="928" y="87"/>
                  </a:lnTo>
                  <a:lnTo>
                    <a:pt x="930" y="79"/>
                  </a:lnTo>
                  <a:lnTo>
                    <a:pt x="930" y="79"/>
                  </a:lnTo>
                  <a:lnTo>
                    <a:pt x="938" y="72"/>
                  </a:lnTo>
                  <a:lnTo>
                    <a:pt x="946" y="66"/>
                  </a:lnTo>
                  <a:lnTo>
                    <a:pt x="955" y="60"/>
                  </a:lnTo>
                  <a:lnTo>
                    <a:pt x="964" y="54"/>
                  </a:lnTo>
                  <a:lnTo>
                    <a:pt x="985" y="45"/>
                  </a:lnTo>
                  <a:lnTo>
                    <a:pt x="1007" y="36"/>
                  </a:lnTo>
                  <a:lnTo>
                    <a:pt x="1031" y="29"/>
                  </a:lnTo>
                  <a:lnTo>
                    <a:pt x="1053" y="22"/>
                  </a:lnTo>
                  <a:lnTo>
                    <a:pt x="1095" y="10"/>
                  </a:lnTo>
                  <a:lnTo>
                    <a:pt x="1095" y="10"/>
                  </a:lnTo>
                  <a:lnTo>
                    <a:pt x="1111" y="6"/>
                  </a:lnTo>
                  <a:lnTo>
                    <a:pt x="1126" y="3"/>
                  </a:lnTo>
                  <a:lnTo>
                    <a:pt x="1141" y="1"/>
                  </a:lnTo>
                  <a:lnTo>
                    <a:pt x="1155" y="0"/>
                  </a:lnTo>
                  <a:lnTo>
                    <a:pt x="1170" y="2"/>
                  </a:lnTo>
                  <a:lnTo>
                    <a:pt x="1184" y="4"/>
                  </a:lnTo>
                  <a:lnTo>
                    <a:pt x="1199" y="9"/>
                  </a:lnTo>
                  <a:lnTo>
                    <a:pt x="1213" y="17"/>
                  </a:lnTo>
                  <a:lnTo>
                    <a:pt x="1213" y="17"/>
                  </a:lnTo>
                  <a:lnTo>
                    <a:pt x="1233" y="40"/>
                  </a:lnTo>
                  <a:lnTo>
                    <a:pt x="1252" y="65"/>
                  </a:lnTo>
                  <a:lnTo>
                    <a:pt x="1290" y="114"/>
                  </a:lnTo>
                  <a:lnTo>
                    <a:pt x="1325" y="166"/>
                  </a:lnTo>
                  <a:lnTo>
                    <a:pt x="1360" y="217"/>
                  </a:lnTo>
                  <a:lnTo>
                    <a:pt x="1360" y="217"/>
                  </a:lnTo>
                  <a:lnTo>
                    <a:pt x="1383" y="224"/>
                  </a:lnTo>
                  <a:lnTo>
                    <a:pt x="1405" y="232"/>
                  </a:lnTo>
                  <a:lnTo>
                    <a:pt x="1451" y="244"/>
                  </a:lnTo>
                  <a:lnTo>
                    <a:pt x="1474" y="249"/>
                  </a:lnTo>
                  <a:lnTo>
                    <a:pt x="1496" y="256"/>
                  </a:lnTo>
                  <a:lnTo>
                    <a:pt x="1519" y="262"/>
                  </a:lnTo>
                  <a:lnTo>
                    <a:pt x="1540" y="270"/>
                  </a:lnTo>
                  <a:lnTo>
                    <a:pt x="1540" y="270"/>
                  </a:lnTo>
                  <a:lnTo>
                    <a:pt x="1545" y="273"/>
                  </a:lnTo>
                  <a:lnTo>
                    <a:pt x="1549" y="276"/>
                  </a:lnTo>
                  <a:lnTo>
                    <a:pt x="1557" y="282"/>
                  </a:lnTo>
                  <a:lnTo>
                    <a:pt x="1566" y="290"/>
                  </a:lnTo>
                  <a:lnTo>
                    <a:pt x="1575" y="295"/>
                  </a:lnTo>
                  <a:lnTo>
                    <a:pt x="1575" y="295"/>
                  </a:lnTo>
                  <a:lnTo>
                    <a:pt x="1590" y="303"/>
                  </a:lnTo>
                  <a:lnTo>
                    <a:pt x="1604" y="310"/>
                  </a:lnTo>
                  <a:lnTo>
                    <a:pt x="1631" y="327"/>
                  </a:lnTo>
                  <a:lnTo>
                    <a:pt x="1658" y="347"/>
                  </a:lnTo>
                  <a:lnTo>
                    <a:pt x="1684" y="367"/>
                  </a:lnTo>
                  <a:lnTo>
                    <a:pt x="1710" y="388"/>
                  </a:lnTo>
                  <a:lnTo>
                    <a:pt x="1733" y="411"/>
                  </a:lnTo>
                  <a:lnTo>
                    <a:pt x="1779" y="455"/>
                  </a:lnTo>
                  <a:lnTo>
                    <a:pt x="1779" y="455"/>
                  </a:lnTo>
                  <a:lnTo>
                    <a:pt x="1777" y="463"/>
                  </a:lnTo>
                  <a:lnTo>
                    <a:pt x="1776" y="473"/>
                  </a:lnTo>
                  <a:lnTo>
                    <a:pt x="1778" y="494"/>
                  </a:lnTo>
                  <a:lnTo>
                    <a:pt x="1778" y="505"/>
                  </a:lnTo>
                  <a:lnTo>
                    <a:pt x="1779" y="517"/>
                  </a:lnTo>
                  <a:lnTo>
                    <a:pt x="1778" y="527"/>
                  </a:lnTo>
                  <a:lnTo>
                    <a:pt x="1776" y="538"/>
                  </a:lnTo>
                  <a:lnTo>
                    <a:pt x="1776" y="538"/>
                  </a:lnTo>
                  <a:lnTo>
                    <a:pt x="1774" y="547"/>
                  </a:lnTo>
                  <a:lnTo>
                    <a:pt x="1771" y="555"/>
                  </a:lnTo>
                  <a:lnTo>
                    <a:pt x="1762" y="571"/>
                  </a:lnTo>
                  <a:lnTo>
                    <a:pt x="1751" y="587"/>
                  </a:lnTo>
                  <a:lnTo>
                    <a:pt x="1740" y="603"/>
                  </a:lnTo>
                  <a:lnTo>
                    <a:pt x="1727" y="617"/>
                  </a:lnTo>
                  <a:lnTo>
                    <a:pt x="1713" y="632"/>
                  </a:lnTo>
                  <a:lnTo>
                    <a:pt x="1685" y="661"/>
                  </a:lnTo>
                  <a:lnTo>
                    <a:pt x="1685" y="661"/>
                  </a:lnTo>
                  <a:lnTo>
                    <a:pt x="1671" y="676"/>
                  </a:lnTo>
                  <a:lnTo>
                    <a:pt x="1658" y="689"/>
                  </a:lnTo>
                  <a:lnTo>
                    <a:pt x="1644" y="701"/>
                  </a:lnTo>
                  <a:lnTo>
                    <a:pt x="1631" y="712"/>
                  </a:lnTo>
                  <a:lnTo>
                    <a:pt x="1617" y="722"/>
                  </a:lnTo>
                  <a:lnTo>
                    <a:pt x="1602" y="732"/>
                  </a:lnTo>
                  <a:lnTo>
                    <a:pt x="1569" y="752"/>
                  </a:lnTo>
                  <a:lnTo>
                    <a:pt x="1569" y="752"/>
                  </a:lnTo>
                  <a:lnTo>
                    <a:pt x="1554" y="763"/>
                  </a:lnTo>
                  <a:lnTo>
                    <a:pt x="1539" y="773"/>
                  </a:lnTo>
                  <a:lnTo>
                    <a:pt x="1531" y="777"/>
                  </a:lnTo>
                  <a:lnTo>
                    <a:pt x="1522" y="781"/>
                  </a:lnTo>
                  <a:lnTo>
                    <a:pt x="1514" y="784"/>
                  </a:lnTo>
                  <a:lnTo>
                    <a:pt x="1503" y="787"/>
                  </a:lnTo>
                  <a:lnTo>
                    <a:pt x="1503" y="787"/>
                  </a:lnTo>
                  <a:lnTo>
                    <a:pt x="1504" y="797"/>
                  </a:lnTo>
                  <a:lnTo>
                    <a:pt x="1504" y="806"/>
                  </a:lnTo>
                  <a:lnTo>
                    <a:pt x="1503" y="813"/>
                  </a:lnTo>
                  <a:lnTo>
                    <a:pt x="1500" y="821"/>
                  </a:lnTo>
                  <a:lnTo>
                    <a:pt x="1496" y="826"/>
                  </a:lnTo>
                  <a:lnTo>
                    <a:pt x="1492" y="830"/>
                  </a:lnTo>
                  <a:lnTo>
                    <a:pt x="1487" y="834"/>
                  </a:lnTo>
                  <a:lnTo>
                    <a:pt x="1481" y="836"/>
                  </a:lnTo>
                  <a:lnTo>
                    <a:pt x="1475" y="838"/>
                  </a:lnTo>
                  <a:lnTo>
                    <a:pt x="1468" y="839"/>
                  </a:lnTo>
                  <a:lnTo>
                    <a:pt x="1460" y="839"/>
                  </a:lnTo>
                  <a:lnTo>
                    <a:pt x="1451" y="839"/>
                  </a:lnTo>
                  <a:lnTo>
                    <a:pt x="1435" y="836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1" y="840"/>
                  </a:lnTo>
                  <a:lnTo>
                    <a:pt x="1404" y="850"/>
                  </a:lnTo>
                  <a:lnTo>
                    <a:pt x="1395" y="871"/>
                  </a:lnTo>
                  <a:lnTo>
                    <a:pt x="1389" y="881"/>
                  </a:lnTo>
                  <a:lnTo>
                    <a:pt x="1383" y="890"/>
                  </a:lnTo>
                  <a:lnTo>
                    <a:pt x="1380" y="895"/>
                  </a:lnTo>
                  <a:lnTo>
                    <a:pt x="1375" y="898"/>
                  </a:lnTo>
                  <a:lnTo>
                    <a:pt x="1371" y="900"/>
                  </a:lnTo>
                  <a:lnTo>
                    <a:pt x="1366" y="902"/>
                  </a:lnTo>
                  <a:lnTo>
                    <a:pt x="1366" y="902"/>
                  </a:lnTo>
                  <a:lnTo>
                    <a:pt x="1355" y="904"/>
                  </a:lnTo>
                  <a:lnTo>
                    <a:pt x="1345" y="904"/>
                  </a:lnTo>
                  <a:lnTo>
                    <a:pt x="1336" y="902"/>
                  </a:lnTo>
                  <a:lnTo>
                    <a:pt x="1325" y="899"/>
                  </a:lnTo>
                  <a:lnTo>
                    <a:pt x="1305" y="890"/>
                  </a:lnTo>
                  <a:lnTo>
                    <a:pt x="1295" y="886"/>
                  </a:lnTo>
                  <a:lnTo>
                    <a:pt x="1284" y="883"/>
                  </a:lnTo>
                  <a:lnTo>
                    <a:pt x="1284" y="883"/>
                  </a:lnTo>
                  <a:lnTo>
                    <a:pt x="1272" y="884"/>
                  </a:lnTo>
                  <a:lnTo>
                    <a:pt x="1258" y="887"/>
                  </a:lnTo>
                  <a:lnTo>
                    <a:pt x="1245" y="892"/>
                  </a:lnTo>
                  <a:lnTo>
                    <a:pt x="1231" y="897"/>
                  </a:lnTo>
                  <a:lnTo>
                    <a:pt x="1204" y="908"/>
                  </a:lnTo>
                  <a:lnTo>
                    <a:pt x="1190" y="913"/>
                  </a:lnTo>
                  <a:lnTo>
                    <a:pt x="1176" y="917"/>
                  </a:lnTo>
                  <a:lnTo>
                    <a:pt x="1176" y="917"/>
                  </a:lnTo>
                  <a:lnTo>
                    <a:pt x="1171" y="919"/>
                  </a:lnTo>
                  <a:lnTo>
                    <a:pt x="1171" y="919"/>
                  </a:lnTo>
                  <a:lnTo>
                    <a:pt x="1142" y="921"/>
                  </a:lnTo>
                  <a:lnTo>
                    <a:pt x="1111" y="924"/>
                  </a:lnTo>
                  <a:lnTo>
                    <a:pt x="1045" y="929"/>
                  </a:lnTo>
                  <a:lnTo>
                    <a:pt x="1009" y="931"/>
                  </a:lnTo>
                  <a:lnTo>
                    <a:pt x="975" y="933"/>
                  </a:lnTo>
                  <a:lnTo>
                    <a:pt x="939" y="934"/>
                  </a:lnTo>
                  <a:lnTo>
                    <a:pt x="903" y="934"/>
                  </a:lnTo>
                  <a:lnTo>
                    <a:pt x="903" y="934"/>
                  </a:lnTo>
                  <a:lnTo>
                    <a:pt x="896" y="930"/>
                  </a:lnTo>
                  <a:lnTo>
                    <a:pt x="886" y="927"/>
                  </a:lnTo>
                  <a:lnTo>
                    <a:pt x="866" y="923"/>
                  </a:lnTo>
                  <a:lnTo>
                    <a:pt x="856" y="920"/>
                  </a:lnTo>
                  <a:lnTo>
                    <a:pt x="847" y="917"/>
                  </a:lnTo>
                  <a:lnTo>
                    <a:pt x="839" y="913"/>
                  </a:lnTo>
                  <a:lnTo>
                    <a:pt x="835" y="911"/>
                  </a:lnTo>
                  <a:lnTo>
                    <a:pt x="832" y="908"/>
                  </a:lnTo>
                  <a:lnTo>
                    <a:pt x="832" y="908"/>
                  </a:lnTo>
                  <a:lnTo>
                    <a:pt x="830" y="892"/>
                  </a:lnTo>
                  <a:lnTo>
                    <a:pt x="832" y="885"/>
                  </a:lnTo>
                  <a:lnTo>
                    <a:pt x="835" y="878"/>
                  </a:lnTo>
                  <a:lnTo>
                    <a:pt x="835" y="878"/>
                  </a:lnTo>
                  <a:lnTo>
                    <a:pt x="829" y="855"/>
                  </a:lnTo>
                  <a:lnTo>
                    <a:pt x="827" y="832"/>
                  </a:lnTo>
                  <a:lnTo>
                    <a:pt x="825" y="808"/>
                  </a:lnTo>
                  <a:lnTo>
                    <a:pt x="825" y="784"/>
                  </a:lnTo>
                  <a:lnTo>
                    <a:pt x="826" y="761"/>
                  </a:lnTo>
                  <a:lnTo>
                    <a:pt x="828" y="737"/>
                  </a:lnTo>
                  <a:lnTo>
                    <a:pt x="832" y="715"/>
                  </a:lnTo>
                  <a:lnTo>
                    <a:pt x="835" y="691"/>
                  </a:lnTo>
                  <a:lnTo>
                    <a:pt x="839" y="669"/>
                  </a:lnTo>
                  <a:lnTo>
                    <a:pt x="844" y="646"/>
                  </a:lnTo>
                  <a:lnTo>
                    <a:pt x="856" y="602"/>
                  </a:lnTo>
                  <a:lnTo>
                    <a:pt x="870" y="561"/>
                  </a:lnTo>
                  <a:lnTo>
                    <a:pt x="884" y="521"/>
                  </a:lnTo>
                  <a:lnTo>
                    <a:pt x="884" y="521"/>
                  </a:lnTo>
                  <a:lnTo>
                    <a:pt x="879" y="521"/>
                  </a:lnTo>
                  <a:lnTo>
                    <a:pt x="873" y="523"/>
                  </a:lnTo>
                  <a:lnTo>
                    <a:pt x="867" y="525"/>
                  </a:lnTo>
                  <a:lnTo>
                    <a:pt x="862" y="527"/>
                  </a:lnTo>
                  <a:lnTo>
                    <a:pt x="850" y="535"/>
                  </a:lnTo>
                  <a:lnTo>
                    <a:pt x="841" y="544"/>
                  </a:lnTo>
                  <a:lnTo>
                    <a:pt x="841" y="544"/>
                  </a:lnTo>
                  <a:lnTo>
                    <a:pt x="821" y="550"/>
                  </a:lnTo>
                  <a:lnTo>
                    <a:pt x="798" y="557"/>
                  </a:lnTo>
                  <a:lnTo>
                    <a:pt x="777" y="564"/>
                  </a:lnTo>
                  <a:lnTo>
                    <a:pt x="756" y="570"/>
                  </a:lnTo>
                  <a:lnTo>
                    <a:pt x="756" y="570"/>
                  </a:lnTo>
                  <a:lnTo>
                    <a:pt x="727" y="582"/>
                  </a:lnTo>
                  <a:lnTo>
                    <a:pt x="696" y="594"/>
                  </a:lnTo>
                  <a:lnTo>
                    <a:pt x="635" y="620"/>
                  </a:lnTo>
                  <a:lnTo>
                    <a:pt x="572" y="647"/>
                  </a:lnTo>
                  <a:lnTo>
                    <a:pt x="512" y="676"/>
                  </a:lnTo>
                  <a:lnTo>
                    <a:pt x="512" y="676"/>
                  </a:lnTo>
                  <a:lnTo>
                    <a:pt x="485" y="688"/>
                  </a:lnTo>
                  <a:lnTo>
                    <a:pt x="458" y="700"/>
                  </a:lnTo>
                  <a:lnTo>
                    <a:pt x="430" y="711"/>
                  </a:lnTo>
                  <a:lnTo>
                    <a:pt x="404" y="723"/>
                  </a:lnTo>
                  <a:lnTo>
                    <a:pt x="404" y="723"/>
                  </a:lnTo>
                  <a:lnTo>
                    <a:pt x="375" y="737"/>
                  </a:lnTo>
                  <a:lnTo>
                    <a:pt x="348" y="752"/>
                  </a:lnTo>
                  <a:lnTo>
                    <a:pt x="321" y="768"/>
                  </a:lnTo>
                  <a:lnTo>
                    <a:pt x="293" y="784"/>
                  </a:lnTo>
                  <a:lnTo>
                    <a:pt x="293" y="784"/>
                  </a:lnTo>
                  <a:lnTo>
                    <a:pt x="278" y="794"/>
                  </a:lnTo>
                  <a:lnTo>
                    <a:pt x="265" y="804"/>
                  </a:lnTo>
                  <a:lnTo>
                    <a:pt x="253" y="815"/>
                  </a:lnTo>
                  <a:lnTo>
                    <a:pt x="242" y="828"/>
                  </a:lnTo>
                  <a:lnTo>
                    <a:pt x="242" y="828"/>
                  </a:lnTo>
                  <a:lnTo>
                    <a:pt x="248" y="852"/>
                  </a:lnTo>
                  <a:lnTo>
                    <a:pt x="254" y="873"/>
                  </a:lnTo>
                  <a:lnTo>
                    <a:pt x="263" y="896"/>
                  </a:lnTo>
                  <a:lnTo>
                    <a:pt x="271" y="917"/>
                  </a:lnTo>
                  <a:lnTo>
                    <a:pt x="290" y="959"/>
                  </a:lnTo>
                  <a:lnTo>
                    <a:pt x="309" y="1000"/>
                  </a:lnTo>
                  <a:lnTo>
                    <a:pt x="351" y="1082"/>
                  </a:lnTo>
                  <a:lnTo>
                    <a:pt x="371" y="1124"/>
                  </a:lnTo>
                  <a:lnTo>
                    <a:pt x="389" y="1166"/>
                  </a:lnTo>
                  <a:lnTo>
                    <a:pt x="389" y="1166"/>
                  </a:lnTo>
                  <a:lnTo>
                    <a:pt x="404" y="1197"/>
                  </a:lnTo>
                  <a:lnTo>
                    <a:pt x="419" y="1228"/>
                  </a:lnTo>
                  <a:lnTo>
                    <a:pt x="434" y="1260"/>
                  </a:lnTo>
                  <a:lnTo>
                    <a:pt x="450" y="1291"/>
                  </a:lnTo>
                  <a:lnTo>
                    <a:pt x="450" y="1291"/>
                  </a:lnTo>
                  <a:lnTo>
                    <a:pt x="457" y="1301"/>
                  </a:lnTo>
                  <a:lnTo>
                    <a:pt x="462" y="1309"/>
                  </a:lnTo>
                  <a:lnTo>
                    <a:pt x="469" y="1319"/>
                  </a:lnTo>
                  <a:lnTo>
                    <a:pt x="475" y="1328"/>
                  </a:lnTo>
                  <a:lnTo>
                    <a:pt x="475" y="1328"/>
                  </a:lnTo>
                  <a:lnTo>
                    <a:pt x="488" y="1350"/>
                  </a:lnTo>
                  <a:lnTo>
                    <a:pt x="499" y="1371"/>
                  </a:lnTo>
                  <a:lnTo>
                    <a:pt x="521" y="1415"/>
                  </a:lnTo>
                  <a:lnTo>
                    <a:pt x="544" y="1458"/>
                  </a:lnTo>
                  <a:lnTo>
                    <a:pt x="555" y="1479"/>
                  </a:lnTo>
                  <a:lnTo>
                    <a:pt x="569" y="1500"/>
                  </a:lnTo>
                  <a:lnTo>
                    <a:pt x="569" y="1500"/>
                  </a:lnTo>
                  <a:lnTo>
                    <a:pt x="578" y="1516"/>
                  </a:lnTo>
                  <a:lnTo>
                    <a:pt x="586" y="1532"/>
                  </a:lnTo>
                  <a:lnTo>
                    <a:pt x="604" y="1564"/>
                  </a:lnTo>
                  <a:lnTo>
                    <a:pt x="604" y="1564"/>
                  </a:lnTo>
                  <a:lnTo>
                    <a:pt x="610" y="1575"/>
                  </a:lnTo>
                  <a:lnTo>
                    <a:pt x="618" y="1585"/>
                  </a:lnTo>
                  <a:lnTo>
                    <a:pt x="622" y="1591"/>
                  </a:lnTo>
                  <a:lnTo>
                    <a:pt x="624" y="1597"/>
                  </a:lnTo>
                  <a:lnTo>
                    <a:pt x="625" y="1604"/>
                  </a:lnTo>
                  <a:lnTo>
                    <a:pt x="625" y="1611"/>
                  </a:lnTo>
                  <a:lnTo>
                    <a:pt x="625" y="1611"/>
                  </a:lnTo>
                  <a:lnTo>
                    <a:pt x="636" y="1619"/>
                  </a:lnTo>
                  <a:lnTo>
                    <a:pt x="647" y="1626"/>
                  </a:lnTo>
                  <a:lnTo>
                    <a:pt x="670" y="1638"/>
                  </a:lnTo>
                  <a:lnTo>
                    <a:pt x="692" y="1650"/>
                  </a:lnTo>
                  <a:lnTo>
                    <a:pt x="714" y="1660"/>
                  </a:lnTo>
                  <a:lnTo>
                    <a:pt x="724" y="1667"/>
                  </a:lnTo>
                  <a:lnTo>
                    <a:pt x="733" y="1672"/>
                  </a:lnTo>
                  <a:lnTo>
                    <a:pt x="742" y="1680"/>
                  </a:lnTo>
                  <a:lnTo>
                    <a:pt x="749" y="1687"/>
                  </a:lnTo>
                  <a:lnTo>
                    <a:pt x="756" y="1696"/>
                  </a:lnTo>
                  <a:lnTo>
                    <a:pt x="761" y="1704"/>
                  </a:lnTo>
                  <a:lnTo>
                    <a:pt x="764" y="1715"/>
                  </a:lnTo>
                  <a:lnTo>
                    <a:pt x="765" y="1727"/>
                  </a:lnTo>
                  <a:lnTo>
                    <a:pt x="765" y="1727"/>
                  </a:lnTo>
                  <a:lnTo>
                    <a:pt x="778" y="1734"/>
                  </a:lnTo>
                  <a:lnTo>
                    <a:pt x="791" y="1741"/>
                  </a:lnTo>
                  <a:lnTo>
                    <a:pt x="804" y="1746"/>
                  </a:lnTo>
                  <a:lnTo>
                    <a:pt x="817" y="1751"/>
                  </a:lnTo>
                  <a:lnTo>
                    <a:pt x="843" y="1759"/>
                  </a:lnTo>
                  <a:lnTo>
                    <a:pt x="871" y="1766"/>
                  </a:lnTo>
                  <a:lnTo>
                    <a:pt x="871" y="1766"/>
                  </a:lnTo>
                  <a:lnTo>
                    <a:pt x="864" y="1718"/>
                  </a:lnTo>
                  <a:lnTo>
                    <a:pt x="856" y="1672"/>
                  </a:lnTo>
                  <a:lnTo>
                    <a:pt x="842" y="1584"/>
                  </a:lnTo>
                  <a:lnTo>
                    <a:pt x="836" y="1540"/>
                  </a:lnTo>
                  <a:lnTo>
                    <a:pt x="828" y="1496"/>
                  </a:lnTo>
                  <a:lnTo>
                    <a:pt x="820" y="1452"/>
                  </a:lnTo>
                  <a:lnTo>
                    <a:pt x="810" y="1404"/>
                  </a:lnTo>
                  <a:lnTo>
                    <a:pt x="810" y="1404"/>
                  </a:lnTo>
                  <a:lnTo>
                    <a:pt x="810" y="1401"/>
                  </a:lnTo>
                  <a:lnTo>
                    <a:pt x="811" y="1398"/>
                  </a:lnTo>
                  <a:lnTo>
                    <a:pt x="814" y="1394"/>
                  </a:lnTo>
                  <a:lnTo>
                    <a:pt x="819" y="1392"/>
                  </a:lnTo>
                  <a:lnTo>
                    <a:pt x="821" y="1389"/>
                  </a:lnTo>
                  <a:lnTo>
                    <a:pt x="822" y="1387"/>
                  </a:lnTo>
                  <a:lnTo>
                    <a:pt x="822" y="1387"/>
                  </a:lnTo>
                  <a:lnTo>
                    <a:pt x="808" y="1364"/>
                  </a:lnTo>
                  <a:lnTo>
                    <a:pt x="794" y="1338"/>
                  </a:lnTo>
                  <a:lnTo>
                    <a:pt x="779" y="1310"/>
                  </a:lnTo>
                  <a:lnTo>
                    <a:pt x="765" y="1281"/>
                  </a:lnTo>
                  <a:lnTo>
                    <a:pt x="736" y="1221"/>
                  </a:lnTo>
                  <a:lnTo>
                    <a:pt x="708" y="1161"/>
                  </a:lnTo>
                  <a:lnTo>
                    <a:pt x="708" y="1161"/>
                  </a:lnTo>
                  <a:lnTo>
                    <a:pt x="702" y="1148"/>
                  </a:lnTo>
                  <a:lnTo>
                    <a:pt x="696" y="1136"/>
                  </a:lnTo>
                  <a:lnTo>
                    <a:pt x="689" y="1124"/>
                  </a:lnTo>
                  <a:lnTo>
                    <a:pt x="684" y="1112"/>
                  </a:lnTo>
                  <a:lnTo>
                    <a:pt x="684" y="1112"/>
                  </a:lnTo>
                  <a:lnTo>
                    <a:pt x="682" y="1099"/>
                  </a:lnTo>
                  <a:lnTo>
                    <a:pt x="678" y="1085"/>
                  </a:lnTo>
                  <a:lnTo>
                    <a:pt x="675" y="1070"/>
                  </a:lnTo>
                  <a:lnTo>
                    <a:pt x="673" y="1063"/>
                  </a:lnTo>
                  <a:lnTo>
                    <a:pt x="670" y="1055"/>
                  </a:lnTo>
                  <a:lnTo>
                    <a:pt x="670" y="1055"/>
                  </a:lnTo>
                  <a:lnTo>
                    <a:pt x="662" y="1040"/>
                  </a:lnTo>
                  <a:lnTo>
                    <a:pt x="658" y="1034"/>
                  </a:lnTo>
                  <a:lnTo>
                    <a:pt x="655" y="1025"/>
                  </a:lnTo>
                  <a:lnTo>
                    <a:pt x="655" y="1025"/>
                  </a:lnTo>
                  <a:lnTo>
                    <a:pt x="648" y="1011"/>
                  </a:lnTo>
                  <a:lnTo>
                    <a:pt x="641" y="995"/>
                  </a:lnTo>
                  <a:lnTo>
                    <a:pt x="638" y="986"/>
                  </a:lnTo>
                  <a:lnTo>
                    <a:pt x="635" y="977"/>
                  </a:lnTo>
                  <a:lnTo>
                    <a:pt x="632" y="969"/>
                  </a:lnTo>
                  <a:lnTo>
                    <a:pt x="632" y="961"/>
                  </a:lnTo>
                  <a:lnTo>
                    <a:pt x="632" y="961"/>
                  </a:lnTo>
                  <a:lnTo>
                    <a:pt x="633" y="956"/>
                  </a:lnTo>
                  <a:lnTo>
                    <a:pt x="637" y="949"/>
                  </a:lnTo>
                  <a:lnTo>
                    <a:pt x="641" y="943"/>
                  </a:lnTo>
                  <a:lnTo>
                    <a:pt x="646" y="938"/>
                  </a:lnTo>
                  <a:lnTo>
                    <a:pt x="652" y="931"/>
                  </a:lnTo>
                  <a:lnTo>
                    <a:pt x="659" y="925"/>
                  </a:lnTo>
                  <a:lnTo>
                    <a:pt x="674" y="914"/>
                  </a:lnTo>
                  <a:lnTo>
                    <a:pt x="692" y="905"/>
                  </a:lnTo>
                  <a:lnTo>
                    <a:pt x="710" y="899"/>
                  </a:lnTo>
                  <a:lnTo>
                    <a:pt x="718" y="897"/>
                  </a:lnTo>
                  <a:lnTo>
                    <a:pt x="727" y="895"/>
                  </a:lnTo>
                  <a:lnTo>
                    <a:pt x="734" y="895"/>
                  </a:lnTo>
                  <a:lnTo>
                    <a:pt x="741" y="895"/>
                  </a:lnTo>
                  <a:lnTo>
                    <a:pt x="741" y="895"/>
                  </a:lnTo>
                  <a:lnTo>
                    <a:pt x="745" y="900"/>
                  </a:lnTo>
                  <a:lnTo>
                    <a:pt x="748" y="905"/>
                  </a:lnTo>
                  <a:lnTo>
                    <a:pt x="748" y="910"/>
                  </a:lnTo>
                  <a:lnTo>
                    <a:pt x="748" y="913"/>
                  </a:lnTo>
                  <a:lnTo>
                    <a:pt x="748" y="916"/>
                  </a:lnTo>
                  <a:lnTo>
                    <a:pt x="746" y="919"/>
                  </a:lnTo>
                  <a:lnTo>
                    <a:pt x="746" y="919"/>
                  </a:lnTo>
                  <a:lnTo>
                    <a:pt x="774" y="973"/>
                  </a:lnTo>
                  <a:lnTo>
                    <a:pt x="802" y="1027"/>
                  </a:lnTo>
                  <a:lnTo>
                    <a:pt x="828" y="1082"/>
                  </a:lnTo>
                  <a:lnTo>
                    <a:pt x="856" y="1137"/>
                  </a:lnTo>
                  <a:lnTo>
                    <a:pt x="856" y="1137"/>
                  </a:lnTo>
                  <a:lnTo>
                    <a:pt x="878" y="1174"/>
                  </a:lnTo>
                  <a:lnTo>
                    <a:pt x="900" y="1214"/>
                  </a:lnTo>
                  <a:lnTo>
                    <a:pt x="920" y="1254"/>
                  </a:lnTo>
                  <a:lnTo>
                    <a:pt x="940" y="1296"/>
                  </a:lnTo>
                  <a:lnTo>
                    <a:pt x="940" y="1296"/>
                  </a:lnTo>
                  <a:lnTo>
                    <a:pt x="945" y="1309"/>
                  </a:lnTo>
                  <a:lnTo>
                    <a:pt x="951" y="1324"/>
                  </a:lnTo>
                  <a:lnTo>
                    <a:pt x="955" y="1329"/>
                  </a:lnTo>
                  <a:lnTo>
                    <a:pt x="960" y="1335"/>
                  </a:lnTo>
                  <a:lnTo>
                    <a:pt x="965" y="1339"/>
                  </a:lnTo>
                  <a:lnTo>
                    <a:pt x="972" y="1340"/>
                  </a:lnTo>
                  <a:lnTo>
                    <a:pt x="972" y="1340"/>
                  </a:lnTo>
                  <a:lnTo>
                    <a:pt x="970" y="1314"/>
                  </a:lnTo>
                  <a:lnTo>
                    <a:pt x="969" y="1289"/>
                  </a:lnTo>
                  <a:lnTo>
                    <a:pt x="965" y="1234"/>
                  </a:lnTo>
                  <a:lnTo>
                    <a:pt x="963" y="1208"/>
                  </a:lnTo>
                  <a:lnTo>
                    <a:pt x="960" y="1183"/>
                  </a:lnTo>
                  <a:lnTo>
                    <a:pt x="956" y="1158"/>
                  </a:lnTo>
                  <a:lnTo>
                    <a:pt x="954" y="1147"/>
                  </a:lnTo>
                  <a:lnTo>
                    <a:pt x="950" y="1137"/>
                  </a:lnTo>
                  <a:lnTo>
                    <a:pt x="950" y="1137"/>
                  </a:lnTo>
                  <a:lnTo>
                    <a:pt x="965" y="1110"/>
                  </a:lnTo>
                  <a:lnTo>
                    <a:pt x="973" y="1095"/>
                  </a:lnTo>
                  <a:lnTo>
                    <a:pt x="980" y="1078"/>
                  </a:lnTo>
                  <a:lnTo>
                    <a:pt x="987" y="1061"/>
                  </a:lnTo>
                  <a:lnTo>
                    <a:pt x="992" y="1044"/>
                  </a:lnTo>
                  <a:lnTo>
                    <a:pt x="994" y="1025"/>
                  </a:lnTo>
                  <a:lnTo>
                    <a:pt x="994" y="1017"/>
                  </a:lnTo>
                  <a:lnTo>
                    <a:pt x="994" y="1008"/>
                  </a:lnTo>
                  <a:lnTo>
                    <a:pt x="994" y="1008"/>
                  </a:lnTo>
                  <a:lnTo>
                    <a:pt x="1000" y="1007"/>
                  </a:lnTo>
                  <a:lnTo>
                    <a:pt x="1004" y="1007"/>
                  </a:lnTo>
                  <a:lnTo>
                    <a:pt x="1009" y="1008"/>
                  </a:lnTo>
                  <a:lnTo>
                    <a:pt x="1013" y="1010"/>
                  </a:lnTo>
                  <a:lnTo>
                    <a:pt x="1017" y="1013"/>
                  </a:lnTo>
                  <a:lnTo>
                    <a:pt x="1020" y="1015"/>
                  </a:lnTo>
                  <a:lnTo>
                    <a:pt x="1026" y="1022"/>
                  </a:lnTo>
                  <a:lnTo>
                    <a:pt x="1032" y="1031"/>
                  </a:lnTo>
                  <a:lnTo>
                    <a:pt x="1037" y="1039"/>
                  </a:lnTo>
                  <a:lnTo>
                    <a:pt x="1041" y="1048"/>
                  </a:lnTo>
                  <a:lnTo>
                    <a:pt x="1046" y="1055"/>
                  </a:lnTo>
                  <a:lnTo>
                    <a:pt x="1046" y="1055"/>
                  </a:lnTo>
                  <a:lnTo>
                    <a:pt x="1061" y="1077"/>
                  </a:lnTo>
                  <a:lnTo>
                    <a:pt x="1076" y="1097"/>
                  </a:lnTo>
                  <a:lnTo>
                    <a:pt x="1084" y="1106"/>
                  </a:lnTo>
                  <a:lnTo>
                    <a:pt x="1094" y="1114"/>
                  </a:lnTo>
                  <a:lnTo>
                    <a:pt x="1104" y="1122"/>
                  </a:lnTo>
                  <a:lnTo>
                    <a:pt x="1114" y="1129"/>
                  </a:lnTo>
                  <a:lnTo>
                    <a:pt x="1114" y="1129"/>
                  </a:lnTo>
                  <a:lnTo>
                    <a:pt x="1113" y="1146"/>
                  </a:lnTo>
                  <a:lnTo>
                    <a:pt x="1112" y="1162"/>
                  </a:lnTo>
                  <a:lnTo>
                    <a:pt x="1113" y="1180"/>
                  </a:lnTo>
                  <a:lnTo>
                    <a:pt x="1114" y="1196"/>
                  </a:lnTo>
                  <a:lnTo>
                    <a:pt x="1117" y="1229"/>
                  </a:lnTo>
                  <a:lnTo>
                    <a:pt x="1117" y="1245"/>
                  </a:lnTo>
                  <a:lnTo>
                    <a:pt x="1117" y="1262"/>
                  </a:lnTo>
                  <a:lnTo>
                    <a:pt x="1117" y="1262"/>
                  </a:lnTo>
                  <a:lnTo>
                    <a:pt x="1126" y="1232"/>
                  </a:lnTo>
                  <a:lnTo>
                    <a:pt x="1137" y="1202"/>
                  </a:lnTo>
                  <a:lnTo>
                    <a:pt x="1158" y="1143"/>
                  </a:lnTo>
                  <a:lnTo>
                    <a:pt x="1181" y="1087"/>
                  </a:lnTo>
                  <a:lnTo>
                    <a:pt x="1201" y="1033"/>
                  </a:lnTo>
                  <a:lnTo>
                    <a:pt x="1201" y="1033"/>
                  </a:lnTo>
                  <a:lnTo>
                    <a:pt x="1204" y="1031"/>
                  </a:lnTo>
                  <a:lnTo>
                    <a:pt x="1208" y="1029"/>
                  </a:lnTo>
                  <a:lnTo>
                    <a:pt x="1218" y="1027"/>
                  </a:lnTo>
                  <a:lnTo>
                    <a:pt x="1228" y="1029"/>
                  </a:lnTo>
                  <a:lnTo>
                    <a:pt x="1238" y="1030"/>
                  </a:lnTo>
                  <a:lnTo>
                    <a:pt x="1248" y="1033"/>
                  </a:lnTo>
                  <a:lnTo>
                    <a:pt x="1259" y="1037"/>
                  </a:lnTo>
                  <a:lnTo>
                    <a:pt x="1275" y="1046"/>
                  </a:lnTo>
                  <a:lnTo>
                    <a:pt x="1275" y="1046"/>
                  </a:lnTo>
                  <a:lnTo>
                    <a:pt x="1274" y="1052"/>
                  </a:lnTo>
                  <a:lnTo>
                    <a:pt x="1274" y="1057"/>
                  </a:lnTo>
                  <a:lnTo>
                    <a:pt x="1274" y="1063"/>
                  </a:lnTo>
                  <a:lnTo>
                    <a:pt x="1275" y="1068"/>
                  </a:lnTo>
                  <a:lnTo>
                    <a:pt x="1277" y="1072"/>
                  </a:lnTo>
                  <a:lnTo>
                    <a:pt x="1279" y="1077"/>
                  </a:lnTo>
                  <a:lnTo>
                    <a:pt x="1286" y="1083"/>
                  </a:lnTo>
                  <a:lnTo>
                    <a:pt x="1293" y="1090"/>
                  </a:lnTo>
                  <a:lnTo>
                    <a:pt x="1302" y="1095"/>
                  </a:lnTo>
                  <a:lnTo>
                    <a:pt x="1319" y="1105"/>
                  </a:lnTo>
                  <a:lnTo>
                    <a:pt x="1319" y="1105"/>
                  </a:lnTo>
                  <a:lnTo>
                    <a:pt x="1319" y="1116"/>
                  </a:lnTo>
                  <a:lnTo>
                    <a:pt x="1318" y="1128"/>
                  </a:lnTo>
                  <a:lnTo>
                    <a:pt x="1314" y="1140"/>
                  </a:lnTo>
                  <a:lnTo>
                    <a:pt x="1312" y="1151"/>
                  </a:lnTo>
                  <a:lnTo>
                    <a:pt x="1304" y="1172"/>
                  </a:lnTo>
                  <a:lnTo>
                    <a:pt x="1296" y="1193"/>
                  </a:lnTo>
                  <a:lnTo>
                    <a:pt x="1289" y="1214"/>
                  </a:lnTo>
                  <a:lnTo>
                    <a:pt x="1286" y="1225"/>
                  </a:lnTo>
                  <a:lnTo>
                    <a:pt x="1283" y="1235"/>
                  </a:lnTo>
                  <a:lnTo>
                    <a:pt x="1282" y="1246"/>
                  </a:lnTo>
                  <a:lnTo>
                    <a:pt x="1282" y="1258"/>
                  </a:lnTo>
                  <a:lnTo>
                    <a:pt x="1283" y="1269"/>
                  </a:lnTo>
                  <a:lnTo>
                    <a:pt x="1287" y="1281"/>
                  </a:lnTo>
                  <a:lnTo>
                    <a:pt x="1287" y="1281"/>
                  </a:lnTo>
                  <a:lnTo>
                    <a:pt x="1286" y="1289"/>
                  </a:lnTo>
                  <a:lnTo>
                    <a:pt x="1283" y="1294"/>
                  </a:lnTo>
                  <a:lnTo>
                    <a:pt x="1280" y="1301"/>
                  </a:lnTo>
                  <a:lnTo>
                    <a:pt x="1276" y="1305"/>
                  </a:lnTo>
                  <a:lnTo>
                    <a:pt x="1272" y="1309"/>
                  </a:lnTo>
                  <a:lnTo>
                    <a:pt x="1266" y="1312"/>
                  </a:lnTo>
                  <a:lnTo>
                    <a:pt x="1262" y="1316"/>
                  </a:lnTo>
                  <a:lnTo>
                    <a:pt x="1257" y="1317"/>
                  </a:lnTo>
                  <a:lnTo>
                    <a:pt x="1251" y="1318"/>
                  </a:lnTo>
                  <a:lnTo>
                    <a:pt x="1246" y="1318"/>
                  </a:lnTo>
                  <a:lnTo>
                    <a:pt x="1242" y="1316"/>
                  </a:lnTo>
                  <a:lnTo>
                    <a:pt x="1237" y="1313"/>
                  </a:lnTo>
                  <a:lnTo>
                    <a:pt x="1234" y="1310"/>
                  </a:lnTo>
                  <a:lnTo>
                    <a:pt x="1232" y="1305"/>
                  </a:lnTo>
                  <a:lnTo>
                    <a:pt x="1231" y="1298"/>
                  </a:lnTo>
                  <a:lnTo>
                    <a:pt x="1230" y="1291"/>
                  </a:lnTo>
                  <a:lnTo>
                    <a:pt x="1230" y="1291"/>
                  </a:lnTo>
                  <a:lnTo>
                    <a:pt x="1223" y="1312"/>
                  </a:lnTo>
                  <a:lnTo>
                    <a:pt x="1217" y="1333"/>
                  </a:lnTo>
                  <a:lnTo>
                    <a:pt x="1208" y="1352"/>
                  </a:lnTo>
                  <a:lnTo>
                    <a:pt x="1204" y="1362"/>
                  </a:lnTo>
                  <a:lnTo>
                    <a:pt x="1199" y="1370"/>
                  </a:lnTo>
                  <a:lnTo>
                    <a:pt x="1199" y="1370"/>
                  </a:lnTo>
                  <a:lnTo>
                    <a:pt x="1203" y="1373"/>
                  </a:lnTo>
                  <a:lnTo>
                    <a:pt x="1207" y="1379"/>
                  </a:lnTo>
                  <a:lnTo>
                    <a:pt x="1210" y="1384"/>
                  </a:lnTo>
                  <a:lnTo>
                    <a:pt x="1211" y="1390"/>
                  </a:lnTo>
                  <a:lnTo>
                    <a:pt x="1212" y="1397"/>
                  </a:lnTo>
                  <a:lnTo>
                    <a:pt x="1212" y="1404"/>
                  </a:lnTo>
                  <a:lnTo>
                    <a:pt x="1208" y="1419"/>
                  </a:lnTo>
                  <a:lnTo>
                    <a:pt x="1204" y="1435"/>
                  </a:lnTo>
                  <a:lnTo>
                    <a:pt x="1200" y="1453"/>
                  </a:lnTo>
                  <a:lnTo>
                    <a:pt x="1196" y="1469"/>
                  </a:lnTo>
                  <a:lnTo>
                    <a:pt x="1193" y="1483"/>
                  </a:lnTo>
                  <a:lnTo>
                    <a:pt x="1193" y="1483"/>
                  </a:lnTo>
                  <a:lnTo>
                    <a:pt x="1192" y="1503"/>
                  </a:lnTo>
                  <a:lnTo>
                    <a:pt x="1193" y="1523"/>
                  </a:lnTo>
                  <a:lnTo>
                    <a:pt x="1193" y="1544"/>
                  </a:lnTo>
                  <a:lnTo>
                    <a:pt x="1193" y="1564"/>
                  </a:lnTo>
                  <a:lnTo>
                    <a:pt x="1193" y="1564"/>
                  </a:lnTo>
                  <a:lnTo>
                    <a:pt x="1188" y="1625"/>
                  </a:lnTo>
                  <a:lnTo>
                    <a:pt x="1182" y="1684"/>
                  </a:lnTo>
                  <a:lnTo>
                    <a:pt x="1169" y="1791"/>
                  </a:lnTo>
                  <a:lnTo>
                    <a:pt x="1169" y="1791"/>
                  </a:lnTo>
                  <a:lnTo>
                    <a:pt x="1159" y="1797"/>
                  </a:lnTo>
                  <a:lnTo>
                    <a:pt x="1147" y="1804"/>
                  </a:lnTo>
                  <a:lnTo>
                    <a:pt x="1137" y="1809"/>
                  </a:lnTo>
                  <a:lnTo>
                    <a:pt x="1124" y="1814"/>
                  </a:lnTo>
                  <a:lnTo>
                    <a:pt x="1111" y="1819"/>
                  </a:lnTo>
                  <a:lnTo>
                    <a:pt x="1098" y="1822"/>
                  </a:lnTo>
                  <a:lnTo>
                    <a:pt x="1071" y="1827"/>
                  </a:lnTo>
                  <a:lnTo>
                    <a:pt x="1044" y="1831"/>
                  </a:lnTo>
                  <a:lnTo>
                    <a:pt x="1017" y="1832"/>
                  </a:lnTo>
                  <a:lnTo>
                    <a:pt x="991" y="1832"/>
                  </a:lnTo>
                  <a:lnTo>
                    <a:pt x="968" y="1829"/>
                  </a:lnTo>
                  <a:lnTo>
                    <a:pt x="968" y="1829"/>
                  </a:lnTo>
                  <a:close/>
                  <a:moveTo>
                    <a:pt x="23" y="735"/>
                  </a:moveTo>
                  <a:lnTo>
                    <a:pt x="23" y="735"/>
                  </a:lnTo>
                  <a:lnTo>
                    <a:pt x="22" y="743"/>
                  </a:lnTo>
                  <a:lnTo>
                    <a:pt x="24" y="752"/>
                  </a:lnTo>
                  <a:lnTo>
                    <a:pt x="26" y="764"/>
                  </a:lnTo>
                  <a:lnTo>
                    <a:pt x="31" y="775"/>
                  </a:lnTo>
                  <a:lnTo>
                    <a:pt x="39" y="796"/>
                  </a:lnTo>
                  <a:lnTo>
                    <a:pt x="44" y="804"/>
                  </a:lnTo>
                  <a:lnTo>
                    <a:pt x="48" y="809"/>
                  </a:lnTo>
                  <a:lnTo>
                    <a:pt x="48" y="809"/>
                  </a:lnTo>
                  <a:lnTo>
                    <a:pt x="60" y="820"/>
                  </a:lnTo>
                  <a:lnTo>
                    <a:pt x="77" y="832"/>
                  </a:lnTo>
                  <a:lnTo>
                    <a:pt x="77" y="832"/>
                  </a:lnTo>
                  <a:lnTo>
                    <a:pt x="88" y="837"/>
                  </a:lnTo>
                  <a:lnTo>
                    <a:pt x="100" y="841"/>
                  </a:lnTo>
                  <a:lnTo>
                    <a:pt x="112" y="843"/>
                  </a:lnTo>
                  <a:lnTo>
                    <a:pt x="125" y="844"/>
                  </a:lnTo>
                  <a:lnTo>
                    <a:pt x="137" y="844"/>
                  </a:lnTo>
                  <a:lnTo>
                    <a:pt x="148" y="842"/>
                  </a:lnTo>
                  <a:lnTo>
                    <a:pt x="160" y="839"/>
                  </a:lnTo>
                  <a:lnTo>
                    <a:pt x="172" y="835"/>
                  </a:lnTo>
                  <a:lnTo>
                    <a:pt x="183" y="830"/>
                  </a:lnTo>
                  <a:lnTo>
                    <a:pt x="192" y="824"/>
                  </a:lnTo>
                  <a:lnTo>
                    <a:pt x="201" y="818"/>
                  </a:lnTo>
                  <a:lnTo>
                    <a:pt x="208" y="810"/>
                  </a:lnTo>
                  <a:lnTo>
                    <a:pt x="215" y="803"/>
                  </a:lnTo>
                  <a:lnTo>
                    <a:pt x="220" y="794"/>
                  </a:lnTo>
                  <a:lnTo>
                    <a:pt x="223" y="786"/>
                  </a:lnTo>
                  <a:lnTo>
                    <a:pt x="224" y="777"/>
                  </a:lnTo>
                  <a:lnTo>
                    <a:pt x="224" y="777"/>
                  </a:lnTo>
                  <a:lnTo>
                    <a:pt x="232" y="777"/>
                  </a:lnTo>
                  <a:lnTo>
                    <a:pt x="232" y="777"/>
                  </a:lnTo>
                  <a:lnTo>
                    <a:pt x="232" y="773"/>
                  </a:lnTo>
                  <a:lnTo>
                    <a:pt x="233" y="768"/>
                  </a:lnTo>
                  <a:lnTo>
                    <a:pt x="232" y="757"/>
                  </a:lnTo>
                  <a:lnTo>
                    <a:pt x="230" y="743"/>
                  </a:lnTo>
                  <a:lnTo>
                    <a:pt x="230" y="743"/>
                  </a:lnTo>
                  <a:lnTo>
                    <a:pt x="230" y="732"/>
                  </a:lnTo>
                  <a:lnTo>
                    <a:pt x="229" y="723"/>
                  </a:lnTo>
                  <a:lnTo>
                    <a:pt x="227" y="715"/>
                  </a:lnTo>
                  <a:lnTo>
                    <a:pt x="223" y="707"/>
                  </a:lnTo>
                  <a:lnTo>
                    <a:pt x="214" y="691"/>
                  </a:lnTo>
                  <a:lnTo>
                    <a:pt x="202" y="674"/>
                  </a:lnTo>
                  <a:lnTo>
                    <a:pt x="202" y="674"/>
                  </a:lnTo>
                  <a:lnTo>
                    <a:pt x="194" y="670"/>
                  </a:lnTo>
                  <a:lnTo>
                    <a:pt x="186" y="668"/>
                  </a:lnTo>
                  <a:lnTo>
                    <a:pt x="167" y="662"/>
                  </a:lnTo>
                  <a:lnTo>
                    <a:pt x="145" y="657"/>
                  </a:lnTo>
                  <a:lnTo>
                    <a:pt x="135" y="654"/>
                  </a:lnTo>
                  <a:lnTo>
                    <a:pt x="124" y="650"/>
                  </a:lnTo>
                  <a:lnTo>
                    <a:pt x="124" y="650"/>
                  </a:lnTo>
                  <a:lnTo>
                    <a:pt x="109" y="651"/>
                  </a:lnTo>
                  <a:lnTo>
                    <a:pt x="94" y="655"/>
                  </a:lnTo>
                  <a:lnTo>
                    <a:pt x="79" y="660"/>
                  </a:lnTo>
                  <a:lnTo>
                    <a:pt x="65" y="668"/>
                  </a:lnTo>
                  <a:lnTo>
                    <a:pt x="52" y="676"/>
                  </a:lnTo>
                  <a:lnTo>
                    <a:pt x="41" y="686"/>
                  </a:lnTo>
                  <a:lnTo>
                    <a:pt x="37" y="692"/>
                  </a:lnTo>
                  <a:lnTo>
                    <a:pt x="33" y="698"/>
                  </a:lnTo>
                  <a:lnTo>
                    <a:pt x="30" y="704"/>
                  </a:lnTo>
                  <a:lnTo>
                    <a:pt x="27" y="711"/>
                  </a:lnTo>
                  <a:lnTo>
                    <a:pt x="27" y="711"/>
                  </a:lnTo>
                  <a:lnTo>
                    <a:pt x="32" y="712"/>
                  </a:lnTo>
                  <a:lnTo>
                    <a:pt x="33" y="713"/>
                  </a:lnTo>
                  <a:lnTo>
                    <a:pt x="33" y="716"/>
                  </a:lnTo>
                  <a:lnTo>
                    <a:pt x="33" y="716"/>
                  </a:lnTo>
                  <a:lnTo>
                    <a:pt x="29" y="716"/>
                  </a:lnTo>
                  <a:lnTo>
                    <a:pt x="25" y="718"/>
                  </a:lnTo>
                  <a:lnTo>
                    <a:pt x="25" y="718"/>
                  </a:lnTo>
                  <a:lnTo>
                    <a:pt x="27" y="721"/>
                  </a:lnTo>
                  <a:lnTo>
                    <a:pt x="27" y="724"/>
                  </a:lnTo>
                  <a:lnTo>
                    <a:pt x="27" y="727"/>
                  </a:lnTo>
                  <a:lnTo>
                    <a:pt x="26" y="729"/>
                  </a:lnTo>
                  <a:lnTo>
                    <a:pt x="24" y="733"/>
                  </a:lnTo>
                  <a:lnTo>
                    <a:pt x="23" y="735"/>
                  </a:lnTo>
                  <a:lnTo>
                    <a:pt x="23" y="735"/>
                  </a:lnTo>
                  <a:close/>
                  <a:moveTo>
                    <a:pt x="1247" y="91"/>
                  </a:moveTo>
                  <a:lnTo>
                    <a:pt x="1247" y="91"/>
                  </a:lnTo>
                  <a:lnTo>
                    <a:pt x="1234" y="73"/>
                  </a:lnTo>
                  <a:lnTo>
                    <a:pt x="1221" y="56"/>
                  </a:lnTo>
                  <a:lnTo>
                    <a:pt x="1215" y="49"/>
                  </a:lnTo>
                  <a:lnTo>
                    <a:pt x="1207" y="41"/>
                  </a:lnTo>
                  <a:lnTo>
                    <a:pt x="1200" y="35"/>
                  </a:lnTo>
                  <a:lnTo>
                    <a:pt x="1191" y="30"/>
                  </a:lnTo>
                  <a:lnTo>
                    <a:pt x="1191" y="30"/>
                  </a:lnTo>
                  <a:lnTo>
                    <a:pt x="1184" y="26"/>
                  </a:lnTo>
                  <a:lnTo>
                    <a:pt x="1176" y="23"/>
                  </a:lnTo>
                  <a:lnTo>
                    <a:pt x="1170" y="21"/>
                  </a:lnTo>
                  <a:lnTo>
                    <a:pt x="1163" y="20"/>
                  </a:lnTo>
                  <a:lnTo>
                    <a:pt x="1150" y="19"/>
                  </a:lnTo>
                  <a:lnTo>
                    <a:pt x="1137" y="21"/>
                  </a:lnTo>
                  <a:lnTo>
                    <a:pt x="1124" y="23"/>
                  </a:lnTo>
                  <a:lnTo>
                    <a:pt x="1111" y="27"/>
                  </a:lnTo>
                  <a:lnTo>
                    <a:pt x="1085" y="37"/>
                  </a:lnTo>
                  <a:lnTo>
                    <a:pt x="1085" y="37"/>
                  </a:lnTo>
                  <a:lnTo>
                    <a:pt x="1059" y="46"/>
                  </a:lnTo>
                  <a:lnTo>
                    <a:pt x="1032" y="53"/>
                  </a:lnTo>
                  <a:lnTo>
                    <a:pt x="1007" y="62"/>
                  </a:lnTo>
                  <a:lnTo>
                    <a:pt x="996" y="67"/>
                  </a:lnTo>
                  <a:lnTo>
                    <a:pt x="986" y="72"/>
                  </a:lnTo>
                  <a:lnTo>
                    <a:pt x="976" y="78"/>
                  </a:lnTo>
                  <a:lnTo>
                    <a:pt x="968" y="85"/>
                  </a:lnTo>
                  <a:lnTo>
                    <a:pt x="960" y="93"/>
                  </a:lnTo>
                  <a:lnTo>
                    <a:pt x="953" y="102"/>
                  </a:lnTo>
                  <a:lnTo>
                    <a:pt x="947" y="112"/>
                  </a:lnTo>
                  <a:lnTo>
                    <a:pt x="944" y="124"/>
                  </a:lnTo>
                  <a:lnTo>
                    <a:pt x="941" y="138"/>
                  </a:lnTo>
                  <a:lnTo>
                    <a:pt x="940" y="153"/>
                  </a:lnTo>
                  <a:lnTo>
                    <a:pt x="940" y="153"/>
                  </a:lnTo>
                  <a:lnTo>
                    <a:pt x="941" y="177"/>
                  </a:lnTo>
                  <a:lnTo>
                    <a:pt x="943" y="204"/>
                  </a:lnTo>
                  <a:lnTo>
                    <a:pt x="946" y="231"/>
                  </a:lnTo>
                  <a:lnTo>
                    <a:pt x="950" y="258"/>
                  </a:lnTo>
                  <a:lnTo>
                    <a:pt x="958" y="311"/>
                  </a:lnTo>
                  <a:lnTo>
                    <a:pt x="961" y="336"/>
                  </a:lnTo>
                  <a:lnTo>
                    <a:pt x="962" y="359"/>
                  </a:lnTo>
                  <a:lnTo>
                    <a:pt x="962" y="359"/>
                  </a:lnTo>
                  <a:lnTo>
                    <a:pt x="976" y="340"/>
                  </a:lnTo>
                  <a:lnTo>
                    <a:pt x="992" y="323"/>
                  </a:lnTo>
                  <a:lnTo>
                    <a:pt x="1009" y="307"/>
                  </a:lnTo>
                  <a:lnTo>
                    <a:pt x="1027" y="293"/>
                  </a:lnTo>
                  <a:lnTo>
                    <a:pt x="1048" y="280"/>
                  </a:lnTo>
                  <a:lnTo>
                    <a:pt x="1068" y="269"/>
                  </a:lnTo>
                  <a:lnTo>
                    <a:pt x="1091" y="259"/>
                  </a:lnTo>
                  <a:lnTo>
                    <a:pt x="1113" y="249"/>
                  </a:lnTo>
                  <a:lnTo>
                    <a:pt x="1137" y="242"/>
                  </a:lnTo>
                  <a:lnTo>
                    <a:pt x="1162" y="234"/>
                  </a:lnTo>
                  <a:lnTo>
                    <a:pt x="1188" y="228"/>
                  </a:lnTo>
                  <a:lnTo>
                    <a:pt x="1214" y="222"/>
                  </a:lnTo>
                  <a:lnTo>
                    <a:pt x="1242" y="218"/>
                  </a:lnTo>
                  <a:lnTo>
                    <a:pt x="1269" y="214"/>
                  </a:lnTo>
                  <a:lnTo>
                    <a:pt x="1326" y="206"/>
                  </a:lnTo>
                  <a:lnTo>
                    <a:pt x="1326" y="206"/>
                  </a:lnTo>
                  <a:lnTo>
                    <a:pt x="1319" y="191"/>
                  </a:lnTo>
                  <a:lnTo>
                    <a:pt x="1310" y="176"/>
                  </a:lnTo>
                  <a:lnTo>
                    <a:pt x="1301" y="160"/>
                  </a:lnTo>
                  <a:lnTo>
                    <a:pt x="1290" y="146"/>
                  </a:lnTo>
                  <a:lnTo>
                    <a:pt x="1268" y="117"/>
                  </a:lnTo>
                  <a:lnTo>
                    <a:pt x="1247" y="91"/>
                  </a:lnTo>
                  <a:lnTo>
                    <a:pt x="1247" y="91"/>
                  </a:lnTo>
                  <a:close/>
                  <a:moveTo>
                    <a:pt x="1449" y="263"/>
                  </a:moveTo>
                  <a:lnTo>
                    <a:pt x="1449" y="263"/>
                  </a:lnTo>
                  <a:lnTo>
                    <a:pt x="1441" y="262"/>
                  </a:lnTo>
                  <a:lnTo>
                    <a:pt x="1431" y="261"/>
                  </a:lnTo>
                  <a:lnTo>
                    <a:pt x="1422" y="260"/>
                  </a:lnTo>
                  <a:lnTo>
                    <a:pt x="1412" y="259"/>
                  </a:lnTo>
                  <a:lnTo>
                    <a:pt x="1412" y="259"/>
                  </a:lnTo>
                  <a:lnTo>
                    <a:pt x="1386" y="250"/>
                  </a:lnTo>
                  <a:lnTo>
                    <a:pt x="1360" y="241"/>
                  </a:lnTo>
                  <a:lnTo>
                    <a:pt x="1347" y="237"/>
                  </a:lnTo>
                  <a:lnTo>
                    <a:pt x="1334" y="234"/>
                  </a:lnTo>
                  <a:lnTo>
                    <a:pt x="1321" y="232"/>
                  </a:lnTo>
                  <a:lnTo>
                    <a:pt x="1309" y="231"/>
                  </a:lnTo>
                  <a:lnTo>
                    <a:pt x="1309" y="231"/>
                  </a:lnTo>
                  <a:lnTo>
                    <a:pt x="1290" y="232"/>
                  </a:lnTo>
                  <a:lnTo>
                    <a:pt x="1269" y="234"/>
                  </a:lnTo>
                  <a:lnTo>
                    <a:pt x="1249" y="237"/>
                  </a:lnTo>
                  <a:lnTo>
                    <a:pt x="1229" y="241"/>
                  </a:lnTo>
                  <a:lnTo>
                    <a:pt x="1189" y="249"/>
                  </a:lnTo>
                  <a:lnTo>
                    <a:pt x="1154" y="259"/>
                  </a:lnTo>
                  <a:lnTo>
                    <a:pt x="1154" y="259"/>
                  </a:lnTo>
                  <a:lnTo>
                    <a:pt x="1131" y="265"/>
                  </a:lnTo>
                  <a:lnTo>
                    <a:pt x="1110" y="275"/>
                  </a:lnTo>
                  <a:lnTo>
                    <a:pt x="1089" y="284"/>
                  </a:lnTo>
                  <a:lnTo>
                    <a:pt x="1069" y="296"/>
                  </a:lnTo>
                  <a:lnTo>
                    <a:pt x="1050" y="308"/>
                  </a:lnTo>
                  <a:lnTo>
                    <a:pt x="1033" y="321"/>
                  </a:lnTo>
                  <a:lnTo>
                    <a:pt x="1016" y="335"/>
                  </a:lnTo>
                  <a:lnTo>
                    <a:pt x="1002" y="350"/>
                  </a:lnTo>
                  <a:lnTo>
                    <a:pt x="1002" y="350"/>
                  </a:lnTo>
                  <a:lnTo>
                    <a:pt x="995" y="355"/>
                  </a:lnTo>
                  <a:lnTo>
                    <a:pt x="990" y="359"/>
                  </a:lnTo>
                  <a:lnTo>
                    <a:pt x="985" y="365"/>
                  </a:lnTo>
                  <a:lnTo>
                    <a:pt x="979" y="369"/>
                  </a:lnTo>
                  <a:lnTo>
                    <a:pt x="979" y="369"/>
                  </a:lnTo>
                  <a:lnTo>
                    <a:pt x="969" y="382"/>
                  </a:lnTo>
                  <a:lnTo>
                    <a:pt x="960" y="397"/>
                  </a:lnTo>
                  <a:lnTo>
                    <a:pt x="953" y="412"/>
                  </a:lnTo>
                  <a:lnTo>
                    <a:pt x="945" y="429"/>
                  </a:lnTo>
                  <a:lnTo>
                    <a:pt x="933" y="462"/>
                  </a:lnTo>
                  <a:lnTo>
                    <a:pt x="927" y="479"/>
                  </a:lnTo>
                  <a:lnTo>
                    <a:pt x="920" y="496"/>
                  </a:lnTo>
                  <a:lnTo>
                    <a:pt x="920" y="496"/>
                  </a:lnTo>
                  <a:lnTo>
                    <a:pt x="912" y="517"/>
                  </a:lnTo>
                  <a:lnTo>
                    <a:pt x="901" y="536"/>
                  </a:lnTo>
                  <a:lnTo>
                    <a:pt x="892" y="555"/>
                  </a:lnTo>
                  <a:lnTo>
                    <a:pt x="884" y="576"/>
                  </a:lnTo>
                  <a:lnTo>
                    <a:pt x="884" y="576"/>
                  </a:lnTo>
                  <a:lnTo>
                    <a:pt x="878" y="594"/>
                  </a:lnTo>
                  <a:lnTo>
                    <a:pt x="874" y="612"/>
                  </a:lnTo>
                  <a:lnTo>
                    <a:pt x="870" y="631"/>
                  </a:lnTo>
                  <a:lnTo>
                    <a:pt x="866" y="650"/>
                  </a:lnTo>
                  <a:lnTo>
                    <a:pt x="866" y="650"/>
                  </a:lnTo>
                  <a:lnTo>
                    <a:pt x="860" y="673"/>
                  </a:lnTo>
                  <a:lnTo>
                    <a:pt x="855" y="698"/>
                  </a:lnTo>
                  <a:lnTo>
                    <a:pt x="851" y="722"/>
                  </a:lnTo>
                  <a:lnTo>
                    <a:pt x="848" y="748"/>
                  </a:lnTo>
                  <a:lnTo>
                    <a:pt x="845" y="774"/>
                  </a:lnTo>
                  <a:lnTo>
                    <a:pt x="844" y="801"/>
                  </a:lnTo>
                  <a:lnTo>
                    <a:pt x="845" y="829"/>
                  </a:lnTo>
                  <a:lnTo>
                    <a:pt x="849" y="858"/>
                  </a:lnTo>
                  <a:lnTo>
                    <a:pt x="849" y="858"/>
                  </a:lnTo>
                  <a:lnTo>
                    <a:pt x="849" y="852"/>
                  </a:lnTo>
                  <a:lnTo>
                    <a:pt x="850" y="847"/>
                  </a:lnTo>
                  <a:lnTo>
                    <a:pt x="852" y="842"/>
                  </a:lnTo>
                  <a:lnTo>
                    <a:pt x="854" y="839"/>
                  </a:lnTo>
                  <a:lnTo>
                    <a:pt x="858" y="832"/>
                  </a:lnTo>
                  <a:lnTo>
                    <a:pt x="860" y="826"/>
                  </a:lnTo>
                  <a:lnTo>
                    <a:pt x="862" y="822"/>
                  </a:lnTo>
                  <a:lnTo>
                    <a:pt x="862" y="822"/>
                  </a:lnTo>
                  <a:lnTo>
                    <a:pt x="880" y="805"/>
                  </a:lnTo>
                  <a:lnTo>
                    <a:pt x="897" y="788"/>
                  </a:lnTo>
                  <a:lnTo>
                    <a:pt x="931" y="751"/>
                  </a:lnTo>
                  <a:lnTo>
                    <a:pt x="948" y="733"/>
                  </a:lnTo>
                  <a:lnTo>
                    <a:pt x="965" y="715"/>
                  </a:lnTo>
                  <a:lnTo>
                    <a:pt x="984" y="697"/>
                  </a:lnTo>
                  <a:lnTo>
                    <a:pt x="1004" y="678"/>
                  </a:lnTo>
                  <a:lnTo>
                    <a:pt x="1004" y="678"/>
                  </a:lnTo>
                  <a:lnTo>
                    <a:pt x="1024" y="663"/>
                  </a:lnTo>
                  <a:lnTo>
                    <a:pt x="1045" y="648"/>
                  </a:lnTo>
                  <a:lnTo>
                    <a:pt x="1065" y="635"/>
                  </a:lnTo>
                  <a:lnTo>
                    <a:pt x="1086" y="621"/>
                  </a:lnTo>
                  <a:lnTo>
                    <a:pt x="1131" y="594"/>
                  </a:lnTo>
                  <a:lnTo>
                    <a:pt x="1178" y="568"/>
                  </a:lnTo>
                  <a:lnTo>
                    <a:pt x="1178" y="568"/>
                  </a:lnTo>
                  <a:lnTo>
                    <a:pt x="1208" y="552"/>
                  </a:lnTo>
                  <a:lnTo>
                    <a:pt x="1241" y="536"/>
                  </a:lnTo>
                  <a:lnTo>
                    <a:pt x="1272" y="521"/>
                  </a:lnTo>
                  <a:lnTo>
                    <a:pt x="1305" y="506"/>
                  </a:lnTo>
                  <a:lnTo>
                    <a:pt x="1338" y="492"/>
                  </a:lnTo>
                  <a:lnTo>
                    <a:pt x="1372" y="480"/>
                  </a:lnTo>
                  <a:lnTo>
                    <a:pt x="1407" y="469"/>
                  </a:lnTo>
                  <a:lnTo>
                    <a:pt x="1441" y="458"/>
                  </a:lnTo>
                  <a:lnTo>
                    <a:pt x="1476" y="449"/>
                  </a:lnTo>
                  <a:lnTo>
                    <a:pt x="1513" y="442"/>
                  </a:lnTo>
                  <a:lnTo>
                    <a:pt x="1548" y="436"/>
                  </a:lnTo>
                  <a:lnTo>
                    <a:pt x="1584" y="432"/>
                  </a:lnTo>
                  <a:lnTo>
                    <a:pt x="1621" y="430"/>
                  </a:lnTo>
                  <a:lnTo>
                    <a:pt x="1657" y="430"/>
                  </a:lnTo>
                  <a:lnTo>
                    <a:pt x="1693" y="433"/>
                  </a:lnTo>
                  <a:lnTo>
                    <a:pt x="1730" y="438"/>
                  </a:lnTo>
                  <a:lnTo>
                    <a:pt x="1730" y="438"/>
                  </a:lnTo>
                  <a:lnTo>
                    <a:pt x="1702" y="410"/>
                  </a:lnTo>
                  <a:lnTo>
                    <a:pt x="1673" y="382"/>
                  </a:lnTo>
                  <a:lnTo>
                    <a:pt x="1657" y="369"/>
                  </a:lnTo>
                  <a:lnTo>
                    <a:pt x="1642" y="356"/>
                  </a:lnTo>
                  <a:lnTo>
                    <a:pt x="1625" y="344"/>
                  </a:lnTo>
                  <a:lnTo>
                    <a:pt x="1608" y="333"/>
                  </a:lnTo>
                  <a:lnTo>
                    <a:pt x="1591" y="322"/>
                  </a:lnTo>
                  <a:lnTo>
                    <a:pt x="1572" y="311"/>
                  </a:lnTo>
                  <a:lnTo>
                    <a:pt x="1553" y="302"/>
                  </a:lnTo>
                  <a:lnTo>
                    <a:pt x="1534" y="292"/>
                  </a:lnTo>
                  <a:lnTo>
                    <a:pt x="1514" y="283"/>
                  </a:lnTo>
                  <a:lnTo>
                    <a:pt x="1493" y="276"/>
                  </a:lnTo>
                  <a:lnTo>
                    <a:pt x="1472" y="269"/>
                  </a:lnTo>
                  <a:lnTo>
                    <a:pt x="1449" y="263"/>
                  </a:lnTo>
                  <a:lnTo>
                    <a:pt x="1449" y="263"/>
                  </a:lnTo>
                  <a:close/>
                  <a:moveTo>
                    <a:pt x="869" y="426"/>
                  </a:moveTo>
                  <a:lnTo>
                    <a:pt x="869" y="426"/>
                  </a:lnTo>
                  <a:lnTo>
                    <a:pt x="875" y="429"/>
                  </a:lnTo>
                  <a:lnTo>
                    <a:pt x="881" y="433"/>
                  </a:lnTo>
                  <a:lnTo>
                    <a:pt x="888" y="440"/>
                  </a:lnTo>
                  <a:lnTo>
                    <a:pt x="892" y="444"/>
                  </a:lnTo>
                  <a:lnTo>
                    <a:pt x="897" y="446"/>
                  </a:lnTo>
                  <a:lnTo>
                    <a:pt x="902" y="449"/>
                  </a:lnTo>
                  <a:lnTo>
                    <a:pt x="911" y="453"/>
                  </a:lnTo>
                  <a:lnTo>
                    <a:pt x="911" y="453"/>
                  </a:lnTo>
                  <a:lnTo>
                    <a:pt x="913" y="449"/>
                  </a:lnTo>
                  <a:lnTo>
                    <a:pt x="915" y="445"/>
                  </a:lnTo>
                  <a:lnTo>
                    <a:pt x="918" y="438"/>
                  </a:lnTo>
                  <a:lnTo>
                    <a:pt x="919" y="430"/>
                  </a:lnTo>
                  <a:lnTo>
                    <a:pt x="923" y="423"/>
                  </a:lnTo>
                  <a:lnTo>
                    <a:pt x="923" y="423"/>
                  </a:lnTo>
                  <a:lnTo>
                    <a:pt x="915" y="418"/>
                  </a:lnTo>
                  <a:lnTo>
                    <a:pt x="908" y="413"/>
                  </a:lnTo>
                  <a:lnTo>
                    <a:pt x="901" y="406"/>
                  </a:lnTo>
                  <a:lnTo>
                    <a:pt x="897" y="400"/>
                  </a:lnTo>
                  <a:lnTo>
                    <a:pt x="894" y="393"/>
                  </a:lnTo>
                  <a:lnTo>
                    <a:pt x="892" y="385"/>
                  </a:lnTo>
                  <a:lnTo>
                    <a:pt x="890" y="376"/>
                  </a:lnTo>
                  <a:lnTo>
                    <a:pt x="890" y="369"/>
                  </a:lnTo>
                  <a:lnTo>
                    <a:pt x="892" y="362"/>
                  </a:lnTo>
                  <a:lnTo>
                    <a:pt x="895" y="354"/>
                  </a:lnTo>
                  <a:lnTo>
                    <a:pt x="899" y="348"/>
                  </a:lnTo>
                  <a:lnTo>
                    <a:pt x="904" y="341"/>
                  </a:lnTo>
                  <a:lnTo>
                    <a:pt x="912" y="336"/>
                  </a:lnTo>
                  <a:lnTo>
                    <a:pt x="919" y="332"/>
                  </a:lnTo>
                  <a:lnTo>
                    <a:pt x="929" y="328"/>
                  </a:lnTo>
                  <a:lnTo>
                    <a:pt x="940" y="327"/>
                  </a:lnTo>
                  <a:lnTo>
                    <a:pt x="940" y="327"/>
                  </a:lnTo>
                  <a:lnTo>
                    <a:pt x="939" y="322"/>
                  </a:lnTo>
                  <a:lnTo>
                    <a:pt x="938" y="317"/>
                  </a:lnTo>
                  <a:lnTo>
                    <a:pt x="938" y="306"/>
                  </a:lnTo>
                  <a:lnTo>
                    <a:pt x="936" y="296"/>
                  </a:lnTo>
                  <a:lnTo>
                    <a:pt x="934" y="293"/>
                  </a:lnTo>
                  <a:lnTo>
                    <a:pt x="932" y="290"/>
                  </a:lnTo>
                  <a:lnTo>
                    <a:pt x="932" y="290"/>
                  </a:lnTo>
                  <a:lnTo>
                    <a:pt x="923" y="293"/>
                  </a:lnTo>
                  <a:lnTo>
                    <a:pt x="912" y="297"/>
                  </a:lnTo>
                  <a:lnTo>
                    <a:pt x="903" y="302"/>
                  </a:lnTo>
                  <a:lnTo>
                    <a:pt x="895" y="308"/>
                  </a:lnTo>
                  <a:lnTo>
                    <a:pt x="888" y="314"/>
                  </a:lnTo>
                  <a:lnTo>
                    <a:pt x="882" y="321"/>
                  </a:lnTo>
                  <a:lnTo>
                    <a:pt x="875" y="329"/>
                  </a:lnTo>
                  <a:lnTo>
                    <a:pt x="871" y="338"/>
                  </a:lnTo>
                  <a:lnTo>
                    <a:pt x="868" y="348"/>
                  </a:lnTo>
                  <a:lnTo>
                    <a:pt x="865" y="357"/>
                  </a:lnTo>
                  <a:lnTo>
                    <a:pt x="863" y="367"/>
                  </a:lnTo>
                  <a:lnTo>
                    <a:pt x="863" y="378"/>
                  </a:lnTo>
                  <a:lnTo>
                    <a:pt x="863" y="389"/>
                  </a:lnTo>
                  <a:lnTo>
                    <a:pt x="864" y="401"/>
                  </a:lnTo>
                  <a:lnTo>
                    <a:pt x="866" y="413"/>
                  </a:lnTo>
                  <a:lnTo>
                    <a:pt x="869" y="426"/>
                  </a:lnTo>
                  <a:lnTo>
                    <a:pt x="869" y="426"/>
                  </a:lnTo>
                  <a:close/>
                  <a:moveTo>
                    <a:pt x="689" y="391"/>
                  </a:moveTo>
                  <a:lnTo>
                    <a:pt x="689" y="391"/>
                  </a:lnTo>
                  <a:lnTo>
                    <a:pt x="674" y="399"/>
                  </a:lnTo>
                  <a:lnTo>
                    <a:pt x="660" y="409"/>
                  </a:lnTo>
                  <a:lnTo>
                    <a:pt x="645" y="417"/>
                  </a:lnTo>
                  <a:lnTo>
                    <a:pt x="630" y="426"/>
                  </a:lnTo>
                  <a:lnTo>
                    <a:pt x="630" y="426"/>
                  </a:lnTo>
                  <a:lnTo>
                    <a:pt x="517" y="474"/>
                  </a:lnTo>
                  <a:lnTo>
                    <a:pt x="405" y="523"/>
                  </a:lnTo>
                  <a:lnTo>
                    <a:pt x="350" y="548"/>
                  </a:lnTo>
                  <a:lnTo>
                    <a:pt x="295" y="574"/>
                  </a:lnTo>
                  <a:lnTo>
                    <a:pt x="242" y="601"/>
                  </a:lnTo>
                  <a:lnTo>
                    <a:pt x="190" y="629"/>
                  </a:lnTo>
                  <a:lnTo>
                    <a:pt x="190" y="629"/>
                  </a:lnTo>
                  <a:lnTo>
                    <a:pt x="192" y="630"/>
                  </a:lnTo>
                  <a:lnTo>
                    <a:pt x="194" y="631"/>
                  </a:lnTo>
                  <a:lnTo>
                    <a:pt x="197" y="636"/>
                  </a:lnTo>
                  <a:lnTo>
                    <a:pt x="199" y="638"/>
                  </a:lnTo>
                  <a:lnTo>
                    <a:pt x="201" y="640"/>
                  </a:lnTo>
                  <a:lnTo>
                    <a:pt x="204" y="642"/>
                  </a:lnTo>
                  <a:lnTo>
                    <a:pt x="209" y="642"/>
                  </a:lnTo>
                  <a:lnTo>
                    <a:pt x="209" y="642"/>
                  </a:lnTo>
                  <a:lnTo>
                    <a:pt x="213" y="641"/>
                  </a:lnTo>
                  <a:lnTo>
                    <a:pt x="216" y="640"/>
                  </a:lnTo>
                  <a:lnTo>
                    <a:pt x="223" y="635"/>
                  </a:lnTo>
                  <a:lnTo>
                    <a:pt x="230" y="629"/>
                  </a:lnTo>
                  <a:lnTo>
                    <a:pt x="236" y="625"/>
                  </a:lnTo>
                  <a:lnTo>
                    <a:pt x="236" y="625"/>
                  </a:lnTo>
                  <a:lnTo>
                    <a:pt x="259" y="612"/>
                  </a:lnTo>
                  <a:lnTo>
                    <a:pt x="283" y="599"/>
                  </a:lnTo>
                  <a:lnTo>
                    <a:pt x="327" y="578"/>
                  </a:lnTo>
                  <a:lnTo>
                    <a:pt x="327" y="578"/>
                  </a:lnTo>
                  <a:lnTo>
                    <a:pt x="356" y="565"/>
                  </a:lnTo>
                  <a:lnTo>
                    <a:pt x="387" y="552"/>
                  </a:lnTo>
                  <a:lnTo>
                    <a:pt x="417" y="539"/>
                  </a:lnTo>
                  <a:lnTo>
                    <a:pt x="448" y="526"/>
                  </a:lnTo>
                  <a:lnTo>
                    <a:pt x="448" y="526"/>
                  </a:lnTo>
                  <a:lnTo>
                    <a:pt x="473" y="516"/>
                  </a:lnTo>
                  <a:lnTo>
                    <a:pt x="498" y="506"/>
                  </a:lnTo>
                  <a:lnTo>
                    <a:pt x="547" y="487"/>
                  </a:lnTo>
                  <a:lnTo>
                    <a:pt x="596" y="468"/>
                  </a:lnTo>
                  <a:lnTo>
                    <a:pt x="620" y="458"/>
                  </a:lnTo>
                  <a:lnTo>
                    <a:pt x="642" y="447"/>
                  </a:lnTo>
                  <a:lnTo>
                    <a:pt x="642" y="447"/>
                  </a:lnTo>
                  <a:lnTo>
                    <a:pt x="743" y="401"/>
                  </a:lnTo>
                  <a:lnTo>
                    <a:pt x="791" y="380"/>
                  </a:lnTo>
                  <a:lnTo>
                    <a:pt x="839" y="359"/>
                  </a:lnTo>
                  <a:lnTo>
                    <a:pt x="839" y="359"/>
                  </a:lnTo>
                  <a:lnTo>
                    <a:pt x="840" y="354"/>
                  </a:lnTo>
                  <a:lnTo>
                    <a:pt x="842" y="349"/>
                  </a:lnTo>
                  <a:lnTo>
                    <a:pt x="848" y="338"/>
                  </a:lnTo>
                  <a:lnTo>
                    <a:pt x="851" y="333"/>
                  </a:lnTo>
                  <a:lnTo>
                    <a:pt x="852" y="327"/>
                  </a:lnTo>
                  <a:lnTo>
                    <a:pt x="853" y="322"/>
                  </a:lnTo>
                  <a:lnTo>
                    <a:pt x="852" y="318"/>
                  </a:lnTo>
                  <a:lnTo>
                    <a:pt x="852" y="318"/>
                  </a:lnTo>
                  <a:lnTo>
                    <a:pt x="833" y="329"/>
                  </a:lnTo>
                  <a:lnTo>
                    <a:pt x="813" y="340"/>
                  </a:lnTo>
                  <a:lnTo>
                    <a:pt x="793" y="349"/>
                  </a:lnTo>
                  <a:lnTo>
                    <a:pt x="773" y="357"/>
                  </a:lnTo>
                  <a:lnTo>
                    <a:pt x="731" y="373"/>
                  </a:lnTo>
                  <a:lnTo>
                    <a:pt x="710" y="382"/>
                  </a:lnTo>
                  <a:lnTo>
                    <a:pt x="689" y="391"/>
                  </a:lnTo>
                  <a:lnTo>
                    <a:pt x="689" y="391"/>
                  </a:lnTo>
                  <a:close/>
                  <a:moveTo>
                    <a:pt x="935" y="401"/>
                  </a:moveTo>
                  <a:lnTo>
                    <a:pt x="935" y="401"/>
                  </a:lnTo>
                  <a:lnTo>
                    <a:pt x="942" y="387"/>
                  </a:lnTo>
                  <a:lnTo>
                    <a:pt x="944" y="380"/>
                  </a:lnTo>
                  <a:lnTo>
                    <a:pt x="945" y="373"/>
                  </a:lnTo>
                  <a:lnTo>
                    <a:pt x="945" y="366"/>
                  </a:lnTo>
                  <a:lnTo>
                    <a:pt x="944" y="359"/>
                  </a:lnTo>
                  <a:lnTo>
                    <a:pt x="942" y="353"/>
                  </a:lnTo>
                  <a:lnTo>
                    <a:pt x="938" y="347"/>
                  </a:lnTo>
                  <a:lnTo>
                    <a:pt x="938" y="347"/>
                  </a:lnTo>
                  <a:lnTo>
                    <a:pt x="934" y="349"/>
                  </a:lnTo>
                  <a:lnTo>
                    <a:pt x="931" y="351"/>
                  </a:lnTo>
                  <a:lnTo>
                    <a:pt x="926" y="356"/>
                  </a:lnTo>
                  <a:lnTo>
                    <a:pt x="923" y="364"/>
                  </a:lnTo>
                  <a:lnTo>
                    <a:pt x="920" y="372"/>
                  </a:lnTo>
                  <a:lnTo>
                    <a:pt x="920" y="381"/>
                  </a:lnTo>
                  <a:lnTo>
                    <a:pt x="922" y="385"/>
                  </a:lnTo>
                  <a:lnTo>
                    <a:pt x="923" y="389"/>
                  </a:lnTo>
                  <a:lnTo>
                    <a:pt x="925" y="393"/>
                  </a:lnTo>
                  <a:lnTo>
                    <a:pt x="928" y="396"/>
                  </a:lnTo>
                  <a:lnTo>
                    <a:pt x="931" y="399"/>
                  </a:lnTo>
                  <a:lnTo>
                    <a:pt x="935" y="401"/>
                  </a:lnTo>
                  <a:lnTo>
                    <a:pt x="935" y="401"/>
                  </a:lnTo>
                  <a:close/>
                  <a:moveTo>
                    <a:pt x="837" y="409"/>
                  </a:moveTo>
                  <a:lnTo>
                    <a:pt x="837" y="409"/>
                  </a:lnTo>
                  <a:lnTo>
                    <a:pt x="838" y="404"/>
                  </a:lnTo>
                  <a:lnTo>
                    <a:pt x="838" y="401"/>
                  </a:lnTo>
                  <a:lnTo>
                    <a:pt x="837" y="396"/>
                  </a:lnTo>
                  <a:lnTo>
                    <a:pt x="835" y="389"/>
                  </a:lnTo>
                  <a:lnTo>
                    <a:pt x="834" y="385"/>
                  </a:lnTo>
                  <a:lnTo>
                    <a:pt x="835" y="381"/>
                  </a:lnTo>
                  <a:lnTo>
                    <a:pt x="835" y="381"/>
                  </a:lnTo>
                  <a:lnTo>
                    <a:pt x="829" y="381"/>
                  </a:lnTo>
                  <a:lnTo>
                    <a:pt x="829" y="381"/>
                  </a:lnTo>
                  <a:lnTo>
                    <a:pt x="766" y="411"/>
                  </a:lnTo>
                  <a:lnTo>
                    <a:pt x="705" y="441"/>
                  </a:lnTo>
                  <a:lnTo>
                    <a:pt x="674" y="455"/>
                  </a:lnTo>
                  <a:lnTo>
                    <a:pt x="642" y="469"/>
                  </a:lnTo>
                  <a:lnTo>
                    <a:pt x="610" y="480"/>
                  </a:lnTo>
                  <a:lnTo>
                    <a:pt x="576" y="492"/>
                  </a:lnTo>
                  <a:lnTo>
                    <a:pt x="576" y="492"/>
                  </a:lnTo>
                  <a:lnTo>
                    <a:pt x="567" y="497"/>
                  </a:lnTo>
                  <a:lnTo>
                    <a:pt x="556" y="504"/>
                  </a:lnTo>
                  <a:lnTo>
                    <a:pt x="534" y="514"/>
                  </a:lnTo>
                  <a:lnTo>
                    <a:pt x="510" y="522"/>
                  </a:lnTo>
                  <a:lnTo>
                    <a:pt x="485" y="532"/>
                  </a:lnTo>
                  <a:lnTo>
                    <a:pt x="485" y="532"/>
                  </a:lnTo>
                  <a:lnTo>
                    <a:pt x="463" y="541"/>
                  </a:lnTo>
                  <a:lnTo>
                    <a:pt x="442" y="552"/>
                  </a:lnTo>
                  <a:lnTo>
                    <a:pt x="419" y="563"/>
                  </a:lnTo>
                  <a:lnTo>
                    <a:pt x="397" y="574"/>
                  </a:lnTo>
                  <a:lnTo>
                    <a:pt x="397" y="574"/>
                  </a:lnTo>
                  <a:lnTo>
                    <a:pt x="322" y="603"/>
                  </a:lnTo>
                  <a:lnTo>
                    <a:pt x="284" y="621"/>
                  </a:lnTo>
                  <a:lnTo>
                    <a:pt x="251" y="637"/>
                  </a:lnTo>
                  <a:lnTo>
                    <a:pt x="251" y="637"/>
                  </a:lnTo>
                  <a:lnTo>
                    <a:pt x="244" y="642"/>
                  </a:lnTo>
                  <a:lnTo>
                    <a:pt x="238" y="646"/>
                  </a:lnTo>
                  <a:lnTo>
                    <a:pt x="235" y="652"/>
                  </a:lnTo>
                  <a:lnTo>
                    <a:pt x="234" y="657"/>
                  </a:lnTo>
                  <a:lnTo>
                    <a:pt x="234" y="662"/>
                  </a:lnTo>
                  <a:lnTo>
                    <a:pt x="235" y="668"/>
                  </a:lnTo>
                  <a:lnTo>
                    <a:pt x="237" y="673"/>
                  </a:lnTo>
                  <a:lnTo>
                    <a:pt x="241" y="678"/>
                  </a:lnTo>
                  <a:lnTo>
                    <a:pt x="248" y="690"/>
                  </a:lnTo>
                  <a:lnTo>
                    <a:pt x="257" y="702"/>
                  </a:lnTo>
                  <a:lnTo>
                    <a:pt x="263" y="714"/>
                  </a:lnTo>
                  <a:lnTo>
                    <a:pt x="265" y="719"/>
                  </a:lnTo>
                  <a:lnTo>
                    <a:pt x="266" y="726"/>
                  </a:lnTo>
                  <a:lnTo>
                    <a:pt x="266" y="726"/>
                  </a:lnTo>
                  <a:lnTo>
                    <a:pt x="304" y="707"/>
                  </a:lnTo>
                  <a:lnTo>
                    <a:pt x="341" y="690"/>
                  </a:lnTo>
                  <a:lnTo>
                    <a:pt x="417" y="658"/>
                  </a:lnTo>
                  <a:lnTo>
                    <a:pt x="570" y="594"/>
                  </a:lnTo>
                  <a:lnTo>
                    <a:pt x="645" y="562"/>
                  </a:lnTo>
                  <a:lnTo>
                    <a:pt x="720" y="527"/>
                  </a:lnTo>
                  <a:lnTo>
                    <a:pt x="757" y="510"/>
                  </a:lnTo>
                  <a:lnTo>
                    <a:pt x="793" y="492"/>
                  </a:lnTo>
                  <a:lnTo>
                    <a:pt x="828" y="473"/>
                  </a:lnTo>
                  <a:lnTo>
                    <a:pt x="864" y="453"/>
                  </a:lnTo>
                  <a:lnTo>
                    <a:pt x="864" y="453"/>
                  </a:lnTo>
                  <a:lnTo>
                    <a:pt x="862" y="451"/>
                  </a:lnTo>
                  <a:lnTo>
                    <a:pt x="859" y="450"/>
                  </a:lnTo>
                  <a:lnTo>
                    <a:pt x="855" y="446"/>
                  </a:lnTo>
                  <a:lnTo>
                    <a:pt x="853" y="441"/>
                  </a:lnTo>
                  <a:lnTo>
                    <a:pt x="850" y="433"/>
                  </a:lnTo>
                  <a:lnTo>
                    <a:pt x="844" y="419"/>
                  </a:lnTo>
                  <a:lnTo>
                    <a:pt x="841" y="413"/>
                  </a:lnTo>
                  <a:lnTo>
                    <a:pt x="837" y="409"/>
                  </a:lnTo>
                  <a:lnTo>
                    <a:pt x="837" y="409"/>
                  </a:lnTo>
                  <a:close/>
                  <a:moveTo>
                    <a:pt x="1677" y="640"/>
                  </a:moveTo>
                  <a:lnTo>
                    <a:pt x="1677" y="640"/>
                  </a:lnTo>
                  <a:lnTo>
                    <a:pt x="1695" y="621"/>
                  </a:lnTo>
                  <a:lnTo>
                    <a:pt x="1711" y="601"/>
                  </a:lnTo>
                  <a:lnTo>
                    <a:pt x="1726" y="582"/>
                  </a:lnTo>
                  <a:lnTo>
                    <a:pt x="1732" y="572"/>
                  </a:lnTo>
                  <a:lnTo>
                    <a:pt x="1737" y="562"/>
                  </a:lnTo>
                  <a:lnTo>
                    <a:pt x="1743" y="552"/>
                  </a:lnTo>
                  <a:lnTo>
                    <a:pt x="1747" y="541"/>
                  </a:lnTo>
                  <a:lnTo>
                    <a:pt x="1750" y="530"/>
                  </a:lnTo>
                  <a:lnTo>
                    <a:pt x="1752" y="519"/>
                  </a:lnTo>
                  <a:lnTo>
                    <a:pt x="1752" y="507"/>
                  </a:lnTo>
                  <a:lnTo>
                    <a:pt x="1752" y="495"/>
                  </a:lnTo>
                  <a:lnTo>
                    <a:pt x="1750" y="483"/>
                  </a:lnTo>
                  <a:lnTo>
                    <a:pt x="1747" y="470"/>
                  </a:lnTo>
                  <a:lnTo>
                    <a:pt x="1747" y="470"/>
                  </a:lnTo>
                  <a:lnTo>
                    <a:pt x="1737" y="463"/>
                  </a:lnTo>
                  <a:lnTo>
                    <a:pt x="1728" y="459"/>
                  </a:lnTo>
                  <a:lnTo>
                    <a:pt x="1717" y="455"/>
                  </a:lnTo>
                  <a:lnTo>
                    <a:pt x="1705" y="453"/>
                  </a:lnTo>
                  <a:lnTo>
                    <a:pt x="1705" y="453"/>
                  </a:lnTo>
                  <a:lnTo>
                    <a:pt x="1686" y="450"/>
                  </a:lnTo>
                  <a:lnTo>
                    <a:pt x="1666" y="449"/>
                  </a:lnTo>
                  <a:lnTo>
                    <a:pt x="1646" y="448"/>
                  </a:lnTo>
                  <a:lnTo>
                    <a:pt x="1626" y="448"/>
                  </a:lnTo>
                  <a:lnTo>
                    <a:pt x="1607" y="449"/>
                  </a:lnTo>
                  <a:lnTo>
                    <a:pt x="1586" y="451"/>
                  </a:lnTo>
                  <a:lnTo>
                    <a:pt x="1548" y="456"/>
                  </a:lnTo>
                  <a:lnTo>
                    <a:pt x="1510" y="462"/>
                  </a:lnTo>
                  <a:lnTo>
                    <a:pt x="1475" y="470"/>
                  </a:lnTo>
                  <a:lnTo>
                    <a:pt x="1442" y="478"/>
                  </a:lnTo>
                  <a:lnTo>
                    <a:pt x="1412" y="487"/>
                  </a:lnTo>
                  <a:lnTo>
                    <a:pt x="1412" y="487"/>
                  </a:lnTo>
                  <a:lnTo>
                    <a:pt x="1417" y="506"/>
                  </a:lnTo>
                  <a:lnTo>
                    <a:pt x="1423" y="525"/>
                  </a:lnTo>
                  <a:lnTo>
                    <a:pt x="1434" y="562"/>
                  </a:lnTo>
                  <a:lnTo>
                    <a:pt x="1447" y="597"/>
                  </a:lnTo>
                  <a:lnTo>
                    <a:pt x="1461" y="630"/>
                  </a:lnTo>
                  <a:lnTo>
                    <a:pt x="1474" y="665"/>
                  </a:lnTo>
                  <a:lnTo>
                    <a:pt x="1486" y="698"/>
                  </a:lnTo>
                  <a:lnTo>
                    <a:pt x="1490" y="715"/>
                  </a:lnTo>
                  <a:lnTo>
                    <a:pt x="1494" y="732"/>
                  </a:lnTo>
                  <a:lnTo>
                    <a:pt x="1499" y="750"/>
                  </a:lnTo>
                  <a:lnTo>
                    <a:pt x="1501" y="767"/>
                  </a:lnTo>
                  <a:lnTo>
                    <a:pt x="1501" y="767"/>
                  </a:lnTo>
                  <a:lnTo>
                    <a:pt x="1551" y="739"/>
                  </a:lnTo>
                  <a:lnTo>
                    <a:pt x="1575" y="726"/>
                  </a:lnTo>
                  <a:lnTo>
                    <a:pt x="1596" y="711"/>
                  </a:lnTo>
                  <a:lnTo>
                    <a:pt x="1619" y="695"/>
                  </a:lnTo>
                  <a:lnTo>
                    <a:pt x="1639" y="678"/>
                  </a:lnTo>
                  <a:lnTo>
                    <a:pt x="1658" y="660"/>
                  </a:lnTo>
                  <a:lnTo>
                    <a:pt x="1677" y="640"/>
                  </a:lnTo>
                  <a:lnTo>
                    <a:pt x="1677" y="640"/>
                  </a:lnTo>
                  <a:close/>
                  <a:moveTo>
                    <a:pt x="881" y="477"/>
                  </a:moveTo>
                  <a:lnTo>
                    <a:pt x="881" y="477"/>
                  </a:lnTo>
                  <a:lnTo>
                    <a:pt x="883" y="476"/>
                  </a:lnTo>
                  <a:lnTo>
                    <a:pt x="883" y="475"/>
                  </a:lnTo>
                  <a:lnTo>
                    <a:pt x="881" y="475"/>
                  </a:lnTo>
                  <a:lnTo>
                    <a:pt x="881" y="475"/>
                  </a:lnTo>
                  <a:lnTo>
                    <a:pt x="877" y="478"/>
                  </a:lnTo>
                  <a:lnTo>
                    <a:pt x="871" y="480"/>
                  </a:lnTo>
                  <a:lnTo>
                    <a:pt x="859" y="485"/>
                  </a:lnTo>
                  <a:lnTo>
                    <a:pt x="839" y="489"/>
                  </a:lnTo>
                  <a:lnTo>
                    <a:pt x="839" y="489"/>
                  </a:lnTo>
                  <a:lnTo>
                    <a:pt x="832" y="492"/>
                  </a:lnTo>
                  <a:lnTo>
                    <a:pt x="823" y="495"/>
                  </a:lnTo>
                  <a:lnTo>
                    <a:pt x="806" y="504"/>
                  </a:lnTo>
                  <a:lnTo>
                    <a:pt x="788" y="514"/>
                  </a:lnTo>
                  <a:lnTo>
                    <a:pt x="771" y="524"/>
                  </a:lnTo>
                  <a:lnTo>
                    <a:pt x="753" y="536"/>
                  </a:lnTo>
                  <a:lnTo>
                    <a:pt x="736" y="546"/>
                  </a:lnTo>
                  <a:lnTo>
                    <a:pt x="720" y="554"/>
                  </a:lnTo>
                  <a:lnTo>
                    <a:pt x="704" y="561"/>
                  </a:lnTo>
                  <a:lnTo>
                    <a:pt x="704" y="561"/>
                  </a:lnTo>
                  <a:lnTo>
                    <a:pt x="688" y="566"/>
                  </a:lnTo>
                  <a:lnTo>
                    <a:pt x="672" y="572"/>
                  </a:lnTo>
                  <a:lnTo>
                    <a:pt x="640" y="585"/>
                  </a:lnTo>
                  <a:lnTo>
                    <a:pt x="579" y="612"/>
                  </a:lnTo>
                  <a:lnTo>
                    <a:pt x="579" y="612"/>
                  </a:lnTo>
                  <a:lnTo>
                    <a:pt x="542" y="628"/>
                  </a:lnTo>
                  <a:lnTo>
                    <a:pt x="505" y="643"/>
                  </a:lnTo>
                  <a:lnTo>
                    <a:pt x="471" y="657"/>
                  </a:lnTo>
                  <a:lnTo>
                    <a:pt x="439" y="671"/>
                  </a:lnTo>
                  <a:lnTo>
                    <a:pt x="439" y="671"/>
                  </a:lnTo>
                  <a:lnTo>
                    <a:pt x="417" y="681"/>
                  </a:lnTo>
                  <a:lnTo>
                    <a:pt x="396" y="689"/>
                  </a:lnTo>
                  <a:lnTo>
                    <a:pt x="353" y="705"/>
                  </a:lnTo>
                  <a:lnTo>
                    <a:pt x="332" y="714"/>
                  </a:lnTo>
                  <a:lnTo>
                    <a:pt x="311" y="723"/>
                  </a:lnTo>
                  <a:lnTo>
                    <a:pt x="291" y="733"/>
                  </a:lnTo>
                  <a:lnTo>
                    <a:pt x="272" y="745"/>
                  </a:lnTo>
                  <a:lnTo>
                    <a:pt x="272" y="745"/>
                  </a:lnTo>
                  <a:lnTo>
                    <a:pt x="273" y="751"/>
                  </a:lnTo>
                  <a:lnTo>
                    <a:pt x="274" y="759"/>
                  </a:lnTo>
                  <a:lnTo>
                    <a:pt x="274" y="762"/>
                  </a:lnTo>
                  <a:lnTo>
                    <a:pt x="273" y="766"/>
                  </a:lnTo>
                  <a:lnTo>
                    <a:pt x="272" y="771"/>
                  </a:lnTo>
                  <a:lnTo>
                    <a:pt x="268" y="775"/>
                  </a:lnTo>
                  <a:lnTo>
                    <a:pt x="268" y="775"/>
                  </a:lnTo>
                  <a:lnTo>
                    <a:pt x="305" y="752"/>
                  </a:lnTo>
                  <a:lnTo>
                    <a:pt x="342" y="732"/>
                  </a:lnTo>
                  <a:lnTo>
                    <a:pt x="380" y="713"/>
                  </a:lnTo>
                  <a:lnTo>
                    <a:pt x="418" y="695"/>
                  </a:lnTo>
                  <a:lnTo>
                    <a:pt x="458" y="677"/>
                  </a:lnTo>
                  <a:lnTo>
                    <a:pt x="496" y="660"/>
                  </a:lnTo>
                  <a:lnTo>
                    <a:pt x="576" y="627"/>
                  </a:lnTo>
                  <a:lnTo>
                    <a:pt x="576" y="627"/>
                  </a:lnTo>
                  <a:lnTo>
                    <a:pt x="601" y="616"/>
                  </a:lnTo>
                  <a:lnTo>
                    <a:pt x="626" y="605"/>
                  </a:lnTo>
                  <a:lnTo>
                    <a:pt x="675" y="581"/>
                  </a:lnTo>
                  <a:lnTo>
                    <a:pt x="701" y="570"/>
                  </a:lnTo>
                  <a:lnTo>
                    <a:pt x="727" y="561"/>
                  </a:lnTo>
                  <a:lnTo>
                    <a:pt x="752" y="552"/>
                  </a:lnTo>
                  <a:lnTo>
                    <a:pt x="780" y="546"/>
                  </a:lnTo>
                  <a:lnTo>
                    <a:pt x="780" y="546"/>
                  </a:lnTo>
                  <a:lnTo>
                    <a:pt x="840" y="516"/>
                  </a:lnTo>
                  <a:lnTo>
                    <a:pt x="901" y="485"/>
                  </a:lnTo>
                  <a:lnTo>
                    <a:pt x="901" y="485"/>
                  </a:lnTo>
                  <a:lnTo>
                    <a:pt x="900" y="483"/>
                  </a:lnTo>
                  <a:lnTo>
                    <a:pt x="898" y="481"/>
                  </a:lnTo>
                  <a:lnTo>
                    <a:pt x="893" y="481"/>
                  </a:lnTo>
                  <a:lnTo>
                    <a:pt x="886" y="480"/>
                  </a:lnTo>
                  <a:lnTo>
                    <a:pt x="883" y="479"/>
                  </a:lnTo>
                  <a:lnTo>
                    <a:pt x="881" y="477"/>
                  </a:lnTo>
                  <a:lnTo>
                    <a:pt x="881" y="477"/>
                  </a:lnTo>
                  <a:close/>
                  <a:moveTo>
                    <a:pt x="1478" y="745"/>
                  </a:moveTo>
                  <a:lnTo>
                    <a:pt x="1478" y="745"/>
                  </a:lnTo>
                  <a:lnTo>
                    <a:pt x="1476" y="733"/>
                  </a:lnTo>
                  <a:lnTo>
                    <a:pt x="1473" y="721"/>
                  </a:lnTo>
                  <a:lnTo>
                    <a:pt x="1463" y="696"/>
                  </a:lnTo>
                  <a:lnTo>
                    <a:pt x="1442" y="642"/>
                  </a:lnTo>
                  <a:lnTo>
                    <a:pt x="1442" y="642"/>
                  </a:lnTo>
                  <a:lnTo>
                    <a:pt x="1439" y="632"/>
                  </a:lnTo>
                  <a:lnTo>
                    <a:pt x="1437" y="622"/>
                  </a:lnTo>
                  <a:lnTo>
                    <a:pt x="1434" y="611"/>
                  </a:lnTo>
                  <a:lnTo>
                    <a:pt x="1432" y="600"/>
                  </a:lnTo>
                  <a:lnTo>
                    <a:pt x="1432" y="600"/>
                  </a:lnTo>
                  <a:lnTo>
                    <a:pt x="1427" y="586"/>
                  </a:lnTo>
                  <a:lnTo>
                    <a:pt x="1419" y="575"/>
                  </a:lnTo>
                  <a:lnTo>
                    <a:pt x="1413" y="563"/>
                  </a:lnTo>
                  <a:lnTo>
                    <a:pt x="1408" y="551"/>
                  </a:lnTo>
                  <a:lnTo>
                    <a:pt x="1408" y="551"/>
                  </a:lnTo>
                  <a:lnTo>
                    <a:pt x="1402" y="535"/>
                  </a:lnTo>
                  <a:lnTo>
                    <a:pt x="1398" y="521"/>
                  </a:lnTo>
                  <a:lnTo>
                    <a:pt x="1395" y="515"/>
                  </a:lnTo>
                  <a:lnTo>
                    <a:pt x="1392" y="509"/>
                  </a:lnTo>
                  <a:lnTo>
                    <a:pt x="1386" y="504"/>
                  </a:lnTo>
                  <a:lnTo>
                    <a:pt x="1381" y="500"/>
                  </a:lnTo>
                  <a:lnTo>
                    <a:pt x="1381" y="500"/>
                  </a:lnTo>
                  <a:lnTo>
                    <a:pt x="1371" y="502"/>
                  </a:lnTo>
                  <a:lnTo>
                    <a:pt x="1363" y="505"/>
                  </a:lnTo>
                  <a:lnTo>
                    <a:pt x="1354" y="508"/>
                  </a:lnTo>
                  <a:lnTo>
                    <a:pt x="1351" y="510"/>
                  </a:lnTo>
                  <a:lnTo>
                    <a:pt x="1349" y="514"/>
                  </a:lnTo>
                  <a:lnTo>
                    <a:pt x="1349" y="514"/>
                  </a:lnTo>
                  <a:lnTo>
                    <a:pt x="1354" y="536"/>
                  </a:lnTo>
                  <a:lnTo>
                    <a:pt x="1362" y="560"/>
                  </a:lnTo>
                  <a:lnTo>
                    <a:pt x="1371" y="584"/>
                  </a:lnTo>
                  <a:lnTo>
                    <a:pt x="1382" y="609"/>
                  </a:lnTo>
                  <a:lnTo>
                    <a:pt x="1405" y="659"/>
                  </a:lnTo>
                  <a:lnTo>
                    <a:pt x="1427" y="708"/>
                  </a:lnTo>
                  <a:lnTo>
                    <a:pt x="1427" y="708"/>
                  </a:lnTo>
                  <a:lnTo>
                    <a:pt x="1432" y="722"/>
                  </a:lnTo>
                  <a:lnTo>
                    <a:pt x="1434" y="735"/>
                  </a:lnTo>
                  <a:lnTo>
                    <a:pt x="1435" y="746"/>
                  </a:lnTo>
                  <a:lnTo>
                    <a:pt x="1434" y="756"/>
                  </a:lnTo>
                  <a:lnTo>
                    <a:pt x="1434" y="756"/>
                  </a:lnTo>
                  <a:lnTo>
                    <a:pt x="1432" y="761"/>
                  </a:lnTo>
                  <a:lnTo>
                    <a:pt x="1428" y="766"/>
                  </a:lnTo>
                  <a:lnTo>
                    <a:pt x="1424" y="771"/>
                  </a:lnTo>
                  <a:lnTo>
                    <a:pt x="1417" y="773"/>
                  </a:lnTo>
                  <a:lnTo>
                    <a:pt x="1411" y="774"/>
                  </a:lnTo>
                  <a:lnTo>
                    <a:pt x="1404" y="774"/>
                  </a:lnTo>
                  <a:lnTo>
                    <a:pt x="1399" y="772"/>
                  </a:lnTo>
                  <a:lnTo>
                    <a:pt x="1393" y="767"/>
                  </a:lnTo>
                  <a:lnTo>
                    <a:pt x="1393" y="767"/>
                  </a:lnTo>
                  <a:lnTo>
                    <a:pt x="1381" y="735"/>
                  </a:lnTo>
                  <a:lnTo>
                    <a:pt x="1368" y="705"/>
                  </a:lnTo>
                  <a:lnTo>
                    <a:pt x="1355" y="677"/>
                  </a:lnTo>
                  <a:lnTo>
                    <a:pt x="1341" y="650"/>
                  </a:lnTo>
                  <a:lnTo>
                    <a:pt x="1312" y="595"/>
                  </a:lnTo>
                  <a:lnTo>
                    <a:pt x="1298" y="567"/>
                  </a:lnTo>
                  <a:lnTo>
                    <a:pt x="1284" y="538"/>
                  </a:lnTo>
                  <a:lnTo>
                    <a:pt x="1284" y="538"/>
                  </a:lnTo>
                  <a:lnTo>
                    <a:pt x="1278" y="540"/>
                  </a:lnTo>
                  <a:lnTo>
                    <a:pt x="1273" y="541"/>
                  </a:lnTo>
                  <a:lnTo>
                    <a:pt x="1268" y="545"/>
                  </a:lnTo>
                  <a:lnTo>
                    <a:pt x="1265" y="549"/>
                  </a:lnTo>
                  <a:lnTo>
                    <a:pt x="1265" y="549"/>
                  </a:lnTo>
                  <a:lnTo>
                    <a:pt x="1269" y="566"/>
                  </a:lnTo>
                  <a:lnTo>
                    <a:pt x="1275" y="583"/>
                  </a:lnTo>
                  <a:lnTo>
                    <a:pt x="1281" y="601"/>
                  </a:lnTo>
                  <a:lnTo>
                    <a:pt x="1290" y="618"/>
                  </a:lnTo>
                  <a:lnTo>
                    <a:pt x="1306" y="655"/>
                  </a:lnTo>
                  <a:lnTo>
                    <a:pt x="1324" y="691"/>
                  </a:lnTo>
                  <a:lnTo>
                    <a:pt x="1324" y="691"/>
                  </a:lnTo>
                  <a:lnTo>
                    <a:pt x="1336" y="718"/>
                  </a:lnTo>
                  <a:lnTo>
                    <a:pt x="1342" y="733"/>
                  </a:lnTo>
                  <a:lnTo>
                    <a:pt x="1347" y="747"/>
                  </a:lnTo>
                  <a:lnTo>
                    <a:pt x="1350" y="762"/>
                  </a:lnTo>
                  <a:lnTo>
                    <a:pt x="1350" y="769"/>
                  </a:lnTo>
                  <a:lnTo>
                    <a:pt x="1350" y="777"/>
                  </a:lnTo>
                  <a:lnTo>
                    <a:pt x="1349" y="783"/>
                  </a:lnTo>
                  <a:lnTo>
                    <a:pt x="1348" y="791"/>
                  </a:lnTo>
                  <a:lnTo>
                    <a:pt x="1344" y="797"/>
                  </a:lnTo>
                  <a:lnTo>
                    <a:pt x="1341" y="804"/>
                  </a:lnTo>
                  <a:lnTo>
                    <a:pt x="1341" y="804"/>
                  </a:lnTo>
                  <a:lnTo>
                    <a:pt x="1336" y="805"/>
                  </a:lnTo>
                  <a:lnTo>
                    <a:pt x="1331" y="804"/>
                  </a:lnTo>
                  <a:lnTo>
                    <a:pt x="1325" y="803"/>
                  </a:lnTo>
                  <a:lnTo>
                    <a:pt x="1320" y="801"/>
                  </a:lnTo>
                  <a:lnTo>
                    <a:pt x="1309" y="793"/>
                  </a:lnTo>
                  <a:lnTo>
                    <a:pt x="1299" y="783"/>
                  </a:lnTo>
                  <a:lnTo>
                    <a:pt x="1291" y="774"/>
                  </a:lnTo>
                  <a:lnTo>
                    <a:pt x="1283" y="762"/>
                  </a:lnTo>
                  <a:lnTo>
                    <a:pt x="1272" y="743"/>
                  </a:lnTo>
                  <a:lnTo>
                    <a:pt x="1272" y="743"/>
                  </a:lnTo>
                  <a:lnTo>
                    <a:pt x="1263" y="723"/>
                  </a:lnTo>
                  <a:lnTo>
                    <a:pt x="1253" y="703"/>
                  </a:lnTo>
                  <a:lnTo>
                    <a:pt x="1236" y="659"/>
                  </a:lnTo>
                  <a:lnTo>
                    <a:pt x="1219" y="616"/>
                  </a:lnTo>
                  <a:lnTo>
                    <a:pt x="1212" y="596"/>
                  </a:lnTo>
                  <a:lnTo>
                    <a:pt x="1203" y="578"/>
                  </a:lnTo>
                  <a:lnTo>
                    <a:pt x="1203" y="578"/>
                  </a:lnTo>
                  <a:lnTo>
                    <a:pt x="1195" y="581"/>
                  </a:lnTo>
                  <a:lnTo>
                    <a:pt x="1187" y="584"/>
                  </a:lnTo>
                  <a:lnTo>
                    <a:pt x="1171" y="593"/>
                  </a:lnTo>
                  <a:lnTo>
                    <a:pt x="1171" y="593"/>
                  </a:lnTo>
                  <a:lnTo>
                    <a:pt x="1171" y="596"/>
                  </a:lnTo>
                  <a:lnTo>
                    <a:pt x="1172" y="598"/>
                  </a:lnTo>
                  <a:lnTo>
                    <a:pt x="1175" y="600"/>
                  </a:lnTo>
                  <a:lnTo>
                    <a:pt x="1177" y="602"/>
                  </a:lnTo>
                  <a:lnTo>
                    <a:pt x="1178" y="603"/>
                  </a:lnTo>
                  <a:lnTo>
                    <a:pt x="1180" y="607"/>
                  </a:lnTo>
                  <a:lnTo>
                    <a:pt x="1178" y="610"/>
                  </a:lnTo>
                  <a:lnTo>
                    <a:pt x="1178" y="610"/>
                  </a:lnTo>
                  <a:lnTo>
                    <a:pt x="1178" y="614"/>
                  </a:lnTo>
                  <a:lnTo>
                    <a:pt x="1177" y="620"/>
                  </a:lnTo>
                  <a:lnTo>
                    <a:pt x="1180" y="628"/>
                  </a:lnTo>
                  <a:lnTo>
                    <a:pt x="1183" y="638"/>
                  </a:lnTo>
                  <a:lnTo>
                    <a:pt x="1188" y="648"/>
                  </a:lnTo>
                  <a:lnTo>
                    <a:pt x="1201" y="668"/>
                  </a:lnTo>
                  <a:lnTo>
                    <a:pt x="1216" y="689"/>
                  </a:lnTo>
                  <a:lnTo>
                    <a:pt x="1216" y="689"/>
                  </a:lnTo>
                  <a:lnTo>
                    <a:pt x="1222" y="700"/>
                  </a:lnTo>
                  <a:lnTo>
                    <a:pt x="1228" y="711"/>
                  </a:lnTo>
                  <a:lnTo>
                    <a:pt x="1239" y="734"/>
                  </a:lnTo>
                  <a:lnTo>
                    <a:pt x="1250" y="759"/>
                  </a:lnTo>
                  <a:lnTo>
                    <a:pt x="1262" y="782"/>
                  </a:lnTo>
                  <a:lnTo>
                    <a:pt x="1262" y="782"/>
                  </a:lnTo>
                  <a:lnTo>
                    <a:pt x="1268" y="792"/>
                  </a:lnTo>
                  <a:lnTo>
                    <a:pt x="1276" y="803"/>
                  </a:lnTo>
                  <a:lnTo>
                    <a:pt x="1284" y="813"/>
                  </a:lnTo>
                  <a:lnTo>
                    <a:pt x="1292" y="824"/>
                  </a:lnTo>
                  <a:lnTo>
                    <a:pt x="1292" y="824"/>
                  </a:lnTo>
                  <a:lnTo>
                    <a:pt x="1304" y="844"/>
                  </a:lnTo>
                  <a:lnTo>
                    <a:pt x="1309" y="854"/>
                  </a:lnTo>
                  <a:lnTo>
                    <a:pt x="1314" y="864"/>
                  </a:lnTo>
                  <a:lnTo>
                    <a:pt x="1322" y="871"/>
                  </a:lnTo>
                  <a:lnTo>
                    <a:pt x="1329" y="878"/>
                  </a:lnTo>
                  <a:lnTo>
                    <a:pt x="1334" y="880"/>
                  </a:lnTo>
                  <a:lnTo>
                    <a:pt x="1338" y="882"/>
                  </a:lnTo>
                  <a:lnTo>
                    <a:pt x="1343" y="883"/>
                  </a:lnTo>
                  <a:lnTo>
                    <a:pt x="1349" y="883"/>
                  </a:lnTo>
                  <a:lnTo>
                    <a:pt x="1349" y="883"/>
                  </a:lnTo>
                  <a:lnTo>
                    <a:pt x="1354" y="882"/>
                  </a:lnTo>
                  <a:lnTo>
                    <a:pt x="1359" y="881"/>
                  </a:lnTo>
                  <a:lnTo>
                    <a:pt x="1364" y="878"/>
                  </a:lnTo>
                  <a:lnTo>
                    <a:pt x="1367" y="874"/>
                  </a:lnTo>
                  <a:lnTo>
                    <a:pt x="1370" y="871"/>
                  </a:lnTo>
                  <a:lnTo>
                    <a:pt x="1372" y="867"/>
                  </a:lnTo>
                  <a:lnTo>
                    <a:pt x="1377" y="857"/>
                  </a:lnTo>
                  <a:lnTo>
                    <a:pt x="1383" y="837"/>
                  </a:lnTo>
                  <a:lnTo>
                    <a:pt x="1388" y="827"/>
                  </a:lnTo>
                  <a:lnTo>
                    <a:pt x="1392" y="823"/>
                  </a:lnTo>
                  <a:lnTo>
                    <a:pt x="1395" y="819"/>
                  </a:lnTo>
                  <a:lnTo>
                    <a:pt x="1395" y="819"/>
                  </a:lnTo>
                  <a:lnTo>
                    <a:pt x="1400" y="815"/>
                  </a:lnTo>
                  <a:lnTo>
                    <a:pt x="1404" y="812"/>
                  </a:lnTo>
                  <a:lnTo>
                    <a:pt x="1410" y="811"/>
                  </a:lnTo>
                  <a:lnTo>
                    <a:pt x="1415" y="809"/>
                  </a:lnTo>
                  <a:lnTo>
                    <a:pt x="1426" y="809"/>
                  </a:lnTo>
                  <a:lnTo>
                    <a:pt x="1437" y="810"/>
                  </a:lnTo>
                  <a:lnTo>
                    <a:pt x="1458" y="814"/>
                  </a:lnTo>
                  <a:lnTo>
                    <a:pt x="1468" y="815"/>
                  </a:lnTo>
                  <a:lnTo>
                    <a:pt x="1476" y="817"/>
                  </a:lnTo>
                  <a:lnTo>
                    <a:pt x="1476" y="817"/>
                  </a:lnTo>
                  <a:lnTo>
                    <a:pt x="1478" y="808"/>
                  </a:lnTo>
                  <a:lnTo>
                    <a:pt x="1480" y="799"/>
                  </a:lnTo>
                  <a:lnTo>
                    <a:pt x="1481" y="781"/>
                  </a:lnTo>
                  <a:lnTo>
                    <a:pt x="1481" y="763"/>
                  </a:lnTo>
                  <a:lnTo>
                    <a:pt x="1478" y="745"/>
                  </a:lnTo>
                  <a:lnTo>
                    <a:pt x="1478" y="745"/>
                  </a:lnTo>
                  <a:close/>
                  <a:moveTo>
                    <a:pt x="1387" y="676"/>
                  </a:moveTo>
                  <a:lnTo>
                    <a:pt x="1387" y="676"/>
                  </a:lnTo>
                  <a:lnTo>
                    <a:pt x="1380" y="658"/>
                  </a:lnTo>
                  <a:lnTo>
                    <a:pt x="1372" y="639"/>
                  </a:lnTo>
                  <a:lnTo>
                    <a:pt x="1359" y="600"/>
                  </a:lnTo>
                  <a:lnTo>
                    <a:pt x="1352" y="582"/>
                  </a:lnTo>
                  <a:lnTo>
                    <a:pt x="1343" y="565"/>
                  </a:lnTo>
                  <a:lnTo>
                    <a:pt x="1334" y="548"/>
                  </a:lnTo>
                  <a:lnTo>
                    <a:pt x="1327" y="540"/>
                  </a:lnTo>
                  <a:lnTo>
                    <a:pt x="1321" y="534"/>
                  </a:lnTo>
                  <a:lnTo>
                    <a:pt x="1321" y="534"/>
                  </a:lnTo>
                  <a:lnTo>
                    <a:pt x="1321" y="530"/>
                  </a:lnTo>
                  <a:lnTo>
                    <a:pt x="1320" y="529"/>
                  </a:lnTo>
                  <a:lnTo>
                    <a:pt x="1320" y="526"/>
                  </a:lnTo>
                  <a:lnTo>
                    <a:pt x="1321" y="524"/>
                  </a:lnTo>
                  <a:lnTo>
                    <a:pt x="1321" y="524"/>
                  </a:lnTo>
                  <a:lnTo>
                    <a:pt x="1317" y="524"/>
                  </a:lnTo>
                  <a:lnTo>
                    <a:pt x="1317" y="524"/>
                  </a:lnTo>
                  <a:lnTo>
                    <a:pt x="1313" y="525"/>
                  </a:lnTo>
                  <a:lnTo>
                    <a:pt x="1311" y="527"/>
                  </a:lnTo>
                  <a:lnTo>
                    <a:pt x="1309" y="529"/>
                  </a:lnTo>
                  <a:lnTo>
                    <a:pt x="1304" y="529"/>
                  </a:lnTo>
                  <a:lnTo>
                    <a:pt x="1304" y="529"/>
                  </a:lnTo>
                  <a:lnTo>
                    <a:pt x="1310" y="546"/>
                  </a:lnTo>
                  <a:lnTo>
                    <a:pt x="1318" y="562"/>
                  </a:lnTo>
                  <a:lnTo>
                    <a:pt x="1334" y="593"/>
                  </a:lnTo>
                  <a:lnTo>
                    <a:pt x="1351" y="624"/>
                  </a:lnTo>
                  <a:lnTo>
                    <a:pt x="1368" y="654"/>
                  </a:lnTo>
                  <a:lnTo>
                    <a:pt x="1368" y="654"/>
                  </a:lnTo>
                  <a:lnTo>
                    <a:pt x="1373" y="667"/>
                  </a:lnTo>
                  <a:lnTo>
                    <a:pt x="1378" y="678"/>
                  </a:lnTo>
                  <a:lnTo>
                    <a:pt x="1385" y="703"/>
                  </a:lnTo>
                  <a:lnTo>
                    <a:pt x="1389" y="715"/>
                  </a:lnTo>
                  <a:lnTo>
                    <a:pt x="1394" y="726"/>
                  </a:lnTo>
                  <a:lnTo>
                    <a:pt x="1400" y="735"/>
                  </a:lnTo>
                  <a:lnTo>
                    <a:pt x="1408" y="743"/>
                  </a:lnTo>
                  <a:lnTo>
                    <a:pt x="1408" y="743"/>
                  </a:lnTo>
                  <a:lnTo>
                    <a:pt x="1410" y="733"/>
                  </a:lnTo>
                  <a:lnTo>
                    <a:pt x="1409" y="724"/>
                  </a:lnTo>
                  <a:lnTo>
                    <a:pt x="1408" y="716"/>
                  </a:lnTo>
                  <a:lnTo>
                    <a:pt x="1404" y="708"/>
                  </a:lnTo>
                  <a:lnTo>
                    <a:pt x="1396" y="692"/>
                  </a:lnTo>
                  <a:lnTo>
                    <a:pt x="1387" y="676"/>
                  </a:lnTo>
                  <a:lnTo>
                    <a:pt x="1387" y="676"/>
                  </a:lnTo>
                  <a:close/>
                  <a:moveTo>
                    <a:pt x="1262" y="610"/>
                  </a:moveTo>
                  <a:lnTo>
                    <a:pt x="1262" y="610"/>
                  </a:lnTo>
                  <a:lnTo>
                    <a:pt x="1258" y="595"/>
                  </a:lnTo>
                  <a:lnTo>
                    <a:pt x="1253" y="580"/>
                  </a:lnTo>
                  <a:lnTo>
                    <a:pt x="1251" y="572"/>
                  </a:lnTo>
                  <a:lnTo>
                    <a:pt x="1248" y="567"/>
                  </a:lnTo>
                  <a:lnTo>
                    <a:pt x="1244" y="562"/>
                  </a:lnTo>
                  <a:lnTo>
                    <a:pt x="1237" y="559"/>
                  </a:lnTo>
                  <a:lnTo>
                    <a:pt x="1237" y="559"/>
                  </a:lnTo>
                  <a:lnTo>
                    <a:pt x="1236" y="561"/>
                  </a:lnTo>
                  <a:lnTo>
                    <a:pt x="1233" y="563"/>
                  </a:lnTo>
                  <a:lnTo>
                    <a:pt x="1227" y="564"/>
                  </a:lnTo>
                  <a:lnTo>
                    <a:pt x="1223" y="565"/>
                  </a:lnTo>
                  <a:lnTo>
                    <a:pt x="1220" y="567"/>
                  </a:lnTo>
                  <a:lnTo>
                    <a:pt x="1219" y="569"/>
                  </a:lnTo>
                  <a:lnTo>
                    <a:pt x="1218" y="574"/>
                  </a:lnTo>
                  <a:lnTo>
                    <a:pt x="1218" y="574"/>
                  </a:lnTo>
                  <a:lnTo>
                    <a:pt x="1225" y="584"/>
                  </a:lnTo>
                  <a:lnTo>
                    <a:pt x="1231" y="597"/>
                  </a:lnTo>
                  <a:lnTo>
                    <a:pt x="1243" y="623"/>
                  </a:lnTo>
                  <a:lnTo>
                    <a:pt x="1266" y="680"/>
                  </a:lnTo>
                  <a:lnTo>
                    <a:pt x="1278" y="707"/>
                  </a:lnTo>
                  <a:lnTo>
                    <a:pt x="1284" y="721"/>
                  </a:lnTo>
                  <a:lnTo>
                    <a:pt x="1292" y="734"/>
                  </a:lnTo>
                  <a:lnTo>
                    <a:pt x="1299" y="747"/>
                  </a:lnTo>
                  <a:lnTo>
                    <a:pt x="1308" y="759"/>
                  </a:lnTo>
                  <a:lnTo>
                    <a:pt x="1317" y="769"/>
                  </a:lnTo>
                  <a:lnTo>
                    <a:pt x="1326" y="780"/>
                  </a:lnTo>
                  <a:lnTo>
                    <a:pt x="1326" y="780"/>
                  </a:lnTo>
                  <a:lnTo>
                    <a:pt x="1325" y="768"/>
                  </a:lnTo>
                  <a:lnTo>
                    <a:pt x="1323" y="757"/>
                  </a:lnTo>
                  <a:lnTo>
                    <a:pt x="1321" y="745"/>
                  </a:lnTo>
                  <a:lnTo>
                    <a:pt x="1318" y="734"/>
                  </a:lnTo>
                  <a:lnTo>
                    <a:pt x="1309" y="713"/>
                  </a:lnTo>
                  <a:lnTo>
                    <a:pt x="1301" y="691"/>
                  </a:lnTo>
                  <a:lnTo>
                    <a:pt x="1280" y="651"/>
                  </a:lnTo>
                  <a:lnTo>
                    <a:pt x="1271" y="630"/>
                  </a:lnTo>
                  <a:lnTo>
                    <a:pt x="1262" y="610"/>
                  </a:lnTo>
                  <a:lnTo>
                    <a:pt x="1262" y="610"/>
                  </a:lnTo>
                  <a:close/>
                  <a:moveTo>
                    <a:pt x="894" y="822"/>
                  </a:moveTo>
                  <a:lnTo>
                    <a:pt x="894" y="822"/>
                  </a:lnTo>
                  <a:lnTo>
                    <a:pt x="887" y="829"/>
                  </a:lnTo>
                  <a:lnTo>
                    <a:pt x="881" y="837"/>
                  </a:lnTo>
                  <a:lnTo>
                    <a:pt x="871" y="855"/>
                  </a:lnTo>
                  <a:lnTo>
                    <a:pt x="863" y="873"/>
                  </a:lnTo>
                  <a:lnTo>
                    <a:pt x="856" y="893"/>
                  </a:lnTo>
                  <a:lnTo>
                    <a:pt x="856" y="893"/>
                  </a:lnTo>
                  <a:lnTo>
                    <a:pt x="870" y="898"/>
                  </a:lnTo>
                  <a:lnTo>
                    <a:pt x="885" y="902"/>
                  </a:lnTo>
                  <a:lnTo>
                    <a:pt x="900" y="905"/>
                  </a:lnTo>
                  <a:lnTo>
                    <a:pt x="915" y="909"/>
                  </a:lnTo>
                  <a:lnTo>
                    <a:pt x="931" y="911"/>
                  </a:lnTo>
                  <a:lnTo>
                    <a:pt x="947" y="913"/>
                  </a:lnTo>
                  <a:lnTo>
                    <a:pt x="979" y="914"/>
                  </a:lnTo>
                  <a:lnTo>
                    <a:pt x="1013" y="913"/>
                  </a:lnTo>
                  <a:lnTo>
                    <a:pt x="1045" y="912"/>
                  </a:lnTo>
                  <a:lnTo>
                    <a:pt x="1076" y="909"/>
                  </a:lnTo>
                  <a:lnTo>
                    <a:pt x="1105" y="905"/>
                  </a:lnTo>
                  <a:lnTo>
                    <a:pt x="1105" y="905"/>
                  </a:lnTo>
                  <a:lnTo>
                    <a:pt x="1127" y="902"/>
                  </a:lnTo>
                  <a:lnTo>
                    <a:pt x="1150" y="898"/>
                  </a:lnTo>
                  <a:lnTo>
                    <a:pt x="1171" y="894"/>
                  </a:lnTo>
                  <a:lnTo>
                    <a:pt x="1191" y="888"/>
                  </a:lnTo>
                  <a:lnTo>
                    <a:pt x="1212" y="882"/>
                  </a:lnTo>
                  <a:lnTo>
                    <a:pt x="1231" y="875"/>
                  </a:lnTo>
                  <a:lnTo>
                    <a:pt x="1249" y="869"/>
                  </a:lnTo>
                  <a:lnTo>
                    <a:pt x="1267" y="860"/>
                  </a:lnTo>
                  <a:lnTo>
                    <a:pt x="1267" y="860"/>
                  </a:lnTo>
                  <a:lnTo>
                    <a:pt x="1251" y="832"/>
                  </a:lnTo>
                  <a:lnTo>
                    <a:pt x="1236" y="799"/>
                  </a:lnTo>
                  <a:lnTo>
                    <a:pt x="1205" y="734"/>
                  </a:lnTo>
                  <a:lnTo>
                    <a:pt x="1146" y="605"/>
                  </a:lnTo>
                  <a:lnTo>
                    <a:pt x="1146" y="605"/>
                  </a:lnTo>
                  <a:lnTo>
                    <a:pt x="1128" y="615"/>
                  </a:lnTo>
                  <a:lnTo>
                    <a:pt x="1110" y="627"/>
                  </a:lnTo>
                  <a:lnTo>
                    <a:pt x="1075" y="651"/>
                  </a:lnTo>
                  <a:lnTo>
                    <a:pt x="1041" y="675"/>
                  </a:lnTo>
                  <a:lnTo>
                    <a:pt x="1010" y="703"/>
                  </a:lnTo>
                  <a:lnTo>
                    <a:pt x="979" y="731"/>
                  </a:lnTo>
                  <a:lnTo>
                    <a:pt x="949" y="761"/>
                  </a:lnTo>
                  <a:lnTo>
                    <a:pt x="922" y="791"/>
                  </a:lnTo>
                  <a:lnTo>
                    <a:pt x="894" y="822"/>
                  </a:lnTo>
                  <a:lnTo>
                    <a:pt x="894" y="822"/>
                  </a:lnTo>
                  <a:close/>
                  <a:moveTo>
                    <a:pt x="625" y="1662"/>
                  </a:moveTo>
                  <a:lnTo>
                    <a:pt x="625" y="1662"/>
                  </a:lnTo>
                  <a:lnTo>
                    <a:pt x="623" y="1659"/>
                  </a:lnTo>
                  <a:lnTo>
                    <a:pt x="621" y="1656"/>
                  </a:lnTo>
                  <a:lnTo>
                    <a:pt x="616" y="1646"/>
                  </a:lnTo>
                  <a:lnTo>
                    <a:pt x="611" y="1636"/>
                  </a:lnTo>
                  <a:lnTo>
                    <a:pt x="607" y="1631"/>
                  </a:lnTo>
                  <a:lnTo>
                    <a:pt x="604" y="1628"/>
                  </a:lnTo>
                  <a:lnTo>
                    <a:pt x="604" y="1628"/>
                  </a:lnTo>
                  <a:lnTo>
                    <a:pt x="600" y="1612"/>
                  </a:lnTo>
                  <a:lnTo>
                    <a:pt x="597" y="1597"/>
                  </a:lnTo>
                  <a:lnTo>
                    <a:pt x="592" y="1584"/>
                  </a:lnTo>
                  <a:lnTo>
                    <a:pt x="586" y="1572"/>
                  </a:lnTo>
                  <a:lnTo>
                    <a:pt x="575" y="1549"/>
                  </a:lnTo>
                  <a:lnTo>
                    <a:pt x="569" y="1536"/>
                  </a:lnTo>
                  <a:lnTo>
                    <a:pt x="564" y="1522"/>
                  </a:lnTo>
                  <a:lnTo>
                    <a:pt x="564" y="1522"/>
                  </a:lnTo>
                  <a:lnTo>
                    <a:pt x="559" y="1518"/>
                  </a:lnTo>
                  <a:lnTo>
                    <a:pt x="554" y="1514"/>
                  </a:lnTo>
                  <a:lnTo>
                    <a:pt x="547" y="1503"/>
                  </a:lnTo>
                  <a:lnTo>
                    <a:pt x="540" y="1493"/>
                  </a:lnTo>
                  <a:lnTo>
                    <a:pt x="532" y="1483"/>
                  </a:lnTo>
                  <a:lnTo>
                    <a:pt x="532" y="1483"/>
                  </a:lnTo>
                  <a:lnTo>
                    <a:pt x="531" y="1478"/>
                  </a:lnTo>
                  <a:lnTo>
                    <a:pt x="530" y="1474"/>
                  </a:lnTo>
                  <a:lnTo>
                    <a:pt x="527" y="1471"/>
                  </a:lnTo>
                  <a:lnTo>
                    <a:pt x="526" y="1465"/>
                  </a:lnTo>
                  <a:lnTo>
                    <a:pt x="526" y="1465"/>
                  </a:lnTo>
                  <a:lnTo>
                    <a:pt x="518" y="1454"/>
                  </a:lnTo>
                  <a:lnTo>
                    <a:pt x="510" y="1441"/>
                  </a:lnTo>
                  <a:lnTo>
                    <a:pt x="503" y="1427"/>
                  </a:lnTo>
                  <a:lnTo>
                    <a:pt x="496" y="1412"/>
                  </a:lnTo>
                  <a:lnTo>
                    <a:pt x="490" y="1398"/>
                  </a:lnTo>
                  <a:lnTo>
                    <a:pt x="484" y="1384"/>
                  </a:lnTo>
                  <a:lnTo>
                    <a:pt x="475" y="1371"/>
                  </a:lnTo>
                  <a:lnTo>
                    <a:pt x="471" y="1366"/>
                  </a:lnTo>
                  <a:lnTo>
                    <a:pt x="465" y="1360"/>
                  </a:lnTo>
                  <a:lnTo>
                    <a:pt x="465" y="1360"/>
                  </a:lnTo>
                  <a:lnTo>
                    <a:pt x="439" y="1309"/>
                  </a:lnTo>
                  <a:lnTo>
                    <a:pt x="413" y="1259"/>
                  </a:lnTo>
                  <a:lnTo>
                    <a:pt x="388" y="1206"/>
                  </a:lnTo>
                  <a:lnTo>
                    <a:pt x="365" y="1154"/>
                  </a:lnTo>
                  <a:lnTo>
                    <a:pt x="365" y="1154"/>
                  </a:lnTo>
                  <a:lnTo>
                    <a:pt x="348" y="1115"/>
                  </a:lnTo>
                  <a:lnTo>
                    <a:pt x="329" y="1078"/>
                  </a:lnTo>
                  <a:lnTo>
                    <a:pt x="291" y="1004"/>
                  </a:lnTo>
                  <a:lnTo>
                    <a:pt x="272" y="966"/>
                  </a:lnTo>
                  <a:lnTo>
                    <a:pt x="254" y="929"/>
                  </a:lnTo>
                  <a:lnTo>
                    <a:pt x="237" y="890"/>
                  </a:lnTo>
                  <a:lnTo>
                    <a:pt x="222" y="851"/>
                  </a:lnTo>
                  <a:lnTo>
                    <a:pt x="222" y="851"/>
                  </a:lnTo>
                  <a:lnTo>
                    <a:pt x="215" y="853"/>
                  </a:lnTo>
                  <a:lnTo>
                    <a:pt x="208" y="857"/>
                  </a:lnTo>
                  <a:lnTo>
                    <a:pt x="201" y="859"/>
                  </a:lnTo>
                  <a:lnTo>
                    <a:pt x="197" y="860"/>
                  </a:lnTo>
                  <a:lnTo>
                    <a:pt x="192" y="860"/>
                  </a:lnTo>
                  <a:lnTo>
                    <a:pt x="192" y="860"/>
                  </a:lnTo>
                  <a:lnTo>
                    <a:pt x="200" y="881"/>
                  </a:lnTo>
                  <a:lnTo>
                    <a:pt x="207" y="900"/>
                  </a:lnTo>
                  <a:lnTo>
                    <a:pt x="216" y="919"/>
                  </a:lnTo>
                  <a:lnTo>
                    <a:pt x="226" y="939"/>
                  </a:lnTo>
                  <a:lnTo>
                    <a:pt x="245" y="975"/>
                  </a:lnTo>
                  <a:lnTo>
                    <a:pt x="264" y="1010"/>
                  </a:lnTo>
                  <a:lnTo>
                    <a:pt x="264" y="1010"/>
                  </a:lnTo>
                  <a:lnTo>
                    <a:pt x="272" y="1029"/>
                  </a:lnTo>
                  <a:lnTo>
                    <a:pt x="279" y="1048"/>
                  </a:lnTo>
                  <a:lnTo>
                    <a:pt x="287" y="1066"/>
                  </a:lnTo>
                  <a:lnTo>
                    <a:pt x="296" y="1084"/>
                  </a:lnTo>
                  <a:lnTo>
                    <a:pt x="296" y="1084"/>
                  </a:lnTo>
                  <a:lnTo>
                    <a:pt x="327" y="1146"/>
                  </a:lnTo>
                  <a:lnTo>
                    <a:pt x="357" y="1208"/>
                  </a:lnTo>
                  <a:lnTo>
                    <a:pt x="417" y="1334"/>
                  </a:lnTo>
                  <a:lnTo>
                    <a:pt x="448" y="1395"/>
                  </a:lnTo>
                  <a:lnTo>
                    <a:pt x="479" y="1455"/>
                  </a:lnTo>
                  <a:lnTo>
                    <a:pt x="496" y="1485"/>
                  </a:lnTo>
                  <a:lnTo>
                    <a:pt x="512" y="1514"/>
                  </a:lnTo>
                  <a:lnTo>
                    <a:pt x="531" y="1541"/>
                  </a:lnTo>
                  <a:lnTo>
                    <a:pt x="549" y="1569"/>
                  </a:lnTo>
                  <a:lnTo>
                    <a:pt x="549" y="1569"/>
                  </a:lnTo>
                  <a:lnTo>
                    <a:pt x="553" y="1581"/>
                  </a:lnTo>
                  <a:lnTo>
                    <a:pt x="559" y="1593"/>
                  </a:lnTo>
                  <a:lnTo>
                    <a:pt x="570" y="1614"/>
                  </a:lnTo>
                  <a:lnTo>
                    <a:pt x="581" y="1637"/>
                  </a:lnTo>
                  <a:lnTo>
                    <a:pt x="586" y="1649"/>
                  </a:lnTo>
                  <a:lnTo>
                    <a:pt x="591" y="1660"/>
                  </a:lnTo>
                  <a:lnTo>
                    <a:pt x="591" y="1660"/>
                  </a:lnTo>
                  <a:lnTo>
                    <a:pt x="591" y="1662"/>
                  </a:lnTo>
                  <a:lnTo>
                    <a:pt x="590" y="1665"/>
                  </a:lnTo>
                  <a:lnTo>
                    <a:pt x="587" y="1668"/>
                  </a:lnTo>
                  <a:lnTo>
                    <a:pt x="586" y="1669"/>
                  </a:lnTo>
                  <a:lnTo>
                    <a:pt x="586" y="1671"/>
                  </a:lnTo>
                  <a:lnTo>
                    <a:pt x="586" y="1673"/>
                  </a:lnTo>
                  <a:lnTo>
                    <a:pt x="589" y="1675"/>
                  </a:lnTo>
                  <a:lnTo>
                    <a:pt x="589" y="1675"/>
                  </a:lnTo>
                  <a:lnTo>
                    <a:pt x="596" y="1677"/>
                  </a:lnTo>
                  <a:lnTo>
                    <a:pt x="601" y="1678"/>
                  </a:lnTo>
                  <a:lnTo>
                    <a:pt x="607" y="1677"/>
                  </a:lnTo>
                  <a:lnTo>
                    <a:pt x="611" y="1675"/>
                  </a:lnTo>
                  <a:lnTo>
                    <a:pt x="614" y="1673"/>
                  </a:lnTo>
                  <a:lnTo>
                    <a:pt x="618" y="1670"/>
                  </a:lnTo>
                  <a:lnTo>
                    <a:pt x="625" y="1662"/>
                  </a:lnTo>
                  <a:lnTo>
                    <a:pt x="625" y="1662"/>
                  </a:lnTo>
                  <a:close/>
                  <a:moveTo>
                    <a:pt x="107" y="930"/>
                  </a:moveTo>
                  <a:lnTo>
                    <a:pt x="107" y="930"/>
                  </a:lnTo>
                  <a:lnTo>
                    <a:pt x="118" y="954"/>
                  </a:lnTo>
                  <a:lnTo>
                    <a:pt x="131" y="976"/>
                  </a:lnTo>
                  <a:lnTo>
                    <a:pt x="131" y="976"/>
                  </a:lnTo>
                  <a:lnTo>
                    <a:pt x="154" y="1022"/>
                  </a:lnTo>
                  <a:lnTo>
                    <a:pt x="166" y="1046"/>
                  </a:lnTo>
                  <a:lnTo>
                    <a:pt x="177" y="1067"/>
                  </a:lnTo>
                  <a:lnTo>
                    <a:pt x="177" y="1067"/>
                  </a:lnTo>
                  <a:lnTo>
                    <a:pt x="203" y="1114"/>
                  </a:lnTo>
                  <a:lnTo>
                    <a:pt x="227" y="1161"/>
                  </a:lnTo>
                  <a:lnTo>
                    <a:pt x="250" y="1210"/>
                  </a:lnTo>
                  <a:lnTo>
                    <a:pt x="273" y="1258"/>
                  </a:lnTo>
                  <a:lnTo>
                    <a:pt x="317" y="1354"/>
                  </a:lnTo>
                  <a:lnTo>
                    <a:pt x="339" y="1402"/>
                  </a:lnTo>
                  <a:lnTo>
                    <a:pt x="363" y="1448"/>
                  </a:lnTo>
                  <a:lnTo>
                    <a:pt x="363" y="1448"/>
                  </a:lnTo>
                  <a:lnTo>
                    <a:pt x="373" y="1472"/>
                  </a:lnTo>
                  <a:lnTo>
                    <a:pt x="384" y="1496"/>
                  </a:lnTo>
                  <a:lnTo>
                    <a:pt x="402" y="1545"/>
                  </a:lnTo>
                  <a:lnTo>
                    <a:pt x="412" y="1568"/>
                  </a:lnTo>
                  <a:lnTo>
                    <a:pt x="423" y="1592"/>
                  </a:lnTo>
                  <a:lnTo>
                    <a:pt x="434" y="1614"/>
                  </a:lnTo>
                  <a:lnTo>
                    <a:pt x="448" y="1636"/>
                  </a:lnTo>
                  <a:lnTo>
                    <a:pt x="448" y="1636"/>
                  </a:lnTo>
                  <a:lnTo>
                    <a:pt x="448" y="1641"/>
                  </a:lnTo>
                  <a:lnTo>
                    <a:pt x="448" y="1649"/>
                  </a:lnTo>
                  <a:lnTo>
                    <a:pt x="451" y="1657"/>
                  </a:lnTo>
                  <a:lnTo>
                    <a:pt x="455" y="1667"/>
                  </a:lnTo>
                  <a:lnTo>
                    <a:pt x="460" y="1674"/>
                  </a:lnTo>
                  <a:lnTo>
                    <a:pt x="463" y="1676"/>
                  </a:lnTo>
                  <a:lnTo>
                    <a:pt x="468" y="1680"/>
                  </a:lnTo>
                  <a:lnTo>
                    <a:pt x="471" y="1681"/>
                  </a:lnTo>
                  <a:lnTo>
                    <a:pt x="475" y="1682"/>
                  </a:lnTo>
                  <a:lnTo>
                    <a:pt x="480" y="1682"/>
                  </a:lnTo>
                  <a:lnTo>
                    <a:pt x="485" y="1680"/>
                  </a:lnTo>
                  <a:lnTo>
                    <a:pt x="485" y="1680"/>
                  </a:lnTo>
                  <a:lnTo>
                    <a:pt x="486" y="1671"/>
                  </a:lnTo>
                  <a:lnTo>
                    <a:pt x="486" y="1664"/>
                  </a:lnTo>
                  <a:lnTo>
                    <a:pt x="486" y="1657"/>
                  </a:lnTo>
                  <a:lnTo>
                    <a:pt x="484" y="1651"/>
                  </a:lnTo>
                  <a:lnTo>
                    <a:pt x="480" y="1637"/>
                  </a:lnTo>
                  <a:lnTo>
                    <a:pt x="475" y="1621"/>
                  </a:lnTo>
                  <a:lnTo>
                    <a:pt x="475" y="1621"/>
                  </a:lnTo>
                  <a:lnTo>
                    <a:pt x="464" y="1604"/>
                  </a:lnTo>
                  <a:lnTo>
                    <a:pt x="454" y="1586"/>
                  </a:lnTo>
                  <a:lnTo>
                    <a:pt x="445" y="1568"/>
                  </a:lnTo>
                  <a:lnTo>
                    <a:pt x="435" y="1550"/>
                  </a:lnTo>
                  <a:lnTo>
                    <a:pt x="419" y="1514"/>
                  </a:lnTo>
                  <a:lnTo>
                    <a:pt x="401" y="1478"/>
                  </a:lnTo>
                  <a:lnTo>
                    <a:pt x="401" y="1478"/>
                  </a:lnTo>
                  <a:lnTo>
                    <a:pt x="385" y="1445"/>
                  </a:lnTo>
                  <a:lnTo>
                    <a:pt x="377" y="1429"/>
                  </a:lnTo>
                  <a:lnTo>
                    <a:pt x="369" y="1412"/>
                  </a:lnTo>
                  <a:lnTo>
                    <a:pt x="369" y="1412"/>
                  </a:lnTo>
                  <a:lnTo>
                    <a:pt x="362" y="1395"/>
                  </a:lnTo>
                  <a:lnTo>
                    <a:pt x="352" y="1379"/>
                  </a:lnTo>
                  <a:lnTo>
                    <a:pt x="342" y="1362"/>
                  </a:lnTo>
                  <a:lnTo>
                    <a:pt x="333" y="1346"/>
                  </a:lnTo>
                  <a:lnTo>
                    <a:pt x="333" y="1346"/>
                  </a:lnTo>
                  <a:lnTo>
                    <a:pt x="324" y="1327"/>
                  </a:lnTo>
                  <a:lnTo>
                    <a:pt x="318" y="1309"/>
                  </a:lnTo>
                  <a:lnTo>
                    <a:pt x="303" y="1272"/>
                  </a:lnTo>
                  <a:lnTo>
                    <a:pt x="303" y="1272"/>
                  </a:lnTo>
                  <a:lnTo>
                    <a:pt x="288" y="1235"/>
                  </a:lnTo>
                  <a:lnTo>
                    <a:pt x="272" y="1200"/>
                  </a:lnTo>
                  <a:lnTo>
                    <a:pt x="239" y="1129"/>
                  </a:lnTo>
                  <a:lnTo>
                    <a:pt x="239" y="1129"/>
                  </a:lnTo>
                  <a:lnTo>
                    <a:pt x="231" y="1111"/>
                  </a:lnTo>
                  <a:lnTo>
                    <a:pt x="221" y="1095"/>
                  </a:lnTo>
                  <a:lnTo>
                    <a:pt x="202" y="1062"/>
                  </a:lnTo>
                  <a:lnTo>
                    <a:pt x="183" y="1029"/>
                  </a:lnTo>
                  <a:lnTo>
                    <a:pt x="174" y="1013"/>
                  </a:lnTo>
                  <a:lnTo>
                    <a:pt x="166" y="996"/>
                  </a:lnTo>
                  <a:lnTo>
                    <a:pt x="166" y="996"/>
                  </a:lnTo>
                  <a:lnTo>
                    <a:pt x="158" y="978"/>
                  </a:lnTo>
                  <a:lnTo>
                    <a:pt x="151" y="958"/>
                  </a:lnTo>
                  <a:lnTo>
                    <a:pt x="142" y="936"/>
                  </a:lnTo>
                  <a:lnTo>
                    <a:pt x="133" y="915"/>
                  </a:lnTo>
                  <a:lnTo>
                    <a:pt x="128" y="905"/>
                  </a:lnTo>
                  <a:lnTo>
                    <a:pt x="123" y="896"/>
                  </a:lnTo>
                  <a:lnTo>
                    <a:pt x="117" y="887"/>
                  </a:lnTo>
                  <a:lnTo>
                    <a:pt x="111" y="881"/>
                  </a:lnTo>
                  <a:lnTo>
                    <a:pt x="105" y="875"/>
                  </a:lnTo>
                  <a:lnTo>
                    <a:pt x="97" y="871"/>
                  </a:lnTo>
                  <a:lnTo>
                    <a:pt x="90" y="869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7" y="884"/>
                  </a:lnTo>
                  <a:lnTo>
                    <a:pt x="93" y="899"/>
                  </a:lnTo>
                  <a:lnTo>
                    <a:pt x="107" y="930"/>
                  </a:lnTo>
                  <a:lnTo>
                    <a:pt x="107" y="930"/>
                  </a:lnTo>
                  <a:close/>
                  <a:moveTo>
                    <a:pt x="168" y="873"/>
                  </a:moveTo>
                  <a:lnTo>
                    <a:pt x="168" y="873"/>
                  </a:lnTo>
                  <a:lnTo>
                    <a:pt x="161" y="873"/>
                  </a:lnTo>
                  <a:lnTo>
                    <a:pt x="155" y="872"/>
                  </a:lnTo>
                  <a:lnTo>
                    <a:pt x="147" y="871"/>
                  </a:lnTo>
                  <a:lnTo>
                    <a:pt x="143" y="872"/>
                  </a:lnTo>
                  <a:lnTo>
                    <a:pt x="139" y="873"/>
                  </a:lnTo>
                  <a:lnTo>
                    <a:pt x="139" y="873"/>
                  </a:lnTo>
                  <a:lnTo>
                    <a:pt x="146" y="900"/>
                  </a:lnTo>
                  <a:lnTo>
                    <a:pt x="156" y="926"/>
                  </a:lnTo>
                  <a:lnTo>
                    <a:pt x="168" y="951"/>
                  </a:lnTo>
                  <a:lnTo>
                    <a:pt x="180" y="977"/>
                  </a:lnTo>
                  <a:lnTo>
                    <a:pt x="205" y="1026"/>
                  </a:lnTo>
                  <a:lnTo>
                    <a:pt x="232" y="1075"/>
                  </a:lnTo>
                  <a:lnTo>
                    <a:pt x="232" y="1075"/>
                  </a:lnTo>
                  <a:lnTo>
                    <a:pt x="246" y="1101"/>
                  </a:lnTo>
                  <a:lnTo>
                    <a:pt x="260" y="1129"/>
                  </a:lnTo>
                  <a:lnTo>
                    <a:pt x="286" y="1184"/>
                  </a:lnTo>
                  <a:lnTo>
                    <a:pt x="310" y="1238"/>
                  </a:lnTo>
                  <a:lnTo>
                    <a:pt x="334" y="1293"/>
                  </a:lnTo>
                  <a:lnTo>
                    <a:pt x="358" y="1349"/>
                  </a:lnTo>
                  <a:lnTo>
                    <a:pt x="384" y="1402"/>
                  </a:lnTo>
                  <a:lnTo>
                    <a:pt x="398" y="1430"/>
                  </a:lnTo>
                  <a:lnTo>
                    <a:pt x="412" y="1457"/>
                  </a:lnTo>
                  <a:lnTo>
                    <a:pt x="427" y="1484"/>
                  </a:lnTo>
                  <a:lnTo>
                    <a:pt x="443" y="1510"/>
                  </a:lnTo>
                  <a:lnTo>
                    <a:pt x="443" y="1510"/>
                  </a:lnTo>
                  <a:lnTo>
                    <a:pt x="454" y="1536"/>
                  </a:lnTo>
                  <a:lnTo>
                    <a:pt x="464" y="1561"/>
                  </a:lnTo>
                  <a:lnTo>
                    <a:pt x="478" y="1584"/>
                  </a:lnTo>
                  <a:lnTo>
                    <a:pt x="492" y="1609"/>
                  </a:lnTo>
                  <a:lnTo>
                    <a:pt x="492" y="1609"/>
                  </a:lnTo>
                  <a:lnTo>
                    <a:pt x="499" y="1607"/>
                  </a:lnTo>
                  <a:lnTo>
                    <a:pt x="506" y="1607"/>
                  </a:lnTo>
                  <a:lnTo>
                    <a:pt x="519" y="1608"/>
                  </a:lnTo>
                  <a:lnTo>
                    <a:pt x="524" y="1609"/>
                  </a:lnTo>
                  <a:lnTo>
                    <a:pt x="531" y="1610"/>
                  </a:lnTo>
                  <a:lnTo>
                    <a:pt x="536" y="1609"/>
                  </a:lnTo>
                  <a:lnTo>
                    <a:pt x="541" y="1606"/>
                  </a:lnTo>
                  <a:lnTo>
                    <a:pt x="541" y="1606"/>
                  </a:lnTo>
                  <a:lnTo>
                    <a:pt x="517" y="1562"/>
                  </a:lnTo>
                  <a:lnTo>
                    <a:pt x="492" y="1518"/>
                  </a:lnTo>
                  <a:lnTo>
                    <a:pt x="444" y="1427"/>
                  </a:lnTo>
                  <a:lnTo>
                    <a:pt x="398" y="1335"/>
                  </a:lnTo>
                  <a:lnTo>
                    <a:pt x="352" y="1243"/>
                  </a:lnTo>
                  <a:lnTo>
                    <a:pt x="262" y="1056"/>
                  </a:lnTo>
                  <a:lnTo>
                    <a:pt x="215" y="964"/>
                  </a:lnTo>
                  <a:lnTo>
                    <a:pt x="168" y="873"/>
                  </a:lnTo>
                  <a:lnTo>
                    <a:pt x="168" y="873"/>
                  </a:lnTo>
                  <a:close/>
                  <a:moveTo>
                    <a:pt x="714" y="917"/>
                  </a:moveTo>
                  <a:lnTo>
                    <a:pt x="714" y="917"/>
                  </a:lnTo>
                  <a:lnTo>
                    <a:pt x="700" y="924"/>
                  </a:lnTo>
                  <a:lnTo>
                    <a:pt x="687" y="930"/>
                  </a:lnTo>
                  <a:lnTo>
                    <a:pt x="682" y="934"/>
                  </a:lnTo>
                  <a:lnTo>
                    <a:pt x="677" y="939"/>
                  </a:lnTo>
                  <a:lnTo>
                    <a:pt x="673" y="944"/>
                  </a:lnTo>
                  <a:lnTo>
                    <a:pt x="670" y="948"/>
                  </a:lnTo>
                  <a:lnTo>
                    <a:pt x="667" y="955"/>
                  </a:lnTo>
                  <a:lnTo>
                    <a:pt x="665" y="960"/>
                  </a:lnTo>
                  <a:lnTo>
                    <a:pt x="663" y="966"/>
                  </a:lnTo>
                  <a:lnTo>
                    <a:pt x="662" y="973"/>
                  </a:lnTo>
                  <a:lnTo>
                    <a:pt x="662" y="980"/>
                  </a:lnTo>
                  <a:lnTo>
                    <a:pt x="663" y="988"/>
                  </a:lnTo>
                  <a:lnTo>
                    <a:pt x="665" y="995"/>
                  </a:lnTo>
                  <a:lnTo>
                    <a:pt x="667" y="1004"/>
                  </a:lnTo>
                  <a:lnTo>
                    <a:pt x="667" y="1004"/>
                  </a:lnTo>
                  <a:lnTo>
                    <a:pt x="673" y="1017"/>
                  </a:lnTo>
                  <a:lnTo>
                    <a:pt x="680" y="1031"/>
                  </a:lnTo>
                  <a:lnTo>
                    <a:pt x="687" y="1045"/>
                  </a:lnTo>
                  <a:lnTo>
                    <a:pt x="695" y="1060"/>
                  </a:lnTo>
                  <a:lnTo>
                    <a:pt x="695" y="1060"/>
                  </a:lnTo>
                  <a:lnTo>
                    <a:pt x="705" y="1092"/>
                  </a:lnTo>
                  <a:lnTo>
                    <a:pt x="715" y="1123"/>
                  </a:lnTo>
                  <a:lnTo>
                    <a:pt x="726" y="1153"/>
                  </a:lnTo>
                  <a:lnTo>
                    <a:pt x="738" y="1183"/>
                  </a:lnTo>
                  <a:lnTo>
                    <a:pt x="738" y="1183"/>
                  </a:lnTo>
                  <a:lnTo>
                    <a:pt x="765" y="1240"/>
                  </a:lnTo>
                  <a:lnTo>
                    <a:pt x="794" y="1297"/>
                  </a:lnTo>
                  <a:lnTo>
                    <a:pt x="823" y="1354"/>
                  </a:lnTo>
                  <a:lnTo>
                    <a:pt x="854" y="1407"/>
                  </a:lnTo>
                  <a:lnTo>
                    <a:pt x="854" y="1407"/>
                  </a:lnTo>
                  <a:lnTo>
                    <a:pt x="858" y="1411"/>
                  </a:lnTo>
                  <a:lnTo>
                    <a:pt x="864" y="1414"/>
                  </a:lnTo>
                  <a:lnTo>
                    <a:pt x="875" y="1418"/>
                  </a:lnTo>
                  <a:lnTo>
                    <a:pt x="890" y="1423"/>
                  </a:lnTo>
                  <a:lnTo>
                    <a:pt x="905" y="1425"/>
                  </a:lnTo>
                  <a:lnTo>
                    <a:pt x="922" y="1427"/>
                  </a:lnTo>
                  <a:lnTo>
                    <a:pt x="938" y="1427"/>
                  </a:lnTo>
                  <a:lnTo>
                    <a:pt x="954" y="1426"/>
                  </a:lnTo>
                  <a:lnTo>
                    <a:pt x="970" y="1424"/>
                  </a:lnTo>
                  <a:lnTo>
                    <a:pt x="970" y="1424"/>
                  </a:lnTo>
                  <a:lnTo>
                    <a:pt x="970" y="1420"/>
                  </a:lnTo>
                  <a:lnTo>
                    <a:pt x="968" y="1418"/>
                  </a:lnTo>
                  <a:lnTo>
                    <a:pt x="966" y="1416"/>
                  </a:lnTo>
                  <a:lnTo>
                    <a:pt x="968" y="1412"/>
                  </a:lnTo>
                  <a:lnTo>
                    <a:pt x="968" y="1412"/>
                  </a:lnTo>
                  <a:lnTo>
                    <a:pt x="961" y="1414"/>
                  </a:lnTo>
                  <a:lnTo>
                    <a:pt x="954" y="1417"/>
                  </a:lnTo>
                  <a:lnTo>
                    <a:pt x="950" y="1418"/>
                  </a:lnTo>
                  <a:lnTo>
                    <a:pt x="947" y="1419"/>
                  </a:lnTo>
                  <a:lnTo>
                    <a:pt x="944" y="1418"/>
                  </a:lnTo>
                  <a:lnTo>
                    <a:pt x="940" y="1416"/>
                  </a:lnTo>
                  <a:lnTo>
                    <a:pt x="940" y="1416"/>
                  </a:lnTo>
                  <a:lnTo>
                    <a:pt x="942" y="1412"/>
                  </a:lnTo>
                  <a:lnTo>
                    <a:pt x="944" y="1408"/>
                  </a:lnTo>
                  <a:lnTo>
                    <a:pt x="950" y="1400"/>
                  </a:lnTo>
                  <a:lnTo>
                    <a:pt x="956" y="1393"/>
                  </a:lnTo>
                  <a:lnTo>
                    <a:pt x="958" y="1387"/>
                  </a:lnTo>
                  <a:lnTo>
                    <a:pt x="960" y="1382"/>
                  </a:lnTo>
                  <a:lnTo>
                    <a:pt x="960" y="1382"/>
                  </a:lnTo>
                  <a:lnTo>
                    <a:pt x="957" y="1381"/>
                  </a:lnTo>
                  <a:lnTo>
                    <a:pt x="955" y="1380"/>
                  </a:lnTo>
                  <a:lnTo>
                    <a:pt x="949" y="1381"/>
                  </a:lnTo>
                  <a:lnTo>
                    <a:pt x="944" y="1383"/>
                  </a:lnTo>
                  <a:lnTo>
                    <a:pt x="940" y="1386"/>
                  </a:lnTo>
                  <a:lnTo>
                    <a:pt x="935" y="1388"/>
                  </a:lnTo>
                  <a:lnTo>
                    <a:pt x="931" y="1390"/>
                  </a:lnTo>
                  <a:lnTo>
                    <a:pt x="929" y="1390"/>
                  </a:lnTo>
                  <a:lnTo>
                    <a:pt x="927" y="1390"/>
                  </a:lnTo>
                  <a:lnTo>
                    <a:pt x="925" y="1389"/>
                  </a:lnTo>
                  <a:lnTo>
                    <a:pt x="923" y="1387"/>
                  </a:lnTo>
                  <a:lnTo>
                    <a:pt x="923" y="1387"/>
                  </a:lnTo>
                  <a:lnTo>
                    <a:pt x="924" y="1384"/>
                  </a:lnTo>
                  <a:lnTo>
                    <a:pt x="925" y="1381"/>
                  </a:lnTo>
                  <a:lnTo>
                    <a:pt x="928" y="1374"/>
                  </a:lnTo>
                  <a:lnTo>
                    <a:pt x="932" y="1370"/>
                  </a:lnTo>
                  <a:lnTo>
                    <a:pt x="938" y="1366"/>
                  </a:lnTo>
                  <a:lnTo>
                    <a:pt x="942" y="1362"/>
                  </a:lnTo>
                  <a:lnTo>
                    <a:pt x="945" y="1356"/>
                  </a:lnTo>
                  <a:lnTo>
                    <a:pt x="946" y="1354"/>
                  </a:lnTo>
                  <a:lnTo>
                    <a:pt x="945" y="1351"/>
                  </a:lnTo>
                  <a:lnTo>
                    <a:pt x="944" y="1349"/>
                  </a:lnTo>
                  <a:lnTo>
                    <a:pt x="943" y="1346"/>
                  </a:lnTo>
                  <a:lnTo>
                    <a:pt x="943" y="1346"/>
                  </a:lnTo>
                  <a:lnTo>
                    <a:pt x="935" y="1352"/>
                  </a:lnTo>
                  <a:lnTo>
                    <a:pt x="928" y="1358"/>
                  </a:lnTo>
                  <a:lnTo>
                    <a:pt x="924" y="1360"/>
                  </a:lnTo>
                  <a:lnTo>
                    <a:pt x="919" y="1363"/>
                  </a:lnTo>
                  <a:lnTo>
                    <a:pt x="915" y="1363"/>
                  </a:lnTo>
                  <a:lnTo>
                    <a:pt x="911" y="1363"/>
                  </a:lnTo>
                  <a:lnTo>
                    <a:pt x="911" y="1363"/>
                  </a:lnTo>
                  <a:lnTo>
                    <a:pt x="911" y="1355"/>
                  </a:lnTo>
                  <a:lnTo>
                    <a:pt x="913" y="1349"/>
                  </a:lnTo>
                  <a:lnTo>
                    <a:pt x="916" y="1343"/>
                  </a:lnTo>
                  <a:lnTo>
                    <a:pt x="920" y="1339"/>
                  </a:lnTo>
                  <a:lnTo>
                    <a:pt x="929" y="1331"/>
                  </a:lnTo>
                  <a:lnTo>
                    <a:pt x="932" y="1326"/>
                  </a:lnTo>
                  <a:lnTo>
                    <a:pt x="935" y="1321"/>
                  </a:lnTo>
                  <a:lnTo>
                    <a:pt x="935" y="1321"/>
                  </a:lnTo>
                  <a:lnTo>
                    <a:pt x="931" y="1313"/>
                  </a:lnTo>
                  <a:lnTo>
                    <a:pt x="928" y="1306"/>
                  </a:lnTo>
                  <a:lnTo>
                    <a:pt x="925" y="1298"/>
                  </a:lnTo>
                  <a:lnTo>
                    <a:pt x="920" y="1291"/>
                  </a:lnTo>
                  <a:lnTo>
                    <a:pt x="920" y="1291"/>
                  </a:lnTo>
                  <a:lnTo>
                    <a:pt x="913" y="1294"/>
                  </a:lnTo>
                  <a:lnTo>
                    <a:pt x="904" y="1298"/>
                  </a:lnTo>
                  <a:lnTo>
                    <a:pt x="888" y="1308"/>
                  </a:lnTo>
                  <a:lnTo>
                    <a:pt x="880" y="1312"/>
                  </a:lnTo>
                  <a:lnTo>
                    <a:pt x="871" y="1314"/>
                  </a:lnTo>
                  <a:lnTo>
                    <a:pt x="864" y="1316"/>
                  </a:lnTo>
                  <a:lnTo>
                    <a:pt x="860" y="1314"/>
                  </a:lnTo>
                  <a:lnTo>
                    <a:pt x="856" y="1313"/>
                  </a:lnTo>
                  <a:lnTo>
                    <a:pt x="856" y="1313"/>
                  </a:lnTo>
                  <a:lnTo>
                    <a:pt x="862" y="1307"/>
                  </a:lnTo>
                  <a:lnTo>
                    <a:pt x="868" y="1302"/>
                  </a:lnTo>
                  <a:lnTo>
                    <a:pt x="881" y="1291"/>
                  </a:lnTo>
                  <a:lnTo>
                    <a:pt x="895" y="1281"/>
                  </a:lnTo>
                  <a:lnTo>
                    <a:pt x="911" y="1274"/>
                  </a:lnTo>
                  <a:lnTo>
                    <a:pt x="911" y="1274"/>
                  </a:lnTo>
                  <a:lnTo>
                    <a:pt x="910" y="1269"/>
                  </a:lnTo>
                  <a:lnTo>
                    <a:pt x="908" y="1266"/>
                  </a:lnTo>
                  <a:lnTo>
                    <a:pt x="904" y="1263"/>
                  </a:lnTo>
                  <a:lnTo>
                    <a:pt x="903" y="1259"/>
                  </a:lnTo>
                  <a:lnTo>
                    <a:pt x="903" y="1259"/>
                  </a:lnTo>
                  <a:lnTo>
                    <a:pt x="899" y="1260"/>
                  </a:lnTo>
                  <a:lnTo>
                    <a:pt x="896" y="1261"/>
                  </a:lnTo>
                  <a:lnTo>
                    <a:pt x="888" y="1264"/>
                  </a:lnTo>
                  <a:lnTo>
                    <a:pt x="885" y="1266"/>
                  </a:lnTo>
                  <a:lnTo>
                    <a:pt x="881" y="1266"/>
                  </a:lnTo>
                  <a:lnTo>
                    <a:pt x="878" y="1266"/>
                  </a:lnTo>
                  <a:lnTo>
                    <a:pt x="873" y="1264"/>
                  </a:lnTo>
                  <a:lnTo>
                    <a:pt x="873" y="1264"/>
                  </a:lnTo>
                  <a:lnTo>
                    <a:pt x="873" y="1260"/>
                  </a:lnTo>
                  <a:lnTo>
                    <a:pt x="874" y="1257"/>
                  </a:lnTo>
                  <a:lnTo>
                    <a:pt x="877" y="1252"/>
                  </a:lnTo>
                  <a:lnTo>
                    <a:pt x="879" y="1249"/>
                  </a:lnTo>
                  <a:lnTo>
                    <a:pt x="886" y="1243"/>
                  </a:lnTo>
                  <a:lnTo>
                    <a:pt x="894" y="1237"/>
                  </a:lnTo>
                  <a:lnTo>
                    <a:pt x="894" y="1237"/>
                  </a:lnTo>
                  <a:lnTo>
                    <a:pt x="892" y="1236"/>
                  </a:lnTo>
                  <a:lnTo>
                    <a:pt x="890" y="1234"/>
                  </a:lnTo>
                  <a:lnTo>
                    <a:pt x="889" y="1232"/>
                  </a:lnTo>
                  <a:lnTo>
                    <a:pt x="888" y="1230"/>
                  </a:lnTo>
                  <a:lnTo>
                    <a:pt x="888" y="1230"/>
                  </a:lnTo>
                  <a:lnTo>
                    <a:pt x="887" y="1230"/>
                  </a:lnTo>
                  <a:lnTo>
                    <a:pt x="884" y="1231"/>
                  </a:lnTo>
                  <a:lnTo>
                    <a:pt x="874" y="1234"/>
                  </a:lnTo>
                  <a:lnTo>
                    <a:pt x="869" y="1235"/>
                  </a:lnTo>
                  <a:lnTo>
                    <a:pt x="864" y="1235"/>
                  </a:lnTo>
                  <a:lnTo>
                    <a:pt x="863" y="1234"/>
                  </a:lnTo>
                  <a:lnTo>
                    <a:pt x="860" y="1232"/>
                  </a:lnTo>
                  <a:lnTo>
                    <a:pt x="859" y="1230"/>
                  </a:lnTo>
                  <a:lnTo>
                    <a:pt x="859" y="1228"/>
                  </a:lnTo>
                  <a:lnTo>
                    <a:pt x="859" y="1228"/>
                  </a:lnTo>
                  <a:lnTo>
                    <a:pt x="859" y="1223"/>
                  </a:lnTo>
                  <a:lnTo>
                    <a:pt x="862" y="1220"/>
                  </a:lnTo>
                  <a:lnTo>
                    <a:pt x="865" y="1218"/>
                  </a:lnTo>
                  <a:lnTo>
                    <a:pt x="868" y="1217"/>
                  </a:lnTo>
                  <a:lnTo>
                    <a:pt x="871" y="1215"/>
                  </a:lnTo>
                  <a:lnTo>
                    <a:pt x="873" y="1213"/>
                  </a:lnTo>
                  <a:lnTo>
                    <a:pt x="875" y="1210"/>
                  </a:lnTo>
                  <a:lnTo>
                    <a:pt x="877" y="1205"/>
                  </a:lnTo>
                  <a:lnTo>
                    <a:pt x="877" y="1205"/>
                  </a:lnTo>
                  <a:lnTo>
                    <a:pt x="872" y="1206"/>
                  </a:lnTo>
                  <a:lnTo>
                    <a:pt x="868" y="1208"/>
                  </a:lnTo>
                  <a:lnTo>
                    <a:pt x="859" y="1213"/>
                  </a:lnTo>
                  <a:lnTo>
                    <a:pt x="855" y="1214"/>
                  </a:lnTo>
                  <a:lnTo>
                    <a:pt x="851" y="1215"/>
                  </a:lnTo>
                  <a:lnTo>
                    <a:pt x="847" y="1215"/>
                  </a:lnTo>
                  <a:lnTo>
                    <a:pt x="841" y="1213"/>
                  </a:lnTo>
                  <a:lnTo>
                    <a:pt x="841" y="1213"/>
                  </a:lnTo>
                  <a:lnTo>
                    <a:pt x="842" y="1206"/>
                  </a:lnTo>
                  <a:lnTo>
                    <a:pt x="845" y="1202"/>
                  </a:lnTo>
                  <a:lnTo>
                    <a:pt x="849" y="1197"/>
                  </a:lnTo>
                  <a:lnTo>
                    <a:pt x="852" y="1193"/>
                  </a:lnTo>
                  <a:lnTo>
                    <a:pt x="859" y="1186"/>
                  </a:lnTo>
                  <a:lnTo>
                    <a:pt x="860" y="1182"/>
                  </a:lnTo>
                  <a:lnTo>
                    <a:pt x="862" y="1178"/>
                  </a:lnTo>
                  <a:lnTo>
                    <a:pt x="862" y="1178"/>
                  </a:lnTo>
                  <a:lnTo>
                    <a:pt x="860" y="1177"/>
                  </a:lnTo>
                  <a:lnTo>
                    <a:pt x="858" y="1178"/>
                  </a:lnTo>
                  <a:lnTo>
                    <a:pt x="854" y="1181"/>
                  </a:lnTo>
                  <a:lnTo>
                    <a:pt x="844" y="1187"/>
                  </a:lnTo>
                  <a:lnTo>
                    <a:pt x="839" y="1190"/>
                  </a:lnTo>
                  <a:lnTo>
                    <a:pt x="834" y="1192"/>
                  </a:lnTo>
                  <a:lnTo>
                    <a:pt x="832" y="1192"/>
                  </a:lnTo>
                  <a:lnTo>
                    <a:pt x="829" y="1191"/>
                  </a:lnTo>
                  <a:lnTo>
                    <a:pt x="826" y="1190"/>
                  </a:lnTo>
                  <a:lnTo>
                    <a:pt x="824" y="1188"/>
                  </a:lnTo>
                  <a:lnTo>
                    <a:pt x="824" y="1188"/>
                  </a:lnTo>
                  <a:lnTo>
                    <a:pt x="830" y="1180"/>
                  </a:lnTo>
                  <a:lnTo>
                    <a:pt x="836" y="1171"/>
                  </a:lnTo>
                  <a:lnTo>
                    <a:pt x="849" y="1156"/>
                  </a:lnTo>
                  <a:lnTo>
                    <a:pt x="849" y="1156"/>
                  </a:lnTo>
                  <a:lnTo>
                    <a:pt x="844" y="1148"/>
                  </a:lnTo>
                  <a:lnTo>
                    <a:pt x="841" y="1139"/>
                  </a:lnTo>
                  <a:lnTo>
                    <a:pt x="841" y="1139"/>
                  </a:lnTo>
                  <a:lnTo>
                    <a:pt x="834" y="1140"/>
                  </a:lnTo>
                  <a:lnTo>
                    <a:pt x="826" y="1142"/>
                  </a:lnTo>
                  <a:lnTo>
                    <a:pt x="820" y="1145"/>
                  </a:lnTo>
                  <a:lnTo>
                    <a:pt x="814" y="1150"/>
                  </a:lnTo>
                  <a:lnTo>
                    <a:pt x="804" y="1158"/>
                  </a:lnTo>
                  <a:lnTo>
                    <a:pt x="793" y="1166"/>
                  </a:lnTo>
                  <a:lnTo>
                    <a:pt x="793" y="1166"/>
                  </a:lnTo>
                  <a:lnTo>
                    <a:pt x="792" y="1163"/>
                  </a:lnTo>
                  <a:lnTo>
                    <a:pt x="790" y="1162"/>
                  </a:lnTo>
                  <a:lnTo>
                    <a:pt x="789" y="1160"/>
                  </a:lnTo>
                  <a:lnTo>
                    <a:pt x="788" y="1158"/>
                  </a:lnTo>
                  <a:lnTo>
                    <a:pt x="788" y="1158"/>
                  </a:lnTo>
                  <a:lnTo>
                    <a:pt x="791" y="1151"/>
                  </a:lnTo>
                  <a:lnTo>
                    <a:pt x="795" y="1144"/>
                  </a:lnTo>
                  <a:lnTo>
                    <a:pt x="801" y="1139"/>
                  </a:lnTo>
                  <a:lnTo>
                    <a:pt x="807" y="1133"/>
                  </a:lnTo>
                  <a:lnTo>
                    <a:pt x="820" y="1126"/>
                  </a:lnTo>
                  <a:lnTo>
                    <a:pt x="825" y="1122"/>
                  </a:lnTo>
                  <a:lnTo>
                    <a:pt x="829" y="1116"/>
                  </a:lnTo>
                  <a:lnTo>
                    <a:pt x="829" y="1116"/>
                  </a:lnTo>
                  <a:lnTo>
                    <a:pt x="827" y="1115"/>
                  </a:lnTo>
                  <a:lnTo>
                    <a:pt x="827" y="1112"/>
                  </a:lnTo>
                  <a:lnTo>
                    <a:pt x="827" y="1112"/>
                  </a:lnTo>
                  <a:lnTo>
                    <a:pt x="824" y="1111"/>
                  </a:lnTo>
                  <a:lnTo>
                    <a:pt x="822" y="1110"/>
                  </a:lnTo>
                  <a:lnTo>
                    <a:pt x="816" y="1112"/>
                  </a:lnTo>
                  <a:lnTo>
                    <a:pt x="809" y="1115"/>
                  </a:lnTo>
                  <a:lnTo>
                    <a:pt x="803" y="1116"/>
                  </a:lnTo>
                  <a:lnTo>
                    <a:pt x="803" y="1116"/>
                  </a:lnTo>
                  <a:lnTo>
                    <a:pt x="801" y="1114"/>
                  </a:lnTo>
                  <a:lnTo>
                    <a:pt x="798" y="1112"/>
                  </a:lnTo>
                  <a:lnTo>
                    <a:pt x="797" y="1109"/>
                  </a:lnTo>
                  <a:lnTo>
                    <a:pt x="797" y="1105"/>
                  </a:lnTo>
                  <a:lnTo>
                    <a:pt x="797" y="1105"/>
                  </a:lnTo>
                  <a:lnTo>
                    <a:pt x="799" y="1102"/>
                  </a:lnTo>
                  <a:lnTo>
                    <a:pt x="802" y="1100"/>
                  </a:lnTo>
                  <a:lnTo>
                    <a:pt x="807" y="1097"/>
                  </a:lnTo>
                  <a:lnTo>
                    <a:pt x="811" y="1094"/>
                  </a:lnTo>
                  <a:lnTo>
                    <a:pt x="813" y="1092"/>
                  </a:lnTo>
                  <a:lnTo>
                    <a:pt x="814" y="1090"/>
                  </a:lnTo>
                  <a:lnTo>
                    <a:pt x="814" y="1090"/>
                  </a:lnTo>
                  <a:lnTo>
                    <a:pt x="813" y="1087"/>
                  </a:lnTo>
                  <a:lnTo>
                    <a:pt x="811" y="1086"/>
                  </a:lnTo>
                  <a:lnTo>
                    <a:pt x="807" y="1086"/>
                  </a:lnTo>
                  <a:lnTo>
                    <a:pt x="803" y="1089"/>
                  </a:lnTo>
                  <a:lnTo>
                    <a:pt x="797" y="1091"/>
                  </a:lnTo>
                  <a:lnTo>
                    <a:pt x="792" y="1094"/>
                  </a:lnTo>
                  <a:lnTo>
                    <a:pt x="787" y="1095"/>
                  </a:lnTo>
                  <a:lnTo>
                    <a:pt x="781" y="1095"/>
                  </a:lnTo>
                  <a:lnTo>
                    <a:pt x="778" y="1094"/>
                  </a:lnTo>
                  <a:lnTo>
                    <a:pt x="775" y="1092"/>
                  </a:lnTo>
                  <a:lnTo>
                    <a:pt x="775" y="1092"/>
                  </a:lnTo>
                  <a:lnTo>
                    <a:pt x="780" y="1084"/>
                  </a:lnTo>
                  <a:lnTo>
                    <a:pt x="786" y="1078"/>
                  </a:lnTo>
                  <a:lnTo>
                    <a:pt x="789" y="1075"/>
                  </a:lnTo>
                  <a:lnTo>
                    <a:pt x="793" y="1072"/>
                  </a:lnTo>
                  <a:lnTo>
                    <a:pt x="797" y="1070"/>
                  </a:lnTo>
                  <a:lnTo>
                    <a:pt x="803" y="1070"/>
                  </a:lnTo>
                  <a:lnTo>
                    <a:pt x="803" y="1070"/>
                  </a:lnTo>
                  <a:lnTo>
                    <a:pt x="802" y="1066"/>
                  </a:lnTo>
                  <a:lnTo>
                    <a:pt x="799" y="1062"/>
                  </a:lnTo>
                  <a:lnTo>
                    <a:pt x="796" y="1059"/>
                  </a:lnTo>
                  <a:lnTo>
                    <a:pt x="793" y="1057"/>
                  </a:lnTo>
                  <a:lnTo>
                    <a:pt x="793" y="1057"/>
                  </a:lnTo>
                  <a:lnTo>
                    <a:pt x="788" y="1063"/>
                  </a:lnTo>
                  <a:lnTo>
                    <a:pt x="783" y="1066"/>
                  </a:lnTo>
                  <a:lnTo>
                    <a:pt x="777" y="1069"/>
                  </a:lnTo>
                  <a:lnTo>
                    <a:pt x="768" y="1070"/>
                  </a:lnTo>
                  <a:lnTo>
                    <a:pt x="768" y="1070"/>
                  </a:lnTo>
                  <a:lnTo>
                    <a:pt x="769" y="1061"/>
                  </a:lnTo>
                  <a:lnTo>
                    <a:pt x="771" y="1056"/>
                  </a:lnTo>
                  <a:lnTo>
                    <a:pt x="773" y="1052"/>
                  </a:lnTo>
                  <a:lnTo>
                    <a:pt x="775" y="1049"/>
                  </a:lnTo>
                  <a:lnTo>
                    <a:pt x="778" y="1047"/>
                  </a:lnTo>
                  <a:lnTo>
                    <a:pt x="782" y="1046"/>
                  </a:lnTo>
                  <a:lnTo>
                    <a:pt x="788" y="1046"/>
                  </a:lnTo>
                  <a:lnTo>
                    <a:pt x="788" y="1046"/>
                  </a:lnTo>
                  <a:lnTo>
                    <a:pt x="786" y="1039"/>
                  </a:lnTo>
                  <a:lnTo>
                    <a:pt x="783" y="1034"/>
                  </a:lnTo>
                  <a:lnTo>
                    <a:pt x="781" y="1030"/>
                  </a:lnTo>
                  <a:lnTo>
                    <a:pt x="778" y="1025"/>
                  </a:lnTo>
                  <a:lnTo>
                    <a:pt x="778" y="1025"/>
                  </a:lnTo>
                  <a:lnTo>
                    <a:pt x="772" y="1031"/>
                  </a:lnTo>
                  <a:lnTo>
                    <a:pt x="764" y="1036"/>
                  </a:lnTo>
                  <a:lnTo>
                    <a:pt x="750" y="1049"/>
                  </a:lnTo>
                  <a:lnTo>
                    <a:pt x="744" y="1053"/>
                  </a:lnTo>
                  <a:lnTo>
                    <a:pt x="736" y="1056"/>
                  </a:lnTo>
                  <a:lnTo>
                    <a:pt x="733" y="1057"/>
                  </a:lnTo>
                  <a:lnTo>
                    <a:pt x="730" y="1057"/>
                  </a:lnTo>
                  <a:lnTo>
                    <a:pt x="727" y="1056"/>
                  </a:lnTo>
                  <a:lnTo>
                    <a:pt x="723" y="1055"/>
                  </a:lnTo>
                  <a:lnTo>
                    <a:pt x="723" y="1055"/>
                  </a:lnTo>
                  <a:lnTo>
                    <a:pt x="734" y="1042"/>
                  </a:lnTo>
                  <a:lnTo>
                    <a:pt x="745" y="1031"/>
                  </a:lnTo>
                  <a:lnTo>
                    <a:pt x="751" y="1025"/>
                  </a:lnTo>
                  <a:lnTo>
                    <a:pt x="758" y="1021"/>
                  </a:lnTo>
                  <a:lnTo>
                    <a:pt x="765" y="1017"/>
                  </a:lnTo>
                  <a:lnTo>
                    <a:pt x="773" y="1014"/>
                  </a:lnTo>
                  <a:lnTo>
                    <a:pt x="773" y="1014"/>
                  </a:lnTo>
                  <a:lnTo>
                    <a:pt x="761" y="986"/>
                  </a:lnTo>
                  <a:lnTo>
                    <a:pt x="754" y="972"/>
                  </a:lnTo>
                  <a:lnTo>
                    <a:pt x="748" y="958"/>
                  </a:lnTo>
                  <a:lnTo>
                    <a:pt x="741" y="945"/>
                  </a:lnTo>
                  <a:lnTo>
                    <a:pt x="732" y="934"/>
                  </a:lnTo>
                  <a:lnTo>
                    <a:pt x="723" y="925"/>
                  </a:lnTo>
                  <a:lnTo>
                    <a:pt x="719" y="920"/>
                  </a:lnTo>
                  <a:lnTo>
                    <a:pt x="714" y="917"/>
                  </a:lnTo>
                  <a:lnTo>
                    <a:pt x="714" y="917"/>
                  </a:lnTo>
                  <a:close/>
                  <a:moveTo>
                    <a:pt x="999" y="1084"/>
                  </a:moveTo>
                  <a:lnTo>
                    <a:pt x="999" y="1084"/>
                  </a:lnTo>
                  <a:lnTo>
                    <a:pt x="1008" y="1080"/>
                  </a:lnTo>
                  <a:lnTo>
                    <a:pt x="1016" y="1075"/>
                  </a:lnTo>
                  <a:lnTo>
                    <a:pt x="1023" y="1068"/>
                  </a:lnTo>
                  <a:lnTo>
                    <a:pt x="1029" y="1060"/>
                  </a:lnTo>
                  <a:lnTo>
                    <a:pt x="1029" y="1060"/>
                  </a:lnTo>
                  <a:lnTo>
                    <a:pt x="1021" y="1048"/>
                  </a:lnTo>
                  <a:lnTo>
                    <a:pt x="1017" y="1042"/>
                  </a:lnTo>
                  <a:lnTo>
                    <a:pt x="1011" y="1038"/>
                  </a:lnTo>
                  <a:lnTo>
                    <a:pt x="1011" y="1038"/>
                  </a:lnTo>
                  <a:lnTo>
                    <a:pt x="1011" y="1046"/>
                  </a:lnTo>
                  <a:lnTo>
                    <a:pt x="1010" y="1052"/>
                  </a:lnTo>
                  <a:lnTo>
                    <a:pt x="1009" y="1057"/>
                  </a:lnTo>
                  <a:lnTo>
                    <a:pt x="1007" y="1063"/>
                  </a:lnTo>
                  <a:lnTo>
                    <a:pt x="1002" y="1072"/>
                  </a:lnTo>
                  <a:lnTo>
                    <a:pt x="1001" y="1078"/>
                  </a:lnTo>
                  <a:lnTo>
                    <a:pt x="999" y="1084"/>
                  </a:lnTo>
                  <a:lnTo>
                    <a:pt x="999" y="1084"/>
                  </a:lnTo>
                  <a:close/>
                  <a:moveTo>
                    <a:pt x="1247" y="1060"/>
                  </a:moveTo>
                  <a:lnTo>
                    <a:pt x="1247" y="1060"/>
                  </a:lnTo>
                  <a:lnTo>
                    <a:pt x="1235" y="1057"/>
                  </a:lnTo>
                  <a:lnTo>
                    <a:pt x="1230" y="1055"/>
                  </a:lnTo>
                  <a:lnTo>
                    <a:pt x="1226" y="1052"/>
                  </a:lnTo>
                  <a:lnTo>
                    <a:pt x="1226" y="1052"/>
                  </a:lnTo>
                  <a:lnTo>
                    <a:pt x="1225" y="1055"/>
                  </a:lnTo>
                  <a:lnTo>
                    <a:pt x="1223" y="1056"/>
                  </a:lnTo>
                  <a:lnTo>
                    <a:pt x="1220" y="1060"/>
                  </a:lnTo>
                  <a:lnTo>
                    <a:pt x="1217" y="1063"/>
                  </a:lnTo>
                  <a:lnTo>
                    <a:pt x="1216" y="1065"/>
                  </a:lnTo>
                  <a:lnTo>
                    <a:pt x="1216" y="1067"/>
                  </a:lnTo>
                  <a:lnTo>
                    <a:pt x="1216" y="1067"/>
                  </a:lnTo>
                  <a:lnTo>
                    <a:pt x="1225" y="1070"/>
                  </a:lnTo>
                  <a:lnTo>
                    <a:pt x="1233" y="1072"/>
                  </a:lnTo>
                  <a:lnTo>
                    <a:pt x="1250" y="1075"/>
                  </a:lnTo>
                  <a:lnTo>
                    <a:pt x="1250" y="1075"/>
                  </a:lnTo>
                  <a:lnTo>
                    <a:pt x="1250" y="1070"/>
                  </a:lnTo>
                  <a:lnTo>
                    <a:pt x="1250" y="1067"/>
                  </a:lnTo>
                  <a:lnTo>
                    <a:pt x="1249" y="1066"/>
                  </a:lnTo>
                  <a:lnTo>
                    <a:pt x="1248" y="1066"/>
                  </a:lnTo>
                  <a:lnTo>
                    <a:pt x="1247" y="1066"/>
                  </a:lnTo>
                  <a:lnTo>
                    <a:pt x="1246" y="1065"/>
                  </a:lnTo>
                  <a:lnTo>
                    <a:pt x="1247" y="1060"/>
                  </a:lnTo>
                  <a:lnTo>
                    <a:pt x="1247" y="1060"/>
                  </a:lnTo>
                  <a:close/>
                  <a:moveTo>
                    <a:pt x="992" y="1092"/>
                  </a:moveTo>
                  <a:lnTo>
                    <a:pt x="992" y="1092"/>
                  </a:lnTo>
                  <a:lnTo>
                    <a:pt x="989" y="1107"/>
                  </a:lnTo>
                  <a:lnTo>
                    <a:pt x="984" y="1126"/>
                  </a:lnTo>
                  <a:lnTo>
                    <a:pt x="978" y="1143"/>
                  </a:lnTo>
                  <a:lnTo>
                    <a:pt x="977" y="1148"/>
                  </a:lnTo>
                  <a:lnTo>
                    <a:pt x="977" y="1151"/>
                  </a:lnTo>
                  <a:lnTo>
                    <a:pt x="977" y="1151"/>
                  </a:lnTo>
                  <a:lnTo>
                    <a:pt x="980" y="1156"/>
                  </a:lnTo>
                  <a:lnTo>
                    <a:pt x="985" y="1159"/>
                  </a:lnTo>
                  <a:lnTo>
                    <a:pt x="988" y="1160"/>
                  </a:lnTo>
                  <a:lnTo>
                    <a:pt x="991" y="1160"/>
                  </a:lnTo>
                  <a:lnTo>
                    <a:pt x="994" y="1158"/>
                  </a:lnTo>
                  <a:lnTo>
                    <a:pt x="998" y="1156"/>
                  </a:lnTo>
                  <a:lnTo>
                    <a:pt x="1004" y="1147"/>
                  </a:lnTo>
                  <a:lnTo>
                    <a:pt x="1017" y="1128"/>
                  </a:lnTo>
                  <a:lnTo>
                    <a:pt x="1023" y="1121"/>
                  </a:lnTo>
                  <a:lnTo>
                    <a:pt x="1027" y="1119"/>
                  </a:lnTo>
                  <a:lnTo>
                    <a:pt x="1031" y="1116"/>
                  </a:lnTo>
                  <a:lnTo>
                    <a:pt x="1031" y="1116"/>
                  </a:lnTo>
                  <a:lnTo>
                    <a:pt x="1036" y="1119"/>
                  </a:lnTo>
                  <a:lnTo>
                    <a:pt x="1040" y="1122"/>
                  </a:lnTo>
                  <a:lnTo>
                    <a:pt x="1048" y="1129"/>
                  </a:lnTo>
                  <a:lnTo>
                    <a:pt x="1055" y="1137"/>
                  </a:lnTo>
                  <a:lnTo>
                    <a:pt x="1059" y="1141"/>
                  </a:lnTo>
                  <a:lnTo>
                    <a:pt x="1063" y="1143"/>
                  </a:lnTo>
                  <a:lnTo>
                    <a:pt x="1063" y="1143"/>
                  </a:lnTo>
                  <a:lnTo>
                    <a:pt x="1064" y="1140"/>
                  </a:lnTo>
                  <a:lnTo>
                    <a:pt x="1065" y="1138"/>
                  </a:lnTo>
                  <a:lnTo>
                    <a:pt x="1070" y="1135"/>
                  </a:lnTo>
                  <a:lnTo>
                    <a:pt x="1072" y="1132"/>
                  </a:lnTo>
                  <a:lnTo>
                    <a:pt x="1074" y="1130"/>
                  </a:lnTo>
                  <a:lnTo>
                    <a:pt x="1076" y="1128"/>
                  </a:lnTo>
                  <a:lnTo>
                    <a:pt x="1076" y="1124"/>
                  </a:lnTo>
                  <a:lnTo>
                    <a:pt x="1076" y="1124"/>
                  </a:lnTo>
                  <a:lnTo>
                    <a:pt x="1066" y="1112"/>
                  </a:lnTo>
                  <a:lnTo>
                    <a:pt x="1057" y="1099"/>
                  </a:lnTo>
                  <a:lnTo>
                    <a:pt x="1048" y="1087"/>
                  </a:lnTo>
                  <a:lnTo>
                    <a:pt x="1042" y="1082"/>
                  </a:lnTo>
                  <a:lnTo>
                    <a:pt x="1036" y="1077"/>
                  </a:lnTo>
                  <a:lnTo>
                    <a:pt x="1036" y="1077"/>
                  </a:lnTo>
                  <a:lnTo>
                    <a:pt x="1033" y="1082"/>
                  </a:lnTo>
                  <a:lnTo>
                    <a:pt x="1027" y="1087"/>
                  </a:lnTo>
                  <a:lnTo>
                    <a:pt x="1022" y="1092"/>
                  </a:lnTo>
                  <a:lnTo>
                    <a:pt x="1017" y="1095"/>
                  </a:lnTo>
                  <a:lnTo>
                    <a:pt x="1010" y="1097"/>
                  </a:lnTo>
                  <a:lnTo>
                    <a:pt x="1004" y="1097"/>
                  </a:lnTo>
                  <a:lnTo>
                    <a:pt x="998" y="1096"/>
                  </a:lnTo>
                  <a:lnTo>
                    <a:pt x="992" y="1092"/>
                  </a:lnTo>
                  <a:lnTo>
                    <a:pt x="992" y="1092"/>
                  </a:lnTo>
                  <a:close/>
                  <a:moveTo>
                    <a:pt x="1203" y="1084"/>
                  </a:moveTo>
                  <a:lnTo>
                    <a:pt x="1203" y="1084"/>
                  </a:lnTo>
                  <a:lnTo>
                    <a:pt x="1189" y="1119"/>
                  </a:lnTo>
                  <a:lnTo>
                    <a:pt x="1175" y="1151"/>
                  </a:lnTo>
                  <a:lnTo>
                    <a:pt x="1168" y="1168"/>
                  </a:lnTo>
                  <a:lnTo>
                    <a:pt x="1161" y="1185"/>
                  </a:lnTo>
                  <a:lnTo>
                    <a:pt x="1156" y="1203"/>
                  </a:lnTo>
                  <a:lnTo>
                    <a:pt x="1152" y="1222"/>
                  </a:lnTo>
                  <a:lnTo>
                    <a:pt x="1152" y="1222"/>
                  </a:lnTo>
                  <a:lnTo>
                    <a:pt x="1160" y="1227"/>
                  </a:lnTo>
                  <a:lnTo>
                    <a:pt x="1169" y="1230"/>
                  </a:lnTo>
                  <a:lnTo>
                    <a:pt x="1180" y="1232"/>
                  </a:lnTo>
                  <a:lnTo>
                    <a:pt x="1190" y="1233"/>
                  </a:lnTo>
                  <a:lnTo>
                    <a:pt x="1201" y="1233"/>
                  </a:lnTo>
                  <a:lnTo>
                    <a:pt x="1211" y="1231"/>
                  </a:lnTo>
                  <a:lnTo>
                    <a:pt x="1220" y="1228"/>
                  </a:lnTo>
                  <a:lnTo>
                    <a:pt x="1228" y="1222"/>
                  </a:lnTo>
                  <a:lnTo>
                    <a:pt x="1228" y="1222"/>
                  </a:lnTo>
                  <a:lnTo>
                    <a:pt x="1234" y="1195"/>
                  </a:lnTo>
                  <a:lnTo>
                    <a:pt x="1239" y="1167"/>
                  </a:lnTo>
                  <a:lnTo>
                    <a:pt x="1250" y="1105"/>
                  </a:lnTo>
                  <a:lnTo>
                    <a:pt x="1250" y="1105"/>
                  </a:lnTo>
                  <a:lnTo>
                    <a:pt x="1246" y="1100"/>
                  </a:lnTo>
                  <a:lnTo>
                    <a:pt x="1242" y="1096"/>
                  </a:lnTo>
                  <a:lnTo>
                    <a:pt x="1236" y="1093"/>
                  </a:lnTo>
                  <a:lnTo>
                    <a:pt x="1231" y="1090"/>
                  </a:lnTo>
                  <a:lnTo>
                    <a:pt x="1225" y="1087"/>
                  </a:lnTo>
                  <a:lnTo>
                    <a:pt x="1218" y="1086"/>
                  </a:lnTo>
                  <a:lnTo>
                    <a:pt x="1203" y="1084"/>
                  </a:lnTo>
                  <a:lnTo>
                    <a:pt x="1203" y="1084"/>
                  </a:lnTo>
                  <a:close/>
                  <a:moveTo>
                    <a:pt x="1235" y="1274"/>
                  </a:moveTo>
                  <a:lnTo>
                    <a:pt x="1235" y="1274"/>
                  </a:lnTo>
                  <a:lnTo>
                    <a:pt x="1237" y="1276"/>
                  </a:lnTo>
                  <a:lnTo>
                    <a:pt x="1239" y="1278"/>
                  </a:lnTo>
                  <a:lnTo>
                    <a:pt x="1242" y="1282"/>
                  </a:lnTo>
                  <a:lnTo>
                    <a:pt x="1244" y="1284"/>
                  </a:lnTo>
                  <a:lnTo>
                    <a:pt x="1246" y="1286"/>
                  </a:lnTo>
                  <a:lnTo>
                    <a:pt x="1249" y="1287"/>
                  </a:lnTo>
                  <a:lnTo>
                    <a:pt x="1252" y="1287"/>
                  </a:lnTo>
                  <a:lnTo>
                    <a:pt x="1252" y="1287"/>
                  </a:lnTo>
                  <a:lnTo>
                    <a:pt x="1256" y="1267"/>
                  </a:lnTo>
                  <a:lnTo>
                    <a:pt x="1259" y="1248"/>
                  </a:lnTo>
                  <a:lnTo>
                    <a:pt x="1264" y="1228"/>
                  </a:lnTo>
                  <a:lnTo>
                    <a:pt x="1269" y="1206"/>
                  </a:lnTo>
                  <a:lnTo>
                    <a:pt x="1283" y="1165"/>
                  </a:lnTo>
                  <a:lnTo>
                    <a:pt x="1299" y="1124"/>
                  </a:lnTo>
                  <a:lnTo>
                    <a:pt x="1299" y="1124"/>
                  </a:lnTo>
                  <a:lnTo>
                    <a:pt x="1294" y="1116"/>
                  </a:lnTo>
                  <a:lnTo>
                    <a:pt x="1288" y="1111"/>
                  </a:lnTo>
                  <a:lnTo>
                    <a:pt x="1279" y="1107"/>
                  </a:lnTo>
                  <a:lnTo>
                    <a:pt x="1269" y="1105"/>
                  </a:lnTo>
                  <a:lnTo>
                    <a:pt x="1269" y="1105"/>
                  </a:lnTo>
                  <a:lnTo>
                    <a:pt x="1267" y="1125"/>
                  </a:lnTo>
                  <a:lnTo>
                    <a:pt x="1264" y="1146"/>
                  </a:lnTo>
                  <a:lnTo>
                    <a:pt x="1256" y="1190"/>
                  </a:lnTo>
                  <a:lnTo>
                    <a:pt x="1245" y="1233"/>
                  </a:lnTo>
                  <a:lnTo>
                    <a:pt x="1235" y="1274"/>
                  </a:lnTo>
                  <a:lnTo>
                    <a:pt x="1235" y="1274"/>
                  </a:lnTo>
                  <a:close/>
                  <a:moveTo>
                    <a:pt x="977" y="1178"/>
                  </a:moveTo>
                  <a:lnTo>
                    <a:pt x="977" y="1178"/>
                  </a:lnTo>
                  <a:lnTo>
                    <a:pt x="984" y="1246"/>
                  </a:lnTo>
                  <a:lnTo>
                    <a:pt x="990" y="1311"/>
                  </a:lnTo>
                  <a:lnTo>
                    <a:pt x="993" y="1342"/>
                  </a:lnTo>
                  <a:lnTo>
                    <a:pt x="998" y="1372"/>
                  </a:lnTo>
                  <a:lnTo>
                    <a:pt x="1003" y="1400"/>
                  </a:lnTo>
                  <a:lnTo>
                    <a:pt x="1009" y="1427"/>
                  </a:lnTo>
                  <a:lnTo>
                    <a:pt x="1009" y="1427"/>
                  </a:lnTo>
                  <a:lnTo>
                    <a:pt x="1011" y="1426"/>
                  </a:lnTo>
                  <a:lnTo>
                    <a:pt x="1016" y="1425"/>
                  </a:lnTo>
                  <a:lnTo>
                    <a:pt x="1029" y="1424"/>
                  </a:lnTo>
                  <a:lnTo>
                    <a:pt x="1041" y="1425"/>
                  </a:lnTo>
                  <a:lnTo>
                    <a:pt x="1053" y="1427"/>
                  </a:lnTo>
                  <a:lnTo>
                    <a:pt x="1053" y="1427"/>
                  </a:lnTo>
                  <a:lnTo>
                    <a:pt x="1054" y="1422"/>
                  </a:lnTo>
                  <a:lnTo>
                    <a:pt x="1055" y="1416"/>
                  </a:lnTo>
                  <a:lnTo>
                    <a:pt x="1053" y="1403"/>
                  </a:lnTo>
                  <a:lnTo>
                    <a:pt x="1053" y="1389"/>
                  </a:lnTo>
                  <a:lnTo>
                    <a:pt x="1053" y="1382"/>
                  </a:lnTo>
                  <a:lnTo>
                    <a:pt x="1055" y="1374"/>
                  </a:lnTo>
                  <a:lnTo>
                    <a:pt x="1055" y="1374"/>
                  </a:lnTo>
                  <a:lnTo>
                    <a:pt x="1059" y="1377"/>
                  </a:lnTo>
                  <a:lnTo>
                    <a:pt x="1062" y="1378"/>
                  </a:lnTo>
                  <a:lnTo>
                    <a:pt x="1064" y="1381"/>
                  </a:lnTo>
                  <a:lnTo>
                    <a:pt x="1065" y="1384"/>
                  </a:lnTo>
                  <a:lnTo>
                    <a:pt x="1067" y="1392"/>
                  </a:lnTo>
                  <a:lnTo>
                    <a:pt x="1068" y="1399"/>
                  </a:lnTo>
                  <a:lnTo>
                    <a:pt x="1068" y="1408"/>
                  </a:lnTo>
                  <a:lnTo>
                    <a:pt x="1070" y="1416"/>
                  </a:lnTo>
                  <a:lnTo>
                    <a:pt x="1072" y="1423"/>
                  </a:lnTo>
                  <a:lnTo>
                    <a:pt x="1075" y="1425"/>
                  </a:lnTo>
                  <a:lnTo>
                    <a:pt x="1078" y="1427"/>
                  </a:lnTo>
                  <a:lnTo>
                    <a:pt x="1078" y="1427"/>
                  </a:lnTo>
                  <a:lnTo>
                    <a:pt x="1081" y="1423"/>
                  </a:lnTo>
                  <a:lnTo>
                    <a:pt x="1083" y="1418"/>
                  </a:lnTo>
                  <a:lnTo>
                    <a:pt x="1087" y="1409"/>
                  </a:lnTo>
                  <a:lnTo>
                    <a:pt x="1091" y="1398"/>
                  </a:lnTo>
                  <a:lnTo>
                    <a:pt x="1092" y="1385"/>
                  </a:lnTo>
                  <a:lnTo>
                    <a:pt x="1093" y="1372"/>
                  </a:lnTo>
                  <a:lnTo>
                    <a:pt x="1093" y="1358"/>
                  </a:lnTo>
                  <a:lnTo>
                    <a:pt x="1093" y="1331"/>
                  </a:lnTo>
                  <a:lnTo>
                    <a:pt x="1093" y="1331"/>
                  </a:lnTo>
                  <a:lnTo>
                    <a:pt x="1096" y="1309"/>
                  </a:lnTo>
                  <a:lnTo>
                    <a:pt x="1097" y="1287"/>
                  </a:lnTo>
                  <a:lnTo>
                    <a:pt x="1097" y="1265"/>
                  </a:lnTo>
                  <a:lnTo>
                    <a:pt x="1096" y="1244"/>
                  </a:lnTo>
                  <a:lnTo>
                    <a:pt x="1091" y="1201"/>
                  </a:lnTo>
                  <a:lnTo>
                    <a:pt x="1089" y="1178"/>
                  </a:lnTo>
                  <a:lnTo>
                    <a:pt x="1087" y="1156"/>
                  </a:lnTo>
                  <a:lnTo>
                    <a:pt x="1087" y="1156"/>
                  </a:lnTo>
                  <a:lnTo>
                    <a:pt x="1080" y="1159"/>
                  </a:lnTo>
                  <a:lnTo>
                    <a:pt x="1070" y="1162"/>
                  </a:lnTo>
                  <a:lnTo>
                    <a:pt x="1065" y="1163"/>
                  </a:lnTo>
                  <a:lnTo>
                    <a:pt x="1061" y="1163"/>
                  </a:lnTo>
                  <a:lnTo>
                    <a:pt x="1055" y="1162"/>
                  </a:lnTo>
                  <a:lnTo>
                    <a:pt x="1051" y="1161"/>
                  </a:lnTo>
                  <a:lnTo>
                    <a:pt x="1051" y="1161"/>
                  </a:lnTo>
                  <a:lnTo>
                    <a:pt x="1053" y="1202"/>
                  </a:lnTo>
                  <a:lnTo>
                    <a:pt x="1056" y="1245"/>
                  </a:lnTo>
                  <a:lnTo>
                    <a:pt x="1059" y="1288"/>
                  </a:lnTo>
                  <a:lnTo>
                    <a:pt x="1059" y="1309"/>
                  </a:lnTo>
                  <a:lnTo>
                    <a:pt x="1059" y="1331"/>
                  </a:lnTo>
                  <a:lnTo>
                    <a:pt x="1059" y="1331"/>
                  </a:lnTo>
                  <a:lnTo>
                    <a:pt x="1054" y="1322"/>
                  </a:lnTo>
                  <a:lnTo>
                    <a:pt x="1050" y="1311"/>
                  </a:lnTo>
                  <a:lnTo>
                    <a:pt x="1048" y="1301"/>
                  </a:lnTo>
                  <a:lnTo>
                    <a:pt x="1046" y="1290"/>
                  </a:lnTo>
                  <a:lnTo>
                    <a:pt x="1044" y="1266"/>
                  </a:lnTo>
                  <a:lnTo>
                    <a:pt x="1042" y="1242"/>
                  </a:lnTo>
                  <a:lnTo>
                    <a:pt x="1041" y="1217"/>
                  </a:lnTo>
                  <a:lnTo>
                    <a:pt x="1039" y="1193"/>
                  </a:lnTo>
                  <a:lnTo>
                    <a:pt x="1037" y="1182"/>
                  </a:lnTo>
                  <a:lnTo>
                    <a:pt x="1034" y="1171"/>
                  </a:lnTo>
                  <a:lnTo>
                    <a:pt x="1031" y="1160"/>
                  </a:lnTo>
                  <a:lnTo>
                    <a:pt x="1026" y="1151"/>
                  </a:lnTo>
                  <a:lnTo>
                    <a:pt x="1026" y="1151"/>
                  </a:lnTo>
                  <a:lnTo>
                    <a:pt x="1023" y="1158"/>
                  </a:lnTo>
                  <a:lnTo>
                    <a:pt x="1019" y="1165"/>
                  </a:lnTo>
                  <a:lnTo>
                    <a:pt x="1014" y="1169"/>
                  </a:lnTo>
                  <a:lnTo>
                    <a:pt x="1007" y="1173"/>
                  </a:lnTo>
                  <a:lnTo>
                    <a:pt x="1001" y="1176"/>
                  </a:lnTo>
                  <a:lnTo>
                    <a:pt x="993" y="1178"/>
                  </a:lnTo>
                  <a:lnTo>
                    <a:pt x="985" y="1178"/>
                  </a:lnTo>
                  <a:lnTo>
                    <a:pt x="977" y="1178"/>
                  </a:lnTo>
                  <a:lnTo>
                    <a:pt x="977" y="1178"/>
                  </a:lnTo>
                  <a:close/>
                  <a:moveTo>
                    <a:pt x="1108" y="1424"/>
                  </a:moveTo>
                  <a:lnTo>
                    <a:pt x="1108" y="1424"/>
                  </a:lnTo>
                  <a:lnTo>
                    <a:pt x="1130" y="1416"/>
                  </a:lnTo>
                  <a:lnTo>
                    <a:pt x="1141" y="1412"/>
                  </a:lnTo>
                  <a:lnTo>
                    <a:pt x="1154" y="1410"/>
                  </a:lnTo>
                  <a:lnTo>
                    <a:pt x="1154" y="1410"/>
                  </a:lnTo>
                  <a:lnTo>
                    <a:pt x="1166" y="1392"/>
                  </a:lnTo>
                  <a:lnTo>
                    <a:pt x="1175" y="1373"/>
                  </a:lnTo>
                  <a:lnTo>
                    <a:pt x="1185" y="1355"/>
                  </a:lnTo>
                  <a:lnTo>
                    <a:pt x="1192" y="1336"/>
                  </a:lnTo>
                  <a:lnTo>
                    <a:pt x="1200" y="1316"/>
                  </a:lnTo>
                  <a:lnTo>
                    <a:pt x="1207" y="1295"/>
                  </a:lnTo>
                  <a:lnTo>
                    <a:pt x="1213" y="1274"/>
                  </a:lnTo>
                  <a:lnTo>
                    <a:pt x="1218" y="1252"/>
                  </a:lnTo>
                  <a:lnTo>
                    <a:pt x="1218" y="1252"/>
                  </a:lnTo>
                  <a:lnTo>
                    <a:pt x="1196" y="1252"/>
                  </a:lnTo>
                  <a:lnTo>
                    <a:pt x="1186" y="1251"/>
                  </a:lnTo>
                  <a:lnTo>
                    <a:pt x="1176" y="1251"/>
                  </a:lnTo>
                  <a:lnTo>
                    <a:pt x="1167" y="1249"/>
                  </a:lnTo>
                  <a:lnTo>
                    <a:pt x="1159" y="1246"/>
                  </a:lnTo>
                  <a:lnTo>
                    <a:pt x="1153" y="1243"/>
                  </a:lnTo>
                  <a:lnTo>
                    <a:pt x="1146" y="1237"/>
                  </a:lnTo>
                  <a:lnTo>
                    <a:pt x="1146" y="1237"/>
                  </a:lnTo>
                  <a:lnTo>
                    <a:pt x="1132" y="1283"/>
                  </a:lnTo>
                  <a:lnTo>
                    <a:pt x="1127" y="1307"/>
                  </a:lnTo>
                  <a:lnTo>
                    <a:pt x="1122" y="1329"/>
                  </a:lnTo>
                  <a:lnTo>
                    <a:pt x="1117" y="1352"/>
                  </a:lnTo>
                  <a:lnTo>
                    <a:pt x="1113" y="1374"/>
                  </a:lnTo>
                  <a:lnTo>
                    <a:pt x="1108" y="1424"/>
                  </a:lnTo>
                  <a:lnTo>
                    <a:pt x="1108" y="1424"/>
                  </a:lnTo>
                  <a:close/>
                  <a:moveTo>
                    <a:pt x="970" y="1360"/>
                  </a:moveTo>
                  <a:lnTo>
                    <a:pt x="970" y="1360"/>
                  </a:lnTo>
                  <a:lnTo>
                    <a:pt x="974" y="1374"/>
                  </a:lnTo>
                  <a:lnTo>
                    <a:pt x="977" y="1380"/>
                  </a:lnTo>
                  <a:lnTo>
                    <a:pt x="981" y="1385"/>
                  </a:lnTo>
                  <a:lnTo>
                    <a:pt x="981" y="1385"/>
                  </a:lnTo>
                  <a:lnTo>
                    <a:pt x="980" y="1377"/>
                  </a:lnTo>
                  <a:lnTo>
                    <a:pt x="979" y="1368"/>
                  </a:lnTo>
                  <a:lnTo>
                    <a:pt x="978" y="1362"/>
                  </a:lnTo>
                  <a:lnTo>
                    <a:pt x="977" y="1359"/>
                  </a:lnTo>
                  <a:lnTo>
                    <a:pt x="975" y="1357"/>
                  </a:lnTo>
                  <a:lnTo>
                    <a:pt x="975" y="1357"/>
                  </a:lnTo>
                  <a:lnTo>
                    <a:pt x="973" y="1359"/>
                  </a:lnTo>
                  <a:lnTo>
                    <a:pt x="970" y="1360"/>
                  </a:lnTo>
                  <a:lnTo>
                    <a:pt x="970" y="1360"/>
                  </a:lnTo>
                  <a:close/>
                  <a:moveTo>
                    <a:pt x="854" y="1532"/>
                  </a:moveTo>
                  <a:lnTo>
                    <a:pt x="854" y="1532"/>
                  </a:lnTo>
                  <a:lnTo>
                    <a:pt x="887" y="1537"/>
                  </a:lnTo>
                  <a:lnTo>
                    <a:pt x="919" y="1541"/>
                  </a:lnTo>
                  <a:lnTo>
                    <a:pt x="949" y="1545"/>
                  </a:lnTo>
                  <a:lnTo>
                    <a:pt x="979" y="1546"/>
                  </a:lnTo>
                  <a:lnTo>
                    <a:pt x="1008" y="1545"/>
                  </a:lnTo>
                  <a:lnTo>
                    <a:pt x="1022" y="1544"/>
                  </a:lnTo>
                  <a:lnTo>
                    <a:pt x="1037" y="1541"/>
                  </a:lnTo>
                  <a:lnTo>
                    <a:pt x="1052" y="1538"/>
                  </a:lnTo>
                  <a:lnTo>
                    <a:pt x="1067" y="1535"/>
                  </a:lnTo>
                  <a:lnTo>
                    <a:pt x="1082" y="1530"/>
                  </a:lnTo>
                  <a:lnTo>
                    <a:pt x="1097" y="1524"/>
                  </a:lnTo>
                  <a:lnTo>
                    <a:pt x="1097" y="1524"/>
                  </a:lnTo>
                  <a:lnTo>
                    <a:pt x="1112" y="1525"/>
                  </a:lnTo>
                  <a:lnTo>
                    <a:pt x="1125" y="1524"/>
                  </a:lnTo>
                  <a:lnTo>
                    <a:pt x="1135" y="1522"/>
                  </a:lnTo>
                  <a:lnTo>
                    <a:pt x="1143" y="1519"/>
                  </a:lnTo>
                  <a:lnTo>
                    <a:pt x="1152" y="1515"/>
                  </a:lnTo>
                  <a:lnTo>
                    <a:pt x="1159" y="1510"/>
                  </a:lnTo>
                  <a:lnTo>
                    <a:pt x="1167" y="1505"/>
                  </a:lnTo>
                  <a:lnTo>
                    <a:pt x="1176" y="1500"/>
                  </a:lnTo>
                  <a:lnTo>
                    <a:pt x="1176" y="1500"/>
                  </a:lnTo>
                  <a:lnTo>
                    <a:pt x="1176" y="1487"/>
                  </a:lnTo>
                  <a:lnTo>
                    <a:pt x="1176" y="1475"/>
                  </a:lnTo>
                  <a:lnTo>
                    <a:pt x="1178" y="1464"/>
                  </a:lnTo>
                  <a:lnTo>
                    <a:pt x="1182" y="1454"/>
                  </a:lnTo>
                  <a:lnTo>
                    <a:pt x="1187" y="1433"/>
                  </a:lnTo>
                  <a:lnTo>
                    <a:pt x="1189" y="1423"/>
                  </a:lnTo>
                  <a:lnTo>
                    <a:pt x="1191" y="1412"/>
                  </a:lnTo>
                  <a:lnTo>
                    <a:pt x="1191" y="1412"/>
                  </a:lnTo>
                  <a:lnTo>
                    <a:pt x="1182" y="1419"/>
                  </a:lnTo>
                  <a:lnTo>
                    <a:pt x="1171" y="1426"/>
                  </a:lnTo>
                  <a:lnTo>
                    <a:pt x="1160" y="1431"/>
                  </a:lnTo>
                  <a:lnTo>
                    <a:pt x="1148" y="1435"/>
                  </a:lnTo>
                  <a:lnTo>
                    <a:pt x="1137" y="1439"/>
                  </a:lnTo>
                  <a:lnTo>
                    <a:pt x="1124" y="1441"/>
                  </a:lnTo>
                  <a:lnTo>
                    <a:pt x="1098" y="1444"/>
                  </a:lnTo>
                  <a:lnTo>
                    <a:pt x="1070" y="1445"/>
                  </a:lnTo>
                  <a:lnTo>
                    <a:pt x="1042" y="1446"/>
                  </a:lnTo>
                  <a:lnTo>
                    <a:pt x="1014" y="1447"/>
                  </a:lnTo>
                  <a:lnTo>
                    <a:pt x="985" y="1448"/>
                  </a:lnTo>
                  <a:lnTo>
                    <a:pt x="985" y="1448"/>
                  </a:lnTo>
                  <a:lnTo>
                    <a:pt x="968" y="1449"/>
                  </a:lnTo>
                  <a:lnTo>
                    <a:pt x="948" y="1449"/>
                  </a:lnTo>
                  <a:lnTo>
                    <a:pt x="927" y="1448"/>
                  </a:lnTo>
                  <a:lnTo>
                    <a:pt x="905" y="1446"/>
                  </a:lnTo>
                  <a:lnTo>
                    <a:pt x="884" y="1443"/>
                  </a:lnTo>
                  <a:lnTo>
                    <a:pt x="864" y="1439"/>
                  </a:lnTo>
                  <a:lnTo>
                    <a:pt x="848" y="1433"/>
                  </a:lnTo>
                  <a:lnTo>
                    <a:pt x="840" y="1430"/>
                  </a:lnTo>
                  <a:lnTo>
                    <a:pt x="835" y="1427"/>
                  </a:lnTo>
                  <a:lnTo>
                    <a:pt x="835" y="1427"/>
                  </a:lnTo>
                  <a:lnTo>
                    <a:pt x="840" y="1454"/>
                  </a:lnTo>
                  <a:lnTo>
                    <a:pt x="844" y="1480"/>
                  </a:lnTo>
                  <a:lnTo>
                    <a:pt x="854" y="1532"/>
                  </a:lnTo>
                  <a:lnTo>
                    <a:pt x="854" y="1532"/>
                  </a:lnTo>
                  <a:close/>
                  <a:moveTo>
                    <a:pt x="1137" y="1549"/>
                  </a:moveTo>
                  <a:lnTo>
                    <a:pt x="1137" y="1549"/>
                  </a:lnTo>
                  <a:lnTo>
                    <a:pt x="1139" y="1565"/>
                  </a:lnTo>
                  <a:lnTo>
                    <a:pt x="1141" y="1579"/>
                  </a:lnTo>
                  <a:lnTo>
                    <a:pt x="1142" y="1611"/>
                  </a:lnTo>
                  <a:lnTo>
                    <a:pt x="1142" y="1611"/>
                  </a:lnTo>
                  <a:lnTo>
                    <a:pt x="1146" y="1611"/>
                  </a:lnTo>
                  <a:lnTo>
                    <a:pt x="1150" y="1611"/>
                  </a:lnTo>
                  <a:lnTo>
                    <a:pt x="1156" y="1608"/>
                  </a:lnTo>
                  <a:lnTo>
                    <a:pt x="1161" y="1605"/>
                  </a:lnTo>
                  <a:lnTo>
                    <a:pt x="1165" y="1604"/>
                  </a:lnTo>
                  <a:lnTo>
                    <a:pt x="1169" y="1604"/>
                  </a:lnTo>
                  <a:lnTo>
                    <a:pt x="1169" y="1604"/>
                  </a:lnTo>
                  <a:lnTo>
                    <a:pt x="1169" y="1592"/>
                  </a:lnTo>
                  <a:lnTo>
                    <a:pt x="1170" y="1581"/>
                  </a:lnTo>
                  <a:lnTo>
                    <a:pt x="1173" y="1564"/>
                  </a:lnTo>
                  <a:lnTo>
                    <a:pt x="1174" y="1555"/>
                  </a:lnTo>
                  <a:lnTo>
                    <a:pt x="1175" y="1547"/>
                  </a:lnTo>
                  <a:lnTo>
                    <a:pt x="1175" y="1539"/>
                  </a:lnTo>
                  <a:lnTo>
                    <a:pt x="1174" y="1530"/>
                  </a:lnTo>
                  <a:lnTo>
                    <a:pt x="1174" y="1530"/>
                  </a:lnTo>
                  <a:lnTo>
                    <a:pt x="1170" y="1533"/>
                  </a:lnTo>
                  <a:lnTo>
                    <a:pt x="1165" y="1535"/>
                  </a:lnTo>
                  <a:lnTo>
                    <a:pt x="1154" y="1538"/>
                  </a:lnTo>
                  <a:lnTo>
                    <a:pt x="1148" y="1540"/>
                  </a:lnTo>
                  <a:lnTo>
                    <a:pt x="1144" y="1543"/>
                  </a:lnTo>
                  <a:lnTo>
                    <a:pt x="1140" y="1546"/>
                  </a:lnTo>
                  <a:lnTo>
                    <a:pt x="1137" y="1549"/>
                  </a:lnTo>
                  <a:lnTo>
                    <a:pt x="1137" y="1549"/>
                  </a:lnTo>
                  <a:close/>
                  <a:moveTo>
                    <a:pt x="1110" y="1626"/>
                  </a:moveTo>
                  <a:lnTo>
                    <a:pt x="1110" y="1626"/>
                  </a:lnTo>
                  <a:lnTo>
                    <a:pt x="1112" y="1624"/>
                  </a:lnTo>
                  <a:lnTo>
                    <a:pt x="1114" y="1624"/>
                  </a:lnTo>
                  <a:lnTo>
                    <a:pt x="1117" y="1624"/>
                  </a:lnTo>
                  <a:lnTo>
                    <a:pt x="1122" y="1623"/>
                  </a:lnTo>
                  <a:lnTo>
                    <a:pt x="1122" y="1623"/>
                  </a:lnTo>
                  <a:lnTo>
                    <a:pt x="1125" y="1602"/>
                  </a:lnTo>
                  <a:lnTo>
                    <a:pt x="1125" y="1592"/>
                  </a:lnTo>
                  <a:lnTo>
                    <a:pt x="1125" y="1580"/>
                  </a:lnTo>
                  <a:lnTo>
                    <a:pt x="1124" y="1570"/>
                  </a:lnTo>
                  <a:lnTo>
                    <a:pt x="1121" y="1561"/>
                  </a:lnTo>
                  <a:lnTo>
                    <a:pt x="1119" y="1558"/>
                  </a:lnTo>
                  <a:lnTo>
                    <a:pt x="1116" y="1554"/>
                  </a:lnTo>
                  <a:lnTo>
                    <a:pt x="1113" y="1551"/>
                  </a:lnTo>
                  <a:lnTo>
                    <a:pt x="1110" y="1549"/>
                  </a:lnTo>
                  <a:lnTo>
                    <a:pt x="1110" y="1549"/>
                  </a:lnTo>
                  <a:lnTo>
                    <a:pt x="1108" y="1558"/>
                  </a:lnTo>
                  <a:lnTo>
                    <a:pt x="1107" y="1566"/>
                  </a:lnTo>
                  <a:lnTo>
                    <a:pt x="1107" y="1584"/>
                  </a:lnTo>
                  <a:lnTo>
                    <a:pt x="1108" y="1606"/>
                  </a:lnTo>
                  <a:lnTo>
                    <a:pt x="1110" y="1626"/>
                  </a:lnTo>
                  <a:lnTo>
                    <a:pt x="1110" y="1626"/>
                  </a:lnTo>
                  <a:close/>
                  <a:moveTo>
                    <a:pt x="856" y="1554"/>
                  </a:moveTo>
                  <a:lnTo>
                    <a:pt x="856" y="1554"/>
                  </a:lnTo>
                  <a:lnTo>
                    <a:pt x="859" y="1574"/>
                  </a:lnTo>
                  <a:lnTo>
                    <a:pt x="864" y="1592"/>
                  </a:lnTo>
                  <a:lnTo>
                    <a:pt x="867" y="1611"/>
                  </a:lnTo>
                  <a:lnTo>
                    <a:pt x="869" y="1630"/>
                  </a:lnTo>
                  <a:lnTo>
                    <a:pt x="869" y="1630"/>
                  </a:lnTo>
                  <a:lnTo>
                    <a:pt x="872" y="1631"/>
                  </a:lnTo>
                  <a:lnTo>
                    <a:pt x="875" y="1631"/>
                  </a:lnTo>
                  <a:lnTo>
                    <a:pt x="881" y="1635"/>
                  </a:lnTo>
                  <a:lnTo>
                    <a:pt x="886" y="1637"/>
                  </a:lnTo>
                  <a:lnTo>
                    <a:pt x="888" y="1637"/>
                  </a:lnTo>
                  <a:lnTo>
                    <a:pt x="890" y="1636"/>
                  </a:lnTo>
                  <a:lnTo>
                    <a:pt x="890" y="1636"/>
                  </a:lnTo>
                  <a:lnTo>
                    <a:pt x="893" y="1627"/>
                  </a:lnTo>
                  <a:lnTo>
                    <a:pt x="893" y="1620"/>
                  </a:lnTo>
                  <a:lnTo>
                    <a:pt x="892" y="1602"/>
                  </a:lnTo>
                  <a:lnTo>
                    <a:pt x="890" y="1583"/>
                  </a:lnTo>
                  <a:lnTo>
                    <a:pt x="888" y="1562"/>
                  </a:lnTo>
                  <a:lnTo>
                    <a:pt x="888" y="1562"/>
                  </a:lnTo>
                  <a:lnTo>
                    <a:pt x="880" y="1558"/>
                  </a:lnTo>
                  <a:lnTo>
                    <a:pt x="872" y="1555"/>
                  </a:lnTo>
                  <a:lnTo>
                    <a:pt x="866" y="1554"/>
                  </a:lnTo>
                  <a:lnTo>
                    <a:pt x="856" y="1554"/>
                  </a:lnTo>
                  <a:lnTo>
                    <a:pt x="856" y="1554"/>
                  </a:lnTo>
                  <a:close/>
                  <a:moveTo>
                    <a:pt x="1036" y="1567"/>
                  </a:moveTo>
                  <a:lnTo>
                    <a:pt x="1036" y="1567"/>
                  </a:lnTo>
                  <a:lnTo>
                    <a:pt x="1035" y="1607"/>
                  </a:lnTo>
                  <a:lnTo>
                    <a:pt x="1035" y="1626"/>
                  </a:lnTo>
                  <a:lnTo>
                    <a:pt x="1036" y="1637"/>
                  </a:lnTo>
                  <a:lnTo>
                    <a:pt x="1038" y="1647"/>
                  </a:lnTo>
                  <a:lnTo>
                    <a:pt x="1038" y="1647"/>
                  </a:lnTo>
                  <a:lnTo>
                    <a:pt x="1052" y="1644"/>
                  </a:lnTo>
                  <a:lnTo>
                    <a:pt x="1066" y="1642"/>
                  </a:lnTo>
                  <a:lnTo>
                    <a:pt x="1079" y="1639"/>
                  </a:lnTo>
                  <a:lnTo>
                    <a:pt x="1085" y="1637"/>
                  </a:lnTo>
                  <a:lnTo>
                    <a:pt x="1090" y="1634"/>
                  </a:lnTo>
                  <a:lnTo>
                    <a:pt x="1090" y="1634"/>
                  </a:lnTo>
                  <a:lnTo>
                    <a:pt x="1092" y="1612"/>
                  </a:lnTo>
                  <a:lnTo>
                    <a:pt x="1091" y="1595"/>
                  </a:lnTo>
                  <a:lnTo>
                    <a:pt x="1089" y="1577"/>
                  </a:lnTo>
                  <a:lnTo>
                    <a:pt x="1085" y="1556"/>
                  </a:lnTo>
                  <a:lnTo>
                    <a:pt x="1085" y="1556"/>
                  </a:lnTo>
                  <a:lnTo>
                    <a:pt x="1079" y="1556"/>
                  </a:lnTo>
                  <a:lnTo>
                    <a:pt x="1074" y="1556"/>
                  </a:lnTo>
                  <a:lnTo>
                    <a:pt x="1061" y="1560"/>
                  </a:lnTo>
                  <a:lnTo>
                    <a:pt x="1036" y="1567"/>
                  </a:lnTo>
                  <a:lnTo>
                    <a:pt x="1036" y="1567"/>
                  </a:lnTo>
                  <a:close/>
                  <a:moveTo>
                    <a:pt x="909" y="1643"/>
                  </a:moveTo>
                  <a:lnTo>
                    <a:pt x="909" y="1643"/>
                  </a:lnTo>
                  <a:lnTo>
                    <a:pt x="925" y="1646"/>
                  </a:lnTo>
                  <a:lnTo>
                    <a:pt x="940" y="1647"/>
                  </a:lnTo>
                  <a:lnTo>
                    <a:pt x="975" y="1651"/>
                  </a:lnTo>
                  <a:lnTo>
                    <a:pt x="975" y="1651"/>
                  </a:lnTo>
                  <a:lnTo>
                    <a:pt x="975" y="1630"/>
                  </a:lnTo>
                  <a:lnTo>
                    <a:pt x="976" y="1609"/>
                  </a:lnTo>
                  <a:lnTo>
                    <a:pt x="976" y="1599"/>
                  </a:lnTo>
                  <a:lnTo>
                    <a:pt x="976" y="1589"/>
                  </a:lnTo>
                  <a:lnTo>
                    <a:pt x="975" y="1579"/>
                  </a:lnTo>
                  <a:lnTo>
                    <a:pt x="972" y="1569"/>
                  </a:lnTo>
                  <a:lnTo>
                    <a:pt x="972" y="1569"/>
                  </a:lnTo>
                  <a:lnTo>
                    <a:pt x="956" y="1567"/>
                  </a:lnTo>
                  <a:lnTo>
                    <a:pt x="938" y="1565"/>
                  </a:lnTo>
                  <a:lnTo>
                    <a:pt x="922" y="1564"/>
                  </a:lnTo>
                  <a:lnTo>
                    <a:pt x="909" y="1562"/>
                  </a:lnTo>
                  <a:lnTo>
                    <a:pt x="909" y="1562"/>
                  </a:lnTo>
                  <a:lnTo>
                    <a:pt x="909" y="1580"/>
                  </a:lnTo>
                  <a:lnTo>
                    <a:pt x="909" y="1602"/>
                  </a:lnTo>
                  <a:lnTo>
                    <a:pt x="908" y="1625"/>
                  </a:lnTo>
                  <a:lnTo>
                    <a:pt x="909" y="1643"/>
                  </a:lnTo>
                  <a:lnTo>
                    <a:pt x="909" y="1643"/>
                  </a:lnTo>
                  <a:close/>
                  <a:moveTo>
                    <a:pt x="996" y="1567"/>
                  </a:moveTo>
                  <a:lnTo>
                    <a:pt x="996" y="1567"/>
                  </a:lnTo>
                  <a:lnTo>
                    <a:pt x="994" y="1576"/>
                  </a:lnTo>
                  <a:lnTo>
                    <a:pt x="993" y="1586"/>
                  </a:lnTo>
                  <a:lnTo>
                    <a:pt x="992" y="1596"/>
                  </a:lnTo>
                  <a:lnTo>
                    <a:pt x="992" y="1607"/>
                  </a:lnTo>
                  <a:lnTo>
                    <a:pt x="992" y="1629"/>
                  </a:lnTo>
                  <a:lnTo>
                    <a:pt x="994" y="1653"/>
                  </a:lnTo>
                  <a:lnTo>
                    <a:pt x="994" y="1653"/>
                  </a:lnTo>
                  <a:lnTo>
                    <a:pt x="1002" y="1653"/>
                  </a:lnTo>
                  <a:lnTo>
                    <a:pt x="1009" y="1653"/>
                  </a:lnTo>
                  <a:lnTo>
                    <a:pt x="1016" y="1653"/>
                  </a:lnTo>
                  <a:lnTo>
                    <a:pt x="1019" y="1652"/>
                  </a:lnTo>
                  <a:lnTo>
                    <a:pt x="1021" y="1651"/>
                  </a:lnTo>
                  <a:lnTo>
                    <a:pt x="1021" y="1651"/>
                  </a:lnTo>
                  <a:lnTo>
                    <a:pt x="1020" y="1641"/>
                  </a:lnTo>
                  <a:lnTo>
                    <a:pt x="1020" y="1631"/>
                  </a:lnTo>
                  <a:lnTo>
                    <a:pt x="1020" y="1610"/>
                  </a:lnTo>
                  <a:lnTo>
                    <a:pt x="1019" y="1599"/>
                  </a:lnTo>
                  <a:lnTo>
                    <a:pt x="1019" y="1589"/>
                  </a:lnTo>
                  <a:lnTo>
                    <a:pt x="1017" y="1577"/>
                  </a:lnTo>
                  <a:lnTo>
                    <a:pt x="1014" y="1567"/>
                  </a:lnTo>
                  <a:lnTo>
                    <a:pt x="1014" y="1567"/>
                  </a:lnTo>
                  <a:lnTo>
                    <a:pt x="996" y="1567"/>
                  </a:lnTo>
                  <a:lnTo>
                    <a:pt x="996" y="1567"/>
                  </a:lnTo>
                  <a:close/>
                  <a:moveTo>
                    <a:pt x="1093" y="1665"/>
                  </a:moveTo>
                  <a:lnTo>
                    <a:pt x="1093" y="1665"/>
                  </a:lnTo>
                  <a:lnTo>
                    <a:pt x="1090" y="1664"/>
                  </a:lnTo>
                  <a:lnTo>
                    <a:pt x="1087" y="1661"/>
                  </a:lnTo>
                  <a:lnTo>
                    <a:pt x="1085" y="1660"/>
                  </a:lnTo>
                  <a:lnTo>
                    <a:pt x="1080" y="1660"/>
                  </a:lnTo>
                  <a:lnTo>
                    <a:pt x="1080" y="1660"/>
                  </a:lnTo>
                  <a:lnTo>
                    <a:pt x="1069" y="1665"/>
                  </a:lnTo>
                  <a:lnTo>
                    <a:pt x="1057" y="1668"/>
                  </a:lnTo>
                  <a:lnTo>
                    <a:pt x="1046" y="1670"/>
                  </a:lnTo>
                  <a:lnTo>
                    <a:pt x="1033" y="1672"/>
                  </a:lnTo>
                  <a:lnTo>
                    <a:pt x="1007" y="1674"/>
                  </a:lnTo>
                  <a:lnTo>
                    <a:pt x="980" y="1674"/>
                  </a:lnTo>
                  <a:lnTo>
                    <a:pt x="954" y="1672"/>
                  </a:lnTo>
                  <a:lnTo>
                    <a:pt x="927" y="1669"/>
                  </a:lnTo>
                  <a:lnTo>
                    <a:pt x="900" y="1662"/>
                  </a:lnTo>
                  <a:lnTo>
                    <a:pt x="873" y="1655"/>
                  </a:lnTo>
                  <a:lnTo>
                    <a:pt x="873" y="1655"/>
                  </a:lnTo>
                  <a:lnTo>
                    <a:pt x="880" y="1684"/>
                  </a:lnTo>
                  <a:lnTo>
                    <a:pt x="885" y="1716"/>
                  </a:lnTo>
                  <a:lnTo>
                    <a:pt x="890" y="1750"/>
                  </a:lnTo>
                  <a:lnTo>
                    <a:pt x="896" y="1780"/>
                  </a:lnTo>
                  <a:lnTo>
                    <a:pt x="896" y="1780"/>
                  </a:lnTo>
                  <a:lnTo>
                    <a:pt x="905" y="1789"/>
                  </a:lnTo>
                  <a:lnTo>
                    <a:pt x="915" y="1797"/>
                  </a:lnTo>
                  <a:lnTo>
                    <a:pt x="915" y="1797"/>
                  </a:lnTo>
                  <a:lnTo>
                    <a:pt x="923" y="1797"/>
                  </a:lnTo>
                  <a:lnTo>
                    <a:pt x="929" y="1799"/>
                  </a:lnTo>
                  <a:lnTo>
                    <a:pt x="935" y="1802"/>
                  </a:lnTo>
                  <a:lnTo>
                    <a:pt x="942" y="1804"/>
                  </a:lnTo>
                  <a:lnTo>
                    <a:pt x="956" y="1809"/>
                  </a:lnTo>
                  <a:lnTo>
                    <a:pt x="962" y="1811"/>
                  </a:lnTo>
                  <a:lnTo>
                    <a:pt x="970" y="1812"/>
                  </a:lnTo>
                  <a:lnTo>
                    <a:pt x="970" y="1812"/>
                  </a:lnTo>
                  <a:lnTo>
                    <a:pt x="974" y="1812"/>
                  </a:lnTo>
                  <a:lnTo>
                    <a:pt x="979" y="1811"/>
                  </a:lnTo>
                  <a:lnTo>
                    <a:pt x="989" y="1809"/>
                  </a:lnTo>
                  <a:lnTo>
                    <a:pt x="1000" y="1806"/>
                  </a:lnTo>
                  <a:lnTo>
                    <a:pt x="1009" y="1805"/>
                  </a:lnTo>
                  <a:lnTo>
                    <a:pt x="1009" y="1805"/>
                  </a:lnTo>
                  <a:lnTo>
                    <a:pt x="1041" y="1807"/>
                  </a:lnTo>
                  <a:lnTo>
                    <a:pt x="1057" y="1807"/>
                  </a:lnTo>
                  <a:lnTo>
                    <a:pt x="1075" y="1807"/>
                  </a:lnTo>
                  <a:lnTo>
                    <a:pt x="1091" y="1806"/>
                  </a:lnTo>
                  <a:lnTo>
                    <a:pt x="1106" y="1804"/>
                  </a:lnTo>
                  <a:lnTo>
                    <a:pt x="1113" y="1802"/>
                  </a:lnTo>
                  <a:lnTo>
                    <a:pt x="1121" y="1798"/>
                  </a:lnTo>
                  <a:lnTo>
                    <a:pt x="1127" y="1795"/>
                  </a:lnTo>
                  <a:lnTo>
                    <a:pt x="1135" y="1791"/>
                  </a:lnTo>
                  <a:lnTo>
                    <a:pt x="1135" y="1791"/>
                  </a:lnTo>
                  <a:lnTo>
                    <a:pt x="1139" y="1782"/>
                  </a:lnTo>
                  <a:lnTo>
                    <a:pt x="1143" y="1773"/>
                  </a:lnTo>
                  <a:lnTo>
                    <a:pt x="1150" y="1753"/>
                  </a:lnTo>
                  <a:lnTo>
                    <a:pt x="1154" y="1732"/>
                  </a:lnTo>
                  <a:lnTo>
                    <a:pt x="1158" y="1710"/>
                  </a:lnTo>
                  <a:lnTo>
                    <a:pt x="1160" y="1687"/>
                  </a:lnTo>
                  <a:lnTo>
                    <a:pt x="1161" y="1666"/>
                  </a:lnTo>
                  <a:lnTo>
                    <a:pt x="1161" y="1628"/>
                  </a:lnTo>
                  <a:lnTo>
                    <a:pt x="1161" y="1628"/>
                  </a:lnTo>
                  <a:lnTo>
                    <a:pt x="1154" y="1634"/>
                  </a:lnTo>
                  <a:lnTo>
                    <a:pt x="1144" y="1638"/>
                  </a:lnTo>
                  <a:lnTo>
                    <a:pt x="1126" y="1645"/>
                  </a:lnTo>
                  <a:lnTo>
                    <a:pt x="1116" y="1649"/>
                  </a:lnTo>
                  <a:lnTo>
                    <a:pt x="1108" y="1653"/>
                  </a:lnTo>
                  <a:lnTo>
                    <a:pt x="1099" y="1658"/>
                  </a:lnTo>
                  <a:lnTo>
                    <a:pt x="1093" y="1665"/>
                  </a:lnTo>
                  <a:lnTo>
                    <a:pt x="1093" y="1665"/>
                  </a:lnTo>
                  <a:close/>
                  <a:moveTo>
                    <a:pt x="509" y="1636"/>
                  </a:moveTo>
                  <a:lnTo>
                    <a:pt x="509" y="1636"/>
                  </a:lnTo>
                  <a:lnTo>
                    <a:pt x="514" y="1644"/>
                  </a:lnTo>
                  <a:lnTo>
                    <a:pt x="517" y="1655"/>
                  </a:lnTo>
                  <a:lnTo>
                    <a:pt x="519" y="1667"/>
                  </a:lnTo>
                  <a:lnTo>
                    <a:pt x="519" y="1672"/>
                  </a:lnTo>
                  <a:lnTo>
                    <a:pt x="518" y="1678"/>
                  </a:lnTo>
                  <a:lnTo>
                    <a:pt x="517" y="1684"/>
                  </a:lnTo>
                  <a:lnTo>
                    <a:pt x="514" y="1688"/>
                  </a:lnTo>
                  <a:lnTo>
                    <a:pt x="510" y="1693"/>
                  </a:lnTo>
                  <a:lnTo>
                    <a:pt x="506" y="1698"/>
                  </a:lnTo>
                  <a:lnTo>
                    <a:pt x="501" y="1701"/>
                  </a:lnTo>
                  <a:lnTo>
                    <a:pt x="494" y="1704"/>
                  </a:lnTo>
                  <a:lnTo>
                    <a:pt x="487" y="1705"/>
                  </a:lnTo>
                  <a:lnTo>
                    <a:pt x="478" y="1706"/>
                  </a:lnTo>
                  <a:lnTo>
                    <a:pt x="478" y="1706"/>
                  </a:lnTo>
                  <a:lnTo>
                    <a:pt x="471" y="1703"/>
                  </a:lnTo>
                  <a:lnTo>
                    <a:pt x="464" y="1701"/>
                  </a:lnTo>
                  <a:lnTo>
                    <a:pt x="458" y="1702"/>
                  </a:lnTo>
                  <a:lnTo>
                    <a:pt x="448" y="1704"/>
                  </a:lnTo>
                  <a:lnTo>
                    <a:pt x="448" y="1704"/>
                  </a:lnTo>
                  <a:lnTo>
                    <a:pt x="446" y="1697"/>
                  </a:lnTo>
                  <a:lnTo>
                    <a:pt x="444" y="1689"/>
                  </a:lnTo>
                  <a:lnTo>
                    <a:pt x="441" y="1674"/>
                  </a:lnTo>
                  <a:lnTo>
                    <a:pt x="439" y="1667"/>
                  </a:lnTo>
                  <a:lnTo>
                    <a:pt x="435" y="1661"/>
                  </a:lnTo>
                  <a:lnTo>
                    <a:pt x="432" y="1657"/>
                  </a:lnTo>
                  <a:lnTo>
                    <a:pt x="429" y="1656"/>
                  </a:lnTo>
                  <a:lnTo>
                    <a:pt x="426" y="1655"/>
                  </a:lnTo>
                  <a:lnTo>
                    <a:pt x="426" y="1655"/>
                  </a:lnTo>
                  <a:lnTo>
                    <a:pt x="419" y="1660"/>
                  </a:lnTo>
                  <a:lnTo>
                    <a:pt x="410" y="1667"/>
                  </a:lnTo>
                  <a:lnTo>
                    <a:pt x="399" y="1673"/>
                  </a:lnTo>
                  <a:lnTo>
                    <a:pt x="389" y="1680"/>
                  </a:lnTo>
                  <a:lnTo>
                    <a:pt x="381" y="1687"/>
                  </a:lnTo>
                  <a:lnTo>
                    <a:pt x="378" y="1691"/>
                  </a:lnTo>
                  <a:lnTo>
                    <a:pt x="375" y="1696"/>
                  </a:lnTo>
                  <a:lnTo>
                    <a:pt x="374" y="1701"/>
                  </a:lnTo>
                  <a:lnTo>
                    <a:pt x="374" y="1705"/>
                  </a:lnTo>
                  <a:lnTo>
                    <a:pt x="377" y="1711"/>
                  </a:lnTo>
                  <a:lnTo>
                    <a:pt x="380" y="1717"/>
                  </a:lnTo>
                  <a:lnTo>
                    <a:pt x="380" y="1717"/>
                  </a:lnTo>
                  <a:lnTo>
                    <a:pt x="414" y="1722"/>
                  </a:lnTo>
                  <a:lnTo>
                    <a:pt x="453" y="1728"/>
                  </a:lnTo>
                  <a:lnTo>
                    <a:pt x="492" y="1731"/>
                  </a:lnTo>
                  <a:lnTo>
                    <a:pt x="534" y="1733"/>
                  </a:lnTo>
                  <a:lnTo>
                    <a:pt x="576" y="1732"/>
                  </a:lnTo>
                  <a:lnTo>
                    <a:pt x="618" y="1730"/>
                  </a:lnTo>
                  <a:lnTo>
                    <a:pt x="639" y="1728"/>
                  </a:lnTo>
                  <a:lnTo>
                    <a:pt x="659" y="1725"/>
                  </a:lnTo>
                  <a:lnTo>
                    <a:pt x="680" y="1721"/>
                  </a:lnTo>
                  <a:lnTo>
                    <a:pt x="699" y="1717"/>
                  </a:lnTo>
                  <a:lnTo>
                    <a:pt x="699" y="1717"/>
                  </a:lnTo>
                  <a:lnTo>
                    <a:pt x="699" y="1714"/>
                  </a:lnTo>
                  <a:lnTo>
                    <a:pt x="700" y="1713"/>
                  </a:lnTo>
                  <a:lnTo>
                    <a:pt x="702" y="1710"/>
                  </a:lnTo>
                  <a:lnTo>
                    <a:pt x="704" y="1707"/>
                  </a:lnTo>
                  <a:lnTo>
                    <a:pt x="704" y="1705"/>
                  </a:lnTo>
                  <a:lnTo>
                    <a:pt x="704" y="1702"/>
                  </a:lnTo>
                  <a:lnTo>
                    <a:pt x="704" y="1702"/>
                  </a:lnTo>
                  <a:lnTo>
                    <a:pt x="700" y="1693"/>
                  </a:lnTo>
                  <a:lnTo>
                    <a:pt x="693" y="1686"/>
                  </a:lnTo>
                  <a:lnTo>
                    <a:pt x="687" y="1678"/>
                  </a:lnTo>
                  <a:lnTo>
                    <a:pt x="680" y="1671"/>
                  </a:lnTo>
                  <a:lnTo>
                    <a:pt x="672" y="1666"/>
                  </a:lnTo>
                  <a:lnTo>
                    <a:pt x="665" y="1661"/>
                  </a:lnTo>
                  <a:lnTo>
                    <a:pt x="657" y="1658"/>
                  </a:lnTo>
                  <a:lnTo>
                    <a:pt x="650" y="1658"/>
                  </a:lnTo>
                  <a:lnTo>
                    <a:pt x="650" y="1658"/>
                  </a:lnTo>
                  <a:lnTo>
                    <a:pt x="655" y="1662"/>
                  </a:lnTo>
                  <a:lnTo>
                    <a:pt x="657" y="1667"/>
                  </a:lnTo>
                  <a:lnTo>
                    <a:pt x="658" y="1672"/>
                  </a:lnTo>
                  <a:lnTo>
                    <a:pt x="658" y="1676"/>
                  </a:lnTo>
                  <a:lnTo>
                    <a:pt x="656" y="1681"/>
                  </a:lnTo>
                  <a:lnTo>
                    <a:pt x="653" y="1685"/>
                  </a:lnTo>
                  <a:lnTo>
                    <a:pt x="648" y="1689"/>
                  </a:lnTo>
                  <a:lnTo>
                    <a:pt x="643" y="1692"/>
                  </a:lnTo>
                  <a:lnTo>
                    <a:pt x="637" y="1696"/>
                  </a:lnTo>
                  <a:lnTo>
                    <a:pt x="630" y="1699"/>
                  </a:lnTo>
                  <a:lnTo>
                    <a:pt x="616" y="1702"/>
                  </a:lnTo>
                  <a:lnTo>
                    <a:pt x="610" y="1703"/>
                  </a:lnTo>
                  <a:lnTo>
                    <a:pt x="602" y="1704"/>
                  </a:lnTo>
                  <a:lnTo>
                    <a:pt x="597" y="1703"/>
                  </a:lnTo>
                  <a:lnTo>
                    <a:pt x="591" y="1702"/>
                  </a:lnTo>
                  <a:lnTo>
                    <a:pt x="591" y="1702"/>
                  </a:lnTo>
                  <a:lnTo>
                    <a:pt x="583" y="1699"/>
                  </a:lnTo>
                  <a:lnTo>
                    <a:pt x="578" y="1693"/>
                  </a:lnTo>
                  <a:lnTo>
                    <a:pt x="572" y="1688"/>
                  </a:lnTo>
                  <a:lnTo>
                    <a:pt x="569" y="1682"/>
                  </a:lnTo>
                  <a:lnTo>
                    <a:pt x="567" y="1674"/>
                  </a:lnTo>
                  <a:lnTo>
                    <a:pt x="565" y="1667"/>
                  </a:lnTo>
                  <a:lnTo>
                    <a:pt x="565" y="1658"/>
                  </a:lnTo>
                  <a:lnTo>
                    <a:pt x="566" y="1651"/>
                  </a:lnTo>
                  <a:lnTo>
                    <a:pt x="566" y="1651"/>
                  </a:lnTo>
                  <a:lnTo>
                    <a:pt x="563" y="1647"/>
                  </a:lnTo>
                  <a:lnTo>
                    <a:pt x="561" y="1643"/>
                  </a:lnTo>
                  <a:lnTo>
                    <a:pt x="556" y="1634"/>
                  </a:lnTo>
                  <a:lnTo>
                    <a:pt x="556" y="1634"/>
                  </a:lnTo>
                  <a:lnTo>
                    <a:pt x="551" y="1635"/>
                  </a:lnTo>
                  <a:lnTo>
                    <a:pt x="546" y="1635"/>
                  </a:lnTo>
                  <a:lnTo>
                    <a:pt x="536" y="1634"/>
                  </a:lnTo>
                  <a:lnTo>
                    <a:pt x="524" y="1632"/>
                  </a:lnTo>
                  <a:lnTo>
                    <a:pt x="518" y="1634"/>
                  </a:lnTo>
                  <a:lnTo>
                    <a:pt x="509" y="1636"/>
                  </a:lnTo>
                  <a:lnTo>
                    <a:pt x="509" y="1636"/>
                  </a:lnTo>
                  <a:close/>
                  <a:moveTo>
                    <a:pt x="729" y="1714"/>
                  </a:moveTo>
                  <a:lnTo>
                    <a:pt x="729" y="1714"/>
                  </a:lnTo>
                  <a:lnTo>
                    <a:pt x="722" y="1721"/>
                  </a:lnTo>
                  <a:lnTo>
                    <a:pt x="715" y="1729"/>
                  </a:lnTo>
                  <a:lnTo>
                    <a:pt x="707" y="1734"/>
                  </a:lnTo>
                  <a:lnTo>
                    <a:pt x="699" y="1738"/>
                  </a:lnTo>
                  <a:lnTo>
                    <a:pt x="699" y="1738"/>
                  </a:lnTo>
                  <a:lnTo>
                    <a:pt x="684" y="1745"/>
                  </a:lnTo>
                  <a:lnTo>
                    <a:pt x="668" y="1749"/>
                  </a:lnTo>
                  <a:lnTo>
                    <a:pt x="651" y="1751"/>
                  </a:lnTo>
                  <a:lnTo>
                    <a:pt x="633" y="1753"/>
                  </a:lnTo>
                  <a:lnTo>
                    <a:pt x="615" y="1755"/>
                  </a:lnTo>
                  <a:lnTo>
                    <a:pt x="598" y="1756"/>
                  </a:lnTo>
                  <a:lnTo>
                    <a:pt x="561" y="1755"/>
                  </a:lnTo>
                  <a:lnTo>
                    <a:pt x="484" y="1750"/>
                  </a:lnTo>
                  <a:lnTo>
                    <a:pt x="445" y="1749"/>
                  </a:lnTo>
                  <a:lnTo>
                    <a:pt x="426" y="1749"/>
                  </a:lnTo>
                  <a:lnTo>
                    <a:pt x="406" y="1751"/>
                  </a:lnTo>
                  <a:lnTo>
                    <a:pt x="406" y="1751"/>
                  </a:lnTo>
                  <a:lnTo>
                    <a:pt x="403" y="1748"/>
                  </a:lnTo>
                  <a:lnTo>
                    <a:pt x="399" y="1746"/>
                  </a:lnTo>
                  <a:lnTo>
                    <a:pt x="387" y="1743"/>
                  </a:lnTo>
                  <a:lnTo>
                    <a:pt x="363" y="1738"/>
                  </a:lnTo>
                  <a:lnTo>
                    <a:pt x="363" y="1738"/>
                  </a:lnTo>
                  <a:lnTo>
                    <a:pt x="359" y="1748"/>
                  </a:lnTo>
                  <a:lnTo>
                    <a:pt x="356" y="1759"/>
                  </a:lnTo>
                  <a:lnTo>
                    <a:pt x="354" y="1770"/>
                  </a:lnTo>
                  <a:lnTo>
                    <a:pt x="352" y="1780"/>
                  </a:lnTo>
                  <a:lnTo>
                    <a:pt x="352" y="1780"/>
                  </a:lnTo>
                  <a:lnTo>
                    <a:pt x="358" y="1786"/>
                  </a:lnTo>
                  <a:lnTo>
                    <a:pt x="366" y="1791"/>
                  </a:lnTo>
                  <a:lnTo>
                    <a:pt x="373" y="1795"/>
                  </a:lnTo>
                  <a:lnTo>
                    <a:pt x="382" y="1799"/>
                  </a:lnTo>
                  <a:lnTo>
                    <a:pt x="402" y="1806"/>
                  </a:lnTo>
                  <a:lnTo>
                    <a:pt x="425" y="1812"/>
                  </a:lnTo>
                  <a:lnTo>
                    <a:pt x="449" y="1818"/>
                  </a:lnTo>
                  <a:lnTo>
                    <a:pt x="475" y="1822"/>
                  </a:lnTo>
                  <a:lnTo>
                    <a:pt x="530" y="1829"/>
                  </a:lnTo>
                  <a:lnTo>
                    <a:pt x="530" y="1829"/>
                  </a:lnTo>
                  <a:lnTo>
                    <a:pt x="545" y="1832"/>
                  </a:lnTo>
                  <a:lnTo>
                    <a:pt x="559" y="1833"/>
                  </a:lnTo>
                  <a:lnTo>
                    <a:pt x="572" y="1833"/>
                  </a:lnTo>
                  <a:lnTo>
                    <a:pt x="585" y="1833"/>
                  </a:lnTo>
                  <a:lnTo>
                    <a:pt x="612" y="1829"/>
                  </a:lnTo>
                  <a:lnTo>
                    <a:pt x="642" y="1825"/>
                  </a:lnTo>
                  <a:lnTo>
                    <a:pt x="642" y="1825"/>
                  </a:lnTo>
                  <a:lnTo>
                    <a:pt x="669" y="1819"/>
                  </a:lnTo>
                  <a:lnTo>
                    <a:pt x="685" y="1816"/>
                  </a:lnTo>
                  <a:lnTo>
                    <a:pt x="702" y="1810"/>
                  </a:lnTo>
                  <a:lnTo>
                    <a:pt x="718" y="1805"/>
                  </a:lnTo>
                  <a:lnTo>
                    <a:pt x="732" y="1798"/>
                  </a:lnTo>
                  <a:lnTo>
                    <a:pt x="743" y="1792"/>
                  </a:lnTo>
                  <a:lnTo>
                    <a:pt x="746" y="1789"/>
                  </a:lnTo>
                  <a:lnTo>
                    <a:pt x="748" y="1786"/>
                  </a:lnTo>
                  <a:lnTo>
                    <a:pt x="748" y="1786"/>
                  </a:lnTo>
                  <a:lnTo>
                    <a:pt x="750" y="1781"/>
                  </a:lnTo>
                  <a:lnTo>
                    <a:pt x="751" y="1777"/>
                  </a:lnTo>
                  <a:lnTo>
                    <a:pt x="751" y="1767"/>
                  </a:lnTo>
                  <a:lnTo>
                    <a:pt x="750" y="1758"/>
                  </a:lnTo>
                  <a:lnTo>
                    <a:pt x="748" y="1748"/>
                  </a:lnTo>
                  <a:lnTo>
                    <a:pt x="741" y="1730"/>
                  </a:lnTo>
                  <a:lnTo>
                    <a:pt x="738" y="1721"/>
                  </a:lnTo>
                  <a:lnTo>
                    <a:pt x="736" y="1714"/>
                  </a:lnTo>
                  <a:lnTo>
                    <a:pt x="736" y="1714"/>
                  </a:lnTo>
                  <a:lnTo>
                    <a:pt x="729" y="1714"/>
                  </a:lnTo>
                  <a:lnTo>
                    <a:pt x="729" y="1714"/>
                  </a:lnTo>
                  <a:close/>
                  <a:moveTo>
                    <a:pt x="274" y="1773"/>
                  </a:moveTo>
                  <a:lnTo>
                    <a:pt x="274" y="1773"/>
                  </a:lnTo>
                  <a:lnTo>
                    <a:pt x="249" y="1784"/>
                  </a:lnTo>
                  <a:lnTo>
                    <a:pt x="228" y="1794"/>
                  </a:lnTo>
                  <a:lnTo>
                    <a:pt x="185" y="1818"/>
                  </a:lnTo>
                  <a:lnTo>
                    <a:pt x="185" y="1818"/>
                  </a:lnTo>
                  <a:lnTo>
                    <a:pt x="156" y="1835"/>
                  </a:lnTo>
                  <a:lnTo>
                    <a:pt x="131" y="1850"/>
                  </a:lnTo>
                  <a:lnTo>
                    <a:pt x="120" y="1858"/>
                  </a:lnTo>
                  <a:lnTo>
                    <a:pt x="109" y="1868"/>
                  </a:lnTo>
                  <a:lnTo>
                    <a:pt x="97" y="1879"/>
                  </a:lnTo>
                  <a:lnTo>
                    <a:pt x="84" y="1892"/>
                  </a:lnTo>
                  <a:lnTo>
                    <a:pt x="84" y="1892"/>
                  </a:lnTo>
                  <a:lnTo>
                    <a:pt x="71" y="1904"/>
                  </a:lnTo>
                  <a:lnTo>
                    <a:pt x="57" y="1920"/>
                  </a:lnTo>
                  <a:lnTo>
                    <a:pt x="52" y="1929"/>
                  </a:lnTo>
                  <a:lnTo>
                    <a:pt x="48" y="1938"/>
                  </a:lnTo>
                  <a:lnTo>
                    <a:pt x="46" y="1945"/>
                  </a:lnTo>
                  <a:lnTo>
                    <a:pt x="45" y="1949"/>
                  </a:lnTo>
                  <a:lnTo>
                    <a:pt x="45" y="1953"/>
                  </a:lnTo>
                  <a:lnTo>
                    <a:pt x="45" y="1953"/>
                  </a:lnTo>
                  <a:lnTo>
                    <a:pt x="47" y="1958"/>
                  </a:lnTo>
                  <a:lnTo>
                    <a:pt x="49" y="1963"/>
                  </a:lnTo>
                  <a:lnTo>
                    <a:pt x="52" y="1968"/>
                  </a:lnTo>
                  <a:lnTo>
                    <a:pt x="57" y="1973"/>
                  </a:lnTo>
                  <a:lnTo>
                    <a:pt x="68" y="1980"/>
                  </a:lnTo>
                  <a:lnTo>
                    <a:pt x="81" y="1988"/>
                  </a:lnTo>
                  <a:lnTo>
                    <a:pt x="96" y="1994"/>
                  </a:lnTo>
                  <a:lnTo>
                    <a:pt x="110" y="2001"/>
                  </a:lnTo>
                  <a:lnTo>
                    <a:pt x="133" y="2009"/>
                  </a:lnTo>
                  <a:lnTo>
                    <a:pt x="133" y="2009"/>
                  </a:lnTo>
                  <a:lnTo>
                    <a:pt x="163" y="2020"/>
                  </a:lnTo>
                  <a:lnTo>
                    <a:pt x="196" y="2031"/>
                  </a:lnTo>
                  <a:lnTo>
                    <a:pt x="227" y="2039"/>
                  </a:lnTo>
                  <a:lnTo>
                    <a:pt x="260" y="2048"/>
                  </a:lnTo>
                  <a:lnTo>
                    <a:pt x="293" y="2055"/>
                  </a:lnTo>
                  <a:lnTo>
                    <a:pt x="327" y="2062"/>
                  </a:lnTo>
                  <a:lnTo>
                    <a:pt x="362" y="2066"/>
                  </a:lnTo>
                  <a:lnTo>
                    <a:pt x="397" y="2070"/>
                  </a:lnTo>
                  <a:lnTo>
                    <a:pt x="397" y="2070"/>
                  </a:lnTo>
                  <a:lnTo>
                    <a:pt x="425" y="2073"/>
                  </a:lnTo>
                  <a:lnTo>
                    <a:pt x="449" y="2074"/>
                  </a:lnTo>
                  <a:lnTo>
                    <a:pt x="472" y="2073"/>
                  </a:lnTo>
                  <a:lnTo>
                    <a:pt x="494" y="2071"/>
                  </a:lnTo>
                  <a:lnTo>
                    <a:pt x="537" y="2067"/>
                  </a:lnTo>
                  <a:lnTo>
                    <a:pt x="562" y="2066"/>
                  </a:lnTo>
                  <a:lnTo>
                    <a:pt x="589" y="2066"/>
                  </a:lnTo>
                  <a:lnTo>
                    <a:pt x="589" y="2066"/>
                  </a:lnTo>
                  <a:lnTo>
                    <a:pt x="624" y="2065"/>
                  </a:lnTo>
                  <a:lnTo>
                    <a:pt x="657" y="2064"/>
                  </a:lnTo>
                  <a:lnTo>
                    <a:pt x="690" y="2061"/>
                  </a:lnTo>
                  <a:lnTo>
                    <a:pt x="723" y="2056"/>
                  </a:lnTo>
                  <a:lnTo>
                    <a:pt x="723" y="2056"/>
                  </a:lnTo>
                  <a:lnTo>
                    <a:pt x="784" y="2047"/>
                  </a:lnTo>
                  <a:lnTo>
                    <a:pt x="812" y="2041"/>
                  </a:lnTo>
                  <a:lnTo>
                    <a:pt x="839" y="2036"/>
                  </a:lnTo>
                  <a:lnTo>
                    <a:pt x="865" y="2030"/>
                  </a:lnTo>
                  <a:lnTo>
                    <a:pt x="890" y="2022"/>
                  </a:lnTo>
                  <a:lnTo>
                    <a:pt x="915" y="2014"/>
                  </a:lnTo>
                  <a:lnTo>
                    <a:pt x="940" y="2004"/>
                  </a:lnTo>
                  <a:lnTo>
                    <a:pt x="940" y="2004"/>
                  </a:lnTo>
                  <a:lnTo>
                    <a:pt x="969" y="1992"/>
                  </a:lnTo>
                  <a:lnTo>
                    <a:pt x="994" y="1978"/>
                  </a:lnTo>
                  <a:lnTo>
                    <a:pt x="1007" y="1971"/>
                  </a:lnTo>
                  <a:lnTo>
                    <a:pt x="1019" y="1963"/>
                  </a:lnTo>
                  <a:lnTo>
                    <a:pt x="1029" y="1955"/>
                  </a:lnTo>
                  <a:lnTo>
                    <a:pt x="1038" y="1945"/>
                  </a:lnTo>
                  <a:lnTo>
                    <a:pt x="1038" y="1945"/>
                  </a:lnTo>
                  <a:lnTo>
                    <a:pt x="1031" y="1931"/>
                  </a:lnTo>
                  <a:lnTo>
                    <a:pt x="1023" y="1918"/>
                  </a:lnTo>
                  <a:lnTo>
                    <a:pt x="1014" y="1907"/>
                  </a:lnTo>
                  <a:lnTo>
                    <a:pt x="1004" y="1895"/>
                  </a:lnTo>
                  <a:lnTo>
                    <a:pt x="993" y="1884"/>
                  </a:lnTo>
                  <a:lnTo>
                    <a:pt x="981" y="1873"/>
                  </a:lnTo>
                  <a:lnTo>
                    <a:pt x="958" y="1854"/>
                  </a:lnTo>
                  <a:lnTo>
                    <a:pt x="933" y="1837"/>
                  </a:lnTo>
                  <a:lnTo>
                    <a:pt x="909" y="1820"/>
                  </a:lnTo>
                  <a:lnTo>
                    <a:pt x="883" y="1802"/>
                  </a:lnTo>
                  <a:lnTo>
                    <a:pt x="859" y="1783"/>
                  </a:lnTo>
                  <a:lnTo>
                    <a:pt x="859" y="1783"/>
                  </a:lnTo>
                  <a:lnTo>
                    <a:pt x="849" y="1781"/>
                  </a:lnTo>
                  <a:lnTo>
                    <a:pt x="838" y="1779"/>
                  </a:lnTo>
                  <a:lnTo>
                    <a:pt x="820" y="1773"/>
                  </a:lnTo>
                  <a:lnTo>
                    <a:pt x="801" y="1767"/>
                  </a:lnTo>
                  <a:lnTo>
                    <a:pt x="791" y="1765"/>
                  </a:lnTo>
                  <a:lnTo>
                    <a:pt x="780" y="1763"/>
                  </a:lnTo>
                  <a:lnTo>
                    <a:pt x="780" y="1763"/>
                  </a:lnTo>
                  <a:lnTo>
                    <a:pt x="779" y="1770"/>
                  </a:lnTo>
                  <a:lnTo>
                    <a:pt x="779" y="1775"/>
                  </a:lnTo>
                  <a:lnTo>
                    <a:pt x="782" y="1791"/>
                  </a:lnTo>
                  <a:lnTo>
                    <a:pt x="782" y="1791"/>
                  </a:lnTo>
                  <a:lnTo>
                    <a:pt x="765" y="1802"/>
                  </a:lnTo>
                  <a:lnTo>
                    <a:pt x="747" y="1811"/>
                  </a:lnTo>
                  <a:lnTo>
                    <a:pt x="727" y="1821"/>
                  </a:lnTo>
                  <a:lnTo>
                    <a:pt x="706" y="1828"/>
                  </a:lnTo>
                  <a:lnTo>
                    <a:pt x="684" y="1836"/>
                  </a:lnTo>
                  <a:lnTo>
                    <a:pt x="661" y="1841"/>
                  </a:lnTo>
                  <a:lnTo>
                    <a:pt x="639" y="1847"/>
                  </a:lnTo>
                  <a:lnTo>
                    <a:pt x="615" y="1850"/>
                  </a:lnTo>
                  <a:lnTo>
                    <a:pt x="615" y="1850"/>
                  </a:lnTo>
                  <a:lnTo>
                    <a:pt x="598" y="1851"/>
                  </a:lnTo>
                  <a:lnTo>
                    <a:pt x="582" y="1851"/>
                  </a:lnTo>
                  <a:lnTo>
                    <a:pt x="566" y="1851"/>
                  </a:lnTo>
                  <a:lnTo>
                    <a:pt x="550" y="1849"/>
                  </a:lnTo>
                  <a:lnTo>
                    <a:pt x="519" y="1846"/>
                  </a:lnTo>
                  <a:lnTo>
                    <a:pt x="490" y="1842"/>
                  </a:lnTo>
                  <a:lnTo>
                    <a:pt x="490" y="1842"/>
                  </a:lnTo>
                  <a:lnTo>
                    <a:pt x="442" y="1838"/>
                  </a:lnTo>
                  <a:lnTo>
                    <a:pt x="420" y="1836"/>
                  </a:lnTo>
                  <a:lnTo>
                    <a:pt x="399" y="1833"/>
                  </a:lnTo>
                  <a:lnTo>
                    <a:pt x="379" y="1827"/>
                  </a:lnTo>
                  <a:lnTo>
                    <a:pt x="360" y="1821"/>
                  </a:lnTo>
                  <a:lnTo>
                    <a:pt x="352" y="1817"/>
                  </a:lnTo>
                  <a:lnTo>
                    <a:pt x="343" y="1812"/>
                  </a:lnTo>
                  <a:lnTo>
                    <a:pt x="336" y="1807"/>
                  </a:lnTo>
                  <a:lnTo>
                    <a:pt x="327" y="1801"/>
                  </a:lnTo>
                  <a:lnTo>
                    <a:pt x="327" y="1801"/>
                  </a:lnTo>
                  <a:lnTo>
                    <a:pt x="327" y="1796"/>
                  </a:lnTo>
                  <a:lnTo>
                    <a:pt x="328" y="1792"/>
                  </a:lnTo>
                  <a:lnTo>
                    <a:pt x="333" y="1778"/>
                  </a:lnTo>
                  <a:lnTo>
                    <a:pt x="334" y="1772"/>
                  </a:lnTo>
                  <a:lnTo>
                    <a:pt x="334" y="1764"/>
                  </a:lnTo>
                  <a:lnTo>
                    <a:pt x="332" y="1758"/>
                  </a:lnTo>
                  <a:lnTo>
                    <a:pt x="330" y="1756"/>
                  </a:lnTo>
                  <a:lnTo>
                    <a:pt x="327" y="1753"/>
                  </a:lnTo>
                  <a:lnTo>
                    <a:pt x="327" y="1753"/>
                  </a:lnTo>
                  <a:lnTo>
                    <a:pt x="318" y="1758"/>
                  </a:lnTo>
                  <a:lnTo>
                    <a:pt x="304" y="1762"/>
                  </a:lnTo>
                  <a:lnTo>
                    <a:pt x="289" y="1767"/>
                  </a:lnTo>
                  <a:lnTo>
                    <a:pt x="274" y="1773"/>
                  </a:lnTo>
                  <a:lnTo>
                    <a:pt x="274" y="177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Freeform 170"/>
            <p:cNvSpPr/>
            <p:nvPr/>
          </p:nvSpPr>
          <p:spPr bwMode="auto">
            <a:xfrm>
              <a:off x="2470151" y="2649538"/>
              <a:ext cx="23813" cy="25400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1"/>
                </a:cxn>
                <a:cxn ang="0">
                  <a:pos x="40" y="7"/>
                </a:cxn>
                <a:cxn ang="0">
                  <a:pos x="43" y="14"/>
                </a:cxn>
                <a:cxn ang="0">
                  <a:pos x="45" y="19"/>
                </a:cxn>
                <a:cxn ang="0">
                  <a:pos x="45" y="25"/>
                </a:cxn>
                <a:cxn ang="0">
                  <a:pos x="43" y="31"/>
                </a:cxn>
                <a:cxn ang="0">
                  <a:pos x="41" y="35"/>
                </a:cxn>
                <a:cxn ang="0">
                  <a:pos x="38" y="39"/>
                </a:cxn>
                <a:cxn ang="0">
                  <a:pos x="33" y="43"/>
                </a:cxn>
                <a:cxn ang="0">
                  <a:pos x="28" y="46"/>
                </a:cxn>
                <a:cxn ang="0">
                  <a:pos x="23" y="48"/>
                </a:cxn>
                <a:cxn ang="0">
                  <a:pos x="18" y="48"/>
                </a:cxn>
                <a:cxn ang="0">
                  <a:pos x="13" y="47"/>
                </a:cxn>
                <a:cxn ang="0">
                  <a:pos x="9" y="46"/>
                </a:cxn>
                <a:cxn ang="0">
                  <a:pos x="6" y="42"/>
                </a:cxn>
                <a:cxn ang="0">
                  <a:pos x="2" y="37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22"/>
                </a:cxn>
                <a:cxn ang="0">
                  <a:pos x="2" y="16"/>
                </a:cxn>
                <a:cxn ang="0">
                  <a:pos x="6" y="10"/>
                </a:cxn>
                <a:cxn ang="0">
                  <a:pos x="10" y="6"/>
                </a:cxn>
                <a:cxn ang="0">
                  <a:pos x="16" y="3"/>
                </a:cxn>
                <a:cxn ang="0">
                  <a:pos x="22" y="1"/>
                </a:cxn>
                <a:cxn ang="0">
                  <a:pos x="28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45" h="48">
                  <a:moveTo>
                    <a:pt x="34" y="1"/>
                  </a:moveTo>
                  <a:lnTo>
                    <a:pt x="34" y="1"/>
                  </a:lnTo>
                  <a:lnTo>
                    <a:pt x="40" y="7"/>
                  </a:lnTo>
                  <a:lnTo>
                    <a:pt x="43" y="14"/>
                  </a:lnTo>
                  <a:lnTo>
                    <a:pt x="45" y="19"/>
                  </a:lnTo>
                  <a:lnTo>
                    <a:pt x="45" y="25"/>
                  </a:lnTo>
                  <a:lnTo>
                    <a:pt x="43" y="31"/>
                  </a:lnTo>
                  <a:lnTo>
                    <a:pt x="41" y="35"/>
                  </a:lnTo>
                  <a:lnTo>
                    <a:pt x="38" y="39"/>
                  </a:lnTo>
                  <a:lnTo>
                    <a:pt x="33" y="43"/>
                  </a:lnTo>
                  <a:lnTo>
                    <a:pt x="28" y="46"/>
                  </a:lnTo>
                  <a:lnTo>
                    <a:pt x="23" y="48"/>
                  </a:lnTo>
                  <a:lnTo>
                    <a:pt x="18" y="48"/>
                  </a:lnTo>
                  <a:lnTo>
                    <a:pt x="13" y="47"/>
                  </a:lnTo>
                  <a:lnTo>
                    <a:pt x="9" y="46"/>
                  </a:lnTo>
                  <a:lnTo>
                    <a:pt x="6" y="42"/>
                  </a:lnTo>
                  <a:lnTo>
                    <a:pt x="2" y="3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" name="TextBox 41"/>
          <p:cNvSpPr txBox="1"/>
          <p:nvPr/>
        </p:nvSpPr>
        <p:spPr>
          <a:xfrm>
            <a:off x="739775" y="1152525"/>
            <a:ext cx="5109845" cy="4042410"/>
          </a:xfrm>
          <a:prstGeom prst="rect">
            <a:avLst/>
          </a:prstGeom>
          <a:noFill/>
        </p:spPr>
        <p:txBody>
          <a:bodyPr wrap="square" lIns="60926" tIns="30464" rIns="60926" bIns="30464" rtlCol="0">
            <a:spAutoFit/>
          </a:bodyPr>
          <a:lstStyle/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《史记·司马相如列传》：“相如以子虚，虚言也，为楚称。乌有先生者，乌有此事也，为齐难。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〈副〉[指原因或理由] 怎么;[指可能或似乎可能的原因] 怎么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乌闻至乐?——《吕氏春秋·明理》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乌闻梁岷核陟方之馆?——《文选·左思·吴都赋》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又如:乌有此事?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乌有：哪有。指假设的、不存在的、不真实的事情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" y="45720"/>
            <a:ext cx="3213100" cy="1038225"/>
          </a:xfrm>
          <a:prstGeom prst="rect">
            <a:avLst/>
          </a:prstGeom>
        </p:spPr>
      </p:pic>
    </p:spTree>
  </p:cSld>
  <p:clrMapOvr>
    <a:masterClrMapping/>
  </p:clrMapOvr>
  <p:transition advClick="0" advTm="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9"/>
          <p:cNvSpPr txBox="1"/>
          <p:nvPr/>
        </p:nvSpPr>
        <p:spPr>
          <a:xfrm>
            <a:off x="4427984" y="2594178"/>
            <a:ext cx="1577998" cy="253918"/>
          </a:xfrm>
          <a:prstGeom prst="rect">
            <a:avLst/>
          </a:prstGeom>
          <a:noFill/>
        </p:spPr>
        <p:txBody>
          <a:bodyPr wrap="none" lIns="68581" tIns="34291" rIns="68581" bIns="34291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dobe 仿宋 Std R" panose="02020400000000000000" pitchFamily="18" charset="-122"/>
                <a:cs typeface="Arial" panose="020B0604020202020204" pitchFamily="34" charset="0"/>
              </a:defRPr>
            </a:lvl1pPr>
          </a:lstStyle>
          <a:p>
            <a:pPr algn="r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单击此处添加小标题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4247964" y="1888468"/>
            <a:ext cx="3404615" cy="560705"/>
          </a:xfrm>
          <a:prstGeom prst="rect">
            <a:avLst/>
          </a:prstGeom>
          <a:noFill/>
          <a:effectLst/>
        </p:spPr>
        <p:txBody>
          <a:bodyPr wrap="square" lIns="68581" tIns="34291" rIns="68581" bIns="34291" rtlCol="0">
            <a:spAutoFit/>
          </a:bodyPr>
          <a:lstStyle>
            <a:defPPr>
              <a:defRPr lang="zh-CN"/>
            </a:defPPr>
            <a:lvl1pPr algn="ctr">
              <a:defRPr sz="2800" b="1" spc="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akuyoxingshu7000" pitchFamily="2" charset="-122"/>
                <a:ea typeface="hakuyoxingshu7000" pitchFamily="2" charset="-122"/>
                <a:cs typeface="hakuyoxingshu7000" pitchFamily="2" charset="-122"/>
              </a:rPr>
              <a:t>反乌托邦小说</a:t>
            </a:r>
            <a:endParaRPr lang="en-GB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hakuyoxingshu7000" pitchFamily="2" charset="-122"/>
              <a:ea typeface="hakuyoxingshu7000" pitchFamily="2" charset="-122"/>
              <a:cs typeface="hakuyoxingshu7000" pitchFamily="2" charset="-122"/>
            </a:endParaRPr>
          </a:p>
        </p:txBody>
      </p:sp>
      <p:sp>
        <p:nvSpPr>
          <p:cNvPr id="6" name="文本框 9"/>
          <p:cNvSpPr txBox="1"/>
          <p:nvPr/>
        </p:nvSpPr>
        <p:spPr>
          <a:xfrm>
            <a:off x="6170554" y="2594178"/>
            <a:ext cx="1577998" cy="253918"/>
          </a:xfrm>
          <a:prstGeom prst="rect">
            <a:avLst/>
          </a:prstGeom>
          <a:noFill/>
        </p:spPr>
        <p:txBody>
          <a:bodyPr wrap="none" lIns="68581" tIns="34291" rIns="68581" bIns="34291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dobe 仿宋 Std R" panose="02020400000000000000" pitchFamily="18" charset="-122"/>
                <a:cs typeface="Arial" panose="020B0604020202020204" pitchFamily="34" charset="0"/>
              </a:defRPr>
            </a:lvl1pPr>
          </a:lstStyle>
          <a:p>
            <a:pPr algn="r"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单击此处添加小标题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rot="10800000">
            <a:off x="3524577" y="1766086"/>
            <a:ext cx="828000" cy="828000"/>
          </a:xfrm>
          <a:custGeom>
            <a:avLst/>
            <a:gdLst>
              <a:gd name="T0" fmla="*/ 1390 w 1390"/>
              <a:gd name="T1" fmla="*/ 710 h 1416"/>
              <a:gd name="T2" fmla="*/ 1389 w 1390"/>
              <a:gd name="T3" fmla="*/ 756 h 1416"/>
              <a:gd name="T4" fmla="*/ 1385 w 1390"/>
              <a:gd name="T5" fmla="*/ 802 h 1416"/>
              <a:gd name="T6" fmla="*/ 1377 w 1390"/>
              <a:gd name="T7" fmla="*/ 848 h 1416"/>
              <a:gd name="T8" fmla="*/ 1320 w 1390"/>
              <a:gd name="T9" fmla="*/ 999 h 1416"/>
              <a:gd name="T10" fmla="*/ 1302 w 1390"/>
              <a:gd name="T11" fmla="*/ 1035 h 1416"/>
              <a:gd name="T12" fmla="*/ 910 w 1390"/>
              <a:gd name="T13" fmla="*/ 1363 h 1416"/>
              <a:gd name="T14" fmla="*/ 878 w 1390"/>
              <a:gd name="T15" fmla="*/ 1372 h 1416"/>
              <a:gd name="T16" fmla="*/ 845 w 1390"/>
              <a:gd name="T17" fmla="*/ 1379 h 1416"/>
              <a:gd name="T18" fmla="*/ 818 w 1390"/>
              <a:gd name="T19" fmla="*/ 1384 h 1416"/>
              <a:gd name="T20" fmla="*/ 441 w 1390"/>
              <a:gd name="T21" fmla="*/ 1340 h 1416"/>
              <a:gd name="T22" fmla="*/ 414 w 1390"/>
              <a:gd name="T23" fmla="*/ 1327 h 1416"/>
              <a:gd name="T24" fmla="*/ 188 w 1390"/>
              <a:gd name="T25" fmla="*/ 1155 h 1416"/>
              <a:gd name="T26" fmla="*/ 172 w 1390"/>
              <a:gd name="T27" fmla="*/ 1134 h 1416"/>
              <a:gd name="T28" fmla="*/ 156 w 1390"/>
              <a:gd name="T29" fmla="*/ 1114 h 1416"/>
              <a:gd name="T30" fmla="*/ 117 w 1390"/>
              <a:gd name="T31" fmla="*/ 1062 h 1416"/>
              <a:gd name="T32" fmla="*/ 101 w 1390"/>
              <a:gd name="T33" fmla="*/ 1035 h 1416"/>
              <a:gd name="T34" fmla="*/ 14 w 1390"/>
              <a:gd name="T35" fmla="*/ 774 h 1416"/>
              <a:gd name="T36" fmla="*/ 10 w 1390"/>
              <a:gd name="T37" fmla="*/ 745 h 1416"/>
              <a:gd name="T38" fmla="*/ 45 w 1390"/>
              <a:gd name="T39" fmla="*/ 519 h 1416"/>
              <a:gd name="T40" fmla="*/ 52 w 1390"/>
              <a:gd name="T41" fmla="*/ 496 h 1416"/>
              <a:gd name="T42" fmla="*/ 80 w 1390"/>
              <a:gd name="T43" fmla="*/ 429 h 1416"/>
              <a:gd name="T44" fmla="*/ 94 w 1390"/>
              <a:gd name="T45" fmla="*/ 399 h 1416"/>
              <a:gd name="T46" fmla="*/ 354 w 1390"/>
              <a:gd name="T47" fmla="*/ 124 h 1416"/>
              <a:gd name="T48" fmla="*/ 393 w 1390"/>
              <a:gd name="T49" fmla="*/ 104 h 1416"/>
              <a:gd name="T50" fmla="*/ 840 w 1390"/>
              <a:gd name="T51" fmla="*/ 37 h 1416"/>
              <a:gd name="T52" fmla="*/ 887 w 1390"/>
              <a:gd name="T53" fmla="*/ 45 h 1416"/>
              <a:gd name="T54" fmla="*/ 1167 w 1390"/>
              <a:gd name="T55" fmla="*/ 190 h 1416"/>
              <a:gd name="T56" fmla="*/ 1192 w 1390"/>
              <a:gd name="T57" fmla="*/ 219 h 1416"/>
              <a:gd name="T58" fmla="*/ 1213 w 1390"/>
              <a:gd name="T59" fmla="*/ 251 h 1416"/>
              <a:gd name="T60" fmla="*/ 1388 w 1390"/>
              <a:gd name="T61" fmla="*/ 661 h 1416"/>
              <a:gd name="T62" fmla="*/ 1390 w 1390"/>
              <a:gd name="T63" fmla="*/ 710 h 1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90" h="1416">
                <a:moveTo>
                  <a:pt x="1390" y="710"/>
                </a:moveTo>
                <a:cubicBezTo>
                  <a:pt x="1390" y="725"/>
                  <a:pt x="1390" y="741"/>
                  <a:pt x="1389" y="756"/>
                </a:cubicBezTo>
                <a:cubicBezTo>
                  <a:pt x="1388" y="771"/>
                  <a:pt x="1387" y="787"/>
                  <a:pt x="1385" y="802"/>
                </a:cubicBezTo>
                <a:cubicBezTo>
                  <a:pt x="1383" y="818"/>
                  <a:pt x="1380" y="833"/>
                  <a:pt x="1377" y="848"/>
                </a:cubicBezTo>
                <a:cubicBezTo>
                  <a:pt x="1363" y="901"/>
                  <a:pt x="1344" y="951"/>
                  <a:pt x="1320" y="999"/>
                </a:cubicBezTo>
                <a:cubicBezTo>
                  <a:pt x="1314" y="1011"/>
                  <a:pt x="1308" y="1023"/>
                  <a:pt x="1302" y="1035"/>
                </a:cubicBezTo>
                <a:cubicBezTo>
                  <a:pt x="1238" y="1212"/>
                  <a:pt x="1090" y="1324"/>
                  <a:pt x="910" y="1363"/>
                </a:cubicBezTo>
                <a:cubicBezTo>
                  <a:pt x="899" y="1366"/>
                  <a:pt x="889" y="1369"/>
                  <a:pt x="878" y="1372"/>
                </a:cubicBezTo>
                <a:cubicBezTo>
                  <a:pt x="867" y="1375"/>
                  <a:pt x="856" y="1377"/>
                  <a:pt x="845" y="1379"/>
                </a:cubicBezTo>
                <a:cubicBezTo>
                  <a:pt x="836" y="1381"/>
                  <a:pt x="827" y="1383"/>
                  <a:pt x="818" y="1384"/>
                </a:cubicBezTo>
                <a:cubicBezTo>
                  <a:pt x="690" y="1416"/>
                  <a:pt x="562" y="1376"/>
                  <a:pt x="441" y="1340"/>
                </a:cubicBezTo>
                <a:cubicBezTo>
                  <a:pt x="432" y="1336"/>
                  <a:pt x="423" y="1332"/>
                  <a:pt x="414" y="1327"/>
                </a:cubicBezTo>
                <a:cubicBezTo>
                  <a:pt x="330" y="1284"/>
                  <a:pt x="246" y="1236"/>
                  <a:pt x="188" y="1155"/>
                </a:cubicBezTo>
                <a:cubicBezTo>
                  <a:pt x="183" y="1148"/>
                  <a:pt x="177" y="1141"/>
                  <a:pt x="172" y="1134"/>
                </a:cubicBezTo>
                <a:cubicBezTo>
                  <a:pt x="166" y="1128"/>
                  <a:pt x="161" y="1121"/>
                  <a:pt x="156" y="1114"/>
                </a:cubicBezTo>
                <a:cubicBezTo>
                  <a:pt x="142" y="1097"/>
                  <a:pt x="129" y="1080"/>
                  <a:pt x="117" y="1062"/>
                </a:cubicBezTo>
                <a:cubicBezTo>
                  <a:pt x="112" y="1053"/>
                  <a:pt x="106" y="1044"/>
                  <a:pt x="101" y="1035"/>
                </a:cubicBezTo>
                <a:cubicBezTo>
                  <a:pt x="46" y="960"/>
                  <a:pt x="18" y="872"/>
                  <a:pt x="14" y="774"/>
                </a:cubicBezTo>
                <a:cubicBezTo>
                  <a:pt x="13" y="764"/>
                  <a:pt x="11" y="755"/>
                  <a:pt x="10" y="745"/>
                </a:cubicBezTo>
                <a:cubicBezTo>
                  <a:pt x="0" y="670"/>
                  <a:pt x="14" y="593"/>
                  <a:pt x="45" y="519"/>
                </a:cubicBezTo>
                <a:cubicBezTo>
                  <a:pt x="47" y="511"/>
                  <a:pt x="50" y="504"/>
                  <a:pt x="52" y="496"/>
                </a:cubicBezTo>
                <a:cubicBezTo>
                  <a:pt x="61" y="473"/>
                  <a:pt x="70" y="451"/>
                  <a:pt x="80" y="429"/>
                </a:cubicBezTo>
                <a:cubicBezTo>
                  <a:pt x="84" y="419"/>
                  <a:pt x="89" y="409"/>
                  <a:pt x="94" y="399"/>
                </a:cubicBezTo>
                <a:cubicBezTo>
                  <a:pt x="152" y="286"/>
                  <a:pt x="240" y="187"/>
                  <a:pt x="354" y="124"/>
                </a:cubicBezTo>
                <a:cubicBezTo>
                  <a:pt x="367" y="116"/>
                  <a:pt x="380" y="110"/>
                  <a:pt x="393" y="104"/>
                </a:cubicBezTo>
                <a:cubicBezTo>
                  <a:pt x="530" y="24"/>
                  <a:pt x="690" y="0"/>
                  <a:pt x="840" y="37"/>
                </a:cubicBezTo>
                <a:cubicBezTo>
                  <a:pt x="856" y="39"/>
                  <a:pt x="871" y="42"/>
                  <a:pt x="887" y="45"/>
                </a:cubicBezTo>
                <a:cubicBezTo>
                  <a:pt x="993" y="67"/>
                  <a:pt x="1094" y="110"/>
                  <a:pt x="1167" y="190"/>
                </a:cubicBezTo>
                <a:cubicBezTo>
                  <a:pt x="1176" y="199"/>
                  <a:pt x="1184" y="209"/>
                  <a:pt x="1192" y="219"/>
                </a:cubicBezTo>
                <a:cubicBezTo>
                  <a:pt x="1199" y="229"/>
                  <a:pt x="1206" y="240"/>
                  <a:pt x="1213" y="251"/>
                </a:cubicBezTo>
                <a:cubicBezTo>
                  <a:pt x="1322" y="360"/>
                  <a:pt x="1374" y="512"/>
                  <a:pt x="1388" y="661"/>
                </a:cubicBezTo>
                <a:cubicBezTo>
                  <a:pt x="1390" y="677"/>
                  <a:pt x="1390" y="694"/>
                  <a:pt x="1390" y="710"/>
                </a:cubicBezTo>
                <a:close/>
              </a:path>
            </a:pathLst>
          </a:custGeom>
          <a:noFill/>
          <a:ln w="28575">
            <a:solidFill>
              <a:srgbClr val="261F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1" tIns="34291" rIns="68581" bIns="3429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800"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"/>
          <p:cNvSpPr txBox="1"/>
          <p:nvPr/>
        </p:nvSpPr>
        <p:spPr>
          <a:xfrm>
            <a:off x="3608092" y="1874098"/>
            <a:ext cx="720080" cy="561694"/>
          </a:xfrm>
          <a:prstGeom prst="rect">
            <a:avLst/>
          </a:prstGeom>
          <a:noFill/>
          <a:effectLst/>
        </p:spPr>
        <p:txBody>
          <a:bodyPr wrap="square" lIns="68581" tIns="34291" rIns="68581" bIns="34291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spc="4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akuyoxingshu7000" pitchFamily="2" charset="-122"/>
                <a:ea typeface="hakuyoxingshu7000" pitchFamily="2" charset="-122"/>
                <a:cs typeface="hakuyoxingshu7000" pitchFamily="2" charset="-122"/>
              </a:rPr>
              <a:t>02</a:t>
            </a:r>
            <a:endParaRPr lang="en-GB" altLang="zh-CN" sz="3200" b="1" spc="450" dirty="0">
              <a:solidFill>
                <a:schemeClr val="tx1">
                  <a:lumMod val="75000"/>
                  <a:lumOff val="25000"/>
                </a:schemeClr>
              </a:solidFill>
              <a:latin typeface="hakuyoxingshu7000" pitchFamily="2" charset="-122"/>
              <a:ea typeface="hakuyoxingshu7000" pitchFamily="2" charset="-122"/>
              <a:cs typeface="hakuyoxingshu7000" pitchFamily="2" charset="-122"/>
            </a:endParaRPr>
          </a:p>
        </p:txBody>
      </p:sp>
      <p:pic>
        <p:nvPicPr>
          <p:cNvPr id="10" name="Picture 2" descr="D:\1\13e1b1eada54150ef5fc11fe8bb74598.png"/>
          <p:cNvPicPr>
            <a:picLocks noChangeAspect="1" noChangeArrowheads="1"/>
          </p:cNvPicPr>
          <p:nvPr/>
        </p:nvPicPr>
        <p:blipFill>
          <a:blip r:embed="rId1" cstate="print">
            <a:lum bright="-41000"/>
          </a:blip>
          <a:srcRect/>
          <a:stretch>
            <a:fillRect/>
          </a:stretch>
        </p:blipFill>
        <p:spPr bwMode="auto">
          <a:xfrm>
            <a:off x="251520" y="2392524"/>
            <a:ext cx="3348372" cy="21958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73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4" accel="72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3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3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7" grpId="0" animBg="1"/>
      <p:bldP spid="7" grpId="1" animBg="1"/>
      <p:bldP spid="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1938</Words>
  <Application>WPS 演示</Application>
  <PresentationFormat>自定义</PresentationFormat>
  <Paragraphs>125</Paragraphs>
  <Slides>20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83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104" baseType="lpstr">
      <vt:lpstr>Arial</vt:lpstr>
      <vt:lpstr>宋体</vt:lpstr>
      <vt:lpstr>Wingdings</vt:lpstr>
      <vt:lpstr>hakuyoxingshu7000</vt:lpstr>
      <vt:lpstr>Adobe 仿宋 Std R</vt:lpstr>
      <vt:lpstr>Comic Sans MS</vt:lpstr>
      <vt:lpstr>微软雅黑</vt:lpstr>
      <vt:lpstr>Calibri</vt:lpstr>
      <vt:lpstr>Arial Unicode MS</vt:lpstr>
      <vt:lpstr>迷你简卡通</vt:lpstr>
      <vt:lpstr>方正清刻本悦宋简体</vt:lpstr>
      <vt:lpstr>Cooper Std Black</vt:lpstr>
      <vt:lpstr>萝莉体 第二版</vt:lpstr>
      <vt:lpstr>方正兰亭细黑_GBK</vt:lpstr>
      <vt:lpstr>方正中等线简体</vt:lpstr>
      <vt:lpstr>时尚中黑简体</vt:lpstr>
      <vt:lpstr>仿宋</vt:lpstr>
      <vt:lpstr>Segoe Print</vt:lpstr>
      <vt:lpstr>黑体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PMingLiU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Livy</cp:lastModifiedBy>
  <cp:revision>318</cp:revision>
  <dcterms:created xsi:type="dcterms:W3CDTF">2017-03-25T02:22:00Z</dcterms:created>
  <dcterms:modified xsi:type="dcterms:W3CDTF">2017-11-19T15:58:39Z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