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1.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2.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5.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8.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2"/>
  </p:sldMasterIdLst>
  <p:notesMasterIdLst>
    <p:notesMasterId r:id="rId23"/>
  </p:notesMasterIdLst>
  <p:sldIdLst>
    <p:sldId id="427" r:id="rId3"/>
    <p:sldId id="5300751" r:id="rId4"/>
    <p:sldId id="5300753" r:id="rId5"/>
    <p:sldId id="5300734" r:id="rId6"/>
    <p:sldId id="5300735" r:id="rId7"/>
    <p:sldId id="5300739" r:id="rId8"/>
    <p:sldId id="5300747" r:id="rId9"/>
    <p:sldId id="5300755" r:id="rId10"/>
    <p:sldId id="5300746" r:id="rId11"/>
    <p:sldId id="5300744" r:id="rId12"/>
    <p:sldId id="5300741" r:id="rId13"/>
    <p:sldId id="5300757" r:id="rId14"/>
    <p:sldId id="5300761" r:id="rId15"/>
    <p:sldId id="5300764" r:id="rId16"/>
    <p:sldId id="5300760" r:id="rId17"/>
    <p:sldId id="5300765" r:id="rId18"/>
    <p:sldId id="5300754" r:id="rId19"/>
    <p:sldId id="5300763" r:id="rId20"/>
    <p:sldId id="5300748" r:id="rId21"/>
    <p:sldId id="5300738" r:id="rId22"/>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5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2" d="100"/>
          <a:sy n="82" d="100"/>
        </p:scale>
        <p:origin x="720" y="67"/>
      </p:cViewPr>
      <p:guideLst>
        <p:guide orient="horz" pos="2160"/>
        <p:guide pos="3759"/>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2CAB08-5242-4872-A1E5-92BF859FA276}" type="datetimeFigureOut">
              <a:rPr lang="zh-CN" altLang="en-US" smtClean="0"/>
              <a:t>2025/11/7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27B20A-DE43-4B75-A6D5-7DCE54D357B3}" type="slidenum">
              <a:rPr lang="zh-CN" altLang="en-US" smtClean="0"/>
              <a:t>‹#›</a:t>
            </a:fld>
            <a:endParaRPr lang="zh-CN" alt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sym typeface="+mn-ea"/>
              </a:rPr>
              <a:t>A Cultural Journey Up Yuelu Mountain</a:t>
            </a:r>
            <a:endParaRPr lang="en-US" altLang="zh-CN"/>
          </a:p>
          <a:p>
            <a:r>
              <a:rPr lang="en-US" altLang="zh-CN">
                <a:sym typeface="+mn-ea"/>
              </a:rPr>
              <a:t>Good evening, everyone! My name is Deng Xinyu.Today, I want to take you on a special cultural trip to Yuelu Mountain Scenic Area. OK Let’s dive in.</a:t>
            </a:r>
            <a:endParaRPr lang="en-US" altLang="zh-CN"/>
          </a:p>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sym typeface="+mn-ea"/>
              </a:rPr>
              <a:t>This is the origin of its current name Aiwan Pavilion which as we all know takes inspiration from the line of Du Mu’s poem: “I stop my cab in maple woods to gaze my fill; Frost-bitten leaves look redder than early spring flowers.”</a:t>
            </a:r>
          </a:p>
          <a:p>
            <a:r>
              <a:rPr lang="en-US" altLang="zh-CN">
                <a:sym typeface="+mn-ea"/>
              </a:rPr>
              <a:t>The three characters on its sign“Aiwan Pavilion </a:t>
            </a:r>
            <a:r>
              <a:rPr lang="zh-CN" altLang="en-US">
                <a:sym typeface="+mn-ea"/>
              </a:rPr>
              <a:t>爱晚亭</a:t>
            </a:r>
            <a:r>
              <a:rPr lang="en-US" altLang="zh-CN">
                <a:sym typeface="+mn-ea"/>
              </a:rPr>
              <a:t>” sign is Mao Zedong’s handwriting.</a:t>
            </a:r>
            <a:endParaRPr lang="en-US" altLang="zh-CN"/>
          </a:p>
          <a:p>
            <a:endParaRPr lang="en-US" altLang="zh-CN"/>
          </a:p>
          <a:p>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These are six key cultural spots on the Yuelu mountain.</a:t>
            </a:r>
          </a:p>
          <a:p>
            <a:r>
              <a:rPr lang="en-US" altLang="zh-CN"/>
              <a:t>Though these cultural spots, we can conclude that Yuelu mountain has witnessed the continuation of our Chinese civilization and the wakening of our national spirit. </a:t>
            </a:r>
            <a:endParaRPr lang="en-US" altLang="zh-CN">
              <a:sym typeface="+mn-ea"/>
            </a:endParaRPr>
          </a:p>
          <a:p>
            <a:endParaRPr lang="en-US" altLang="zh-CN">
              <a:sym typeface="+mn-ea"/>
            </a:endParaRPr>
          </a:p>
          <a:p>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sym typeface="+mn-ea"/>
              </a:rPr>
              <a:t>Last but definitely not least, if you want to learn more cultural stories of Yuelu Mountain, you need to climb it in person again and again by taking different routes.</a:t>
            </a:r>
          </a:p>
          <a:p>
            <a:r>
              <a:rPr lang="en-US" altLang="zh-CN">
                <a:sym typeface="+mn-ea"/>
              </a:rPr>
              <a:t>And my friends would know that I am an enthusiastic hiker.This year alone, I have climbed Yuelu Mountain 60 times.</a:t>
            </a:r>
          </a:p>
          <a:p>
            <a:r>
              <a:rPr lang="en-US" altLang="zh-CN">
                <a:sym typeface="+mn-ea"/>
              </a:rPr>
              <a:t>I want to share some of my moments on Yuelu Mountain.</a:t>
            </a:r>
          </a:p>
          <a:p>
            <a:r>
              <a:rPr lang="en-US" altLang="zh-CN">
                <a:sym typeface="+mn-ea"/>
              </a:rPr>
              <a:t>Chasing sunrise and sunset</a:t>
            </a:r>
          </a:p>
          <a:p>
            <a:r>
              <a:rPr lang="en-US" altLang="zh-CN">
                <a:sym typeface="+mn-ea"/>
              </a:rPr>
              <a:t>, making new friends on the road</a:t>
            </a:r>
          </a:p>
          <a:p>
            <a:r>
              <a:rPr lang="en-US" altLang="zh-CN">
                <a:sym typeface="+mn-ea"/>
              </a:rPr>
              <a:t>even participating in public welfare activities of cleaning the garbage in the woods.</a:t>
            </a:r>
          </a:p>
          <a:p>
            <a:r>
              <a:rPr lang="en-US" altLang="zh-CN">
                <a:sym typeface="+mn-ea"/>
              </a:rPr>
              <a:t>Every time I climb it, I gain some new experience. So Trust me Yuelu Mountain is worth visiting again and again.</a:t>
            </a:r>
          </a:p>
          <a:p>
            <a:endParaRPr lang="en-US" altLang="zh-CN">
              <a:sym typeface="+mn-ea"/>
            </a:endParaRPr>
          </a:p>
          <a:p>
            <a:r>
              <a:rPr lang="zh-CN" altLang="en-US">
                <a:sym typeface="+mn-ea"/>
              </a:rPr>
              <a:t>岳麓山虽然不高，承载的文化非常多元，美景四季各有不同，值得反复攀爬，每次都有不同的体验，我自己今年已经爬了</a:t>
            </a:r>
            <a:r>
              <a:rPr lang="en-US" altLang="zh-CN">
                <a:sym typeface="+mn-ea"/>
              </a:rPr>
              <a:t>60</a:t>
            </a:r>
            <a:r>
              <a:rPr lang="zh-CN" altLang="en-US">
                <a:sym typeface="+mn-ea"/>
              </a:rPr>
              <a:t>次岳麓山（展示我在山上的一些照片），爬岳麓山已经成为我的日常锻炼项目。</a:t>
            </a:r>
          </a:p>
          <a:p>
            <a:r>
              <a:rPr lang="zh-CN" altLang="en-US"/>
              <a:t>日出爬</a:t>
            </a:r>
          </a:p>
          <a:p>
            <a:r>
              <a:rPr lang="zh-CN" altLang="en-US"/>
              <a:t>晚上爬</a:t>
            </a:r>
          </a:p>
          <a:p>
            <a:r>
              <a:rPr lang="zh-CN" altLang="en-US"/>
              <a:t>过节爬</a:t>
            </a:r>
          </a:p>
          <a:p>
            <a:r>
              <a:rPr lang="zh-CN" altLang="en-US"/>
              <a:t>心情好时可以爬</a:t>
            </a:r>
          </a:p>
          <a:p>
            <a:r>
              <a:rPr lang="zh-CN" altLang="en-US"/>
              <a:t>心情不好时可以爬</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sym typeface="+mn-ea"/>
              </a:rPr>
              <a:t>正如一千个人眼中有一千个哈姆雷特，一千个人爬岳麓山便有一千种爬法，除了常规的景区路线，我更喜欢沿着下面这些趣味路线图徒步爬山（展示我爬过的线路图，可以让大家互动一下猜形状）</a:t>
            </a:r>
          </a:p>
          <a:p>
            <a:r>
              <a:rPr lang="en-US" altLang="zh-CN">
                <a:sym typeface="+mn-ea"/>
              </a:rPr>
              <a:t>There are a thousand ways to climb Yuelu Mountain. Beyond the conventional scenic routes, I prefer hiking along the following interesting trail maps (displaying the routes I've taken, allowing everyone to interact and guess the shapes).</a:t>
            </a:r>
          </a:p>
          <a:p>
            <a:endParaRPr lang="zh-CN" altLang="en-US">
              <a:sym typeface="+mn-ea"/>
            </a:endParaRPr>
          </a:p>
          <a:p>
            <a:endParaRPr lang="zh-CN" altLang="en-US">
              <a:sym typeface="+mn-ea"/>
            </a:endParaRPr>
          </a:p>
          <a:p>
            <a:endParaRPr lang="zh-CN" altLang="en-US"/>
          </a:p>
          <a:p>
            <a:endParaRPr lang="zh-CN" altLang="en-US"/>
          </a:p>
          <a:p>
            <a:endParaRPr lang="zh-CN" altLang="en-US"/>
          </a:p>
          <a:p>
            <a:endParaRPr lang="zh-CN" altLang="en-US"/>
          </a:p>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There is always new route to explore on Yuelu Mountain. These Routes have attracted numerous people from Changsha even around Changsha to climb mountain.</a:t>
            </a:r>
          </a:p>
          <a:p>
            <a:r>
              <a:rPr lang="en-US" altLang="zh-CN"/>
              <a:t> Every day you will see many people gather at this gate of Hunan Normal University or on the Dongfanghong Square of Hunan University to climb Yuelu Mountain.</a:t>
            </a:r>
          </a:p>
          <a:p>
            <a:r>
              <a:rPr lang="en-US" altLang="zh-CN"/>
              <a:t>I think it has become a special hiking culture of Yuelu mountain.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sym typeface="+mn-ea"/>
              </a:rPr>
              <a:t>It’s autumn now. The maple leaves on the Yuelu Mountain are going to turn red very soon. So I plan to organize a mountain climbing activity. We choose the Hammer Route along which we can visit all these key cultural spots. So welcome to join our mountain climbing club, and let’s enrich our minds and strengthen our bodies together.</a:t>
            </a:r>
          </a:p>
          <a:p>
            <a:r>
              <a:rPr lang="en-US" altLang="zh-CN">
                <a:sym typeface="+mn-ea"/>
              </a:rPr>
              <a:t>You can scan the WeChat group QR code to join us.</a:t>
            </a:r>
          </a:p>
          <a:p>
            <a:endParaRPr lang="en-US" altLang="zh-CN">
              <a:sym typeface="+mn-ea"/>
            </a:endParaRPr>
          </a:p>
          <a:p>
            <a:r>
              <a:rPr lang="zh-CN" altLang="en-US">
                <a:sym typeface="+mn-ea"/>
              </a:rPr>
              <a:t>岳麓山上的枫叶将红，正是登高赏景好季节，我组建了一个专属爬山约伴群，日常可以约伴一起去爬山赏景，有兴趣的伙伴可以扫码进群（展示</a:t>
            </a:r>
            <a:r>
              <a:rPr lang="en-US" altLang="zh-CN">
                <a:sym typeface="+mn-ea"/>
              </a:rPr>
              <a:t>“</a:t>
            </a:r>
            <a:r>
              <a:rPr lang="zh-CN" altLang="en-US">
                <a:sym typeface="+mn-ea"/>
              </a:rPr>
              <a:t>重生之我在师大爬岳麓山</a:t>
            </a:r>
            <a:r>
              <a:rPr lang="en-US" altLang="zh-CN">
                <a:sym typeface="+mn-ea"/>
              </a:rPr>
              <a:t>”</a:t>
            </a:r>
            <a:r>
              <a:rPr lang="zh-CN" altLang="en-US">
                <a:sym typeface="+mn-ea"/>
              </a:rPr>
              <a:t>），或者加我微信</a:t>
            </a:r>
            <a:endParaRPr lang="zh-CN" altLang="en-US"/>
          </a:p>
          <a:p>
            <a:r>
              <a:rPr lang="zh-CN" altLang="en-US">
                <a:sym typeface="+mn-ea"/>
              </a:rPr>
              <a:t>最近的活动是</a:t>
            </a:r>
            <a:r>
              <a:rPr lang="en-US" altLang="zh-CN">
                <a:sym typeface="+mn-ea"/>
              </a:rPr>
              <a:t>11</a:t>
            </a:r>
            <a:r>
              <a:rPr lang="zh-CN" altLang="en-US">
                <a:sym typeface="+mn-ea"/>
              </a:rPr>
              <a:t>月中旬等枫叶红了，银杏黄了，去爬打卡锤子路线（展示锤子路线图和相关精华景点）</a:t>
            </a:r>
            <a:endParaRPr lang="zh-CN" altLang="en-US"/>
          </a:p>
          <a:p>
            <a:r>
              <a:rPr lang="zh-CN" altLang="en-US">
                <a:sym typeface="+mn-ea"/>
              </a:rPr>
              <a:t>爬完后，你的朋友圈文案可以是：一起去爬山吗？爬个锤子！（展示朋友圈截图）</a:t>
            </a:r>
          </a:p>
          <a:p>
            <a:r>
              <a:rPr lang="zh-CN" altLang="en-US">
                <a:sym typeface="+mn-ea"/>
              </a:rPr>
              <a:t>欢迎大家约我去爬岳麓山，</a:t>
            </a:r>
            <a:endParaRPr lang="zh-CN" altLang="en-US"/>
          </a:p>
          <a:p>
            <a:r>
              <a:rPr lang="zh-CN" altLang="en-US">
                <a:sym typeface="+mn-ea"/>
              </a:rPr>
              <a:t>让我们一起文明其精神，野蛮其体魄！</a:t>
            </a:r>
          </a:p>
          <a:p>
            <a:endParaRPr lang="zh-CN" altLang="en-US"/>
          </a:p>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To sum up</a:t>
            </a:r>
          </a:p>
          <a:p>
            <a:r>
              <a:rPr lang="en-US" altLang="zh-CN"/>
              <a:t>First: the culture of Confucianism, Buddhism, and Taoism. </a:t>
            </a:r>
          </a:p>
          <a:p>
            <a:r>
              <a:rPr lang="en-US" altLang="zh-CN"/>
              <a:t>Second: the red revolutionary culture. </a:t>
            </a:r>
          </a:p>
          <a:p>
            <a:r>
              <a:rPr lang="en-US" altLang="zh-CN"/>
              <a:t>Third: the new vibrant culture of hiking along routes of shape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p>
          <a:p>
            <a:r>
              <a:rPr lang="zh-CN" altLang="en-US" b="1">
                <a:sym typeface="+mn-ea"/>
              </a:rPr>
              <a:t>二南诗刻</a:t>
            </a:r>
          </a:p>
          <a:p>
            <a:r>
              <a:rPr lang="zh-CN" altLang="en-US" b="1">
                <a:sym typeface="+mn-ea"/>
              </a:rPr>
              <a:t>自卑亭</a:t>
            </a:r>
          </a:p>
          <a:p>
            <a:r>
              <a:rPr lang="zh-CN" altLang="en-US" b="1">
                <a:sym typeface="+mn-ea"/>
              </a:rPr>
              <a:t>岳王亭</a:t>
            </a:r>
          </a:p>
          <a:p>
            <a:r>
              <a:rPr lang="zh-CN" altLang="en-US" b="1">
                <a:sym typeface="+mn-ea"/>
              </a:rPr>
              <a:t>穿石坡湖</a:t>
            </a:r>
          </a:p>
          <a:p>
            <a:r>
              <a:rPr lang="zh-CN" altLang="en-US" b="1">
                <a:sym typeface="+mn-ea"/>
              </a:rPr>
              <a:t>禹王碑</a:t>
            </a:r>
          </a:p>
          <a:p>
            <a:r>
              <a:rPr lang="zh-CN" altLang="en-US" b="1">
                <a:sym typeface="+mn-ea"/>
              </a:rPr>
              <a:t>楚风碑</a:t>
            </a:r>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sym typeface="+mn-ea"/>
              </a:rPr>
              <a:t>But the real stars here are two huge podocarpus (/</a:t>
            </a:r>
            <a:r>
              <a:rPr lang="en-US" altLang="en-US">
                <a:sym typeface="+mn-ea"/>
              </a:rPr>
              <a:t>ˌ</a:t>
            </a:r>
            <a:r>
              <a:rPr lang="en-US" altLang="zh-CN">
                <a:sym typeface="+mn-ea"/>
              </a:rPr>
              <a:t>p</a:t>
            </a:r>
            <a:r>
              <a:rPr lang="en-US" altLang="en-US">
                <a:sym typeface="+mn-ea"/>
              </a:rPr>
              <a:t>ɒ</a:t>
            </a:r>
            <a:r>
              <a:rPr lang="en-US" altLang="zh-CN">
                <a:sym typeface="+mn-ea"/>
              </a:rPr>
              <a:t>d</a:t>
            </a:r>
            <a:r>
              <a:rPr lang="en-US" altLang="en-US">
                <a:sym typeface="+mn-ea"/>
              </a:rPr>
              <a:t>ə</a:t>
            </a:r>
            <a:r>
              <a:rPr lang="en-US" altLang="zh-CN">
                <a:sym typeface="+mn-ea"/>
              </a:rPr>
              <a:t>'k</a:t>
            </a:r>
            <a:r>
              <a:rPr lang="en-US" altLang="en-US">
                <a:sym typeface="+mn-ea"/>
              </a:rPr>
              <a:t>ɑː</a:t>
            </a:r>
            <a:r>
              <a:rPr lang="en-US" altLang="zh-CN">
                <a:sym typeface="+mn-ea"/>
              </a:rPr>
              <a:t>p</a:t>
            </a:r>
            <a:r>
              <a:rPr lang="en-US" altLang="en-US">
                <a:sym typeface="+mn-ea"/>
              </a:rPr>
              <a:t>ə</a:t>
            </a:r>
            <a:r>
              <a:rPr lang="en-US" altLang="zh-CN">
                <a:sym typeface="+mn-ea"/>
              </a:rPr>
              <a:t>s/) trees in front of the Guanyin Pavilion. One on the left, one on the right—one big, one small—like two warriors guarding the temple. You can have a guess how old is the big one and how old is the small one?</a:t>
            </a:r>
          </a:p>
          <a:p>
            <a:endParaRPr lang="en-US" altLang="zh-CN">
              <a:sym typeface="+mn-ea"/>
            </a:endParaRPr>
          </a:p>
          <a:p>
            <a:r>
              <a:rPr lang="en-US" altLang="zh-CN">
                <a:sym typeface="+mn-ea"/>
              </a:rPr>
              <a:t>The big one is over 1,700 years old! People call them “Pines from the Six Dynasties .” Just imagining how much history they’ve witnessed.</a:t>
            </a:r>
            <a:endParaRPr lang="en-US" altLang="zh-CN"/>
          </a:p>
          <a:p>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sym typeface="+mn-ea"/>
              </a:rPr>
              <a:t>This is a bird's-eye view of Yuelu Mountian</a:t>
            </a:r>
          </a:p>
          <a:p>
            <a:r>
              <a:rPr lang="en-US" altLang="zh-CN">
                <a:sym typeface="+mn-ea"/>
              </a:rPr>
              <a:t>Its main peak only has a height of 300.8 meters, buy it is a renowned mountain with a long history and breathtaking scenery. It’s fair to say that it is“a living museum of Chinese culture,”</a:t>
            </a:r>
            <a:endParaRPr lang="en-US" altLang="zh-CN"/>
          </a:p>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sym typeface="+mn-ea"/>
              </a:rPr>
              <a:t>First of all, it a convergence place of three great cultural traditions :Confucianism, Buddhism and Taoism.</a:t>
            </a:r>
          </a:p>
          <a:p>
            <a:r>
              <a:rPr lang="en-US" altLang="zh-CN">
                <a:sym typeface="+mn-ea"/>
              </a:rPr>
              <a:t>So, we can see Yuelu Academy at the foot of the Mountain, Lushan Temple halfway up it, and Yunlu Palace at the top of it, representing the culture of Confucianism, Buddhism, and Taoism respectively. </a:t>
            </a:r>
          </a:p>
          <a:p>
            <a:r>
              <a:rPr lang="en-US" altLang="zh-CN">
                <a:sym typeface="+mn-ea"/>
              </a:rPr>
              <a:t>These three places’origin all can be traced back to over one thousand years ago.</a:t>
            </a:r>
          </a:p>
          <a:p>
            <a:r>
              <a:rPr lang="en-US" altLang="zh-CN">
                <a:sym typeface="+mn-ea"/>
              </a:rPr>
              <a:t>Founded in the Northern Song Dynasty (976 AD), Yuelu Acadamy is the origin of Huxiang culture or Hunan cultural.</a:t>
            </a:r>
          </a:p>
          <a:p>
            <a:r>
              <a:rPr lang="en-US" altLang="zh-CN">
                <a:sym typeface="+mn-ea"/>
              </a:rPr>
              <a:t>And Lushan temple marks the birthplace of Buddhism in Hunan. It took root here in the Western Jin Dynasty</a:t>
            </a:r>
          </a:p>
          <a:p>
            <a:r>
              <a:rPr lang="en-US" altLang="zh-CN">
                <a:sym typeface="+mn-ea"/>
              </a:rPr>
              <a:t>And Yunlu Palace was built in the Ming Dynasty (1478)</a:t>
            </a:r>
          </a:p>
          <a:p>
            <a:r>
              <a:rPr lang="en-US" altLang="zh-CN"/>
              <a:t>Over a thousand years, these three cultures didn’t just exist side by side—they blended. They learned from each other, and that’s how we got the “coexistence of Confucianism, Buddhism, and Taoism” we see today.These cultures are still alive and well today.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sym typeface="+mn-ea"/>
              </a:rPr>
              <a:t>It was finally named Hunan University in 1926.   And Its education activities continues in Hunan University.</a:t>
            </a:r>
            <a:endParaRPr lang="en-US" altLang="zh-CN"/>
          </a:p>
          <a:p>
            <a:r>
              <a:rPr lang="en-US" altLang="zh-CN">
                <a:sym typeface="+mn-ea"/>
              </a:rPr>
              <a:t>The first thing you’ll notice at its gate is a famous couplet: “Wei Chu You Cai, Yu Si Wei Sheng (the Kingdom of Chu, the unique home of talents; the Academy of Yuelu, the very cradle of all.”</a:t>
            </a:r>
            <a:endParaRPr lang="en-US" altLang="zh-CN"/>
          </a:p>
          <a:p>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sym typeface="+mn-ea"/>
              </a:rPr>
              <a:t>The first thing you’ll notice at its gate is a famous couplet: “Wei Chu You Cai, Yu Si Wei Sheng (the Kingdom of Chu, the unique home of talents; the Academy of Yuelu, the very cradle of all.”</a:t>
            </a:r>
            <a:endParaRPr lang="en-US" altLang="zh-CN"/>
          </a:p>
          <a:p>
            <a:r>
              <a:rPr lang="en-US" altLang="zh-CN"/>
              <a:t>It was written around the Jiaqing era of the Qing Dynasty. </a:t>
            </a:r>
          </a:p>
          <a:p>
            <a:r>
              <a:rPr lang="en-US" altLang="zh-CN"/>
              <a:t>The academy’s headmaster, Yuan Mingyao, came up with the first line and asked his students to pair it. A student named Zhang Zhongjie quickly replied with the second line. </a:t>
            </a:r>
          </a:p>
          <a:p>
            <a:r>
              <a:rPr lang="en-US" altLang="zh-CN"/>
              <a:t>It originally was a hope of master Yuan—to nurture more talents. And now, that hope came true! Yuelu Academy has produced countless great figures who shaped China’s history, such as Wang Fuzhi,  Wei Yuan</a:t>
            </a:r>
            <a:r>
              <a:rPr lang="zh-CN" altLang="en-US"/>
              <a:t>，</a:t>
            </a:r>
            <a:r>
              <a:rPr lang="en-US" altLang="zh-CN"/>
              <a:t>Zeng Guofan and so many other great figures.</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As for the Yunlu Palace, it taoist cultural has attracted countless believers to come and worship.</a:t>
            </a:r>
          </a:p>
          <a:p>
            <a:r>
              <a:rPr lang="en-US" altLang="zh-CN"/>
              <a:t>Here you can parctice </a:t>
            </a:r>
            <a:r>
              <a:rPr lang="en-US" altLang="zh-CN">
                <a:latin typeface="Times New Roman" panose="02020603050405020304" charset="0"/>
                <a:ea typeface="华文楷体" panose="02010600040101010101" charset="-122"/>
                <a:cs typeface="Times New Roman" panose="02020603050405020304" charset="0"/>
                <a:sym typeface="+mn-ea"/>
              </a:rPr>
              <a:t>Tai Chi with the master and particitpate some Taoist ceremonies or make the best wishes under the 700-hundred-year-old </a:t>
            </a:r>
            <a:r>
              <a:rPr lang="en-US" altLang="zh-CN">
                <a:latin typeface="Times New Roman" panose="02020603050405020304" charset="0"/>
                <a:ea typeface="华文楷体" panose="02010600040101010101" charset="-122"/>
                <a:cs typeface="Times New Roman" panose="02020603050405020304" charset="0"/>
              </a:rPr>
              <a:t>Ginkgo tree</a:t>
            </a:r>
          </a:p>
          <a:p>
            <a:r>
              <a:rPr lang="en-US" altLang="zh-CN"/>
              <a:t> </a:t>
            </a:r>
          </a:p>
          <a:p>
            <a:r>
              <a:rPr lang="zh-CN" altLang="en-US">
                <a:latin typeface="Times New Roman" panose="02020603050405020304" charset="0"/>
                <a:ea typeface="华文楷体" panose="02010600040101010101" charset="-122"/>
                <a:cs typeface="Times New Roman" panose="02020603050405020304" charset="0"/>
                <a:sym typeface="+mn-ea"/>
              </a:rPr>
              <a:t>武当太极</a:t>
            </a:r>
          </a:p>
          <a:p>
            <a:r>
              <a:rPr lang="zh-CN" altLang="en-US">
                <a:latin typeface="Times New Roman" panose="02020603050405020304" charset="0"/>
                <a:ea typeface="华文楷体" panose="02010600040101010101" charset="-122"/>
                <a:cs typeface="Times New Roman" panose="02020603050405020304" charset="0"/>
                <a:sym typeface="+mn-ea"/>
              </a:rPr>
              <a:t>飞来石</a:t>
            </a:r>
            <a:r>
              <a:rPr lang="en-US" altLang="zh-CN">
                <a:latin typeface="Times New Roman" panose="02020603050405020304" charset="0"/>
                <a:ea typeface="华文楷体" panose="02010600040101010101" charset="-122"/>
                <a:cs typeface="Times New Roman" panose="02020603050405020304" charset="0"/>
                <a:sym typeface="+mn-ea"/>
              </a:rPr>
              <a:t> </a:t>
            </a:r>
          </a:p>
          <a:p>
            <a:r>
              <a:rPr lang="zh-CN" altLang="en-US">
                <a:latin typeface="Times New Roman" panose="02020603050405020304" charset="0"/>
                <a:ea typeface="华文楷体" panose="02010600040101010101" charset="-122"/>
                <a:cs typeface="Times New Roman" panose="02020603050405020304" charset="0"/>
                <a:sym typeface="+mn-ea"/>
              </a:rPr>
              <a:t>中秋拜月会</a:t>
            </a:r>
          </a:p>
          <a:p>
            <a:r>
              <a:rPr lang="zh-CN">
                <a:latin typeface="Times New Roman" panose="02020603050405020304" charset="0"/>
                <a:ea typeface="华文楷体" panose="02010600040101010101" charset="-122"/>
                <a:cs typeface="Times New Roman" panose="02020603050405020304" charset="0"/>
                <a:sym typeface="+mn-ea"/>
              </a:rPr>
              <a:t>千年银杏树</a:t>
            </a:r>
            <a:endParaRPr lang="zh-CN" altLang="en-US">
              <a:latin typeface="Times New Roman" panose="02020603050405020304" charset="0"/>
              <a:ea typeface="华文楷体" panose="02010600040101010101" charset="-122"/>
              <a:cs typeface="Times New Roman" panose="0202060305040502030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如果你前往岳麓书院参观，可能会看到书院旁有一群人在举行一种神秘的仪式，大家一手举着手机，另一只手举向天空，你能猜到他们在干嘛吗？</a:t>
            </a:r>
          </a:p>
          <a:p>
            <a:r>
              <a:rPr lang="zh-CN" altLang="en-US"/>
              <a:t>哦，原来大家在和这颗树比心，拍合照，这里就是红遍网络的爱心树打卡点。</a:t>
            </a:r>
          </a:p>
          <a:p>
            <a:r>
              <a:rPr lang="en-US" altLang="zh-CN"/>
              <a:t>They’re all holding up one phone, and their other hand is reaching toward the sky, making a little heart shape. You might think, “What on earth are they doing?”</a:t>
            </a:r>
          </a:p>
          <a:p>
            <a:r>
              <a:rPr lang="en-US" altLang="zh-CN"/>
              <a:t>Well, let me spill the secret – they’re not doing some mysterious ritual! They’re taking photos with a very special tree here, known online as the “Heart-shape Tree” – Yuelu Academy’s super viral photo spot! It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sym typeface="+mn-ea"/>
              </a:rPr>
              <a:t>And the second part is a the red revolutionary culture of the Yuelu Mountain represented by the cementery of Revolutionaries of the 1911 Revolution and the </a:t>
            </a:r>
            <a:r>
              <a:rPr lang="en-US" altLang="zh-CN" b="1">
                <a:sym typeface="+mn-ea"/>
              </a:rPr>
              <a:t>monuments of the War of Resistance against Japanese Aggression</a:t>
            </a:r>
          </a:p>
          <a:p>
            <a:r>
              <a:rPr lang="en-US" altLang="zh-CN" b="1"/>
              <a:t>During the anti-Japanese war, </a:t>
            </a:r>
            <a:r>
              <a:rPr lang="en-US" altLang="zh-CN">
                <a:sym typeface="+mn-ea"/>
              </a:rPr>
              <a:t>Yuelu Mountain had served as the core defensive position in the three Changsha Campaign</a:t>
            </a:r>
            <a:endParaRPr lang="en-US" altLang="zh-CN" b="1"/>
          </a:p>
          <a:p>
            <a:r>
              <a:rPr lang="en-US" altLang="zh-CN">
                <a:sym typeface="+mn-ea"/>
              </a:rPr>
              <a:t>. </a:t>
            </a:r>
          </a:p>
          <a:p>
            <a:r>
              <a:rPr lang="en-US" altLang="zh-CN">
                <a:sym typeface="+mn-ea"/>
              </a:rPr>
              <a:t>Many soldiers fought with their lives to defend our country.</a:t>
            </a:r>
            <a:endParaRPr lang="en-US" altLang="zh-CN"/>
          </a:p>
          <a:p>
            <a:r>
              <a:rPr lang="en-US" altLang="zh-CN">
                <a:sym typeface="+mn-ea"/>
              </a:rPr>
              <a:t>People say, “Yuelu Mountain holds half of modern China’s history in its green hills.”</a:t>
            </a:r>
          </a:p>
          <a:p>
            <a:r>
              <a:rPr lang="en-US" altLang="zh-CN"/>
              <a:t>Due to the time limit, I can’t introduce them all , When you climb the Mountain in person, you can follow the tour guide to learn these heroic stories .</a:t>
            </a:r>
          </a:p>
          <a:p>
            <a:endParaRPr lang="en-US" altLang="zh-CN"/>
          </a:p>
          <a:p>
            <a:r>
              <a:rPr lang="en-US" altLang="zh-CN" b="1">
                <a:sym typeface="+mn-ea"/>
              </a:rPr>
              <a:t>Tomb of Huang Xing</a:t>
            </a:r>
            <a:r>
              <a:rPr lang="zh-CN" altLang="en-US" b="1">
                <a:sym typeface="+mn-ea"/>
              </a:rPr>
              <a:t>（黄兴墓）</a:t>
            </a:r>
            <a:endParaRPr lang="en-US" altLang="zh-CN"/>
          </a:p>
          <a:p>
            <a:r>
              <a:rPr lang="en-US" altLang="zh-CN" b="1">
                <a:sym typeface="+mn-ea"/>
              </a:rPr>
              <a:t>Tomb of Cai E</a:t>
            </a:r>
            <a:r>
              <a:rPr lang="zh-CN" altLang="en-US" b="1">
                <a:sym typeface="+mn-ea"/>
              </a:rPr>
              <a:t>（蔡锷墓）</a:t>
            </a:r>
            <a:endParaRPr lang="zh-CN" altLang="en-US"/>
          </a:p>
          <a:p>
            <a:r>
              <a:rPr lang="en-US" altLang="zh-CN">
                <a:sym typeface="+mn-ea"/>
              </a:rPr>
              <a:t>77th Division Martyrs’ Monument </a:t>
            </a:r>
            <a:r>
              <a:rPr lang="zh-CN" altLang="en-US">
                <a:sym typeface="+mn-ea"/>
              </a:rPr>
              <a:t>七十七师纪念碑</a:t>
            </a:r>
            <a:endParaRPr lang="en-US" altLang="zh-CN"/>
          </a:p>
          <a:p>
            <a:r>
              <a:rPr lang="en-US" altLang="zh-CN">
                <a:sym typeface="+mn-ea"/>
              </a:rPr>
              <a:t>Ancient Artillery Battery </a:t>
            </a:r>
            <a:r>
              <a:rPr lang="zh-CN" altLang="en-US">
                <a:sym typeface="+mn-ea"/>
              </a:rPr>
              <a:t>古炮台</a:t>
            </a:r>
            <a:endParaRPr lang="zh-CN" altLang="en-US"/>
          </a:p>
          <a:p>
            <a:r>
              <a:rPr lang="en-US" altLang="zh-CN">
                <a:sym typeface="+mn-ea"/>
              </a:rPr>
              <a:t>9th War Zone Command Post </a:t>
            </a:r>
            <a:r>
              <a:rPr lang="zh-CN" altLang="en-US">
                <a:sym typeface="+mn-ea"/>
              </a:rPr>
              <a:t>第九战区司令部战时指挥部</a:t>
            </a:r>
            <a:r>
              <a:rPr lang="en-US" altLang="zh-CN"/>
              <a:t>The command post of the 9th War Zone</a:t>
            </a:r>
          </a:p>
          <a:p>
            <a:endParaRPr lang="en-US" altLang="zh-CN"/>
          </a:p>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sym typeface="+mn-ea"/>
              </a:rPr>
              <a:t>Now</a:t>
            </a:r>
            <a:r>
              <a:rPr lang="zh-CN" altLang="en-US">
                <a:sym typeface="+mn-ea"/>
              </a:rPr>
              <a:t>，</a:t>
            </a:r>
            <a:r>
              <a:rPr lang="en-US" altLang="zh-CN">
                <a:sym typeface="+mn-ea"/>
              </a:rPr>
              <a:t>lets end our cultural journey by enjoy some breathtaking scenery of Aiwan pavilion. </a:t>
            </a:r>
            <a:endParaRPr lang="zh-CN" altLang="en-US"/>
          </a:p>
          <a:p>
            <a:r>
              <a:rPr lang="en-US" altLang="zh-CN">
                <a:sym typeface="+mn-ea"/>
              </a:rPr>
              <a:t>It combines the elegant architecture and natural beauty perfectly and feels like a living poem.</a:t>
            </a:r>
            <a:r>
              <a:rPr lang="en-US" altLang="zh-CN"/>
              <a:t> </a:t>
            </a:r>
          </a:p>
          <a:p>
            <a:r>
              <a:rPr lang="en-US" altLang="zh-CN">
                <a:sym typeface="+mn-ea"/>
              </a:rPr>
              <a:t>It is known as one of the Four Famous Pavilions in China</a:t>
            </a:r>
            <a:endParaRPr lang="en-US" altLang="zh-CN"/>
          </a:p>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188AAA94-CAEF-4E3D-807C-49DD55A7DB90}" type="datetimeFigureOut">
              <a:rPr lang="zh-CN" altLang="en-US" smtClean="0"/>
              <a:t>2025/11/7</a:t>
            </a:fld>
            <a:endParaRPr lang="zh-CN" altLang="en-US"/>
          </a:p>
        </p:txBody>
      </p:sp>
      <p:sp>
        <p:nvSpPr>
          <p:cNvPr id="3" name="Footer Placeholder 2"/>
          <p:cNvSpPr>
            <a:spLocks noGrp="1"/>
          </p:cNvSpPr>
          <p:nvPr>
            <p:ph type="ftr" sz="quarter" idx="1"/>
          </p:nvPr>
        </p:nvSpPr>
        <p:spPr/>
        <p:txBody>
          <a:bodyPr/>
          <a:lstStyle/>
          <a:p>
            <a:endParaRPr lang="zh-CN" altLang="en-US"/>
          </a:p>
        </p:txBody>
      </p:sp>
      <p:sp>
        <p:nvSpPr>
          <p:cNvPr id="4" name="Slide Number Placeholder 3"/>
          <p:cNvSpPr>
            <a:spLocks noGrp="1"/>
          </p:cNvSpPr>
          <p:nvPr>
            <p:ph type="sldNum" sz="quarter" idx="2"/>
          </p:nvPr>
        </p:nvSpPr>
        <p:spPr/>
        <p:txBody>
          <a:bodyPr/>
          <a:lstStyle/>
          <a:p>
            <a:fld id="{93AE1883-0942-4AA3-9DB2-9C7C3A0314B1}" type="slidenum">
              <a:rPr lang="zh-CN" altLang="en-US" smtClean="0"/>
              <a:t>‹#›</a:t>
            </a:fld>
            <a:endParaRPr lang="en-US"/>
          </a:p>
        </p:txBody>
      </p:sp>
      <p:sp>
        <p:nvSpPr>
          <p:cNvPr id="5" name="TextBox 4"/>
          <p:cNvSpPr txBox="1"/>
          <p:nvPr/>
        </p:nvSpPr>
        <p:spPr>
          <a:xfrm>
            <a:off x="2965031" y="3367444"/>
            <a:ext cx="453650" cy="137203"/>
          </a:xfrm>
          <a:prstGeom prst="rect">
            <a:avLst/>
          </a:prstGeom>
          <a:noFill/>
        </p:spPr>
        <p:txBody>
          <a:bodyPr wrap="square" rtlCol="0">
            <a:spAutoFit/>
          </a:bodyPr>
          <a:lstStyle/>
          <a:p>
            <a:pPr>
              <a:lnSpc>
                <a:spcPct val="200000"/>
              </a:lnSpc>
            </a:pPr>
            <a:r>
              <a:rPr lang="zh-CN" altLang="en-US" sz="100">
                <a:solidFill>
                  <a:schemeClr val="tx1">
                    <a:alpha val="0"/>
                  </a:schemeClr>
                </a:solidFill>
                <a:latin typeface="微软雅黑" panose="020B0503020204020204" pitchFamily="34" charset="-122"/>
                <a:ea typeface="微软雅黑" panose="020B0503020204020204" pitchFamily="34" charset="-122"/>
              </a:rPr>
              <a:t>行业</a:t>
            </a:r>
            <a:r>
              <a:rPr lang="en-US" altLang="zh-CN" sz="100">
                <a:solidFill>
                  <a:schemeClr val="tx1">
                    <a:alpha val="0"/>
                  </a:schemeClr>
                </a:solidFill>
                <a:latin typeface="微软雅黑" panose="020B0503020204020204" pitchFamily="34" charset="-122"/>
                <a:ea typeface="微软雅黑" panose="020B0503020204020204" pitchFamily="34" charset="-122"/>
              </a:rPr>
              <a:t>PPT</a:t>
            </a:r>
            <a:r>
              <a:rPr lang="zh-CN" altLang="en-US" sz="100">
                <a:solidFill>
                  <a:schemeClr val="tx1">
                    <a:alpha val="0"/>
                  </a:schemeClr>
                </a:solidFill>
                <a:latin typeface="微软雅黑" panose="020B0503020204020204" pitchFamily="34" charset="-122"/>
                <a:ea typeface="微软雅黑" panose="020B0503020204020204" pitchFamily="34" charset="-122"/>
              </a:rPr>
              <a:t>模板</a:t>
            </a:r>
            <a:r>
              <a:rPr lang="en-US" altLang="zh-CN" sz="100">
                <a:solidFill>
                  <a:schemeClr val="tx1">
                    <a:alpha val="0"/>
                  </a:schemeClr>
                </a:solidFill>
                <a:latin typeface="微软雅黑" panose="020B0503020204020204" pitchFamily="34" charset="-122"/>
                <a:ea typeface="微软雅黑" panose="020B0503020204020204" pitchFamily="34" charset="-122"/>
              </a:rPr>
              <a:t>http://www.1ppt.com/hangye/</a:t>
            </a:r>
          </a:p>
        </p:txBody>
      </p:sp>
      <p:sp>
        <p:nvSpPr>
          <p:cNvPr id="6" name="TextBox 8"/>
          <p:cNvSpPr txBox="1"/>
          <p:nvPr/>
        </p:nvSpPr>
        <p:spPr>
          <a:xfrm>
            <a:off x="7509627" y="2215277"/>
            <a:ext cx="540060" cy="137203"/>
          </a:xfrm>
          <a:prstGeom prst="rect">
            <a:avLst/>
          </a:prstGeom>
          <a:noFill/>
        </p:spPr>
        <p:txBody>
          <a:bodyPr wrap="square" rtlCol="0">
            <a:spAutoFit/>
          </a:bodyPr>
          <a:lstStyle/>
          <a:p>
            <a:pPr>
              <a:lnSpc>
                <a:spcPct val="200000"/>
              </a:lnSpc>
            </a:pPr>
            <a:r>
              <a:rPr lang="zh-CN" altLang="en-US" sz="10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a:solidFill>
                  <a:schemeClr val="tx1">
                    <a:alpha val="0"/>
                  </a:schemeClr>
                </a:solidFill>
                <a:latin typeface="微软雅黑" panose="020B0503020204020204" pitchFamily="34" charset="-122"/>
                <a:ea typeface="微软雅黑" panose="020B0503020204020204" pitchFamily="34" charset="-122"/>
              </a:rPr>
              <a:t>http://www.1ppt.com/hangye/</a:t>
            </a:r>
          </a:p>
        </p:txBody>
      </p:sp>
      <p:sp>
        <p:nvSpPr>
          <p:cNvPr id="7" name="标题 1"/>
          <p:cNvSpPr txBox="1"/>
          <p:nvPr/>
        </p:nvSpPr>
        <p:spPr>
          <a:xfrm>
            <a:off x="839788" y="365125"/>
            <a:ext cx="10515600" cy="1325563"/>
          </a:xfrm>
          <a:prstGeom prst="rect">
            <a:avLst/>
          </a:prstGeom>
          <a:noFill/>
          <a:ln w="9525" cap="flat" cmpd="sng" algn="ctr">
            <a:noFill/>
            <a:prstDash val="solid"/>
            <a:round/>
            <a:headEnd type="none" w="med" len="med"/>
            <a:tailEnd type="none" w="med" len="med"/>
          </a:ln>
          <a:effectLst/>
        </p:spPr>
        <p:txBody>
          <a:bodyPr vert="horz" lIns="91440" tIns="45720" rIns="91440" bIns="45720" anchor="ctr"/>
          <a:lstStyle>
            <a:lvl1pPr marL="0" marR="0" indent="0" algn="l" defTabSz="914400" rtl="0" eaLnBrk="1" fontAlgn="auto" latinLnBrk="0" hangingPunct="1">
              <a:lnSpc>
                <a:spcPct val="90000"/>
              </a:lnSpc>
              <a:spcBef>
                <a:spcPct val="0"/>
              </a:spcBef>
              <a:spcAft>
                <a:spcPct val="0"/>
              </a:spcAft>
              <a:buClrTx/>
              <a:buSzTx/>
              <a:buFontTx/>
              <a:buNone/>
              <a:defRPr kumimoji="0" sz="4400" b="0" i="0" u="none" strike="noStrike" kern="1200" cap="none" spc="0" normalizeH="0" baseline="0" noProof="0">
                <a:solidFill>
                  <a:schemeClr val="tx1"/>
                </a:solidFill>
                <a:uLnTx/>
                <a:uFillTx/>
                <a:latin typeface="+mj-lt"/>
                <a:ea typeface="+mj-ea"/>
                <a:cs typeface="+mj-cs"/>
                <a:sym typeface="Wingdings" panose="05000000000000000000"/>
              </a:defRPr>
            </a:lvl1pPr>
            <a:lvl2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panose="020B0604020202020204"/>
                <a:ea typeface="Arial" panose="020B0604020202020204"/>
                <a:cs typeface="Arial" panose="020B0604020202020204"/>
                <a:sym typeface="Wingdings" panose="05000000000000000000"/>
              </a:defRPr>
            </a:lvl2pPr>
            <a:lvl3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panose="020B0604020202020204"/>
                <a:ea typeface="Arial" panose="020B0604020202020204"/>
                <a:cs typeface="Arial" panose="020B0604020202020204"/>
                <a:sym typeface="Wingdings" panose="05000000000000000000"/>
              </a:defRPr>
            </a:lvl3pPr>
            <a:lvl4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panose="020B0604020202020204"/>
                <a:ea typeface="Arial" panose="020B0604020202020204"/>
                <a:cs typeface="Arial" panose="020B0604020202020204"/>
                <a:sym typeface="Wingdings" panose="05000000000000000000"/>
              </a:defRPr>
            </a:lvl4pPr>
            <a:lvl5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panose="020B0604020202020204"/>
                <a:ea typeface="Arial" panose="020B0604020202020204"/>
                <a:cs typeface="Arial" panose="020B0604020202020204"/>
                <a:sym typeface="Wingdings" panose="05000000000000000000"/>
              </a:defRPr>
            </a:lvl5pPr>
            <a:lvl6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panose="020B0604020202020204"/>
                <a:ea typeface="Arial" panose="020B0604020202020204"/>
                <a:cs typeface="Arial" panose="020B0604020202020204"/>
                <a:sym typeface="Wingdings" panose="05000000000000000000"/>
              </a:defRPr>
            </a:lvl6pPr>
            <a:lvl7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panose="020B0604020202020204"/>
                <a:ea typeface="Arial" panose="020B0604020202020204"/>
                <a:cs typeface="Arial" panose="020B0604020202020204"/>
                <a:sym typeface="Wingdings" panose="05000000000000000000"/>
              </a:defRPr>
            </a:lvl7pPr>
            <a:lvl8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panose="020B0604020202020204"/>
                <a:ea typeface="Arial" panose="020B0604020202020204"/>
                <a:cs typeface="Arial" panose="020B0604020202020204"/>
                <a:sym typeface="Wingdings" panose="05000000000000000000"/>
              </a:defRPr>
            </a:lvl8pPr>
            <a:lvl9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panose="020B0604020202020204"/>
                <a:ea typeface="Arial" panose="020B0604020202020204"/>
                <a:cs typeface="Arial" panose="020B0604020202020204"/>
                <a:sym typeface="Wingdings" panose="05000000000000000000"/>
              </a:defRPr>
            </a:lvl9pPr>
          </a:lstStyle>
          <a:p>
            <a:r>
              <a:rPr lang="zh-CN" altLang="en-US"/>
              <a:t>单击此处编辑母版标题样式</a:t>
            </a:r>
          </a:p>
        </p:txBody>
      </p:sp>
      <p:sp>
        <p:nvSpPr>
          <p:cNvPr id="8" name="文本占位符 2"/>
          <p:cNvSpPr txBox="1"/>
          <p:nvPr/>
        </p:nvSpPr>
        <p:spPr>
          <a:xfrm>
            <a:off x="839788" y="1681163"/>
            <a:ext cx="5157787" cy="823912"/>
          </a:xfrm>
          <a:prstGeom prst="rect">
            <a:avLst/>
          </a:prstGeom>
          <a:noFill/>
          <a:ln w="9525" cap="flat" cmpd="sng" algn="ctr">
            <a:noFill/>
            <a:prstDash val="solid"/>
            <a:round/>
            <a:headEnd type="none" w="med" len="med"/>
            <a:tailEnd type="none" w="med" len="med"/>
          </a:ln>
          <a:effectLst/>
        </p:spPr>
        <p:txBody>
          <a:bodyPr vert="horz" lIns="91440" tIns="45720" rIns="91440" bIns="45720" anchor="b"/>
          <a:lstStyle>
            <a:lvl1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kumimoji="0" sz="2400" b="1" i="0" u="none" strike="noStrike" kern="1200" cap="none" spc="0" normalizeH="0" baseline="0" noProof="0">
                <a:solidFill>
                  <a:schemeClr val="tx1"/>
                </a:solidFill>
                <a:uLnTx/>
                <a:uFillTx/>
                <a:latin typeface="+mn-lt"/>
                <a:ea typeface="+mn-ea"/>
                <a:cs typeface="+mn-cs"/>
                <a:sym typeface="Wingdings" panose="05000000000000000000"/>
              </a:defRPr>
            </a:lvl1pPr>
            <a:lvl2pPr marL="4572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2000" b="1" i="0" u="none" strike="noStrike" kern="1200" cap="none" spc="0" normalizeH="0" baseline="0" noProof="0">
                <a:solidFill>
                  <a:schemeClr val="tx1"/>
                </a:solidFill>
                <a:uLnTx/>
                <a:uFillTx/>
                <a:latin typeface="+mn-lt"/>
                <a:ea typeface="+mn-ea"/>
                <a:cs typeface="+mn-cs"/>
                <a:sym typeface="Wingdings" panose="05000000000000000000"/>
              </a:defRPr>
            </a:lvl2pPr>
            <a:lvl3pPr marL="9144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800" b="1" i="0" u="none" strike="noStrike" kern="1200" cap="none" spc="0" normalizeH="0" baseline="0" noProof="0">
                <a:solidFill>
                  <a:schemeClr val="tx1"/>
                </a:solidFill>
                <a:uLnTx/>
                <a:uFillTx/>
                <a:latin typeface="+mn-lt"/>
                <a:ea typeface="+mn-ea"/>
                <a:cs typeface="+mn-cs"/>
                <a:sym typeface="Wingdings" panose="05000000000000000000"/>
              </a:defRPr>
            </a:lvl3pPr>
            <a:lvl4pPr marL="13716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a:defRPr>
            </a:lvl4pPr>
            <a:lvl5pPr marL="18288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a:defRPr>
            </a:lvl5pPr>
            <a:lvl6pPr marL="22860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a:defRPr>
            </a:lvl6pPr>
            <a:lvl7pPr marL="27432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a:defRPr>
            </a:lvl7pPr>
            <a:lvl8pPr marL="32004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a:defRPr>
            </a:lvl8pPr>
            <a:lvl9pPr marL="36576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a:defRPr>
            </a:lvl9pPr>
          </a:lstStyle>
          <a:p>
            <a:pPr lvl="0"/>
            <a:r>
              <a:rPr lang="zh-CN" altLang="en-US"/>
              <a:t>单击此处编辑母版文本样式</a:t>
            </a:r>
          </a:p>
        </p:txBody>
      </p:sp>
      <p:sp>
        <p:nvSpPr>
          <p:cNvPr id="9" name="内容占位符 3"/>
          <p:cNvSpPr txBox="1"/>
          <p:nvPr/>
        </p:nvSpPr>
        <p:spPr>
          <a:xfrm>
            <a:off x="839788" y="2505075"/>
            <a:ext cx="5157787" cy="3684588"/>
          </a:xfrm>
          <a:prstGeom prst="rect">
            <a:avLst/>
          </a:prstGeom>
          <a:noFill/>
          <a:ln w="9525" cap="flat" cmpd="sng" algn="ctr">
            <a:noFill/>
            <a:prstDash val="solid"/>
            <a:round/>
            <a:headEnd type="none" w="med" len="med"/>
            <a:tailEnd type="none" w="med" len="med"/>
          </a:ln>
          <a:effectLst/>
        </p:spPr>
        <p:txBody>
          <a:bodyPr vert="horz" lIns="91440" tIns="45720" rIns="91440" bIns="45720"/>
          <a:lstStyle>
            <a:lvl1pPr marL="228600" marR="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defRPr kumimoji="0" sz="2800" b="0" i="0" u="none" strike="noStrike" kern="1200" cap="none" spc="0" normalizeH="0" baseline="0" noProof="0">
                <a:solidFill>
                  <a:schemeClr val="tx1"/>
                </a:solidFill>
                <a:uLnTx/>
                <a:uFillTx/>
                <a:latin typeface="+mn-lt"/>
                <a:ea typeface="+mn-ea"/>
                <a:cs typeface="+mn-cs"/>
                <a:sym typeface="Wingdings" panose="05000000000000000000"/>
              </a:defRPr>
            </a:lvl1pPr>
            <a:lvl2pPr marL="6858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2400" b="0" i="0" u="none" strike="noStrike" kern="1200" cap="none" spc="0" normalizeH="0" baseline="0" noProof="0">
                <a:solidFill>
                  <a:schemeClr val="tx1"/>
                </a:solidFill>
                <a:uLnTx/>
                <a:uFillTx/>
                <a:latin typeface="+mn-lt"/>
                <a:ea typeface="+mn-ea"/>
                <a:cs typeface="+mn-cs"/>
                <a:sym typeface="Wingdings" panose="05000000000000000000"/>
              </a:defRPr>
            </a:lvl2pPr>
            <a:lvl3pPr marL="11430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2000" b="0" i="0" u="none" strike="noStrike" kern="1200" cap="none" spc="0" normalizeH="0" baseline="0" noProof="0">
                <a:solidFill>
                  <a:schemeClr val="tx1"/>
                </a:solidFill>
                <a:uLnTx/>
                <a:uFillTx/>
                <a:latin typeface="+mn-lt"/>
                <a:ea typeface="+mn-ea"/>
                <a:cs typeface="+mn-cs"/>
                <a:sym typeface="Wingdings" panose="05000000000000000000"/>
              </a:defRPr>
            </a:lvl3pPr>
            <a:lvl4pPr marL="16002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a:defRPr>
            </a:lvl4pPr>
            <a:lvl5pPr marL="20574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a:defRPr>
            </a:lvl5pPr>
            <a:lvl6pPr marL="25146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a:defRPr>
            </a:lvl6pPr>
            <a:lvl7pPr marL="29718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a:defRPr>
            </a:lvl7pPr>
            <a:lvl8pPr marL="34290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a:defRPr>
            </a:lvl8pPr>
            <a:lvl9pPr marL="38862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a:defRPr>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10"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1"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12" name="页脚占位符 7"/>
          <p:cNvSpPr>
            <a:spLocks noGrp="1"/>
          </p:cNvSpPr>
          <p:nvPr>
            <p:ph type="ftr" sz="quarter" idx="11"/>
          </p:nvPr>
        </p:nvSpPr>
        <p:spPr>
          <a:xfrm>
            <a:off x="4038600" y="6356350"/>
            <a:ext cx="4114800" cy="365125"/>
          </a:xfrm>
        </p:spPr>
        <p:txBody>
          <a:bodyPr/>
          <a:lstStyle/>
          <a:p>
            <a:endParaRPr lang="zh-CN" altLang="en-US"/>
          </a:p>
        </p:txBody>
      </p:sp>
      <p:sp>
        <p:nvSpPr>
          <p:cNvPr id="13" name="灯片编号占位符 8"/>
          <p:cNvSpPr>
            <a:spLocks noGrp="1"/>
          </p:cNvSpPr>
          <p:nvPr>
            <p:ph type="sldNum" sz="quarter" idx="12"/>
          </p:nvPr>
        </p:nvSpPr>
        <p:spPr>
          <a:xfrm>
            <a:off x="8610600" y="6356350"/>
            <a:ext cx="2743200" cy="365125"/>
          </a:xfrm>
        </p:spPr>
        <p:txBody>
          <a:bodyPr/>
          <a:lstStyle/>
          <a:p>
            <a:fld id="{E9B957CC-A438-4D82-B305-22914934740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hf sldNum="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A9FCFFD-10EF-435E-9E50-B246D1C59C02}" type="datetimeFigureOut">
              <a:rPr lang="zh-CN" altLang="en-US" smtClean="0"/>
              <a:t>2025/11/7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9D080E-BD05-46EA-8B3A-B6200ECD622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hf sldNum="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9FCFFD-10EF-435E-9E50-B246D1C59C02}" type="datetimeFigureOut">
              <a:rPr lang="zh-CN" altLang="en-US" smtClean="0"/>
              <a:t>2025/11/7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9D080E-BD05-46EA-8B3A-B6200ECD622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hf sldNum="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2" r:id="rId1"/>
  </p:sldLayoutIdLst>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png"/><Relationship Id="rId7"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5.png"/><Relationship Id="rId9" Type="http://schemas.microsoft.com/office/2007/relationships/hdphoto" Target="../media/hdphoto4.wdp"/></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35.jpeg"/><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image" Target="../media/image34.jpeg"/><Relationship Id="rId17" Type="http://schemas.openxmlformats.org/officeDocument/2006/relationships/image" Target="../media/image39.jpeg"/><Relationship Id="rId2" Type="http://schemas.openxmlformats.org/officeDocument/2006/relationships/tags" Target="../tags/tag24.xml"/><Relationship Id="rId16" Type="http://schemas.openxmlformats.org/officeDocument/2006/relationships/image" Target="../media/image38.jpeg"/><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image" Target="../media/image5.png"/><Relationship Id="rId5" Type="http://schemas.openxmlformats.org/officeDocument/2006/relationships/tags" Target="../tags/tag27.xml"/><Relationship Id="rId15" Type="http://schemas.openxmlformats.org/officeDocument/2006/relationships/image" Target="../media/image37.jpeg"/><Relationship Id="rId10" Type="http://schemas.openxmlformats.org/officeDocument/2006/relationships/image" Target="../media/image1.png"/><Relationship Id="rId4" Type="http://schemas.openxmlformats.org/officeDocument/2006/relationships/tags" Target="../tags/tag26.xml"/><Relationship Id="rId9" Type="http://schemas.openxmlformats.org/officeDocument/2006/relationships/notesSlide" Target="../notesSlides/notesSlide11.xml"/><Relationship Id="rId14" Type="http://schemas.openxmlformats.org/officeDocument/2006/relationships/image" Target="../media/image36.jpeg"/></Relationships>
</file>

<file path=ppt/slides/_rels/slide12.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image" Target="../media/image5.png"/><Relationship Id="rId18" Type="http://schemas.openxmlformats.org/officeDocument/2006/relationships/image" Target="../media/image43.jpeg"/><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image" Target="../media/image1.png"/><Relationship Id="rId17" Type="http://schemas.openxmlformats.org/officeDocument/2006/relationships/image" Target="../media/image42.jpeg"/><Relationship Id="rId2" Type="http://schemas.openxmlformats.org/officeDocument/2006/relationships/tags" Target="../tags/tag31.xml"/><Relationship Id="rId16" Type="http://schemas.openxmlformats.org/officeDocument/2006/relationships/image" Target="../media/image41.jpeg"/><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notesSlide" Target="../notesSlides/notesSlide12.xml"/><Relationship Id="rId5" Type="http://schemas.openxmlformats.org/officeDocument/2006/relationships/tags" Target="../tags/tag34.xml"/><Relationship Id="rId15" Type="http://schemas.microsoft.com/office/2007/relationships/hdphoto" Target="../media/hdphoto5.wdp"/><Relationship Id="rId10" Type="http://schemas.openxmlformats.org/officeDocument/2006/relationships/slideLayout" Target="../slideLayouts/slideLayout2.xml"/><Relationship Id="rId19" Type="http://schemas.openxmlformats.org/officeDocument/2006/relationships/image" Target="../media/image44.jpeg"/><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image" Target="../media/image40.png"/></Relationships>
</file>

<file path=ppt/slides/_rels/slide13.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image" Target="../media/image40.png"/><Relationship Id="rId18" Type="http://schemas.openxmlformats.org/officeDocument/2006/relationships/image" Target="../media/image48.jpeg"/><Relationship Id="rId3" Type="http://schemas.openxmlformats.org/officeDocument/2006/relationships/tags" Target="../tags/tag41.xml"/><Relationship Id="rId7" Type="http://schemas.openxmlformats.org/officeDocument/2006/relationships/tags" Target="../tags/tag45.xml"/><Relationship Id="rId12" Type="http://schemas.openxmlformats.org/officeDocument/2006/relationships/image" Target="../media/image5.png"/><Relationship Id="rId17" Type="http://schemas.openxmlformats.org/officeDocument/2006/relationships/image" Target="../media/image47.jpeg"/><Relationship Id="rId2" Type="http://schemas.openxmlformats.org/officeDocument/2006/relationships/tags" Target="../tags/tag40.xml"/><Relationship Id="rId16" Type="http://schemas.openxmlformats.org/officeDocument/2006/relationships/image" Target="../media/image46.jpeg"/><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image" Target="../media/image1.png"/><Relationship Id="rId5" Type="http://schemas.openxmlformats.org/officeDocument/2006/relationships/tags" Target="../tags/tag43.xml"/><Relationship Id="rId15" Type="http://schemas.openxmlformats.org/officeDocument/2006/relationships/image" Target="../media/image45.jpeg"/><Relationship Id="rId10" Type="http://schemas.openxmlformats.org/officeDocument/2006/relationships/notesSlide" Target="../notesSlides/notesSlide13.xml"/><Relationship Id="rId4" Type="http://schemas.openxmlformats.org/officeDocument/2006/relationships/tags" Target="../tags/tag42.xml"/><Relationship Id="rId9" Type="http://schemas.openxmlformats.org/officeDocument/2006/relationships/slideLayout" Target="../slideLayouts/slideLayout2.xml"/><Relationship Id="rId14" Type="http://schemas.microsoft.com/office/2007/relationships/hdphoto" Target="../media/hdphoto5.wdp"/></Relationships>
</file>

<file path=ppt/slides/_rels/slide14.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1.png"/><Relationship Id="rId7" Type="http://schemas.openxmlformats.org/officeDocument/2006/relationships/image" Target="../media/image49.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microsoft.com/office/2007/relationships/hdphoto" Target="../media/hdphoto5.wdp"/><Relationship Id="rId11" Type="http://schemas.openxmlformats.org/officeDocument/2006/relationships/image" Target="../media/image53.jpeg"/><Relationship Id="rId5" Type="http://schemas.openxmlformats.org/officeDocument/2006/relationships/image" Target="../media/image40.png"/><Relationship Id="rId10" Type="http://schemas.openxmlformats.org/officeDocument/2006/relationships/image" Target="../media/image52.jpeg"/><Relationship Id="rId4" Type="http://schemas.openxmlformats.org/officeDocument/2006/relationships/image" Target="../media/image5.png"/><Relationship Id="rId9" Type="http://schemas.openxmlformats.org/officeDocument/2006/relationships/image" Target="../media/image51.jpe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56.jpeg"/><Relationship Id="rId3" Type="http://schemas.openxmlformats.org/officeDocument/2006/relationships/tags" Target="../tags/tag49.xml"/><Relationship Id="rId7" Type="http://schemas.openxmlformats.org/officeDocument/2006/relationships/image" Target="../media/image1.png"/><Relationship Id="rId12" Type="http://schemas.openxmlformats.org/officeDocument/2006/relationships/image" Target="../media/image55.jpeg"/><Relationship Id="rId17" Type="http://schemas.openxmlformats.org/officeDocument/2006/relationships/image" Target="../media/image60.png"/><Relationship Id="rId2" Type="http://schemas.openxmlformats.org/officeDocument/2006/relationships/tags" Target="../tags/tag48.xml"/><Relationship Id="rId16" Type="http://schemas.openxmlformats.org/officeDocument/2006/relationships/image" Target="../media/image59.jpeg"/><Relationship Id="rId1" Type="http://schemas.openxmlformats.org/officeDocument/2006/relationships/tags" Target="../tags/tag47.xml"/><Relationship Id="rId6" Type="http://schemas.openxmlformats.org/officeDocument/2006/relationships/notesSlide" Target="../notesSlides/notesSlide15.xml"/><Relationship Id="rId11" Type="http://schemas.openxmlformats.org/officeDocument/2006/relationships/image" Target="../media/image54.jpeg"/><Relationship Id="rId5" Type="http://schemas.openxmlformats.org/officeDocument/2006/relationships/slideLayout" Target="../slideLayouts/slideLayout2.xml"/><Relationship Id="rId15" Type="http://schemas.openxmlformats.org/officeDocument/2006/relationships/image" Target="../media/image58.jpeg"/><Relationship Id="rId10" Type="http://schemas.microsoft.com/office/2007/relationships/hdphoto" Target="../media/hdphoto5.wdp"/><Relationship Id="rId4" Type="http://schemas.openxmlformats.org/officeDocument/2006/relationships/tags" Target="../tags/tag50.xml"/><Relationship Id="rId9" Type="http://schemas.openxmlformats.org/officeDocument/2006/relationships/image" Target="../media/image40.png"/><Relationship Id="rId14" Type="http://schemas.openxmlformats.org/officeDocument/2006/relationships/image" Target="../media/image5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tags" Target="../tags/tag58.xml"/><Relationship Id="rId13" Type="http://schemas.openxmlformats.org/officeDocument/2006/relationships/image" Target="../media/image62.png"/><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image" Target="../media/image61.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notesSlide" Target="../notesSlides/notesSlide16.xml"/><Relationship Id="rId5" Type="http://schemas.openxmlformats.org/officeDocument/2006/relationships/tags" Target="../tags/tag55.xml"/><Relationship Id="rId10" Type="http://schemas.openxmlformats.org/officeDocument/2006/relationships/slideLayout" Target="../slideLayouts/slideLayout2.xml"/><Relationship Id="rId4" Type="http://schemas.openxmlformats.org/officeDocument/2006/relationships/tags" Target="../tags/tag54.xml"/><Relationship Id="rId9" Type="http://schemas.openxmlformats.org/officeDocument/2006/relationships/tags" Target="../tags/tag59.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64.jpeg"/><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image" Target="../media/image63.jpeg"/><Relationship Id="rId17" Type="http://schemas.openxmlformats.org/officeDocument/2006/relationships/image" Target="../media/image68.jpeg"/><Relationship Id="rId2" Type="http://schemas.openxmlformats.org/officeDocument/2006/relationships/tags" Target="../tags/tag61.xml"/><Relationship Id="rId16" Type="http://schemas.openxmlformats.org/officeDocument/2006/relationships/image" Target="../media/image67.jpeg"/><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image" Target="../media/image5.png"/><Relationship Id="rId5" Type="http://schemas.openxmlformats.org/officeDocument/2006/relationships/tags" Target="../tags/tag64.xml"/><Relationship Id="rId15" Type="http://schemas.openxmlformats.org/officeDocument/2006/relationships/image" Target="../media/image66.jpeg"/><Relationship Id="rId10" Type="http://schemas.openxmlformats.org/officeDocument/2006/relationships/image" Target="../media/image1.png"/><Relationship Id="rId4" Type="http://schemas.openxmlformats.org/officeDocument/2006/relationships/tags" Target="../tags/tag63.xml"/><Relationship Id="rId9" Type="http://schemas.openxmlformats.org/officeDocument/2006/relationships/notesSlide" Target="../notesSlides/notesSlide18.xml"/><Relationship Id="rId14" Type="http://schemas.openxmlformats.org/officeDocument/2006/relationships/image" Target="../media/image65.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69.xml"/><Relationship Id="rId7" Type="http://schemas.openxmlformats.org/officeDocument/2006/relationships/image" Target="../media/image5.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1.png"/><Relationship Id="rId5" Type="http://schemas.openxmlformats.org/officeDocument/2006/relationships/notesSlide" Target="../notesSlides/notesSlide19.xml"/><Relationship Id="rId10" Type="http://schemas.openxmlformats.org/officeDocument/2006/relationships/image" Target="../media/image69.webp"/><Relationship Id="rId4" Type="http://schemas.openxmlformats.org/officeDocument/2006/relationships/slideLayout" Target="../slideLayouts/slideLayout2.xml"/><Relationship Id="rId9"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11.png"/><Relationship Id="rId3" Type="http://schemas.openxmlformats.org/officeDocument/2006/relationships/tags" Target="../tags/tag4.xml"/><Relationship Id="rId7" Type="http://schemas.openxmlformats.org/officeDocument/2006/relationships/notesSlide" Target="../notesSlides/notesSlide3.xml"/><Relationship Id="rId12" Type="http://schemas.openxmlformats.org/officeDocument/2006/relationships/image" Target="../media/image10.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2.xml"/><Relationship Id="rId11" Type="http://schemas.openxmlformats.org/officeDocument/2006/relationships/image" Target="../media/image9.jpeg"/><Relationship Id="rId5" Type="http://schemas.openxmlformats.org/officeDocument/2006/relationships/tags" Target="../tags/tag6.xml"/><Relationship Id="rId10" Type="http://schemas.openxmlformats.org/officeDocument/2006/relationships/image" Target="../media/image8.jpeg"/><Relationship Id="rId4" Type="http://schemas.openxmlformats.org/officeDocument/2006/relationships/tags" Target="../tags/tag5.xml"/><Relationship Id="rId9" Type="http://schemas.openxmlformats.org/officeDocument/2006/relationships/image" Target="../media/image5.png"/><Relationship Id="rId14"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notesSlide" Target="../notesSlides/notesSlide4.xml"/><Relationship Id="rId7" Type="http://schemas.microsoft.com/office/2007/relationships/hdphoto" Target="../media/hdphoto2.wdp"/><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1.png"/><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1.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pn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1.png"/><Relationship Id="rId10" Type="http://schemas.openxmlformats.org/officeDocument/2006/relationships/image" Target="../media/image18.jpeg"/><Relationship Id="rId4" Type="http://schemas.openxmlformats.org/officeDocument/2006/relationships/image" Target="../media/image5.pn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notesSlide" Target="../notesSlides/notesSlide7.xml"/><Relationship Id="rId7" Type="http://schemas.microsoft.com/office/2007/relationships/hdphoto" Target="../media/hdphoto2.wdp"/><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21.jpeg"/><Relationship Id="rId4" Type="http://schemas.openxmlformats.org/officeDocument/2006/relationships/image" Target="../media/image1.png"/><Relationship Id="rId9" Type="http://schemas.openxmlformats.org/officeDocument/2006/relationships/image" Target="../media/image20.jpeg"/></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25.jpeg"/><Relationship Id="rId3" Type="http://schemas.openxmlformats.org/officeDocument/2006/relationships/tags" Target="../tags/tag11.xml"/><Relationship Id="rId7" Type="http://schemas.openxmlformats.org/officeDocument/2006/relationships/notesSlide" Target="../notesSlides/notesSlide8.xml"/><Relationship Id="rId12" Type="http://schemas.openxmlformats.org/officeDocument/2006/relationships/image" Target="../media/image24.jpe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Layout" Target="../slideLayouts/slideLayout2.xml"/><Relationship Id="rId11" Type="http://schemas.openxmlformats.org/officeDocument/2006/relationships/image" Target="../media/image23.jpeg"/><Relationship Id="rId5" Type="http://schemas.openxmlformats.org/officeDocument/2006/relationships/tags" Target="../tags/tag13.xml"/><Relationship Id="rId15" Type="http://schemas.openxmlformats.org/officeDocument/2006/relationships/image" Target="../media/image27.jpeg"/><Relationship Id="rId10" Type="http://schemas.openxmlformats.org/officeDocument/2006/relationships/image" Target="../media/image22.jpeg"/><Relationship Id="rId4" Type="http://schemas.openxmlformats.org/officeDocument/2006/relationships/tags" Target="../tags/tag12.xml"/><Relationship Id="rId9" Type="http://schemas.openxmlformats.org/officeDocument/2006/relationships/image" Target="../media/image5.png"/><Relationship Id="rId14" Type="http://schemas.openxmlformats.org/officeDocument/2006/relationships/image" Target="../media/image26.jpeg"/></Relationships>
</file>

<file path=ppt/slides/_rels/slide9.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media/image5.png"/><Relationship Id="rId18" Type="http://schemas.openxmlformats.org/officeDocument/2006/relationships/image" Target="../media/image30.jpeg"/><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1.png"/><Relationship Id="rId17" Type="http://schemas.openxmlformats.org/officeDocument/2006/relationships/image" Target="../media/image29.jpeg"/><Relationship Id="rId2" Type="http://schemas.openxmlformats.org/officeDocument/2006/relationships/tags" Target="../tags/tag15.xml"/><Relationship Id="rId16" Type="http://schemas.openxmlformats.org/officeDocument/2006/relationships/image" Target="../media/image28.jpeg"/><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notesSlide" Target="../notesSlides/notesSlide9.xml"/><Relationship Id="rId5" Type="http://schemas.openxmlformats.org/officeDocument/2006/relationships/tags" Target="../tags/tag18.xml"/><Relationship Id="rId15" Type="http://schemas.microsoft.com/office/2007/relationships/hdphoto" Target="../media/hdphoto2.wdp"/><Relationship Id="rId10" Type="http://schemas.openxmlformats.org/officeDocument/2006/relationships/slideLayout" Target="../slideLayouts/slideLayout2.xml"/><Relationship Id="rId19" Type="http://schemas.openxmlformats.org/officeDocument/2006/relationships/image" Target="../media/image31.jpeg"/><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email"/>
          <a:srcRect/>
          <a:stretch>
            <a:fillRect/>
          </a:stretch>
        </p:blipFill>
        <p:spPr>
          <a:xfrm>
            <a:off x="0" y="0"/>
            <a:ext cx="12192000" cy="6858000"/>
          </a:xfrm>
          <a:prstGeom prst="rect">
            <a:avLst/>
          </a:prstGeom>
        </p:spPr>
      </p:pic>
      <p:pic>
        <p:nvPicPr>
          <p:cNvPr id="8" name="图片 7"/>
          <p:cNvPicPr>
            <a:picLocks noChangeAspect="1"/>
          </p:cNvPicPr>
          <p:nvPr/>
        </p:nvPicPr>
        <p:blipFill>
          <a:blip r:embed="rId4" cstate="email"/>
          <a:srcRect/>
          <a:stretch>
            <a:fillRect/>
          </a:stretch>
        </p:blipFill>
        <p:spPr>
          <a:xfrm flipH="1">
            <a:off x="5925980" y="4227698"/>
            <a:ext cx="3842261" cy="2070000"/>
          </a:xfrm>
          <a:custGeom>
            <a:avLst/>
            <a:gdLst>
              <a:gd name="connsiteX0" fmla="*/ 0 w 4130040"/>
              <a:gd name="connsiteY0" fmla="*/ 0 h 2225041"/>
              <a:gd name="connsiteX1" fmla="*/ 4130040 w 4130040"/>
              <a:gd name="connsiteY1" fmla="*/ 0 h 2225041"/>
              <a:gd name="connsiteX2" fmla="*/ 4130040 w 4130040"/>
              <a:gd name="connsiteY2" fmla="*/ 2225041 h 2225041"/>
              <a:gd name="connsiteX3" fmla="*/ 0 w 4130040"/>
              <a:gd name="connsiteY3" fmla="*/ 2225041 h 2225041"/>
            </a:gdLst>
            <a:ahLst/>
            <a:cxnLst>
              <a:cxn ang="0">
                <a:pos x="connsiteX0" y="connsiteY0"/>
              </a:cxn>
              <a:cxn ang="0">
                <a:pos x="connsiteX1" y="connsiteY1"/>
              </a:cxn>
              <a:cxn ang="0">
                <a:pos x="connsiteX2" y="connsiteY2"/>
              </a:cxn>
              <a:cxn ang="0">
                <a:pos x="connsiteX3" y="connsiteY3"/>
              </a:cxn>
            </a:cxnLst>
            <a:rect l="l" t="t" r="r" b="b"/>
            <a:pathLst>
              <a:path w="4130040" h="2225041">
                <a:moveTo>
                  <a:pt x="0" y="0"/>
                </a:moveTo>
                <a:lnTo>
                  <a:pt x="4130040" y="0"/>
                </a:lnTo>
                <a:lnTo>
                  <a:pt x="4130040" y="2225041"/>
                </a:lnTo>
                <a:lnTo>
                  <a:pt x="0" y="2225041"/>
                </a:lnTo>
                <a:close/>
              </a:path>
            </a:pathLst>
          </a:custGeom>
        </p:spPr>
      </p:pic>
      <p:sp>
        <p:nvSpPr>
          <p:cNvPr id="7" name="椭圆 6"/>
          <p:cNvSpPr/>
          <p:nvPr/>
        </p:nvSpPr>
        <p:spPr>
          <a:xfrm>
            <a:off x="9305899" y="560302"/>
            <a:ext cx="1440000" cy="1440000"/>
          </a:xfrm>
          <a:prstGeom prst="ellipse">
            <a:avLst/>
          </a:prstGeom>
          <a:gradFill flip="none" rotWithShape="1">
            <a:gsLst>
              <a:gs pos="0">
                <a:schemeClr val="accent4">
                  <a:lumMod val="20000"/>
                  <a:lumOff val="80000"/>
                  <a:alpha val="40000"/>
                </a:schemeClr>
              </a:gs>
              <a:gs pos="100000">
                <a:srgbClr val="FF0000">
                  <a:alpha val="40000"/>
                </a:srgbClr>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5" cstate="email"/>
          <a:srcRect/>
          <a:stretch>
            <a:fillRect/>
          </a:stretch>
        </p:blipFill>
        <p:spPr>
          <a:xfrm flipH="1">
            <a:off x="8527295" y="70909"/>
            <a:ext cx="3664705" cy="3429000"/>
          </a:xfrm>
          <a:prstGeom prst="rect">
            <a:avLst/>
          </a:prstGeom>
        </p:spPr>
      </p:pic>
      <p:pic>
        <p:nvPicPr>
          <p:cNvPr id="6" name="图片 5" descr="jimeng-2025-10-28-5268-标题设计_麓山文化_3-removebg-preview"/>
          <p:cNvPicPr>
            <a:picLocks noChangeAspect="1"/>
          </p:cNvPicPr>
          <p:nvPr/>
        </p:nvPicPr>
        <p:blipFill>
          <a:blip r:embed="rId6"/>
          <a:stretch>
            <a:fillRect/>
          </a:stretch>
        </p:blipFill>
        <p:spPr>
          <a:xfrm>
            <a:off x="2714625" y="-212090"/>
            <a:ext cx="4100195" cy="7282180"/>
          </a:xfrm>
          <a:prstGeom prst="rect">
            <a:avLst/>
          </a:prstGeom>
        </p:spPr>
      </p:pic>
      <p:sp>
        <p:nvSpPr>
          <p:cNvPr id="2" name="文本框 1"/>
          <p:cNvSpPr txBox="1"/>
          <p:nvPr/>
        </p:nvSpPr>
        <p:spPr>
          <a:xfrm>
            <a:off x="8965565" y="5729605"/>
            <a:ext cx="2988945" cy="645160"/>
          </a:xfrm>
          <a:prstGeom prst="rect">
            <a:avLst/>
          </a:prstGeom>
          <a:noFill/>
        </p:spPr>
        <p:txBody>
          <a:bodyPr wrap="square" rtlCol="0">
            <a:spAutoFit/>
          </a:bodyPr>
          <a:lstStyle/>
          <a:p>
            <a:r>
              <a:rPr lang="zh-CN" altLang="en-US" b="1">
                <a:latin typeface="华文楷体" panose="02010600040101010101" charset="-122"/>
                <a:ea typeface="华文楷体" panose="02010600040101010101" charset="-122"/>
                <a:cs typeface="华文楷体" panose="02010600040101010101" charset="-122"/>
              </a:rPr>
              <a:t>主讲人：邓欣雨（英语笔译）</a:t>
            </a:r>
          </a:p>
          <a:p>
            <a:r>
              <a:rPr lang="en-US" altLang="zh-CN" b="1">
                <a:latin typeface="Times New Roman" panose="02020603050405020304" charset="0"/>
                <a:ea typeface="华文楷体" panose="02010600040101010101" charset="-122"/>
                <a:cs typeface="Times New Roman" panose="02020603050405020304" charset="0"/>
              </a:rPr>
              <a:t>Speaker</a:t>
            </a:r>
            <a:r>
              <a:rPr lang="zh-CN" altLang="en-US" b="1">
                <a:latin typeface="Times New Roman" panose="02020603050405020304" charset="0"/>
                <a:ea typeface="华文楷体" panose="02010600040101010101" charset="-122"/>
                <a:cs typeface="Times New Roman" panose="02020603050405020304" charset="0"/>
              </a:rPr>
              <a:t>：</a:t>
            </a:r>
            <a:r>
              <a:rPr lang="en-US" altLang="zh-CN" b="1">
                <a:latin typeface="Times New Roman" panose="02020603050405020304" charset="0"/>
                <a:ea typeface="华文楷体" panose="02010600040101010101" charset="-122"/>
                <a:cs typeface="Times New Roman" panose="02020603050405020304" charset="0"/>
              </a:rPr>
              <a:t>Deng Xinyu</a:t>
            </a:r>
            <a:endParaRPr lang="zh-CN" altLang="en-US" b="1">
              <a:latin typeface="Times New Roman" panose="02020603050405020304" charset="0"/>
              <a:ea typeface="华文楷体" panose="02010600040101010101" charset="-122"/>
              <a:cs typeface="Times New Roman" panose="02020603050405020304" charset="0"/>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email"/>
          <a:srcRect/>
          <a:stretch>
            <a:fillRect/>
          </a:stretch>
        </p:blipFill>
        <p:spPr>
          <a:xfrm>
            <a:off x="0" y="0"/>
            <a:ext cx="12192000" cy="6858000"/>
          </a:xfrm>
          <a:custGeom>
            <a:avLst/>
            <a:gdLst>
              <a:gd name="connsiteX0" fmla="*/ 370390 w 12192000"/>
              <a:gd name="connsiteY0" fmla="*/ 370390 h 6858000"/>
              <a:gd name="connsiteX1" fmla="*/ 370390 w 12192000"/>
              <a:gd name="connsiteY1" fmla="*/ 6562846 h 6858000"/>
              <a:gd name="connsiteX2" fmla="*/ 11829327 w 12192000"/>
              <a:gd name="connsiteY2" fmla="*/ 6562846 h 6858000"/>
              <a:gd name="connsiteX3" fmla="*/ 11829327 w 12192000"/>
              <a:gd name="connsiteY3" fmla="*/ 37039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70390" y="370390"/>
                </a:moveTo>
                <a:lnTo>
                  <a:pt x="370390" y="6562846"/>
                </a:lnTo>
                <a:lnTo>
                  <a:pt x="11829327" y="6562846"/>
                </a:lnTo>
                <a:lnTo>
                  <a:pt x="11829327" y="370390"/>
                </a:lnTo>
                <a:close/>
                <a:moveTo>
                  <a:pt x="0" y="0"/>
                </a:moveTo>
                <a:lnTo>
                  <a:pt x="12192000" y="0"/>
                </a:lnTo>
                <a:lnTo>
                  <a:pt x="12192000" y="6858000"/>
                </a:lnTo>
                <a:lnTo>
                  <a:pt x="0" y="6858000"/>
                </a:lnTo>
                <a:close/>
              </a:path>
            </a:pathLst>
          </a:custGeom>
        </p:spPr>
      </p:pic>
      <p:grpSp>
        <p:nvGrpSpPr>
          <p:cNvPr id="16" name="组合 15"/>
          <p:cNvGrpSpPr/>
          <p:nvPr/>
        </p:nvGrpSpPr>
        <p:grpSpPr>
          <a:xfrm>
            <a:off x="-298949" y="368275"/>
            <a:ext cx="7744460" cy="798322"/>
            <a:chOff x="-298949" y="368275"/>
            <a:chExt cx="7744460" cy="798322"/>
          </a:xfrm>
        </p:grpSpPr>
        <p:sp>
          <p:nvSpPr>
            <p:cNvPr id="14" name="文本框 13"/>
            <p:cNvSpPr txBox="1"/>
            <p:nvPr/>
          </p:nvSpPr>
          <p:spPr>
            <a:xfrm>
              <a:off x="1108211" y="490830"/>
              <a:ext cx="6337300"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3600" b="1" i="0" u="none" strike="noStrike" kern="1200" cap="none" spc="0" normalizeH="0" baseline="0" noProof="0" dirty="0">
                  <a:ln>
                    <a:noFill/>
                  </a:ln>
                  <a:solidFill>
                    <a:schemeClr val="tx1">
                      <a:lumMod val="85000"/>
                      <a:lumOff val="15000"/>
                    </a:schemeClr>
                  </a:solidFill>
                  <a:effectLst/>
                  <a:uLnTx/>
                  <a:uFillTx/>
                  <a:latin typeface="Times New Roman" panose="02020603050405020304" charset="0"/>
                  <a:ea typeface="三极春联字体简" pitchFamily="2" charset="-122"/>
                  <a:cs typeface="Times New Roman" panose="02020603050405020304" charset="0"/>
                  <a:sym typeface="+mn-lt"/>
                </a:rPr>
                <a:t>Aiwan Pavilion (</a:t>
              </a:r>
              <a:r>
                <a:rPr lang="zh-CN" altLang="en-US" sz="3600" b="1" noProof="0" dirty="0">
                  <a:ln>
                    <a:noFill/>
                  </a:ln>
                  <a:solidFill>
                    <a:schemeClr val="tx1">
                      <a:lumMod val="85000"/>
                      <a:lumOff val="15000"/>
                    </a:schemeClr>
                  </a:solidFill>
                  <a:effectLst/>
                  <a:uLnTx/>
                  <a:uFillTx/>
                  <a:latin typeface="华文楷体" panose="02010600040101010101" charset="-122"/>
                  <a:ea typeface="华文楷体" panose="02010600040101010101" charset="-122"/>
                  <a:cs typeface="Times New Roman" panose="02020603050405020304" charset="0"/>
                  <a:sym typeface="+mn-lt"/>
                </a:rPr>
                <a:t>爱晚亭</a:t>
              </a:r>
              <a:r>
                <a:rPr lang="en-US" altLang="zh-CN" sz="3600" b="1" noProof="0" dirty="0">
                  <a:ln>
                    <a:noFill/>
                  </a:ln>
                  <a:solidFill>
                    <a:schemeClr val="tx1">
                      <a:lumMod val="85000"/>
                      <a:lumOff val="15000"/>
                    </a:schemeClr>
                  </a:solidFill>
                  <a:effectLst/>
                  <a:uLnTx/>
                  <a:uFillTx/>
                  <a:latin typeface="Times New Roman" panose="02020603050405020304" charset="0"/>
                  <a:ea typeface="三极春联字体简" pitchFamily="2" charset="-122"/>
                  <a:cs typeface="Times New Roman" panose="02020603050405020304" charset="0"/>
                  <a:sym typeface="+mn-lt"/>
                </a:rPr>
                <a:t> </a:t>
              </a:r>
              <a:r>
                <a:rPr kumimoji="0" lang="en-US" altLang="zh-CN" sz="3600" b="1" i="0" u="none" strike="noStrike" kern="1200" cap="none" spc="0" normalizeH="0" baseline="0" noProof="0" dirty="0">
                  <a:ln>
                    <a:noFill/>
                  </a:ln>
                  <a:solidFill>
                    <a:schemeClr val="tx1">
                      <a:lumMod val="85000"/>
                      <a:lumOff val="15000"/>
                    </a:schemeClr>
                  </a:solidFill>
                  <a:effectLst/>
                  <a:uLnTx/>
                  <a:uFillTx/>
                  <a:latin typeface="Times New Roman" panose="02020603050405020304" charset="0"/>
                  <a:ea typeface="三极春联字体简" pitchFamily="2" charset="-122"/>
                  <a:cs typeface="Times New Roman" panose="02020603050405020304" charset="0"/>
                  <a:sym typeface="+mn-lt"/>
                </a:rPr>
                <a:t>)</a:t>
              </a:r>
            </a:p>
          </p:txBody>
        </p:sp>
        <p:pic>
          <p:nvPicPr>
            <p:cNvPr id="15" name="图片 14"/>
            <p:cNvPicPr>
              <a:picLocks noChangeAspect="1"/>
            </p:cNvPicPr>
            <p:nvPr/>
          </p:nvPicPr>
          <p:blipFill>
            <a:blip r:embed="rId4" cstate="email"/>
            <a:srcRect/>
            <a:stretch>
              <a:fillRect/>
            </a:stretch>
          </p:blipFill>
          <p:spPr>
            <a:xfrm flipH="1">
              <a:off x="-298949" y="368275"/>
              <a:ext cx="1481817" cy="798322"/>
            </a:xfrm>
            <a:custGeom>
              <a:avLst/>
              <a:gdLst>
                <a:gd name="connsiteX0" fmla="*/ 0 w 4130040"/>
                <a:gd name="connsiteY0" fmla="*/ 0 h 2225041"/>
                <a:gd name="connsiteX1" fmla="*/ 4130040 w 4130040"/>
                <a:gd name="connsiteY1" fmla="*/ 0 h 2225041"/>
                <a:gd name="connsiteX2" fmla="*/ 4130040 w 4130040"/>
                <a:gd name="connsiteY2" fmla="*/ 2225041 h 2225041"/>
                <a:gd name="connsiteX3" fmla="*/ 0 w 4130040"/>
                <a:gd name="connsiteY3" fmla="*/ 2225041 h 2225041"/>
              </a:gdLst>
              <a:ahLst/>
              <a:cxnLst>
                <a:cxn ang="0">
                  <a:pos x="connsiteX0" y="connsiteY0"/>
                </a:cxn>
                <a:cxn ang="0">
                  <a:pos x="connsiteX1" y="connsiteY1"/>
                </a:cxn>
                <a:cxn ang="0">
                  <a:pos x="connsiteX2" y="connsiteY2"/>
                </a:cxn>
                <a:cxn ang="0">
                  <a:pos x="connsiteX3" y="connsiteY3"/>
                </a:cxn>
              </a:cxnLst>
              <a:rect l="l" t="t" r="r" b="b"/>
              <a:pathLst>
                <a:path w="4130040" h="2225041">
                  <a:moveTo>
                    <a:pt x="0" y="0"/>
                  </a:moveTo>
                  <a:lnTo>
                    <a:pt x="4130040" y="0"/>
                  </a:lnTo>
                  <a:lnTo>
                    <a:pt x="4130040" y="2225041"/>
                  </a:lnTo>
                  <a:lnTo>
                    <a:pt x="0" y="2225041"/>
                  </a:lnTo>
                  <a:close/>
                </a:path>
              </a:pathLst>
            </a:custGeom>
          </p:spPr>
        </p:pic>
      </p:grpSp>
      <p:pic>
        <p:nvPicPr>
          <p:cNvPr id="78" name="图片 77"/>
          <p:cNvPicPr>
            <a:picLocks noChangeAspect="1"/>
          </p:cNvPicPr>
          <p:nvPr/>
        </p:nvPicPr>
        <p:blipFill>
          <a:blip r:embed="rId5" cstate="email">
            <a:extLst>
              <a:ext uri="{BEBA8EAE-BF5A-486C-A8C5-ECC9F3942E4B}">
                <a14:imgProps xmlns:a14="http://schemas.microsoft.com/office/drawing/2010/main">
                  <a14:imgLayer r:embed="rId6">
                    <a14:imgEffect>
                      <a14:saturation sat="33000"/>
                    </a14:imgEffect>
                  </a14:imgLayer>
                </a14:imgProps>
              </a:ext>
            </a:extLst>
          </a:blip>
          <a:stretch>
            <a:fillRect/>
          </a:stretch>
        </p:blipFill>
        <p:spPr>
          <a:xfrm>
            <a:off x="882516" y="3595080"/>
            <a:ext cx="3040019" cy="3040019"/>
          </a:xfrm>
          <a:prstGeom prst="rect">
            <a:avLst/>
          </a:prstGeom>
        </p:spPr>
      </p:pic>
      <p:pic>
        <p:nvPicPr>
          <p:cNvPr id="2" name="图片 1" descr="D:/湖师大MTI/中国语言文化pre/图片素材/R-C (2).jpgR-C (2)"/>
          <p:cNvPicPr/>
          <p:nvPr/>
        </p:nvPicPr>
        <p:blipFill>
          <a:blip r:embed="rId7" cstate="email">
            <a:extLst>
              <a:ext uri="{28A0092B-C50C-407E-A947-70E740481C1C}">
                <a14:useLocalDpi xmlns:a14="http://schemas.microsoft.com/office/drawing/2010/main"/>
              </a:ext>
            </a:extLst>
          </a:blip>
          <a:srcRect/>
          <a:stretch>
            <a:fillRect/>
          </a:stretch>
        </p:blipFill>
        <p:spPr>
          <a:xfrm>
            <a:off x="157480" y="1166495"/>
            <a:ext cx="5398135" cy="4920615"/>
          </a:xfrm>
          <a:prstGeom prst="rect">
            <a:avLst/>
          </a:prstGeom>
          <a:effectLst>
            <a:softEdge rad="127000"/>
          </a:effectLst>
        </p:spPr>
      </p:pic>
      <p:sp>
        <p:nvSpPr>
          <p:cNvPr id="8" name="文本框 7"/>
          <p:cNvSpPr txBox="1"/>
          <p:nvPr/>
        </p:nvSpPr>
        <p:spPr>
          <a:xfrm>
            <a:off x="424180" y="6087110"/>
            <a:ext cx="5398135" cy="521970"/>
          </a:xfrm>
          <a:prstGeom prst="rect">
            <a:avLst/>
          </a:prstGeom>
          <a:noFill/>
        </p:spPr>
        <p:txBody>
          <a:bodyPr wrap="square" rtlCol="0">
            <a:spAutoFit/>
          </a:bodyPr>
          <a:lstStyle/>
          <a:p>
            <a:r>
              <a:rPr lang="zh-CN" altLang="en-US" sz="2800">
                <a:latin typeface="华文楷体" panose="02010600040101010101" charset="-122"/>
                <a:ea typeface="华文楷体" panose="02010600040101010101" charset="-122"/>
                <a:cs typeface="华文楷体" panose="02010600040101010101" charset="-122"/>
              </a:rPr>
              <a:t>原名</a:t>
            </a:r>
            <a:r>
              <a:rPr lang="en-US" altLang="zh-CN" sz="2800">
                <a:latin typeface="华文楷体" panose="02010600040101010101" charset="-122"/>
                <a:ea typeface="华文楷体" panose="02010600040101010101" charset="-122"/>
                <a:cs typeface="华文楷体" panose="02010600040101010101" charset="-122"/>
              </a:rPr>
              <a:t>“</a:t>
            </a:r>
            <a:r>
              <a:rPr lang="zh-CN" altLang="en-US" sz="2800">
                <a:latin typeface="华文楷体" panose="02010600040101010101" charset="-122"/>
                <a:ea typeface="华文楷体" panose="02010600040101010101" charset="-122"/>
                <a:cs typeface="华文楷体" panose="02010600040101010101" charset="-122"/>
              </a:rPr>
              <a:t>红叶亭</a:t>
            </a:r>
            <a:r>
              <a:rPr lang="en-US" altLang="zh-CN" sz="2800">
                <a:latin typeface="华文楷体" panose="02010600040101010101" charset="-122"/>
                <a:ea typeface="华文楷体" panose="02010600040101010101" charset="-122"/>
                <a:cs typeface="华文楷体" panose="02010600040101010101" charset="-122"/>
              </a:rPr>
              <a:t>”“</a:t>
            </a:r>
            <a:r>
              <a:rPr lang="zh-CN" altLang="en-US" sz="2800">
                <a:latin typeface="华文楷体" panose="02010600040101010101" charset="-122"/>
                <a:ea typeface="华文楷体" panose="02010600040101010101" charset="-122"/>
                <a:cs typeface="华文楷体" panose="02010600040101010101" charset="-122"/>
              </a:rPr>
              <a:t>爱枫亭</a:t>
            </a:r>
            <a:r>
              <a:rPr lang="en-US" altLang="zh-CN" sz="2800">
                <a:latin typeface="华文楷体" panose="02010600040101010101" charset="-122"/>
                <a:ea typeface="华文楷体" panose="02010600040101010101" charset="-122"/>
                <a:cs typeface="华文楷体" panose="02010600040101010101" charset="-122"/>
              </a:rPr>
              <a:t>”</a:t>
            </a:r>
          </a:p>
        </p:txBody>
      </p:sp>
      <p:sp>
        <p:nvSpPr>
          <p:cNvPr id="9" name="文本框 8"/>
          <p:cNvSpPr txBox="1"/>
          <p:nvPr/>
        </p:nvSpPr>
        <p:spPr>
          <a:xfrm>
            <a:off x="5822315" y="1258570"/>
            <a:ext cx="4596765" cy="1814830"/>
          </a:xfrm>
          <a:prstGeom prst="rect">
            <a:avLst/>
          </a:prstGeom>
          <a:noFill/>
        </p:spPr>
        <p:txBody>
          <a:bodyPr wrap="square" rtlCol="0">
            <a:spAutoFit/>
          </a:bodyPr>
          <a:lstStyle/>
          <a:p>
            <a:pPr lvl="0" algn="l">
              <a:buClrTx/>
              <a:buSzTx/>
              <a:buFontTx/>
            </a:pPr>
            <a:r>
              <a:rPr lang="zh-CN" altLang="en-US" sz="2800">
                <a:latin typeface="华文楷体" panose="02010600040101010101" charset="-122"/>
                <a:ea typeface="华文楷体" panose="02010600040101010101" charset="-122"/>
                <a:cs typeface="华文楷体" panose="02010600040101010101" charset="-122"/>
                <a:sym typeface="+mn-ea"/>
              </a:rPr>
              <a:t>远上寒山石径斜</a:t>
            </a:r>
          </a:p>
          <a:p>
            <a:pPr lvl="0" algn="l">
              <a:buClrTx/>
              <a:buSzTx/>
              <a:buFontTx/>
            </a:pPr>
            <a:r>
              <a:rPr lang="zh-CN" altLang="en-US" sz="2800">
                <a:latin typeface="华文楷体" panose="02010600040101010101" charset="-122"/>
                <a:ea typeface="华文楷体" panose="02010600040101010101" charset="-122"/>
                <a:cs typeface="华文楷体" panose="02010600040101010101" charset="-122"/>
                <a:sym typeface="+mn-ea"/>
              </a:rPr>
              <a:t>白云生处有人家</a:t>
            </a:r>
          </a:p>
          <a:p>
            <a:pPr lvl="0" algn="l">
              <a:buClrTx/>
              <a:buSzTx/>
              <a:buFontTx/>
            </a:pPr>
            <a:r>
              <a:rPr lang="zh-CN" altLang="en-US" sz="2800">
                <a:solidFill>
                  <a:srgbClr val="FF0000"/>
                </a:solidFill>
                <a:latin typeface="华文楷体" panose="02010600040101010101" charset="-122"/>
                <a:ea typeface="华文楷体" panose="02010600040101010101" charset="-122"/>
                <a:cs typeface="华文楷体" panose="02010600040101010101" charset="-122"/>
                <a:sym typeface="+mn-ea"/>
              </a:rPr>
              <a:t>停车坐爱枫林晚</a:t>
            </a:r>
            <a:endParaRPr lang="zh-CN" altLang="en-US" sz="2800">
              <a:latin typeface="华文楷体" panose="02010600040101010101" charset="-122"/>
              <a:ea typeface="华文楷体" panose="02010600040101010101" charset="-122"/>
              <a:cs typeface="华文楷体" panose="02010600040101010101" charset="-122"/>
              <a:sym typeface="+mn-ea"/>
            </a:endParaRPr>
          </a:p>
          <a:p>
            <a:pPr lvl="0" algn="l">
              <a:buClrTx/>
              <a:buSzTx/>
              <a:buFontTx/>
            </a:pPr>
            <a:endParaRPr lang="zh-CN" altLang="en-US" sz="2800">
              <a:latin typeface="华文楷体" panose="02010600040101010101" charset="-122"/>
              <a:ea typeface="华文楷体" panose="02010600040101010101" charset="-122"/>
              <a:cs typeface="华文楷体" panose="02010600040101010101" charset="-122"/>
              <a:sym typeface="+mn-ea"/>
            </a:endParaRPr>
          </a:p>
        </p:txBody>
      </p:sp>
      <p:sp>
        <p:nvSpPr>
          <p:cNvPr id="10" name="文本框 9"/>
          <p:cNvSpPr txBox="1"/>
          <p:nvPr/>
        </p:nvSpPr>
        <p:spPr>
          <a:xfrm>
            <a:off x="5822315" y="2551430"/>
            <a:ext cx="3234690" cy="521970"/>
          </a:xfrm>
          <a:prstGeom prst="rect">
            <a:avLst/>
          </a:prstGeom>
          <a:noFill/>
        </p:spPr>
        <p:txBody>
          <a:bodyPr wrap="square" rtlCol="0">
            <a:spAutoFit/>
          </a:bodyPr>
          <a:lstStyle/>
          <a:p>
            <a:pPr lvl="0" algn="l">
              <a:buClrTx/>
              <a:buSzTx/>
              <a:buFontTx/>
            </a:pPr>
            <a:r>
              <a:rPr lang="zh-CN" altLang="en-US" sz="2800">
                <a:solidFill>
                  <a:srgbClr val="FF0000"/>
                </a:solidFill>
                <a:latin typeface="华文楷体" panose="02010600040101010101" charset="-122"/>
                <a:ea typeface="华文楷体" panose="02010600040101010101" charset="-122"/>
                <a:cs typeface="华文楷体" panose="02010600040101010101" charset="-122"/>
                <a:sym typeface="+mn-ea"/>
              </a:rPr>
              <a:t>霜叶红于二月花</a:t>
            </a:r>
          </a:p>
        </p:txBody>
      </p:sp>
      <p:sp>
        <p:nvSpPr>
          <p:cNvPr id="12" name="文本框 11"/>
          <p:cNvSpPr txBox="1"/>
          <p:nvPr/>
        </p:nvSpPr>
        <p:spPr>
          <a:xfrm>
            <a:off x="7725410" y="2907030"/>
            <a:ext cx="3111500" cy="521970"/>
          </a:xfrm>
          <a:prstGeom prst="rect">
            <a:avLst/>
          </a:prstGeom>
          <a:noFill/>
        </p:spPr>
        <p:txBody>
          <a:bodyPr wrap="square" rtlCol="0">
            <a:spAutoFit/>
          </a:bodyPr>
          <a:lstStyle/>
          <a:p>
            <a:pPr lvl="0" algn="l">
              <a:buClrTx/>
              <a:buSzTx/>
              <a:buFontTx/>
            </a:pPr>
            <a:r>
              <a:rPr lang="zh-CN" altLang="en-US" sz="2800">
                <a:latin typeface="华文楷体" panose="02010600040101010101" charset="-122"/>
                <a:ea typeface="华文楷体" panose="02010600040101010101" charset="-122"/>
                <a:cs typeface="华文楷体" panose="02010600040101010101" charset="-122"/>
                <a:sym typeface="+mn-ea"/>
              </a:rPr>
              <a:t>——杜牧《山行》</a:t>
            </a:r>
          </a:p>
        </p:txBody>
      </p:sp>
      <p:sp>
        <p:nvSpPr>
          <p:cNvPr id="18" name="文本框 17"/>
          <p:cNvSpPr txBox="1"/>
          <p:nvPr/>
        </p:nvSpPr>
        <p:spPr>
          <a:xfrm>
            <a:off x="5822315" y="3294380"/>
            <a:ext cx="6147435" cy="2614295"/>
          </a:xfrm>
          <a:prstGeom prst="rect">
            <a:avLst/>
          </a:prstGeom>
          <a:noFill/>
        </p:spPr>
        <p:txBody>
          <a:bodyPr wrap="square" rtlCol="0">
            <a:noAutofit/>
          </a:bodyPr>
          <a:lstStyle/>
          <a:p>
            <a:pPr>
              <a:lnSpc>
                <a:spcPct val="110000"/>
              </a:lnSpc>
            </a:pPr>
            <a:r>
              <a:rPr lang="en-US" altLang="zh-CN" sz="2400">
                <a:latin typeface="Times New Roman" panose="02020603050405020304" charset="0"/>
                <a:cs typeface="Times New Roman" panose="02020603050405020304" charset="0"/>
              </a:rPr>
              <a:t>Going up the Hill</a:t>
            </a:r>
          </a:p>
          <a:p>
            <a:pPr>
              <a:lnSpc>
                <a:spcPct val="110000"/>
              </a:lnSpc>
            </a:pPr>
            <a:r>
              <a:rPr lang="en-US" altLang="zh-CN" sz="2400">
                <a:latin typeface="Times New Roman" panose="02020603050405020304" charset="0"/>
                <a:cs typeface="Times New Roman" panose="02020603050405020304" charset="0"/>
              </a:rPr>
              <a:t>I go by slanting stony path to the cold hill;</a:t>
            </a:r>
          </a:p>
          <a:p>
            <a:pPr>
              <a:lnSpc>
                <a:spcPct val="110000"/>
              </a:lnSpc>
            </a:pPr>
            <a:r>
              <a:rPr lang="en-US" altLang="zh-CN" sz="2400">
                <a:latin typeface="Times New Roman" panose="02020603050405020304" charset="0"/>
                <a:cs typeface="Times New Roman" panose="02020603050405020304" charset="0"/>
              </a:rPr>
              <a:t>Where rise white clouds, there appear cottages and bowers.</a:t>
            </a:r>
          </a:p>
          <a:p>
            <a:pPr>
              <a:lnSpc>
                <a:spcPct val="110000"/>
              </a:lnSpc>
            </a:pPr>
            <a:r>
              <a:rPr lang="en-US" altLang="zh-CN" sz="2400">
                <a:solidFill>
                  <a:srgbClr val="FF0000"/>
                </a:solidFill>
                <a:latin typeface="Times New Roman" panose="02020603050405020304" charset="0"/>
                <a:cs typeface="Times New Roman" panose="02020603050405020304" charset="0"/>
              </a:rPr>
              <a:t>I stop my cab in maple woods to gaze my fill;</a:t>
            </a:r>
          </a:p>
          <a:p>
            <a:pPr>
              <a:lnSpc>
                <a:spcPct val="110000"/>
              </a:lnSpc>
            </a:pPr>
            <a:r>
              <a:rPr lang="en-US" altLang="zh-CN" sz="2400">
                <a:solidFill>
                  <a:srgbClr val="FF0000"/>
                </a:solidFill>
                <a:latin typeface="Times New Roman" panose="02020603050405020304" charset="0"/>
                <a:cs typeface="Times New Roman" panose="02020603050405020304" charset="0"/>
              </a:rPr>
              <a:t>Frost-bitten leaves look redder than early spring flowers</a:t>
            </a:r>
            <a:r>
              <a:rPr lang="en-US" altLang="zh-CN" sz="2400">
                <a:latin typeface="Times New Roman" panose="02020603050405020304" charset="0"/>
                <a:cs typeface="Times New Roman" panose="02020603050405020304" charset="0"/>
              </a:rPr>
              <a:t>.</a:t>
            </a:r>
          </a:p>
          <a:p>
            <a:pPr algn="r">
              <a:lnSpc>
                <a:spcPct val="110000"/>
              </a:lnSpc>
            </a:pPr>
            <a:r>
              <a:rPr lang="en-US" altLang="zh-CN" sz="2400">
                <a:latin typeface="Times New Roman" panose="02020603050405020304" charset="0"/>
                <a:cs typeface="Times New Roman" panose="02020603050405020304" charset="0"/>
              </a:rPr>
              <a:t>(Translated by Xu Yuanchong)</a:t>
            </a:r>
          </a:p>
          <a:p>
            <a:pPr algn="r">
              <a:lnSpc>
                <a:spcPct val="110000"/>
              </a:lnSpc>
            </a:pPr>
            <a:endParaRPr lang="en-US" altLang="zh-CN" sz="2400">
              <a:latin typeface="Times New Roman" panose="02020603050405020304" charset="0"/>
              <a:cs typeface="Times New Roman" panose="02020603050405020304" charset="0"/>
            </a:endParaRPr>
          </a:p>
          <a:p>
            <a:endParaRPr lang="en-US" altLang="zh-CN" sz="2400">
              <a:latin typeface="Times New Roman" panose="02020603050405020304" charset="0"/>
              <a:cs typeface="Times New Roman" panose="02020603050405020304" charset="0"/>
            </a:endParaRPr>
          </a:p>
        </p:txBody>
      </p:sp>
      <p:pic>
        <p:nvPicPr>
          <p:cNvPr id="95" name="图片 94"/>
          <p:cNvPicPr>
            <a:picLocks noChangeAspect="1"/>
          </p:cNvPicPr>
          <p:nvPr/>
        </p:nvPicPr>
        <p:blipFill>
          <a:blip r:embed="rId8" cstate="email">
            <a:extLst>
              <a:ext uri="{BEBA8EAE-BF5A-486C-A8C5-ECC9F3942E4B}">
                <a14:imgProps xmlns:a14="http://schemas.microsoft.com/office/drawing/2010/main">
                  <a14:imgLayer r:embed="rId9">
                    <a14:imgEffect>
                      <a14:saturation sat="33000"/>
                    </a14:imgEffect>
                  </a14:imgLayer>
                </a14:imgProps>
              </a:ext>
            </a:extLst>
          </a:blip>
          <a:stretch>
            <a:fillRect/>
          </a:stretch>
        </p:blipFill>
        <p:spPr>
          <a:xfrm flipH="1">
            <a:off x="8545189" y="163995"/>
            <a:ext cx="3646758" cy="36467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500"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P spid="12" grpId="0"/>
      <p:bldP spid="12" grpId="1"/>
      <p:bldP spid="18" grpId="0"/>
      <p:bldP spid="18"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0" cstate="email"/>
          <a:srcRect/>
          <a:stretch>
            <a:fillRect/>
          </a:stretch>
        </p:blipFill>
        <p:spPr>
          <a:xfrm>
            <a:off x="0" y="0"/>
            <a:ext cx="12192000" cy="6858000"/>
          </a:xfrm>
          <a:custGeom>
            <a:avLst/>
            <a:gdLst>
              <a:gd name="connsiteX0" fmla="*/ 370390 w 12192000"/>
              <a:gd name="connsiteY0" fmla="*/ 370390 h 6858000"/>
              <a:gd name="connsiteX1" fmla="*/ 370390 w 12192000"/>
              <a:gd name="connsiteY1" fmla="*/ 6562846 h 6858000"/>
              <a:gd name="connsiteX2" fmla="*/ 11829327 w 12192000"/>
              <a:gd name="connsiteY2" fmla="*/ 6562846 h 6858000"/>
              <a:gd name="connsiteX3" fmla="*/ 11829327 w 12192000"/>
              <a:gd name="connsiteY3" fmla="*/ 37039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70390" y="370390"/>
                </a:moveTo>
                <a:lnTo>
                  <a:pt x="370390" y="6562846"/>
                </a:lnTo>
                <a:lnTo>
                  <a:pt x="11829327" y="6562846"/>
                </a:lnTo>
                <a:lnTo>
                  <a:pt x="11829327" y="370390"/>
                </a:lnTo>
                <a:close/>
                <a:moveTo>
                  <a:pt x="0" y="0"/>
                </a:moveTo>
                <a:lnTo>
                  <a:pt x="12192000" y="0"/>
                </a:lnTo>
                <a:lnTo>
                  <a:pt x="12192000" y="6858000"/>
                </a:lnTo>
                <a:lnTo>
                  <a:pt x="0" y="6858000"/>
                </a:lnTo>
                <a:close/>
              </a:path>
            </a:pathLst>
          </a:custGeom>
        </p:spPr>
      </p:pic>
      <p:grpSp>
        <p:nvGrpSpPr>
          <p:cNvPr id="16" name="组合 15"/>
          <p:cNvGrpSpPr/>
          <p:nvPr/>
        </p:nvGrpSpPr>
        <p:grpSpPr>
          <a:xfrm>
            <a:off x="-298949" y="368275"/>
            <a:ext cx="10478135" cy="798322"/>
            <a:chOff x="-298949" y="368275"/>
            <a:chExt cx="10478135" cy="798322"/>
          </a:xfrm>
        </p:grpSpPr>
        <p:sp>
          <p:nvSpPr>
            <p:cNvPr id="14" name="文本框 13"/>
            <p:cNvSpPr txBox="1"/>
            <p:nvPr/>
          </p:nvSpPr>
          <p:spPr>
            <a:xfrm>
              <a:off x="998356" y="405740"/>
              <a:ext cx="9180830"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chemeClr val="tx1">
                      <a:lumMod val="85000"/>
                      <a:lumOff val="15000"/>
                    </a:schemeClr>
                  </a:solidFill>
                  <a:effectLst/>
                  <a:uLnTx/>
                  <a:uFillTx/>
                  <a:latin typeface="Times New Roman" panose="02020603050405020304" charset="0"/>
                  <a:ea typeface="三极春联字体简" pitchFamily="2" charset="-122"/>
                  <a:cs typeface="Times New Roman" panose="02020603050405020304" charset="0"/>
                  <a:sym typeface="+mn-lt"/>
                </a:rPr>
                <a:t>岳麓山精华景点一览</a:t>
              </a:r>
              <a:r>
                <a:rPr kumimoji="0" lang="en-US" altLang="zh-CN" sz="3600" b="1" i="0" u="none" strike="noStrike" kern="1200" cap="none" spc="0" normalizeH="0" baseline="0" noProof="0" dirty="0">
                  <a:ln>
                    <a:noFill/>
                  </a:ln>
                  <a:solidFill>
                    <a:schemeClr val="tx1">
                      <a:lumMod val="85000"/>
                      <a:lumOff val="15000"/>
                    </a:schemeClr>
                  </a:solidFill>
                  <a:effectLst/>
                  <a:uLnTx/>
                  <a:uFillTx/>
                  <a:latin typeface="Times New Roman" panose="02020603050405020304" charset="0"/>
                  <a:ea typeface="三极春联字体简" pitchFamily="2" charset="-122"/>
                  <a:cs typeface="Times New Roman" panose="02020603050405020304" charset="0"/>
                  <a:sym typeface="+mn-lt"/>
                </a:rPr>
                <a:t> Overview of Highlights</a:t>
              </a:r>
            </a:p>
          </p:txBody>
        </p:sp>
        <p:pic>
          <p:nvPicPr>
            <p:cNvPr id="15" name="图片 14"/>
            <p:cNvPicPr>
              <a:picLocks noChangeAspect="1"/>
            </p:cNvPicPr>
            <p:nvPr/>
          </p:nvPicPr>
          <p:blipFill>
            <a:blip r:embed="rId11" cstate="email"/>
            <a:srcRect/>
            <a:stretch>
              <a:fillRect/>
            </a:stretch>
          </p:blipFill>
          <p:spPr>
            <a:xfrm flipH="1">
              <a:off x="-298949" y="368275"/>
              <a:ext cx="1481817" cy="798322"/>
            </a:xfrm>
            <a:custGeom>
              <a:avLst/>
              <a:gdLst>
                <a:gd name="connsiteX0" fmla="*/ 0 w 4130040"/>
                <a:gd name="connsiteY0" fmla="*/ 0 h 2225041"/>
                <a:gd name="connsiteX1" fmla="*/ 4130040 w 4130040"/>
                <a:gd name="connsiteY1" fmla="*/ 0 h 2225041"/>
                <a:gd name="connsiteX2" fmla="*/ 4130040 w 4130040"/>
                <a:gd name="connsiteY2" fmla="*/ 2225041 h 2225041"/>
                <a:gd name="connsiteX3" fmla="*/ 0 w 4130040"/>
                <a:gd name="connsiteY3" fmla="*/ 2225041 h 2225041"/>
              </a:gdLst>
              <a:ahLst/>
              <a:cxnLst>
                <a:cxn ang="0">
                  <a:pos x="connsiteX0" y="connsiteY0"/>
                </a:cxn>
                <a:cxn ang="0">
                  <a:pos x="connsiteX1" y="connsiteY1"/>
                </a:cxn>
                <a:cxn ang="0">
                  <a:pos x="connsiteX2" y="connsiteY2"/>
                </a:cxn>
                <a:cxn ang="0">
                  <a:pos x="connsiteX3" y="connsiteY3"/>
                </a:cxn>
              </a:cxnLst>
              <a:rect l="l" t="t" r="r" b="b"/>
              <a:pathLst>
                <a:path w="4130040" h="2225041">
                  <a:moveTo>
                    <a:pt x="0" y="0"/>
                  </a:moveTo>
                  <a:lnTo>
                    <a:pt x="4130040" y="0"/>
                  </a:lnTo>
                  <a:lnTo>
                    <a:pt x="4130040" y="2225041"/>
                  </a:lnTo>
                  <a:lnTo>
                    <a:pt x="0" y="2225041"/>
                  </a:lnTo>
                  <a:close/>
                </a:path>
              </a:pathLst>
            </a:custGeom>
          </p:spPr>
        </p:pic>
      </p:grpSp>
      <p:pic>
        <p:nvPicPr>
          <p:cNvPr id="7" name="图片 6"/>
          <p:cNvPicPr/>
          <p:nvPr/>
        </p:nvPicPr>
        <p:blipFill>
          <a:blip r:embed="rId12" cstate="email">
            <a:extLst>
              <a:ext uri="{28A0092B-C50C-407E-A947-70E740481C1C}">
                <a14:useLocalDpi xmlns:a14="http://schemas.microsoft.com/office/drawing/2010/main"/>
              </a:ext>
            </a:extLst>
          </a:blip>
          <a:stretch>
            <a:fillRect/>
          </a:stretch>
        </p:blipFill>
        <p:spPr>
          <a:xfrm>
            <a:off x="734060" y="1050925"/>
            <a:ext cx="3505835" cy="2098040"/>
          </a:xfrm>
          <a:prstGeom prst="rect">
            <a:avLst/>
          </a:prstGeom>
          <a:effectLst>
            <a:softEdge rad="127000"/>
          </a:effectLst>
        </p:spPr>
      </p:pic>
      <p:sp>
        <p:nvSpPr>
          <p:cNvPr id="8" name="文本框 7"/>
          <p:cNvSpPr txBox="1"/>
          <p:nvPr/>
        </p:nvSpPr>
        <p:spPr>
          <a:xfrm>
            <a:off x="734060" y="3148965"/>
            <a:ext cx="3764280" cy="399415"/>
          </a:xfrm>
          <a:prstGeom prst="rect">
            <a:avLst/>
          </a:prstGeom>
          <a:noFill/>
        </p:spPr>
        <p:txBody>
          <a:bodyPr wrap="square" rtlCol="0" anchor="t">
            <a:noAutofit/>
          </a:bodyPr>
          <a:lstStyle/>
          <a:p>
            <a:r>
              <a:rPr lang="en-US" altLang="zh-CN" sz="2400" b="1">
                <a:sym typeface="+mn-ea"/>
              </a:rPr>
              <a:t>Aiwan Pavilion(</a:t>
            </a:r>
            <a:r>
              <a:rPr lang="zh-CN" altLang="en-US" sz="2400" b="1">
                <a:sym typeface="+mn-ea"/>
              </a:rPr>
              <a:t>爱晚亭</a:t>
            </a:r>
            <a:r>
              <a:rPr lang="en-US" altLang="zh-CN" sz="2400" b="1">
                <a:sym typeface="+mn-ea"/>
              </a:rPr>
              <a:t>)</a:t>
            </a:r>
          </a:p>
        </p:txBody>
      </p:sp>
      <p:pic>
        <p:nvPicPr>
          <p:cNvPr id="9" name="图片 8" descr="yuelushuyuan3"/>
          <p:cNvPicPr>
            <a:picLocks noChangeAspect="1"/>
          </p:cNvPicPr>
          <p:nvPr>
            <p:custDataLst>
              <p:tags r:id="rId1"/>
            </p:custDataLst>
          </p:nvPr>
        </p:nvPicPr>
        <p:blipFill>
          <a:blip r:embed="rId13" cstate="email">
            <a:extLst>
              <a:ext uri="{28A0092B-C50C-407E-A947-70E740481C1C}">
                <a14:useLocalDpi xmlns:a14="http://schemas.microsoft.com/office/drawing/2010/main"/>
              </a:ext>
            </a:extLst>
          </a:blip>
          <a:stretch>
            <a:fillRect/>
          </a:stretch>
        </p:blipFill>
        <p:spPr>
          <a:xfrm>
            <a:off x="4376420" y="1050925"/>
            <a:ext cx="3284220" cy="2189480"/>
          </a:xfrm>
          <a:prstGeom prst="rect">
            <a:avLst/>
          </a:prstGeom>
          <a:effectLst>
            <a:softEdge rad="127000"/>
          </a:effectLst>
        </p:spPr>
      </p:pic>
      <p:sp>
        <p:nvSpPr>
          <p:cNvPr id="10" name="文本框 9"/>
          <p:cNvSpPr txBox="1"/>
          <p:nvPr>
            <p:custDataLst>
              <p:tags r:id="rId2"/>
            </p:custDataLst>
          </p:nvPr>
        </p:nvSpPr>
        <p:spPr>
          <a:xfrm>
            <a:off x="4376420" y="3240405"/>
            <a:ext cx="3475990" cy="433705"/>
          </a:xfrm>
          <a:prstGeom prst="rect">
            <a:avLst/>
          </a:prstGeom>
          <a:noFill/>
        </p:spPr>
        <p:txBody>
          <a:bodyPr wrap="square" rtlCol="0" anchor="t">
            <a:noAutofit/>
          </a:bodyPr>
          <a:lstStyle/>
          <a:p>
            <a:r>
              <a:rPr lang="en-US" altLang="zh-CN" sz="2000" b="1">
                <a:sym typeface="+mn-ea"/>
              </a:rPr>
              <a:t>Yuelu Academy (</a:t>
            </a:r>
            <a:r>
              <a:rPr lang="zh-CN" altLang="en-US" sz="2000" b="1">
                <a:sym typeface="+mn-ea"/>
              </a:rPr>
              <a:t>岳麓书院</a:t>
            </a:r>
            <a:r>
              <a:rPr lang="en-US" altLang="zh-CN" sz="2000" b="1">
                <a:sym typeface="+mn-ea"/>
              </a:rPr>
              <a:t>)</a:t>
            </a:r>
          </a:p>
        </p:txBody>
      </p:sp>
      <p:pic>
        <p:nvPicPr>
          <p:cNvPr id="12" name="图片 11" descr="D:/湖师大MTI/中国语言文化pre/图片素材/2873C406EB62FE2DD9C1E8F2A17145A2.png2873C406EB62FE2DD9C1E8F2A17145A2"/>
          <p:cNvPicPr>
            <a:picLocks noChangeAspect="1"/>
          </p:cNvPicPr>
          <p:nvPr>
            <p:custDataLst>
              <p:tags r:id="rId3"/>
            </p:custDataLst>
          </p:nvPr>
        </p:nvPicPr>
        <p:blipFill>
          <a:blip r:embed="rId14" cstate="email">
            <a:extLst>
              <a:ext uri="{28A0092B-C50C-407E-A947-70E740481C1C}">
                <a14:useLocalDpi xmlns:a14="http://schemas.microsoft.com/office/drawing/2010/main"/>
              </a:ext>
            </a:extLst>
          </a:blip>
          <a:srcRect/>
          <a:stretch>
            <a:fillRect/>
          </a:stretch>
        </p:blipFill>
        <p:spPr>
          <a:xfrm>
            <a:off x="7974330" y="1136015"/>
            <a:ext cx="3284220" cy="2189480"/>
          </a:xfrm>
          <a:prstGeom prst="rect">
            <a:avLst/>
          </a:prstGeom>
          <a:effectLst>
            <a:softEdge rad="127000"/>
          </a:effectLst>
        </p:spPr>
      </p:pic>
      <p:sp>
        <p:nvSpPr>
          <p:cNvPr id="13" name="文本框 12"/>
          <p:cNvSpPr txBox="1"/>
          <p:nvPr>
            <p:custDataLst>
              <p:tags r:id="rId4"/>
            </p:custDataLst>
          </p:nvPr>
        </p:nvSpPr>
        <p:spPr>
          <a:xfrm>
            <a:off x="8077835" y="3240405"/>
            <a:ext cx="3475990" cy="433705"/>
          </a:xfrm>
          <a:prstGeom prst="rect">
            <a:avLst/>
          </a:prstGeom>
          <a:noFill/>
        </p:spPr>
        <p:txBody>
          <a:bodyPr wrap="square" rtlCol="0" anchor="t">
            <a:noAutofit/>
          </a:bodyPr>
          <a:lstStyle/>
          <a:p>
            <a:r>
              <a:rPr lang="en-US" altLang="zh-CN" sz="2000" b="1">
                <a:sym typeface="+mn-ea"/>
              </a:rPr>
              <a:t>Lushan Temple (</a:t>
            </a:r>
            <a:r>
              <a:rPr lang="zh-CN" altLang="en-US" sz="2000" b="1">
                <a:sym typeface="+mn-ea"/>
              </a:rPr>
              <a:t>麓山古寺</a:t>
            </a:r>
            <a:r>
              <a:rPr lang="en-US" altLang="zh-CN" sz="2000" b="1">
                <a:sym typeface="+mn-ea"/>
              </a:rPr>
              <a:t>)</a:t>
            </a:r>
          </a:p>
        </p:txBody>
      </p:sp>
      <p:pic>
        <p:nvPicPr>
          <p:cNvPr id="18" name="图片 17" descr="D:/湖师大MTI/中国语言文化pre/图片素材/2351DD54209A9EEBB463AFDC31947CD9.png2351DD54209A9EEBB463AFDC31947CD9"/>
          <p:cNvPicPr/>
          <p:nvPr/>
        </p:nvPicPr>
        <p:blipFill>
          <a:blip r:embed="rId15" cstate="email">
            <a:extLst>
              <a:ext uri="{28A0092B-C50C-407E-A947-70E740481C1C}">
                <a14:useLocalDpi xmlns:a14="http://schemas.microsoft.com/office/drawing/2010/main"/>
              </a:ext>
            </a:extLst>
          </a:blip>
          <a:srcRect/>
          <a:stretch>
            <a:fillRect/>
          </a:stretch>
        </p:blipFill>
        <p:spPr>
          <a:xfrm>
            <a:off x="748665" y="3548380"/>
            <a:ext cx="3505835" cy="2098040"/>
          </a:xfrm>
          <a:prstGeom prst="rect">
            <a:avLst/>
          </a:prstGeom>
          <a:effectLst>
            <a:softEdge rad="127000"/>
          </a:effectLst>
        </p:spPr>
      </p:pic>
      <p:sp>
        <p:nvSpPr>
          <p:cNvPr id="19" name="文本框 18"/>
          <p:cNvSpPr txBox="1"/>
          <p:nvPr>
            <p:custDataLst>
              <p:tags r:id="rId5"/>
            </p:custDataLst>
          </p:nvPr>
        </p:nvSpPr>
        <p:spPr>
          <a:xfrm>
            <a:off x="778510" y="5646420"/>
            <a:ext cx="3475990" cy="433705"/>
          </a:xfrm>
          <a:prstGeom prst="rect">
            <a:avLst/>
          </a:prstGeom>
          <a:noFill/>
        </p:spPr>
        <p:txBody>
          <a:bodyPr wrap="square" rtlCol="0" anchor="t">
            <a:noAutofit/>
          </a:bodyPr>
          <a:lstStyle/>
          <a:p>
            <a:r>
              <a:rPr lang="en-US" altLang="zh-CN" sz="2000" b="1">
                <a:sym typeface="+mn-ea"/>
              </a:rPr>
              <a:t> Yunlu Palace</a:t>
            </a:r>
            <a:r>
              <a:rPr lang="zh-CN" altLang="en-US" sz="2000" b="1">
                <a:sym typeface="+mn-ea"/>
              </a:rPr>
              <a:t>（云麓道宫）</a:t>
            </a:r>
          </a:p>
          <a:p>
            <a:r>
              <a:rPr lang="en-US" altLang="zh-CN" sz="2000" b="1">
                <a:sym typeface="+mn-ea"/>
              </a:rPr>
              <a:t> </a:t>
            </a:r>
          </a:p>
        </p:txBody>
      </p:sp>
      <p:pic>
        <p:nvPicPr>
          <p:cNvPr id="22" name="图片 21" descr="D:/湖师大MTI/中国语言文化pre/图片素材/D640A54632638839D1028C18D6314ED7.jpgD640A54632638839D1028C18D6314ED7"/>
          <p:cNvPicPr/>
          <p:nvPr/>
        </p:nvPicPr>
        <p:blipFill>
          <a:blip r:embed="rId16" cstate="email">
            <a:extLst>
              <a:ext uri="{28A0092B-C50C-407E-A947-70E740481C1C}">
                <a14:useLocalDpi xmlns:a14="http://schemas.microsoft.com/office/drawing/2010/main"/>
              </a:ext>
            </a:extLst>
          </a:blip>
          <a:srcRect l="-18"/>
          <a:stretch>
            <a:fillRect/>
          </a:stretch>
        </p:blipFill>
        <p:spPr>
          <a:xfrm>
            <a:off x="7905115" y="3597910"/>
            <a:ext cx="3505835" cy="2098040"/>
          </a:xfrm>
          <a:prstGeom prst="rect">
            <a:avLst/>
          </a:prstGeom>
          <a:effectLst>
            <a:softEdge rad="127000"/>
          </a:effectLst>
        </p:spPr>
      </p:pic>
      <p:pic>
        <p:nvPicPr>
          <p:cNvPr id="23" name="图片 22" descr="D:/湖师大MTI/中国语言文化pre/图片素材/127DD0347780FE7D3E031BC1D744AB8C.png127DD0347780FE7D3E031BC1D744AB8C"/>
          <p:cNvPicPr/>
          <p:nvPr/>
        </p:nvPicPr>
        <p:blipFill>
          <a:blip r:embed="rId17" cstate="email">
            <a:extLst>
              <a:ext uri="{28A0092B-C50C-407E-A947-70E740481C1C}">
                <a14:useLocalDpi xmlns:a14="http://schemas.microsoft.com/office/drawing/2010/main"/>
              </a:ext>
            </a:extLst>
          </a:blip>
          <a:srcRect r="-2109"/>
          <a:stretch>
            <a:fillRect/>
          </a:stretch>
        </p:blipFill>
        <p:spPr>
          <a:xfrm>
            <a:off x="4326890" y="3618230"/>
            <a:ext cx="3505835" cy="2098040"/>
          </a:xfrm>
          <a:prstGeom prst="rect">
            <a:avLst/>
          </a:prstGeom>
          <a:effectLst>
            <a:softEdge rad="127000"/>
          </a:effectLst>
        </p:spPr>
      </p:pic>
      <p:sp>
        <p:nvSpPr>
          <p:cNvPr id="25" name="文本框 24"/>
          <p:cNvSpPr txBox="1"/>
          <p:nvPr>
            <p:custDataLst>
              <p:tags r:id="rId6"/>
            </p:custDataLst>
          </p:nvPr>
        </p:nvSpPr>
        <p:spPr>
          <a:xfrm>
            <a:off x="4254500" y="5686425"/>
            <a:ext cx="3475990" cy="433705"/>
          </a:xfrm>
          <a:prstGeom prst="rect">
            <a:avLst/>
          </a:prstGeom>
          <a:noFill/>
        </p:spPr>
        <p:txBody>
          <a:bodyPr wrap="square" rtlCol="0" anchor="t">
            <a:noAutofit/>
          </a:bodyPr>
          <a:lstStyle/>
          <a:p>
            <a:r>
              <a:rPr lang="en-US" altLang="zh-CN" sz="2000" b="1">
                <a:sym typeface="+mn-ea"/>
              </a:rPr>
              <a:t>  Tomb of Cai E</a:t>
            </a:r>
            <a:r>
              <a:rPr lang="zh-CN" altLang="en-US" sz="2000" b="1">
                <a:sym typeface="+mn-ea"/>
              </a:rPr>
              <a:t>（蔡锷墓）</a:t>
            </a:r>
          </a:p>
          <a:p>
            <a:r>
              <a:rPr lang="en-US" altLang="zh-CN" sz="2000" b="1">
                <a:sym typeface="+mn-ea"/>
              </a:rPr>
              <a:t> </a:t>
            </a:r>
          </a:p>
        </p:txBody>
      </p:sp>
      <p:sp>
        <p:nvSpPr>
          <p:cNvPr id="26" name="文本框 25"/>
          <p:cNvSpPr txBox="1"/>
          <p:nvPr>
            <p:custDataLst>
              <p:tags r:id="rId7"/>
            </p:custDataLst>
          </p:nvPr>
        </p:nvSpPr>
        <p:spPr>
          <a:xfrm>
            <a:off x="7905115" y="5669915"/>
            <a:ext cx="3798570" cy="433705"/>
          </a:xfrm>
          <a:prstGeom prst="rect">
            <a:avLst/>
          </a:prstGeom>
          <a:noFill/>
        </p:spPr>
        <p:txBody>
          <a:bodyPr wrap="square" rtlCol="0" anchor="t">
            <a:noAutofit/>
          </a:bodyPr>
          <a:lstStyle/>
          <a:p>
            <a:r>
              <a:rPr lang="en-US" altLang="zh-CN" sz="2000" b="1">
                <a:sym typeface="+mn-ea"/>
              </a:rPr>
              <a:t> Tomb of Huang Xing</a:t>
            </a:r>
            <a:r>
              <a:rPr lang="zh-CN" altLang="en-US" sz="2000" b="1">
                <a:sym typeface="+mn-ea"/>
              </a:rPr>
              <a:t>（黄兴墓）</a:t>
            </a:r>
          </a:p>
          <a:p>
            <a:r>
              <a:rPr lang="en-US" altLang="zh-CN" sz="2000" b="1">
                <a:sym typeface="+mn-ea"/>
              </a:rPr>
              <a:t> </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500"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500" fill="hold">
                                          <p:stCondLst>
                                            <p:cond delay="0"/>
                                          </p:stCondLst>
                                        </p:cTn>
                                        <p:tgtEl>
                                          <p:spTgt spid="9"/>
                                        </p:tgtEl>
                                        <p:attrNameLst>
                                          <p:attrName>style.visibility</p:attrName>
                                        </p:attrNameLst>
                                      </p:cBhvr>
                                      <p:to>
                                        <p:strVal val="visible"/>
                                      </p:to>
                                    </p:set>
                                    <p:animEffect transition="in" filter="box(i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500" fill="hold">
                                          <p:stCondLst>
                                            <p:cond delay="0"/>
                                          </p:stCondLst>
                                        </p:cTn>
                                        <p:tgtEl>
                                          <p:spTgt spid="12"/>
                                        </p:tgtEl>
                                        <p:attrNameLst>
                                          <p:attrName>style.visibility</p:attrName>
                                        </p:attrNameLst>
                                      </p:cBhvr>
                                      <p:to>
                                        <p:strVal val="visible"/>
                                      </p:to>
                                    </p:set>
                                    <p:animEffect transition="in" filter="box(i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500" fill="hold">
                                          <p:stCondLst>
                                            <p:cond delay="0"/>
                                          </p:stCondLst>
                                        </p:cTn>
                                        <p:tgtEl>
                                          <p:spTgt spid="18"/>
                                        </p:tgtEl>
                                        <p:attrNameLst>
                                          <p:attrName>style.visibility</p:attrName>
                                        </p:attrNameLst>
                                      </p:cBhvr>
                                      <p:to>
                                        <p:strVal val="visible"/>
                                      </p:to>
                                    </p:set>
                                    <p:animEffect transition="in" filter="box(in)">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down)">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nodeType="clickEffect">
                                  <p:stCondLst>
                                    <p:cond delay="0"/>
                                  </p:stCondLst>
                                  <p:childTnLst>
                                    <p:set>
                                      <p:cBhvr>
                                        <p:cTn id="42" dur="500" fill="hold">
                                          <p:stCondLst>
                                            <p:cond delay="0"/>
                                          </p:stCondLst>
                                        </p:cTn>
                                        <p:tgtEl>
                                          <p:spTgt spid="23"/>
                                        </p:tgtEl>
                                        <p:attrNameLst>
                                          <p:attrName>style.visibility</p:attrName>
                                        </p:attrNameLst>
                                      </p:cBhvr>
                                      <p:to>
                                        <p:strVal val="visible"/>
                                      </p:to>
                                    </p:set>
                                    <p:animEffect transition="in" filter="box(in)">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ipe(down)">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500" fill="hold">
                                          <p:stCondLst>
                                            <p:cond delay="0"/>
                                          </p:stCondLst>
                                        </p:cTn>
                                        <p:tgtEl>
                                          <p:spTgt spid="22"/>
                                        </p:tgtEl>
                                        <p:attrNameLst>
                                          <p:attrName>style.visibility</p:attrName>
                                        </p:attrNameLst>
                                      </p:cBhvr>
                                      <p:to>
                                        <p:strVal val="visible"/>
                                      </p:to>
                                    </p:set>
                                    <p:animEffect transition="in" filter="box(in)">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down)">
                                      <p:cBhvr>
                                        <p:cTn id="5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3" grpId="0"/>
      <p:bldP spid="13" grpId="1"/>
      <p:bldP spid="19" grpId="0"/>
      <p:bldP spid="19" grpId="1"/>
      <p:bldP spid="25" grpId="0"/>
      <p:bldP spid="25" grpId="1"/>
      <p:bldP spid="26" grpId="0"/>
      <p:bldP spid="26"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2" cstate="email"/>
          <a:srcRect/>
          <a:stretch>
            <a:fillRect/>
          </a:stretch>
        </p:blipFill>
        <p:spPr>
          <a:xfrm>
            <a:off x="0" y="0"/>
            <a:ext cx="12192000" cy="6858000"/>
          </a:xfrm>
          <a:custGeom>
            <a:avLst/>
            <a:gdLst>
              <a:gd name="connsiteX0" fmla="*/ 370390 w 12192000"/>
              <a:gd name="connsiteY0" fmla="*/ 370390 h 6858000"/>
              <a:gd name="connsiteX1" fmla="*/ 370390 w 12192000"/>
              <a:gd name="connsiteY1" fmla="*/ 6562846 h 6858000"/>
              <a:gd name="connsiteX2" fmla="*/ 11829327 w 12192000"/>
              <a:gd name="connsiteY2" fmla="*/ 6562846 h 6858000"/>
              <a:gd name="connsiteX3" fmla="*/ 11829327 w 12192000"/>
              <a:gd name="connsiteY3" fmla="*/ 37039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70390" y="370390"/>
                </a:moveTo>
                <a:lnTo>
                  <a:pt x="370390" y="6562846"/>
                </a:lnTo>
                <a:lnTo>
                  <a:pt x="11829327" y="6562846"/>
                </a:lnTo>
                <a:lnTo>
                  <a:pt x="11829327" y="370390"/>
                </a:lnTo>
                <a:close/>
                <a:moveTo>
                  <a:pt x="0" y="0"/>
                </a:moveTo>
                <a:lnTo>
                  <a:pt x="12192000" y="0"/>
                </a:lnTo>
                <a:lnTo>
                  <a:pt x="12192000" y="6858000"/>
                </a:lnTo>
                <a:lnTo>
                  <a:pt x="0" y="6858000"/>
                </a:lnTo>
                <a:close/>
              </a:path>
            </a:pathLst>
          </a:custGeom>
        </p:spPr>
      </p:pic>
      <p:pic>
        <p:nvPicPr>
          <p:cNvPr id="15" name="图片 14"/>
          <p:cNvPicPr>
            <a:picLocks noChangeAspect="1"/>
          </p:cNvPicPr>
          <p:nvPr/>
        </p:nvPicPr>
        <p:blipFill>
          <a:blip r:embed="rId13" cstate="email"/>
          <a:srcRect/>
          <a:stretch>
            <a:fillRect/>
          </a:stretch>
        </p:blipFill>
        <p:spPr>
          <a:xfrm flipH="1">
            <a:off x="-243205" y="246380"/>
            <a:ext cx="1482090" cy="798195"/>
          </a:xfrm>
          <a:custGeom>
            <a:avLst/>
            <a:gdLst>
              <a:gd name="connsiteX0" fmla="*/ 0 w 4130040"/>
              <a:gd name="connsiteY0" fmla="*/ 0 h 2225041"/>
              <a:gd name="connsiteX1" fmla="*/ 4130040 w 4130040"/>
              <a:gd name="connsiteY1" fmla="*/ 0 h 2225041"/>
              <a:gd name="connsiteX2" fmla="*/ 4130040 w 4130040"/>
              <a:gd name="connsiteY2" fmla="*/ 2225041 h 2225041"/>
              <a:gd name="connsiteX3" fmla="*/ 0 w 4130040"/>
              <a:gd name="connsiteY3" fmla="*/ 2225041 h 2225041"/>
            </a:gdLst>
            <a:ahLst/>
            <a:cxnLst>
              <a:cxn ang="0">
                <a:pos x="connsiteX0" y="connsiteY0"/>
              </a:cxn>
              <a:cxn ang="0">
                <a:pos x="connsiteX1" y="connsiteY1"/>
              </a:cxn>
              <a:cxn ang="0">
                <a:pos x="connsiteX2" y="connsiteY2"/>
              </a:cxn>
              <a:cxn ang="0">
                <a:pos x="connsiteX3" y="connsiteY3"/>
              </a:cxn>
            </a:cxnLst>
            <a:rect l="l" t="t" r="r" b="b"/>
            <a:pathLst>
              <a:path w="4130040" h="2225041">
                <a:moveTo>
                  <a:pt x="0" y="0"/>
                </a:moveTo>
                <a:lnTo>
                  <a:pt x="4130040" y="0"/>
                </a:lnTo>
                <a:lnTo>
                  <a:pt x="4130040" y="2225041"/>
                </a:lnTo>
                <a:lnTo>
                  <a:pt x="0" y="2225041"/>
                </a:lnTo>
                <a:close/>
              </a:path>
            </a:pathLst>
          </a:custGeom>
        </p:spPr>
      </p:pic>
      <p:pic>
        <p:nvPicPr>
          <p:cNvPr id="46" name="图片 45"/>
          <p:cNvPicPr>
            <a:picLocks noChangeAspect="1"/>
          </p:cNvPicPr>
          <p:nvPr>
            <p:custDataLst>
              <p:tags r:id="rId1"/>
            </p:custDataLst>
          </p:nvPr>
        </p:nvPicPr>
        <p:blipFill>
          <a:blip r:embed="rId14" cstate="email">
            <a:extLst>
              <a:ext uri="{BEBA8EAE-BF5A-486C-A8C5-ECC9F3942E4B}">
                <a14:imgProps xmlns:a14="http://schemas.microsoft.com/office/drawing/2010/main">
                  <a14:imgLayer r:embed="rId15">
                    <a14:imgEffect>
                      <a14:colorTemperature colorTemp="5900"/>
                    </a14:imgEffect>
                  </a14:imgLayer>
                </a14:imgProps>
              </a:ext>
            </a:extLst>
          </a:blip>
          <a:stretch>
            <a:fillRect/>
          </a:stretch>
        </p:blipFill>
        <p:spPr>
          <a:xfrm flipH="1">
            <a:off x="3994032" y="2436138"/>
            <a:ext cx="2041670" cy="2041670"/>
          </a:xfrm>
          <a:prstGeom prst="rect">
            <a:avLst/>
          </a:prstGeom>
        </p:spPr>
      </p:pic>
      <p:pic>
        <p:nvPicPr>
          <p:cNvPr id="4" name="图片 3" descr="D:/湖师大MTI/中国语言文化pre/图片素材/A8374880AA6DA421C8EDBFDDF9002AA6.pngA8374880AA6DA421C8EDBFDDF9002AA6"/>
          <p:cNvPicPr/>
          <p:nvPr>
            <p:custDataLst>
              <p:tags r:id="rId2"/>
            </p:custDataLst>
          </p:nvPr>
        </p:nvPicPr>
        <p:blipFill>
          <a:blip r:embed="rId16" cstate="email">
            <a:extLst>
              <a:ext uri="{28A0092B-C50C-407E-A947-70E740481C1C}">
                <a14:useLocalDpi xmlns:a14="http://schemas.microsoft.com/office/drawing/2010/main"/>
              </a:ext>
            </a:extLst>
          </a:blip>
          <a:srcRect/>
          <a:stretch>
            <a:fillRect/>
          </a:stretch>
        </p:blipFill>
        <p:spPr>
          <a:xfrm>
            <a:off x="513080" y="1197610"/>
            <a:ext cx="2776855" cy="4600575"/>
          </a:xfrm>
          <a:prstGeom prst="rect">
            <a:avLst/>
          </a:prstGeom>
          <a:effectLst>
            <a:softEdge rad="127000"/>
          </a:effectLst>
        </p:spPr>
      </p:pic>
      <p:pic>
        <p:nvPicPr>
          <p:cNvPr id="5" name="图片 4" descr="D:/湖师大MTI/中国语言文化pre/图片素材/491052C817A2FFAB692C291C22E10F53.png491052C817A2FFAB692C291C22E10F53"/>
          <p:cNvPicPr/>
          <p:nvPr>
            <p:custDataLst>
              <p:tags r:id="rId3"/>
            </p:custDataLst>
          </p:nvPr>
        </p:nvPicPr>
        <p:blipFill>
          <a:blip r:embed="rId17" cstate="email">
            <a:extLst>
              <a:ext uri="{28A0092B-C50C-407E-A947-70E740481C1C}">
                <a14:useLocalDpi xmlns:a14="http://schemas.microsoft.com/office/drawing/2010/main"/>
              </a:ext>
            </a:extLst>
          </a:blip>
          <a:srcRect/>
          <a:stretch>
            <a:fillRect/>
          </a:stretch>
        </p:blipFill>
        <p:spPr>
          <a:xfrm>
            <a:off x="3289300" y="1197610"/>
            <a:ext cx="2677795" cy="4538980"/>
          </a:xfrm>
          <a:prstGeom prst="rect">
            <a:avLst/>
          </a:prstGeom>
          <a:effectLst>
            <a:softEdge rad="127000"/>
          </a:effectLst>
        </p:spPr>
      </p:pic>
      <p:pic>
        <p:nvPicPr>
          <p:cNvPr id="6" name="图片 5" descr="D:/湖师大MTI/中国语言文化pre/图片素材/9C7B6195FD8B9E57789BCF7B83B2B262.png9C7B6195FD8B9E57789BCF7B83B2B262"/>
          <p:cNvPicPr/>
          <p:nvPr>
            <p:custDataLst>
              <p:tags r:id="rId4"/>
            </p:custDataLst>
          </p:nvPr>
        </p:nvPicPr>
        <p:blipFill>
          <a:blip r:embed="rId18" cstate="email">
            <a:extLst>
              <a:ext uri="{28A0092B-C50C-407E-A947-70E740481C1C}">
                <a14:useLocalDpi xmlns:a14="http://schemas.microsoft.com/office/drawing/2010/main"/>
              </a:ext>
            </a:extLst>
          </a:blip>
          <a:srcRect/>
          <a:stretch>
            <a:fillRect/>
          </a:stretch>
        </p:blipFill>
        <p:spPr>
          <a:xfrm>
            <a:off x="6034405" y="1197610"/>
            <a:ext cx="2868295" cy="4569460"/>
          </a:xfrm>
          <a:prstGeom prst="rect">
            <a:avLst/>
          </a:prstGeom>
          <a:effectLst>
            <a:softEdge rad="127000"/>
          </a:effectLst>
        </p:spPr>
      </p:pic>
      <p:pic>
        <p:nvPicPr>
          <p:cNvPr id="7" name="图片 6" descr="D:/湖师大MTI/中国语言文化pre/图片素材/07D270AE503F21A01C5B7AA673716F2A.png07D270AE503F21A01C5B7AA673716F2A"/>
          <p:cNvPicPr/>
          <p:nvPr>
            <p:custDataLst>
              <p:tags r:id="rId5"/>
            </p:custDataLst>
          </p:nvPr>
        </p:nvPicPr>
        <p:blipFill>
          <a:blip r:embed="rId19" cstate="email">
            <a:extLst>
              <a:ext uri="{28A0092B-C50C-407E-A947-70E740481C1C}">
                <a14:useLocalDpi xmlns:a14="http://schemas.microsoft.com/office/drawing/2010/main"/>
              </a:ext>
            </a:extLst>
          </a:blip>
          <a:srcRect/>
          <a:stretch>
            <a:fillRect/>
          </a:stretch>
        </p:blipFill>
        <p:spPr>
          <a:xfrm>
            <a:off x="8912225" y="1197610"/>
            <a:ext cx="2887345" cy="4569460"/>
          </a:xfrm>
          <a:prstGeom prst="rect">
            <a:avLst/>
          </a:prstGeom>
          <a:effectLst>
            <a:softEdge rad="127000"/>
          </a:effectLst>
        </p:spPr>
      </p:pic>
      <p:sp>
        <p:nvSpPr>
          <p:cNvPr id="8" name="文本框 7"/>
          <p:cNvSpPr txBox="1"/>
          <p:nvPr>
            <p:custDataLst>
              <p:tags r:id="rId6"/>
            </p:custDataLst>
          </p:nvPr>
        </p:nvSpPr>
        <p:spPr>
          <a:xfrm>
            <a:off x="1108075" y="5766435"/>
            <a:ext cx="1430655" cy="521970"/>
          </a:xfrm>
          <a:prstGeom prst="rect">
            <a:avLst/>
          </a:prstGeom>
          <a:noFill/>
        </p:spPr>
        <p:txBody>
          <a:bodyPr wrap="square" rtlCol="0">
            <a:spAutoFit/>
          </a:bodyPr>
          <a:lstStyle/>
          <a:p>
            <a:r>
              <a:rPr lang="en-US" altLang="zh-CN" sz="2800" b="1">
                <a:latin typeface="Times New Roman" panose="02020603050405020304" charset="0"/>
                <a:cs typeface="Times New Roman" panose="02020603050405020304" charset="0"/>
              </a:rPr>
              <a:t>Sunrise</a:t>
            </a:r>
          </a:p>
        </p:txBody>
      </p:sp>
      <p:sp>
        <p:nvSpPr>
          <p:cNvPr id="9" name="文本框 8"/>
          <p:cNvSpPr txBox="1"/>
          <p:nvPr>
            <p:custDataLst>
              <p:tags r:id="rId7"/>
            </p:custDataLst>
          </p:nvPr>
        </p:nvSpPr>
        <p:spPr>
          <a:xfrm>
            <a:off x="3442970" y="5736590"/>
            <a:ext cx="3804285" cy="521970"/>
          </a:xfrm>
          <a:prstGeom prst="rect">
            <a:avLst/>
          </a:prstGeom>
          <a:noFill/>
        </p:spPr>
        <p:txBody>
          <a:bodyPr wrap="square" rtlCol="0">
            <a:spAutoFit/>
          </a:bodyPr>
          <a:lstStyle/>
          <a:p>
            <a:r>
              <a:rPr lang="en-US" altLang="zh-CN" sz="2800" b="1">
                <a:latin typeface="Times New Roman" panose="02020603050405020304" charset="0"/>
                <a:cs typeface="Times New Roman" panose="02020603050405020304" charset="0"/>
              </a:rPr>
              <a:t>Making friends</a:t>
            </a:r>
          </a:p>
        </p:txBody>
      </p:sp>
      <p:sp>
        <p:nvSpPr>
          <p:cNvPr id="10" name="文本框 9"/>
          <p:cNvSpPr txBox="1"/>
          <p:nvPr>
            <p:custDataLst>
              <p:tags r:id="rId8"/>
            </p:custDataLst>
          </p:nvPr>
        </p:nvSpPr>
        <p:spPr>
          <a:xfrm>
            <a:off x="6917055" y="5736590"/>
            <a:ext cx="1595120" cy="521970"/>
          </a:xfrm>
          <a:prstGeom prst="rect">
            <a:avLst/>
          </a:prstGeom>
          <a:noFill/>
        </p:spPr>
        <p:txBody>
          <a:bodyPr wrap="square" rtlCol="0">
            <a:spAutoFit/>
          </a:bodyPr>
          <a:lstStyle/>
          <a:p>
            <a:r>
              <a:rPr lang="en-US" altLang="zh-CN" sz="2800" b="1">
                <a:latin typeface="Times New Roman" panose="02020603050405020304" charset="0"/>
                <a:cs typeface="Times New Roman" panose="02020603050405020304" charset="0"/>
              </a:rPr>
              <a:t>Sunset</a:t>
            </a:r>
          </a:p>
        </p:txBody>
      </p:sp>
      <p:sp>
        <p:nvSpPr>
          <p:cNvPr id="12" name="文本框 11"/>
          <p:cNvSpPr txBox="1"/>
          <p:nvPr>
            <p:custDataLst>
              <p:tags r:id="rId9"/>
            </p:custDataLst>
          </p:nvPr>
        </p:nvSpPr>
        <p:spPr>
          <a:xfrm>
            <a:off x="8970645" y="5643880"/>
            <a:ext cx="3024505" cy="521970"/>
          </a:xfrm>
          <a:prstGeom prst="rect">
            <a:avLst/>
          </a:prstGeom>
          <a:noFill/>
        </p:spPr>
        <p:txBody>
          <a:bodyPr wrap="square" rtlCol="0">
            <a:spAutoFit/>
          </a:bodyPr>
          <a:lstStyle/>
          <a:p>
            <a:r>
              <a:rPr lang="en-US" altLang="zh-CN" sz="2800" b="1">
                <a:latin typeface="Times New Roman" panose="02020603050405020304" charset="0"/>
                <a:cs typeface="Times New Roman" panose="02020603050405020304" charset="0"/>
              </a:rPr>
              <a:t>Garbage cleaning</a:t>
            </a:r>
          </a:p>
        </p:txBody>
      </p:sp>
      <p:sp>
        <p:nvSpPr>
          <p:cNvPr id="16" name="文本框 15"/>
          <p:cNvSpPr txBox="1"/>
          <p:nvPr/>
        </p:nvSpPr>
        <p:spPr>
          <a:xfrm>
            <a:off x="1238885" y="399415"/>
            <a:ext cx="11264900"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chemeClr val="tx1">
                    <a:lumMod val="85000"/>
                    <a:lumOff val="15000"/>
                  </a:schemeClr>
                </a:solidFill>
                <a:effectLst/>
                <a:uLnTx/>
                <a:uFillTx/>
                <a:latin typeface="Times New Roman" panose="02020603050405020304" charset="0"/>
                <a:ea typeface="三极春联字体简" pitchFamily="2" charset="-122"/>
                <a:cs typeface="Times New Roman" panose="02020603050405020304" charset="0"/>
                <a:sym typeface="+mn-lt"/>
              </a:rPr>
              <a:t>我的岳麓山日常</a:t>
            </a:r>
            <a:r>
              <a:rPr kumimoji="0" lang="en-US" altLang="zh-CN" sz="3600" b="1" i="0" u="none" strike="noStrike" kern="1200" cap="none" spc="0" normalizeH="0" baseline="0" noProof="0" dirty="0">
                <a:ln>
                  <a:noFill/>
                </a:ln>
                <a:solidFill>
                  <a:schemeClr val="tx1">
                    <a:lumMod val="85000"/>
                    <a:lumOff val="15000"/>
                  </a:schemeClr>
                </a:solidFill>
                <a:effectLst/>
                <a:uLnTx/>
                <a:uFillTx/>
                <a:latin typeface="Times New Roman" panose="02020603050405020304" charset="0"/>
                <a:ea typeface="三极春联字体简" pitchFamily="2" charset="-122"/>
                <a:cs typeface="Times New Roman" panose="02020603050405020304" charset="0"/>
                <a:sym typeface="+mn-lt"/>
              </a:rPr>
              <a:t> My moments on Yuelu Mountain</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500" fill="hold">
                                          <p:stCondLst>
                                            <p:cond delay="0"/>
                                          </p:stCondLst>
                                        </p:cTn>
                                        <p:tgtEl>
                                          <p:spTgt spid="5"/>
                                        </p:tgtEl>
                                        <p:attrNameLst>
                                          <p:attrName>style.visibility</p:attrName>
                                        </p:attrNameLst>
                                      </p:cBhvr>
                                      <p:to>
                                        <p:strVal val="visible"/>
                                      </p:to>
                                    </p:set>
                                    <p:animEffect transition="in" filter="diamond(in)">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heckerboard(across)">
                                      <p:cBhvr>
                                        <p:cTn id="23" dur="500"/>
                                        <p:tgtEl>
                                          <p:spTgt spid="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0" presetClass="entr" presetSubtype="0" fill="hold" nodeType="clickEffect">
                                  <p:stCondLst>
                                    <p:cond delay="0"/>
                                  </p:stCondLst>
                                  <p:childTnLst>
                                    <p:set>
                                      <p:cBhvr>
                                        <p:cTn id="30" dur="500" fill="hold">
                                          <p:stCondLst>
                                            <p:cond delay="0"/>
                                          </p:stCondLst>
                                        </p:cTn>
                                        <p:tgtEl>
                                          <p:spTgt spid="7"/>
                                        </p:tgtEl>
                                        <p:attrNameLst>
                                          <p:attrName>style.visibility</p:attrName>
                                        </p:attrNameLst>
                                      </p:cBhvr>
                                      <p:to>
                                        <p:strVal val="visible"/>
                                      </p:to>
                                    </p:set>
                                    <p:animEffect transition="in" filter="wedge">
                                      <p:cBhvr>
                                        <p:cTn id="31" dur="500"/>
                                        <p:tgtEl>
                                          <p:spTgt spid="7"/>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P spid="12" grpId="0"/>
      <p:bldP spid="1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1" cstate="email"/>
          <a:srcRect/>
          <a:stretch>
            <a:fillRect/>
          </a:stretch>
        </p:blipFill>
        <p:spPr>
          <a:xfrm>
            <a:off x="0" y="0"/>
            <a:ext cx="12192000" cy="6858000"/>
          </a:xfrm>
          <a:custGeom>
            <a:avLst/>
            <a:gdLst>
              <a:gd name="connsiteX0" fmla="*/ 370390 w 12192000"/>
              <a:gd name="connsiteY0" fmla="*/ 370390 h 6858000"/>
              <a:gd name="connsiteX1" fmla="*/ 370390 w 12192000"/>
              <a:gd name="connsiteY1" fmla="*/ 6562846 h 6858000"/>
              <a:gd name="connsiteX2" fmla="*/ 11829327 w 12192000"/>
              <a:gd name="connsiteY2" fmla="*/ 6562846 h 6858000"/>
              <a:gd name="connsiteX3" fmla="*/ 11829327 w 12192000"/>
              <a:gd name="connsiteY3" fmla="*/ 37039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70390" y="370390"/>
                </a:moveTo>
                <a:lnTo>
                  <a:pt x="370390" y="6562846"/>
                </a:lnTo>
                <a:lnTo>
                  <a:pt x="11829327" y="6562846"/>
                </a:lnTo>
                <a:lnTo>
                  <a:pt x="11829327" y="370390"/>
                </a:lnTo>
                <a:close/>
                <a:moveTo>
                  <a:pt x="0" y="0"/>
                </a:moveTo>
                <a:lnTo>
                  <a:pt x="12192000" y="0"/>
                </a:lnTo>
                <a:lnTo>
                  <a:pt x="12192000" y="6858000"/>
                </a:lnTo>
                <a:lnTo>
                  <a:pt x="0" y="6858000"/>
                </a:lnTo>
                <a:close/>
              </a:path>
            </a:pathLst>
          </a:custGeom>
        </p:spPr>
      </p:pic>
      <p:pic>
        <p:nvPicPr>
          <p:cNvPr id="15" name="图片 14"/>
          <p:cNvPicPr>
            <a:picLocks noChangeAspect="1"/>
          </p:cNvPicPr>
          <p:nvPr/>
        </p:nvPicPr>
        <p:blipFill>
          <a:blip r:embed="rId12" cstate="email"/>
          <a:srcRect/>
          <a:stretch>
            <a:fillRect/>
          </a:stretch>
        </p:blipFill>
        <p:spPr>
          <a:xfrm flipH="1">
            <a:off x="-243205" y="246380"/>
            <a:ext cx="1482090" cy="798195"/>
          </a:xfrm>
          <a:custGeom>
            <a:avLst/>
            <a:gdLst>
              <a:gd name="connsiteX0" fmla="*/ 0 w 4130040"/>
              <a:gd name="connsiteY0" fmla="*/ 0 h 2225041"/>
              <a:gd name="connsiteX1" fmla="*/ 4130040 w 4130040"/>
              <a:gd name="connsiteY1" fmla="*/ 0 h 2225041"/>
              <a:gd name="connsiteX2" fmla="*/ 4130040 w 4130040"/>
              <a:gd name="connsiteY2" fmla="*/ 2225041 h 2225041"/>
              <a:gd name="connsiteX3" fmla="*/ 0 w 4130040"/>
              <a:gd name="connsiteY3" fmla="*/ 2225041 h 2225041"/>
            </a:gdLst>
            <a:ahLst/>
            <a:cxnLst>
              <a:cxn ang="0">
                <a:pos x="connsiteX0" y="connsiteY0"/>
              </a:cxn>
              <a:cxn ang="0">
                <a:pos x="connsiteX1" y="connsiteY1"/>
              </a:cxn>
              <a:cxn ang="0">
                <a:pos x="connsiteX2" y="connsiteY2"/>
              </a:cxn>
              <a:cxn ang="0">
                <a:pos x="connsiteX3" y="connsiteY3"/>
              </a:cxn>
            </a:cxnLst>
            <a:rect l="l" t="t" r="r" b="b"/>
            <a:pathLst>
              <a:path w="4130040" h="2225041">
                <a:moveTo>
                  <a:pt x="0" y="0"/>
                </a:moveTo>
                <a:lnTo>
                  <a:pt x="4130040" y="0"/>
                </a:lnTo>
                <a:lnTo>
                  <a:pt x="4130040" y="2225041"/>
                </a:lnTo>
                <a:lnTo>
                  <a:pt x="0" y="2225041"/>
                </a:lnTo>
                <a:close/>
              </a:path>
            </a:pathLst>
          </a:custGeom>
        </p:spPr>
      </p:pic>
      <p:pic>
        <p:nvPicPr>
          <p:cNvPr id="46" name="图片 45"/>
          <p:cNvPicPr>
            <a:picLocks noChangeAspect="1"/>
          </p:cNvPicPr>
          <p:nvPr/>
        </p:nvPicPr>
        <p:blipFill>
          <a:blip r:embed="rId13" cstate="email">
            <a:extLst>
              <a:ext uri="{BEBA8EAE-BF5A-486C-A8C5-ECC9F3942E4B}">
                <a14:imgProps xmlns:a14="http://schemas.microsoft.com/office/drawing/2010/main">
                  <a14:imgLayer r:embed="rId14">
                    <a14:imgEffect>
                      <a14:colorTemperature colorTemp="5900"/>
                    </a14:imgEffect>
                  </a14:imgLayer>
                </a14:imgProps>
              </a:ext>
            </a:extLst>
          </a:blip>
          <a:stretch>
            <a:fillRect/>
          </a:stretch>
        </p:blipFill>
        <p:spPr>
          <a:xfrm flipH="1">
            <a:off x="3994032" y="2436138"/>
            <a:ext cx="2041670" cy="2041670"/>
          </a:xfrm>
          <a:prstGeom prst="rect">
            <a:avLst/>
          </a:prstGeom>
        </p:spPr>
      </p:pic>
      <p:sp>
        <p:nvSpPr>
          <p:cNvPr id="13" name="文本框 12"/>
          <p:cNvSpPr txBox="1"/>
          <p:nvPr/>
        </p:nvSpPr>
        <p:spPr>
          <a:xfrm>
            <a:off x="1238885" y="399415"/>
            <a:ext cx="8638540"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chemeClr val="tx1">
                    <a:lumMod val="85000"/>
                    <a:lumOff val="15000"/>
                  </a:schemeClr>
                </a:solidFill>
                <a:effectLst/>
                <a:uLnTx/>
                <a:uFillTx/>
                <a:latin typeface="Times New Roman" panose="02020603050405020304" charset="0"/>
                <a:ea typeface="三极春联字体简" pitchFamily="2" charset="-122"/>
                <a:cs typeface="Times New Roman" panose="02020603050405020304" charset="0"/>
                <a:sym typeface="+mn-lt"/>
              </a:rPr>
              <a:t>岳麓山的一千种爬法</a:t>
            </a:r>
            <a:r>
              <a:rPr kumimoji="0" lang="en-US" altLang="zh-CN" sz="3600" b="1" i="0" u="none" strike="noStrike" kern="1200" cap="none" spc="0" normalizeH="0" baseline="0" noProof="0" dirty="0">
                <a:ln>
                  <a:noFill/>
                </a:ln>
                <a:solidFill>
                  <a:schemeClr val="tx1">
                    <a:lumMod val="85000"/>
                    <a:lumOff val="15000"/>
                  </a:schemeClr>
                </a:solidFill>
                <a:effectLst/>
                <a:uLnTx/>
                <a:uFillTx/>
                <a:latin typeface="Times New Roman" panose="02020603050405020304" charset="0"/>
                <a:ea typeface="三极春联字体简" pitchFamily="2" charset="-122"/>
                <a:cs typeface="Times New Roman" panose="02020603050405020304" charset="0"/>
                <a:sym typeface="+mn-lt"/>
              </a:rPr>
              <a:t>——</a:t>
            </a:r>
            <a:r>
              <a:rPr kumimoji="0" lang="zh-CN" altLang="en-US" sz="3600" b="1" i="0" u="none" strike="noStrike" kern="1200" cap="none" spc="0" normalizeH="0" baseline="0" noProof="0" dirty="0">
                <a:ln>
                  <a:noFill/>
                </a:ln>
                <a:solidFill>
                  <a:schemeClr val="tx1">
                    <a:lumMod val="85000"/>
                    <a:lumOff val="15000"/>
                  </a:schemeClr>
                </a:solidFill>
                <a:effectLst/>
                <a:uLnTx/>
                <a:uFillTx/>
                <a:latin typeface="Times New Roman" panose="02020603050405020304" charset="0"/>
                <a:ea typeface="三极春联字体简" pitchFamily="2" charset="-122"/>
                <a:cs typeface="Times New Roman" panose="02020603050405020304" charset="0"/>
                <a:sym typeface="+mn-lt"/>
              </a:rPr>
              <a:t>线路图</a:t>
            </a:r>
          </a:p>
        </p:txBody>
      </p:sp>
      <p:pic>
        <p:nvPicPr>
          <p:cNvPr id="4" name="图片 3" descr="D:/湖师大MTI/中国语言文化pre/图片素材/3A1C7A9DC258807DA4F40D28FC196C33.png3A1C7A9DC258807DA4F40D28FC196C33"/>
          <p:cNvPicPr/>
          <p:nvPr>
            <p:custDataLst>
              <p:tags r:id="rId1"/>
            </p:custDataLst>
          </p:nvPr>
        </p:nvPicPr>
        <p:blipFill>
          <a:blip r:embed="rId15" cstate="email">
            <a:extLst>
              <a:ext uri="{28A0092B-C50C-407E-A947-70E740481C1C}">
                <a14:useLocalDpi xmlns:a14="http://schemas.microsoft.com/office/drawing/2010/main"/>
              </a:ext>
            </a:extLst>
          </a:blip>
          <a:srcRect/>
          <a:stretch>
            <a:fillRect/>
          </a:stretch>
        </p:blipFill>
        <p:spPr>
          <a:xfrm>
            <a:off x="513080" y="1197610"/>
            <a:ext cx="2776855" cy="4600575"/>
          </a:xfrm>
          <a:prstGeom prst="rect">
            <a:avLst/>
          </a:prstGeom>
          <a:effectLst>
            <a:softEdge rad="127000"/>
          </a:effectLst>
        </p:spPr>
      </p:pic>
      <p:pic>
        <p:nvPicPr>
          <p:cNvPr id="5" name="图片 4" descr="D:/湖师大MTI/中国语言文化pre/图片素材/36B6D6CF9FA0EABBCDFA7A9070EED23A.png36B6D6CF9FA0EABBCDFA7A9070EED23A"/>
          <p:cNvPicPr/>
          <p:nvPr>
            <p:custDataLst>
              <p:tags r:id="rId2"/>
            </p:custDataLst>
          </p:nvPr>
        </p:nvPicPr>
        <p:blipFill>
          <a:blip r:embed="rId16" cstate="email">
            <a:extLst>
              <a:ext uri="{28A0092B-C50C-407E-A947-70E740481C1C}">
                <a14:useLocalDpi xmlns:a14="http://schemas.microsoft.com/office/drawing/2010/main"/>
              </a:ext>
            </a:extLst>
          </a:blip>
          <a:srcRect l="-1273"/>
          <a:stretch>
            <a:fillRect/>
          </a:stretch>
        </p:blipFill>
        <p:spPr>
          <a:xfrm>
            <a:off x="3289300" y="1197610"/>
            <a:ext cx="2677795" cy="4538980"/>
          </a:xfrm>
          <a:prstGeom prst="rect">
            <a:avLst/>
          </a:prstGeom>
          <a:effectLst>
            <a:softEdge rad="127000"/>
          </a:effectLst>
        </p:spPr>
      </p:pic>
      <p:pic>
        <p:nvPicPr>
          <p:cNvPr id="6" name="图片 5" descr="D:/湖师大MTI/中国语言文化pre/图片素材/E49BBBBF59E1AC59974DEDD364C9384E.pngE49BBBBF59E1AC59974DEDD364C9384E"/>
          <p:cNvPicPr/>
          <p:nvPr>
            <p:custDataLst>
              <p:tags r:id="rId3"/>
            </p:custDataLst>
          </p:nvPr>
        </p:nvPicPr>
        <p:blipFill>
          <a:blip r:embed="rId17" cstate="email">
            <a:extLst>
              <a:ext uri="{28A0092B-C50C-407E-A947-70E740481C1C}">
                <a14:useLocalDpi xmlns:a14="http://schemas.microsoft.com/office/drawing/2010/main"/>
              </a:ext>
            </a:extLst>
          </a:blip>
          <a:srcRect/>
          <a:stretch>
            <a:fillRect/>
          </a:stretch>
        </p:blipFill>
        <p:spPr>
          <a:xfrm>
            <a:off x="6034405" y="1197610"/>
            <a:ext cx="2868295" cy="4569460"/>
          </a:xfrm>
          <a:prstGeom prst="rect">
            <a:avLst/>
          </a:prstGeom>
          <a:effectLst>
            <a:softEdge rad="127000"/>
          </a:effectLst>
        </p:spPr>
      </p:pic>
      <p:pic>
        <p:nvPicPr>
          <p:cNvPr id="7" name="图片 6" descr="D:/湖师大MTI/中国语言文化pre/图片素材/7C0A1D06E4AEE9E183C88B07BB169981.png7C0A1D06E4AEE9E183C88B07BB169981"/>
          <p:cNvPicPr/>
          <p:nvPr>
            <p:custDataLst>
              <p:tags r:id="rId4"/>
            </p:custDataLst>
          </p:nvPr>
        </p:nvPicPr>
        <p:blipFill>
          <a:blip r:embed="rId18" cstate="email">
            <a:extLst>
              <a:ext uri="{28A0092B-C50C-407E-A947-70E740481C1C}">
                <a14:useLocalDpi xmlns:a14="http://schemas.microsoft.com/office/drawing/2010/main"/>
              </a:ext>
            </a:extLst>
          </a:blip>
          <a:srcRect r="-331"/>
          <a:stretch>
            <a:fillRect/>
          </a:stretch>
        </p:blipFill>
        <p:spPr>
          <a:xfrm>
            <a:off x="8912225" y="1197610"/>
            <a:ext cx="2887345" cy="4569460"/>
          </a:xfrm>
          <a:prstGeom prst="rect">
            <a:avLst/>
          </a:prstGeom>
          <a:effectLst>
            <a:softEdge rad="127000"/>
          </a:effectLst>
        </p:spPr>
      </p:pic>
      <p:sp>
        <p:nvSpPr>
          <p:cNvPr id="8" name="文本框 7"/>
          <p:cNvSpPr txBox="1"/>
          <p:nvPr>
            <p:custDataLst>
              <p:tags r:id="rId5"/>
            </p:custDataLst>
          </p:nvPr>
        </p:nvSpPr>
        <p:spPr>
          <a:xfrm>
            <a:off x="1108075" y="5766435"/>
            <a:ext cx="1703705" cy="521970"/>
          </a:xfrm>
          <a:prstGeom prst="rect">
            <a:avLst/>
          </a:prstGeom>
          <a:noFill/>
        </p:spPr>
        <p:txBody>
          <a:bodyPr wrap="square" rtlCol="0">
            <a:spAutoFit/>
          </a:bodyPr>
          <a:lstStyle/>
          <a:p>
            <a:r>
              <a:rPr lang="en-US" altLang="zh-CN" sz="2800" b="1">
                <a:latin typeface="Times New Roman" panose="02020603050405020304" charset="0"/>
                <a:cs typeface="Times New Roman" panose="02020603050405020304" charset="0"/>
              </a:rPr>
              <a:t>Hammer</a:t>
            </a:r>
          </a:p>
        </p:txBody>
      </p:sp>
      <p:sp>
        <p:nvSpPr>
          <p:cNvPr id="9" name="文本框 8"/>
          <p:cNvSpPr txBox="1"/>
          <p:nvPr>
            <p:custDataLst>
              <p:tags r:id="rId6"/>
            </p:custDataLst>
          </p:nvPr>
        </p:nvSpPr>
        <p:spPr>
          <a:xfrm>
            <a:off x="3864610" y="5767070"/>
            <a:ext cx="1595120" cy="521970"/>
          </a:xfrm>
          <a:prstGeom prst="rect">
            <a:avLst/>
          </a:prstGeom>
          <a:noFill/>
        </p:spPr>
        <p:txBody>
          <a:bodyPr wrap="square" rtlCol="0">
            <a:spAutoFit/>
          </a:bodyPr>
          <a:lstStyle/>
          <a:p>
            <a:r>
              <a:rPr lang="en-US" altLang="zh-CN" sz="2800" b="1">
                <a:latin typeface="Times New Roman" panose="02020603050405020304" charset="0"/>
                <a:cs typeface="Times New Roman" panose="02020603050405020304" charset="0"/>
              </a:rPr>
              <a:t>Heart</a:t>
            </a:r>
          </a:p>
        </p:txBody>
      </p:sp>
      <p:sp>
        <p:nvSpPr>
          <p:cNvPr id="10" name="文本框 9"/>
          <p:cNvSpPr txBox="1"/>
          <p:nvPr>
            <p:custDataLst>
              <p:tags r:id="rId7"/>
            </p:custDataLst>
          </p:nvPr>
        </p:nvSpPr>
        <p:spPr>
          <a:xfrm>
            <a:off x="6323965" y="5841365"/>
            <a:ext cx="2809240" cy="521970"/>
          </a:xfrm>
          <a:prstGeom prst="rect">
            <a:avLst/>
          </a:prstGeom>
          <a:noFill/>
        </p:spPr>
        <p:txBody>
          <a:bodyPr wrap="square" rtlCol="0">
            <a:spAutoFit/>
          </a:bodyPr>
          <a:lstStyle/>
          <a:p>
            <a:r>
              <a:rPr lang="en-US" altLang="zh-CN" sz="2800" b="1">
                <a:latin typeface="Times New Roman" panose="02020603050405020304" charset="0"/>
                <a:cs typeface="Times New Roman" panose="02020603050405020304" charset="0"/>
              </a:rPr>
              <a:t>Map of China</a:t>
            </a:r>
          </a:p>
        </p:txBody>
      </p:sp>
      <p:sp>
        <p:nvSpPr>
          <p:cNvPr id="12" name="文本框 11"/>
          <p:cNvSpPr txBox="1"/>
          <p:nvPr>
            <p:custDataLst>
              <p:tags r:id="rId8"/>
            </p:custDataLst>
          </p:nvPr>
        </p:nvSpPr>
        <p:spPr>
          <a:xfrm>
            <a:off x="9582150" y="5841365"/>
            <a:ext cx="1954530" cy="521970"/>
          </a:xfrm>
          <a:prstGeom prst="rect">
            <a:avLst/>
          </a:prstGeom>
          <a:noFill/>
        </p:spPr>
        <p:txBody>
          <a:bodyPr wrap="square" rtlCol="0">
            <a:spAutoFit/>
          </a:bodyPr>
          <a:lstStyle/>
          <a:p>
            <a:r>
              <a:rPr lang="en-US" altLang="zh-CN" sz="2800" b="1">
                <a:latin typeface="Times New Roman" panose="02020603050405020304" charset="0"/>
                <a:cs typeface="Times New Roman" panose="02020603050405020304" charset="0"/>
              </a:rPr>
              <a:t>Rabbit</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500" fill="hold">
                                          <p:stCondLst>
                                            <p:cond delay="0"/>
                                          </p:stCondLst>
                                        </p:cTn>
                                        <p:tgtEl>
                                          <p:spTgt spid="5"/>
                                        </p:tgtEl>
                                        <p:attrNameLst>
                                          <p:attrName>style.visibility</p:attrName>
                                        </p:attrNameLst>
                                      </p:cBhvr>
                                      <p:to>
                                        <p:strVal val="visible"/>
                                      </p:to>
                                    </p:set>
                                    <p:animEffect transition="in" filter="diamond(in)">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heckerboard(across)">
                                      <p:cBhvr>
                                        <p:cTn id="23" dur="500"/>
                                        <p:tgtEl>
                                          <p:spTgt spid="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0" presetClass="entr" presetSubtype="0" fill="hold" nodeType="clickEffect">
                                  <p:stCondLst>
                                    <p:cond delay="0"/>
                                  </p:stCondLst>
                                  <p:childTnLst>
                                    <p:set>
                                      <p:cBhvr>
                                        <p:cTn id="30" dur="500" fill="hold">
                                          <p:stCondLst>
                                            <p:cond delay="0"/>
                                          </p:stCondLst>
                                        </p:cTn>
                                        <p:tgtEl>
                                          <p:spTgt spid="7"/>
                                        </p:tgtEl>
                                        <p:attrNameLst>
                                          <p:attrName>style.visibility</p:attrName>
                                        </p:attrNameLst>
                                      </p:cBhvr>
                                      <p:to>
                                        <p:strVal val="visible"/>
                                      </p:to>
                                    </p:set>
                                    <p:animEffect transition="in" filter="wedge">
                                      <p:cBhvr>
                                        <p:cTn id="31" dur="500"/>
                                        <p:tgtEl>
                                          <p:spTgt spid="7"/>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P spid="12" grpId="0"/>
      <p:bldP spid="1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email"/>
          <a:srcRect/>
          <a:stretch>
            <a:fillRect/>
          </a:stretch>
        </p:blipFill>
        <p:spPr>
          <a:xfrm>
            <a:off x="0" y="0"/>
            <a:ext cx="12192000" cy="6858000"/>
          </a:xfrm>
          <a:custGeom>
            <a:avLst/>
            <a:gdLst>
              <a:gd name="connsiteX0" fmla="*/ 370390 w 12192000"/>
              <a:gd name="connsiteY0" fmla="*/ 370390 h 6858000"/>
              <a:gd name="connsiteX1" fmla="*/ 370390 w 12192000"/>
              <a:gd name="connsiteY1" fmla="*/ 6562846 h 6858000"/>
              <a:gd name="connsiteX2" fmla="*/ 11829327 w 12192000"/>
              <a:gd name="connsiteY2" fmla="*/ 6562846 h 6858000"/>
              <a:gd name="connsiteX3" fmla="*/ 11829327 w 12192000"/>
              <a:gd name="connsiteY3" fmla="*/ 37039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70390" y="370390"/>
                </a:moveTo>
                <a:lnTo>
                  <a:pt x="370390" y="6562846"/>
                </a:lnTo>
                <a:lnTo>
                  <a:pt x="11829327" y="6562846"/>
                </a:lnTo>
                <a:lnTo>
                  <a:pt x="11829327" y="370390"/>
                </a:lnTo>
                <a:close/>
                <a:moveTo>
                  <a:pt x="0" y="0"/>
                </a:moveTo>
                <a:lnTo>
                  <a:pt x="12192000" y="0"/>
                </a:lnTo>
                <a:lnTo>
                  <a:pt x="12192000" y="6858000"/>
                </a:lnTo>
                <a:lnTo>
                  <a:pt x="0" y="6858000"/>
                </a:lnTo>
                <a:close/>
              </a:path>
            </a:pathLst>
          </a:custGeom>
        </p:spPr>
      </p:pic>
      <p:pic>
        <p:nvPicPr>
          <p:cNvPr id="15" name="图片 14"/>
          <p:cNvPicPr>
            <a:picLocks noChangeAspect="1"/>
          </p:cNvPicPr>
          <p:nvPr/>
        </p:nvPicPr>
        <p:blipFill>
          <a:blip r:embed="rId4" cstate="email"/>
          <a:srcRect/>
          <a:stretch>
            <a:fillRect/>
          </a:stretch>
        </p:blipFill>
        <p:spPr>
          <a:xfrm flipH="1">
            <a:off x="-243205" y="246380"/>
            <a:ext cx="1482090" cy="798195"/>
          </a:xfrm>
          <a:custGeom>
            <a:avLst/>
            <a:gdLst>
              <a:gd name="connsiteX0" fmla="*/ 0 w 4130040"/>
              <a:gd name="connsiteY0" fmla="*/ 0 h 2225041"/>
              <a:gd name="connsiteX1" fmla="*/ 4130040 w 4130040"/>
              <a:gd name="connsiteY1" fmla="*/ 0 h 2225041"/>
              <a:gd name="connsiteX2" fmla="*/ 4130040 w 4130040"/>
              <a:gd name="connsiteY2" fmla="*/ 2225041 h 2225041"/>
              <a:gd name="connsiteX3" fmla="*/ 0 w 4130040"/>
              <a:gd name="connsiteY3" fmla="*/ 2225041 h 2225041"/>
            </a:gdLst>
            <a:ahLst/>
            <a:cxnLst>
              <a:cxn ang="0">
                <a:pos x="connsiteX0" y="connsiteY0"/>
              </a:cxn>
              <a:cxn ang="0">
                <a:pos x="connsiteX1" y="connsiteY1"/>
              </a:cxn>
              <a:cxn ang="0">
                <a:pos x="connsiteX2" y="connsiteY2"/>
              </a:cxn>
              <a:cxn ang="0">
                <a:pos x="connsiteX3" y="connsiteY3"/>
              </a:cxn>
            </a:cxnLst>
            <a:rect l="l" t="t" r="r" b="b"/>
            <a:pathLst>
              <a:path w="4130040" h="2225041">
                <a:moveTo>
                  <a:pt x="0" y="0"/>
                </a:moveTo>
                <a:lnTo>
                  <a:pt x="4130040" y="0"/>
                </a:lnTo>
                <a:lnTo>
                  <a:pt x="4130040" y="2225041"/>
                </a:lnTo>
                <a:lnTo>
                  <a:pt x="0" y="2225041"/>
                </a:lnTo>
                <a:close/>
              </a:path>
            </a:pathLst>
          </a:custGeom>
        </p:spPr>
      </p:pic>
      <p:pic>
        <p:nvPicPr>
          <p:cNvPr id="46" name="图片 45"/>
          <p:cNvPicPr>
            <a:picLocks noChangeAspect="1"/>
          </p:cNvPicPr>
          <p:nvPr/>
        </p:nvPicPr>
        <p:blipFill>
          <a:blip r:embed="rId5" cstate="email">
            <a:extLst>
              <a:ext uri="{BEBA8EAE-BF5A-486C-A8C5-ECC9F3942E4B}">
                <a14:imgProps xmlns:a14="http://schemas.microsoft.com/office/drawing/2010/main">
                  <a14:imgLayer r:embed="rId6">
                    <a14:imgEffect>
                      <a14:colorTemperature colorTemp="5900"/>
                    </a14:imgEffect>
                  </a14:imgLayer>
                </a14:imgProps>
              </a:ext>
            </a:extLst>
          </a:blip>
          <a:stretch>
            <a:fillRect/>
          </a:stretch>
        </p:blipFill>
        <p:spPr>
          <a:xfrm flipH="1">
            <a:off x="3994032" y="2436138"/>
            <a:ext cx="2041670" cy="2041670"/>
          </a:xfrm>
          <a:prstGeom prst="rect">
            <a:avLst/>
          </a:prstGeom>
        </p:spPr>
      </p:pic>
      <p:sp>
        <p:nvSpPr>
          <p:cNvPr id="13" name="文本框 12"/>
          <p:cNvSpPr txBox="1"/>
          <p:nvPr/>
        </p:nvSpPr>
        <p:spPr>
          <a:xfrm>
            <a:off x="1239021" y="399390"/>
            <a:ext cx="6337300"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chemeClr val="tx1">
                    <a:lumMod val="85000"/>
                    <a:lumOff val="15000"/>
                  </a:schemeClr>
                </a:solidFill>
                <a:effectLst/>
                <a:uLnTx/>
                <a:uFillTx/>
                <a:latin typeface="Times New Roman" panose="02020603050405020304" charset="0"/>
                <a:ea typeface="三极春联字体简" pitchFamily="2" charset="-122"/>
                <a:cs typeface="Times New Roman" panose="02020603050405020304" charset="0"/>
                <a:sym typeface="+mn-lt"/>
              </a:rPr>
              <a:t>岳麓山的一千种爬法</a:t>
            </a:r>
          </a:p>
        </p:txBody>
      </p:sp>
      <p:pic>
        <p:nvPicPr>
          <p:cNvPr id="3" name="图片 2" descr="2B810289CABAD6DA503A2C77D37ACEEC"/>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900430"/>
            <a:ext cx="4248150" cy="5662295"/>
          </a:xfrm>
          <a:prstGeom prst="rect">
            <a:avLst/>
          </a:prstGeom>
        </p:spPr>
      </p:pic>
      <p:pic>
        <p:nvPicPr>
          <p:cNvPr id="14" name="图片 13" descr="D:/湖师大MTI/中国语言文化pre/图片素材/220FBCD35552B49B8A541B789A5D820C.png220FBCD35552B49B8A541B789A5D820C"/>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3994150" y="900430"/>
            <a:ext cx="4248150" cy="5662295"/>
          </a:xfrm>
          <a:prstGeom prst="rect">
            <a:avLst/>
          </a:prstGeom>
        </p:spPr>
      </p:pic>
      <p:pic>
        <p:nvPicPr>
          <p:cNvPr id="16" name="图片 15" descr="D:/湖师大MTI/中国语言文化pre/图片素材/CD037F36D27B698D9D89694E56E71795.pngCD037F36D27B698D9D89694E56E71795"/>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8001635" y="900430"/>
            <a:ext cx="4190365" cy="5585460"/>
          </a:xfrm>
          <a:prstGeom prst="rect">
            <a:avLst/>
          </a:prstGeom>
        </p:spPr>
      </p:pic>
      <p:pic>
        <p:nvPicPr>
          <p:cNvPr id="2" name="图片 1" descr="C11C409B7C615550D64ECEB98D7BF87B"/>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1910" y="900430"/>
            <a:ext cx="4206240" cy="5663565"/>
          </a:xfrm>
          <a:prstGeom prst="rect">
            <a:avLst/>
          </a:prstGeom>
        </p:spPr>
      </p:pic>
      <p:pic>
        <p:nvPicPr>
          <p:cNvPr id="4" name="图片 3" descr="9E2A0E838517B79438A143E7FC88028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706995" y="707390"/>
            <a:ext cx="4391660" cy="58566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500" fill="hold">
                                          <p:stCondLst>
                                            <p:cond delay="0"/>
                                          </p:stCondLst>
                                        </p:cTn>
                                        <p:tgtEl>
                                          <p:spTgt spid="2"/>
                                        </p:tgtEl>
                                        <p:attrNameLst>
                                          <p:attrName>style.visibility</p:attrName>
                                        </p:attrNameLst>
                                      </p:cBhvr>
                                      <p:to>
                                        <p:strVal val="visible"/>
                                      </p:to>
                                    </p:set>
                                    <p:animEffect transition="in" filter="wedg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heckerboard(across)">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7" cstate="email"/>
          <a:srcRect/>
          <a:stretch>
            <a:fillRect/>
          </a:stretch>
        </p:blipFill>
        <p:spPr>
          <a:xfrm>
            <a:off x="0" y="0"/>
            <a:ext cx="12192000" cy="6858000"/>
          </a:xfrm>
          <a:custGeom>
            <a:avLst/>
            <a:gdLst>
              <a:gd name="connsiteX0" fmla="*/ 370390 w 12192000"/>
              <a:gd name="connsiteY0" fmla="*/ 370390 h 6858000"/>
              <a:gd name="connsiteX1" fmla="*/ 370390 w 12192000"/>
              <a:gd name="connsiteY1" fmla="*/ 6562846 h 6858000"/>
              <a:gd name="connsiteX2" fmla="*/ 11829327 w 12192000"/>
              <a:gd name="connsiteY2" fmla="*/ 6562846 h 6858000"/>
              <a:gd name="connsiteX3" fmla="*/ 11829327 w 12192000"/>
              <a:gd name="connsiteY3" fmla="*/ 37039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70390" y="370390"/>
                </a:moveTo>
                <a:lnTo>
                  <a:pt x="370390" y="6562846"/>
                </a:lnTo>
                <a:lnTo>
                  <a:pt x="11829327" y="6562846"/>
                </a:lnTo>
                <a:lnTo>
                  <a:pt x="11829327" y="370390"/>
                </a:lnTo>
                <a:close/>
                <a:moveTo>
                  <a:pt x="0" y="0"/>
                </a:moveTo>
                <a:lnTo>
                  <a:pt x="12192000" y="0"/>
                </a:lnTo>
                <a:lnTo>
                  <a:pt x="12192000" y="6858000"/>
                </a:lnTo>
                <a:lnTo>
                  <a:pt x="0" y="6858000"/>
                </a:lnTo>
                <a:close/>
              </a:path>
            </a:pathLst>
          </a:custGeom>
        </p:spPr>
      </p:pic>
      <p:pic>
        <p:nvPicPr>
          <p:cNvPr id="15" name="图片 14"/>
          <p:cNvPicPr>
            <a:picLocks noChangeAspect="1"/>
          </p:cNvPicPr>
          <p:nvPr/>
        </p:nvPicPr>
        <p:blipFill>
          <a:blip r:embed="rId8" cstate="email"/>
          <a:srcRect/>
          <a:stretch>
            <a:fillRect/>
          </a:stretch>
        </p:blipFill>
        <p:spPr>
          <a:xfrm flipH="1">
            <a:off x="-243205" y="246380"/>
            <a:ext cx="1482090" cy="798195"/>
          </a:xfrm>
          <a:custGeom>
            <a:avLst/>
            <a:gdLst>
              <a:gd name="connsiteX0" fmla="*/ 0 w 4130040"/>
              <a:gd name="connsiteY0" fmla="*/ 0 h 2225041"/>
              <a:gd name="connsiteX1" fmla="*/ 4130040 w 4130040"/>
              <a:gd name="connsiteY1" fmla="*/ 0 h 2225041"/>
              <a:gd name="connsiteX2" fmla="*/ 4130040 w 4130040"/>
              <a:gd name="connsiteY2" fmla="*/ 2225041 h 2225041"/>
              <a:gd name="connsiteX3" fmla="*/ 0 w 4130040"/>
              <a:gd name="connsiteY3" fmla="*/ 2225041 h 2225041"/>
            </a:gdLst>
            <a:ahLst/>
            <a:cxnLst>
              <a:cxn ang="0">
                <a:pos x="connsiteX0" y="connsiteY0"/>
              </a:cxn>
              <a:cxn ang="0">
                <a:pos x="connsiteX1" y="connsiteY1"/>
              </a:cxn>
              <a:cxn ang="0">
                <a:pos x="connsiteX2" y="connsiteY2"/>
              </a:cxn>
              <a:cxn ang="0">
                <a:pos x="connsiteX3" y="connsiteY3"/>
              </a:cxn>
            </a:cxnLst>
            <a:rect l="l" t="t" r="r" b="b"/>
            <a:pathLst>
              <a:path w="4130040" h="2225041">
                <a:moveTo>
                  <a:pt x="0" y="0"/>
                </a:moveTo>
                <a:lnTo>
                  <a:pt x="4130040" y="0"/>
                </a:lnTo>
                <a:lnTo>
                  <a:pt x="4130040" y="2225041"/>
                </a:lnTo>
                <a:lnTo>
                  <a:pt x="0" y="2225041"/>
                </a:lnTo>
                <a:close/>
              </a:path>
            </a:pathLst>
          </a:custGeom>
        </p:spPr>
      </p:pic>
      <p:pic>
        <p:nvPicPr>
          <p:cNvPr id="46" name="图片 45"/>
          <p:cNvPicPr>
            <a:picLocks noChangeAspect="1"/>
          </p:cNvPicPr>
          <p:nvPr/>
        </p:nvPicPr>
        <p:blipFill>
          <a:blip r:embed="rId9" cstate="email">
            <a:extLst>
              <a:ext uri="{BEBA8EAE-BF5A-486C-A8C5-ECC9F3942E4B}">
                <a14:imgProps xmlns:a14="http://schemas.microsoft.com/office/drawing/2010/main">
                  <a14:imgLayer r:embed="rId10">
                    <a14:imgEffect>
                      <a14:colorTemperature colorTemp="5900"/>
                    </a14:imgEffect>
                  </a14:imgLayer>
                </a14:imgProps>
              </a:ext>
            </a:extLst>
          </a:blip>
          <a:stretch>
            <a:fillRect/>
          </a:stretch>
        </p:blipFill>
        <p:spPr>
          <a:xfrm flipH="1">
            <a:off x="3994032" y="2436138"/>
            <a:ext cx="2041670" cy="2041670"/>
          </a:xfrm>
          <a:prstGeom prst="rect">
            <a:avLst/>
          </a:prstGeom>
        </p:spPr>
      </p:pic>
      <p:sp>
        <p:nvSpPr>
          <p:cNvPr id="13" name="文本框 12"/>
          <p:cNvSpPr txBox="1"/>
          <p:nvPr/>
        </p:nvSpPr>
        <p:spPr>
          <a:xfrm>
            <a:off x="1238885" y="399415"/>
            <a:ext cx="10378440" cy="645160"/>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chemeClr val="tx1">
                    <a:lumMod val="85000"/>
                    <a:lumOff val="15000"/>
                  </a:schemeClr>
                </a:solidFill>
                <a:effectLst/>
                <a:uLnTx/>
                <a:uFillTx/>
                <a:latin typeface="Times New Roman" panose="02020603050405020304" charset="0"/>
                <a:ea typeface="三极春联字体简" pitchFamily="2" charset="-122"/>
                <a:cs typeface="Times New Roman" panose="02020603050405020304" charset="0"/>
                <a:sym typeface="+mn-lt"/>
              </a:rPr>
              <a:t>Welcome to join our mountain-climbing club</a:t>
            </a:r>
            <a:r>
              <a:rPr kumimoji="0" lang="zh-CN" altLang="en-US" sz="3200" b="1" i="0" u="none" strike="noStrike" kern="1200" cap="none" spc="0" normalizeH="0" baseline="0" noProof="0" dirty="0">
                <a:ln>
                  <a:noFill/>
                </a:ln>
                <a:solidFill>
                  <a:schemeClr val="tx1">
                    <a:lumMod val="85000"/>
                    <a:lumOff val="15000"/>
                  </a:schemeClr>
                </a:solidFill>
                <a:effectLst/>
                <a:uLnTx/>
                <a:uFillTx/>
                <a:latin typeface="Times New Roman" panose="02020603050405020304" charset="0"/>
                <a:ea typeface="三极春联字体简" pitchFamily="2" charset="-122"/>
                <a:cs typeface="Times New Roman" panose="02020603050405020304" charset="0"/>
                <a:sym typeface="+mn-lt"/>
              </a:rPr>
              <a:t>（一起爬山！）</a:t>
            </a:r>
          </a:p>
        </p:txBody>
      </p:sp>
      <p:pic>
        <p:nvPicPr>
          <p:cNvPr id="4" name="图片 3" descr="D:/湖师大MTI/中国语言文化pre/图片素材/3A1C7A9DC258807DA4F40D28FC196C33.png3A1C7A9DC258807DA4F40D28FC196C33"/>
          <p:cNvPicPr/>
          <p:nvPr>
            <p:custDataLst>
              <p:tags r:id="rId1"/>
            </p:custDataLst>
          </p:nvPr>
        </p:nvPicPr>
        <p:blipFill>
          <a:blip r:embed="rId11" cstate="email">
            <a:extLst>
              <a:ext uri="{28A0092B-C50C-407E-A947-70E740481C1C}">
                <a14:useLocalDpi xmlns:a14="http://schemas.microsoft.com/office/drawing/2010/main"/>
              </a:ext>
            </a:extLst>
          </a:blip>
          <a:srcRect/>
          <a:stretch>
            <a:fillRect/>
          </a:stretch>
        </p:blipFill>
        <p:spPr>
          <a:xfrm>
            <a:off x="891540" y="956310"/>
            <a:ext cx="3181985" cy="5349240"/>
          </a:xfrm>
          <a:prstGeom prst="rect">
            <a:avLst/>
          </a:prstGeom>
          <a:effectLst>
            <a:softEdge rad="127000"/>
          </a:effectLst>
        </p:spPr>
      </p:pic>
      <p:pic>
        <p:nvPicPr>
          <p:cNvPr id="7" name="图片 6"/>
          <p:cNvPicPr/>
          <p:nvPr/>
        </p:nvPicPr>
        <p:blipFill>
          <a:blip r:embed="rId12" cstate="email">
            <a:extLst>
              <a:ext uri="{28A0092B-C50C-407E-A947-70E740481C1C}">
                <a14:useLocalDpi xmlns:a14="http://schemas.microsoft.com/office/drawing/2010/main"/>
              </a:ext>
            </a:extLst>
          </a:blip>
          <a:stretch>
            <a:fillRect/>
          </a:stretch>
        </p:blipFill>
        <p:spPr>
          <a:xfrm>
            <a:off x="4436110" y="956310"/>
            <a:ext cx="2007870" cy="1479550"/>
          </a:xfrm>
          <a:prstGeom prst="rect">
            <a:avLst/>
          </a:prstGeom>
          <a:effectLst>
            <a:softEdge rad="127000"/>
          </a:effectLst>
        </p:spPr>
      </p:pic>
      <p:pic>
        <p:nvPicPr>
          <p:cNvPr id="9" name="图片 8" descr="yuelushuyuan3"/>
          <p:cNvPicPr>
            <a:picLocks noChangeAspect="1"/>
          </p:cNvPicPr>
          <p:nvPr>
            <p:custDataLst>
              <p:tags r:id="rId2"/>
            </p:custDataLst>
          </p:nvPr>
        </p:nvPicPr>
        <p:blipFill>
          <a:blip r:embed="rId13" cstate="email">
            <a:extLst>
              <a:ext uri="{28A0092B-C50C-407E-A947-70E740481C1C}">
                <a14:useLocalDpi xmlns:a14="http://schemas.microsoft.com/office/drawing/2010/main"/>
              </a:ext>
            </a:extLst>
          </a:blip>
          <a:stretch>
            <a:fillRect/>
          </a:stretch>
        </p:blipFill>
        <p:spPr>
          <a:xfrm>
            <a:off x="4391660" y="2435860"/>
            <a:ext cx="2052320" cy="1368425"/>
          </a:xfrm>
          <a:prstGeom prst="rect">
            <a:avLst/>
          </a:prstGeom>
          <a:effectLst>
            <a:softEdge rad="127000"/>
          </a:effectLst>
        </p:spPr>
      </p:pic>
      <p:pic>
        <p:nvPicPr>
          <p:cNvPr id="12" name="图片 11" descr="D:/湖师大MTI/中国语言文化pre/图片素材/2873C406EB62FE2DD9C1E8F2A17145A2.png2873C406EB62FE2DD9C1E8F2A17145A2"/>
          <p:cNvPicPr>
            <a:picLocks noChangeAspect="1"/>
          </p:cNvPicPr>
          <p:nvPr>
            <p:custDataLst>
              <p:tags r:id="rId3"/>
            </p:custDataLst>
          </p:nvPr>
        </p:nvPicPr>
        <p:blipFill>
          <a:blip r:embed="rId14" cstate="email">
            <a:extLst>
              <a:ext uri="{28A0092B-C50C-407E-A947-70E740481C1C}">
                <a14:useLocalDpi xmlns:a14="http://schemas.microsoft.com/office/drawing/2010/main"/>
              </a:ext>
            </a:extLst>
          </a:blip>
          <a:srcRect/>
          <a:stretch>
            <a:fillRect/>
          </a:stretch>
        </p:blipFill>
        <p:spPr>
          <a:xfrm>
            <a:off x="4436110" y="3804285"/>
            <a:ext cx="2052955" cy="1369060"/>
          </a:xfrm>
          <a:prstGeom prst="rect">
            <a:avLst/>
          </a:prstGeom>
          <a:effectLst>
            <a:softEdge rad="127000"/>
          </a:effectLst>
        </p:spPr>
      </p:pic>
      <p:pic>
        <p:nvPicPr>
          <p:cNvPr id="18" name="图片 17" descr="D:/湖师大MTI/中国语言文化pre/图片素材/2351DD54209A9EEBB463AFDC31947CD9.png2351DD54209A9EEBB463AFDC31947CD9"/>
          <p:cNvPicPr/>
          <p:nvPr/>
        </p:nvPicPr>
        <p:blipFill>
          <a:blip r:embed="rId15" cstate="email">
            <a:extLst>
              <a:ext uri="{28A0092B-C50C-407E-A947-70E740481C1C}">
                <a14:useLocalDpi xmlns:a14="http://schemas.microsoft.com/office/drawing/2010/main"/>
              </a:ext>
            </a:extLst>
          </a:blip>
          <a:srcRect/>
          <a:stretch>
            <a:fillRect/>
          </a:stretch>
        </p:blipFill>
        <p:spPr>
          <a:xfrm>
            <a:off x="4483100" y="5039995"/>
            <a:ext cx="2053590" cy="1518920"/>
          </a:xfrm>
          <a:prstGeom prst="rect">
            <a:avLst/>
          </a:prstGeom>
          <a:effectLst>
            <a:softEdge rad="127000"/>
          </a:effectLst>
        </p:spPr>
      </p:pic>
      <p:pic>
        <p:nvPicPr>
          <p:cNvPr id="3" name="图片 2"/>
          <p:cNvPicPr/>
          <p:nvPr/>
        </p:nvPicPr>
        <p:blipFill>
          <a:blip r:embed="rId16" cstate="email">
            <a:extLst>
              <a:ext uri="{28A0092B-C50C-407E-A947-70E740481C1C}">
                <a14:useLocalDpi xmlns:a14="http://schemas.microsoft.com/office/drawing/2010/main"/>
              </a:ext>
            </a:extLst>
          </a:blip>
          <a:stretch>
            <a:fillRect/>
          </a:stretch>
        </p:blipFill>
        <p:spPr>
          <a:xfrm>
            <a:off x="6443980" y="956310"/>
            <a:ext cx="4670425" cy="5602605"/>
          </a:xfrm>
          <a:prstGeom prst="rect">
            <a:avLst/>
          </a:prstGeom>
        </p:spPr>
      </p:pic>
      <p:pic>
        <p:nvPicPr>
          <p:cNvPr id="5" name="图片 4" descr="D:/湖师大MTI/中国语言文化pre/图片素材/128AEA190E425DFA2CFEFD4C56BBFB05.png128AEA190E425DFA2CFEFD4C56BBFB05"/>
          <p:cNvPicPr/>
          <p:nvPr>
            <p:custDataLst>
              <p:tags r:id="rId4"/>
            </p:custDataLst>
          </p:nvPr>
        </p:nvPicPr>
        <p:blipFill>
          <a:blip r:embed="rId17" cstate="email">
            <a:extLst>
              <a:ext uri="{28A0092B-C50C-407E-A947-70E740481C1C}">
                <a14:useLocalDpi xmlns:a14="http://schemas.microsoft.com/office/drawing/2010/main"/>
              </a:ext>
            </a:extLst>
          </a:blip>
          <a:srcRect/>
          <a:stretch>
            <a:fillRect/>
          </a:stretch>
        </p:blipFill>
        <p:spPr>
          <a:xfrm>
            <a:off x="7332345" y="871855"/>
            <a:ext cx="4755515" cy="5986145"/>
          </a:xfrm>
          <a:prstGeom prst="rect">
            <a:avLst/>
          </a:prstGeom>
          <a:effectLst>
            <a:softEdge rad="127000"/>
          </a:effectLst>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500"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500"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500" fill="hold">
                                          <p:stCondLst>
                                            <p:cond delay="0"/>
                                          </p:stCondLst>
                                        </p:cTn>
                                        <p:tgtEl>
                                          <p:spTgt spid="12"/>
                                        </p:tgtEl>
                                        <p:attrNameLst>
                                          <p:attrName>style.visibility</p:attrName>
                                        </p:attrNameLst>
                                      </p:cBhvr>
                                      <p:to>
                                        <p:strVal val="visible"/>
                                      </p:to>
                                    </p:set>
                                    <p:animEffect transition="in" filter="box(i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500" fill="hold">
                                          <p:stCondLst>
                                            <p:cond delay="0"/>
                                          </p:stCondLst>
                                        </p:cTn>
                                        <p:tgtEl>
                                          <p:spTgt spid="18"/>
                                        </p:tgtEl>
                                        <p:attrNameLst>
                                          <p:attrName>style.visibility</p:attrName>
                                        </p:attrNameLst>
                                      </p:cBhvr>
                                      <p:to>
                                        <p:strVal val="visible"/>
                                      </p:to>
                                    </p:set>
                                    <p:animEffect transition="in" filter="box(i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checkerboard(across)">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500" fill="hold">
                                          <p:stCondLst>
                                            <p:cond delay="0"/>
                                          </p:stCondLst>
                                        </p:cTn>
                                        <p:tgtEl>
                                          <p:spTgt spid="5"/>
                                        </p:tgtEl>
                                        <p:attrNameLst>
                                          <p:attrName>style.visibility</p:attrName>
                                        </p:attrNameLst>
                                      </p:cBhvr>
                                      <p:to>
                                        <p:strVal val="visible"/>
                                      </p:to>
                                    </p:set>
                                    <p:animEffect transition="in" filter="diamond(in)">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2" cstate="email"/>
          <a:srcRect/>
          <a:stretch>
            <a:fillRect/>
          </a:stretch>
        </p:blipFill>
        <p:spPr>
          <a:xfrm>
            <a:off x="0" y="-1"/>
            <a:ext cx="12192000" cy="6858001"/>
          </a:xfrm>
          <a:prstGeom prst="rect">
            <a:avLst/>
          </a:prstGeom>
        </p:spPr>
      </p:pic>
      <p:sp>
        <p:nvSpPr>
          <p:cNvPr id="4" name="文本框 3"/>
          <p:cNvSpPr txBox="1"/>
          <p:nvPr/>
        </p:nvSpPr>
        <p:spPr>
          <a:xfrm>
            <a:off x="4640481" y="777031"/>
            <a:ext cx="2646878" cy="1323439"/>
          </a:xfrm>
          <a:prstGeom prst="rect">
            <a:avLst/>
          </a:prstGeom>
          <a:noFill/>
        </p:spPr>
        <p:txBody>
          <a:bodyPr vert="horz"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0" lang="zh-CN" altLang="en-US" sz="8000" b="0" i="0" u="none" strike="noStrike" kern="1200" cap="none" spc="130" normalizeH="0" baseline="0" noProof="0" dirty="0">
                <a:ln>
                  <a:noFill/>
                </a:ln>
                <a:solidFill>
                  <a:schemeClr val="tx1">
                    <a:lumMod val="85000"/>
                    <a:lumOff val="15000"/>
                  </a:schemeClr>
                </a:solidFill>
                <a:effectLst/>
                <a:uLnTx/>
                <a:uFillTx/>
                <a:latin typeface="三极春联字体简" pitchFamily="2" charset="-122"/>
                <a:ea typeface="三极春联字体简" pitchFamily="2" charset="-122"/>
                <a:cs typeface="+mn-ea"/>
                <a:sym typeface="+mn-lt"/>
              </a:rPr>
              <a:t>目录</a:t>
            </a:r>
          </a:p>
        </p:txBody>
      </p:sp>
      <p:sp>
        <p:nvSpPr>
          <p:cNvPr id="5" name="文本框 4"/>
          <p:cNvSpPr txBox="1"/>
          <p:nvPr>
            <p:custDataLst>
              <p:tags r:id="rId1"/>
            </p:custDataLst>
          </p:nvPr>
        </p:nvSpPr>
        <p:spPr>
          <a:xfrm>
            <a:off x="3721100" y="2205990"/>
            <a:ext cx="4074160"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3200" dirty="0">
                <a:solidFill>
                  <a:schemeClr val="tx1">
                    <a:lumMod val="85000"/>
                    <a:lumOff val="15000"/>
                  </a:schemeClr>
                </a:solidFill>
                <a:latin typeface="三极春联字体简" pitchFamily="2" charset="-122"/>
                <a:ea typeface="三极春联字体简" pitchFamily="2" charset="-122"/>
                <a:cs typeface="+mn-ea"/>
                <a:sym typeface="+mn-lt"/>
              </a:rPr>
              <a:t>山不在高，有仙则名</a:t>
            </a:r>
            <a:endParaRPr kumimoji="0" lang="zh-CN" altLang="en-US" sz="3200" b="0" i="0" u="none" strike="noStrike" kern="1200" cap="none" spc="0" normalizeH="0" baseline="0" noProof="0" dirty="0">
              <a:ln>
                <a:noFill/>
              </a:ln>
              <a:solidFill>
                <a:schemeClr val="tx1">
                  <a:lumMod val="85000"/>
                  <a:lumOff val="15000"/>
                </a:schemeClr>
              </a:solidFill>
              <a:effectLst/>
              <a:uLnTx/>
              <a:uFillTx/>
              <a:latin typeface="三极春联字体简" pitchFamily="2" charset="-122"/>
              <a:ea typeface="三极春联字体简" pitchFamily="2" charset="-122"/>
              <a:cs typeface="+mn-ea"/>
              <a:sym typeface="+mn-lt"/>
            </a:endParaRPr>
          </a:p>
        </p:txBody>
      </p:sp>
      <p:sp>
        <p:nvSpPr>
          <p:cNvPr id="6" name="PA-文本框 88"/>
          <p:cNvSpPr txBox="1"/>
          <p:nvPr>
            <p:custDataLst>
              <p:tags r:id="rId2"/>
            </p:custDataLst>
          </p:nvPr>
        </p:nvSpPr>
        <p:spPr>
          <a:xfrm>
            <a:off x="3841750" y="2789555"/>
            <a:ext cx="5799455" cy="876935"/>
          </a:xfrm>
          <a:prstGeom prst="rect">
            <a:avLst/>
          </a:prstGeom>
          <a:noFill/>
        </p:spPr>
        <p:txBody>
          <a:bodyPr wrap="square" lIns="0" tIns="0" rIns="0" bIns="0" rtlCol="0">
            <a:spAutoFit/>
          </a:bodyPr>
          <a:lstStyle/>
          <a:p>
            <a:pPr marL="0" marR="0" lvl="0" indent="0" algn="l" defTabSz="914400" rtl="0" eaLnBrk="1" fontAlgn="auto" latinLnBrk="0" hangingPunct="0">
              <a:lnSpc>
                <a:spcPct val="150000"/>
              </a:lnSpc>
              <a:spcBef>
                <a:spcPct val="0"/>
              </a:spcBef>
              <a:spcAft>
                <a:spcPct val="0"/>
              </a:spcAft>
              <a:buClrTx/>
              <a:buSzTx/>
              <a:buFontTx/>
              <a:buNone/>
              <a:defRPr/>
            </a:pPr>
            <a:r>
              <a:rPr kumimoji="0" lang="en-US" altLang="zh-CN" b="1"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ea"/>
                <a:sym typeface="+mn-lt"/>
              </a:rPr>
              <a:t>Three great cultural </a:t>
            </a:r>
            <a:r>
              <a:rPr kumimoji="0" lang="en-US" altLang="zh-CN" sz="2000" b="1"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ea"/>
                <a:sym typeface="+mn-lt"/>
              </a:rPr>
              <a:t>traditions </a:t>
            </a:r>
            <a:r>
              <a:rPr kumimoji="0" lang="en-US" altLang="zh-CN" b="1"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ea"/>
                <a:sym typeface="+mn-lt"/>
              </a:rPr>
              <a:t>coexisting —Confucianism, Buddhism, and Taoism</a:t>
            </a:r>
          </a:p>
        </p:txBody>
      </p:sp>
      <p:sp>
        <p:nvSpPr>
          <p:cNvPr id="7" name="文本框 6"/>
          <p:cNvSpPr txBox="1"/>
          <p:nvPr>
            <p:custDataLst>
              <p:tags r:id="rId3"/>
            </p:custDataLst>
          </p:nvPr>
        </p:nvSpPr>
        <p:spPr>
          <a:xfrm>
            <a:off x="2675050" y="2213143"/>
            <a:ext cx="800219" cy="829945"/>
          </a:xfrm>
          <a:prstGeom prst="rect">
            <a:avLst/>
          </a:prstGeom>
          <a:noFill/>
          <a:ln>
            <a:solidFill>
              <a:srgbClr val="EAA19E"/>
            </a:solidFill>
            <a:prstDash val="lgDashDotDot"/>
          </a:ln>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4800" noProof="0" dirty="0">
                <a:solidFill>
                  <a:srgbClr val="596859"/>
                </a:solidFill>
                <a:latin typeface="三极春联字体简" pitchFamily="2" charset="-122"/>
                <a:ea typeface="三极春联字体简" pitchFamily="2" charset="-122"/>
                <a:cs typeface="+mn-ea"/>
                <a:sym typeface="+mn-lt"/>
              </a:rPr>
              <a:t>壹</a:t>
            </a:r>
            <a:endParaRPr kumimoji="0" lang="zh-CN" altLang="en-US" sz="4800" b="0" i="0" u="none" strike="noStrike" kern="1200" cap="none" spc="0" normalizeH="0" baseline="0" noProof="0" dirty="0">
              <a:ln>
                <a:noFill/>
              </a:ln>
              <a:solidFill>
                <a:srgbClr val="596859"/>
              </a:solidFill>
              <a:effectLst/>
              <a:uLnTx/>
              <a:uFillTx/>
              <a:latin typeface="三极春联字体简" pitchFamily="2" charset="-122"/>
              <a:ea typeface="三极春联字体简" pitchFamily="2" charset="-122"/>
              <a:cs typeface="+mn-ea"/>
              <a:sym typeface="+mn-lt"/>
            </a:endParaRPr>
          </a:p>
        </p:txBody>
      </p:sp>
      <p:sp>
        <p:nvSpPr>
          <p:cNvPr id="8" name="文本框 7"/>
          <p:cNvSpPr txBox="1"/>
          <p:nvPr>
            <p:custDataLst>
              <p:tags r:id="rId4"/>
            </p:custDataLst>
          </p:nvPr>
        </p:nvSpPr>
        <p:spPr>
          <a:xfrm>
            <a:off x="3576955" y="3815080"/>
            <a:ext cx="5615305" cy="1076325"/>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3200" noProof="0" dirty="0">
                <a:ln>
                  <a:noFill/>
                </a:ln>
                <a:solidFill>
                  <a:schemeClr val="tx1">
                    <a:lumMod val="85000"/>
                    <a:lumOff val="15000"/>
                  </a:schemeClr>
                </a:solidFill>
                <a:effectLst/>
                <a:uLnTx/>
                <a:uFillTx/>
                <a:latin typeface="三极春联字体简" pitchFamily="2" charset="-122"/>
                <a:ea typeface="三极春联字体简" pitchFamily="2" charset="-122"/>
                <a:cs typeface="+mn-ea"/>
                <a:sym typeface="+mn-lt"/>
              </a:rPr>
              <a:t>一座岳麓山，半部近代史</a:t>
            </a:r>
            <a:endParaRPr kumimoji="0" lang="zh-CN" altLang="en-US" sz="3200" b="0" i="0" u="none" strike="noStrike" kern="1200" cap="none" spc="0" normalizeH="0" baseline="0" noProof="0" dirty="0">
              <a:ln>
                <a:noFill/>
              </a:ln>
              <a:solidFill>
                <a:schemeClr val="tx1">
                  <a:lumMod val="85000"/>
                  <a:lumOff val="15000"/>
                </a:schemeClr>
              </a:solidFill>
              <a:effectLst/>
              <a:uLnTx/>
              <a:uFillTx/>
              <a:latin typeface="三极春联字体简" pitchFamily="2" charset="-122"/>
              <a:ea typeface="三极春联字体简" pitchFamily="2" charset="-122"/>
              <a:cs typeface="+mn-ea"/>
              <a:sym typeface="+mn-lt"/>
            </a:endParaRPr>
          </a:p>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dirty="0">
              <a:ln>
                <a:noFill/>
              </a:ln>
              <a:solidFill>
                <a:schemeClr val="tx1">
                  <a:lumMod val="85000"/>
                  <a:lumOff val="15000"/>
                </a:schemeClr>
              </a:solidFill>
              <a:effectLst/>
              <a:uLnTx/>
              <a:uFillTx/>
              <a:latin typeface="三极春联字体简" pitchFamily="2" charset="-122"/>
              <a:ea typeface="三极春联字体简" pitchFamily="2" charset="-122"/>
              <a:cs typeface="+mn-ea"/>
              <a:sym typeface="+mn-lt"/>
            </a:endParaRPr>
          </a:p>
        </p:txBody>
      </p:sp>
      <p:sp>
        <p:nvSpPr>
          <p:cNvPr id="9" name="PA-文本框 88"/>
          <p:cNvSpPr txBox="1"/>
          <p:nvPr>
            <p:custDataLst>
              <p:tags r:id="rId5"/>
            </p:custDataLst>
          </p:nvPr>
        </p:nvSpPr>
        <p:spPr>
          <a:xfrm>
            <a:off x="3841750" y="4283075"/>
            <a:ext cx="5494655" cy="461645"/>
          </a:xfrm>
          <a:prstGeom prst="rect">
            <a:avLst/>
          </a:prstGeom>
          <a:noFill/>
        </p:spPr>
        <p:txBody>
          <a:bodyPr wrap="square" lIns="0" tIns="0" rIns="0" bIns="0" rtlCol="0">
            <a:spAutoFit/>
          </a:bodyPr>
          <a:lstStyle/>
          <a:p>
            <a:pPr marL="0" marR="0" lvl="0" algn="l" defTabSz="914400" rtl="0" eaLnBrk="1" fontAlgn="auto" latinLnBrk="0" hangingPunct="0">
              <a:lnSpc>
                <a:spcPct val="150000"/>
              </a:lnSpc>
              <a:buClrTx/>
              <a:buSzTx/>
              <a:buFontTx/>
              <a:buNone/>
              <a:defRPr/>
            </a:pPr>
            <a:r>
              <a:rPr kumimoji="0" lang="en-US" altLang="zh-CN" sz="2000" b="1"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ea"/>
                <a:sym typeface="+mn-lt"/>
              </a:rPr>
              <a:t>Red revolutionary heritages</a:t>
            </a:r>
          </a:p>
        </p:txBody>
      </p:sp>
      <p:sp>
        <p:nvSpPr>
          <p:cNvPr id="10" name="文本框 9"/>
          <p:cNvSpPr txBox="1"/>
          <p:nvPr>
            <p:custDataLst>
              <p:tags r:id="rId6"/>
            </p:custDataLst>
          </p:nvPr>
        </p:nvSpPr>
        <p:spPr>
          <a:xfrm>
            <a:off x="2675050" y="3676284"/>
            <a:ext cx="800219" cy="829945"/>
          </a:xfrm>
          <a:prstGeom prst="rect">
            <a:avLst/>
          </a:prstGeom>
          <a:noFill/>
          <a:ln>
            <a:solidFill>
              <a:srgbClr val="EAA19E"/>
            </a:solidFill>
            <a:prstDash val="lgDashDotDot"/>
          </a:ln>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4800" dirty="0">
                <a:solidFill>
                  <a:srgbClr val="596859"/>
                </a:solidFill>
                <a:latin typeface="三极春联字体简" pitchFamily="2" charset="-122"/>
                <a:ea typeface="三极春联字体简" pitchFamily="2" charset="-122"/>
                <a:cs typeface="+mn-ea"/>
                <a:sym typeface="+mn-lt"/>
              </a:rPr>
              <a:t>贰</a:t>
            </a:r>
            <a:endParaRPr kumimoji="0" lang="zh-CN" altLang="en-US" sz="4800" b="0" i="0" u="none" strike="noStrike" kern="1200" cap="none" spc="0" normalizeH="0" baseline="0" noProof="0" dirty="0">
              <a:ln>
                <a:noFill/>
              </a:ln>
              <a:solidFill>
                <a:srgbClr val="596859"/>
              </a:solidFill>
              <a:effectLst/>
              <a:uLnTx/>
              <a:uFillTx/>
              <a:latin typeface="三极春联字体简" pitchFamily="2" charset="-122"/>
              <a:ea typeface="三极春联字体简" pitchFamily="2" charset="-122"/>
              <a:cs typeface="+mn-ea"/>
              <a:sym typeface="+mn-lt"/>
            </a:endParaRPr>
          </a:p>
        </p:txBody>
      </p:sp>
      <p:sp>
        <p:nvSpPr>
          <p:cNvPr id="12" name="PA-文本框 88"/>
          <p:cNvSpPr txBox="1"/>
          <p:nvPr>
            <p:custDataLst>
              <p:tags r:id="rId7"/>
            </p:custDataLst>
          </p:nvPr>
        </p:nvSpPr>
        <p:spPr>
          <a:xfrm>
            <a:off x="3841750" y="5681980"/>
            <a:ext cx="4721860" cy="380365"/>
          </a:xfrm>
          <a:prstGeom prst="rect">
            <a:avLst/>
          </a:prstGeom>
          <a:noFill/>
        </p:spPr>
        <p:txBody>
          <a:bodyPr wrap="square" lIns="0" tIns="0" rIns="0" bIns="0" rtlCol="0">
            <a:noAutofit/>
          </a:bodyPr>
          <a:lstStyle/>
          <a:p>
            <a:pPr lvl="0" algn="l" hangingPunct="0">
              <a:lnSpc>
                <a:spcPct val="150000"/>
              </a:lnSpc>
              <a:buClrTx/>
              <a:buSzTx/>
              <a:buFontTx/>
              <a:defRPr/>
            </a:pPr>
            <a:r>
              <a:rPr lang="en-US" altLang="zh-CN" sz="2000" b="1"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ea"/>
                <a:sym typeface="+mn-lt"/>
              </a:rPr>
              <a:t>Vibrant hiking culture </a:t>
            </a:r>
          </a:p>
        </p:txBody>
      </p:sp>
      <p:sp>
        <p:nvSpPr>
          <p:cNvPr id="13" name="文本框 12"/>
          <p:cNvSpPr txBox="1"/>
          <p:nvPr>
            <p:custDataLst>
              <p:tags r:id="rId8"/>
            </p:custDataLst>
          </p:nvPr>
        </p:nvSpPr>
        <p:spPr>
          <a:xfrm>
            <a:off x="2675260" y="5240823"/>
            <a:ext cx="800219" cy="829945"/>
          </a:xfrm>
          <a:prstGeom prst="rect">
            <a:avLst/>
          </a:prstGeom>
          <a:noFill/>
          <a:ln>
            <a:solidFill>
              <a:srgbClr val="EAA19E"/>
            </a:solidFill>
            <a:prstDash val="lgDashDotDot"/>
          </a:ln>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4800" dirty="0">
                <a:solidFill>
                  <a:srgbClr val="4D6E7E"/>
                </a:solidFill>
                <a:latin typeface="三极春联字体简" pitchFamily="2" charset="-122"/>
                <a:ea typeface="三极春联字体简" pitchFamily="2" charset="-122"/>
                <a:cs typeface="+mn-ea"/>
                <a:sym typeface="+mn-lt"/>
              </a:rPr>
              <a:t>叁</a:t>
            </a:r>
            <a:endParaRPr kumimoji="0" lang="zh-CN" altLang="en-US" sz="4800" b="0" i="0" u="none" strike="noStrike" kern="1200" cap="none" spc="0" normalizeH="0" baseline="0" noProof="0" dirty="0">
              <a:ln>
                <a:noFill/>
              </a:ln>
              <a:solidFill>
                <a:srgbClr val="4D6E7E"/>
              </a:solidFill>
              <a:effectLst/>
              <a:uLnTx/>
              <a:uFillTx/>
              <a:latin typeface="三极春联字体简" pitchFamily="2" charset="-122"/>
              <a:ea typeface="三极春联字体简" pitchFamily="2" charset="-122"/>
              <a:cs typeface="+mn-ea"/>
              <a:sym typeface="+mn-lt"/>
            </a:endParaRPr>
          </a:p>
        </p:txBody>
      </p:sp>
      <p:sp>
        <p:nvSpPr>
          <p:cNvPr id="14" name="文本框 13"/>
          <p:cNvSpPr txBox="1"/>
          <p:nvPr>
            <p:custDataLst>
              <p:tags r:id="rId9"/>
            </p:custDataLst>
          </p:nvPr>
        </p:nvSpPr>
        <p:spPr>
          <a:xfrm>
            <a:off x="3841750" y="5240655"/>
            <a:ext cx="756348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dirty="0">
                <a:ln>
                  <a:noFill/>
                </a:ln>
                <a:solidFill>
                  <a:schemeClr val="tx1">
                    <a:lumMod val="85000"/>
                    <a:lumOff val="15000"/>
                  </a:schemeClr>
                </a:solidFill>
                <a:effectLst/>
                <a:uLnTx/>
                <a:uFillTx/>
                <a:latin typeface="三极春联字体简" pitchFamily="2" charset="-122"/>
                <a:ea typeface="三极春联字体简" pitchFamily="2" charset="-122"/>
                <a:cs typeface="+mn-ea"/>
                <a:sym typeface="+mn-lt"/>
              </a:rPr>
              <a:t>岳麓山新徒步文化</a:t>
            </a:r>
          </a:p>
        </p:txBody>
      </p:sp>
      <p:pic>
        <p:nvPicPr>
          <p:cNvPr id="17" name="图片 16"/>
          <p:cNvPicPr>
            <a:picLocks noChangeAspect="1"/>
          </p:cNvPicPr>
          <p:nvPr/>
        </p:nvPicPr>
        <p:blipFill>
          <a:blip r:embed="rId13" cstate="email"/>
          <a:srcRect/>
          <a:stretch>
            <a:fillRect/>
          </a:stretch>
        </p:blipFill>
        <p:spPr>
          <a:xfrm flipH="1">
            <a:off x="2745345" y="977085"/>
            <a:ext cx="1713446" cy="923111"/>
          </a:xfrm>
          <a:custGeom>
            <a:avLst/>
            <a:gdLst>
              <a:gd name="connsiteX0" fmla="*/ 0 w 4130040"/>
              <a:gd name="connsiteY0" fmla="*/ 0 h 2225041"/>
              <a:gd name="connsiteX1" fmla="*/ 4130040 w 4130040"/>
              <a:gd name="connsiteY1" fmla="*/ 0 h 2225041"/>
              <a:gd name="connsiteX2" fmla="*/ 4130040 w 4130040"/>
              <a:gd name="connsiteY2" fmla="*/ 2225041 h 2225041"/>
              <a:gd name="connsiteX3" fmla="*/ 0 w 4130040"/>
              <a:gd name="connsiteY3" fmla="*/ 2225041 h 2225041"/>
            </a:gdLst>
            <a:ahLst/>
            <a:cxnLst>
              <a:cxn ang="0">
                <a:pos x="connsiteX0" y="connsiteY0"/>
              </a:cxn>
              <a:cxn ang="0">
                <a:pos x="connsiteX1" y="connsiteY1"/>
              </a:cxn>
              <a:cxn ang="0">
                <a:pos x="connsiteX2" y="connsiteY2"/>
              </a:cxn>
              <a:cxn ang="0">
                <a:pos x="connsiteX3" y="connsiteY3"/>
              </a:cxn>
            </a:cxnLst>
            <a:rect l="l" t="t" r="r" b="b"/>
            <a:pathLst>
              <a:path w="4130040" h="2225041">
                <a:moveTo>
                  <a:pt x="0" y="0"/>
                </a:moveTo>
                <a:lnTo>
                  <a:pt x="4130040" y="0"/>
                </a:lnTo>
                <a:lnTo>
                  <a:pt x="4130040" y="2225041"/>
                </a:lnTo>
                <a:lnTo>
                  <a:pt x="0" y="2225041"/>
                </a:ln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ppt_x"/>
                                          </p:val>
                                        </p:tav>
                                        <p:tav tm="100000">
                                          <p:val>
                                            <p:strVal val="#ppt_x"/>
                                          </p:val>
                                        </p:tav>
                                      </p:tavLst>
                                    </p:anim>
                                    <p:anim calcmode="lin" valueType="num">
                                      <p:cBhvr additive="base">
                                        <p:cTn id="3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ppt_x"/>
                                          </p:val>
                                        </p:tav>
                                        <p:tav tm="100000">
                                          <p:val>
                                            <p:strVal val="#ppt_x"/>
                                          </p:val>
                                        </p:tav>
                                      </p:tavLst>
                                    </p:anim>
                                    <p:anim calcmode="lin" valueType="num">
                                      <p:cBhvr additive="base">
                                        <p:cTn id="5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bldLvl="0" animBg="1"/>
      <p:bldP spid="8" grpId="0"/>
      <p:bldP spid="9" grpId="0"/>
      <p:bldP spid="10" grpId="0" bldLvl="0" animBg="1"/>
      <p:bldP spid="12" grpId="0"/>
      <p:bldP spid="13" grpId="0" bldLvl="0" animBg="1"/>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email"/>
          <a:srcRect/>
          <a:stretch>
            <a:fillRect/>
          </a:stretch>
        </p:blipFill>
        <p:spPr>
          <a:xfrm>
            <a:off x="0" y="0"/>
            <a:ext cx="12192000" cy="6858000"/>
          </a:xfrm>
          <a:prstGeom prst="rect">
            <a:avLst/>
          </a:prstGeom>
        </p:spPr>
      </p:pic>
      <p:pic>
        <p:nvPicPr>
          <p:cNvPr id="8" name="图片 7"/>
          <p:cNvPicPr>
            <a:picLocks noChangeAspect="1"/>
          </p:cNvPicPr>
          <p:nvPr/>
        </p:nvPicPr>
        <p:blipFill>
          <a:blip r:embed="rId4" cstate="email"/>
          <a:srcRect/>
          <a:stretch>
            <a:fillRect/>
          </a:stretch>
        </p:blipFill>
        <p:spPr>
          <a:xfrm flipH="1">
            <a:off x="5925980" y="4227698"/>
            <a:ext cx="3842261" cy="2070000"/>
          </a:xfrm>
          <a:custGeom>
            <a:avLst/>
            <a:gdLst>
              <a:gd name="connsiteX0" fmla="*/ 0 w 4130040"/>
              <a:gd name="connsiteY0" fmla="*/ 0 h 2225041"/>
              <a:gd name="connsiteX1" fmla="*/ 4130040 w 4130040"/>
              <a:gd name="connsiteY1" fmla="*/ 0 h 2225041"/>
              <a:gd name="connsiteX2" fmla="*/ 4130040 w 4130040"/>
              <a:gd name="connsiteY2" fmla="*/ 2225041 h 2225041"/>
              <a:gd name="connsiteX3" fmla="*/ 0 w 4130040"/>
              <a:gd name="connsiteY3" fmla="*/ 2225041 h 2225041"/>
            </a:gdLst>
            <a:ahLst/>
            <a:cxnLst>
              <a:cxn ang="0">
                <a:pos x="connsiteX0" y="connsiteY0"/>
              </a:cxn>
              <a:cxn ang="0">
                <a:pos x="connsiteX1" y="connsiteY1"/>
              </a:cxn>
              <a:cxn ang="0">
                <a:pos x="connsiteX2" y="connsiteY2"/>
              </a:cxn>
              <a:cxn ang="0">
                <a:pos x="connsiteX3" y="connsiteY3"/>
              </a:cxn>
            </a:cxnLst>
            <a:rect l="l" t="t" r="r" b="b"/>
            <a:pathLst>
              <a:path w="4130040" h="2225041">
                <a:moveTo>
                  <a:pt x="0" y="0"/>
                </a:moveTo>
                <a:lnTo>
                  <a:pt x="4130040" y="0"/>
                </a:lnTo>
                <a:lnTo>
                  <a:pt x="4130040" y="2225041"/>
                </a:lnTo>
                <a:lnTo>
                  <a:pt x="0" y="2225041"/>
                </a:lnTo>
                <a:close/>
              </a:path>
            </a:pathLst>
          </a:custGeom>
        </p:spPr>
      </p:pic>
      <p:sp>
        <p:nvSpPr>
          <p:cNvPr id="7" name="椭圆 6"/>
          <p:cNvSpPr/>
          <p:nvPr/>
        </p:nvSpPr>
        <p:spPr>
          <a:xfrm>
            <a:off x="9305899" y="560302"/>
            <a:ext cx="1440000" cy="1440000"/>
          </a:xfrm>
          <a:prstGeom prst="ellipse">
            <a:avLst/>
          </a:prstGeom>
          <a:gradFill flip="none" rotWithShape="1">
            <a:gsLst>
              <a:gs pos="0">
                <a:schemeClr val="accent4">
                  <a:lumMod val="20000"/>
                  <a:lumOff val="80000"/>
                  <a:alpha val="40000"/>
                </a:schemeClr>
              </a:gs>
              <a:gs pos="100000">
                <a:srgbClr val="FF0000">
                  <a:alpha val="40000"/>
                </a:srgbClr>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10" name="图片 9"/>
          <p:cNvPicPr>
            <a:picLocks noChangeAspect="1"/>
          </p:cNvPicPr>
          <p:nvPr/>
        </p:nvPicPr>
        <p:blipFill>
          <a:blip r:embed="rId5" cstate="email"/>
          <a:srcRect/>
          <a:stretch>
            <a:fillRect/>
          </a:stretch>
        </p:blipFill>
        <p:spPr>
          <a:xfrm flipH="1">
            <a:off x="8527295" y="70909"/>
            <a:ext cx="3664705" cy="3429000"/>
          </a:xfrm>
          <a:prstGeom prst="rect">
            <a:avLst/>
          </a:prstGeom>
        </p:spPr>
      </p:pic>
      <p:sp>
        <p:nvSpPr>
          <p:cNvPr id="11" name="文本框 10"/>
          <p:cNvSpPr txBox="1"/>
          <p:nvPr/>
        </p:nvSpPr>
        <p:spPr>
          <a:xfrm>
            <a:off x="804545" y="1638300"/>
            <a:ext cx="7722870" cy="1106805"/>
          </a:xfrm>
          <a:prstGeom prst="rect">
            <a:avLst/>
          </a:prstGeom>
          <a:noFill/>
        </p:spPr>
        <p:txBody>
          <a:bodyPr wrap="square" rtlCol="0">
            <a:spAutoFit/>
            <a:scene3d>
              <a:camera prst="orthographicFront"/>
              <a:lightRig rig="threePt" dir="t"/>
            </a:scene3d>
          </a:bodyPr>
          <a:lstStyle/>
          <a:p>
            <a:r>
              <a:rPr lang="en-US" altLang="zh-CN" sz="66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charset="0"/>
                <a:cs typeface="Times New Roman" panose="02020603050405020304" charset="0"/>
              </a:rPr>
              <a:t>Thanks for listening!</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0" cstate="email"/>
          <a:srcRect/>
          <a:stretch>
            <a:fillRect/>
          </a:stretch>
        </p:blipFill>
        <p:spPr>
          <a:xfrm>
            <a:off x="0" y="0"/>
            <a:ext cx="12192000" cy="6858000"/>
          </a:xfrm>
          <a:custGeom>
            <a:avLst/>
            <a:gdLst>
              <a:gd name="connsiteX0" fmla="*/ 370390 w 12192000"/>
              <a:gd name="connsiteY0" fmla="*/ 370390 h 6858000"/>
              <a:gd name="connsiteX1" fmla="*/ 370390 w 12192000"/>
              <a:gd name="connsiteY1" fmla="*/ 6562846 h 6858000"/>
              <a:gd name="connsiteX2" fmla="*/ 11829327 w 12192000"/>
              <a:gd name="connsiteY2" fmla="*/ 6562846 h 6858000"/>
              <a:gd name="connsiteX3" fmla="*/ 11829327 w 12192000"/>
              <a:gd name="connsiteY3" fmla="*/ 37039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70390" y="370390"/>
                </a:moveTo>
                <a:lnTo>
                  <a:pt x="370390" y="6562846"/>
                </a:lnTo>
                <a:lnTo>
                  <a:pt x="11829327" y="6562846"/>
                </a:lnTo>
                <a:lnTo>
                  <a:pt x="11829327" y="370390"/>
                </a:lnTo>
                <a:close/>
                <a:moveTo>
                  <a:pt x="0" y="0"/>
                </a:moveTo>
                <a:lnTo>
                  <a:pt x="12192000" y="0"/>
                </a:lnTo>
                <a:lnTo>
                  <a:pt x="12192000" y="6858000"/>
                </a:lnTo>
                <a:lnTo>
                  <a:pt x="0" y="6858000"/>
                </a:lnTo>
                <a:close/>
              </a:path>
            </a:pathLst>
          </a:custGeom>
        </p:spPr>
      </p:pic>
      <p:grpSp>
        <p:nvGrpSpPr>
          <p:cNvPr id="16" name="组合 15"/>
          <p:cNvGrpSpPr/>
          <p:nvPr/>
        </p:nvGrpSpPr>
        <p:grpSpPr>
          <a:xfrm>
            <a:off x="-298949" y="368275"/>
            <a:ext cx="10478135" cy="798322"/>
            <a:chOff x="-298949" y="368275"/>
            <a:chExt cx="10478135" cy="798322"/>
          </a:xfrm>
        </p:grpSpPr>
        <p:sp>
          <p:nvSpPr>
            <p:cNvPr id="14" name="文本框 13"/>
            <p:cNvSpPr txBox="1"/>
            <p:nvPr/>
          </p:nvSpPr>
          <p:spPr>
            <a:xfrm>
              <a:off x="998356" y="405740"/>
              <a:ext cx="9180830"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chemeClr val="tx1">
                      <a:lumMod val="85000"/>
                      <a:lumOff val="15000"/>
                    </a:schemeClr>
                  </a:solidFill>
                  <a:effectLst/>
                  <a:uLnTx/>
                  <a:uFillTx/>
                  <a:latin typeface="Times New Roman" panose="02020603050405020304" charset="0"/>
                  <a:ea typeface="三极春联字体简" pitchFamily="2" charset="-122"/>
                  <a:cs typeface="Times New Roman" panose="02020603050405020304" charset="0"/>
                  <a:sym typeface="+mn-lt"/>
                </a:rPr>
                <a:t>岳麓山小众景点一览</a:t>
              </a:r>
              <a:r>
                <a:rPr kumimoji="0" lang="en-US" altLang="zh-CN" sz="3600" b="1" i="0" u="none" strike="noStrike" kern="1200" cap="none" spc="0" normalizeH="0" baseline="0" noProof="0" dirty="0">
                  <a:ln>
                    <a:noFill/>
                  </a:ln>
                  <a:solidFill>
                    <a:schemeClr val="tx1">
                      <a:lumMod val="85000"/>
                      <a:lumOff val="15000"/>
                    </a:schemeClr>
                  </a:solidFill>
                  <a:effectLst/>
                  <a:uLnTx/>
                  <a:uFillTx/>
                  <a:latin typeface="Times New Roman" panose="02020603050405020304" charset="0"/>
                  <a:ea typeface="三极春联字体简" pitchFamily="2" charset="-122"/>
                  <a:cs typeface="Times New Roman" panose="02020603050405020304" charset="0"/>
                  <a:sym typeface="+mn-lt"/>
                </a:rPr>
                <a:t> Overview of Highlights</a:t>
              </a:r>
            </a:p>
          </p:txBody>
        </p:sp>
        <p:pic>
          <p:nvPicPr>
            <p:cNvPr id="15" name="图片 14"/>
            <p:cNvPicPr>
              <a:picLocks noChangeAspect="1"/>
            </p:cNvPicPr>
            <p:nvPr/>
          </p:nvPicPr>
          <p:blipFill>
            <a:blip r:embed="rId11" cstate="email"/>
            <a:srcRect/>
            <a:stretch>
              <a:fillRect/>
            </a:stretch>
          </p:blipFill>
          <p:spPr>
            <a:xfrm flipH="1">
              <a:off x="-298949" y="368275"/>
              <a:ext cx="1481817" cy="798322"/>
            </a:xfrm>
            <a:custGeom>
              <a:avLst/>
              <a:gdLst>
                <a:gd name="connsiteX0" fmla="*/ 0 w 4130040"/>
                <a:gd name="connsiteY0" fmla="*/ 0 h 2225041"/>
                <a:gd name="connsiteX1" fmla="*/ 4130040 w 4130040"/>
                <a:gd name="connsiteY1" fmla="*/ 0 h 2225041"/>
                <a:gd name="connsiteX2" fmla="*/ 4130040 w 4130040"/>
                <a:gd name="connsiteY2" fmla="*/ 2225041 h 2225041"/>
                <a:gd name="connsiteX3" fmla="*/ 0 w 4130040"/>
                <a:gd name="connsiteY3" fmla="*/ 2225041 h 2225041"/>
              </a:gdLst>
              <a:ahLst/>
              <a:cxnLst>
                <a:cxn ang="0">
                  <a:pos x="connsiteX0" y="connsiteY0"/>
                </a:cxn>
                <a:cxn ang="0">
                  <a:pos x="connsiteX1" y="connsiteY1"/>
                </a:cxn>
                <a:cxn ang="0">
                  <a:pos x="connsiteX2" y="connsiteY2"/>
                </a:cxn>
                <a:cxn ang="0">
                  <a:pos x="connsiteX3" y="connsiteY3"/>
                </a:cxn>
              </a:cxnLst>
              <a:rect l="l" t="t" r="r" b="b"/>
              <a:pathLst>
                <a:path w="4130040" h="2225041">
                  <a:moveTo>
                    <a:pt x="0" y="0"/>
                  </a:moveTo>
                  <a:lnTo>
                    <a:pt x="4130040" y="0"/>
                  </a:lnTo>
                  <a:lnTo>
                    <a:pt x="4130040" y="2225041"/>
                  </a:lnTo>
                  <a:lnTo>
                    <a:pt x="0" y="2225041"/>
                  </a:lnTo>
                  <a:close/>
                </a:path>
              </a:pathLst>
            </a:custGeom>
          </p:spPr>
        </p:pic>
      </p:grpSp>
      <p:pic>
        <p:nvPicPr>
          <p:cNvPr id="7" name="图片 6" descr="D:/湖师大MTI/中国语言文化pre/图片素材/zibeitingqiurihuangyequanjingsheyingtu_9874755.jpgzibeitingqiurihuangyequanjingsheyingtu_9874755"/>
          <p:cNvPicPr/>
          <p:nvPr/>
        </p:nvPicPr>
        <p:blipFill>
          <a:blip r:embed="rId12" cstate="email">
            <a:extLst>
              <a:ext uri="{28A0092B-C50C-407E-A947-70E740481C1C}">
                <a14:useLocalDpi xmlns:a14="http://schemas.microsoft.com/office/drawing/2010/main"/>
              </a:ext>
            </a:extLst>
          </a:blip>
          <a:srcRect l="-1751"/>
          <a:stretch>
            <a:fillRect/>
          </a:stretch>
        </p:blipFill>
        <p:spPr>
          <a:xfrm>
            <a:off x="734060" y="1050925"/>
            <a:ext cx="3505835" cy="2098040"/>
          </a:xfrm>
          <a:prstGeom prst="rect">
            <a:avLst/>
          </a:prstGeom>
          <a:effectLst>
            <a:softEdge rad="127000"/>
          </a:effectLst>
        </p:spPr>
      </p:pic>
      <p:sp>
        <p:nvSpPr>
          <p:cNvPr id="8" name="文本框 7"/>
          <p:cNvSpPr txBox="1"/>
          <p:nvPr/>
        </p:nvSpPr>
        <p:spPr>
          <a:xfrm>
            <a:off x="734060" y="3148965"/>
            <a:ext cx="3764280" cy="399415"/>
          </a:xfrm>
          <a:prstGeom prst="rect">
            <a:avLst/>
          </a:prstGeom>
          <a:noFill/>
        </p:spPr>
        <p:txBody>
          <a:bodyPr wrap="square" rtlCol="0" anchor="t">
            <a:noAutofit/>
          </a:bodyPr>
          <a:lstStyle/>
          <a:p>
            <a:r>
              <a:rPr lang="en-US" altLang="zh-CN" sz="2400" b="1">
                <a:sym typeface="+mn-ea"/>
              </a:rPr>
              <a:t>Zibei Pavilion(</a:t>
            </a:r>
            <a:r>
              <a:rPr lang="zh-CN" altLang="en-US" sz="2400" b="1">
                <a:sym typeface="+mn-ea"/>
              </a:rPr>
              <a:t>自卑亭</a:t>
            </a:r>
            <a:r>
              <a:rPr lang="en-US" altLang="zh-CN" sz="2400" b="1">
                <a:sym typeface="+mn-ea"/>
              </a:rPr>
              <a:t>)</a:t>
            </a:r>
          </a:p>
        </p:txBody>
      </p:sp>
      <p:pic>
        <p:nvPicPr>
          <p:cNvPr id="9" name="图片 8" descr="D:/湖师大MTI/中国语言文化pre/图片素材/v2-51452b2d058ec7bea0bef34370feba3c_1440w.jpgv2-51452b2d058ec7bea0bef34370feba3c_1440w"/>
          <p:cNvPicPr>
            <a:picLocks noChangeAspect="1"/>
          </p:cNvPicPr>
          <p:nvPr>
            <p:custDataLst>
              <p:tags r:id="rId1"/>
            </p:custDataLst>
          </p:nvPr>
        </p:nvPicPr>
        <p:blipFill>
          <a:blip r:embed="rId13" cstate="email">
            <a:extLst>
              <a:ext uri="{28A0092B-C50C-407E-A947-70E740481C1C}">
                <a14:useLocalDpi xmlns:a14="http://schemas.microsoft.com/office/drawing/2010/main"/>
              </a:ext>
            </a:extLst>
          </a:blip>
          <a:srcRect t="-4" r="-2127"/>
          <a:stretch>
            <a:fillRect/>
          </a:stretch>
        </p:blipFill>
        <p:spPr>
          <a:xfrm>
            <a:off x="4376420" y="998855"/>
            <a:ext cx="3281680" cy="2326640"/>
          </a:xfrm>
          <a:prstGeom prst="rect">
            <a:avLst/>
          </a:prstGeom>
          <a:effectLst>
            <a:softEdge rad="127000"/>
          </a:effectLst>
        </p:spPr>
      </p:pic>
      <p:sp>
        <p:nvSpPr>
          <p:cNvPr id="10" name="文本框 9"/>
          <p:cNvSpPr txBox="1"/>
          <p:nvPr>
            <p:custDataLst>
              <p:tags r:id="rId2"/>
            </p:custDataLst>
          </p:nvPr>
        </p:nvSpPr>
        <p:spPr>
          <a:xfrm>
            <a:off x="4376420" y="3240405"/>
            <a:ext cx="3475990" cy="433705"/>
          </a:xfrm>
          <a:prstGeom prst="rect">
            <a:avLst/>
          </a:prstGeom>
          <a:noFill/>
        </p:spPr>
        <p:txBody>
          <a:bodyPr wrap="square" rtlCol="0" anchor="t">
            <a:noAutofit/>
          </a:bodyPr>
          <a:lstStyle/>
          <a:p>
            <a:r>
              <a:rPr lang="en-US" altLang="zh-CN" sz="2000" b="1">
                <a:sym typeface="+mn-ea"/>
              </a:rPr>
              <a:t>Double Nan’s Stela (</a:t>
            </a:r>
            <a:r>
              <a:rPr lang="zh-CN" altLang="en-US" sz="2000" b="1">
                <a:sym typeface="+mn-ea"/>
              </a:rPr>
              <a:t>二南诗刻</a:t>
            </a:r>
            <a:r>
              <a:rPr lang="en-US" altLang="zh-CN" sz="2000" b="1">
                <a:sym typeface="+mn-ea"/>
              </a:rPr>
              <a:t>)</a:t>
            </a:r>
          </a:p>
        </p:txBody>
      </p:sp>
      <p:pic>
        <p:nvPicPr>
          <p:cNvPr id="12" name="图片 11" descr="D:/湖师大MTI/中国语言文化pre/图片素材/6476DEDD58D2B83551DA5818ABD_B03137BF_13B26.jpg6476DEDD58D2B83551DA5818ABD_B03137BF_13B26"/>
          <p:cNvPicPr>
            <a:picLocks noChangeAspect="1"/>
          </p:cNvPicPr>
          <p:nvPr>
            <p:custDataLst>
              <p:tags r:id="rId3"/>
            </p:custDataLst>
          </p:nvPr>
        </p:nvPicPr>
        <p:blipFill>
          <a:blip r:embed="rId14" cstate="email">
            <a:extLst>
              <a:ext uri="{28A0092B-C50C-407E-A947-70E740481C1C}">
                <a14:useLocalDpi xmlns:a14="http://schemas.microsoft.com/office/drawing/2010/main"/>
              </a:ext>
            </a:extLst>
          </a:blip>
          <a:srcRect/>
          <a:stretch>
            <a:fillRect/>
          </a:stretch>
        </p:blipFill>
        <p:spPr>
          <a:xfrm>
            <a:off x="7852410" y="1050925"/>
            <a:ext cx="3442970" cy="2295525"/>
          </a:xfrm>
          <a:prstGeom prst="rect">
            <a:avLst/>
          </a:prstGeom>
          <a:effectLst>
            <a:softEdge rad="127000"/>
          </a:effectLst>
        </p:spPr>
      </p:pic>
      <p:sp>
        <p:nvSpPr>
          <p:cNvPr id="13" name="文本框 12"/>
          <p:cNvSpPr txBox="1"/>
          <p:nvPr>
            <p:custDataLst>
              <p:tags r:id="rId4"/>
            </p:custDataLst>
          </p:nvPr>
        </p:nvSpPr>
        <p:spPr>
          <a:xfrm>
            <a:off x="8077835" y="3240405"/>
            <a:ext cx="4025265" cy="433705"/>
          </a:xfrm>
          <a:prstGeom prst="rect">
            <a:avLst/>
          </a:prstGeom>
          <a:noFill/>
        </p:spPr>
        <p:txBody>
          <a:bodyPr wrap="square" rtlCol="0" anchor="t">
            <a:noAutofit/>
          </a:bodyPr>
          <a:lstStyle/>
          <a:p>
            <a:r>
              <a:rPr lang="en-US" altLang="zh-CN" sz="2000" b="1">
                <a:sym typeface="+mn-ea"/>
              </a:rPr>
              <a:t>King of Yue’s Pavilion (</a:t>
            </a:r>
            <a:r>
              <a:rPr lang="zh-CN" altLang="en-US" sz="2000" b="1">
                <a:sym typeface="+mn-ea"/>
              </a:rPr>
              <a:t>岳王亭</a:t>
            </a:r>
            <a:r>
              <a:rPr lang="en-US" altLang="zh-CN" sz="2000" b="1">
                <a:sym typeface="+mn-ea"/>
              </a:rPr>
              <a:t>)</a:t>
            </a:r>
          </a:p>
        </p:txBody>
      </p:sp>
      <p:pic>
        <p:nvPicPr>
          <p:cNvPr id="18" name="图片 17" descr="D:/湖师大MTI/中国语言文化pre/图片素材/2572038_091633531101_2.jpg2572038_091633531101_2"/>
          <p:cNvPicPr/>
          <p:nvPr/>
        </p:nvPicPr>
        <p:blipFill>
          <a:blip r:embed="rId15" cstate="email">
            <a:extLst>
              <a:ext uri="{28A0092B-C50C-407E-A947-70E740481C1C}">
                <a14:useLocalDpi xmlns:a14="http://schemas.microsoft.com/office/drawing/2010/main"/>
              </a:ext>
            </a:extLst>
          </a:blip>
          <a:srcRect l="-2014"/>
          <a:stretch>
            <a:fillRect/>
          </a:stretch>
        </p:blipFill>
        <p:spPr>
          <a:xfrm>
            <a:off x="748665" y="3548380"/>
            <a:ext cx="3505835" cy="2098040"/>
          </a:xfrm>
          <a:prstGeom prst="rect">
            <a:avLst/>
          </a:prstGeom>
          <a:effectLst>
            <a:softEdge rad="127000"/>
          </a:effectLst>
        </p:spPr>
      </p:pic>
      <p:sp>
        <p:nvSpPr>
          <p:cNvPr id="19" name="文本框 18"/>
          <p:cNvSpPr txBox="1"/>
          <p:nvPr>
            <p:custDataLst>
              <p:tags r:id="rId5"/>
            </p:custDataLst>
          </p:nvPr>
        </p:nvSpPr>
        <p:spPr>
          <a:xfrm>
            <a:off x="778510" y="5646420"/>
            <a:ext cx="3475990" cy="433705"/>
          </a:xfrm>
          <a:prstGeom prst="rect">
            <a:avLst/>
          </a:prstGeom>
          <a:noFill/>
        </p:spPr>
        <p:txBody>
          <a:bodyPr wrap="square" rtlCol="0" anchor="t">
            <a:noAutofit/>
          </a:bodyPr>
          <a:lstStyle/>
          <a:p>
            <a:r>
              <a:rPr lang="en-US" altLang="zh-CN" sz="2000" b="1">
                <a:sym typeface="+mn-ea"/>
              </a:rPr>
              <a:t> Chuan Shi Po Lake</a:t>
            </a:r>
            <a:r>
              <a:rPr lang="zh-CN" altLang="en-US" sz="2000" b="1">
                <a:sym typeface="+mn-ea"/>
              </a:rPr>
              <a:t>（穿石坡湖）</a:t>
            </a:r>
          </a:p>
          <a:p>
            <a:r>
              <a:rPr lang="en-US" altLang="zh-CN" sz="2000" b="1">
                <a:sym typeface="+mn-ea"/>
              </a:rPr>
              <a:t> </a:t>
            </a:r>
          </a:p>
        </p:txBody>
      </p:sp>
      <p:pic>
        <p:nvPicPr>
          <p:cNvPr id="22" name="图片 21" descr="D:/湖师大MTI/中国语言文化pre/图片素材/647561A4C621735AFA3FC12C5447B3CF.png647561A4C621735AFA3FC12C5447B3CF"/>
          <p:cNvPicPr/>
          <p:nvPr/>
        </p:nvPicPr>
        <p:blipFill>
          <a:blip r:embed="rId16" cstate="email">
            <a:extLst>
              <a:ext uri="{28A0092B-C50C-407E-A947-70E740481C1C}">
                <a14:useLocalDpi xmlns:a14="http://schemas.microsoft.com/office/drawing/2010/main"/>
              </a:ext>
            </a:extLst>
          </a:blip>
          <a:srcRect/>
          <a:stretch>
            <a:fillRect/>
          </a:stretch>
        </p:blipFill>
        <p:spPr>
          <a:xfrm>
            <a:off x="7905115" y="3618230"/>
            <a:ext cx="3505835" cy="2098040"/>
          </a:xfrm>
          <a:prstGeom prst="rect">
            <a:avLst/>
          </a:prstGeom>
          <a:effectLst>
            <a:softEdge rad="127000"/>
          </a:effectLst>
        </p:spPr>
      </p:pic>
      <p:pic>
        <p:nvPicPr>
          <p:cNvPr id="23" name="图片 22" descr="D:/湖师大MTI/中国语言文化pre/图片素材/E7995184C6D4D4E1D3B342CDE33DF843.pngE7995184C6D4D4E1D3B342CDE33DF843"/>
          <p:cNvPicPr/>
          <p:nvPr/>
        </p:nvPicPr>
        <p:blipFill>
          <a:blip r:embed="rId17" cstate="email">
            <a:extLst>
              <a:ext uri="{28A0092B-C50C-407E-A947-70E740481C1C}">
                <a14:useLocalDpi xmlns:a14="http://schemas.microsoft.com/office/drawing/2010/main"/>
              </a:ext>
            </a:extLst>
          </a:blip>
          <a:srcRect r="-2544"/>
          <a:stretch>
            <a:fillRect/>
          </a:stretch>
        </p:blipFill>
        <p:spPr>
          <a:xfrm>
            <a:off x="4326890" y="3618230"/>
            <a:ext cx="3505835" cy="2098040"/>
          </a:xfrm>
          <a:prstGeom prst="rect">
            <a:avLst/>
          </a:prstGeom>
          <a:effectLst>
            <a:softEdge rad="127000"/>
          </a:effectLst>
        </p:spPr>
      </p:pic>
      <p:sp>
        <p:nvSpPr>
          <p:cNvPr id="25" name="文本框 24"/>
          <p:cNvSpPr txBox="1"/>
          <p:nvPr>
            <p:custDataLst>
              <p:tags r:id="rId6"/>
            </p:custDataLst>
          </p:nvPr>
        </p:nvSpPr>
        <p:spPr>
          <a:xfrm>
            <a:off x="4254500" y="5686425"/>
            <a:ext cx="3475990" cy="433705"/>
          </a:xfrm>
          <a:prstGeom prst="rect">
            <a:avLst/>
          </a:prstGeom>
          <a:noFill/>
        </p:spPr>
        <p:txBody>
          <a:bodyPr wrap="square" rtlCol="0" anchor="t">
            <a:noAutofit/>
          </a:bodyPr>
          <a:lstStyle/>
          <a:p>
            <a:r>
              <a:rPr lang="en-US" altLang="zh-CN" sz="2000" b="1">
                <a:sym typeface="+mn-ea"/>
              </a:rPr>
              <a:t>  King of Yu’s Stela</a:t>
            </a:r>
            <a:r>
              <a:rPr lang="zh-CN" altLang="en-US" sz="2000" b="1">
                <a:sym typeface="+mn-ea"/>
              </a:rPr>
              <a:t>（禹王碑）</a:t>
            </a:r>
          </a:p>
          <a:p>
            <a:r>
              <a:rPr lang="en-US" altLang="zh-CN" sz="2000" b="1">
                <a:sym typeface="+mn-ea"/>
              </a:rPr>
              <a:t> </a:t>
            </a:r>
          </a:p>
        </p:txBody>
      </p:sp>
      <p:sp>
        <p:nvSpPr>
          <p:cNvPr id="26" name="文本框 25"/>
          <p:cNvSpPr txBox="1"/>
          <p:nvPr>
            <p:custDataLst>
              <p:tags r:id="rId7"/>
            </p:custDataLst>
          </p:nvPr>
        </p:nvSpPr>
        <p:spPr>
          <a:xfrm>
            <a:off x="7905115" y="5669915"/>
            <a:ext cx="3798570" cy="433705"/>
          </a:xfrm>
          <a:prstGeom prst="rect">
            <a:avLst/>
          </a:prstGeom>
          <a:noFill/>
        </p:spPr>
        <p:txBody>
          <a:bodyPr wrap="square" rtlCol="0" anchor="t">
            <a:noAutofit/>
          </a:bodyPr>
          <a:lstStyle/>
          <a:p>
            <a:r>
              <a:rPr lang="en-US" altLang="zh-CN" sz="2000" b="1">
                <a:sym typeface="+mn-ea"/>
              </a:rPr>
              <a:t>Chufeng Stela</a:t>
            </a:r>
            <a:r>
              <a:rPr lang="zh-CN" altLang="en-US" sz="2000" b="1">
                <a:sym typeface="+mn-ea"/>
              </a:rPr>
              <a:t>（楚风碑）</a:t>
            </a:r>
          </a:p>
          <a:p>
            <a:r>
              <a:rPr lang="en-US" altLang="zh-CN" sz="2000" b="1">
                <a:sym typeface="+mn-ea"/>
              </a:rPr>
              <a:t> </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500"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500" fill="hold">
                                          <p:stCondLst>
                                            <p:cond delay="0"/>
                                          </p:stCondLst>
                                        </p:cTn>
                                        <p:tgtEl>
                                          <p:spTgt spid="9"/>
                                        </p:tgtEl>
                                        <p:attrNameLst>
                                          <p:attrName>style.visibility</p:attrName>
                                        </p:attrNameLst>
                                      </p:cBhvr>
                                      <p:to>
                                        <p:strVal val="visible"/>
                                      </p:to>
                                    </p:set>
                                    <p:animEffect transition="in" filter="box(i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500" fill="hold">
                                          <p:stCondLst>
                                            <p:cond delay="0"/>
                                          </p:stCondLst>
                                        </p:cTn>
                                        <p:tgtEl>
                                          <p:spTgt spid="12"/>
                                        </p:tgtEl>
                                        <p:attrNameLst>
                                          <p:attrName>style.visibility</p:attrName>
                                        </p:attrNameLst>
                                      </p:cBhvr>
                                      <p:to>
                                        <p:strVal val="visible"/>
                                      </p:to>
                                    </p:set>
                                    <p:animEffect transition="in" filter="box(i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500" fill="hold">
                                          <p:stCondLst>
                                            <p:cond delay="0"/>
                                          </p:stCondLst>
                                        </p:cTn>
                                        <p:tgtEl>
                                          <p:spTgt spid="18"/>
                                        </p:tgtEl>
                                        <p:attrNameLst>
                                          <p:attrName>style.visibility</p:attrName>
                                        </p:attrNameLst>
                                      </p:cBhvr>
                                      <p:to>
                                        <p:strVal val="visible"/>
                                      </p:to>
                                    </p:set>
                                    <p:animEffect transition="in" filter="box(in)">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down)">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nodeType="clickEffect">
                                  <p:stCondLst>
                                    <p:cond delay="0"/>
                                  </p:stCondLst>
                                  <p:childTnLst>
                                    <p:set>
                                      <p:cBhvr>
                                        <p:cTn id="42" dur="500" fill="hold">
                                          <p:stCondLst>
                                            <p:cond delay="0"/>
                                          </p:stCondLst>
                                        </p:cTn>
                                        <p:tgtEl>
                                          <p:spTgt spid="23"/>
                                        </p:tgtEl>
                                        <p:attrNameLst>
                                          <p:attrName>style.visibility</p:attrName>
                                        </p:attrNameLst>
                                      </p:cBhvr>
                                      <p:to>
                                        <p:strVal val="visible"/>
                                      </p:to>
                                    </p:set>
                                    <p:animEffect transition="in" filter="box(in)">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ipe(down)">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500" fill="hold">
                                          <p:stCondLst>
                                            <p:cond delay="0"/>
                                          </p:stCondLst>
                                        </p:cTn>
                                        <p:tgtEl>
                                          <p:spTgt spid="22"/>
                                        </p:tgtEl>
                                        <p:attrNameLst>
                                          <p:attrName>style.visibility</p:attrName>
                                        </p:attrNameLst>
                                      </p:cBhvr>
                                      <p:to>
                                        <p:strVal val="visible"/>
                                      </p:to>
                                    </p:set>
                                    <p:animEffect transition="in" filter="box(in)">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down)">
                                      <p:cBhvr>
                                        <p:cTn id="5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3" grpId="0"/>
      <p:bldP spid="13" grpId="1"/>
      <p:bldP spid="19" grpId="0"/>
      <p:bldP spid="19" grpId="1"/>
      <p:bldP spid="25" grpId="0"/>
      <p:bldP spid="25" grpId="1"/>
      <p:bldP spid="26" grpId="0"/>
      <p:bldP spid="26"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email"/>
          <a:srcRect/>
          <a:stretch>
            <a:fillRect/>
          </a:stretch>
        </p:blipFill>
        <p:spPr>
          <a:xfrm>
            <a:off x="0" y="0"/>
            <a:ext cx="12192000" cy="6858000"/>
          </a:xfrm>
          <a:custGeom>
            <a:avLst/>
            <a:gdLst>
              <a:gd name="connsiteX0" fmla="*/ 370390 w 12192000"/>
              <a:gd name="connsiteY0" fmla="*/ 370390 h 6858000"/>
              <a:gd name="connsiteX1" fmla="*/ 370390 w 12192000"/>
              <a:gd name="connsiteY1" fmla="*/ 6562846 h 6858000"/>
              <a:gd name="connsiteX2" fmla="*/ 11829327 w 12192000"/>
              <a:gd name="connsiteY2" fmla="*/ 6562846 h 6858000"/>
              <a:gd name="connsiteX3" fmla="*/ 11829327 w 12192000"/>
              <a:gd name="connsiteY3" fmla="*/ 37039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70390" y="370390"/>
                </a:moveTo>
                <a:lnTo>
                  <a:pt x="370390" y="6562846"/>
                </a:lnTo>
                <a:lnTo>
                  <a:pt x="11829327" y="6562846"/>
                </a:lnTo>
                <a:lnTo>
                  <a:pt x="11829327" y="370390"/>
                </a:lnTo>
                <a:close/>
                <a:moveTo>
                  <a:pt x="0" y="0"/>
                </a:moveTo>
                <a:lnTo>
                  <a:pt x="12192000" y="0"/>
                </a:lnTo>
                <a:lnTo>
                  <a:pt x="12192000" y="6858000"/>
                </a:lnTo>
                <a:lnTo>
                  <a:pt x="0" y="6858000"/>
                </a:lnTo>
                <a:close/>
              </a:path>
            </a:pathLst>
          </a:custGeom>
        </p:spPr>
      </p:pic>
      <p:grpSp>
        <p:nvGrpSpPr>
          <p:cNvPr id="16" name="组合 15"/>
          <p:cNvGrpSpPr/>
          <p:nvPr/>
        </p:nvGrpSpPr>
        <p:grpSpPr>
          <a:xfrm>
            <a:off x="-298949" y="368275"/>
            <a:ext cx="11647170" cy="798322"/>
            <a:chOff x="-298949" y="368275"/>
            <a:chExt cx="11647170" cy="798322"/>
          </a:xfrm>
        </p:grpSpPr>
        <p:sp>
          <p:nvSpPr>
            <p:cNvPr id="14" name="文本框 13"/>
            <p:cNvSpPr txBox="1"/>
            <p:nvPr/>
          </p:nvSpPr>
          <p:spPr>
            <a:xfrm>
              <a:off x="1028201" y="368275"/>
              <a:ext cx="10320020"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3600" b="1" i="0" u="none" strike="noStrike" kern="1200" cap="none" spc="0" normalizeH="0" baseline="0" noProof="0" dirty="0">
                  <a:ln>
                    <a:noFill/>
                  </a:ln>
                  <a:solidFill>
                    <a:schemeClr val="tx1">
                      <a:lumMod val="85000"/>
                      <a:lumOff val="15000"/>
                    </a:schemeClr>
                  </a:solidFill>
                  <a:effectLst/>
                  <a:uLnTx/>
                  <a:uFillTx/>
                  <a:latin typeface="华文楷体" panose="02010600040101010101" charset="-122"/>
                  <a:ea typeface="华文楷体" panose="02010600040101010101" charset="-122"/>
                  <a:cs typeface="Times New Roman" panose="02020603050405020304" charset="0"/>
                  <a:sym typeface="+mn-lt"/>
                </a:rPr>
                <a:t>Bird's-eye view</a:t>
              </a:r>
              <a:r>
                <a:rPr kumimoji="0" lang="en-US" sz="3600" b="1" i="0" u="none" strike="noStrike" kern="1200" cap="none" spc="0" normalizeH="0" baseline="0" noProof="0" dirty="0">
                  <a:ln>
                    <a:noFill/>
                  </a:ln>
                  <a:solidFill>
                    <a:schemeClr val="tx1">
                      <a:lumMod val="85000"/>
                      <a:lumOff val="15000"/>
                    </a:schemeClr>
                  </a:solidFill>
                  <a:effectLst/>
                  <a:uLnTx/>
                  <a:uFillTx/>
                  <a:latin typeface="华文楷体" panose="02010600040101010101" charset="-122"/>
                  <a:ea typeface="华文楷体" panose="02010600040101010101" charset="-122"/>
                  <a:cs typeface="Times New Roman" panose="02020603050405020304" charset="0"/>
                  <a:sym typeface="+mn-lt"/>
                </a:rPr>
                <a:t> of Yuelu Mountain</a:t>
              </a:r>
              <a:r>
                <a:rPr kumimoji="0" lang="zh-CN" altLang="en-US" sz="3600" b="1" i="0" u="none" strike="noStrike" kern="1200" cap="none" spc="0" normalizeH="0" baseline="0" noProof="0" dirty="0">
                  <a:ln>
                    <a:noFill/>
                  </a:ln>
                  <a:solidFill>
                    <a:schemeClr val="tx1">
                      <a:lumMod val="85000"/>
                      <a:lumOff val="15000"/>
                    </a:schemeClr>
                  </a:solidFill>
                  <a:effectLst/>
                  <a:uLnTx/>
                  <a:uFillTx/>
                  <a:latin typeface="华文楷体" panose="02010600040101010101" charset="-122"/>
                  <a:ea typeface="华文楷体" panose="02010600040101010101" charset="-122"/>
                  <a:cs typeface="Times New Roman" panose="02020603050405020304" charset="0"/>
                  <a:sym typeface="+mn-lt"/>
                </a:rPr>
                <a:t>（岳麓山全貌）</a:t>
              </a:r>
            </a:p>
          </p:txBody>
        </p:sp>
        <p:pic>
          <p:nvPicPr>
            <p:cNvPr id="15" name="图片 14"/>
            <p:cNvPicPr>
              <a:picLocks noChangeAspect="1"/>
            </p:cNvPicPr>
            <p:nvPr/>
          </p:nvPicPr>
          <p:blipFill>
            <a:blip r:embed="rId4" cstate="email"/>
            <a:srcRect/>
            <a:stretch>
              <a:fillRect/>
            </a:stretch>
          </p:blipFill>
          <p:spPr>
            <a:xfrm flipH="1">
              <a:off x="-298949" y="368275"/>
              <a:ext cx="1481817" cy="798322"/>
            </a:xfrm>
            <a:custGeom>
              <a:avLst/>
              <a:gdLst>
                <a:gd name="connsiteX0" fmla="*/ 0 w 4130040"/>
                <a:gd name="connsiteY0" fmla="*/ 0 h 2225041"/>
                <a:gd name="connsiteX1" fmla="*/ 4130040 w 4130040"/>
                <a:gd name="connsiteY1" fmla="*/ 0 h 2225041"/>
                <a:gd name="connsiteX2" fmla="*/ 4130040 w 4130040"/>
                <a:gd name="connsiteY2" fmla="*/ 2225041 h 2225041"/>
                <a:gd name="connsiteX3" fmla="*/ 0 w 4130040"/>
                <a:gd name="connsiteY3" fmla="*/ 2225041 h 2225041"/>
              </a:gdLst>
              <a:ahLst/>
              <a:cxnLst>
                <a:cxn ang="0">
                  <a:pos x="connsiteX0" y="connsiteY0"/>
                </a:cxn>
                <a:cxn ang="0">
                  <a:pos x="connsiteX1" y="connsiteY1"/>
                </a:cxn>
                <a:cxn ang="0">
                  <a:pos x="connsiteX2" y="connsiteY2"/>
                </a:cxn>
                <a:cxn ang="0">
                  <a:pos x="connsiteX3" y="connsiteY3"/>
                </a:cxn>
              </a:cxnLst>
              <a:rect l="l" t="t" r="r" b="b"/>
              <a:pathLst>
                <a:path w="4130040" h="2225041">
                  <a:moveTo>
                    <a:pt x="0" y="0"/>
                  </a:moveTo>
                  <a:lnTo>
                    <a:pt x="4130040" y="0"/>
                  </a:lnTo>
                  <a:lnTo>
                    <a:pt x="4130040" y="2225041"/>
                  </a:lnTo>
                  <a:lnTo>
                    <a:pt x="0" y="2225041"/>
                  </a:lnTo>
                  <a:close/>
                </a:path>
              </a:pathLst>
            </a:custGeom>
          </p:spPr>
        </p:pic>
      </p:grpSp>
      <p:pic>
        <p:nvPicPr>
          <p:cNvPr id="7" name="图片 6"/>
          <p:cNvPicPr/>
          <p:nvPr/>
        </p:nvPicPr>
        <p:blipFill>
          <a:blip r:embed="rId5" cstate="email">
            <a:extLst>
              <a:ext uri="{28A0092B-C50C-407E-A947-70E740481C1C}">
                <a14:useLocalDpi xmlns:a14="http://schemas.microsoft.com/office/drawing/2010/main"/>
              </a:ext>
            </a:extLst>
          </a:blip>
          <a:srcRect/>
          <a:stretch>
            <a:fillRect/>
          </a:stretch>
        </p:blipFill>
        <p:spPr>
          <a:xfrm>
            <a:off x="5502910" y="921385"/>
            <a:ext cx="6434455" cy="5830570"/>
          </a:xfrm>
          <a:prstGeom prst="rect">
            <a:avLst/>
          </a:prstGeom>
          <a:effectLst>
            <a:softEdge rad="127000"/>
          </a:effectLst>
        </p:spPr>
      </p:pic>
      <p:pic>
        <p:nvPicPr>
          <p:cNvPr id="44" name="图片 43"/>
          <p:cNvPicPr>
            <a:picLocks noChangeAspect="1"/>
          </p:cNvPicPr>
          <p:nvPr/>
        </p:nvPicPr>
        <p:blipFill>
          <a:blip r:embed="rId6" cstate="email">
            <a:extLst>
              <a:ext uri="{BEBA8EAE-BF5A-486C-A8C5-ECC9F3942E4B}">
                <a14:imgProps xmlns:a14="http://schemas.microsoft.com/office/drawing/2010/main">
                  <a14:imgLayer r:embed="rId7">
                    <a14:imgEffect>
                      <a14:colorTemperature colorTemp="5900"/>
                    </a14:imgEffect>
                    <a14:imgEffect>
                      <a14:saturation sat="66000"/>
                    </a14:imgEffect>
                  </a14:imgLayer>
                </a14:imgProps>
              </a:ext>
            </a:extLst>
          </a:blip>
          <a:stretch>
            <a:fillRect/>
          </a:stretch>
        </p:blipFill>
        <p:spPr>
          <a:xfrm>
            <a:off x="-307" y="611964"/>
            <a:ext cx="6373011" cy="63730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6" cstate="email"/>
          <a:srcRect/>
          <a:stretch>
            <a:fillRect/>
          </a:stretch>
        </p:blipFill>
        <p:spPr>
          <a:xfrm>
            <a:off x="0" y="0"/>
            <a:ext cx="12192000" cy="6858000"/>
          </a:xfrm>
          <a:custGeom>
            <a:avLst/>
            <a:gdLst>
              <a:gd name="connsiteX0" fmla="*/ 370390 w 12192000"/>
              <a:gd name="connsiteY0" fmla="*/ 370390 h 6858000"/>
              <a:gd name="connsiteX1" fmla="*/ 370390 w 12192000"/>
              <a:gd name="connsiteY1" fmla="*/ 6562846 h 6858000"/>
              <a:gd name="connsiteX2" fmla="*/ 11829327 w 12192000"/>
              <a:gd name="connsiteY2" fmla="*/ 6562846 h 6858000"/>
              <a:gd name="connsiteX3" fmla="*/ 11829327 w 12192000"/>
              <a:gd name="connsiteY3" fmla="*/ 37039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70390" y="370390"/>
                </a:moveTo>
                <a:lnTo>
                  <a:pt x="370390" y="6562846"/>
                </a:lnTo>
                <a:lnTo>
                  <a:pt x="11829327" y="6562846"/>
                </a:lnTo>
                <a:lnTo>
                  <a:pt x="11829327" y="370390"/>
                </a:lnTo>
                <a:close/>
                <a:moveTo>
                  <a:pt x="0" y="0"/>
                </a:moveTo>
                <a:lnTo>
                  <a:pt x="12192000" y="0"/>
                </a:lnTo>
                <a:lnTo>
                  <a:pt x="12192000" y="6858000"/>
                </a:lnTo>
                <a:lnTo>
                  <a:pt x="0" y="6858000"/>
                </a:lnTo>
                <a:close/>
              </a:path>
            </a:pathLst>
          </a:custGeom>
        </p:spPr>
      </p:pic>
      <p:grpSp>
        <p:nvGrpSpPr>
          <p:cNvPr id="16" name="组合 15"/>
          <p:cNvGrpSpPr/>
          <p:nvPr/>
        </p:nvGrpSpPr>
        <p:grpSpPr>
          <a:xfrm>
            <a:off x="-140834" y="246355"/>
            <a:ext cx="8021320" cy="1259205"/>
            <a:chOff x="-140834" y="246355"/>
            <a:chExt cx="8021320" cy="1259205"/>
          </a:xfrm>
        </p:grpSpPr>
        <p:sp>
          <p:nvSpPr>
            <p:cNvPr id="14" name="文本框 13"/>
            <p:cNvSpPr txBox="1"/>
            <p:nvPr/>
          </p:nvSpPr>
          <p:spPr>
            <a:xfrm>
              <a:off x="1108211" y="490830"/>
              <a:ext cx="6772275" cy="1014730"/>
            </a:xfrm>
            <a:prstGeom prst="rect">
              <a:avLst/>
            </a:prstGeom>
            <a:noFill/>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0" lang="zh-CN" altLang="en-US" sz="3000" b="0" i="0" u="none" strike="noStrike" kern="1200" cap="none" spc="0" normalizeH="0" baseline="0" noProof="0" dirty="0">
                  <a:ln>
                    <a:noFill/>
                  </a:ln>
                  <a:solidFill>
                    <a:schemeClr val="tx1">
                      <a:lumMod val="85000"/>
                      <a:lumOff val="15000"/>
                    </a:schemeClr>
                  </a:solidFill>
                  <a:effectLst/>
                  <a:uLnTx/>
                  <a:uFillTx/>
                  <a:latin typeface="三极春联字体简" pitchFamily="2" charset="-122"/>
                  <a:ea typeface="三极春联字体简" pitchFamily="2" charset="-122"/>
                  <a:cs typeface="+mn-ea"/>
                  <a:sym typeface="+mn-lt"/>
                </a:rPr>
                <a:t>佛家文化</a:t>
              </a:r>
              <a:r>
                <a:rPr kumimoji="0" lang="en-US" altLang="zh-CN" sz="3000" b="0" i="0" u="none" strike="noStrike" kern="1200" cap="none" spc="0" normalizeH="0" baseline="0" noProof="0" dirty="0">
                  <a:ln>
                    <a:noFill/>
                  </a:ln>
                  <a:solidFill>
                    <a:schemeClr val="tx1">
                      <a:lumMod val="85000"/>
                      <a:lumOff val="15000"/>
                    </a:schemeClr>
                  </a:solidFill>
                  <a:effectLst/>
                  <a:uLnTx/>
                  <a:uFillTx/>
                  <a:latin typeface="三极春联字体简" pitchFamily="2" charset="-122"/>
                  <a:ea typeface="三极春联字体简" pitchFamily="2" charset="-122"/>
                  <a:cs typeface="+mn-ea"/>
                  <a:sym typeface="+mn-lt"/>
                </a:rPr>
                <a:t>—</a:t>
              </a:r>
              <a:r>
                <a:rPr kumimoji="0" lang="zh-CN" altLang="en-US" sz="3000" b="0" i="0" u="none" strike="noStrike" kern="1200" cap="none" spc="0" normalizeH="0" baseline="0" noProof="0" dirty="0">
                  <a:ln>
                    <a:noFill/>
                  </a:ln>
                  <a:solidFill>
                    <a:schemeClr val="tx1">
                      <a:lumMod val="85000"/>
                      <a:lumOff val="15000"/>
                    </a:schemeClr>
                  </a:solidFill>
                  <a:effectLst/>
                  <a:uLnTx/>
                  <a:uFillTx/>
                  <a:latin typeface="三极春联字体简" pitchFamily="2" charset="-122"/>
                  <a:ea typeface="三极春联字体简" pitchFamily="2" charset="-122"/>
                  <a:cs typeface="+mn-ea"/>
                  <a:sym typeface="+mn-lt"/>
                </a:rPr>
                <a:t>麓山古寺</a:t>
              </a:r>
            </a:p>
            <a:p>
              <a:pPr marL="0" marR="0" lvl="0" indent="0" algn="dist" defTabSz="914400" rtl="0" eaLnBrk="1" fontAlgn="auto" latinLnBrk="0" hangingPunct="1">
                <a:lnSpc>
                  <a:spcPct val="100000"/>
                </a:lnSpc>
                <a:spcBef>
                  <a:spcPct val="0"/>
                </a:spcBef>
                <a:spcAft>
                  <a:spcPct val="0"/>
                </a:spcAft>
                <a:buClrTx/>
                <a:buSzTx/>
                <a:buFontTx/>
                <a:buNone/>
                <a:defRPr/>
              </a:pPr>
              <a:r>
                <a:rPr lang="en-US" altLang="zh-CN" sz="3000" b="1"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ea"/>
                  <a:sym typeface="+mn-lt"/>
                </a:rPr>
                <a:t>Buddhism-</a:t>
              </a:r>
              <a:r>
                <a:rPr kumimoji="0" lang="en-US" altLang="zh-CN" sz="3000" b="1"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ea"/>
                  <a:sym typeface="+mn-lt"/>
                </a:rPr>
                <a:t>Lushan Temple</a:t>
              </a:r>
            </a:p>
          </p:txBody>
        </p:sp>
        <p:pic>
          <p:nvPicPr>
            <p:cNvPr id="15" name="图片 14"/>
            <p:cNvPicPr>
              <a:picLocks noChangeAspect="1"/>
            </p:cNvPicPr>
            <p:nvPr/>
          </p:nvPicPr>
          <p:blipFill>
            <a:blip r:embed="rId7" cstate="email"/>
            <a:srcRect/>
            <a:stretch>
              <a:fillRect/>
            </a:stretch>
          </p:blipFill>
          <p:spPr>
            <a:xfrm flipH="1">
              <a:off x="-140834" y="246355"/>
              <a:ext cx="1481817" cy="798322"/>
            </a:xfrm>
            <a:custGeom>
              <a:avLst/>
              <a:gdLst>
                <a:gd name="connsiteX0" fmla="*/ 0 w 4130040"/>
                <a:gd name="connsiteY0" fmla="*/ 0 h 2225041"/>
                <a:gd name="connsiteX1" fmla="*/ 4130040 w 4130040"/>
                <a:gd name="connsiteY1" fmla="*/ 0 h 2225041"/>
                <a:gd name="connsiteX2" fmla="*/ 4130040 w 4130040"/>
                <a:gd name="connsiteY2" fmla="*/ 2225041 h 2225041"/>
                <a:gd name="connsiteX3" fmla="*/ 0 w 4130040"/>
                <a:gd name="connsiteY3" fmla="*/ 2225041 h 2225041"/>
              </a:gdLst>
              <a:ahLst/>
              <a:cxnLst>
                <a:cxn ang="0">
                  <a:pos x="connsiteX0" y="connsiteY0"/>
                </a:cxn>
                <a:cxn ang="0">
                  <a:pos x="connsiteX1" y="connsiteY1"/>
                </a:cxn>
                <a:cxn ang="0">
                  <a:pos x="connsiteX2" y="connsiteY2"/>
                </a:cxn>
                <a:cxn ang="0">
                  <a:pos x="connsiteX3" y="connsiteY3"/>
                </a:cxn>
              </a:cxnLst>
              <a:rect l="l" t="t" r="r" b="b"/>
              <a:pathLst>
                <a:path w="4130040" h="2225041">
                  <a:moveTo>
                    <a:pt x="0" y="0"/>
                  </a:moveTo>
                  <a:lnTo>
                    <a:pt x="4130040" y="0"/>
                  </a:lnTo>
                  <a:lnTo>
                    <a:pt x="4130040" y="2225041"/>
                  </a:lnTo>
                  <a:lnTo>
                    <a:pt x="0" y="2225041"/>
                  </a:lnTo>
                  <a:close/>
                </a:path>
              </a:pathLst>
            </a:custGeom>
          </p:spPr>
        </p:pic>
      </p:grpSp>
      <p:pic>
        <p:nvPicPr>
          <p:cNvPr id="78" name="图片 77"/>
          <p:cNvPicPr>
            <a:picLocks noChangeAspect="1"/>
          </p:cNvPicPr>
          <p:nvPr/>
        </p:nvPicPr>
        <p:blipFill>
          <a:blip r:embed="rId8" cstate="email">
            <a:extLst>
              <a:ext uri="{BEBA8EAE-BF5A-486C-A8C5-ECC9F3942E4B}">
                <a14:imgProps xmlns:a14="http://schemas.microsoft.com/office/drawing/2010/main">
                  <a14:imgLayer r:embed="rId9">
                    <a14:imgEffect>
                      <a14:saturation sat="33000"/>
                    </a14:imgEffect>
                  </a14:imgLayer>
                </a14:imgProps>
              </a:ext>
            </a:extLst>
          </a:blip>
          <a:stretch>
            <a:fillRect/>
          </a:stretch>
        </p:blipFill>
        <p:spPr>
          <a:xfrm>
            <a:off x="882516" y="3595080"/>
            <a:ext cx="3040019" cy="3040019"/>
          </a:xfrm>
          <a:prstGeom prst="rect">
            <a:avLst/>
          </a:prstGeom>
        </p:spPr>
      </p:pic>
      <p:pic>
        <p:nvPicPr>
          <p:cNvPr id="8" name="图片 7"/>
          <p:cNvPicPr/>
          <p:nvPr/>
        </p:nvPicPr>
        <p:blipFill>
          <a:blip r:embed="rId10"/>
          <a:stretch>
            <a:fillRect/>
          </a:stretch>
        </p:blipFill>
        <p:spPr>
          <a:xfrm>
            <a:off x="1108075" y="1505585"/>
            <a:ext cx="9898380" cy="5128895"/>
          </a:xfrm>
          <a:prstGeom prst="rect">
            <a:avLst/>
          </a:prstGeom>
          <a:effectLst>
            <a:softEdge rad="127000"/>
          </a:effectLst>
        </p:spPr>
      </p:pic>
      <p:sp>
        <p:nvSpPr>
          <p:cNvPr id="7" name="椭圆形标注 6"/>
          <p:cNvSpPr/>
          <p:nvPr/>
        </p:nvSpPr>
        <p:spPr>
          <a:xfrm>
            <a:off x="1108075" y="4147820"/>
            <a:ext cx="2627630" cy="859155"/>
          </a:xfrm>
          <a:prstGeom prst="wedgeEllipseCallout">
            <a:avLst>
              <a:gd name="adj1" fmla="val 42837"/>
              <a:gd name="adj2" fmla="val -53070"/>
            </a:avLst>
          </a:prstGeom>
          <a:solidFill>
            <a:schemeClr val="bg1"/>
          </a:solidFill>
          <a:ln w="12700" cmpd="sng">
            <a:solidFill>
              <a:schemeClr val="accent1">
                <a:shade val="50000"/>
              </a:schemeClr>
            </a:solidFill>
            <a:prstDash val="solid"/>
          </a:ln>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3200">
                <a:solidFill>
                  <a:schemeClr val="tx1"/>
                </a:solidFill>
                <a:latin typeface="华文楷体" panose="02010600040101010101" charset="-122"/>
                <a:ea typeface="华文楷体" panose="02010600040101010101" charset="-122"/>
                <a:cs typeface="华文行楷" panose="02010800040101010101" charset="-122"/>
                <a:sym typeface="+mn-ea"/>
              </a:rPr>
              <a:t>小师弟</a:t>
            </a:r>
          </a:p>
        </p:txBody>
      </p:sp>
      <p:sp>
        <p:nvSpPr>
          <p:cNvPr id="6" name="椭圆形标注 5"/>
          <p:cNvSpPr/>
          <p:nvPr/>
        </p:nvSpPr>
        <p:spPr>
          <a:xfrm>
            <a:off x="9114790" y="3768725"/>
            <a:ext cx="2692400" cy="602615"/>
          </a:xfrm>
          <a:prstGeom prst="wedgeEllipseCallout">
            <a:avLst>
              <a:gd name="adj1" fmla="val -46336"/>
              <a:gd name="adj2" fmla="val 55443"/>
            </a:avLst>
          </a:prstGeom>
          <a:solidFill>
            <a:schemeClr val="bg1"/>
          </a:solidFill>
          <a:ln w="12700" cmpd="sng">
            <a:solidFill>
              <a:schemeClr val="accent1">
                <a:shade val="50000"/>
              </a:schemeClr>
            </a:solidFill>
            <a:prstDash val="solid"/>
          </a:ln>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3200">
                <a:solidFill>
                  <a:schemeClr val="tx1"/>
                </a:solidFill>
                <a:latin typeface="华文楷体" panose="02010600040101010101" charset="-122"/>
                <a:ea typeface="华文楷体" panose="02010600040101010101" charset="-122"/>
                <a:cs typeface="华文行楷" panose="02010800040101010101" charset="-122"/>
                <a:sym typeface="+mn-ea"/>
              </a:rPr>
              <a:t>大师兄</a:t>
            </a:r>
          </a:p>
        </p:txBody>
      </p:sp>
      <p:sp>
        <p:nvSpPr>
          <p:cNvPr id="19" name="文本框 18"/>
          <p:cNvSpPr txBox="1"/>
          <p:nvPr>
            <p:custDataLst>
              <p:tags r:id="rId1"/>
            </p:custDataLst>
          </p:nvPr>
        </p:nvSpPr>
        <p:spPr>
          <a:xfrm>
            <a:off x="2985770" y="6021705"/>
            <a:ext cx="7320915" cy="433705"/>
          </a:xfrm>
          <a:prstGeom prst="rect">
            <a:avLst/>
          </a:prstGeom>
          <a:noFill/>
        </p:spPr>
        <p:txBody>
          <a:bodyPr wrap="square" rtlCol="0" anchor="t">
            <a:noAutofit/>
          </a:bodyPr>
          <a:lstStyle/>
          <a:p>
            <a:r>
              <a:rPr lang="en-US" altLang="zh-CN" sz="2800" b="1">
                <a:sym typeface="+mn-ea"/>
              </a:rPr>
              <a:t> Pines from the Six Dynasties</a:t>
            </a:r>
            <a:r>
              <a:rPr lang="zh-CN" altLang="en-US" sz="2800" b="1">
                <a:sym typeface="+mn-ea"/>
              </a:rPr>
              <a:t>（六朝古松）</a:t>
            </a:r>
          </a:p>
          <a:p>
            <a:r>
              <a:rPr lang="en-US" altLang="zh-CN" sz="2800" b="1">
                <a:sym typeface="+mn-ea"/>
              </a:rPr>
              <a:t> </a:t>
            </a:r>
          </a:p>
        </p:txBody>
      </p:sp>
      <p:sp>
        <p:nvSpPr>
          <p:cNvPr id="12" name="文本框 11"/>
          <p:cNvSpPr txBox="1"/>
          <p:nvPr>
            <p:custDataLst>
              <p:tags r:id="rId2"/>
            </p:custDataLst>
          </p:nvPr>
        </p:nvSpPr>
        <p:spPr>
          <a:xfrm>
            <a:off x="8487410" y="5588000"/>
            <a:ext cx="2192655" cy="433705"/>
          </a:xfrm>
          <a:prstGeom prst="rect">
            <a:avLst/>
          </a:prstGeom>
        </p:spPr>
        <p:style>
          <a:lnRef idx="2">
            <a:schemeClr val="accent1"/>
          </a:lnRef>
          <a:fillRef idx="0">
            <a:srgbClr val="FFFFFF"/>
          </a:fillRef>
          <a:effectRef idx="0">
            <a:srgbClr val="FFFFFF"/>
          </a:effectRef>
          <a:fontRef idx="minor">
            <a:schemeClr val="tx1"/>
          </a:fontRef>
        </p:style>
        <p:txBody>
          <a:bodyPr wrap="square" rtlCol="0" anchor="t">
            <a:noAutofit/>
          </a:bodyPr>
          <a:lstStyle/>
          <a:p>
            <a:r>
              <a:rPr lang="en-US" altLang="zh-CN" sz="2800" b="1">
                <a:sym typeface="+mn-ea"/>
              </a:rPr>
              <a:t> 1748 years </a:t>
            </a:r>
            <a:endParaRPr lang="zh-CN" altLang="en-US" sz="2800" b="1">
              <a:sym typeface="+mn-ea"/>
            </a:endParaRPr>
          </a:p>
          <a:p>
            <a:r>
              <a:rPr lang="en-US" altLang="zh-CN" sz="2800" b="1">
                <a:sym typeface="+mn-ea"/>
              </a:rPr>
              <a:t> </a:t>
            </a:r>
          </a:p>
        </p:txBody>
      </p:sp>
      <p:sp>
        <p:nvSpPr>
          <p:cNvPr id="13" name="文本框 12"/>
          <p:cNvSpPr txBox="1"/>
          <p:nvPr>
            <p:custDataLst>
              <p:tags r:id="rId3"/>
            </p:custDataLst>
          </p:nvPr>
        </p:nvSpPr>
        <p:spPr>
          <a:xfrm>
            <a:off x="2234565" y="5588000"/>
            <a:ext cx="2192655" cy="433705"/>
          </a:xfrm>
          <a:prstGeom prst="rect">
            <a:avLst/>
          </a:prstGeom>
        </p:spPr>
        <p:style>
          <a:lnRef idx="2">
            <a:schemeClr val="accent1"/>
          </a:lnRef>
          <a:fillRef idx="0">
            <a:srgbClr val="FFFFFF"/>
          </a:fillRef>
          <a:effectRef idx="0">
            <a:srgbClr val="FFFFFF"/>
          </a:effectRef>
          <a:fontRef idx="minor">
            <a:schemeClr val="tx1"/>
          </a:fontRef>
        </p:style>
        <p:txBody>
          <a:bodyPr wrap="square" rtlCol="0" anchor="t">
            <a:noAutofit/>
          </a:bodyPr>
          <a:lstStyle/>
          <a:p>
            <a:r>
              <a:rPr lang="en-US" altLang="zh-CN" sz="2800" b="1">
                <a:sym typeface="+mn-ea"/>
              </a:rPr>
              <a:t> 528 years </a:t>
            </a:r>
            <a:endParaRPr lang="zh-CN" altLang="en-US" sz="2800" b="1">
              <a:sym typeface="+mn-ea"/>
            </a:endParaRPr>
          </a:p>
          <a:p>
            <a:r>
              <a:rPr lang="en-US" altLang="zh-CN" sz="2800" b="1">
                <a:sym typeface="+mn-ea"/>
              </a:rPr>
              <a:t> </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P spid="6" grpId="0" bldLvl="0" animBg="1"/>
      <p:bldP spid="6" grpId="1" animBg="1"/>
      <p:bldP spid="19" grpId="0"/>
      <p:bldP spid="19" grpId="1"/>
      <p:bldP spid="12" grpId="0" bldLvl="0" animBg="1"/>
      <p:bldP spid="12" grpId="1"/>
      <p:bldP spid="13" grpId="0" bldLvl="0" animBg="1"/>
      <p:bldP spid="1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8" cstate="email"/>
          <a:srcRect/>
          <a:stretch>
            <a:fillRect/>
          </a:stretch>
        </p:blipFill>
        <p:spPr>
          <a:xfrm>
            <a:off x="0" y="0"/>
            <a:ext cx="12192000" cy="6858000"/>
          </a:xfrm>
          <a:custGeom>
            <a:avLst/>
            <a:gdLst>
              <a:gd name="connsiteX0" fmla="*/ 370390 w 12192000"/>
              <a:gd name="connsiteY0" fmla="*/ 370390 h 6858000"/>
              <a:gd name="connsiteX1" fmla="*/ 370390 w 12192000"/>
              <a:gd name="connsiteY1" fmla="*/ 6562846 h 6858000"/>
              <a:gd name="connsiteX2" fmla="*/ 11829327 w 12192000"/>
              <a:gd name="connsiteY2" fmla="*/ 6562846 h 6858000"/>
              <a:gd name="connsiteX3" fmla="*/ 11829327 w 12192000"/>
              <a:gd name="connsiteY3" fmla="*/ 37039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70390" y="370390"/>
                </a:moveTo>
                <a:lnTo>
                  <a:pt x="370390" y="6562846"/>
                </a:lnTo>
                <a:lnTo>
                  <a:pt x="11829327" y="6562846"/>
                </a:lnTo>
                <a:lnTo>
                  <a:pt x="11829327" y="370390"/>
                </a:lnTo>
                <a:close/>
                <a:moveTo>
                  <a:pt x="0" y="0"/>
                </a:moveTo>
                <a:lnTo>
                  <a:pt x="12192000" y="0"/>
                </a:lnTo>
                <a:lnTo>
                  <a:pt x="12192000" y="6858000"/>
                </a:lnTo>
                <a:lnTo>
                  <a:pt x="0" y="6858000"/>
                </a:lnTo>
                <a:close/>
              </a:path>
            </a:pathLst>
          </a:custGeom>
        </p:spPr>
      </p:pic>
      <p:grpSp>
        <p:nvGrpSpPr>
          <p:cNvPr id="16" name="组合 15"/>
          <p:cNvGrpSpPr/>
          <p:nvPr/>
        </p:nvGrpSpPr>
        <p:grpSpPr>
          <a:xfrm>
            <a:off x="-289424" y="220955"/>
            <a:ext cx="10468610" cy="922020"/>
            <a:chOff x="-289424" y="220955"/>
            <a:chExt cx="10468610" cy="922020"/>
          </a:xfrm>
        </p:grpSpPr>
        <p:sp>
          <p:nvSpPr>
            <p:cNvPr id="14" name="文本框 13"/>
            <p:cNvSpPr txBox="1"/>
            <p:nvPr/>
          </p:nvSpPr>
          <p:spPr>
            <a:xfrm>
              <a:off x="998356" y="220955"/>
              <a:ext cx="9180830" cy="922020"/>
            </a:xfrm>
            <a:prstGeom prst="rect">
              <a:avLst/>
            </a:prstGeom>
            <a:noFill/>
          </p:spPr>
          <p:txBody>
            <a:bodyPr wrap="square" rtlCol="0">
              <a:spAutoFit/>
            </a:bodyPr>
            <a:lstStyle/>
            <a:p>
              <a:pPr marL="0" marR="0" lvl="0" indent="0" algn="l" defTabSz="914400" rtl="0" eaLnBrk="1" fontAlgn="auto" latinLnBrk="0" hangingPunct="0">
                <a:lnSpc>
                  <a:spcPct val="150000"/>
                </a:lnSpc>
                <a:spcBef>
                  <a:spcPct val="0"/>
                </a:spcBef>
                <a:spcAft>
                  <a:spcPct val="0"/>
                </a:spcAft>
                <a:buClrTx/>
                <a:buSzTx/>
                <a:buFontTx/>
                <a:buNone/>
                <a:defRPr/>
              </a:pPr>
              <a:r>
                <a:rPr kumimoji="0" lang="en-US" altLang="zh-CN" sz="3600" b="1" i="0" u="none" strike="noStrike" kern="1200" cap="none" spc="0" normalizeH="0" baseline="0" noProof="0" dirty="0">
                  <a:ln>
                    <a:noFill/>
                  </a:ln>
                  <a:solidFill>
                    <a:schemeClr val="tx1">
                      <a:lumMod val="85000"/>
                      <a:lumOff val="15000"/>
                    </a:schemeClr>
                  </a:solidFill>
                  <a:effectLst/>
                  <a:uLnTx/>
                  <a:uFillTx/>
                  <a:latin typeface="Times New Roman" panose="02020603050405020304" charset="0"/>
                  <a:ea typeface="三极春联字体简" pitchFamily="2" charset="-122"/>
                  <a:cs typeface="Times New Roman" panose="02020603050405020304" charset="0"/>
                  <a:sym typeface="+mn-lt"/>
                </a:rPr>
                <a:t> </a:t>
              </a:r>
              <a:r>
                <a:rPr lang="zh-CN" altLang="en-US" sz="3600" dirty="0">
                  <a:solidFill>
                    <a:schemeClr val="tx1">
                      <a:lumMod val="85000"/>
                      <a:lumOff val="15000"/>
                    </a:schemeClr>
                  </a:solidFill>
                  <a:latin typeface="三极春联字体简" pitchFamily="2" charset="-122"/>
                  <a:ea typeface="三极春联字体简" pitchFamily="2" charset="-122"/>
                  <a:cs typeface="+mn-ea"/>
                  <a:sym typeface="+mn-lt"/>
                </a:rPr>
                <a:t>山不在高，有仙则名</a:t>
              </a:r>
              <a:endParaRPr kumimoji="0" lang="en-US" altLang="zh-CN" sz="3600" b="1" i="0" u="none" strike="noStrike" kern="1200" cap="none" spc="0" normalizeH="0" baseline="0" noProof="0" dirty="0">
                <a:ln>
                  <a:noFill/>
                </a:ln>
                <a:solidFill>
                  <a:schemeClr val="tx1">
                    <a:lumMod val="85000"/>
                    <a:lumOff val="15000"/>
                  </a:schemeClr>
                </a:solidFill>
                <a:effectLst/>
                <a:uLnTx/>
                <a:uFillTx/>
                <a:latin typeface="Times New Roman" panose="02020603050405020304" charset="0"/>
                <a:ea typeface="三极春联字体简" pitchFamily="2" charset="-122"/>
                <a:cs typeface="Times New Roman" panose="02020603050405020304" charset="0"/>
                <a:sym typeface="+mn-lt"/>
              </a:endParaRPr>
            </a:p>
          </p:txBody>
        </p:sp>
        <p:pic>
          <p:nvPicPr>
            <p:cNvPr id="15" name="图片 14"/>
            <p:cNvPicPr>
              <a:picLocks noChangeAspect="1"/>
            </p:cNvPicPr>
            <p:nvPr/>
          </p:nvPicPr>
          <p:blipFill>
            <a:blip r:embed="rId9" cstate="email"/>
            <a:srcRect/>
            <a:stretch>
              <a:fillRect/>
            </a:stretch>
          </p:blipFill>
          <p:spPr>
            <a:xfrm flipH="1">
              <a:off x="-289424" y="325095"/>
              <a:ext cx="1481817" cy="798322"/>
            </a:xfrm>
            <a:custGeom>
              <a:avLst/>
              <a:gdLst>
                <a:gd name="connsiteX0" fmla="*/ 0 w 4130040"/>
                <a:gd name="connsiteY0" fmla="*/ 0 h 2225041"/>
                <a:gd name="connsiteX1" fmla="*/ 4130040 w 4130040"/>
                <a:gd name="connsiteY1" fmla="*/ 0 h 2225041"/>
                <a:gd name="connsiteX2" fmla="*/ 4130040 w 4130040"/>
                <a:gd name="connsiteY2" fmla="*/ 2225041 h 2225041"/>
                <a:gd name="connsiteX3" fmla="*/ 0 w 4130040"/>
                <a:gd name="connsiteY3" fmla="*/ 2225041 h 2225041"/>
              </a:gdLst>
              <a:ahLst/>
              <a:cxnLst>
                <a:cxn ang="0">
                  <a:pos x="connsiteX0" y="connsiteY0"/>
                </a:cxn>
                <a:cxn ang="0">
                  <a:pos x="connsiteX1" y="connsiteY1"/>
                </a:cxn>
                <a:cxn ang="0">
                  <a:pos x="connsiteX2" y="connsiteY2"/>
                </a:cxn>
                <a:cxn ang="0">
                  <a:pos x="connsiteX3" y="connsiteY3"/>
                </a:cxn>
              </a:cxnLst>
              <a:rect l="l" t="t" r="r" b="b"/>
              <a:pathLst>
                <a:path w="4130040" h="2225041">
                  <a:moveTo>
                    <a:pt x="0" y="0"/>
                  </a:moveTo>
                  <a:lnTo>
                    <a:pt x="4130040" y="0"/>
                  </a:lnTo>
                  <a:lnTo>
                    <a:pt x="4130040" y="2225041"/>
                  </a:lnTo>
                  <a:lnTo>
                    <a:pt x="0" y="2225041"/>
                  </a:lnTo>
                  <a:close/>
                </a:path>
              </a:pathLst>
            </a:custGeom>
          </p:spPr>
        </p:pic>
      </p:grpSp>
      <p:pic>
        <p:nvPicPr>
          <p:cNvPr id="9" name="图片 8" descr="yuelushuyuan3"/>
          <p:cNvPicPr>
            <a:picLocks noChangeAspect="1"/>
          </p:cNvPicPr>
          <p:nvPr>
            <p:custDataLst>
              <p:tags r:id="rId1"/>
            </p:custDataLst>
          </p:nvPr>
        </p:nvPicPr>
        <p:blipFill>
          <a:blip r:embed="rId10" cstate="email">
            <a:extLst>
              <a:ext uri="{28A0092B-C50C-407E-A947-70E740481C1C}">
                <a14:useLocalDpi xmlns:a14="http://schemas.microsoft.com/office/drawing/2010/main"/>
              </a:ext>
            </a:extLst>
          </a:blip>
          <a:srcRect/>
          <a:stretch>
            <a:fillRect/>
          </a:stretch>
        </p:blipFill>
        <p:spPr>
          <a:xfrm>
            <a:off x="478155" y="2570480"/>
            <a:ext cx="3903980" cy="2868930"/>
          </a:xfrm>
          <a:prstGeom prst="rect">
            <a:avLst/>
          </a:prstGeom>
          <a:effectLst>
            <a:softEdge rad="127000"/>
          </a:effectLst>
        </p:spPr>
      </p:pic>
      <p:sp>
        <p:nvSpPr>
          <p:cNvPr id="10" name="文本框 9"/>
          <p:cNvSpPr txBox="1"/>
          <p:nvPr>
            <p:custDataLst>
              <p:tags r:id="rId2"/>
            </p:custDataLst>
          </p:nvPr>
        </p:nvSpPr>
        <p:spPr>
          <a:xfrm>
            <a:off x="662305" y="5439410"/>
            <a:ext cx="4016375" cy="433705"/>
          </a:xfrm>
          <a:prstGeom prst="rect">
            <a:avLst/>
          </a:prstGeom>
          <a:noFill/>
        </p:spPr>
        <p:txBody>
          <a:bodyPr wrap="square" rtlCol="0" anchor="t">
            <a:noAutofit/>
          </a:bodyPr>
          <a:lstStyle/>
          <a:p>
            <a:r>
              <a:rPr lang="en-US" altLang="zh-CN" sz="2000" b="1">
                <a:sym typeface="+mn-ea"/>
              </a:rPr>
              <a:t>Yuelu Academy (</a:t>
            </a:r>
            <a:r>
              <a:rPr lang="zh-CN" altLang="en-US" sz="2000" b="1">
                <a:sym typeface="+mn-ea"/>
              </a:rPr>
              <a:t>岳麓书院</a:t>
            </a:r>
            <a:r>
              <a:rPr lang="en-US" altLang="zh-CN" sz="2000" b="1">
                <a:sym typeface="+mn-ea"/>
              </a:rPr>
              <a:t>)</a:t>
            </a:r>
            <a:r>
              <a:rPr lang="zh-CN" altLang="en-US" sz="2000" b="1">
                <a:sym typeface="+mn-ea"/>
              </a:rPr>
              <a:t>（北宋）</a:t>
            </a:r>
          </a:p>
        </p:txBody>
      </p:sp>
      <p:pic>
        <p:nvPicPr>
          <p:cNvPr id="12" name="图片 11" descr="D:/湖师大MTI/中国语言文化pre/图片素材/2873C406EB62FE2DD9C1E8F2A17145A2.png2873C406EB62FE2DD9C1E8F2A17145A2"/>
          <p:cNvPicPr>
            <a:picLocks noChangeAspect="1"/>
          </p:cNvPicPr>
          <p:nvPr>
            <p:custDataLst>
              <p:tags r:id="rId3"/>
            </p:custDataLst>
          </p:nvPr>
        </p:nvPicPr>
        <p:blipFill>
          <a:blip r:embed="rId11" cstate="email">
            <a:extLst>
              <a:ext uri="{28A0092B-C50C-407E-A947-70E740481C1C}">
                <a14:useLocalDpi xmlns:a14="http://schemas.microsoft.com/office/drawing/2010/main"/>
              </a:ext>
            </a:extLst>
          </a:blip>
          <a:srcRect l="-699"/>
          <a:stretch>
            <a:fillRect/>
          </a:stretch>
        </p:blipFill>
        <p:spPr>
          <a:xfrm>
            <a:off x="4382135" y="1441450"/>
            <a:ext cx="3660775" cy="3845560"/>
          </a:xfrm>
          <a:prstGeom prst="rect">
            <a:avLst/>
          </a:prstGeom>
          <a:effectLst>
            <a:softEdge rad="127000"/>
          </a:effectLst>
        </p:spPr>
      </p:pic>
      <p:sp>
        <p:nvSpPr>
          <p:cNvPr id="13" name="文本框 12"/>
          <p:cNvSpPr txBox="1"/>
          <p:nvPr>
            <p:custDataLst>
              <p:tags r:id="rId4"/>
            </p:custDataLst>
          </p:nvPr>
        </p:nvSpPr>
        <p:spPr>
          <a:xfrm>
            <a:off x="4567555" y="5287010"/>
            <a:ext cx="4196080" cy="433705"/>
          </a:xfrm>
          <a:prstGeom prst="rect">
            <a:avLst/>
          </a:prstGeom>
          <a:noFill/>
        </p:spPr>
        <p:txBody>
          <a:bodyPr wrap="square" rtlCol="0" anchor="t">
            <a:noAutofit/>
          </a:bodyPr>
          <a:lstStyle/>
          <a:p>
            <a:r>
              <a:rPr lang="en-US" altLang="zh-CN" sz="2000" b="1">
                <a:sym typeface="+mn-ea"/>
              </a:rPr>
              <a:t>Lushan Temple (</a:t>
            </a:r>
            <a:r>
              <a:rPr lang="zh-CN" altLang="en-US" sz="2000" b="1">
                <a:sym typeface="+mn-ea"/>
              </a:rPr>
              <a:t>麓山古寺</a:t>
            </a:r>
            <a:r>
              <a:rPr lang="en-US" altLang="zh-CN" sz="2000" b="1">
                <a:sym typeface="+mn-ea"/>
              </a:rPr>
              <a:t>)</a:t>
            </a:r>
            <a:r>
              <a:rPr lang="zh-CN" altLang="en-US" sz="2000" b="1">
                <a:sym typeface="+mn-ea"/>
              </a:rPr>
              <a:t>（西晋）</a:t>
            </a:r>
          </a:p>
        </p:txBody>
      </p:sp>
      <p:pic>
        <p:nvPicPr>
          <p:cNvPr id="18" name="图片 17" descr="D:/湖师大MTI/中国语言文化pre/图片素材/5C42B4F0FCB7BE18995EFCBB43C2B2F6.png5C42B4F0FCB7BE18995EFCBB43C2B2F6"/>
          <p:cNvPicPr/>
          <p:nvPr/>
        </p:nvPicPr>
        <p:blipFill>
          <a:blip r:embed="rId12" cstate="email">
            <a:extLst>
              <a:ext uri="{28A0092B-C50C-407E-A947-70E740481C1C}">
                <a14:useLocalDpi xmlns:a14="http://schemas.microsoft.com/office/drawing/2010/main"/>
              </a:ext>
            </a:extLst>
          </a:blip>
          <a:srcRect r="-18"/>
          <a:stretch>
            <a:fillRect/>
          </a:stretch>
        </p:blipFill>
        <p:spPr>
          <a:xfrm>
            <a:off x="8087995" y="790575"/>
            <a:ext cx="3578860" cy="3392170"/>
          </a:xfrm>
          <a:prstGeom prst="rect">
            <a:avLst/>
          </a:prstGeom>
          <a:effectLst>
            <a:softEdge rad="127000"/>
          </a:effectLst>
        </p:spPr>
      </p:pic>
      <p:sp>
        <p:nvSpPr>
          <p:cNvPr id="19" name="文本框 18"/>
          <p:cNvSpPr txBox="1"/>
          <p:nvPr>
            <p:custDataLst>
              <p:tags r:id="rId5"/>
            </p:custDataLst>
          </p:nvPr>
        </p:nvSpPr>
        <p:spPr>
          <a:xfrm>
            <a:off x="8042910" y="4182745"/>
            <a:ext cx="3915410" cy="433705"/>
          </a:xfrm>
          <a:prstGeom prst="rect">
            <a:avLst/>
          </a:prstGeom>
          <a:noFill/>
        </p:spPr>
        <p:txBody>
          <a:bodyPr wrap="square" rtlCol="0" anchor="t">
            <a:noAutofit/>
          </a:bodyPr>
          <a:lstStyle/>
          <a:p>
            <a:r>
              <a:rPr lang="en-US" altLang="zh-CN" sz="2000" b="1">
                <a:sym typeface="+mn-ea"/>
              </a:rPr>
              <a:t> Yunlu Palace</a:t>
            </a:r>
            <a:r>
              <a:rPr lang="zh-CN" altLang="en-US" sz="2000" b="1">
                <a:sym typeface="+mn-ea"/>
              </a:rPr>
              <a:t>（云麓道宫）（明）</a:t>
            </a:r>
          </a:p>
          <a:p>
            <a:r>
              <a:rPr lang="en-US" altLang="zh-CN" sz="2000" b="1">
                <a:sym typeface="+mn-ea"/>
              </a:rPr>
              <a:t> </a:t>
            </a:r>
          </a:p>
        </p:txBody>
      </p:sp>
      <p:sp>
        <p:nvSpPr>
          <p:cNvPr id="4" name="文本框 3"/>
          <p:cNvSpPr txBox="1"/>
          <p:nvPr/>
        </p:nvSpPr>
        <p:spPr>
          <a:xfrm>
            <a:off x="662305" y="1247775"/>
            <a:ext cx="3905250" cy="1844040"/>
          </a:xfrm>
          <a:prstGeom prst="rect">
            <a:avLst/>
          </a:prstGeom>
          <a:noFill/>
        </p:spPr>
        <p:txBody>
          <a:bodyPr wrap="square" rtlCol="0" anchor="t">
            <a:noAutofit/>
          </a:bodyPr>
          <a:lstStyle/>
          <a:p>
            <a:pPr marL="0" marR="0" lvl="0" indent="0" algn="l" defTabSz="914400" rtl="0" eaLnBrk="1" fontAlgn="auto" latinLnBrk="0" hangingPunct="0">
              <a:lnSpc>
                <a:spcPct val="150000"/>
              </a:lnSpc>
              <a:spcBef>
                <a:spcPct val="0"/>
              </a:spcBef>
              <a:spcAft>
                <a:spcPct val="0"/>
              </a:spcAft>
              <a:buClrTx/>
              <a:buSzTx/>
              <a:buFontTx/>
              <a:buNone/>
              <a:defRPr/>
            </a:pPr>
            <a:r>
              <a:rPr lang="en-US" altLang="zh-CN" sz="2800" b="1"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ea"/>
                <a:sym typeface="+mn-lt"/>
              </a:rPr>
              <a:t>Three great cultural traditions coexist. </a:t>
            </a:r>
          </a:p>
        </p:txBody>
      </p:sp>
      <p:sp>
        <p:nvSpPr>
          <p:cNvPr id="6" name="文本框 5"/>
          <p:cNvSpPr txBox="1"/>
          <p:nvPr/>
        </p:nvSpPr>
        <p:spPr>
          <a:xfrm>
            <a:off x="8691245" y="4496435"/>
            <a:ext cx="2096770" cy="844550"/>
          </a:xfrm>
          <a:prstGeom prst="rect">
            <a:avLst/>
          </a:prstGeom>
          <a:noFill/>
        </p:spPr>
        <p:txBody>
          <a:bodyPr wrap="square" rtlCol="0" anchor="t">
            <a:noAutofit/>
          </a:bodyPr>
          <a:lstStyle/>
          <a:p>
            <a:pPr marL="0" marR="0" lvl="0" indent="0" algn="l" defTabSz="914400" rtl="0" eaLnBrk="1" fontAlgn="auto" latinLnBrk="0" hangingPunct="0">
              <a:lnSpc>
                <a:spcPct val="150000"/>
              </a:lnSpc>
              <a:spcBef>
                <a:spcPct val="0"/>
              </a:spcBef>
              <a:spcAft>
                <a:spcPct val="0"/>
              </a:spcAft>
              <a:buClrTx/>
              <a:buSzTx/>
              <a:buFontTx/>
              <a:buNone/>
              <a:defRPr/>
            </a:pPr>
            <a:r>
              <a:rPr lang="en-US" altLang="zh-CN" sz="2400" b="1"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ea"/>
                <a:sym typeface="+mn-lt"/>
              </a:rPr>
              <a:t> Taoism</a:t>
            </a:r>
          </a:p>
        </p:txBody>
      </p:sp>
      <p:pic>
        <p:nvPicPr>
          <p:cNvPr id="78" name="图片 77"/>
          <p:cNvPicPr>
            <a:picLocks noChangeAspect="1"/>
          </p:cNvPicPr>
          <p:nvPr/>
        </p:nvPicPr>
        <p:blipFill>
          <a:blip r:embed="rId13" cstate="email">
            <a:extLst>
              <a:ext uri="{BEBA8EAE-BF5A-486C-A8C5-ECC9F3942E4B}">
                <a14:imgProps xmlns:a14="http://schemas.microsoft.com/office/drawing/2010/main">
                  <a14:imgLayer r:embed="rId14">
                    <a14:imgEffect>
                      <a14:saturation sat="33000"/>
                    </a14:imgEffect>
                  </a14:imgLayer>
                </a14:imgProps>
              </a:ext>
            </a:extLst>
          </a:blip>
          <a:stretch>
            <a:fillRect/>
          </a:stretch>
        </p:blipFill>
        <p:spPr>
          <a:xfrm flipH="1">
            <a:off x="9795376" y="4496145"/>
            <a:ext cx="3040019" cy="3040019"/>
          </a:xfrm>
          <a:prstGeom prst="rect">
            <a:avLst/>
          </a:prstGeom>
        </p:spPr>
      </p:pic>
      <p:sp>
        <p:nvSpPr>
          <p:cNvPr id="2" name="文本框 1"/>
          <p:cNvSpPr txBox="1"/>
          <p:nvPr/>
        </p:nvSpPr>
        <p:spPr>
          <a:xfrm>
            <a:off x="998220" y="5913120"/>
            <a:ext cx="2414270" cy="460375"/>
          </a:xfrm>
          <a:prstGeom prst="rect">
            <a:avLst/>
          </a:prstGeom>
          <a:noFill/>
        </p:spPr>
        <p:txBody>
          <a:bodyPr wrap="square" rtlCol="0" anchor="t">
            <a:spAutoFit/>
          </a:bodyPr>
          <a:lstStyle/>
          <a:p>
            <a:r>
              <a:rPr lang="en-US" altLang="zh-CN" sz="2400" b="1"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ea"/>
                <a:sym typeface="+mn-lt"/>
              </a:rPr>
              <a:t>Confucianism</a:t>
            </a:r>
          </a:p>
        </p:txBody>
      </p:sp>
      <p:sp>
        <p:nvSpPr>
          <p:cNvPr id="3" name="文本框 2"/>
          <p:cNvSpPr txBox="1"/>
          <p:nvPr/>
        </p:nvSpPr>
        <p:spPr>
          <a:xfrm>
            <a:off x="5119370" y="5720715"/>
            <a:ext cx="1953895" cy="460375"/>
          </a:xfrm>
          <a:prstGeom prst="rect">
            <a:avLst/>
          </a:prstGeom>
          <a:noFill/>
        </p:spPr>
        <p:txBody>
          <a:bodyPr wrap="square" rtlCol="0" anchor="t">
            <a:spAutoFit/>
          </a:bodyPr>
          <a:lstStyle/>
          <a:p>
            <a:r>
              <a:rPr lang="en-US" altLang="zh-CN" sz="2400" b="1"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ea"/>
                <a:sym typeface="+mn-lt"/>
              </a:rPr>
              <a:t>Buddhism</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500"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500" fill="hold">
                                          <p:stCondLst>
                                            <p:cond delay="0"/>
                                          </p:stCondLst>
                                        </p:cTn>
                                        <p:tgtEl>
                                          <p:spTgt spid="12"/>
                                        </p:tgtEl>
                                        <p:attrNameLst>
                                          <p:attrName>style.visibility</p:attrName>
                                        </p:attrNameLst>
                                      </p:cBhvr>
                                      <p:to>
                                        <p:strVal val="visible"/>
                                      </p:to>
                                    </p:set>
                                    <p:animEffect transition="in" filter="box(i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500" fill="hold">
                                          <p:stCondLst>
                                            <p:cond delay="0"/>
                                          </p:stCondLst>
                                        </p:cTn>
                                        <p:tgtEl>
                                          <p:spTgt spid="18"/>
                                        </p:tgtEl>
                                        <p:attrNameLst>
                                          <p:attrName>style.visibility</p:attrName>
                                        </p:attrNameLst>
                                      </p:cBhvr>
                                      <p:to>
                                        <p:strVal val="visible"/>
                                      </p:to>
                                    </p:set>
                                    <p:animEffect transition="in" filter="box(in)">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down)">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wipe(down)">
                                      <p:cBhvr>
                                        <p:cTn id="45" dur="500"/>
                                        <p:tgtEl>
                                          <p:spTgt spid="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3" grpId="0"/>
      <p:bldP spid="13" grpId="1"/>
      <p:bldP spid="19" grpId="0"/>
      <p:bldP spid="19" grpId="1"/>
      <p:bldP spid="4" grpId="0"/>
      <p:bldP spid="4" grpId="1"/>
      <p:bldP spid="6" grpId="0"/>
      <p:bldP spid="6" grpId="1"/>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4" cstate="email"/>
          <a:srcRect/>
          <a:stretch>
            <a:fillRect/>
          </a:stretch>
        </p:blipFill>
        <p:spPr>
          <a:xfrm>
            <a:off x="0" y="0"/>
            <a:ext cx="12192000" cy="6858000"/>
          </a:xfrm>
          <a:custGeom>
            <a:avLst/>
            <a:gdLst>
              <a:gd name="connsiteX0" fmla="*/ 370390 w 12192000"/>
              <a:gd name="connsiteY0" fmla="*/ 370390 h 6858000"/>
              <a:gd name="connsiteX1" fmla="*/ 370390 w 12192000"/>
              <a:gd name="connsiteY1" fmla="*/ 6562846 h 6858000"/>
              <a:gd name="connsiteX2" fmla="*/ 11829327 w 12192000"/>
              <a:gd name="connsiteY2" fmla="*/ 6562846 h 6858000"/>
              <a:gd name="connsiteX3" fmla="*/ 11829327 w 12192000"/>
              <a:gd name="connsiteY3" fmla="*/ 37039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70390" y="370390"/>
                </a:moveTo>
                <a:lnTo>
                  <a:pt x="370390" y="6562846"/>
                </a:lnTo>
                <a:lnTo>
                  <a:pt x="11829327" y="6562846"/>
                </a:lnTo>
                <a:lnTo>
                  <a:pt x="11829327" y="370390"/>
                </a:lnTo>
                <a:close/>
                <a:moveTo>
                  <a:pt x="0" y="0"/>
                </a:moveTo>
                <a:lnTo>
                  <a:pt x="12192000" y="0"/>
                </a:lnTo>
                <a:lnTo>
                  <a:pt x="12192000" y="6858000"/>
                </a:lnTo>
                <a:lnTo>
                  <a:pt x="0" y="6858000"/>
                </a:lnTo>
                <a:close/>
              </a:path>
            </a:pathLst>
          </a:custGeom>
        </p:spPr>
      </p:pic>
      <p:grpSp>
        <p:nvGrpSpPr>
          <p:cNvPr id="16" name="组合 15"/>
          <p:cNvGrpSpPr/>
          <p:nvPr/>
        </p:nvGrpSpPr>
        <p:grpSpPr>
          <a:xfrm>
            <a:off x="-239259" y="246990"/>
            <a:ext cx="8495665" cy="951230"/>
            <a:chOff x="-140834" y="246355"/>
            <a:chExt cx="8495665" cy="951230"/>
          </a:xfrm>
        </p:grpSpPr>
        <p:sp>
          <p:nvSpPr>
            <p:cNvPr id="14" name="文本框 13"/>
            <p:cNvSpPr txBox="1"/>
            <p:nvPr/>
          </p:nvSpPr>
          <p:spPr>
            <a:xfrm>
              <a:off x="1582556" y="490830"/>
              <a:ext cx="6772275" cy="706755"/>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sz="4000" b="1" noProof="0" dirty="0">
                  <a:ln>
                    <a:noFill/>
                  </a:ln>
                  <a:solidFill>
                    <a:schemeClr val="tx1">
                      <a:lumMod val="65000"/>
                      <a:lumOff val="35000"/>
                    </a:schemeClr>
                  </a:solidFill>
                  <a:effectLst/>
                  <a:uLnTx/>
                  <a:uFillTx/>
                  <a:latin typeface="Times New Roman" panose="02020603050405020304" charset="0"/>
                  <a:ea typeface="华文楷体" panose="02010600040101010101" charset="-122"/>
                  <a:cs typeface="Times New Roman" panose="02020603050405020304" charset="0"/>
                  <a:sym typeface="+mn-ea"/>
                </a:rPr>
                <a:t>Yuelu Academy</a:t>
              </a:r>
              <a:r>
                <a:rPr lang="zh-CN" altLang="en-US" sz="4000" b="1" noProof="0" dirty="0">
                  <a:ln>
                    <a:noFill/>
                  </a:ln>
                  <a:solidFill>
                    <a:schemeClr val="tx1">
                      <a:lumMod val="65000"/>
                      <a:lumOff val="35000"/>
                    </a:schemeClr>
                  </a:solidFill>
                  <a:effectLst/>
                  <a:uLnTx/>
                  <a:uFillTx/>
                  <a:latin typeface="Times New Roman" panose="02020603050405020304" charset="0"/>
                  <a:ea typeface="华文楷体" panose="02010600040101010101" charset="-122"/>
                  <a:cs typeface="Times New Roman" panose="02020603050405020304" charset="0"/>
                  <a:sym typeface="+mn-ea"/>
                </a:rPr>
                <a:t>（</a:t>
              </a:r>
              <a:r>
                <a:rPr lang="zh-CN" altLang="en-US" sz="4000" noProof="0" dirty="0">
                  <a:ln>
                    <a:noFill/>
                  </a:ln>
                  <a:solidFill>
                    <a:schemeClr val="tx1">
                      <a:lumMod val="85000"/>
                      <a:lumOff val="15000"/>
                    </a:schemeClr>
                  </a:solidFill>
                  <a:effectLst/>
                  <a:uLnTx/>
                  <a:uFillTx/>
                  <a:latin typeface="Times New Roman" panose="02020603050405020304" charset="0"/>
                  <a:ea typeface="华文楷体" panose="02010600040101010101" charset="-122"/>
                  <a:cs typeface="Times New Roman" panose="02020603050405020304" charset="0"/>
                  <a:sym typeface="+mn-lt"/>
                </a:rPr>
                <a:t>岳麓书院</a:t>
              </a:r>
              <a:r>
                <a:rPr lang="zh-CN" altLang="en-US" sz="4000" b="1" noProof="0" dirty="0">
                  <a:ln>
                    <a:noFill/>
                  </a:ln>
                  <a:solidFill>
                    <a:schemeClr val="tx1">
                      <a:lumMod val="65000"/>
                      <a:lumOff val="35000"/>
                    </a:schemeClr>
                  </a:solidFill>
                  <a:effectLst/>
                  <a:uLnTx/>
                  <a:uFillTx/>
                  <a:latin typeface="Times New Roman" panose="02020603050405020304" charset="0"/>
                  <a:ea typeface="华文楷体" panose="02010600040101010101" charset="-122"/>
                  <a:cs typeface="Times New Roman" panose="02020603050405020304" charset="0"/>
                  <a:sym typeface="+mn-ea"/>
                </a:rPr>
                <a:t>）</a:t>
              </a:r>
              <a:endParaRPr kumimoji="0" lang="zh-CN" altLang="en-US" sz="4000" b="1" i="0" u="none" strike="noStrike" kern="1200" cap="none" spc="0" normalizeH="0" baseline="0" noProof="0" dirty="0">
                <a:ln>
                  <a:noFill/>
                </a:ln>
                <a:solidFill>
                  <a:schemeClr val="tx1">
                    <a:lumMod val="65000"/>
                    <a:lumOff val="35000"/>
                  </a:schemeClr>
                </a:solidFill>
                <a:effectLst/>
                <a:uLnTx/>
                <a:uFillTx/>
                <a:latin typeface="Times New Roman" panose="02020603050405020304" charset="0"/>
                <a:ea typeface="华文楷体" panose="02010600040101010101" charset="-122"/>
                <a:cs typeface="Times New Roman" panose="02020603050405020304" charset="0"/>
                <a:sym typeface="+mn-ea"/>
              </a:endParaRPr>
            </a:p>
          </p:txBody>
        </p:sp>
        <p:pic>
          <p:nvPicPr>
            <p:cNvPr id="15" name="图片 14"/>
            <p:cNvPicPr>
              <a:picLocks noChangeAspect="1"/>
            </p:cNvPicPr>
            <p:nvPr/>
          </p:nvPicPr>
          <p:blipFill>
            <a:blip r:embed="rId5" cstate="email"/>
            <a:srcRect/>
            <a:stretch>
              <a:fillRect/>
            </a:stretch>
          </p:blipFill>
          <p:spPr>
            <a:xfrm flipH="1">
              <a:off x="-140834" y="246355"/>
              <a:ext cx="1481817" cy="798322"/>
            </a:xfrm>
            <a:custGeom>
              <a:avLst/>
              <a:gdLst>
                <a:gd name="connsiteX0" fmla="*/ 0 w 4130040"/>
                <a:gd name="connsiteY0" fmla="*/ 0 h 2225041"/>
                <a:gd name="connsiteX1" fmla="*/ 4130040 w 4130040"/>
                <a:gd name="connsiteY1" fmla="*/ 0 h 2225041"/>
                <a:gd name="connsiteX2" fmla="*/ 4130040 w 4130040"/>
                <a:gd name="connsiteY2" fmla="*/ 2225041 h 2225041"/>
                <a:gd name="connsiteX3" fmla="*/ 0 w 4130040"/>
                <a:gd name="connsiteY3" fmla="*/ 2225041 h 2225041"/>
              </a:gdLst>
              <a:ahLst/>
              <a:cxnLst>
                <a:cxn ang="0">
                  <a:pos x="connsiteX0" y="connsiteY0"/>
                </a:cxn>
                <a:cxn ang="0">
                  <a:pos x="connsiteX1" y="connsiteY1"/>
                </a:cxn>
                <a:cxn ang="0">
                  <a:pos x="connsiteX2" y="connsiteY2"/>
                </a:cxn>
                <a:cxn ang="0">
                  <a:pos x="connsiteX3" y="connsiteY3"/>
                </a:cxn>
              </a:cxnLst>
              <a:rect l="l" t="t" r="r" b="b"/>
              <a:pathLst>
                <a:path w="4130040" h="2225041">
                  <a:moveTo>
                    <a:pt x="0" y="0"/>
                  </a:moveTo>
                  <a:lnTo>
                    <a:pt x="4130040" y="0"/>
                  </a:lnTo>
                  <a:lnTo>
                    <a:pt x="4130040" y="2225041"/>
                  </a:lnTo>
                  <a:lnTo>
                    <a:pt x="0" y="2225041"/>
                  </a:lnTo>
                  <a:close/>
                </a:path>
              </a:pathLst>
            </a:custGeom>
          </p:spPr>
        </p:pic>
      </p:grpSp>
      <p:pic>
        <p:nvPicPr>
          <p:cNvPr id="78" name="图片 77"/>
          <p:cNvPicPr>
            <a:picLocks noChangeAspect="1"/>
          </p:cNvPicPr>
          <p:nvPr/>
        </p:nvPicPr>
        <p:blipFill>
          <a:blip r:embed="rId6" cstate="email">
            <a:extLst>
              <a:ext uri="{BEBA8EAE-BF5A-486C-A8C5-ECC9F3942E4B}">
                <a14:imgProps xmlns:a14="http://schemas.microsoft.com/office/drawing/2010/main">
                  <a14:imgLayer r:embed="rId7">
                    <a14:imgEffect>
                      <a14:saturation sat="33000"/>
                    </a14:imgEffect>
                  </a14:imgLayer>
                </a14:imgProps>
              </a:ext>
            </a:extLst>
          </a:blip>
          <a:stretch>
            <a:fillRect/>
          </a:stretch>
        </p:blipFill>
        <p:spPr>
          <a:xfrm>
            <a:off x="882516" y="3595080"/>
            <a:ext cx="3040019" cy="3040019"/>
          </a:xfrm>
          <a:prstGeom prst="rect">
            <a:avLst/>
          </a:prstGeom>
        </p:spPr>
      </p:pic>
      <p:pic>
        <p:nvPicPr>
          <p:cNvPr id="9" name="图片 8" descr="yuelushuyuan3"/>
          <p:cNvPicPr>
            <a:picLocks noChangeAspect="1"/>
          </p:cNvPicPr>
          <p:nvPr>
            <p:custDataLst>
              <p:tags r:id="rId1"/>
            </p:custDataLst>
          </p:nvPr>
        </p:nvPicPr>
        <p:blipFill>
          <a:blip r:embed="rId8" cstate="email">
            <a:extLst>
              <a:ext uri="{28A0092B-C50C-407E-A947-70E740481C1C}">
                <a14:useLocalDpi xmlns:a14="http://schemas.microsoft.com/office/drawing/2010/main"/>
              </a:ext>
            </a:extLst>
          </a:blip>
          <a:stretch>
            <a:fillRect/>
          </a:stretch>
        </p:blipFill>
        <p:spPr>
          <a:xfrm>
            <a:off x="285115" y="1414145"/>
            <a:ext cx="7010400" cy="4674870"/>
          </a:xfrm>
          <a:prstGeom prst="rect">
            <a:avLst/>
          </a:prstGeom>
          <a:effectLst>
            <a:softEdge rad="127000"/>
          </a:effectLst>
        </p:spPr>
      </p:pic>
      <p:sp>
        <p:nvSpPr>
          <p:cNvPr id="3" name="文本框 2"/>
          <p:cNvSpPr txBox="1"/>
          <p:nvPr/>
        </p:nvSpPr>
        <p:spPr>
          <a:xfrm>
            <a:off x="7295515" y="1414145"/>
            <a:ext cx="4048125" cy="1445260"/>
          </a:xfrm>
          <a:prstGeom prst="rect">
            <a:avLst/>
          </a:prstGeom>
          <a:noFill/>
        </p:spPr>
        <p:txBody>
          <a:bodyPr wrap="square" rtlCol="0">
            <a:spAutoFit/>
          </a:bodyPr>
          <a:lstStyle/>
          <a:p>
            <a:r>
              <a:rPr lang="zh-CN" altLang="en-US" sz="3200">
                <a:latin typeface="华文楷体" panose="02010600040101010101" charset="-122"/>
                <a:ea typeface="华文楷体" panose="02010600040101010101" charset="-122"/>
                <a:cs typeface="华文行楷" panose="02010800040101010101" charset="-122"/>
              </a:rPr>
              <a:t>千年学府</a:t>
            </a:r>
          </a:p>
          <a:p>
            <a:r>
              <a:rPr lang="en-US" altLang="zh-CN" sz="2800">
                <a:latin typeface="Times New Roman" panose="02020603050405020304" charset="0"/>
                <a:ea typeface="华文行楷" panose="02010800040101010101" charset="-122"/>
                <a:cs typeface="Times New Roman" panose="02020603050405020304" charset="0"/>
              </a:rPr>
              <a:t>The Thousand-Year Old Academy</a:t>
            </a:r>
          </a:p>
        </p:txBody>
      </p:sp>
      <p:sp>
        <p:nvSpPr>
          <p:cNvPr id="2" name="文本框 1"/>
          <p:cNvSpPr txBox="1"/>
          <p:nvPr/>
        </p:nvSpPr>
        <p:spPr>
          <a:xfrm>
            <a:off x="7217410" y="2950845"/>
            <a:ext cx="3406775" cy="1461770"/>
          </a:xfrm>
          <a:prstGeom prst="rect">
            <a:avLst/>
          </a:prstGeom>
          <a:noFill/>
        </p:spPr>
        <p:txBody>
          <a:bodyPr wrap="square" rtlCol="0">
            <a:noAutofit/>
          </a:bodyPr>
          <a:lstStyle/>
          <a:p>
            <a:r>
              <a:rPr lang="zh-CN" altLang="en-US" sz="2400">
                <a:latin typeface="华文楷体" panose="02010600040101010101" charset="-122"/>
                <a:ea typeface="华文楷体" panose="02010600040101010101" charset="-122"/>
                <a:cs typeface="华文楷体" panose="02010600040101010101" charset="-122"/>
              </a:rPr>
              <a:t>北宋开宝九年</a:t>
            </a:r>
            <a:r>
              <a:rPr lang="zh-CN" altLang="en-US" sz="2400" b="1">
                <a:solidFill>
                  <a:srgbClr val="FF0000"/>
                </a:solidFill>
                <a:latin typeface="华文楷体" panose="02010600040101010101" charset="-122"/>
                <a:ea typeface="华文楷体" panose="02010600040101010101" charset="-122"/>
                <a:cs typeface="华文楷体" panose="02010600040101010101" charset="-122"/>
              </a:rPr>
              <a:t>（</a:t>
            </a:r>
            <a:r>
              <a:rPr lang="en-US" altLang="zh-CN" sz="2400" b="1">
                <a:solidFill>
                  <a:srgbClr val="FF0000"/>
                </a:solidFill>
                <a:latin typeface="华文楷体" panose="02010600040101010101" charset="-122"/>
                <a:ea typeface="华文楷体" panose="02010600040101010101" charset="-122"/>
                <a:cs typeface="华文楷体" panose="02010600040101010101" charset="-122"/>
              </a:rPr>
              <a:t>976</a:t>
            </a:r>
            <a:r>
              <a:rPr lang="zh-CN" altLang="en-US" sz="2400" b="1">
                <a:solidFill>
                  <a:srgbClr val="FF0000"/>
                </a:solidFill>
                <a:latin typeface="华文楷体" panose="02010600040101010101" charset="-122"/>
                <a:ea typeface="华文楷体" panose="02010600040101010101" charset="-122"/>
                <a:cs typeface="华文楷体" panose="02010600040101010101" charset="-122"/>
              </a:rPr>
              <a:t>年）</a:t>
            </a:r>
            <a:r>
              <a:rPr lang="zh-CN" altLang="en-US" sz="2400">
                <a:latin typeface="华文楷体" panose="02010600040101010101" charset="-122"/>
                <a:ea typeface="华文楷体" panose="02010600040101010101" charset="-122"/>
                <a:cs typeface="华文楷体" panose="02010600040101010101" charset="-122"/>
              </a:rPr>
              <a:t>，潭州太守朱洞在僧人办学的基础上，由官府捐资兴建，正式创立岳麓书院。</a:t>
            </a:r>
          </a:p>
        </p:txBody>
      </p:sp>
      <p:sp>
        <p:nvSpPr>
          <p:cNvPr id="4" name="文本框 3"/>
          <p:cNvSpPr txBox="1"/>
          <p:nvPr/>
        </p:nvSpPr>
        <p:spPr>
          <a:xfrm>
            <a:off x="7295515" y="5024120"/>
            <a:ext cx="3588385" cy="583565"/>
          </a:xfrm>
          <a:prstGeom prst="rect">
            <a:avLst/>
          </a:prstGeom>
          <a:noFill/>
        </p:spPr>
        <p:txBody>
          <a:bodyPr wrap="square" rtlCol="0">
            <a:spAutoFit/>
          </a:bodyPr>
          <a:lstStyle/>
          <a:p>
            <a:r>
              <a:rPr lang="zh-CN" altLang="en-US" sz="3200">
                <a:latin typeface="华文楷体" panose="02010600040101010101" charset="-122"/>
                <a:ea typeface="华文楷体" panose="02010600040101010101" charset="-122"/>
              </a:rPr>
              <a:t>湖湘文化发源地</a:t>
            </a:r>
          </a:p>
        </p:txBody>
      </p:sp>
      <p:pic>
        <p:nvPicPr>
          <p:cNvPr id="49" name="图片 48"/>
          <p:cNvPicPr>
            <a:picLocks noChangeAspect="1"/>
          </p:cNvPicPr>
          <p:nvPr/>
        </p:nvPicPr>
        <p:blipFill>
          <a:blip r:embed="rId9" cstate="email">
            <a:extLst>
              <a:ext uri="{BEBA8EAE-BF5A-486C-A8C5-ECC9F3942E4B}">
                <a14:imgProps xmlns:a14="http://schemas.microsoft.com/office/drawing/2010/main">
                  <a14:imgLayer r:embed="rId10">
                    <a14:imgEffect>
                      <a14:colorTemperature colorTemp="5300"/>
                    </a14:imgEffect>
                  </a14:imgLayer>
                </a14:imgProps>
              </a:ext>
            </a:extLst>
          </a:blip>
          <a:stretch>
            <a:fillRect/>
          </a:stretch>
        </p:blipFill>
        <p:spPr>
          <a:xfrm flipH="1">
            <a:off x="10166757" y="2087269"/>
            <a:ext cx="2417809" cy="42996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500"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 grpId="0"/>
      <p:bldP spid="2" grpId="1"/>
      <p:bldP spid="4" grpId="0"/>
      <p:bldP spid="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email"/>
          <a:srcRect/>
          <a:stretch>
            <a:fillRect/>
          </a:stretch>
        </p:blipFill>
        <p:spPr>
          <a:xfrm>
            <a:off x="0" y="0"/>
            <a:ext cx="12192000" cy="6858000"/>
          </a:xfrm>
          <a:custGeom>
            <a:avLst/>
            <a:gdLst>
              <a:gd name="connsiteX0" fmla="*/ 370390 w 12192000"/>
              <a:gd name="connsiteY0" fmla="*/ 370390 h 6858000"/>
              <a:gd name="connsiteX1" fmla="*/ 370390 w 12192000"/>
              <a:gd name="connsiteY1" fmla="*/ 6562846 h 6858000"/>
              <a:gd name="connsiteX2" fmla="*/ 11829327 w 12192000"/>
              <a:gd name="connsiteY2" fmla="*/ 6562846 h 6858000"/>
              <a:gd name="connsiteX3" fmla="*/ 11829327 w 12192000"/>
              <a:gd name="connsiteY3" fmla="*/ 37039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70390" y="370390"/>
                </a:moveTo>
                <a:lnTo>
                  <a:pt x="370390" y="6562846"/>
                </a:lnTo>
                <a:lnTo>
                  <a:pt x="11829327" y="6562846"/>
                </a:lnTo>
                <a:lnTo>
                  <a:pt x="11829327" y="370390"/>
                </a:lnTo>
                <a:close/>
                <a:moveTo>
                  <a:pt x="0" y="0"/>
                </a:moveTo>
                <a:lnTo>
                  <a:pt x="12192000" y="0"/>
                </a:lnTo>
                <a:lnTo>
                  <a:pt x="12192000" y="6858000"/>
                </a:lnTo>
                <a:lnTo>
                  <a:pt x="0" y="6858000"/>
                </a:lnTo>
                <a:close/>
              </a:path>
            </a:pathLst>
          </a:custGeom>
        </p:spPr>
      </p:pic>
      <p:pic>
        <p:nvPicPr>
          <p:cNvPr id="15" name="图片 14"/>
          <p:cNvPicPr>
            <a:picLocks noChangeAspect="1"/>
          </p:cNvPicPr>
          <p:nvPr/>
        </p:nvPicPr>
        <p:blipFill>
          <a:blip r:embed="rId4" cstate="email"/>
          <a:srcRect/>
          <a:stretch>
            <a:fillRect/>
          </a:stretch>
        </p:blipFill>
        <p:spPr>
          <a:xfrm flipH="1">
            <a:off x="-142875" y="246380"/>
            <a:ext cx="1482090" cy="798195"/>
          </a:xfrm>
          <a:custGeom>
            <a:avLst/>
            <a:gdLst>
              <a:gd name="connsiteX0" fmla="*/ 0 w 4130040"/>
              <a:gd name="connsiteY0" fmla="*/ 0 h 2225041"/>
              <a:gd name="connsiteX1" fmla="*/ 4130040 w 4130040"/>
              <a:gd name="connsiteY1" fmla="*/ 0 h 2225041"/>
              <a:gd name="connsiteX2" fmla="*/ 4130040 w 4130040"/>
              <a:gd name="connsiteY2" fmla="*/ 2225041 h 2225041"/>
              <a:gd name="connsiteX3" fmla="*/ 0 w 4130040"/>
              <a:gd name="connsiteY3" fmla="*/ 2225041 h 2225041"/>
            </a:gdLst>
            <a:ahLst/>
            <a:cxnLst>
              <a:cxn ang="0">
                <a:pos x="connsiteX0" y="connsiteY0"/>
              </a:cxn>
              <a:cxn ang="0">
                <a:pos x="connsiteX1" y="connsiteY1"/>
              </a:cxn>
              <a:cxn ang="0">
                <a:pos x="connsiteX2" y="connsiteY2"/>
              </a:cxn>
              <a:cxn ang="0">
                <a:pos x="connsiteX3" y="connsiteY3"/>
              </a:cxn>
            </a:cxnLst>
            <a:rect l="l" t="t" r="r" b="b"/>
            <a:pathLst>
              <a:path w="4130040" h="2225041">
                <a:moveTo>
                  <a:pt x="0" y="0"/>
                </a:moveTo>
                <a:lnTo>
                  <a:pt x="4130040" y="0"/>
                </a:lnTo>
                <a:lnTo>
                  <a:pt x="4130040" y="2225041"/>
                </a:lnTo>
                <a:lnTo>
                  <a:pt x="0" y="2225041"/>
                </a:lnTo>
                <a:close/>
              </a:path>
            </a:pathLst>
          </a:custGeom>
        </p:spPr>
      </p:pic>
      <p:pic>
        <p:nvPicPr>
          <p:cNvPr id="78" name="图片 77"/>
          <p:cNvPicPr>
            <a:picLocks noChangeAspect="1"/>
          </p:cNvPicPr>
          <p:nvPr/>
        </p:nvPicPr>
        <p:blipFill>
          <a:blip r:embed="rId5" cstate="email">
            <a:extLst>
              <a:ext uri="{BEBA8EAE-BF5A-486C-A8C5-ECC9F3942E4B}">
                <a14:imgProps xmlns:a14="http://schemas.microsoft.com/office/drawing/2010/main">
                  <a14:imgLayer r:embed="rId6">
                    <a14:imgEffect>
                      <a14:saturation sat="33000"/>
                    </a14:imgEffect>
                  </a14:imgLayer>
                </a14:imgProps>
              </a:ext>
            </a:extLst>
          </a:blip>
          <a:stretch>
            <a:fillRect/>
          </a:stretch>
        </p:blipFill>
        <p:spPr>
          <a:xfrm>
            <a:off x="882516" y="3595080"/>
            <a:ext cx="3040019" cy="3040019"/>
          </a:xfrm>
          <a:prstGeom prst="rect">
            <a:avLst/>
          </a:prstGeom>
        </p:spPr>
      </p:pic>
      <p:sp>
        <p:nvSpPr>
          <p:cNvPr id="3" name="文本框 2"/>
          <p:cNvSpPr txBox="1"/>
          <p:nvPr/>
        </p:nvSpPr>
        <p:spPr>
          <a:xfrm>
            <a:off x="7374255" y="1505585"/>
            <a:ext cx="4048125" cy="583565"/>
          </a:xfrm>
          <a:prstGeom prst="rect">
            <a:avLst/>
          </a:prstGeom>
          <a:noFill/>
        </p:spPr>
        <p:txBody>
          <a:bodyPr wrap="square" rtlCol="0">
            <a:spAutoFit/>
          </a:bodyPr>
          <a:lstStyle/>
          <a:p>
            <a:r>
              <a:rPr lang="zh-CN" altLang="en-US" sz="3200">
                <a:latin typeface="华文楷体" panose="02010600040101010101" charset="-122"/>
                <a:ea typeface="华文楷体" panose="02010600040101010101" charset="-122"/>
                <a:cs typeface="华文行楷" panose="02010800040101010101" charset="-122"/>
              </a:rPr>
              <a:t>惟楚有才，于斯为盛</a:t>
            </a:r>
            <a:endParaRPr lang="en-US" altLang="zh-CN" sz="3200">
              <a:latin typeface="Times New Roman" panose="02020603050405020304" charset="0"/>
              <a:ea typeface="华文行楷" panose="02010800040101010101" charset="-122"/>
              <a:cs typeface="Times New Roman" panose="02020603050405020304" charset="0"/>
            </a:endParaRPr>
          </a:p>
        </p:txBody>
      </p:sp>
      <p:sp>
        <p:nvSpPr>
          <p:cNvPr id="2" name="文本框 1"/>
          <p:cNvSpPr txBox="1"/>
          <p:nvPr/>
        </p:nvSpPr>
        <p:spPr>
          <a:xfrm>
            <a:off x="7374255" y="2215515"/>
            <a:ext cx="4265295" cy="1621790"/>
          </a:xfrm>
          <a:prstGeom prst="rect">
            <a:avLst/>
          </a:prstGeom>
          <a:noFill/>
        </p:spPr>
        <p:txBody>
          <a:bodyPr wrap="square" rtlCol="0">
            <a:noAutofit/>
          </a:bodyPr>
          <a:lstStyle/>
          <a:p>
            <a:r>
              <a:rPr lang="en-US" altLang="zh-CN" sz="2400">
                <a:latin typeface="Times New Roman" panose="02020603050405020304" charset="0"/>
                <a:ea typeface="等线" panose="02010600030101010101" charset="-122"/>
                <a:cs typeface="Times New Roman" panose="02020603050405020304" charset="0"/>
                <a:sym typeface="+mn-ea"/>
              </a:rPr>
              <a:t>“The Kingdom of Chu, the unique home of talents; the Academy of Yuelu, the very cradle of all.”</a:t>
            </a:r>
          </a:p>
        </p:txBody>
      </p:sp>
      <p:pic>
        <p:nvPicPr>
          <p:cNvPr id="4" name="图片 3"/>
          <p:cNvPicPr/>
          <p:nvPr/>
        </p:nvPicPr>
        <p:blipFill>
          <a:blip r:embed="rId7"/>
          <a:stretch>
            <a:fillRect/>
          </a:stretch>
        </p:blipFill>
        <p:spPr>
          <a:xfrm>
            <a:off x="672465" y="1344930"/>
            <a:ext cx="6399530" cy="4597400"/>
          </a:xfrm>
          <a:prstGeom prst="rect">
            <a:avLst/>
          </a:prstGeom>
          <a:effectLst>
            <a:softEdge rad="127000"/>
          </a:effectLst>
        </p:spPr>
      </p:pic>
      <p:sp>
        <p:nvSpPr>
          <p:cNvPr id="6" name="椭圆形标注 5"/>
          <p:cNvSpPr/>
          <p:nvPr/>
        </p:nvSpPr>
        <p:spPr>
          <a:xfrm>
            <a:off x="3862705" y="1505585"/>
            <a:ext cx="2961005" cy="909955"/>
          </a:xfrm>
          <a:prstGeom prst="wedgeEllipseCallout">
            <a:avLst>
              <a:gd name="adj1" fmla="val -46336"/>
              <a:gd name="adj2" fmla="val 55443"/>
            </a:avLst>
          </a:prstGeom>
          <a:solidFill>
            <a:schemeClr val="bg1"/>
          </a:solidFill>
          <a:ln w="12700" cmpd="sng">
            <a:solidFill>
              <a:schemeClr val="accent1">
                <a:shade val="50000"/>
              </a:schemeClr>
            </a:solidFill>
            <a:prstDash val="solid"/>
          </a:ln>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3200">
                <a:solidFill>
                  <a:schemeClr val="tx1"/>
                </a:solidFill>
                <a:latin typeface="华文楷体" panose="02010600040101010101" charset="-122"/>
                <a:ea typeface="华文楷体" panose="02010600040101010101" charset="-122"/>
                <a:cs typeface="华文行楷" panose="02010800040101010101" charset="-122"/>
                <a:sym typeface="+mn-ea"/>
              </a:rPr>
              <a:t>惟楚有才</a:t>
            </a:r>
          </a:p>
        </p:txBody>
      </p:sp>
      <p:sp>
        <p:nvSpPr>
          <p:cNvPr id="7" name="椭圆形标注 6"/>
          <p:cNvSpPr/>
          <p:nvPr/>
        </p:nvSpPr>
        <p:spPr>
          <a:xfrm>
            <a:off x="2392045" y="3127375"/>
            <a:ext cx="2961005" cy="909955"/>
          </a:xfrm>
          <a:prstGeom prst="wedgeEllipseCallout">
            <a:avLst>
              <a:gd name="adj1" fmla="val 56926"/>
              <a:gd name="adj2" fmla="val -21458"/>
            </a:avLst>
          </a:prstGeom>
          <a:solidFill>
            <a:schemeClr val="bg1"/>
          </a:solidFill>
          <a:ln w="12700" cmpd="sng">
            <a:solidFill>
              <a:schemeClr val="accent1">
                <a:shade val="50000"/>
              </a:schemeClr>
            </a:solidFill>
            <a:prstDash val="solid"/>
          </a:ln>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3200">
                <a:solidFill>
                  <a:schemeClr val="tx1"/>
                </a:solidFill>
                <a:latin typeface="华文楷体" panose="02010600040101010101" charset="-122"/>
                <a:ea typeface="华文楷体" panose="02010600040101010101" charset="-122"/>
                <a:cs typeface="华文行楷" panose="02010800040101010101" charset="-122"/>
                <a:sym typeface="+mn-ea"/>
              </a:rPr>
              <a:t>于斯为盛</a:t>
            </a:r>
          </a:p>
        </p:txBody>
      </p:sp>
      <p:sp>
        <p:nvSpPr>
          <p:cNvPr id="8" name="文本框 7"/>
          <p:cNvSpPr txBox="1"/>
          <p:nvPr/>
        </p:nvSpPr>
        <p:spPr>
          <a:xfrm>
            <a:off x="5193030" y="4403090"/>
            <a:ext cx="512445" cy="1476375"/>
          </a:xfrm>
          <a:prstGeom prst="rect">
            <a:avLst/>
          </a:prstGeom>
        </p:spPr>
        <p:style>
          <a:lnRef idx="2">
            <a:schemeClr val="accent1"/>
          </a:lnRef>
          <a:fillRef idx="0">
            <a:srgbClr val="FFFFFF"/>
          </a:fillRef>
          <a:effectRef idx="0">
            <a:srgbClr val="FFFFFF"/>
          </a:effectRef>
          <a:fontRef idx="minor">
            <a:schemeClr val="tx1"/>
          </a:fontRef>
        </p:style>
        <p:txBody>
          <a:bodyPr vertOverflow="overflow" horzOverflow="overflow" vert="horz" wrap="square" numCol="1" spcCol="0" rtlCol="0" fromWordArt="0" anchor="ctr" anchorCtr="0" forceAA="0" compatLnSpc="1">
            <a:spAutoFit/>
          </a:bodyPr>
          <a:lstStyle/>
          <a:p>
            <a:pPr lvl="0" algn="just" defTabSz="266700">
              <a:buClrTx/>
              <a:buSzTx/>
              <a:buFontTx/>
            </a:pPr>
            <a:r>
              <a:rPr lang="zh-CN" altLang="en-US" sz="2000">
                <a:latin typeface="华文楷体" panose="02010600040101010101" charset="-122"/>
                <a:ea typeface="华文楷体" panose="02010600040101010101" charset="-122"/>
                <a:sym typeface="+mn-ea"/>
              </a:rPr>
              <a:t>贡生张中阶</a:t>
            </a:r>
          </a:p>
        </p:txBody>
      </p:sp>
      <p:sp>
        <p:nvSpPr>
          <p:cNvPr id="10" name="文本框 9"/>
          <p:cNvSpPr txBox="1"/>
          <p:nvPr/>
        </p:nvSpPr>
        <p:spPr>
          <a:xfrm>
            <a:off x="1339215" y="1708785"/>
            <a:ext cx="1617345" cy="706755"/>
          </a:xfrm>
          <a:prstGeom prst="rect">
            <a:avLst/>
          </a:prstGeom>
        </p:spPr>
        <p:style>
          <a:lnRef idx="2">
            <a:schemeClr val="accent1"/>
          </a:lnRef>
          <a:fillRef idx="0">
            <a:srgbClr val="FFFFFF"/>
          </a:fillRef>
          <a:effectRef idx="0">
            <a:srgbClr val="FFFFFF"/>
          </a:effectRef>
          <a:fontRef idx="minor">
            <a:schemeClr val="tx1"/>
          </a:fontRef>
        </p:style>
        <p:txBody>
          <a:bodyPr wrap="square">
            <a:spAutoFit/>
          </a:bodyPr>
          <a:lstStyle/>
          <a:p>
            <a:pPr marL="0" indent="0" algn="just" defTabSz="266700">
              <a:spcBef>
                <a:spcPct val="0"/>
              </a:spcBef>
              <a:spcAft>
                <a:spcPct val="0"/>
              </a:spcAft>
            </a:pPr>
            <a:r>
              <a:rPr lang="zh-CN" altLang="en-US" sz="2000">
                <a:latin typeface="华文楷体" panose="02010600040101010101" charset="-122"/>
                <a:ea typeface="华文楷体" panose="02010600040101010101" charset="-122"/>
              </a:rPr>
              <a:t>山长（院长）袁名曜</a:t>
            </a:r>
          </a:p>
        </p:txBody>
      </p:sp>
      <p:sp>
        <p:nvSpPr>
          <p:cNvPr id="13" name="文本框 12"/>
          <p:cNvSpPr txBox="1"/>
          <p:nvPr/>
        </p:nvSpPr>
        <p:spPr>
          <a:xfrm>
            <a:off x="7374255" y="4037330"/>
            <a:ext cx="4163695" cy="1814830"/>
          </a:xfrm>
          <a:prstGeom prst="rect">
            <a:avLst/>
          </a:prstGeom>
          <a:noFill/>
        </p:spPr>
        <p:txBody>
          <a:bodyPr wrap="square" rtlCol="0">
            <a:spAutoFit/>
          </a:bodyPr>
          <a:lstStyle/>
          <a:p>
            <a:r>
              <a:rPr lang="zh-CN" altLang="en-US" sz="2800">
                <a:latin typeface="华文楷体" panose="02010600040101010101" charset="-122"/>
                <a:ea typeface="华文楷体" panose="02010600040101010101" charset="-122"/>
              </a:rPr>
              <a:t>人才辈出：王夫之、曾国藩、左宗棠、谭嗣同、黄兴、蔡锷、杨昌济、毛泽东、何叔衡、蔡和森</a:t>
            </a:r>
            <a:r>
              <a:rPr lang="en-US" altLang="zh-CN" sz="2800">
                <a:latin typeface="华文楷体" panose="02010600040101010101" charset="-122"/>
                <a:ea typeface="华文楷体" panose="02010600040101010101" charset="-122"/>
              </a:rPr>
              <a:t>……</a:t>
            </a:r>
          </a:p>
        </p:txBody>
      </p:sp>
      <p:sp>
        <p:nvSpPr>
          <p:cNvPr id="5" name="文本框 4"/>
          <p:cNvSpPr txBox="1"/>
          <p:nvPr/>
        </p:nvSpPr>
        <p:spPr>
          <a:xfrm>
            <a:off x="1339351" y="387325"/>
            <a:ext cx="6772275" cy="706755"/>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sz="4000" b="1" noProof="0" dirty="0">
                <a:ln>
                  <a:noFill/>
                </a:ln>
                <a:solidFill>
                  <a:schemeClr val="tx1">
                    <a:lumMod val="65000"/>
                    <a:lumOff val="35000"/>
                  </a:schemeClr>
                </a:solidFill>
                <a:effectLst/>
                <a:uLnTx/>
                <a:uFillTx/>
                <a:latin typeface="Times New Roman" panose="02020603050405020304" charset="0"/>
                <a:ea typeface="华文楷体" panose="02010600040101010101" charset="-122"/>
                <a:cs typeface="Times New Roman" panose="02020603050405020304" charset="0"/>
                <a:sym typeface="+mn-ea"/>
              </a:rPr>
              <a:t>Yuelu Academy</a:t>
            </a:r>
            <a:r>
              <a:rPr lang="zh-CN" altLang="en-US" sz="4000" b="1" noProof="0" dirty="0">
                <a:ln>
                  <a:noFill/>
                </a:ln>
                <a:solidFill>
                  <a:schemeClr val="tx1">
                    <a:lumMod val="65000"/>
                    <a:lumOff val="35000"/>
                  </a:schemeClr>
                </a:solidFill>
                <a:effectLst/>
                <a:uLnTx/>
                <a:uFillTx/>
                <a:latin typeface="Times New Roman" panose="02020603050405020304" charset="0"/>
                <a:ea typeface="华文楷体" panose="02010600040101010101" charset="-122"/>
                <a:cs typeface="Times New Roman" panose="02020603050405020304" charset="0"/>
                <a:sym typeface="+mn-ea"/>
              </a:rPr>
              <a:t>（</a:t>
            </a:r>
            <a:r>
              <a:rPr lang="zh-CN" altLang="en-US" sz="4000" noProof="0" dirty="0">
                <a:ln>
                  <a:noFill/>
                </a:ln>
                <a:solidFill>
                  <a:schemeClr val="tx1">
                    <a:lumMod val="85000"/>
                    <a:lumOff val="15000"/>
                  </a:schemeClr>
                </a:solidFill>
                <a:effectLst/>
                <a:uLnTx/>
                <a:uFillTx/>
                <a:latin typeface="Times New Roman" panose="02020603050405020304" charset="0"/>
                <a:ea typeface="华文楷体" panose="02010600040101010101" charset="-122"/>
                <a:cs typeface="Times New Roman" panose="02020603050405020304" charset="0"/>
                <a:sym typeface="+mn-lt"/>
              </a:rPr>
              <a:t>岳麓书院</a:t>
            </a:r>
            <a:r>
              <a:rPr lang="zh-CN" altLang="en-US" sz="4000" b="1" noProof="0" dirty="0">
                <a:ln>
                  <a:noFill/>
                </a:ln>
                <a:solidFill>
                  <a:schemeClr val="tx1">
                    <a:lumMod val="65000"/>
                    <a:lumOff val="35000"/>
                  </a:schemeClr>
                </a:solidFill>
                <a:effectLst/>
                <a:uLnTx/>
                <a:uFillTx/>
                <a:latin typeface="Times New Roman" panose="02020603050405020304" charset="0"/>
                <a:ea typeface="华文楷体" panose="02010600040101010101" charset="-122"/>
                <a:cs typeface="Times New Roman" panose="02020603050405020304" charset="0"/>
                <a:sym typeface="+mn-ea"/>
              </a:rPr>
              <a:t>）</a:t>
            </a:r>
            <a:endParaRPr kumimoji="0" lang="zh-CN" altLang="en-US" sz="4000" b="1" i="0" u="none" strike="noStrike" kern="1200" cap="none" spc="0" normalizeH="0" baseline="0" noProof="0" dirty="0">
              <a:ln>
                <a:noFill/>
              </a:ln>
              <a:solidFill>
                <a:schemeClr val="tx1">
                  <a:lumMod val="65000"/>
                  <a:lumOff val="35000"/>
                </a:schemeClr>
              </a:solidFill>
              <a:effectLst/>
              <a:uLnTx/>
              <a:uFillTx/>
              <a:latin typeface="Times New Roman" panose="02020603050405020304" charset="0"/>
              <a:ea typeface="华文楷体" panose="02010600040101010101" charset="-122"/>
              <a:cs typeface="Times New Roman" panose="02020603050405020304"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down)">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 grpId="0"/>
      <p:bldP spid="2" grpId="1"/>
      <p:bldP spid="6" grpId="0" bldLvl="0" animBg="1"/>
      <p:bldP spid="6" grpId="1" animBg="1"/>
      <p:bldP spid="7" grpId="0" bldLvl="0" animBg="1"/>
      <p:bldP spid="7" grpId="1" animBg="1"/>
      <p:bldP spid="8" grpId="0" animBg="1"/>
      <p:bldP spid="8" grpId="1" animBg="1"/>
      <p:bldP spid="10" grpId="0" bldLvl="0" animBg="1"/>
      <p:bldP spid="10" grpId="1" animBg="1"/>
      <p:bldP spid="13" grpId="0"/>
      <p:bldP spid="1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email"/>
          <a:srcRect/>
          <a:stretch>
            <a:fillRect/>
          </a:stretch>
        </p:blipFill>
        <p:spPr>
          <a:xfrm>
            <a:off x="0" y="0"/>
            <a:ext cx="12192000" cy="6858000"/>
          </a:xfrm>
          <a:custGeom>
            <a:avLst/>
            <a:gdLst>
              <a:gd name="connsiteX0" fmla="*/ 370390 w 12192000"/>
              <a:gd name="connsiteY0" fmla="*/ 370390 h 6858000"/>
              <a:gd name="connsiteX1" fmla="*/ 370390 w 12192000"/>
              <a:gd name="connsiteY1" fmla="*/ 6562846 h 6858000"/>
              <a:gd name="connsiteX2" fmla="*/ 11829327 w 12192000"/>
              <a:gd name="connsiteY2" fmla="*/ 6562846 h 6858000"/>
              <a:gd name="connsiteX3" fmla="*/ 11829327 w 12192000"/>
              <a:gd name="connsiteY3" fmla="*/ 37039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70390" y="370390"/>
                </a:moveTo>
                <a:lnTo>
                  <a:pt x="370390" y="6562846"/>
                </a:lnTo>
                <a:lnTo>
                  <a:pt x="11829327" y="6562846"/>
                </a:lnTo>
                <a:lnTo>
                  <a:pt x="11829327" y="370390"/>
                </a:lnTo>
                <a:close/>
                <a:moveTo>
                  <a:pt x="0" y="0"/>
                </a:moveTo>
                <a:lnTo>
                  <a:pt x="12192000" y="0"/>
                </a:lnTo>
                <a:lnTo>
                  <a:pt x="12192000" y="6858000"/>
                </a:lnTo>
                <a:lnTo>
                  <a:pt x="0" y="6858000"/>
                </a:lnTo>
                <a:close/>
              </a:path>
            </a:pathLst>
          </a:custGeom>
        </p:spPr>
      </p:pic>
      <p:grpSp>
        <p:nvGrpSpPr>
          <p:cNvPr id="16" name="组合 15"/>
          <p:cNvGrpSpPr/>
          <p:nvPr/>
        </p:nvGrpSpPr>
        <p:grpSpPr>
          <a:xfrm>
            <a:off x="-140834" y="246355"/>
            <a:ext cx="8021320" cy="1259205"/>
            <a:chOff x="-140834" y="246355"/>
            <a:chExt cx="8021320" cy="1259205"/>
          </a:xfrm>
        </p:grpSpPr>
        <p:sp>
          <p:nvSpPr>
            <p:cNvPr id="14" name="文本框 13"/>
            <p:cNvSpPr txBox="1"/>
            <p:nvPr/>
          </p:nvSpPr>
          <p:spPr>
            <a:xfrm>
              <a:off x="1108211" y="490830"/>
              <a:ext cx="6772275" cy="101473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000" b="0" i="0" u="none" strike="noStrike" kern="1200" cap="none" spc="0" normalizeH="0" baseline="0" noProof="0" dirty="0">
                  <a:ln>
                    <a:noFill/>
                  </a:ln>
                  <a:solidFill>
                    <a:schemeClr val="tx1">
                      <a:lumMod val="85000"/>
                      <a:lumOff val="15000"/>
                    </a:schemeClr>
                  </a:solidFill>
                  <a:effectLst/>
                  <a:uLnTx/>
                  <a:uFillTx/>
                  <a:latin typeface="三极春联字体简" pitchFamily="2" charset="-122"/>
                  <a:ea typeface="三极春联字体简" pitchFamily="2" charset="-122"/>
                  <a:cs typeface="+mn-ea"/>
                  <a:sym typeface="+mn-lt"/>
                </a:rPr>
                <a:t>道家文化</a:t>
              </a:r>
              <a:r>
                <a:rPr kumimoji="0" lang="en-US" altLang="zh-CN" sz="3000" b="0" i="0" u="none" strike="noStrike" kern="1200" cap="none" spc="0" normalizeH="0" baseline="0" noProof="0" dirty="0">
                  <a:ln>
                    <a:noFill/>
                  </a:ln>
                  <a:solidFill>
                    <a:schemeClr val="tx1">
                      <a:lumMod val="85000"/>
                      <a:lumOff val="15000"/>
                    </a:schemeClr>
                  </a:solidFill>
                  <a:effectLst/>
                  <a:uLnTx/>
                  <a:uFillTx/>
                  <a:latin typeface="三极春联字体简" pitchFamily="2" charset="-122"/>
                  <a:ea typeface="三极春联字体简" pitchFamily="2" charset="-122"/>
                  <a:cs typeface="+mn-ea"/>
                  <a:sym typeface="+mn-lt"/>
                </a:rPr>
                <a:t>—</a:t>
              </a:r>
              <a:r>
                <a:rPr kumimoji="0" lang="zh-CN" altLang="en-US" sz="3000" b="0" i="0" u="none" strike="noStrike" kern="1200" cap="none" spc="0" normalizeH="0" baseline="0" noProof="0" dirty="0">
                  <a:ln>
                    <a:noFill/>
                  </a:ln>
                  <a:solidFill>
                    <a:schemeClr val="tx1">
                      <a:lumMod val="85000"/>
                      <a:lumOff val="15000"/>
                    </a:schemeClr>
                  </a:solidFill>
                  <a:effectLst/>
                  <a:uLnTx/>
                  <a:uFillTx/>
                  <a:latin typeface="三极春联字体简" pitchFamily="2" charset="-122"/>
                  <a:ea typeface="三极春联字体简" pitchFamily="2" charset="-122"/>
                  <a:cs typeface="+mn-ea"/>
                  <a:sym typeface="+mn-lt"/>
                </a:rPr>
                <a:t>云麓道宫</a:t>
              </a:r>
            </a:p>
            <a:p>
              <a:pPr marL="0" marR="0" lvl="0" indent="0" algn="l" defTabSz="914400" rtl="0" eaLnBrk="1" fontAlgn="auto" latinLnBrk="0" hangingPunct="1">
                <a:lnSpc>
                  <a:spcPct val="100000"/>
                </a:lnSpc>
                <a:spcBef>
                  <a:spcPct val="0"/>
                </a:spcBef>
                <a:spcAft>
                  <a:spcPct val="0"/>
                </a:spcAft>
                <a:buClrTx/>
                <a:buSzTx/>
                <a:buFontTx/>
                <a:buNone/>
                <a:defRPr/>
              </a:pPr>
              <a:r>
                <a:rPr lang="en-US" altLang="zh-CN" sz="3000" b="1"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ea"/>
                  <a:sym typeface="+mn-lt"/>
                </a:rPr>
                <a:t>Taoism-</a:t>
              </a:r>
              <a:r>
                <a:rPr kumimoji="0" lang="en-US" altLang="zh-CN" sz="3000" b="1"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ea"/>
                  <a:sym typeface="+mn-lt"/>
                </a:rPr>
                <a:t>Yunlu Palace</a:t>
              </a:r>
              <a:endParaRPr kumimoji="0" lang="zh-CN" altLang="en-US" sz="3000" b="1"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15" name="图片 14"/>
            <p:cNvPicPr>
              <a:picLocks noChangeAspect="1"/>
            </p:cNvPicPr>
            <p:nvPr/>
          </p:nvPicPr>
          <p:blipFill>
            <a:blip r:embed="rId4" cstate="email"/>
            <a:srcRect/>
            <a:stretch>
              <a:fillRect/>
            </a:stretch>
          </p:blipFill>
          <p:spPr>
            <a:xfrm flipH="1">
              <a:off x="-140834" y="246355"/>
              <a:ext cx="1481817" cy="798322"/>
            </a:xfrm>
            <a:custGeom>
              <a:avLst/>
              <a:gdLst>
                <a:gd name="connsiteX0" fmla="*/ 0 w 4130040"/>
                <a:gd name="connsiteY0" fmla="*/ 0 h 2225041"/>
                <a:gd name="connsiteX1" fmla="*/ 4130040 w 4130040"/>
                <a:gd name="connsiteY1" fmla="*/ 0 h 2225041"/>
                <a:gd name="connsiteX2" fmla="*/ 4130040 w 4130040"/>
                <a:gd name="connsiteY2" fmla="*/ 2225041 h 2225041"/>
                <a:gd name="connsiteX3" fmla="*/ 0 w 4130040"/>
                <a:gd name="connsiteY3" fmla="*/ 2225041 h 2225041"/>
              </a:gdLst>
              <a:ahLst/>
              <a:cxnLst>
                <a:cxn ang="0">
                  <a:pos x="connsiteX0" y="connsiteY0"/>
                </a:cxn>
                <a:cxn ang="0">
                  <a:pos x="connsiteX1" y="connsiteY1"/>
                </a:cxn>
                <a:cxn ang="0">
                  <a:pos x="connsiteX2" y="connsiteY2"/>
                </a:cxn>
                <a:cxn ang="0">
                  <a:pos x="connsiteX3" y="connsiteY3"/>
                </a:cxn>
              </a:cxnLst>
              <a:rect l="l" t="t" r="r" b="b"/>
              <a:pathLst>
                <a:path w="4130040" h="2225041">
                  <a:moveTo>
                    <a:pt x="0" y="0"/>
                  </a:moveTo>
                  <a:lnTo>
                    <a:pt x="4130040" y="0"/>
                  </a:lnTo>
                  <a:lnTo>
                    <a:pt x="4130040" y="2225041"/>
                  </a:lnTo>
                  <a:lnTo>
                    <a:pt x="0" y="2225041"/>
                  </a:lnTo>
                  <a:close/>
                </a:path>
              </a:pathLst>
            </a:custGeom>
          </p:spPr>
        </p:pic>
      </p:grpSp>
      <p:pic>
        <p:nvPicPr>
          <p:cNvPr id="78" name="图片 77"/>
          <p:cNvPicPr>
            <a:picLocks noChangeAspect="1"/>
          </p:cNvPicPr>
          <p:nvPr/>
        </p:nvPicPr>
        <p:blipFill>
          <a:blip r:embed="rId5" cstate="email">
            <a:extLst>
              <a:ext uri="{BEBA8EAE-BF5A-486C-A8C5-ECC9F3942E4B}">
                <a14:imgProps xmlns:a14="http://schemas.microsoft.com/office/drawing/2010/main">
                  <a14:imgLayer r:embed="rId6">
                    <a14:imgEffect>
                      <a14:saturation sat="33000"/>
                    </a14:imgEffect>
                  </a14:imgLayer>
                </a14:imgProps>
              </a:ext>
            </a:extLst>
          </a:blip>
          <a:stretch>
            <a:fillRect/>
          </a:stretch>
        </p:blipFill>
        <p:spPr>
          <a:xfrm>
            <a:off x="-134" y="4179280"/>
            <a:ext cx="3040019" cy="3040019"/>
          </a:xfrm>
          <a:prstGeom prst="rect">
            <a:avLst/>
          </a:prstGeom>
        </p:spPr>
      </p:pic>
      <p:sp>
        <p:nvSpPr>
          <p:cNvPr id="3" name="文本框 2"/>
          <p:cNvSpPr txBox="1"/>
          <p:nvPr/>
        </p:nvSpPr>
        <p:spPr>
          <a:xfrm>
            <a:off x="393065" y="1583055"/>
            <a:ext cx="4783455" cy="583565"/>
          </a:xfrm>
          <a:prstGeom prst="rect">
            <a:avLst/>
          </a:prstGeom>
          <a:noFill/>
        </p:spPr>
        <p:txBody>
          <a:bodyPr wrap="square" rtlCol="0">
            <a:spAutoFit/>
          </a:bodyPr>
          <a:lstStyle/>
          <a:p>
            <a:pPr marL="457200" indent="-457200" algn="l">
              <a:buClrTx/>
              <a:buSzTx/>
              <a:buFont typeface="Wingdings" panose="05000000000000000000" charset="0"/>
              <a:buChar char="Ø"/>
            </a:pPr>
            <a:r>
              <a:rPr lang="zh-CN" altLang="en-US" sz="3200">
                <a:latin typeface="Times New Roman" panose="02020603050405020304" charset="0"/>
                <a:ea typeface="华文楷体" panose="02010600040101010101" charset="-122"/>
                <a:cs typeface="Times New Roman" panose="02020603050405020304" charset="0"/>
              </a:rPr>
              <a:t>武当太极</a:t>
            </a:r>
            <a:r>
              <a:rPr lang="en-US" altLang="zh-CN" sz="3200">
                <a:latin typeface="Times New Roman" panose="02020603050405020304" charset="0"/>
                <a:ea typeface="华文楷体" panose="02010600040101010101" charset="-122"/>
                <a:cs typeface="Times New Roman" panose="02020603050405020304" charset="0"/>
              </a:rPr>
              <a:t> Tai Chi</a:t>
            </a:r>
          </a:p>
        </p:txBody>
      </p:sp>
      <p:pic>
        <p:nvPicPr>
          <p:cNvPr id="4" name="图片 3"/>
          <p:cNvPicPr/>
          <p:nvPr/>
        </p:nvPicPr>
        <p:blipFill>
          <a:blip r:embed="rId7" cstate="email">
            <a:extLst>
              <a:ext uri="{28A0092B-C50C-407E-A947-70E740481C1C}">
                <a14:useLocalDpi xmlns:a14="http://schemas.microsoft.com/office/drawing/2010/main"/>
              </a:ext>
            </a:extLst>
          </a:blip>
          <a:srcRect/>
          <a:stretch>
            <a:fillRect/>
          </a:stretch>
        </p:blipFill>
        <p:spPr>
          <a:xfrm>
            <a:off x="5271770" y="404495"/>
            <a:ext cx="3270250" cy="3485515"/>
          </a:xfrm>
          <a:prstGeom prst="rect">
            <a:avLst/>
          </a:prstGeom>
          <a:effectLst>
            <a:softEdge rad="127000"/>
          </a:effectLst>
        </p:spPr>
      </p:pic>
      <p:pic>
        <p:nvPicPr>
          <p:cNvPr id="5" name="图片 4" descr="D:/湖师大MTI/中国语言文化pre/图片素材/C4BF1D9114DD30074149EE5D473E5A2F.pngC4BF1D9114DD30074149EE5D473E5A2F"/>
          <p:cNvPicPr/>
          <p:nvPr/>
        </p:nvPicPr>
        <p:blipFill>
          <a:blip r:embed="rId8" cstate="email">
            <a:extLst>
              <a:ext uri="{28A0092B-C50C-407E-A947-70E740481C1C}">
                <a14:useLocalDpi xmlns:a14="http://schemas.microsoft.com/office/drawing/2010/main"/>
              </a:ext>
            </a:extLst>
          </a:blip>
          <a:srcRect/>
          <a:stretch>
            <a:fillRect/>
          </a:stretch>
        </p:blipFill>
        <p:spPr>
          <a:xfrm>
            <a:off x="8431530" y="490855"/>
            <a:ext cx="3439160" cy="4764405"/>
          </a:xfrm>
          <a:prstGeom prst="rect">
            <a:avLst/>
          </a:prstGeom>
          <a:effectLst>
            <a:softEdge rad="127000"/>
          </a:effectLst>
        </p:spPr>
      </p:pic>
      <p:pic>
        <p:nvPicPr>
          <p:cNvPr id="6" name="图片 5" descr="D:/湖师大MTI/中国语言文化pre/图片素材/1E75AA182AED24DE61E51C029F617B98.jpg1E75AA182AED24DE61E51C029F617B98"/>
          <p:cNvPicPr/>
          <p:nvPr/>
        </p:nvPicPr>
        <p:blipFill>
          <a:blip r:embed="rId9" cstate="email">
            <a:extLst>
              <a:ext uri="{28A0092B-C50C-407E-A947-70E740481C1C}">
                <a14:useLocalDpi xmlns:a14="http://schemas.microsoft.com/office/drawing/2010/main"/>
              </a:ext>
            </a:extLst>
          </a:blip>
          <a:srcRect/>
          <a:stretch>
            <a:fillRect/>
          </a:stretch>
        </p:blipFill>
        <p:spPr>
          <a:xfrm>
            <a:off x="5271770" y="2824480"/>
            <a:ext cx="3270885" cy="3732530"/>
          </a:xfrm>
          <a:prstGeom prst="rect">
            <a:avLst/>
          </a:prstGeom>
          <a:effectLst>
            <a:softEdge rad="127000"/>
          </a:effectLst>
        </p:spPr>
      </p:pic>
      <p:pic>
        <p:nvPicPr>
          <p:cNvPr id="7" name="图片 6" descr="D:/湖师大MTI/中国语言文化pre/图片素材/9DE73FB18DB085163D7C9F32AF67216F.jpg9DE73FB18DB085163D7C9F32AF67216F"/>
          <p:cNvPicPr/>
          <p:nvPr/>
        </p:nvPicPr>
        <p:blipFill>
          <a:blip r:embed="rId10" cstate="email">
            <a:extLst>
              <a:ext uri="{28A0092B-C50C-407E-A947-70E740481C1C}">
                <a14:useLocalDpi xmlns:a14="http://schemas.microsoft.com/office/drawing/2010/main"/>
              </a:ext>
            </a:extLst>
          </a:blip>
          <a:srcRect t="-402"/>
          <a:stretch>
            <a:fillRect/>
          </a:stretch>
        </p:blipFill>
        <p:spPr>
          <a:xfrm>
            <a:off x="8431530" y="2493645"/>
            <a:ext cx="3355340" cy="4063365"/>
          </a:xfrm>
          <a:prstGeom prst="rect">
            <a:avLst/>
          </a:prstGeom>
          <a:effectLst>
            <a:softEdge rad="127000"/>
          </a:effectLst>
        </p:spPr>
      </p:pic>
      <p:sp>
        <p:nvSpPr>
          <p:cNvPr id="8" name="文本框 7"/>
          <p:cNvSpPr txBox="1"/>
          <p:nvPr/>
        </p:nvSpPr>
        <p:spPr>
          <a:xfrm>
            <a:off x="393065" y="2243455"/>
            <a:ext cx="4783455" cy="2553335"/>
          </a:xfrm>
          <a:prstGeom prst="rect">
            <a:avLst/>
          </a:prstGeom>
          <a:noFill/>
        </p:spPr>
        <p:txBody>
          <a:bodyPr wrap="square" rtlCol="0">
            <a:spAutoFit/>
          </a:bodyPr>
          <a:lstStyle/>
          <a:p>
            <a:pPr marL="457200" indent="-457200" algn="l">
              <a:buClrTx/>
              <a:buSzTx/>
              <a:buFont typeface="Wingdings" panose="05000000000000000000" charset="0"/>
              <a:buChar char="Ø"/>
            </a:pPr>
            <a:r>
              <a:rPr lang="zh-CN" altLang="en-US" sz="3200">
                <a:latin typeface="Times New Roman" panose="02020603050405020304" charset="0"/>
                <a:ea typeface="华文楷体" panose="02010600040101010101" charset="-122"/>
                <a:cs typeface="Times New Roman" panose="02020603050405020304" charset="0"/>
              </a:rPr>
              <a:t>中秋拜月会</a:t>
            </a:r>
          </a:p>
          <a:p>
            <a:pPr marL="457200" indent="-457200" algn="l">
              <a:buClrTx/>
              <a:buSzTx/>
              <a:buFont typeface="Wingdings" panose="05000000000000000000" charset="0"/>
              <a:buChar char="Ø"/>
            </a:pPr>
            <a:r>
              <a:rPr lang="en-US" altLang="zh-CN" sz="3200">
                <a:latin typeface="Times New Roman" panose="02020603050405020304" charset="0"/>
                <a:ea typeface="华文楷体" panose="02010600040101010101" charset="-122"/>
                <a:cs typeface="Times New Roman" panose="02020603050405020304" charset="0"/>
              </a:rPr>
              <a:t> The moon-worshiping</a:t>
            </a:r>
          </a:p>
          <a:p>
            <a:pPr marL="457200" indent="-457200" algn="l">
              <a:buClrTx/>
              <a:buSzTx/>
              <a:buFont typeface="Wingdings" panose="05000000000000000000" charset="0"/>
              <a:buChar char="Ø"/>
            </a:pPr>
            <a:r>
              <a:rPr lang="en-US" altLang="zh-CN" sz="3200">
                <a:latin typeface="Times New Roman" panose="02020603050405020304" charset="0"/>
                <a:ea typeface="华文楷体" panose="02010600040101010101" charset="-122"/>
                <a:cs typeface="Times New Roman" panose="02020603050405020304" charset="0"/>
              </a:rPr>
              <a:t> ceremony on the Mid-autumn Festival</a:t>
            </a:r>
          </a:p>
          <a:p>
            <a:pPr marL="457200" indent="-457200" algn="l">
              <a:buClrTx/>
              <a:buSzTx/>
              <a:buFont typeface="Wingdings" panose="05000000000000000000" charset="0"/>
              <a:buChar char="Ø"/>
            </a:pPr>
            <a:endParaRPr lang="en-US" altLang="zh-CN" sz="3200">
              <a:latin typeface="Times New Roman" panose="02020603050405020304" charset="0"/>
              <a:ea typeface="华文楷体" panose="02010600040101010101" charset="-122"/>
              <a:cs typeface="Times New Roman" panose="02020603050405020304" charset="0"/>
            </a:endParaRPr>
          </a:p>
        </p:txBody>
      </p:sp>
      <p:sp>
        <p:nvSpPr>
          <p:cNvPr id="2" name="文本框 1"/>
          <p:cNvSpPr txBox="1"/>
          <p:nvPr/>
        </p:nvSpPr>
        <p:spPr>
          <a:xfrm>
            <a:off x="393065" y="4213225"/>
            <a:ext cx="6096000" cy="583565"/>
          </a:xfrm>
          <a:prstGeom prst="rect">
            <a:avLst/>
          </a:prstGeom>
          <a:noFill/>
        </p:spPr>
        <p:txBody>
          <a:bodyPr wrap="square" rtlCol="0" anchor="t">
            <a:spAutoFit/>
          </a:bodyPr>
          <a:lstStyle/>
          <a:p>
            <a:pPr marL="457200" indent="-457200" algn="l">
              <a:buClrTx/>
              <a:buSzTx/>
              <a:buFont typeface="Wingdings" panose="05000000000000000000" charset="0"/>
              <a:buChar char="Ø"/>
            </a:pPr>
            <a:r>
              <a:rPr lang="zh-CN" altLang="en-US" sz="3200">
                <a:latin typeface="Times New Roman" panose="02020603050405020304" charset="0"/>
                <a:ea typeface="华文楷体" panose="02010600040101010101" charset="-122"/>
                <a:cs typeface="Times New Roman" panose="02020603050405020304" charset="0"/>
                <a:sym typeface="+mn-ea"/>
              </a:rPr>
              <a:t>古银杏树</a:t>
            </a:r>
            <a:r>
              <a:rPr lang="en-US" altLang="zh-CN" sz="3200">
                <a:latin typeface="Times New Roman" panose="02020603050405020304" charset="0"/>
                <a:ea typeface="华文楷体" panose="02010600040101010101" charset="-122"/>
                <a:cs typeface="Times New Roman" panose="02020603050405020304" charset="0"/>
                <a:sym typeface="+mn-ea"/>
              </a:rPr>
              <a:t> Old ginkgo tree</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8" grpId="0"/>
      <p:bldP spid="8" grpId="1"/>
      <p:bldP spid="2" grpId="0"/>
      <p:bldP spid="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4" cstate="email"/>
          <a:srcRect/>
          <a:stretch>
            <a:fillRect/>
          </a:stretch>
        </p:blipFill>
        <p:spPr>
          <a:xfrm>
            <a:off x="0" y="0"/>
            <a:ext cx="12192000" cy="6858000"/>
          </a:xfrm>
          <a:custGeom>
            <a:avLst/>
            <a:gdLst>
              <a:gd name="connsiteX0" fmla="*/ 370390 w 12192000"/>
              <a:gd name="connsiteY0" fmla="*/ 370390 h 6858000"/>
              <a:gd name="connsiteX1" fmla="*/ 370390 w 12192000"/>
              <a:gd name="connsiteY1" fmla="*/ 6562846 h 6858000"/>
              <a:gd name="connsiteX2" fmla="*/ 11829327 w 12192000"/>
              <a:gd name="connsiteY2" fmla="*/ 6562846 h 6858000"/>
              <a:gd name="connsiteX3" fmla="*/ 11829327 w 12192000"/>
              <a:gd name="connsiteY3" fmla="*/ 37039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70390" y="370390"/>
                </a:moveTo>
                <a:lnTo>
                  <a:pt x="370390" y="6562846"/>
                </a:lnTo>
                <a:lnTo>
                  <a:pt x="11829327" y="6562846"/>
                </a:lnTo>
                <a:lnTo>
                  <a:pt x="11829327" y="370390"/>
                </a:lnTo>
                <a:close/>
                <a:moveTo>
                  <a:pt x="0" y="0"/>
                </a:moveTo>
                <a:lnTo>
                  <a:pt x="12192000" y="0"/>
                </a:lnTo>
                <a:lnTo>
                  <a:pt x="12192000" y="6858000"/>
                </a:lnTo>
                <a:lnTo>
                  <a:pt x="0" y="6858000"/>
                </a:lnTo>
                <a:close/>
              </a:path>
            </a:pathLst>
          </a:custGeom>
        </p:spPr>
      </p:pic>
      <p:grpSp>
        <p:nvGrpSpPr>
          <p:cNvPr id="16" name="组合 15"/>
          <p:cNvGrpSpPr/>
          <p:nvPr/>
        </p:nvGrpSpPr>
        <p:grpSpPr>
          <a:xfrm>
            <a:off x="-140834" y="246355"/>
            <a:ext cx="8021320" cy="798322"/>
            <a:chOff x="-140834" y="246355"/>
            <a:chExt cx="8021320" cy="798322"/>
          </a:xfrm>
        </p:grpSpPr>
        <p:sp>
          <p:nvSpPr>
            <p:cNvPr id="14" name="文本框 13"/>
            <p:cNvSpPr txBox="1"/>
            <p:nvPr/>
          </p:nvSpPr>
          <p:spPr>
            <a:xfrm>
              <a:off x="1108211" y="490830"/>
              <a:ext cx="6772275" cy="553085"/>
            </a:xfrm>
            <a:prstGeom prst="rect">
              <a:avLst/>
            </a:prstGeom>
            <a:noFill/>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0" lang="zh-CN" altLang="en-US" sz="3000" b="0" i="0" u="none" strike="noStrike" kern="1200" cap="none" spc="0" normalizeH="0" baseline="0" noProof="0" dirty="0">
                  <a:ln>
                    <a:noFill/>
                  </a:ln>
                  <a:solidFill>
                    <a:schemeClr val="tx1">
                      <a:lumMod val="85000"/>
                      <a:lumOff val="15000"/>
                    </a:schemeClr>
                  </a:solidFill>
                  <a:effectLst/>
                  <a:uLnTx/>
                  <a:uFillTx/>
                  <a:latin typeface="三极春联字体简" pitchFamily="2" charset="-122"/>
                  <a:ea typeface="三极春联字体简" pitchFamily="2" charset="-122"/>
                  <a:cs typeface="+mn-ea"/>
                  <a:sym typeface="+mn-lt"/>
                </a:rPr>
                <a:t>岳麓书院</a:t>
              </a:r>
              <a:r>
                <a:rPr lang="en-US" altLang="zh-CN" sz="3000" b="1"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ea"/>
                  <a:sym typeface="+mn-ea"/>
                </a:rPr>
                <a:t>Yuelu Academy</a:t>
              </a:r>
              <a:endParaRPr kumimoji="0" lang="en-US" altLang="zh-CN" sz="3000" b="1"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15" name="图片 14"/>
            <p:cNvPicPr>
              <a:picLocks noChangeAspect="1"/>
            </p:cNvPicPr>
            <p:nvPr/>
          </p:nvPicPr>
          <p:blipFill>
            <a:blip r:embed="rId5" cstate="email"/>
            <a:srcRect/>
            <a:stretch>
              <a:fillRect/>
            </a:stretch>
          </p:blipFill>
          <p:spPr>
            <a:xfrm flipH="1">
              <a:off x="-140834" y="246355"/>
              <a:ext cx="1481817" cy="798322"/>
            </a:xfrm>
            <a:custGeom>
              <a:avLst/>
              <a:gdLst>
                <a:gd name="connsiteX0" fmla="*/ 0 w 4130040"/>
                <a:gd name="connsiteY0" fmla="*/ 0 h 2225041"/>
                <a:gd name="connsiteX1" fmla="*/ 4130040 w 4130040"/>
                <a:gd name="connsiteY1" fmla="*/ 0 h 2225041"/>
                <a:gd name="connsiteX2" fmla="*/ 4130040 w 4130040"/>
                <a:gd name="connsiteY2" fmla="*/ 2225041 h 2225041"/>
                <a:gd name="connsiteX3" fmla="*/ 0 w 4130040"/>
                <a:gd name="connsiteY3" fmla="*/ 2225041 h 2225041"/>
              </a:gdLst>
              <a:ahLst/>
              <a:cxnLst>
                <a:cxn ang="0">
                  <a:pos x="connsiteX0" y="connsiteY0"/>
                </a:cxn>
                <a:cxn ang="0">
                  <a:pos x="connsiteX1" y="connsiteY1"/>
                </a:cxn>
                <a:cxn ang="0">
                  <a:pos x="connsiteX2" y="connsiteY2"/>
                </a:cxn>
                <a:cxn ang="0">
                  <a:pos x="connsiteX3" y="connsiteY3"/>
                </a:cxn>
              </a:cxnLst>
              <a:rect l="l" t="t" r="r" b="b"/>
              <a:pathLst>
                <a:path w="4130040" h="2225041">
                  <a:moveTo>
                    <a:pt x="0" y="0"/>
                  </a:moveTo>
                  <a:lnTo>
                    <a:pt x="4130040" y="0"/>
                  </a:lnTo>
                  <a:lnTo>
                    <a:pt x="4130040" y="2225041"/>
                  </a:lnTo>
                  <a:lnTo>
                    <a:pt x="0" y="2225041"/>
                  </a:lnTo>
                  <a:close/>
                </a:path>
              </a:pathLst>
            </a:custGeom>
          </p:spPr>
        </p:pic>
      </p:grpSp>
      <p:pic>
        <p:nvPicPr>
          <p:cNvPr id="78" name="图片 77"/>
          <p:cNvPicPr>
            <a:picLocks noChangeAspect="1"/>
          </p:cNvPicPr>
          <p:nvPr/>
        </p:nvPicPr>
        <p:blipFill>
          <a:blip r:embed="rId6" cstate="email">
            <a:extLst>
              <a:ext uri="{BEBA8EAE-BF5A-486C-A8C5-ECC9F3942E4B}">
                <a14:imgProps xmlns:a14="http://schemas.microsoft.com/office/drawing/2010/main">
                  <a14:imgLayer r:embed="rId7">
                    <a14:imgEffect>
                      <a14:saturation sat="33000"/>
                    </a14:imgEffect>
                  </a14:imgLayer>
                </a14:imgProps>
              </a:ext>
            </a:extLst>
          </a:blip>
          <a:stretch>
            <a:fillRect/>
          </a:stretch>
        </p:blipFill>
        <p:spPr>
          <a:xfrm>
            <a:off x="882516" y="3595080"/>
            <a:ext cx="3040019" cy="3040019"/>
          </a:xfrm>
          <a:prstGeom prst="rect">
            <a:avLst/>
          </a:prstGeom>
        </p:spPr>
      </p:pic>
      <p:pic>
        <p:nvPicPr>
          <p:cNvPr id="9" name="图片 8" descr="D:/湖师大MTI/中国语言文化pre/图片素材/E4AF6DE1513F140961BD7C9C79F3F01A.jpgE4AF6DE1513F140961BD7C9C79F3F01A"/>
          <p:cNvPicPr>
            <a:picLocks noChangeAspect="1"/>
          </p:cNvPicPr>
          <p:nvPr>
            <p:custDataLst>
              <p:tags r:id="rId1"/>
            </p:custDataLst>
          </p:nvPr>
        </p:nvPicPr>
        <p:blipFill>
          <a:blip r:embed="rId8" cstate="email">
            <a:extLst>
              <a:ext uri="{28A0092B-C50C-407E-A947-70E740481C1C}">
                <a14:useLocalDpi xmlns:a14="http://schemas.microsoft.com/office/drawing/2010/main"/>
              </a:ext>
            </a:extLst>
          </a:blip>
          <a:srcRect/>
          <a:stretch>
            <a:fillRect/>
          </a:stretch>
        </p:blipFill>
        <p:spPr>
          <a:xfrm>
            <a:off x="354965" y="1044575"/>
            <a:ext cx="6659245" cy="5204460"/>
          </a:xfrm>
          <a:prstGeom prst="rect">
            <a:avLst/>
          </a:prstGeom>
          <a:effectLst>
            <a:softEdge rad="127000"/>
          </a:effectLst>
        </p:spPr>
      </p:pic>
      <p:sp>
        <p:nvSpPr>
          <p:cNvPr id="3" name="文本框 2"/>
          <p:cNvSpPr txBox="1"/>
          <p:nvPr/>
        </p:nvSpPr>
        <p:spPr>
          <a:xfrm>
            <a:off x="7118350" y="1245870"/>
            <a:ext cx="3448050" cy="1086485"/>
          </a:xfrm>
          <a:prstGeom prst="rect">
            <a:avLst/>
          </a:prstGeom>
          <a:noFill/>
        </p:spPr>
        <p:txBody>
          <a:bodyPr wrap="square" rtlCol="0">
            <a:noAutofit/>
          </a:bodyPr>
          <a:lstStyle/>
          <a:p>
            <a:r>
              <a:rPr lang="zh-CN" altLang="en-US" sz="3200">
                <a:latin typeface="华文楷体" panose="02010600040101010101" charset="-122"/>
                <a:ea typeface="华文楷体" panose="02010600040101010101" charset="-122"/>
                <a:cs typeface="Times New Roman" panose="02020603050405020304" charset="0"/>
              </a:rPr>
              <a:t>岳麓书院的一种神秘仪式</a:t>
            </a:r>
            <a:r>
              <a:rPr lang="en-US" altLang="zh-CN" sz="3200">
                <a:latin typeface="华文楷体" panose="02010600040101010101" charset="-122"/>
                <a:ea typeface="华文楷体" panose="02010600040101010101" charset="-122"/>
                <a:cs typeface="Times New Roman" panose="02020603050405020304" charset="0"/>
              </a:rPr>
              <a:t>?</a:t>
            </a:r>
          </a:p>
          <a:p>
            <a:endParaRPr lang="en-US" altLang="zh-CN" sz="3200">
              <a:latin typeface="华文楷体" panose="02010600040101010101" charset="-122"/>
              <a:ea typeface="华文楷体" panose="02010600040101010101" charset="-122"/>
              <a:cs typeface="Times New Roman" panose="02020603050405020304" charset="0"/>
            </a:endParaRPr>
          </a:p>
        </p:txBody>
      </p:sp>
      <p:pic>
        <p:nvPicPr>
          <p:cNvPr id="6" name="图片 5"/>
          <p:cNvPicPr/>
          <p:nvPr/>
        </p:nvPicPr>
        <p:blipFill>
          <a:blip r:embed="rId9"/>
          <a:stretch>
            <a:fillRect/>
          </a:stretch>
        </p:blipFill>
        <p:spPr>
          <a:xfrm>
            <a:off x="7209155" y="3001010"/>
            <a:ext cx="3357245" cy="3079750"/>
          </a:xfrm>
          <a:prstGeom prst="rect">
            <a:avLst/>
          </a:prstGeom>
        </p:spPr>
      </p:pic>
      <p:pic>
        <p:nvPicPr>
          <p:cNvPr id="7" name="图片 6"/>
          <p:cNvPicPr/>
          <p:nvPr/>
        </p:nvPicPr>
        <p:blipFill>
          <a:blip r:embed="rId10" cstate="email">
            <a:extLst>
              <a:ext uri="{28A0092B-C50C-407E-A947-70E740481C1C}">
                <a14:useLocalDpi xmlns:a14="http://schemas.microsoft.com/office/drawing/2010/main"/>
              </a:ext>
            </a:extLst>
          </a:blip>
          <a:srcRect/>
          <a:stretch>
            <a:fillRect/>
          </a:stretch>
        </p:blipFill>
        <p:spPr>
          <a:xfrm>
            <a:off x="3249295" y="1113155"/>
            <a:ext cx="3869055" cy="5135880"/>
          </a:xfrm>
          <a:prstGeom prst="rect">
            <a:avLst/>
          </a:prstGeom>
          <a:effectLst>
            <a:softEdge rad="127000"/>
          </a:effectLst>
        </p:spPr>
      </p:pic>
      <p:sp>
        <p:nvSpPr>
          <p:cNvPr id="8" name="文本框 7"/>
          <p:cNvSpPr txBox="1"/>
          <p:nvPr/>
        </p:nvSpPr>
        <p:spPr>
          <a:xfrm>
            <a:off x="478155" y="6174740"/>
            <a:ext cx="7037705" cy="460375"/>
          </a:xfrm>
          <a:prstGeom prst="rect">
            <a:avLst/>
          </a:prstGeom>
          <a:noFill/>
        </p:spPr>
        <p:txBody>
          <a:bodyPr wrap="square" rtlCol="0" anchor="t">
            <a:spAutoFit/>
          </a:bodyPr>
          <a:lstStyle/>
          <a:p>
            <a:r>
              <a:rPr lang="en-US" altLang="zh-CN" sz="2400" b="1" dirty="0" err="1">
                <a:latin typeface="华文楷体" panose="02010600040101010101" charset="-122"/>
                <a:ea typeface="华文楷体" panose="02010600040101010101" charset="-122"/>
                <a:cs typeface="Times New Roman" panose="02020603050405020304" charset="0"/>
                <a:sym typeface="+mn-ea"/>
              </a:rPr>
              <a:t>Wechat</a:t>
            </a:r>
            <a:r>
              <a:rPr lang="en-US" altLang="zh-CN" sz="2400" b="1" dirty="0">
                <a:latin typeface="华文楷体" panose="02010600040101010101" charset="-122"/>
                <a:ea typeface="华文楷体" panose="02010600040101010101" charset="-122"/>
                <a:cs typeface="Times New Roman" panose="02020603050405020304" charset="0"/>
                <a:sym typeface="+mn-ea"/>
              </a:rPr>
              <a:t>-moment-worthy location(</a:t>
            </a:r>
            <a:r>
              <a:rPr lang="zh-CN" altLang="en-US" sz="2400" b="1" dirty="0">
                <a:latin typeface="华文楷体" panose="02010600040101010101" charset="-122"/>
                <a:ea typeface="华文楷体" panose="02010600040101010101" charset="-122"/>
                <a:cs typeface="Times New Roman" panose="02020603050405020304" charset="0"/>
                <a:sym typeface="+mn-ea"/>
              </a:rPr>
              <a:t>网红打卡点</a:t>
            </a:r>
            <a:r>
              <a:rPr lang="en-US" altLang="zh-CN" sz="2400" b="1" dirty="0">
                <a:latin typeface="华文楷体" panose="02010600040101010101" charset="-122"/>
                <a:ea typeface="华文楷体" panose="02010600040101010101" charset="-122"/>
                <a:cs typeface="Times New Roman" panose="02020603050405020304" charset="0"/>
                <a:sym typeface="+mn-ea"/>
              </a:rPr>
              <a:t>-</a:t>
            </a:r>
            <a:r>
              <a:rPr lang="zh-CN" altLang="en-US" sz="2400" b="1" dirty="0">
                <a:latin typeface="华文楷体" panose="02010600040101010101" charset="-122"/>
                <a:ea typeface="华文楷体" panose="02010600040101010101" charset="-122"/>
                <a:cs typeface="Times New Roman" panose="02020603050405020304" charset="0"/>
                <a:sym typeface="+mn-ea"/>
              </a:rPr>
              <a:t>比心树</a:t>
            </a:r>
            <a:r>
              <a:rPr lang="en-US" altLang="zh-CN" sz="2400" b="1" dirty="0">
                <a:latin typeface="华文楷体" panose="02010600040101010101" charset="-122"/>
                <a:ea typeface="华文楷体" panose="02010600040101010101" charset="-122"/>
                <a:cs typeface="Times New Roman" panose="02020603050405020304" charset="0"/>
                <a:sym typeface="+mn-ea"/>
              </a:rPr>
              <a:t>)</a:t>
            </a:r>
          </a:p>
        </p:txBody>
      </p:sp>
      <p:sp>
        <p:nvSpPr>
          <p:cNvPr id="2" name="文本框 1"/>
          <p:cNvSpPr txBox="1"/>
          <p:nvPr/>
        </p:nvSpPr>
        <p:spPr>
          <a:xfrm>
            <a:off x="7118350" y="2332355"/>
            <a:ext cx="3448050" cy="574675"/>
          </a:xfrm>
          <a:prstGeom prst="rect">
            <a:avLst/>
          </a:prstGeom>
          <a:noFill/>
        </p:spPr>
        <p:txBody>
          <a:bodyPr wrap="square" rtlCol="0">
            <a:noAutofit/>
          </a:bodyPr>
          <a:lstStyle/>
          <a:p>
            <a:r>
              <a:rPr lang="zh-CN" altLang="en-US" sz="3200" dirty="0">
                <a:latin typeface="华文楷体" panose="02010600040101010101" charset="-122"/>
                <a:ea typeface="华文楷体" panose="02010600040101010101" charset="-122"/>
                <a:cs typeface="Times New Roman" panose="02020603050405020304" charset="0"/>
              </a:rPr>
              <a:t>网红打卡文化</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heckerboard(across)">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down)">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8" grpId="0"/>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8" cstate="email"/>
          <a:srcRect/>
          <a:stretch>
            <a:fillRect/>
          </a:stretch>
        </p:blipFill>
        <p:spPr>
          <a:xfrm>
            <a:off x="0" y="0"/>
            <a:ext cx="12192000" cy="6858000"/>
          </a:xfrm>
          <a:custGeom>
            <a:avLst/>
            <a:gdLst>
              <a:gd name="connsiteX0" fmla="*/ 370390 w 12192000"/>
              <a:gd name="connsiteY0" fmla="*/ 370390 h 6858000"/>
              <a:gd name="connsiteX1" fmla="*/ 370390 w 12192000"/>
              <a:gd name="connsiteY1" fmla="*/ 6562846 h 6858000"/>
              <a:gd name="connsiteX2" fmla="*/ 11829327 w 12192000"/>
              <a:gd name="connsiteY2" fmla="*/ 6562846 h 6858000"/>
              <a:gd name="connsiteX3" fmla="*/ 11829327 w 12192000"/>
              <a:gd name="connsiteY3" fmla="*/ 37039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70390" y="370390"/>
                </a:moveTo>
                <a:lnTo>
                  <a:pt x="370390" y="6562846"/>
                </a:lnTo>
                <a:lnTo>
                  <a:pt x="11829327" y="6562846"/>
                </a:lnTo>
                <a:lnTo>
                  <a:pt x="11829327" y="370390"/>
                </a:lnTo>
                <a:close/>
                <a:moveTo>
                  <a:pt x="0" y="0"/>
                </a:moveTo>
                <a:lnTo>
                  <a:pt x="12192000" y="0"/>
                </a:lnTo>
                <a:lnTo>
                  <a:pt x="12192000" y="6858000"/>
                </a:lnTo>
                <a:lnTo>
                  <a:pt x="0" y="6858000"/>
                </a:lnTo>
                <a:close/>
              </a:path>
            </a:pathLst>
          </a:custGeom>
        </p:spPr>
      </p:pic>
      <p:grpSp>
        <p:nvGrpSpPr>
          <p:cNvPr id="16" name="组合 15"/>
          <p:cNvGrpSpPr/>
          <p:nvPr/>
        </p:nvGrpSpPr>
        <p:grpSpPr>
          <a:xfrm>
            <a:off x="136" y="405740"/>
            <a:ext cx="6779895" cy="798322"/>
            <a:chOff x="136" y="405740"/>
            <a:chExt cx="6779895" cy="798322"/>
          </a:xfrm>
        </p:grpSpPr>
        <p:sp>
          <p:nvSpPr>
            <p:cNvPr id="14" name="文本框 13"/>
            <p:cNvSpPr txBox="1"/>
            <p:nvPr/>
          </p:nvSpPr>
          <p:spPr>
            <a:xfrm>
              <a:off x="1391421" y="405740"/>
              <a:ext cx="5388610"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3600" noProof="0" dirty="0">
                  <a:ln>
                    <a:noFill/>
                  </a:ln>
                  <a:solidFill>
                    <a:schemeClr val="tx1">
                      <a:lumMod val="85000"/>
                      <a:lumOff val="15000"/>
                    </a:schemeClr>
                  </a:solidFill>
                  <a:effectLst/>
                  <a:uLnTx/>
                  <a:uFillTx/>
                  <a:latin typeface="三极春联字体简" pitchFamily="2" charset="-122"/>
                  <a:ea typeface="三极春联字体简" pitchFamily="2" charset="-122"/>
                  <a:cs typeface="+mn-ea"/>
                  <a:sym typeface="+mn-lt"/>
                </a:rPr>
                <a:t>一座岳麓山，半部近代史</a:t>
              </a:r>
              <a:endParaRPr kumimoji="0" lang="zh-CN" altLang="en-US" sz="3600" b="1" i="0" u="none" strike="noStrike" kern="1200" cap="none" spc="0" normalizeH="0" baseline="0" noProof="0" dirty="0">
                <a:ln>
                  <a:noFill/>
                </a:ln>
                <a:solidFill>
                  <a:schemeClr val="tx1">
                    <a:lumMod val="85000"/>
                    <a:lumOff val="15000"/>
                  </a:schemeClr>
                </a:solidFill>
                <a:effectLst/>
                <a:uLnTx/>
                <a:uFillTx/>
                <a:latin typeface="Times New Roman" panose="02020603050405020304" charset="0"/>
                <a:ea typeface="三极春联字体简" pitchFamily="2" charset="-122"/>
                <a:cs typeface="Times New Roman" panose="02020603050405020304" charset="0"/>
                <a:sym typeface="+mn-lt"/>
              </a:endParaRPr>
            </a:p>
          </p:txBody>
        </p:sp>
        <p:pic>
          <p:nvPicPr>
            <p:cNvPr id="15" name="图片 14"/>
            <p:cNvPicPr>
              <a:picLocks noChangeAspect="1"/>
            </p:cNvPicPr>
            <p:nvPr/>
          </p:nvPicPr>
          <p:blipFill>
            <a:blip r:embed="rId9" cstate="email"/>
            <a:srcRect/>
            <a:stretch>
              <a:fillRect/>
            </a:stretch>
          </p:blipFill>
          <p:spPr>
            <a:xfrm flipH="1">
              <a:off x="136" y="405740"/>
              <a:ext cx="1481817" cy="798322"/>
            </a:xfrm>
            <a:custGeom>
              <a:avLst/>
              <a:gdLst>
                <a:gd name="connsiteX0" fmla="*/ 0 w 4130040"/>
                <a:gd name="connsiteY0" fmla="*/ 0 h 2225041"/>
                <a:gd name="connsiteX1" fmla="*/ 4130040 w 4130040"/>
                <a:gd name="connsiteY1" fmla="*/ 0 h 2225041"/>
                <a:gd name="connsiteX2" fmla="*/ 4130040 w 4130040"/>
                <a:gd name="connsiteY2" fmla="*/ 2225041 h 2225041"/>
                <a:gd name="connsiteX3" fmla="*/ 0 w 4130040"/>
                <a:gd name="connsiteY3" fmla="*/ 2225041 h 2225041"/>
              </a:gdLst>
              <a:ahLst/>
              <a:cxnLst>
                <a:cxn ang="0">
                  <a:pos x="connsiteX0" y="connsiteY0"/>
                </a:cxn>
                <a:cxn ang="0">
                  <a:pos x="connsiteX1" y="connsiteY1"/>
                </a:cxn>
                <a:cxn ang="0">
                  <a:pos x="connsiteX2" y="connsiteY2"/>
                </a:cxn>
                <a:cxn ang="0">
                  <a:pos x="connsiteX3" y="connsiteY3"/>
                </a:cxn>
              </a:cxnLst>
              <a:rect l="l" t="t" r="r" b="b"/>
              <a:pathLst>
                <a:path w="4130040" h="2225041">
                  <a:moveTo>
                    <a:pt x="0" y="0"/>
                  </a:moveTo>
                  <a:lnTo>
                    <a:pt x="4130040" y="0"/>
                  </a:lnTo>
                  <a:lnTo>
                    <a:pt x="4130040" y="2225041"/>
                  </a:lnTo>
                  <a:lnTo>
                    <a:pt x="0" y="2225041"/>
                  </a:lnTo>
                  <a:close/>
                </a:path>
              </a:pathLst>
            </a:custGeom>
          </p:spPr>
        </p:pic>
      </p:grpSp>
      <p:pic>
        <p:nvPicPr>
          <p:cNvPr id="22" name="图片 21" descr="D:/湖师大MTI/中国语言文化pre/图片素材/D640A54632638839D1028C18D6314ED7.jpgD640A54632638839D1028C18D6314ED7"/>
          <p:cNvPicPr/>
          <p:nvPr/>
        </p:nvPicPr>
        <p:blipFill>
          <a:blip r:embed="rId10" cstate="email">
            <a:extLst>
              <a:ext uri="{28A0092B-C50C-407E-A947-70E740481C1C}">
                <a14:useLocalDpi xmlns:a14="http://schemas.microsoft.com/office/drawing/2010/main"/>
              </a:ext>
            </a:extLst>
          </a:blip>
          <a:srcRect l="-18"/>
          <a:stretch>
            <a:fillRect/>
          </a:stretch>
        </p:blipFill>
        <p:spPr>
          <a:xfrm>
            <a:off x="3763010" y="1108710"/>
            <a:ext cx="3169285" cy="2098040"/>
          </a:xfrm>
          <a:prstGeom prst="rect">
            <a:avLst/>
          </a:prstGeom>
          <a:effectLst>
            <a:softEdge rad="127000"/>
          </a:effectLst>
        </p:spPr>
      </p:pic>
      <p:pic>
        <p:nvPicPr>
          <p:cNvPr id="23" name="图片 22" descr="D:/湖师大MTI/中国语言文化pre/图片素材/127DD0347780FE7D3E031BC1D744AB8C.png127DD0347780FE7D3E031BC1D744AB8C"/>
          <p:cNvPicPr/>
          <p:nvPr/>
        </p:nvPicPr>
        <p:blipFill>
          <a:blip r:embed="rId11" cstate="email">
            <a:extLst>
              <a:ext uri="{28A0092B-C50C-407E-A947-70E740481C1C}">
                <a14:useLocalDpi xmlns:a14="http://schemas.microsoft.com/office/drawing/2010/main"/>
              </a:ext>
            </a:extLst>
          </a:blip>
          <a:srcRect r="-2109"/>
          <a:stretch>
            <a:fillRect/>
          </a:stretch>
        </p:blipFill>
        <p:spPr>
          <a:xfrm>
            <a:off x="430530" y="1108710"/>
            <a:ext cx="3332480" cy="2040255"/>
          </a:xfrm>
          <a:prstGeom prst="rect">
            <a:avLst/>
          </a:prstGeom>
          <a:effectLst>
            <a:softEdge rad="127000"/>
          </a:effectLst>
        </p:spPr>
      </p:pic>
      <p:sp>
        <p:nvSpPr>
          <p:cNvPr id="25" name="文本框 24"/>
          <p:cNvSpPr txBox="1"/>
          <p:nvPr>
            <p:custDataLst>
              <p:tags r:id="rId1"/>
            </p:custDataLst>
          </p:nvPr>
        </p:nvSpPr>
        <p:spPr>
          <a:xfrm>
            <a:off x="287020" y="3148965"/>
            <a:ext cx="3475990" cy="433705"/>
          </a:xfrm>
          <a:prstGeom prst="rect">
            <a:avLst/>
          </a:prstGeom>
          <a:noFill/>
        </p:spPr>
        <p:txBody>
          <a:bodyPr wrap="square" rtlCol="0" anchor="t">
            <a:noAutofit/>
          </a:bodyPr>
          <a:lstStyle/>
          <a:p>
            <a:r>
              <a:rPr lang="en-US" altLang="zh-CN" sz="2000" b="1">
                <a:sym typeface="+mn-ea"/>
              </a:rPr>
              <a:t>  </a:t>
            </a:r>
            <a:r>
              <a:rPr lang="en-US" altLang="zh-CN" b="1">
                <a:sym typeface="+mn-ea"/>
              </a:rPr>
              <a:t>Tomb </a:t>
            </a:r>
            <a:r>
              <a:rPr lang="en-US" altLang="zh-CN" sz="2000" b="1">
                <a:sym typeface="+mn-ea"/>
              </a:rPr>
              <a:t>of Cai E</a:t>
            </a:r>
            <a:r>
              <a:rPr lang="zh-CN" altLang="en-US" sz="2000" b="1">
                <a:sym typeface="+mn-ea"/>
              </a:rPr>
              <a:t>（蔡锷墓）</a:t>
            </a:r>
          </a:p>
          <a:p>
            <a:r>
              <a:rPr lang="en-US" altLang="zh-CN" sz="2000" b="1">
                <a:sym typeface="+mn-ea"/>
              </a:rPr>
              <a:t> </a:t>
            </a:r>
          </a:p>
        </p:txBody>
      </p:sp>
      <p:sp>
        <p:nvSpPr>
          <p:cNvPr id="26" name="文本框 25"/>
          <p:cNvSpPr txBox="1"/>
          <p:nvPr>
            <p:custDataLst>
              <p:tags r:id="rId2"/>
            </p:custDataLst>
          </p:nvPr>
        </p:nvSpPr>
        <p:spPr>
          <a:xfrm>
            <a:off x="3660140" y="3154680"/>
            <a:ext cx="3883025" cy="433705"/>
          </a:xfrm>
          <a:prstGeom prst="rect">
            <a:avLst/>
          </a:prstGeom>
          <a:noFill/>
        </p:spPr>
        <p:txBody>
          <a:bodyPr wrap="square" rtlCol="0" anchor="t">
            <a:noAutofit/>
          </a:bodyPr>
          <a:lstStyle/>
          <a:p>
            <a:r>
              <a:rPr lang="en-US" altLang="zh-CN" b="1">
                <a:sym typeface="+mn-ea"/>
              </a:rPr>
              <a:t> Tomb of Huang Xing</a:t>
            </a:r>
            <a:r>
              <a:rPr lang="zh-CN" altLang="en-US" b="1">
                <a:sym typeface="+mn-ea"/>
              </a:rPr>
              <a:t>（黄兴墓）</a:t>
            </a:r>
          </a:p>
          <a:p>
            <a:r>
              <a:rPr lang="en-US" altLang="zh-CN" b="1">
                <a:sym typeface="+mn-ea"/>
              </a:rPr>
              <a:t> </a:t>
            </a:r>
          </a:p>
        </p:txBody>
      </p:sp>
      <p:sp>
        <p:nvSpPr>
          <p:cNvPr id="3" name="文本框 2"/>
          <p:cNvSpPr txBox="1"/>
          <p:nvPr/>
        </p:nvSpPr>
        <p:spPr>
          <a:xfrm>
            <a:off x="7260590" y="543560"/>
            <a:ext cx="4585335" cy="1464310"/>
          </a:xfrm>
          <a:prstGeom prst="rect">
            <a:avLst/>
          </a:prstGeom>
          <a:noFill/>
        </p:spPr>
        <p:txBody>
          <a:bodyPr wrap="square" rtlCol="0" anchor="t">
            <a:noAutofit/>
          </a:bodyPr>
          <a:lstStyle/>
          <a:p>
            <a:pPr algn="l">
              <a:buClrTx/>
              <a:buSzTx/>
              <a:buFontTx/>
            </a:pPr>
            <a:r>
              <a:rPr lang="en-US" altLang="zh-CN" sz="2400" b="1"/>
              <a:t>The Cemetery of Revolutionaries of the 1911 Revolution and monuments of the War of Resistance against Japanese Aggression</a:t>
            </a:r>
          </a:p>
        </p:txBody>
      </p:sp>
      <p:pic>
        <p:nvPicPr>
          <p:cNvPr id="4" name="图片 3" descr="D:/湖师大MTI/中国语言文化pre/图片素材/DAAF54AE776931F7C7DA903A5140C89C.pngDAAF54AE776931F7C7DA903A5140C89C"/>
          <p:cNvPicPr/>
          <p:nvPr/>
        </p:nvPicPr>
        <p:blipFill>
          <a:blip r:embed="rId12" cstate="email">
            <a:extLst>
              <a:ext uri="{28A0092B-C50C-407E-A947-70E740481C1C}">
                <a14:useLocalDpi xmlns:a14="http://schemas.microsoft.com/office/drawing/2010/main"/>
              </a:ext>
            </a:extLst>
          </a:blip>
          <a:srcRect/>
          <a:stretch>
            <a:fillRect/>
          </a:stretch>
        </p:blipFill>
        <p:spPr>
          <a:xfrm>
            <a:off x="431165" y="3484880"/>
            <a:ext cx="3228975" cy="3034030"/>
          </a:xfrm>
          <a:prstGeom prst="rect">
            <a:avLst/>
          </a:prstGeom>
          <a:effectLst>
            <a:softEdge rad="127000"/>
          </a:effectLst>
        </p:spPr>
      </p:pic>
      <p:pic>
        <p:nvPicPr>
          <p:cNvPr id="5" name="图片 4" descr="D:/湖师大MTI/中国语言文化pre/图片素材/5FB1B5790BFB62EBEB4EFFAA921F61DD.png5FB1B5790BFB62EBEB4EFFAA921F61DD"/>
          <p:cNvPicPr/>
          <p:nvPr/>
        </p:nvPicPr>
        <p:blipFill>
          <a:blip r:embed="rId13" cstate="email">
            <a:extLst>
              <a:ext uri="{28A0092B-C50C-407E-A947-70E740481C1C}">
                <a14:useLocalDpi xmlns:a14="http://schemas.microsoft.com/office/drawing/2010/main"/>
              </a:ext>
            </a:extLst>
          </a:blip>
          <a:srcRect/>
          <a:stretch>
            <a:fillRect/>
          </a:stretch>
        </p:blipFill>
        <p:spPr>
          <a:xfrm>
            <a:off x="3517265" y="3484880"/>
            <a:ext cx="3415030" cy="3034030"/>
          </a:xfrm>
          <a:prstGeom prst="rect">
            <a:avLst/>
          </a:prstGeom>
          <a:effectLst>
            <a:softEdge rad="127000"/>
          </a:effectLst>
        </p:spPr>
      </p:pic>
      <p:pic>
        <p:nvPicPr>
          <p:cNvPr id="6" name="图片 5" descr="D:/湖师大MTI/中国语言文化pre/图片素材/CAA1FE482E3751983A782919914F4C5B.pngCAA1FE482E3751983A782919914F4C5B"/>
          <p:cNvPicPr/>
          <p:nvPr/>
        </p:nvPicPr>
        <p:blipFill>
          <a:blip r:embed="rId14" cstate="email">
            <a:extLst>
              <a:ext uri="{28A0092B-C50C-407E-A947-70E740481C1C}">
                <a14:useLocalDpi xmlns:a14="http://schemas.microsoft.com/office/drawing/2010/main"/>
              </a:ext>
            </a:extLst>
          </a:blip>
          <a:srcRect t="-1367" b="-955"/>
          <a:stretch>
            <a:fillRect/>
          </a:stretch>
        </p:blipFill>
        <p:spPr>
          <a:xfrm>
            <a:off x="7152640" y="2245360"/>
            <a:ext cx="4662805" cy="4364990"/>
          </a:xfrm>
          <a:prstGeom prst="rect">
            <a:avLst/>
          </a:prstGeom>
          <a:effectLst>
            <a:softEdge rad="127000"/>
          </a:effectLst>
        </p:spPr>
      </p:pic>
      <p:sp>
        <p:nvSpPr>
          <p:cNvPr id="2" name="文本框 1"/>
          <p:cNvSpPr txBox="1"/>
          <p:nvPr>
            <p:custDataLst>
              <p:tags r:id="rId3"/>
            </p:custDataLst>
          </p:nvPr>
        </p:nvSpPr>
        <p:spPr>
          <a:xfrm>
            <a:off x="41910" y="6424295"/>
            <a:ext cx="4225290" cy="433705"/>
          </a:xfrm>
          <a:prstGeom prst="rect">
            <a:avLst/>
          </a:prstGeom>
          <a:noFill/>
        </p:spPr>
        <p:txBody>
          <a:bodyPr wrap="square" rtlCol="0" anchor="t">
            <a:noAutofit/>
          </a:bodyPr>
          <a:lstStyle/>
          <a:p>
            <a:r>
              <a:rPr lang="en-US" altLang="zh-CN" sz="2000" b="1">
                <a:sym typeface="+mn-ea"/>
              </a:rPr>
              <a:t>  77th Division Martyrs’ Monument </a:t>
            </a:r>
          </a:p>
        </p:txBody>
      </p:sp>
      <p:pic>
        <p:nvPicPr>
          <p:cNvPr id="7" name="图片 6" descr="1A8163915F3F0A4F045263E4BB3617D1"/>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a:xfrm>
            <a:off x="3296920" y="1082675"/>
            <a:ext cx="3855720" cy="5309870"/>
          </a:xfrm>
          <a:prstGeom prst="rect">
            <a:avLst/>
          </a:prstGeom>
          <a:effectLst>
            <a:softEdge rad="127000"/>
          </a:effectLst>
        </p:spPr>
      </p:pic>
      <p:sp>
        <p:nvSpPr>
          <p:cNvPr id="8" name="文本框 7"/>
          <p:cNvSpPr txBox="1"/>
          <p:nvPr>
            <p:custDataLst>
              <p:tags r:id="rId4"/>
            </p:custDataLst>
          </p:nvPr>
        </p:nvSpPr>
        <p:spPr>
          <a:xfrm>
            <a:off x="4046220" y="6424295"/>
            <a:ext cx="4585335" cy="433705"/>
          </a:xfrm>
          <a:prstGeom prst="rect">
            <a:avLst/>
          </a:prstGeom>
          <a:noFill/>
        </p:spPr>
        <p:txBody>
          <a:bodyPr wrap="square" rtlCol="0" anchor="t">
            <a:noAutofit/>
          </a:bodyPr>
          <a:lstStyle/>
          <a:p>
            <a:r>
              <a:rPr lang="en-US" altLang="zh-CN" sz="2000" b="1">
                <a:sym typeface="+mn-ea"/>
              </a:rPr>
              <a:t>  Ancient Artillery Battery </a:t>
            </a:r>
          </a:p>
        </p:txBody>
      </p:sp>
      <p:sp>
        <p:nvSpPr>
          <p:cNvPr id="9" name="文本框 8"/>
          <p:cNvSpPr txBox="1"/>
          <p:nvPr>
            <p:custDataLst>
              <p:tags r:id="rId5"/>
            </p:custDataLst>
          </p:nvPr>
        </p:nvSpPr>
        <p:spPr>
          <a:xfrm>
            <a:off x="7260590" y="6424295"/>
            <a:ext cx="4585335" cy="433705"/>
          </a:xfrm>
          <a:prstGeom prst="rect">
            <a:avLst/>
          </a:prstGeom>
          <a:noFill/>
        </p:spPr>
        <p:txBody>
          <a:bodyPr wrap="square" rtlCol="0" anchor="t">
            <a:noAutofit/>
          </a:bodyPr>
          <a:lstStyle/>
          <a:p>
            <a:r>
              <a:rPr lang="en-US" altLang="zh-CN" sz="2000" b="1">
                <a:sym typeface="+mn-ea"/>
              </a:rPr>
              <a:t>  The 9th War Zone Command Post </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500" fill="hold">
                                          <p:stCondLst>
                                            <p:cond delay="0"/>
                                          </p:stCondLst>
                                        </p:cTn>
                                        <p:tgtEl>
                                          <p:spTgt spid="23"/>
                                        </p:tgtEl>
                                        <p:attrNameLst>
                                          <p:attrName>style.visibility</p:attrName>
                                        </p:attrNameLst>
                                      </p:cBhvr>
                                      <p:to>
                                        <p:strVal val="visible"/>
                                      </p:to>
                                    </p:set>
                                    <p:animEffect transition="in" filter="box(i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500" fill="hold">
                                          <p:stCondLst>
                                            <p:cond delay="0"/>
                                          </p:stCondLst>
                                        </p:cTn>
                                        <p:tgtEl>
                                          <p:spTgt spid="22"/>
                                        </p:tgtEl>
                                        <p:attrNameLst>
                                          <p:attrName>style.visibility</p:attrName>
                                        </p:attrNameLst>
                                      </p:cBhvr>
                                      <p:to>
                                        <p:strVal val="visible"/>
                                      </p:to>
                                    </p:set>
                                    <p:animEffect transition="in" filter="box(i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down)">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500" fill="hold">
                                          <p:stCondLst>
                                            <p:cond delay="0"/>
                                          </p:stCondLst>
                                        </p:cTn>
                                        <p:tgtEl>
                                          <p:spTgt spid="4"/>
                                        </p:tgtEl>
                                        <p:attrNameLst>
                                          <p:attrName>style.visibility</p:attrName>
                                        </p:attrNameLst>
                                      </p:cBhvr>
                                      <p:to>
                                        <p:strVal val="visible"/>
                                      </p:to>
                                    </p:set>
                                    <p:animEffect transition="in" filter="box(in)">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down)">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500" fill="hold">
                                          <p:stCondLst>
                                            <p:cond delay="0"/>
                                          </p:stCondLst>
                                        </p:cTn>
                                        <p:tgtEl>
                                          <p:spTgt spid="5"/>
                                        </p:tgtEl>
                                        <p:attrNameLst>
                                          <p:attrName>style.visibility</p:attrName>
                                        </p:attrNameLst>
                                      </p:cBhvr>
                                      <p:to>
                                        <p:strVal val="visible"/>
                                      </p:to>
                                    </p:set>
                                    <p:animEffect transition="in" filter="box(in)">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500" fill="hold">
                                          <p:stCondLst>
                                            <p:cond delay="0"/>
                                          </p:stCondLst>
                                        </p:cTn>
                                        <p:tgtEl>
                                          <p:spTgt spid="6"/>
                                        </p:tgtEl>
                                        <p:attrNameLst>
                                          <p:attrName>style.visibility</p:attrName>
                                        </p:attrNameLst>
                                      </p:cBhvr>
                                      <p:to>
                                        <p:strVal val="visible"/>
                                      </p:to>
                                    </p:set>
                                    <p:animEffect transition="in" filter="box(in)">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blinds(horizontal)">
                                      <p:cBhvr>
                                        <p:cTn id="5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26" grpId="0"/>
      <p:bldP spid="26" grpId="1"/>
      <p:bldP spid="2" grpId="0"/>
      <p:bldP spid="2" grpId="1"/>
      <p:bldP spid="8" grpId="0"/>
      <p:bldP spid="8" grpId="1"/>
      <p:bldP spid="9" grpId="0"/>
      <p:bldP spid="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2" cstate="email"/>
          <a:srcRect/>
          <a:stretch>
            <a:fillRect/>
          </a:stretch>
        </p:blipFill>
        <p:spPr>
          <a:xfrm>
            <a:off x="0" y="0"/>
            <a:ext cx="12192000" cy="6858000"/>
          </a:xfrm>
          <a:custGeom>
            <a:avLst/>
            <a:gdLst>
              <a:gd name="connsiteX0" fmla="*/ 370390 w 12192000"/>
              <a:gd name="connsiteY0" fmla="*/ 370390 h 6858000"/>
              <a:gd name="connsiteX1" fmla="*/ 370390 w 12192000"/>
              <a:gd name="connsiteY1" fmla="*/ 6562846 h 6858000"/>
              <a:gd name="connsiteX2" fmla="*/ 11829327 w 12192000"/>
              <a:gd name="connsiteY2" fmla="*/ 6562846 h 6858000"/>
              <a:gd name="connsiteX3" fmla="*/ 11829327 w 12192000"/>
              <a:gd name="connsiteY3" fmla="*/ 37039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70390" y="370390"/>
                </a:moveTo>
                <a:lnTo>
                  <a:pt x="370390" y="6562846"/>
                </a:lnTo>
                <a:lnTo>
                  <a:pt x="11829327" y="6562846"/>
                </a:lnTo>
                <a:lnTo>
                  <a:pt x="11829327" y="370390"/>
                </a:lnTo>
                <a:close/>
                <a:moveTo>
                  <a:pt x="0" y="0"/>
                </a:moveTo>
                <a:lnTo>
                  <a:pt x="12192000" y="0"/>
                </a:lnTo>
                <a:lnTo>
                  <a:pt x="12192000" y="6858000"/>
                </a:lnTo>
                <a:lnTo>
                  <a:pt x="0" y="6858000"/>
                </a:lnTo>
                <a:close/>
              </a:path>
            </a:pathLst>
          </a:custGeom>
        </p:spPr>
      </p:pic>
      <p:grpSp>
        <p:nvGrpSpPr>
          <p:cNvPr id="16" name="组合 15"/>
          <p:cNvGrpSpPr/>
          <p:nvPr/>
        </p:nvGrpSpPr>
        <p:grpSpPr>
          <a:xfrm>
            <a:off x="-298949" y="368275"/>
            <a:ext cx="7744460" cy="798322"/>
            <a:chOff x="-298949" y="368275"/>
            <a:chExt cx="7744460" cy="798322"/>
          </a:xfrm>
        </p:grpSpPr>
        <p:sp>
          <p:nvSpPr>
            <p:cNvPr id="14" name="文本框 13"/>
            <p:cNvSpPr txBox="1"/>
            <p:nvPr/>
          </p:nvSpPr>
          <p:spPr>
            <a:xfrm>
              <a:off x="1108211" y="490830"/>
              <a:ext cx="6337300"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3600" b="1" i="0" u="none" strike="noStrike" kern="1200" cap="none" spc="0" normalizeH="0" baseline="0" noProof="0" dirty="0">
                  <a:ln>
                    <a:noFill/>
                  </a:ln>
                  <a:solidFill>
                    <a:schemeClr val="tx1">
                      <a:lumMod val="85000"/>
                      <a:lumOff val="15000"/>
                    </a:schemeClr>
                  </a:solidFill>
                  <a:effectLst/>
                  <a:uLnTx/>
                  <a:uFillTx/>
                  <a:latin typeface="Times New Roman" panose="02020603050405020304" charset="0"/>
                  <a:ea typeface="三极春联字体简" pitchFamily="2" charset="-122"/>
                  <a:cs typeface="Times New Roman" panose="02020603050405020304" charset="0"/>
                  <a:sym typeface="+mn-lt"/>
                </a:rPr>
                <a:t>Aiwan Pavilion (</a:t>
              </a:r>
              <a:r>
                <a:rPr lang="zh-CN" altLang="en-US" sz="3600" b="1" noProof="0" dirty="0">
                  <a:ln>
                    <a:noFill/>
                  </a:ln>
                  <a:solidFill>
                    <a:schemeClr val="tx1">
                      <a:lumMod val="85000"/>
                      <a:lumOff val="15000"/>
                    </a:schemeClr>
                  </a:solidFill>
                  <a:effectLst/>
                  <a:uLnTx/>
                  <a:uFillTx/>
                  <a:latin typeface="Times New Roman" panose="02020603050405020304" charset="0"/>
                  <a:ea typeface="三极春联字体简" pitchFamily="2" charset="-122"/>
                  <a:cs typeface="Times New Roman" panose="02020603050405020304" charset="0"/>
                  <a:sym typeface="+mn-lt"/>
                </a:rPr>
                <a:t>爱晚亭</a:t>
              </a:r>
              <a:r>
                <a:rPr lang="en-US" altLang="zh-CN" sz="3600" b="1" noProof="0" dirty="0">
                  <a:ln>
                    <a:noFill/>
                  </a:ln>
                  <a:solidFill>
                    <a:schemeClr val="tx1">
                      <a:lumMod val="85000"/>
                      <a:lumOff val="15000"/>
                    </a:schemeClr>
                  </a:solidFill>
                  <a:effectLst/>
                  <a:uLnTx/>
                  <a:uFillTx/>
                  <a:latin typeface="Times New Roman" panose="02020603050405020304" charset="0"/>
                  <a:ea typeface="三极春联字体简" pitchFamily="2" charset="-122"/>
                  <a:cs typeface="Times New Roman" panose="02020603050405020304" charset="0"/>
                  <a:sym typeface="+mn-lt"/>
                </a:rPr>
                <a:t> </a:t>
              </a:r>
              <a:r>
                <a:rPr kumimoji="0" lang="en-US" altLang="zh-CN" sz="3600" b="1" i="0" u="none" strike="noStrike" kern="1200" cap="none" spc="0" normalizeH="0" baseline="0" noProof="0" dirty="0">
                  <a:ln>
                    <a:noFill/>
                  </a:ln>
                  <a:solidFill>
                    <a:schemeClr val="tx1">
                      <a:lumMod val="85000"/>
                      <a:lumOff val="15000"/>
                    </a:schemeClr>
                  </a:solidFill>
                  <a:effectLst/>
                  <a:uLnTx/>
                  <a:uFillTx/>
                  <a:latin typeface="Times New Roman" panose="02020603050405020304" charset="0"/>
                  <a:ea typeface="三极春联字体简" pitchFamily="2" charset="-122"/>
                  <a:cs typeface="Times New Roman" panose="02020603050405020304" charset="0"/>
                  <a:sym typeface="+mn-lt"/>
                </a:rPr>
                <a:t>)</a:t>
              </a:r>
            </a:p>
          </p:txBody>
        </p:sp>
        <p:pic>
          <p:nvPicPr>
            <p:cNvPr id="15" name="图片 14"/>
            <p:cNvPicPr>
              <a:picLocks noChangeAspect="1"/>
            </p:cNvPicPr>
            <p:nvPr/>
          </p:nvPicPr>
          <p:blipFill>
            <a:blip r:embed="rId13" cstate="email"/>
            <a:srcRect/>
            <a:stretch>
              <a:fillRect/>
            </a:stretch>
          </p:blipFill>
          <p:spPr>
            <a:xfrm flipH="1">
              <a:off x="-298949" y="368275"/>
              <a:ext cx="1481817" cy="798322"/>
            </a:xfrm>
            <a:custGeom>
              <a:avLst/>
              <a:gdLst>
                <a:gd name="connsiteX0" fmla="*/ 0 w 4130040"/>
                <a:gd name="connsiteY0" fmla="*/ 0 h 2225041"/>
                <a:gd name="connsiteX1" fmla="*/ 4130040 w 4130040"/>
                <a:gd name="connsiteY1" fmla="*/ 0 h 2225041"/>
                <a:gd name="connsiteX2" fmla="*/ 4130040 w 4130040"/>
                <a:gd name="connsiteY2" fmla="*/ 2225041 h 2225041"/>
                <a:gd name="connsiteX3" fmla="*/ 0 w 4130040"/>
                <a:gd name="connsiteY3" fmla="*/ 2225041 h 2225041"/>
              </a:gdLst>
              <a:ahLst/>
              <a:cxnLst>
                <a:cxn ang="0">
                  <a:pos x="connsiteX0" y="connsiteY0"/>
                </a:cxn>
                <a:cxn ang="0">
                  <a:pos x="connsiteX1" y="connsiteY1"/>
                </a:cxn>
                <a:cxn ang="0">
                  <a:pos x="connsiteX2" y="connsiteY2"/>
                </a:cxn>
                <a:cxn ang="0">
                  <a:pos x="connsiteX3" y="connsiteY3"/>
                </a:cxn>
              </a:cxnLst>
              <a:rect l="l" t="t" r="r" b="b"/>
              <a:pathLst>
                <a:path w="4130040" h="2225041">
                  <a:moveTo>
                    <a:pt x="0" y="0"/>
                  </a:moveTo>
                  <a:lnTo>
                    <a:pt x="4130040" y="0"/>
                  </a:lnTo>
                  <a:lnTo>
                    <a:pt x="4130040" y="2225041"/>
                  </a:lnTo>
                  <a:lnTo>
                    <a:pt x="0" y="2225041"/>
                  </a:lnTo>
                  <a:close/>
                </a:path>
              </a:pathLst>
            </a:custGeom>
          </p:spPr>
        </p:pic>
      </p:grpSp>
      <p:pic>
        <p:nvPicPr>
          <p:cNvPr id="78" name="图片 77"/>
          <p:cNvPicPr>
            <a:picLocks noChangeAspect="1"/>
          </p:cNvPicPr>
          <p:nvPr>
            <p:custDataLst>
              <p:tags r:id="rId1"/>
            </p:custDataLst>
          </p:nvPr>
        </p:nvPicPr>
        <p:blipFill>
          <a:blip r:embed="rId14" cstate="email">
            <a:extLst>
              <a:ext uri="{BEBA8EAE-BF5A-486C-A8C5-ECC9F3942E4B}">
                <a14:imgProps xmlns:a14="http://schemas.microsoft.com/office/drawing/2010/main">
                  <a14:imgLayer r:embed="rId15">
                    <a14:imgEffect>
                      <a14:saturation sat="33000"/>
                    </a14:imgEffect>
                  </a14:imgLayer>
                </a14:imgProps>
              </a:ext>
            </a:extLst>
          </a:blip>
          <a:stretch>
            <a:fillRect/>
          </a:stretch>
        </p:blipFill>
        <p:spPr>
          <a:xfrm>
            <a:off x="882516" y="3595080"/>
            <a:ext cx="3040019" cy="3040019"/>
          </a:xfrm>
          <a:prstGeom prst="rect">
            <a:avLst/>
          </a:prstGeom>
        </p:spPr>
      </p:pic>
      <p:pic>
        <p:nvPicPr>
          <p:cNvPr id="2" name="图片 1"/>
          <p:cNvPicPr/>
          <p:nvPr>
            <p:custDataLst>
              <p:tags r:id="rId2"/>
            </p:custDataLst>
          </p:nvPr>
        </p:nvPicPr>
        <p:blipFill>
          <a:blip r:embed="rId16" cstate="email">
            <a:extLst>
              <a:ext uri="{28A0092B-C50C-407E-A947-70E740481C1C}">
                <a14:useLocalDpi xmlns:a14="http://schemas.microsoft.com/office/drawing/2010/main"/>
              </a:ext>
            </a:extLst>
          </a:blip>
          <a:srcRect b="-690"/>
          <a:stretch>
            <a:fillRect/>
          </a:stretch>
        </p:blipFill>
        <p:spPr>
          <a:xfrm>
            <a:off x="513080" y="1165860"/>
            <a:ext cx="2776855" cy="4600575"/>
          </a:xfrm>
          <a:prstGeom prst="rect">
            <a:avLst/>
          </a:prstGeom>
          <a:effectLst>
            <a:softEdge rad="127000"/>
          </a:effectLst>
        </p:spPr>
      </p:pic>
      <p:pic>
        <p:nvPicPr>
          <p:cNvPr id="3" name="图片 2"/>
          <p:cNvPicPr/>
          <p:nvPr>
            <p:custDataLst>
              <p:tags r:id="rId3"/>
            </p:custDataLst>
          </p:nvPr>
        </p:nvPicPr>
        <p:blipFill>
          <a:blip r:embed="rId17" cstate="email">
            <a:extLst>
              <a:ext uri="{28A0092B-C50C-407E-A947-70E740481C1C}">
                <a14:useLocalDpi xmlns:a14="http://schemas.microsoft.com/office/drawing/2010/main"/>
              </a:ext>
            </a:extLst>
          </a:blip>
          <a:stretch>
            <a:fillRect/>
          </a:stretch>
        </p:blipFill>
        <p:spPr>
          <a:xfrm>
            <a:off x="3289300" y="1197610"/>
            <a:ext cx="2677795" cy="4538980"/>
          </a:xfrm>
          <a:prstGeom prst="rect">
            <a:avLst/>
          </a:prstGeom>
          <a:effectLst>
            <a:softEdge rad="127000"/>
          </a:effectLst>
        </p:spPr>
      </p:pic>
      <p:pic>
        <p:nvPicPr>
          <p:cNvPr id="6" name="图片 5"/>
          <p:cNvPicPr/>
          <p:nvPr>
            <p:custDataLst>
              <p:tags r:id="rId4"/>
            </p:custDataLst>
          </p:nvPr>
        </p:nvPicPr>
        <p:blipFill>
          <a:blip r:embed="rId18" cstate="email">
            <a:extLst>
              <a:ext uri="{28A0092B-C50C-407E-A947-70E740481C1C}">
                <a14:useLocalDpi xmlns:a14="http://schemas.microsoft.com/office/drawing/2010/main"/>
              </a:ext>
            </a:extLst>
          </a:blip>
          <a:stretch>
            <a:fillRect/>
          </a:stretch>
        </p:blipFill>
        <p:spPr>
          <a:xfrm>
            <a:off x="6034405" y="1197610"/>
            <a:ext cx="2868295" cy="4569460"/>
          </a:xfrm>
          <a:prstGeom prst="rect">
            <a:avLst/>
          </a:prstGeom>
          <a:effectLst>
            <a:softEdge rad="127000"/>
          </a:effectLst>
        </p:spPr>
      </p:pic>
      <p:pic>
        <p:nvPicPr>
          <p:cNvPr id="7" name="图片 6"/>
          <p:cNvPicPr/>
          <p:nvPr>
            <p:custDataLst>
              <p:tags r:id="rId5"/>
            </p:custDataLst>
          </p:nvPr>
        </p:nvPicPr>
        <p:blipFill>
          <a:blip r:embed="rId19" cstate="email">
            <a:extLst>
              <a:ext uri="{28A0092B-C50C-407E-A947-70E740481C1C}">
                <a14:useLocalDpi xmlns:a14="http://schemas.microsoft.com/office/drawing/2010/main"/>
              </a:ext>
            </a:extLst>
          </a:blip>
          <a:srcRect t="-775"/>
          <a:stretch>
            <a:fillRect/>
          </a:stretch>
        </p:blipFill>
        <p:spPr>
          <a:xfrm>
            <a:off x="8902700" y="1197610"/>
            <a:ext cx="2887345" cy="4569460"/>
          </a:xfrm>
          <a:prstGeom prst="rect">
            <a:avLst/>
          </a:prstGeom>
          <a:effectLst>
            <a:softEdge rad="127000"/>
          </a:effectLst>
        </p:spPr>
      </p:pic>
      <p:sp>
        <p:nvSpPr>
          <p:cNvPr id="8" name="文本框 7"/>
          <p:cNvSpPr txBox="1"/>
          <p:nvPr>
            <p:custDataLst>
              <p:tags r:id="rId6"/>
            </p:custDataLst>
          </p:nvPr>
        </p:nvSpPr>
        <p:spPr>
          <a:xfrm>
            <a:off x="1108075" y="5766435"/>
            <a:ext cx="1430655" cy="521970"/>
          </a:xfrm>
          <a:prstGeom prst="rect">
            <a:avLst/>
          </a:prstGeom>
          <a:noFill/>
        </p:spPr>
        <p:txBody>
          <a:bodyPr wrap="square" rtlCol="0">
            <a:spAutoFit/>
          </a:bodyPr>
          <a:lstStyle/>
          <a:p>
            <a:r>
              <a:rPr lang="en-US" altLang="zh-CN" sz="2800" b="1">
                <a:latin typeface="Times New Roman" panose="02020603050405020304" charset="0"/>
                <a:cs typeface="Times New Roman" panose="02020603050405020304" charset="0"/>
              </a:rPr>
              <a:t>Spring</a:t>
            </a:r>
          </a:p>
        </p:txBody>
      </p:sp>
      <p:sp>
        <p:nvSpPr>
          <p:cNvPr id="9" name="文本框 8"/>
          <p:cNvSpPr txBox="1"/>
          <p:nvPr>
            <p:custDataLst>
              <p:tags r:id="rId7"/>
            </p:custDataLst>
          </p:nvPr>
        </p:nvSpPr>
        <p:spPr>
          <a:xfrm>
            <a:off x="3864610" y="5736590"/>
            <a:ext cx="1595120" cy="521970"/>
          </a:xfrm>
          <a:prstGeom prst="rect">
            <a:avLst/>
          </a:prstGeom>
          <a:noFill/>
        </p:spPr>
        <p:txBody>
          <a:bodyPr wrap="square" rtlCol="0">
            <a:spAutoFit/>
          </a:bodyPr>
          <a:lstStyle/>
          <a:p>
            <a:r>
              <a:rPr lang="en-US" altLang="zh-CN" sz="2800" b="1">
                <a:latin typeface="Times New Roman" panose="02020603050405020304" charset="0"/>
                <a:cs typeface="Times New Roman" panose="02020603050405020304" charset="0"/>
              </a:rPr>
              <a:t>Summer</a:t>
            </a:r>
          </a:p>
        </p:txBody>
      </p:sp>
      <p:sp>
        <p:nvSpPr>
          <p:cNvPr id="10" name="文本框 9"/>
          <p:cNvSpPr txBox="1"/>
          <p:nvPr>
            <p:custDataLst>
              <p:tags r:id="rId8"/>
            </p:custDataLst>
          </p:nvPr>
        </p:nvSpPr>
        <p:spPr>
          <a:xfrm>
            <a:off x="6671310" y="5736590"/>
            <a:ext cx="1595120" cy="521970"/>
          </a:xfrm>
          <a:prstGeom prst="rect">
            <a:avLst/>
          </a:prstGeom>
          <a:noFill/>
        </p:spPr>
        <p:txBody>
          <a:bodyPr wrap="square" rtlCol="0">
            <a:spAutoFit/>
          </a:bodyPr>
          <a:lstStyle/>
          <a:p>
            <a:r>
              <a:rPr lang="en-US" altLang="zh-CN" sz="2800" b="1">
                <a:latin typeface="Times New Roman" panose="02020603050405020304" charset="0"/>
                <a:cs typeface="Times New Roman" panose="02020603050405020304" charset="0"/>
              </a:rPr>
              <a:t>Autumn</a:t>
            </a:r>
          </a:p>
        </p:txBody>
      </p:sp>
      <p:sp>
        <p:nvSpPr>
          <p:cNvPr id="12" name="文本框 11"/>
          <p:cNvSpPr txBox="1"/>
          <p:nvPr>
            <p:custDataLst>
              <p:tags r:id="rId9"/>
            </p:custDataLst>
          </p:nvPr>
        </p:nvSpPr>
        <p:spPr>
          <a:xfrm>
            <a:off x="9668510" y="5736590"/>
            <a:ext cx="1595120" cy="521970"/>
          </a:xfrm>
          <a:prstGeom prst="rect">
            <a:avLst/>
          </a:prstGeom>
          <a:noFill/>
        </p:spPr>
        <p:txBody>
          <a:bodyPr wrap="square" rtlCol="0">
            <a:spAutoFit/>
          </a:bodyPr>
          <a:lstStyle/>
          <a:p>
            <a:r>
              <a:rPr lang="en-US" altLang="zh-CN" sz="2800" b="1">
                <a:latin typeface="Times New Roman" panose="02020603050405020304" charset="0"/>
                <a:cs typeface="Times New Roman" panose="02020603050405020304" charset="0"/>
              </a:rPr>
              <a:t>Winter</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500" fill="hold">
                                          <p:stCondLst>
                                            <p:cond delay="0"/>
                                          </p:stCondLst>
                                        </p:cTn>
                                        <p:tgtEl>
                                          <p:spTgt spid="3"/>
                                        </p:tgtEl>
                                        <p:attrNameLst>
                                          <p:attrName>style.visibility</p:attrName>
                                        </p:attrNameLst>
                                      </p:cBhvr>
                                      <p:to>
                                        <p:strVal val="visible"/>
                                      </p:to>
                                    </p:set>
                                    <p:animEffect transition="in" filter="diamond(in)">
                                      <p:cBhvr>
                                        <p:cTn id="15" dur="500"/>
                                        <p:tgtEl>
                                          <p:spTgt spid="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heckerboard(across)">
                                      <p:cBhvr>
                                        <p:cTn id="23" dur="500"/>
                                        <p:tgtEl>
                                          <p:spTgt spid="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0" presetClass="entr" presetSubtype="0" fill="hold" nodeType="clickEffect">
                                  <p:stCondLst>
                                    <p:cond delay="0"/>
                                  </p:stCondLst>
                                  <p:childTnLst>
                                    <p:set>
                                      <p:cBhvr>
                                        <p:cTn id="30" dur="500" fill="hold">
                                          <p:stCondLst>
                                            <p:cond delay="0"/>
                                          </p:stCondLst>
                                        </p:cTn>
                                        <p:tgtEl>
                                          <p:spTgt spid="7"/>
                                        </p:tgtEl>
                                        <p:attrNameLst>
                                          <p:attrName>style.visibility</p:attrName>
                                        </p:attrNameLst>
                                      </p:cBhvr>
                                      <p:to>
                                        <p:strVal val="visible"/>
                                      </p:to>
                                    </p:set>
                                    <p:animEffect transition="in" filter="wedge">
                                      <p:cBhvr>
                                        <p:cTn id="31" dur="500"/>
                                        <p:tgtEl>
                                          <p:spTgt spid="7"/>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P spid="12" grpId="0"/>
      <p:bldP spid="12" grpId="1"/>
    </p:bld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22.11.14"/>
  <p:tag name="AS_TITLE" val="Aspose.Slides for .NET 4.0 Client Profile"/>
  <p:tag name="AS_VERSION" val="22.11"/>
</p:tagLst>
</file>

<file path=ppt/tags/tag10.xml><?xml version="1.0" encoding="utf-8"?>
<p:tagLst xmlns:a="http://schemas.openxmlformats.org/drawingml/2006/main" xmlns:r="http://schemas.openxmlformats.org/officeDocument/2006/relationships" xmlns:p="http://schemas.openxmlformats.org/presentationml/2006/main">
  <p:tag name="KSO_WM_DIAGRAM_VIRTUALLY_FRAME" val="{&quot;height&quot;:224.95,&quot;left&quot;:344.6,&quot;top&quot;:82.75,&quot;width&quot;:565.15}"/>
</p:tagLst>
</file>

<file path=ppt/tags/tag11.xml><?xml version="1.0" encoding="utf-8"?>
<p:tagLst xmlns:a="http://schemas.openxmlformats.org/drawingml/2006/main" xmlns:r="http://schemas.openxmlformats.org/officeDocument/2006/relationships" xmlns:p="http://schemas.openxmlformats.org/presentationml/2006/main">
  <p:tag name="KSO_WM_DIAGRAM_VIRTUALLY_FRAME" val="{&quot;height&quot;:224.95,&quot;left&quot;:344.6,&quot;top&quot;:82.75,&quot;width&quot;:565.15}"/>
</p:tagLst>
</file>

<file path=ppt/tags/tag12.xml><?xml version="1.0" encoding="utf-8"?>
<p:tagLst xmlns:a="http://schemas.openxmlformats.org/drawingml/2006/main" xmlns:r="http://schemas.openxmlformats.org/officeDocument/2006/relationships" xmlns:p="http://schemas.openxmlformats.org/presentationml/2006/main">
  <p:tag name="KSO_WM_DIAGRAM_VIRTUALLY_FRAME" val="{&quot;height&quot;:224.95,&quot;left&quot;:344.6,&quot;top&quot;:82.75,&quot;width&quot;:565.15}"/>
</p:tagLst>
</file>

<file path=ppt/tags/tag13.xml><?xml version="1.0" encoding="utf-8"?>
<p:tagLst xmlns:a="http://schemas.openxmlformats.org/drawingml/2006/main" xmlns:r="http://schemas.openxmlformats.org/officeDocument/2006/relationships" xmlns:p="http://schemas.openxmlformats.org/presentationml/2006/main">
  <p:tag name="KSO_WM_DIAGRAM_VIRTUALLY_FRAME" val="{&quot;height&quot;:224.95,&quot;left&quot;:344.6,&quot;top&quot;:82.75,&quot;width&quot;:565.15}"/>
</p:tagLst>
</file>

<file path=ppt/tags/tag14.xml><?xml version="1.0" encoding="utf-8"?>
<p:tagLst xmlns:a="http://schemas.openxmlformats.org/drawingml/2006/main" xmlns:r="http://schemas.openxmlformats.org/officeDocument/2006/relationships" xmlns:p="http://schemas.openxmlformats.org/presentationml/2006/main">
  <p:tag name="KSO_WM_DIAGRAM_VIRTUALLY_FRAME" val="{&quot;height&quot;:430.6487401574803,&quot;left&quot;:40.4,&quot;top&quot;:91.8,&quot;width&quot;:887.95}"/>
</p:tagLst>
</file>

<file path=ppt/tags/tag15.xml><?xml version="1.0" encoding="utf-8"?>
<p:tagLst xmlns:a="http://schemas.openxmlformats.org/drawingml/2006/main" xmlns:r="http://schemas.openxmlformats.org/officeDocument/2006/relationships" xmlns:p="http://schemas.openxmlformats.org/presentationml/2006/main">
  <p:tag name="KSO_WM_DIAGRAM_VIRTUALLY_FRAME" val="{&quot;height&quot;:430.6487401574803,&quot;left&quot;:40.4,&quot;top&quot;:91.8,&quot;width&quot;:887.95}"/>
</p:tagLst>
</file>

<file path=ppt/tags/tag16.xml><?xml version="1.0" encoding="utf-8"?>
<p:tagLst xmlns:a="http://schemas.openxmlformats.org/drawingml/2006/main" xmlns:r="http://schemas.openxmlformats.org/officeDocument/2006/relationships" xmlns:p="http://schemas.openxmlformats.org/presentationml/2006/main">
  <p:tag name="KSO_WM_DIAGRAM_VIRTUALLY_FRAME" val="{&quot;height&quot;:430.6487401574803,&quot;left&quot;:40.4,&quot;top&quot;:91.8,&quot;width&quot;:887.95}"/>
</p:tagLst>
</file>

<file path=ppt/tags/tag17.xml><?xml version="1.0" encoding="utf-8"?>
<p:tagLst xmlns:a="http://schemas.openxmlformats.org/drawingml/2006/main" xmlns:r="http://schemas.openxmlformats.org/officeDocument/2006/relationships" xmlns:p="http://schemas.openxmlformats.org/presentationml/2006/main">
  <p:tag name="KSO_WM_DIAGRAM_VIRTUALLY_FRAME" val="{&quot;height&quot;:430.6487401574803,&quot;left&quot;:40.4,&quot;top&quot;:91.8,&quot;width&quot;:887.95}"/>
</p:tagLst>
</file>

<file path=ppt/tags/tag18.xml><?xml version="1.0" encoding="utf-8"?>
<p:tagLst xmlns:a="http://schemas.openxmlformats.org/drawingml/2006/main" xmlns:r="http://schemas.openxmlformats.org/officeDocument/2006/relationships" xmlns:p="http://schemas.openxmlformats.org/presentationml/2006/main">
  <p:tag name="KSO_WM_DIAGRAM_VIRTUALLY_FRAME" val="{&quot;height&quot;:430.6487401574803,&quot;left&quot;:40.4,&quot;top&quot;:91.8,&quot;width&quot;:887.95}"/>
</p:tagLst>
</file>

<file path=ppt/tags/tag19.xml><?xml version="1.0" encoding="utf-8"?>
<p:tagLst xmlns:a="http://schemas.openxmlformats.org/drawingml/2006/main" xmlns:r="http://schemas.openxmlformats.org/officeDocument/2006/relationships" xmlns:p="http://schemas.openxmlformats.org/presentationml/2006/main">
  <p:tag name="KSO_WM_DIAGRAM_VIRTUALLY_FRAME" val="{&quot;height&quot;:430.6487401574803,&quot;left&quot;:40.4,&quot;top&quot;:91.8,&quot;width&quot;:887.95}"/>
</p:tagLst>
</file>

<file path=ppt/tags/tag2.xml><?xml version="1.0" encoding="utf-8"?>
<p:tagLst xmlns:a="http://schemas.openxmlformats.org/drawingml/2006/main" xmlns:r="http://schemas.openxmlformats.org/officeDocument/2006/relationships" xmlns:p="http://schemas.openxmlformats.org/presentationml/2006/main">
  <p:tag name="KSO_WM_DIAGRAM_VIRTUALLY_FRAME" val="{&quot;height&quot;:224.95,&quot;left&quot;:344.6,&quot;top&quot;:82.75,&quot;width&quot;:565.15}"/>
</p:tagLst>
</file>

<file path=ppt/tags/tag20.xml><?xml version="1.0" encoding="utf-8"?>
<p:tagLst xmlns:a="http://schemas.openxmlformats.org/drawingml/2006/main" xmlns:r="http://schemas.openxmlformats.org/officeDocument/2006/relationships" xmlns:p="http://schemas.openxmlformats.org/presentationml/2006/main">
  <p:tag name="KSO_WM_DIAGRAM_VIRTUALLY_FRAME" val="{&quot;height&quot;:430.6487401574803,&quot;left&quot;:40.4,&quot;top&quot;:91.8,&quot;width&quot;:887.95}"/>
</p:tagLst>
</file>

<file path=ppt/tags/tag21.xml><?xml version="1.0" encoding="utf-8"?>
<p:tagLst xmlns:a="http://schemas.openxmlformats.org/drawingml/2006/main" xmlns:r="http://schemas.openxmlformats.org/officeDocument/2006/relationships" xmlns:p="http://schemas.openxmlformats.org/presentationml/2006/main">
  <p:tag name="KSO_WM_DIAGRAM_VIRTUALLY_FRAME" val="{&quot;height&quot;:430.6487401574803,&quot;left&quot;:40.4,&quot;top&quot;:91.8,&quot;width&quot;:887.95}"/>
</p:tagLst>
</file>

<file path=ppt/tags/tag22.xml><?xml version="1.0" encoding="utf-8"?>
<p:tagLst xmlns:a="http://schemas.openxmlformats.org/drawingml/2006/main" xmlns:r="http://schemas.openxmlformats.org/officeDocument/2006/relationships" xmlns:p="http://schemas.openxmlformats.org/presentationml/2006/main">
  <p:tag name="KSO_WM_DIAGRAM_VIRTUALLY_FRAME" val="{&quot;height&quot;:430.6487401574803,&quot;left&quot;:40.4,&quot;top&quot;:91.8,&quot;width&quot;:887.95}"/>
</p:tagLst>
</file>

<file path=ppt/tags/tag23.xml><?xml version="1.0" encoding="utf-8"?>
<p:tagLst xmlns:a="http://schemas.openxmlformats.org/drawingml/2006/main" xmlns:r="http://schemas.openxmlformats.org/officeDocument/2006/relationships" xmlns:p="http://schemas.openxmlformats.org/presentationml/2006/main">
  <p:tag name="KSO_WM_DIAGRAM_VIRTUALLY_FRAME" val="{&quot;height&quot;:224.95,&quot;left&quot;:344.6,&quot;top&quot;:82.75,&quot;width&quot;:565.15}"/>
</p:tagLst>
</file>

<file path=ppt/tags/tag24.xml><?xml version="1.0" encoding="utf-8"?>
<p:tagLst xmlns:a="http://schemas.openxmlformats.org/drawingml/2006/main" xmlns:r="http://schemas.openxmlformats.org/officeDocument/2006/relationships" xmlns:p="http://schemas.openxmlformats.org/presentationml/2006/main">
  <p:tag name="KSO_WM_DIAGRAM_VIRTUALLY_FRAME" val="{&quot;height&quot;:224.95,&quot;left&quot;:344.6,&quot;top&quot;:82.75,&quot;width&quot;:565.15}"/>
</p:tagLst>
</file>

<file path=ppt/tags/tag25.xml><?xml version="1.0" encoding="utf-8"?>
<p:tagLst xmlns:a="http://schemas.openxmlformats.org/drawingml/2006/main" xmlns:r="http://schemas.openxmlformats.org/officeDocument/2006/relationships" xmlns:p="http://schemas.openxmlformats.org/presentationml/2006/main">
  <p:tag name="KSO_WM_DIAGRAM_VIRTUALLY_FRAME" val="{&quot;height&quot;:224.95,&quot;left&quot;:344.6,&quot;top&quot;:82.75,&quot;width&quot;:565.15}"/>
</p:tagLst>
</file>

<file path=ppt/tags/tag26.xml><?xml version="1.0" encoding="utf-8"?>
<p:tagLst xmlns:a="http://schemas.openxmlformats.org/drawingml/2006/main" xmlns:r="http://schemas.openxmlformats.org/officeDocument/2006/relationships" xmlns:p="http://schemas.openxmlformats.org/presentationml/2006/main">
  <p:tag name="KSO_WM_DIAGRAM_VIRTUALLY_FRAME" val="{&quot;height&quot;:224.95,&quot;left&quot;:344.6,&quot;top&quot;:82.75,&quot;width&quot;:565.15}"/>
</p:tagLst>
</file>

<file path=ppt/tags/tag27.xml><?xml version="1.0" encoding="utf-8"?>
<p:tagLst xmlns:a="http://schemas.openxmlformats.org/drawingml/2006/main" xmlns:r="http://schemas.openxmlformats.org/officeDocument/2006/relationships" xmlns:p="http://schemas.openxmlformats.org/presentationml/2006/main">
  <p:tag name="KSO_WM_DIAGRAM_VIRTUALLY_FRAME" val="{&quot;height&quot;:224.95,&quot;left&quot;:344.6,&quot;top&quot;:82.75,&quot;width&quot;:565.15}"/>
</p:tagLst>
</file>

<file path=ppt/tags/tag28.xml><?xml version="1.0" encoding="utf-8"?>
<p:tagLst xmlns:a="http://schemas.openxmlformats.org/drawingml/2006/main" xmlns:r="http://schemas.openxmlformats.org/officeDocument/2006/relationships" xmlns:p="http://schemas.openxmlformats.org/presentationml/2006/main">
  <p:tag name="KSO_WM_DIAGRAM_VIRTUALLY_FRAME" val="{&quot;height&quot;:224.95,&quot;left&quot;:344.6,&quot;top&quot;:82.75,&quot;width&quot;:565.15}"/>
</p:tagLst>
</file>

<file path=ppt/tags/tag29.xml><?xml version="1.0" encoding="utf-8"?>
<p:tagLst xmlns:a="http://schemas.openxmlformats.org/drawingml/2006/main" xmlns:r="http://schemas.openxmlformats.org/officeDocument/2006/relationships" xmlns:p="http://schemas.openxmlformats.org/presentationml/2006/main">
  <p:tag name="KSO_WM_DIAGRAM_VIRTUALLY_FRAME" val="{&quot;height&quot;:224.95,&quot;left&quot;:344.6,&quot;top&quot;:82.75,&quot;width&quot;:565.15}"/>
</p:tagLst>
</file>

<file path=ppt/tags/tag3.xml><?xml version="1.0" encoding="utf-8"?>
<p:tagLst xmlns:a="http://schemas.openxmlformats.org/drawingml/2006/main" xmlns:r="http://schemas.openxmlformats.org/officeDocument/2006/relationships" xmlns:p="http://schemas.openxmlformats.org/presentationml/2006/main">
  <p:tag name="KSO_WM_DIAGRAM_VIRTUALLY_FRAME" val="{&quot;height&quot;:224.95,&quot;left&quot;:344.6,&quot;top&quot;:82.75,&quot;width&quot;:565.15}"/>
</p:tagLst>
</file>

<file path=ppt/tags/tag30.xml><?xml version="1.0" encoding="utf-8"?>
<p:tagLst xmlns:a="http://schemas.openxmlformats.org/drawingml/2006/main" xmlns:r="http://schemas.openxmlformats.org/officeDocument/2006/relationships" xmlns:p="http://schemas.openxmlformats.org/presentationml/2006/main">
  <p:tag name="KSO_WM_DIAGRAM_VIRTUALLY_FRAME" val="{&quot;height&quot;:468.85,&quot;left&quot;:40.4,&quot;top&quot;:91.8,&quot;width&quot;:893.25}"/>
</p:tagLst>
</file>

<file path=ppt/tags/tag31.xml><?xml version="1.0" encoding="utf-8"?>
<p:tagLst xmlns:a="http://schemas.openxmlformats.org/drawingml/2006/main" xmlns:r="http://schemas.openxmlformats.org/officeDocument/2006/relationships" xmlns:p="http://schemas.openxmlformats.org/presentationml/2006/main">
  <p:tag name="KSO_WM_DIAGRAM_VIRTUALLY_FRAME" val="{&quot;height&quot;:468.85,&quot;left&quot;:40.4,&quot;top&quot;:91.8,&quot;width&quot;:893.25}"/>
</p:tagLst>
</file>

<file path=ppt/tags/tag32.xml><?xml version="1.0" encoding="utf-8"?>
<p:tagLst xmlns:a="http://schemas.openxmlformats.org/drawingml/2006/main" xmlns:r="http://schemas.openxmlformats.org/officeDocument/2006/relationships" xmlns:p="http://schemas.openxmlformats.org/presentationml/2006/main">
  <p:tag name="KSO_WM_DIAGRAM_VIRTUALLY_FRAME" val="{&quot;height&quot;:468.85,&quot;left&quot;:40.4,&quot;top&quot;:91.8,&quot;width&quot;:893.25}"/>
</p:tagLst>
</file>

<file path=ppt/tags/tag33.xml><?xml version="1.0" encoding="utf-8"?>
<p:tagLst xmlns:a="http://schemas.openxmlformats.org/drawingml/2006/main" xmlns:r="http://schemas.openxmlformats.org/officeDocument/2006/relationships" xmlns:p="http://schemas.openxmlformats.org/presentationml/2006/main">
  <p:tag name="KSO_WM_DIAGRAM_VIRTUALLY_FRAME" val="{&quot;height&quot;:468.85,&quot;left&quot;:40.4,&quot;top&quot;:91.8,&quot;width&quot;:893.25}"/>
</p:tagLst>
</file>

<file path=ppt/tags/tag34.xml><?xml version="1.0" encoding="utf-8"?>
<p:tagLst xmlns:a="http://schemas.openxmlformats.org/drawingml/2006/main" xmlns:r="http://schemas.openxmlformats.org/officeDocument/2006/relationships" xmlns:p="http://schemas.openxmlformats.org/presentationml/2006/main">
  <p:tag name="KSO_WM_DIAGRAM_VIRTUALLY_FRAME" val="{&quot;height&quot;:434.95,&quot;left&quot;:40.4,&quot;top&quot;:91.8,&quot;width&quot;:893.25}"/>
</p:tagLst>
</file>

<file path=ppt/tags/tag35.xml><?xml version="1.0" encoding="utf-8"?>
<p:tagLst xmlns:a="http://schemas.openxmlformats.org/drawingml/2006/main" xmlns:r="http://schemas.openxmlformats.org/officeDocument/2006/relationships" xmlns:p="http://schemas.openxmlformats.org/presentationml/2006/main">
  <p:tag name="KSO_WM_DIAGRAM_VIRTUALLY_FRAME" val="{&quot;height&quot;:468.85,&quot;left&quot;:40.4,&quot;top&quot;:91.8,&quot;width&quot;:893.25}"/>
</p:tagLst>
</file>

<file path=ppt/tags/tag36.xml><?xml version="1.0" encoding="utf-8"?>
<p:tagLst xmlns:a="http://schemas.openxmlformats.org/drawingml/2006/main" xmlns:r="http://schemas.openxmlformats.org/officeDocument/2006/relationships" xmlns:p="http://schemas.openxmlformats.org/presentationml/2006/main">
  <p:tag name="KSO_WM_DIAGRAM_VIRTUALLY_FRAME" val="{&quot;height&quot;:468.85,&quot;left&quot;:40.4,&quot;top&quot;:91.8,&quot;width&quot;:893.25}"/>
</p:tagLst>
</file>

<file path=ppt/tags/tag37.xml><?xml version="1.0" encoding="utf-8"?>
<p:tagLst xmlns:a="http://schemas.openxmlformats.org/drawingml/2006/main" xmlns:r="http://schemas.openxmlformats.org/officeDocument/2006/relationships" xmlns:p="http://schemas.openxmlformats.org/presentationml/2006/main">
  <p:tag name="KSO_WM_DIAGRAM_VIRTUALLY_FRAME" val="{&quot;height&quot;:468.85,&quot;left&quot;:40.4,&quot;top&quot;:91.8,&quot;width&quot;:893.25}"/>
</p:tagLst>
</file>

<file path=ppt/tags/tag38.xml><?xml version="1.0" encoding="utf-8"?>
<p:tagLst xmlns:a="http://schemas.openxmlformats.org/drawingml/2006/main" xmlns:r="http://schemas.openxmlformats.org/officeDocument/2006/relationships" xmlns:p="http://schemas.openxmlformats.org/presentationml/2006/main">
  <p:tag name="KSO_WM_DIAGRAM_VIRTUALLY_FRAME" val="{&quot;height&quot;:434.95,&quot;left&quot;:40.4,&quot;top&quot;:91.8,&quot;width&quot;:893.25}"/>
</p:tagLst>
</file>

<file path=ppt/tags/tag39.xml><?xml version="1.0" encoding="utf-8"?>
<p:tagLst xmlns:a="http://schemas.openxmlformats.org/drawingml/2006/main" xmlns:r="http://schemas.openxmlformats.org/officeDocument/2006/relationships" xmlns:p="http://schemas.openxmlformats.org/presentationml/2006/main">
  <p:tag name="KSO_WM_DIAGRAM_VIRTUALLY_FRAME" val="{&quot;height&quot;:434.95,&quot;left&quot;:40.4,&quot;top&quot;:91.8,&quot;width&quot;:893.25}"/>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224.95,&quot;left&quot;:344.6,&quot;top&quot;:82.75,&quot;width&quot;:565.15}"/>
</p:tagLst>
</file>

<file path=ppt/tags/tag40.xml><?xml version="1.0" encoding="utf-8"?>
<p:tagLst xmlns:a="http://schemas.openxmlformats.org/drawingml/2006/main" xmlns:r="http://schemas.openxmlformats.org/officeDocument/2006/relationships" xmlns:p="http://schemas.openxmlformats.org/presentationml/2006/main">
  <p:tag name="KSO_WM_DIAGRAM_VIRTUALLY_FRAME" val="{&quot;height&quot;:434.95,&quot;left&quot;:40.4,&quot;top&quot;:91.8,&quot;width&quot;:893.25}"/>
</p:tagLst>
</file>

<file path=ppt/tags/tag41.xml><?xml version="1.0" encoding="utf-8"?>
<p:tagLst xmlns:a="http://schemas.openxmlformats.org/drawingml/2006/main" xmlns:r="http://schemas.openxmlformats.org/officeDocument/2006/relationships" xmlns:p="http://schemas.openxmlformats.org/presentationml/2006/main">
  <p:tag name="KSO_WM_DIAGRAM_VIRTUALLY_FRAME" val="{&quot;height&quot;:434.95,&quot;left&quot;:40.4,&quot;top&quot;:91.8,&quot;width&quot;:893.25}"/>
</p:tagLst>
</file>

<file path=ppt/tags/tag42.xml><?xml version="1.0" encoding="utf-8"?>
<p:tagLst xmlns:a="http://schemas.openxmlformats.org/drawingml/2006/main" xmlns:r="http://schemas.openxmlformats.org/officeDocument/2006/relationships" xmlns:p="http://schemas.openxmlformats.org/presentationml/2006/main">
  <p:tag name="KSO_WM_DIAGRAM_VIRTUALLY_FRAME" val="{&quot;height&quot;:434.95,&quot;left&quot;:40.4,&quot;top&quot;:91.8,&quot;width&quot;:893.25}"/>
</p:tagLst>
</file>

<file path=ppt/tags/tag43.xml><?xml version="1.0" encoding="utf-8"?>
<p:tagLst xmlns:a="http://schemas.openxmlformats.org/drawingml/2006/main" xmlns:r="http://schemas.openxmlformats.org/officeDocument/2006/relationships" xmlns:p="http://schemas.openxmlformats.org/presentationml/2006/main">
  <p:tag name="KSO_WM_DIAGRAM_VIRTUALLY_FRAME" val="{&quot;height&quot;:434.95,&quot;left&quot;:40.4,&quot;top&quot;:91.8,&quot;width&quot;:893.25}"/>
</p:tagLst>
</file>

<file path=ppt/tags/tag44.xml><?xml version="1.0" encoding="utf-8"?>
<p:tagLst xmlns:a="http://schemas.openxmlformats.org/drawingml/2006/main" xmlns:r="http://schemas.openxmlformats.org/officeDocument/2006/relationships" xmlns:p="http://schemas.openxmlformats.org/presentationml/2006/main">
  <p:tag name="KSO_WM_DIAGRAM_VIRTUALLY_FRAME" val="{&quot;height&quot;:434.95,&quot;left&quot;:40.4,&quot;top&quot;:91.8,&quot;width&quot;:893.25}"/>
</p:tagLst>
</file>

<file path=ppt/tags/tag45.xml><?xml version="1.0" encoding="utf-8"?>
<p:tagLst xmlns:a="http://schemas.openxmlformats.org/drawingml/2006/main" xmlns:r="http://schemas.openxmlformats.org/officeDocument/2006/relationships" xmlns:p="http://schemas.openxmlformats.org/presentationml/2006/main">
  <p:tag name="KSO_WM_DIAGRAM_VIRTUALLY_FRAME" val="{&quot;height&quot;:434.95,&quot;left&quot;:40.4,&quot;top&quot;:91.8,&quot;width&quot;:893.25}"/>
</p:tagLst>
</file>

<file path=ppt/tags/tag46.xml><?xml version="1.0" encoding="utf-8"?>
<p:tagLst xmlns:a="http://schemas.openxmlformats.org/drawingml/2006/main" xmlns:r="http://schemas.openxmlformats.org/officeDocument/2006/relationships" xmlns:p="http://schemas.openxmlformats.org/presentationml/2006/main">
  <p:tag name="KSO_WM_DIAGRAM_VIRTUALLY_FRAME" val="{&quot;height&quot;:434.95,&quot;left&quot;:40.4,&quot;top&quot;:91.8,&quot;width&quot;:893.25}"/>
</p:tagLst>
</file>

<file path=ppt/tags/tag47.xml><?xml version="1.0" encoding="utf-8"?>
<p:tagLst xmlns:a="http://schemas.openxmlformats.org/drawingml/2006/main" xmlns:r="http://schemas.openxmlformats.org/officeDocument/2006/relationships" xmlns:p="http://schemas.openxmlformats.org/presentationml/2006/main">
  <p:tag name="KSO_WM_DIAGRAM_VIRTUALLY_FRAME" val="{&quot;height&quot;:434.95,&quot;left&quot;:40.4,&quot;top&quot;:91.8,&quot;width&quot;:893.25}"/>
</p:tagLst>
</file>

<file path=ppt/tags/tag48.xml><?xml version="1.0" encoding="utf-8"?>
<p:tagLst xmlns:a="http://schemas.openxmlformats.org/drawingml/2006/main" xmlns:r="http://schemas.openxmlformats.org/officeDocument/2006/relationships" xmlns:p="http://schemas.openxmlformats.org/presentationml/2006/main">
  <p:tag name="KSO_WM_DIAGRAM_VIRTUALLY_FRAME" val="{&quot;height&quot;:224.95,&quot;left&quot;:344.6,&quot;top&quot;:82.75,&quot;width&quot;:565.15}"/>
</p:tagLst>
</file>

<file path=ppt/tags/tag49.xml><?xml version="1.0" encoding="utf-8"?>
<p:tagLst xmlns:a="http://schemas.openxmlformats.org/drawingml/2006/main" xmlns:r="http://schemas.openxmlformats.org/officeDocument/2006/relationships" xmlns:p="http://schemas.openxmlformats.org/presentationml/2006/main">
  <p:tag name="KSO_WM_DIAGRAM_VIRTUALLY_FRAME" val="{&quot;height&quot;:224.95,&quot;left&quot;:344.6,&quot;top&quot;:82.75,&quot;width&quot;:565.15}"/>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224.95,&quot;left&quot;:344.6,&quot;top&quot;:82.75,&quot;width&quot;:565.15}"/>
</p:tagLst>
</file>

<file path=ppt/tags/tag50.xml><?xml version="1.0" encoding="utf-8"?>
<p:tagLst xmlns:a="http://schemas.openxmlformats.org/drawingml/2006/main" xmlns:r="http://schemas.openxmlformats.org/officeDocument/2006/relationships" xmlns:p="http://schemas.openxmlformats.org/presentationml/2006/main">
  <p:tag name="KSO_WM_DIAGRAM_VIRTUALLY_FRAME" val="{&quot;height&quot;:434.95,&quot;left&quot;:40.4,&quot;top&quot;:91.8,&quot;width&quot;:893.25}"/>
</p:tagLst>
</file>

<file path=ppt/tags/tag51.xml><?xml version="1.0" encoding="utf-8"?>
<p:tagLst xmlns:a="http://schemas.openxmlformats.org/drawingml/2006/main" xmlns:r="http://schemas.openxmlformats.org/officeDocument/2006/relationships" xmlns:p="http://schemas.openxmlformats.org/presentationml/2006/main">
  <p:tag name="KSO_WM_DIAGRAM_VIRTUALLY_FRAME" val="{&quot;height&quot;:315.71598425196845,&quot;left&quot;:210.63385826771656,&quot;top&quot;:173.7,&quot;width&quot;:862.9661417322834}"/>
</p:tagLst>
</file>

<file path=ppt/tags/tag52.xml><?xml version="1.0" encoding="utf-8"?>
<p:tagLst xmlns:a="http://schemas.openxmlformats.org/drawingml/2006/main" xmlns:r="http://schemas.openxmlformats.org/officeDocument/2006/relationships" xmlns:p="http://schemas.openxmlformats.org/presentationml/2006/main">
  <p:tag name="PA" val="v5.2.11"/>
  <p:tag name="KSO_WM_DIAGRAM_VIRTUALLY_FRAME" val="{&quot;height&quot;:315.71598425196845,&quot;left&quot;:210.63385826771656,&quot;top&quot;:173.7,&quot;width&quot;:862.9661417322834}"/>
</p:tagLst>
</file>

<file path=ppt/tags/tag53.xml><?xml version="1.0" encoding="utf-8"?>
<p:tagLst xmlns:a="http://schemas.openxmlformats.org/drawingml/2006/main" xmlns:r="http://schemas.openxmlformats.org/officeDocument/2006/relationships" xmlns:p="http://schemas.openxmlformats.org/presentationml/2006/main">
  <p:tag name="KSO_WM_DIAGRAM_VIRTUALLY_FRAME" val="{&quot;height&quot;:315.71598425196845,&quot;left&quot;:210.63385826771656,&quot;top&quot;:173.7,&quot;width&quot;:862.9661417322834}"/>
</p:tagLst>
</file>

<file path=ppt/tags/tag54.xml><?xml version="1.0" encoding="utf-8"?>
<p:tagLst xmlns:a="http://schemas.openxmlformats.org/drawingml/2006/main" xmlns:r="http://schemas.openxmlformats.org/officeDocument/2006/relationships" xmlns:p="http://schemas.openxmlformats.org/presentationml/2006/main">
  <p:tag name="KSO_WM_DIAGRAM_VIRTUALLY_FRAME" val="{&quot;height&quot;:315.71598425196845,&quot;left&quot;:210.63385826771656,&quot;top&quot;:173.7,&quot;width&quot;:862.9661417322834}"/>
</p:tagLst>
</file>

<file path=ppt/tags/tag55.xml><?xml version="1.0" encoding="utf-8"?>
<p:tagLst xmlns:a="http://schemas.openxmlformats.org/drawingml/2006/main" xmlns:r="http://schemas.openxmlformats.org/officeDocument/2006/relationships" xmlns:p="http://schemas.openxmlformats.org/presentationml/2006/main">
  <p:tag name="PA" val="v5.2.11"/>
  <p:tag name="KSO_WM_DIAGRAM_VIRTUALLY_FRAME" val="{&quot;height&quot;:315.71598425196845,&quot;left&quot;:210.63385826771656,&quot;top&quot;:173.7,&quot;width&quot;:862.9661417322834}"/>
</p:tagLst>
</file>

<file path=ppt/tags/tag56.xml><?xml version="1.0" encoding="utf-8"?>
<p:tagLst xmlns:a="http://schemas.openxmlformats.org/drawingml/2006/main" xmlns:r="http://schemas.openxmlformats.org/officeDocument/2006/relationships" xmlns:p="http://schemas.openxmlformats.org/presentationml/2006/main">
  <p:tag name="KSO_WM_DIAGRAM_VIRTUALLY_FRAME" val="{&quot;height&quot;:315.71598425196845,&quot;left&quot;:210.63385826771656,&quot;top&quot;:173.7,&quot;width&quot;:862.9661417322834}"/>
</p:tagLst>
</file>

<file path=ppt/tags/tag57.xml><?xml version="1.0" encoding="utf-8"?>
<p:tagLst xmlns:a="http://schemas.openxmlformats.org/drawingml/2006/main" xmlns:r="http://schemas.openxmlformats.org/officeDocument/2006/relationships" xmlns:p="http://schemas.openxmlformats.org/presentationml/2006/main">
  <p:tag name="PA" val="v5.2.11"/>
  <p:tag name="KSO_WM_DIAGRAM_VIRTUALLY_FRAME" val="{&quot;height&quot;:315.71598425196845,&quot;left&quot;:210.63385826771656,&quot;top&quot;:173.7,&quot;width&quot;:862.9661417322834}"/>
</p:tagLst>
</file>

<file path=ppt/tags/tag58.xml><?xml version="1.0" encoding="utf-8"?>
<p:tagLst xmlns:a="http://schemas.openxmlformats.org/drawingml/2006/main" xmlns:r="http://schemas.openxmlformats.org/officeDocument/2006/relationships" xmlns:p="http://schemas.openxmlformats.org/presentationml/2006/main">
  <p:tag name="KSO_WM_DIAGRAM_VIRTUALLY_FRAME" val="{&quot;height&quot;:315.71598425196845,&quot;left&quot;:210.63385826771656,&quot;top&quot;:173.7,&quot;width&quot;:862.9661417322834}"/>
</p:tagLst>
</file>

<file path=ppt/tags/tag59.xml><?xml version="1.0" encoding="utf-8"?>
<p:tagLst xmlns:a="http://schemas.openxmlformats.org/drawingml/2006/main" xmlns:r="http://schemas.openxmlformats.org/officeDocument/2006/relationships" xmlns:p="http://schemas.openxmlformats.org/presentationml/2006/main">
  <p:tag name="KSO_WM_DIAGRAM_VIRTUALLY_FRAME" val="{&quot;height&quot;:315.71598425196845,&quot;left&quot;:210.63385826771656,&quot;top&quot;:173.7,&quot;width&quot;:862.9661417322834}"/>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224.95,&quot;left&quot;:344.6,&quot;top&quot;:82.75,&quot;width&quot;:565.15}"/>
</p:tagLst>
</file>

<file path=ppt/tags/tag60.xml><?xml version="1.0" encoding="utf-8"?>
<p:tagLst xmlns:a="http://schemas.openxmlformats.org/drawingml/2006/main" xmlns:r="http://schemas.openxmlformats.org/officeDocument/2006/relationships" xmlns:p="http://schemas.openxmlformats.org/presentationml/2006/main">
  <p:tag name="KSO_WM_DIAGRAM_VIRTUALLY_FRAME" val="{&quot;height&quot;:224.95,&quot;left&quot;:344.6,&quot;top&quot;:82.75,&quot;width&quot;:565.15}"/>
</p:tagLst>
</file>

<file path=ppt/tags/tag61.xml><?xml version="1.0" encoding="utf-8"?>
<p:tagLst xmlns:a="http://schemas.openxmlformats.org/drawingml/2006/main" xmlns:r="http://schemas.openxmlformats.org/officeDocument/2006/relationships" xmlns:p="http://schemas.openxmlformats.org/presentationml/2006/main">
  <p:tag name="KSO_WM_DIAGRAM_VIRTUALLY_FRAME" val="{&quot;height&quot;:224.95,&quot;left&quot;:344.6,&quot;top&quot;:82.75,&quot;width&quot;:565.15}"/>
</p:tagLst>
</file>

<file path=ppt/tags/tag62.xml><?xml version="1.0" encoding="utf-8"?>
<p:tagLst xmlns:a="http://schemas.openxmlformats.org/drawingml/2006/main" xmlns:r="http://schemas.openxmlformats.org/officeDocument/2006/relationships" xmlns:p="http://schemas.openxmlformats.org/presentationml/2006/main">
  <p:tag name="KSO_WM_DIAGRAM_VIRTUALLY_FRAME" val="{&quot;height&quot;:224.95,&quot;left&quot;:344.6,&quot;top&quot;:82.75,&quot;width&quot;:565.15}"/>
</p:tagLst>
</file>

<file path=ppt/tags/tag63.xml><?xml version="1.0" encoding="utf-8"?>
<p:tagLst xmlns:a="http://schemas.openxmlformats.org/drawingml/2006/main" xmlns:r="http://schemas.openxmlformats.org/officeDocument/2006/relationships" xmlns:p="http://schemas.openxmlformats.org/presentationml/2006/main">
  <p:tag name="KSO_WM_DIAGRAM_VIRTUALLY_FRAME" val="{&quot;height&quot;:224.95,&quot;left&quot;:344.6,&quot;top&quot;:82.75,&quot;width&quot;:565.15}"/>
</p:tagLst>
</file>

<file path=ppt/tags/tag64.xml><?xml version="1.0" encoding="utf-8"?>
<p:tagLst xmlns:a="http://schemas.openxmlformats.org/drawingml/2006/main" xmlns:r="http://schemas.openxmlformats.org/officeDocument/2006/relationships" xmlns:p="http://schemas.openxmlformats.org/presentationml/2006/main">
  <p:tag name="KSO_WM_DIAGRAM_VIRTUALLY_FRAME" val="{&quot;height&quot;:224.95,&quot;left&quot;:344.6,&quot;top&quot;:82.75,&quot;width&quot;:565.15}"/>
</p:tagLst>
</file>

<file path=ppt/tags/tag65.xml><?xml version="1.0" encoding="utf-8"?>
<p:tagLst xmlns:a="http://schemas.openxmlformats.org/drawingml/2006/main" xmlns:r="http://schemas.openxmlformats.org/officeDocument/2006/relationships" xmlns:p="http://schemas.openxmlformats.org/presentationml/2006/main">
  <p:tag name="KSO_WM_DIAGRAM_VIRTUALLY_FRAME" val="{&quot;height&quot;:224.95,&quot;left&quot;:344.6,&quot;top&quot;:82.75,&quot;width&quot;:565.15}"/>
</p:tagLst>
</file>

<file path=ppt/tags/tag66.xml><?xml version="1.0" encoding="utf-8"?>
<p:tagLst xmlns:a="http://schemas.openxmlformats.org/drawingml/2006/main" xmlns:r="http://schemas.openxmlformats.org/officeDocument/2006/relationships" xmlns:p="http://schemas.openxmlformats.org/presentationml/2006/main">
  <p:tag name="KSO_WM_DIAGRAM_VIRTUALLY_FRAME" val="{&quot;height&quot;:224.95,&quot;left&quot;:344.6,&quot;top&quot;:82.75,&quot;width&quot;:565.15}"/>
</p:tagLst>
</file>

<file path=ppt/tags/tag67.xml><?xml version="1.0" encoding="utf-8"?>
<p:tagLst xmlns:a="http://schemas.openxmlformats.org/drawingml/2006/main" xmlns:r="http://schemas.openxmlformats.org/officeDocument/2006/relationships" xmlns:p="http://schemas.openxmlformats.org/presentationml/2006/main">
  <p:tag name="KSO_WM_DIAGRAM_VIRTUALLY_FRAME" val="{&quot;height&quot;:224.95,&quot;left&quot;:344.6,&quot;top&quot;:82.75,&quot;width&quot;:565.15}"/>
</p:tagLst>
</file>

<file path=ppt/tags/tag68.xml><?xml version="1.0" encoding="utf-8"?>
<p:tagLst xmlns:a="http://schemas.openxmlformats.org/drawingml/2006/main" xmlns:r="http://schemas.openxmlformats.org/officeDocument/2006/relationships" xmlns:p="http://schemas.openxmlformats.org/presentationml/2006/main">
  <p:tag name="KSO_WM_DIAGRAM_VIRTUALLY_FRAME" val="{&quot;height&quot;:224.95,&quot;left&quot;:344.6,&quot;top&quot;:82.75,&quot;width&quot;:565.15}"/>
</p:tagLst>
</file>

<file path=ppt/tags/tag69.xml><?xml version="1.0" encoding="utf-8"?>
<p:tagLst xmlns:a="http://schemas.openxmlformats.org/drawingml/2006/main" xmlns:r="http://schemas.openxmlformats.org/officeDocument/2006/relationships" xmlns:p="http://schemas.openxmlformats.org/presentationml/2006/main">
  <p:tag name="KSO_WM_DIAGRAM_VIRTUALLY_FRAME" val="{&quot;height&quot;:224.95,&quot;left&quot;:344.6,&quot;top&quot;:82.75,&quot;width&quot;:565.15}"/>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224.95,&quot;left&quot;:344.6,&quot;top&quot;:82.75,&quot;width&quot;:565.15}"/>
</p:tagLst>
</file>

<file path=ppt/tags/tag8.xml><?xml version="1.0" encoding="utf-8"?>
<p:tagLst xmlns:a="http://schemas.openxmlformats.org/drawingml/2006/main" xmlns:r="http://schemas.openxmlformats.org/officeDocument/2006/relationships" xmlns:p="http://schemas.openxmlformats.org/presentationml/2006/main">
  <p:tag name="KSO_WM_DIAGRAM_VIRTUALLY_FRAME" val="{&quot;height&quot;:224.95,&quot;left&quot;:344.6,&quot;top&quot;:82.75,&quot;width&quot;:565.15}"/>
</p:tagLst>
</file>

<file path=ppt/tags/tag9.xml><?xml version="1.0" encoding="utf-8"?>
<p:tagLst xmlns:a="http://schemas.openxmlformats.org/drawingml/2006/main" xmlns:r="http://schemas.openxmlformats.org/officeDocument/2006/relationships" xmlns:p="http://schemas.openxmlformats.org/presentationml/2006/main">
  <p:tag name="KSO_WM_DIAGRAM_VIRTUALLY_FRAME" val="{&quot;height&quot;:224.95,&quot;left&quot;:344.6,&quot;top&quot;:82.75,&quot;width&quot;:565.15}"/>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Template>
  <TotalTime>0</TotalTime>
  <Words>2395</Words>
  <Application>Microsoft Office PowerPoint</Application>
  <PresentationFormat>宽屏</PresentationFormat>
  <Paragraphs>209</Paragraphs>
  <Slides>20</Slides>
  <Notes>19</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20</vt:i4>
      </vt:variant>
    </vt:vector>
  </HeadingPairs>
  <TitlesOfParts>
    <vt:vector size="30" baseType="lpstr">
      <vt:lpstr>等线</vt:lpstr>
      <vt:lpstr>等线 Light</vt:lpstr>
      <vt:lpstr>华文楷体</vt:lpstr>
      <vt:lpstr>三极春联字体简</vt:lpstr>
      <vt:lpstr>微软雅黑</vt:lpstr>
      <vt:lpstr>Arial</vt:lpstr>
      <vt:lpstr>Times New Roman</vt:lpstr>
      <vt:lpstr>Wingdings</vt:lpstr>
      <vt:lpstr>第一PPT，www.1ppt.com</vt:lpstr>
      <vt:lpstr>第一PPT，www.1ppt.com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节日主题</dc:title>
  <dc:creator>第一PPT</dc:creator>
  <cp:keywords>www.1ppt.com</cp:keywords>
  <dc:description>www.1ppt.com</dc:description>
  <cp:lastModifiedBy>Xinyu Deng</cp:lastModifiedBy>
  <cp:revision>43</cp:revision>
  <dcterms:created xsi:type="dcterms:W3CDTF">2025-03-17T13:54:00Z</dcterms:created>
  <dcterms:modified xsi:type="dcterms:W3CDTF">2025-11-07T12:00:36Z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1FC649C32AEF4406BD7F49FF349BBC7E_13</vt:lpwstr>
  </property>
  <property fmtid="{D5CDD505-2E9C-101B-9397-08002B2CF9AE}" pid="3" name="KSOProductBuildVer">
    <vt:lpwstr>2052-12.1.0.23122</vt:lpwstr>
  </property>
</Properties>
</file>