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4" r:id="rId7"/>
    <p:sldId id="269" r:id="rId8"/>
    <p:sldId id="267" r:id="rId9"/>
    <p:sldId id="290" r:id="rId10"/>
    <p:sldId id="265" r:id="rId11"/>
    <p:sldId id="266" r:id="rId12"/>
    <p:sldId id="286" r:id="rId13"/>
    <p:sldId id="287" r:id="rId14"/>
    <p:sldId id="270" r:id="rId15"/>
    <p:sldId id="271" r:id="rId16"/>
    <p:sldId id="272" r:id="rId17"/>
    <p:sldId id="273" r:id="rId18"/>
    <p:sldId id="285" r:id="rId19"/>
    <p:sldId id="274" r:id="rId20"/>
    <p:sldId id="28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3"/>
        <p:guide pos="286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list" loCatId="list" qsTypeId="urn:microsoft.com/office/officeart/2005/8/quickstyle/simple5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>
              <a:sym typeface="+mn-ea"/>
            </a:rPr>
            <a:t>P</a:t>
          </a:r>
          <a:r>
            <a:rPr lang="zh-CN" altLang="en-US" sz="2400">
              <a:sym typeface="+mn-ea"/>
            </a:rPr>
            <a:t>rague School</a:t>
          </a:r>
          <a:r>
            <a:rPr lang="zh-CN" altLang="en-US" sz="2400"/>
            <a:t/>
          </a:r>
          <a:endParaRPr lang="zh-CN" altLang="en-US" sz="2400"/>
        </a:p>
      </dgm:t>
    </dgm:pt>
    <dgm:pt modelId="{702F6268-E14C-45D5-8115-297DAA4B759C}" cxnId="{1DD3AE9D-76DC-43A2-BA7F-D1AF5B2C9762}" type="parTrans">
      <dgm:prSet/>
      <dgm:spPr/>
      <dgm:t>
        <a:bodyPr/>
        <a:p>
          <a:endParaRPr lang="zh-CN" altLang="en-US"/>
        </a:p>
      </dgm:t>
    </dgm:pt>
    <dgm:pt modelId="{981E424B-A63B-4DF7-BC97-1D5B2B7044B1}" cxnId="{1DD3AE9D-76DC-43A2-BA7F-D1AF5B2C9762}" type="sibTrans">
      <dgm:prSet/>
      <dgm:spPr/>
      <dgm:t>
        <a:bodyPr/>
        <a:p>
          <a:endParaRPr lang="zh-CN" altLang="en-US"/>
        </a:p>
      </dgm:t>
    </dgm:pt>
    <dgm:pt modelId="{E53E773C-F2BA-4A24-8560-FFD35CF5517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>
              <a:sym typeface="+mn-ea"/>
            </a:rPr>
            <a:t>L</a:t>
          </a:r>
          <a:r>
            <a:rPr lang="zh-CN" altLang="en-US" sz="2400">
              <a:sym typeface="+mn-ea"/>
            </a:rPr>
            <a:t>ondon School</a:t>
          </a:r>
          <a:r>
            <a:rPr lang="zh-CN" altLang="en-US" sz="2400"/>
            <a:t/>
          </a:r>
          <a:endParaRPr lang="zh-CN" altLang="en-US" sz="2400"/>
        </a:p>
      </dgm:t>
    </dgm:pt>
    <dgm:pt modelId="{077DF15E-E39C-40EE-9C14-6B8FB1BB6B29}" cxnId="{5CEED390-4E21-49A1-8DE5-6CDFA0CA12F6}" type="parTrans">
      <dgm:prSet/>
      <dgm:spPr/>
    </dgm:pt>
    <dgm:pt modelId="{F481A47F-85CC-43B0-8744-647074A6874E}" cxnId="{5CEED390-4E21-49A1-8DE5-6CDFA0CA12F6}" type="sibTrans">
      <dgm:prSet/>
      <dgm:spPr/>
    </dgm:pt>
    <dgm:pt modelId="{D4AB1542-9F74-4E45-B615-57F5DFDC43E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American structuralists</a:t>
          </a:r>
          <a:r>
            <a:rPr lang="zh-CN" altLang="en-US" sz="2400">
              <a:sym typeface="+mn-ea"/>
            </a:rPr>
            <a:t/>
          </a:r>
          <a:endParaRPr lang="zh-CN" altLang="en-US" sz="2400">
            <a:sym typeface="+mn-ea"/>
          </a:endParaRPr>
        </a:p>
      </dgm:t>
    </dgm:pt>
    <dgm:pt modelId="{DCA1BD93-FD98-4A06-8ECE-28E6935BECED}" cxnId="{FB5BE658-CA1F-4552-955F-A1EB0BC44817}" type="parTrans">
      <dgm:prSet/>
      <dgm:spPr/>
      <dgm:t>
        <a:bodyPr/>
        <a:p>
          <a:endParaRPr lang="zh-CN" altLang="en-US"/>
        </a:p>
      </dgm:t>
    </dgm:pt>
    <dgm:pt modelId="{69748832-ECC5-4F63-A6AC-8504A7E906B9}" cxnId="{FB5BE658-CA1F-4552-955F-A1EB0BC44817}" type="sibTrans">
      <dgm:prSet/>
      <dgm:spPr/>
      <dgm:t>
        <a:bodyPr/>
        <a:p>
          <a:endParaRPr lang="zh-CN" altLang="en-US"/>
        </a:p>
      </dgm:t>
    </dgm:pt>
    <dgm:pt modelId="{E484A0DB-ADE2-41BB-B1F9-A397557174F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School of Communication Theory</a:t>
          </a:r>
          <a:r>
            <a:rPr lang="zh-CN" altLang="en-US" sz="2400">
              <a:sym typeface="+mn-ea"/>
            </a:rPr>
            <a:t/>
          </a:r>
          <a:endParaRPr lang="zh-CN" altLang="en-US" sz="2400">
            <a:sym typeface="+mn-ea"/>
          </a:endParaRPr>
        </a:p>
      </dgm:t>
    </dgm:pt>
    <dgm:pt modelId="{0D3844BD-A934-4ADF-8CEC-4B7101CACCC9}" cxnId="{30D0265C-6925-4F6A-A1C2-0407A114D522}" type="parTrans">
      <dgm:prSet/>
      <dgm:spPr/>
      <dgm:t>
        <a:bodyPr/>
        <a:p>
          <a:endParaRPr lang="zh-CN" altLang="en-US"/>
        </a:p>
      </dgm:t>
    </dgm:pt>
    <dgm:pt modelId="{FC59B45A-A616-4E16-B98F-7EBC1D5DDF85}" cxnId="{30D0265C-6925-4F6A-A1C2-0407A114D522}" type="sibTrans">
      <dgm:prSet/>
      <dgm:spPr/>
      <dgm:t>
        <a:bodyPr/>
        <a:p>
          <a:endParaRPr lang="zh-CN" altLang="en-US"/>
        </a:p>
      </dgm:t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Cnt="0"/>
      <dgm:spPr/>
    </dgm:pt>
    <dgm:pt modelId="{2968AA41-C1D3-4EDF-9DB3-378F66B2FD39}" type="pres">
      <dgm:prSet presAssocID="{79F64CC5-B0A0-473A-A647-A8DB6562D2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4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90707718-9683-413B-A60E-45917746477C}" type="pres">
      <dgm:prSet presAssocID="{E53E773C-F2BA-4A24-8560-FFD35CF55172}" presName="parentLin" presStyleCnt="0"/>
      <dgm:spPr/>
    </dgm:pt>
    <dgm:pt modelId="{064E9EC9-8D73-4F44-BAA7-7B4FB0EAD996}" type="pres">
      <dgm:prSet presAssocID="{E53E773C-F2BA-4A24-8560-FFD35CF55172}" presName="parentLeftMargin" presStyleCnt="0"/>
      <dgm:spPr/>
    </dgm:pt>
    <dgm:pt modelId="{6685A7D5-807B-4E24-ADE2-C32BF023F087}" type="pres">
      <dgm:prSet presAssocID="{E53E773C-F2BA-4A24-8560-FFD35CF551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C0CDC1-6AC1-40CA-84F6-799555270076}" type="pres">
      <dgm:prSet presAssocID="{E53E773C-F2BA-4A24-8560-FFD35CF55172}" presName="negativeSpace" presStyleCnt="0"/>
      <dgm:spPr/>
    </dgm:pt>
    <dgm:pt modelId="{A66C9C94-AA4C-4A27-8723-45DE027A5006}" type="pres">
      <dgm:prSet presAssocID="{E53E773C-F2BA-4A24-8560-FFD35CF55172}" presName="childText" presStyleLbl="conFgAcc1" presStyleIdx="1" presStyleCnt="4">
        <dgm:presLayoutVars>
          <dgm:bulletEnabled val="1"/>
        </dgm:presLayoutVars>
      </dgm:prSet>
      <dgm:spPr/>
    </dgm:pt>
    <dgm:pt modelId="{89845303-832C-4C8D-966B-464F5A39FFAD}" type="pres">
      <dgm:prSet presAssocID="{F481A47F-85CC-43B0-8744-647074A6874E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Cnt="0"/>
      <dgm:spPr/>
    </dgm:pt>
    <dgm:pt modelId="{48FABA9F-C289-434B-8864-E8FC1B5C2F60}" type="pres">
      <dgm:prSet presAssocID="{D4AB1542-9F74-4E45-B615-57F5DFDC43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2" presStyleCnt="4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Cnt="0"/>
      <dgm:spPr/>
    </dgm:pt>
    <dgm:pt modelId="{E2F3FA2F-E1C7-4C05-8B05-C32B42A9A930}" type="pres">
      <dgm:prSet presAssocID="{E484A0DB-ADE2-41BB-B1F9-A397557174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D3AE9D-76DC-43A2-BA7F-D1AF5B2C9762}" srcId="{501C80C4-3C37-4B06-AC2A-25F05322FDE0}" destId="{79F64CC5-B0A0-473A-A647-A8DB6562D23B}" srcOrd="0" destOrd="0" parTransId="{702F6268-E14C-45D5-8115-297DAA4B759C}" sibTransId="{981E424B-A63B-4DF7-BC97-1D5B2B7044B1}"/>
    <dgm:cxn modelId="{5CEED390-4E21-49A1-8DE5-6CDFA0CA12F6}" srcId="{501C80C4-3C37-4B06-AC2A-25F05322FDE0}" destId="{E53E773C-F2BA-4A24-8560-FFD35CF55172}" srcOrd="1" destOrd="0" parTransId="{077DF15E-E39C-40EE-9C14-6B8FB1BB6B29}" sibTransId="{F481A47F-85CC-43B0-8744-647074A6874E}"/>
    <dgm:cxn modelId="{FB5BE658-CA1F-4552-955F-A1EB0BC44817}" srcId="{501C80C4-3C37-4B06-AC2A-25F05322FDE0}" destId="{D4AB1542-9F74-4E45-B615-57F5DFDC43EE}" srcOrd="2" destOrd="0" parTransId="{DCA1BD93-FD98-4A06-8ECE-28E6935BECED}" sibTransId="{69748832-ECC5-4F63-A6AC-8504A7E906B9}"/>
    <dgm:cxn modelId="{30D0265C-6925-4F6A-A1C2-0407A114D522}" srcId="{501C80C4-3C37-4B06-AC2A-25F05322FDE0}" destId="{E484A0DB-ADE2-41BB-B1F9-A397557174FE}" srcOrd="3" destOrd="0" parTransId="{0D3844BD-A934-4ADF-8CEC-4B7101CACCC9}" sibTransId="{FC59B45A-A616-4E16-B98F-7EBC1D5DDF85}"/>
    <dgm:cxn modelId="{E45D1F3F-5E5D-4D98-977C-4DD64C528216}" type="presOf" srcId="{501C80C4-3C37-4B06-AC2A-25F05322FDE0}" destId="{EE3CB678-3AF3-48EB-A9A3-4C9B3B638DF4}" srcOrd="0" destOrd="0" presId="urn:microsoft.com/office/officeart/2005/8/layout/list1"/>
    <dgm:cxn modelId="{C3AB7874-C85A-495F-A267-2359F2E4E6FF}" type="presParOf" srcId="{EE3CB678-3AF3-48EB-A9A3-4C9B3B638DF4}" destId="{A787D67B-DDA1-4988-8415-DCD48FC3EA83}" srcOrd="0" destOrd="0" presId="urn:microsoft.com/office/officeart/2005/8/layout/list1"/>
    <dgm:cxn modelId="{C18C3841-5E73-41B2-9B81-003F879FB335}" type="presParOf" srcId="{A787D67B-DDA1-4988-8415-DCD48FC3EA83}" destId="{0797CEA2-9F9D-4159-A8DC-2F0D60611F3B}" srcOrd="0" destOrd="0" presId="urn:microsoft.com/office/officeart/2005/8/layout/list1"/>
    <dgm:cxn modelId="{7095FF5A-AD84-43E5-9E24-B1F829FDB54F}" type="presOf" srcId="{79F64CC5-B0A0-473A-A647-A8DB6562D23B}" destId="{0797CEA2-9F9D-4159-A8DC-2F0D60611F3B}" srcOrd="0" destOrd="0" presId="urn:microsoft.com/office/officeart/2005/8/layout/list1"/>
    <dgm:cxn modelId="{2B19B0CB-957D-430E-B497-0DD6A30306F5}" type="presParOf" srcId="{A787D67B-DDA1-4988-8415-DCD48FC3EA83}" destId="{2968AA41-C1D3-4EDF-9DB3-378F66B2FD39}" srcOrd="1" destOrd="0" presId="urn:microsoft.com/office/officeart/2005/8/layout/list1"/>
    <dgm:cxn modelId="{C24D67F4-2C9F-44E0-B1AF-CE7ED4E9BF52}" type="presOf" srcId="{79F64CC5-B0A0-473A-A647-A8DB6562D23B}" destId="{2968AA41-C1D3-4EDF-9DB3-378F66B2FD39}" srcOrd="0" destOrd="0" presId="urn:microsoft.com/office/officeart/2005/8/layout/list1"/>
    <dgm:cxn modelId="{34090565-CDA4-4538-92C3-B7DD96EA8751}" type="presParOf" srcId="{EE3CB678-3AF3-48EB-A9A3-4C9B3B638DF4}" destId="{D61417B3-60F3-4BE3-8E8F-9CEC27ECBCDA}" srcOrd="1" destOrd="0" presId="urn:microsoft.com/office/officeart/2005/8/layout/list1"/>
    <dgm:cxn modelId="{DD76D30B-69A9-4190-8D5F-1A9932CDD091}" type="presParOf" srcId="{EE3CB678-3AF3-48EB-A9A3-4C9B3B638DF4}" destId="{D167D85B-ED5F-4134-9F18-E6B4BAE0C614}" srcOrd="2" destOrd="0" presId="urn:microsoft.com/office/officeart/2005/8/layout/list1"/>
    <dgm:cxn modelId="{738D160B-0AAC-4C43-BC0D-B2EBD111F2AC}" type="presParOf" srcId="{EE3CB678-3AF3-48EB-A9A3-4C9B3B638DF4}" destId="{6402558A-B637-4118-8793-2FA57B2393DA}" srcOrd="3" destOrd="0" presId="urn:microsoft.com/office/officeart/2005/8/layout/list1"/>
    <dgm:cxn modelId="{EE57497D-EF6B-4F35-B027-941CCB32CF03}" type="presParOf" srcId="{EE3CB678-3AF3-48EB-A9A3-4C9B3B638DF4}" destId="{90707718-9683-413B-A60E-45917746477C}" srcOrd="4" destOrd="0" presId="urn:microsoft.com/office/officeart/2005/8/layout/list1"/>
    <dgm:cxn modelId="{9FDB67A7-7E7A-4173-BB15-5575604487DE}" type="presParOf" srcId="{90707718-9683-413B-A60E-45917746477C}" destId="{064E9EC9-8D73-4F44-BAA7-7B4FB0EAD996}" srcOrd="0" destOrd="4" presId="urn:microsoft.com/office/officeart/2005/8/layout/list1"/>
    <dgm:cxn modelId="{D804B6A7-5E2B-44A5-B4AB-27A79B7239D7}" type="presOf" srcId="{E53E773C-F2BA-4A24-8560-FFD35CF55172}" destId="{064E9EC9-8D73-4F44-BAA7-7B4FB0EAD996}" srcOrd="0" destOrd="0" presId="urn:microsoft.com/office/officeart/2005/8/layout/list1"/>
    <dgm:cxn modelId="{FBBC379F-EC51-4B6C-A8AE-42C68A6DC38C}" type="presParOf" srcId="{90707718-9683-413B-A60E-45917746477C}" destId="{6685A7D5-807B-4E24-ADE2-C32BF023F087}" srcOrd="1" destOrd="4" presId="urn:microsoft.com/office/officeart/2005/8/layout/list1"/>
    <dgm:cxn modelId="{C91D0265-0837-43E0-832B-DE208A37A312}" type="presOf" srcId="{E53E773C-F2BA-4A24-8560-FFD35CF55172}" destId="{6685A7D5-807B-4E24-ADE2-C32BF023F087}" srcOrd="0" destOrd="0" presId="urn:microsoft.com/office/officeart/2005/8/layout/list1"/>
    <dgm:cxn modelId="{46EE7B47-5414-4A5B-926E-46BEB7EAA825}" type="presParOf" srcId="{EE3CB678-3AF3-48EB-A9A3-4C9B3B638DF4}" destId="{0AC0CDC1-6AC1-40CA-84F6-799555270076}" srcOrd="5" destOrd="0" presId="urn:microsoft.com/office/officeart/2005/8/layout/list1"/>
    <dgm:cxn modelId="{4529D3C5-2D8E-4C4B-9B4F-4294D7DB6AF3}" type="presParOf" srcId="{EE3CB678-3AF3-48EB-A9A3-4C9B3B638DF4}" destId="{A66C9C94-AA4C-4A27-8723-45DE027A5006}" srcOrd="6" destOrd="0" presId="urn:microsoft.com/office/officeart/2005/8/layout/list1"/>
    <dgm:cxn modelId="{767B04E8-8FAB-4E0B-AEDB-7026CC8BF12B}" type="presParOf" srcId="{EE3CB678-3AF3-48EB-A9A3-4C9B3B638DF4}" destId="{89845303-832C-4C8D-966B-464F5A39FFAD}" srcOrd="7" destOrd="0" presId="urn:microsoft.com/office/officeart/2005/8/layout/list1"/>
    <dgm:cxn modelId="{D96078A5-07BD-48BF-8A4F-A347BF43A082}" type="presParOf" srcId="{EE3CB678-3AF3-48EB-A9A3-4C9B3B638DF4}" destId="{8E561E53-8519-43F2-B9E7-546C3EB01970}" srcOrd="8" destOrd="0" presId="urn:microsoft.com/office/officeart/2005/8/layout/list1"/>
    <dgm:cxn modelId="{9AE1AE84-4CD3-4741-82C5-EC4FF8F64C66}" type="presParOf" srcId="{8E561E53-8519-43F2-B9E7-546C3EB01970}" destId="{3559B5A5-3E91-49F5-A868-297DBB575668}" srcOrd="0" destOrd="8" presId="urn:microsoft.com/office/officeart/2005/8/layout/list1"/>
    <dgm:cxn modelId="{FD30B723-FB34-4616-9C01-89AC21499AE8}" type="presOf" srcId="{D4AB1542-9F74-4E45-B615-57F5DFDC43EE}" destId="{3559B5A5-3E91-49F5-A868-297DBB575668}" srcOrd="0" destOrd="0" presId="urn:microsoft.com/office/officeart/2005/8/layout/list1"/>
    <dgm:cxn modelId="{4869A6D0-7077-4E29-9B07-CB7435F8CCE5}" type="presParOf" srcId="{8E561E53-8519-43F2-B9E7-546C3EB01970}" destId="{48FABA9F-C289-434B-8864-E8FC1B5C2F60}" srcOrd="1" destOrd="8" presId="urn:microsoft.com/office/officeart/2005/8/layout/list1"/>
    <dgm:cxn modelId="{58732ADB-CAAC-4FD7-9679-871DF9CFE238}" type="presOf" srcId="{D4AB1542-9F74-4E45-B615-57F5DFDC43EE}" destId="{48FABA9F-C289-434B-8864-E8FC1B5C2F60}" srcOrd="0" destOrd="0" presId="urn:microsoft.com/office/officeart/2005/8/layout/list1"/>
    <dgm:cxn modelId="{7893D617-A254-4561-9CB3-50FDEA22370F}" type="presParOf" srcId="{EE3CB678-3AF3-48EB-A9A3-4C9B3B638DF4}" destId="{72F65D9D-7898-4EE1-ADBC-A6F5139DEC13}" srcOrd="9" destOrd="0" presId="urn:microsoft.com/office/officeart/2005/8/layout/list1"/>
    <dgm:cxn modelId="{C41C9CC6-C38C-4DF8-B036-35A4C9FFFE09}" type="presParOf" srcId="{EE3CB678-3AF3-48EB-A9A3-4C9B3B638DF4}" destId="{6B4B0D2A-F76A-4881-A678-1599A9C1764F}" srcOrd="10" destOrd="0" presId="urn:microsoft.com/office/officeart/2005/8/layout/list1"/>
    <dgm:cxn modelId="{589E1C80-5DA9-470D-A7B7-C6EAF88C3C68}" type="presParOf" srcId="{EE3CB678-3AF3-48EB-A9A3-4C9B3B638DF4}" destId="{4CCA9E30-BEB2-4B5D-BA10-E5FCB43776E3}" srcOrd="11" destOrd="0" presId="urn:microsoft.com/office/officeart/2005/8/layout/list1"/>
    <dgm:cxn modelId="{BB0D4F7C-1293-4660-84E3-89A339433FC9}" type="presParOf" srcId="{EE3CB678-3AF3-48EB-A9A3-4C9B3B638DF4}" destId="{E366F1EF-FE80-457B-9C6A-8A0AC673FB1B}" srcOrd="12" destOrd="0" presId="urn:microsoft.com/office/officeart/2005/8/layout/list1"/>
    <dgm:cxn modelId="{B5340933-B09B-44F0-AF58-9A2056480DFC}" type="presParOf" srcId="{E366F1EF-FE80-457B-9C6A-8A0AC673FB1B}" destId="{06AA40BB-9886-4B46-8ECB-F4B42996D2E4}" srcOrd="0" destOrd="12" presId="urn:microsoft.com/office/officeart/2005/8/layout/list1"/>
    <dgm:cxn modelId="{33807412-D09F-4743-B44F-5C394240C467}" type="presOf" srcId="{E484A0DB-ADE2-41BB-B1F9-A397557174FE}" destId="{06AA40BB-9886-4B46-8ECB-F4B42996D2E4}" srcOrd="0" destOrd="0" presId="urn:microsoft.com/office/officeart/2005/8/layout/list1"/>
    <dgm:cxn modelId="{3EA3CAB3-6355-4053-9965-653ED9B19D11}" type="presParOf" srcId="{E366F1EF-FE80-457B-9C6A-8A0AC673FB1B}" destId="{E2F3FA2F-E1C7-4C05-8B05-C32B42A9A930}" srcOrd="1" destOrd="12" presId="urn:microsoft.com/office/officeart/2005/8/layout/list1"/>
    <dgm:cxn modelId="{BCD5A259-59B5-422E-B670-19B982E61128}" type="presOf" srcId="{E484A0DB-ADE2-41BB-B1F9-A397557174FE}" destId="{E2F3FA2F-E1C7-4C05-8B05-C32B42A9A930}" srcOrd="0" destOrd="0" presId="urn:microsoft.com/office/officeart/2005/8/layout/list1"/>
    <dgm:cxn modelId="{3F2CA511-4C5A-4AC8-834E-7C3F904721E6}" type="presParOf" srcId="{EE3CB678-3AF3-48EB-A9A3-4C9B3B638DF4}" destId="{C36A5161-621C-488B-95ED-161DD8C18700}" srcOrd="13" destOrd="0" presId="urn:microsoft.com/office/officeart/2005/8/layout/list1"/>
    <dgm:cxn modelId="{0BDB81AB-7A25-49D5-A2D0-4A3A1454D73B}" type="presParOf" srcId="{EE3CB678-3AF3-48EB-A9A3-4C9B3B638DF4}" destId="{F2D507D6-5CB7-4C81-896F-18FAF01263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C6E1F64-28AC-4FBA-BF71-E4FE67A8255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functions of language</a:t>
          </a:r>
          <a:r>
            <a:rPr lang="zh-CN" altLang="en-US"/>
            <a:t/>
          </a:r>
          <a:endParaRPr lang="zh-CN" altLang="en-US"/>
        </a:p>
      </dgm:t>
    </dgm:pt>
    <dgm:pt modelId="{DE25C55C-752C-4362-BF61-CB44F864000F}" cxnId="{2B928BCC-81C4-4EF6-837C-8A4DA85A46E3}" type="parTrans">
      <dgm:prSet/>
      <dgm:spPr/>
      <dgm:t>
        <a:bodyPr/>
        <a:p>
          <a:endParaRPr lang="zh-CN" altLang="en-US"/>
        </a:p>
      </dgm:t>
    </dgm:pt>
    <dgm:pt modelId="{0DED925F-D899-478B-8059-E861EF746843}" cxnId="{2B928BCC-81C4-4EF6-837C-8A4DA85A46E3}" type="sibTrans">
      <dgm:prSet/>
      <dgm:spPr/>
      <dgm:t>
        <a:bodyPr/>
        <a:p>
          <a:endParaRPr lang="zh-CN" altLang="en-US"/>
        </a:p>
      </dgm:t>
    </dgm:pt>
    <dgm:pt modelId="{50100B2D-FD03-4254-BB61-EB17139864F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cognitive function</a:t>
          </a:r>
          <a:r>
            <a:rPr lang="zh-CN" altLang="en-US"/>
            <a:t/>
          </a:r>
          <a:endParaRPr lang="zh-CN" altLang="en-US"/>
        </a:p>
      </dgm:t>
    </dgm:pt>
    <dgm:pt modelId="{8504DA07-4D85-4E24-8B6B-CA57A43435EF}" cxnId="{957E1736-2EF9-464E-A62B-CCE279BBE61A}" type="parTrans">
      <dgm:prSet/>
      <dgm:spPr/>
      <dgm:t>
        <a:bodyPr/>
        <a:p>
          <a:endParaRPr lang="zh-CN" altLang="en-US"/>
        </a:p>
      </dgm:t>
    </dgm:pt>
    <dgm:pt modelId="{ECEAA7F9-203F-407C-A7DF-76C9E1ECD158}" cxnId="{957E1736-2EF9-464E-A62B-CCE279BBE61A}" type="sibTrans">
      <dgm:prSet/>
      <dgm:spPr/>
      <dgm:t>
        <a:bodyPr/>
        <a:p>
          <a:endParaRPr lang="zh-CN" altLang="en-US"/>
        </a:p>
      </dgm:t>
    </dgm:pt>
    <dgm:pt modelId="{91257B91-677F-4091-86A9-DA2E1F096A5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expressive function</a:t>
          </a:r>
          <a:r>
            <a:rPr lang="zh-CN" altLang="en-US"/>
            <a:t/>
          </a:r>
          <a:endParaRPr lang="zh-CN" altLang="en-US"/>
        </a:p>
      </dgm:t>
    </dgm:pt>
    <dgm:pt modelId="{185DE02B-F7F9-42DD-B0D2-49A497F29579}" cxnId="{4AE8EA89-8D05-4325-ACE1-84629C62B379}" type="parTrans">
      <dgm:prSet/>
      <dgm:spPr/>
      <dgm:t>
        <a:bodyPr/>
        <a:p>
          <a:endParaRPr lang="zh-CN" altLang="en-US"/>
        </a:p>
      </dgm:t>
    </dgm:pt>
    <dgm:pt modelId="{BAAC09E0-365B-4A44-B632-9E71760EE119}" cxnId="{4AE8EA89-8D05-4325-ACE1-84629C62B379}" type="sibTrans">
      <dgm:prSet/>
      <dgm:spPr/>
      <dgm:t>
        <a:bodyPr/>
        <a:p>
          <a:endParaRPr lang="zh-CN" altLang="en-US"/>
        </a:p>
      </dgm:t>
    </dgm:pt>
    <dgm:pt modelId="{E3A00837-F571-4D38-9C2F-AADCCC20CEE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instrumental function</a:t>
          </a:r>
          <a:r>
            <a:rPr lang="zh-CN" altLang="en-US"/>
            <a:t/>
          </a:r>
          <a:endParaRPr lang="zh-CN" altLang="en-US"/>
        </a:p>
      </dgm:t>
    </dgm:pt>
    <dgm:pt modelId="{949C179C-450D-4F83-A8E0-E59CE7B5E2CF}" cxnId="{B5D2EDC9-C860-4F20-822E-C5645E66C77E}" type="parTrans">
      <dgm:prSet/>
      <dgm:spPr/>
      <dgm:t>
        <a:bodyPr/>
        <a:p>
          <a:endParaRPr lang="zh-CN" altLang="en-US"/>
        </a:p>
      </dgm:t>
    </dgm:pt>
    <dgm:pt modelId="{65425625-C236-4778-9377-8CE5BCFEC5DC}" cxnId="{B5D2EDC9-C860-4F20-822E-C5645E66C77E}" type="sibTrans">
      <dgm:prSet/>
      <dgm:spPr/>
      <dgm:t>
        <a:bodyPr/>
        <a:p>
          <a:endParaRPr lang="zh-CN" altLang="en-US"/>
        </a:p>
      </dgm:t>
    </dgm:pt>
    <dgm:pt modelId="{AB71FD9A-F73D-4B51-B3E7-DE053418F91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comparison of languages</a:t>
          </a:r>
          <a:r>
            <a:rPr lang="zh-CN" altLang="en-US"/>
            <a:t/>
          </a:r>
          <a:endParaRPr lang="zh-CN" altLang="en-US"/>
        </a:p>
      </dgm:t>
    </dgm:pt>
    <dgm:pt modelId="{49832EFD-2DF4-4658-B3AB-26D15C75B3EF}" cxnId="{9FD86B03-E8B9-4151-BFED-2EA9F5909970}" type="parTrans">
      <dgm:prSet/>
      <dgm:spPr/>
      <dgm:t>
        <a:bodyPr/>
        <a:p>
          <a:endParaRPr lang="zh-CN" altLang="en-US"/>
        </a:p>
      </dgm:t>
    </dgm:pt>
    <dgm:pt modelId="{779C825E-56F5-4ECD-9642-4749E96E4A44}" cxnId="{9FD86B03-E8B9-4151-BFED-2EA9F5909970}" type="sibTrans">
      <dgm:prSet/>
      <dgm:spPr/>
      <dgm:t>
        <a:bodyPr/>
        <a:p>
          <a:endParaRPr lang="zh-CN" altLang="en-US"/>
        </a:p>
      </dgm:t>
    </dgm:pt>
    <dgm:pt modelId="{C84205E0-9980-447F-B9E7-472B808E584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semantics</a:t>
          </a:r>
          <a:r>
            <a:rPr lang="zh-CN" altLang="en-US"/>
            <a:t/>
          </a:r>
          <a:endParaRPr lang="zh-CN" altLang="en-US"/>
        </a:p>
      </dgm:t>
    </dgm:pt>
    <dgm:pt modelId="{4530E0F5-C47F-4C11-8926-3025DF970690}" cxnId="{E85B0127-0CFB-4BC5-A404-376172007807}" type="parTrans">
      <dgm:prSet/>
      <dgm:spPr/>
      <dgm:t>
        <a:bodyPr/>
        <a:p>
          <a:endParaRPr lang="zh-CN" altLang="en-US"/>
        </a:p>
      </dgm:t>
    </dgm:pt>
    <dgm:pt modelId="{2215A685-DDA7-40C3-8A3D-C3B272248D38}" cxnId="{E85B0127-0CFB-4BC5-A404-376172007807}" type="sibTrans">
      <dgm:prSet/>
      <dgm:spPr/>
      <dgm:t>
        <a:bodyPr/>
        <a:p>
          <a:endParaRPr lang="zh-CN" altLang="en-US"/>
        </a:p>
      </dgm:t>
    </dgm:pt>
    <dgm:pt modelId="{0656BC49-1812-45CB-9879-F3A4E116D8B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grammar</a:t>
          </a:r>
          <a:r>
            <a:rPr lang="zh-CN" altLang="en-US"/>
            <a:t/>
          </a:r>
          <a:endParaRPr lang="zh-CN" altLang="en-US"/>
        </a:p>
      </dgm:t>
    </dgm:pt>
    <dgm:pt modelId="{43CD9DDC-F958-4452-9962-D96CCEC3043C}" cxnId="{3187DB60-0A8E-4FB3-9BA1-FC29F5FF5BE7}" type="parTrans">
      <dgm:prSet/>
      <dgm:spPr/>
      <dgm:t>
        <a:bodyPr/>
        <a:p>
          <a:endParaRPr lang="zh-CN" altLang="en-US"/>
        </a:p>
      </dgm:t>
    </dgm:pt>
    <dgm:pt modelId="{31D559F3-6381-4735-8105-C3F03E1FC28B}" cxnId="{3187DB60-0A8E-4FB3-9BA1-FC29F5FF5BE7}" type="sibTrans">
      <dgm:prSet/>
      <dgm:spPr/>
      <dgm:t>
        <a:bodyPr/>
        <a:p>
          <a:endParaRPr lang="zh-CN" altLang="en-US"/>
        </a:p>
      </dgm:t>
    </dgm:pt>
    <dgm:pt modelId="{62FAB6A1-32F4-44EE-91C5-2B44CFE49F6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pronunciation</a:t>
          </a:r>
          <a:r>
            <a:rPr lang="zh-CN" altLang="en-US"/>
            <a:t/>
          </a:r>
          <a:endParaRPr lang="zh-CN" altLang="en-US"/>
        </a:p>
      </dgm:t>
    </dgm:pt>
    <dgm:pt modelId="{0E23654A-99ED-48BC-89E9-B69D23085986}" cxnId="{CC665AEF-2A08-409D-A8DA-978CC9D9E3C2}" type="parTrans">
      <dgm:prSet/>
      <dgm:spPr/>
      <dgm:t>
        <a:bodyPr/>
        <a:p>
          <a:endParaRPr lang="zh-CN" altLang="en-US"/>
        </a:p>
      </dgm:t>
    </dgm:pt>
    <dgm:pt modelId="{8D041C43-7240-41D0-A545-09E75E1A6F0C}" cxnId="{CC665AEF-2A08-409D-A8DA-978CC9D9E3C2}" type="sibTrans">
      <dgm:prSet/>
      <dgm:spPr/>
      <dgm:t>
        <a:bodyPr/>
        <a:p>
          <a:endParaRPr lang="zh-CN" alt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</dgm:pt>
    <dgm:pt modelId="{B238326A-CFE6-4521-930F-E91E4BFCC0A1}" type="pres">
      <dgm:prSet presAssocID="{DC6E1F64-28AC-4FBA-BF71-E4FE67A82554}" presName="ParentAccent" presStyleLbl="alignNode1" presStyleIdx="0" presStyleCnt="2"/>
      <dgm:spPr/>
    </dgm:pt>
    <dgm:pt modelId="{64FEA07D-D576-4DAA-B4E9-022B3756F7BB}" type="pres">
      <dgm:prSet presAssocID="{DC6E1F64-28AC-4FBA-BF71-E4FE67A82554}" presName="ParentSmallAccent" presStyleLbl="fgAcc1" presStyleIdx="0" presStyleCnt="2"/>
      <dgm:spPr/>
    </dgm:pt>
    <dgm:pt modelId="{E2515008-CBA9-4AF7-A24C-6922EA5D96FB}" type="pres">
      <dgm:prSet presAssocID="{DC6E1F64-28AC-4FBA-BF71-E4FE67A82554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6"/>
      <dgm:spPr/>
    </dgm:pt>
    <dgm:pt modelId="{9AA504EC-521E-4CA2-A0F6-4F147FF601DE}" type="pres">
      <dgm:prSet presAssocID="{50100B2D-FD03-4254-BB61-EB17139864F2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6"/>
      <dgm:spPr/>
    </dgm:pt>
    <dgm:pt modelId="{8C7EE341-F956-4B32-9FDC-51A19A54C5B7}" type="pres">
      <dgm:prSet presAssocID="{91257B91-677F-4091-86A9-DA2E1F096A57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6"/>
      <dgm:spPr/>
    </dgm:pt>
    <dgm:pt modelId="{98864C97-3AF5-4B97-89C2-E64316F053C6}" type="pres">
      <dgm:prSet presAssocID="{E3A00837-F571-4D38-9C2F-AADCCC20CEE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</dgm:pt>
    <dgm:pt modelId="{4883A32C-FB6D-4470-834B-A0D0B519B6E8}" type="pres">
      <dgm:prSet presAssocID="{AB71FD9A-F73D-4B51-B3E7-DE053418F91A}" presName="ParentAccent" presStyleLbl="alignNode1" presStyleIdx="1" presStyleCnt="2"/>
      <dgm:spPr/>
    </dgm:pt>
    <dgm:pt modelId="{16272331-F376-4F78-9E72-6620FFE1EEC3}" type="pres">
      <dgm:prSet presAssocID="{AB71FD9A-F73D-4B51-B3E7-DE053418F91A}" presName="ParentSmallAccent" presStyleLbl="fgAcc1" presStyleIdx="1" presStyleCnt="2"/>
      <dgm:spPr/>
    </dgm:pt>
    <dgm:pt modelId="{D42EB80D-978D-4E33-A14B-3612F1F0EC16}" type="pres">
      <dgm:prSet presAssocID="{AB71FD9A-F73D-4B51-B3E7-DE053418F91A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3" presStyleCnt="6"/>
      <dgm:spPr/>
    </dgm:pt>
    <dgm:pt modelId="{54539F7E-C594-4A33-A548-FC053A5E74C0}" type="pres">
      <dgm:prSet presAssocID="{C84205E0-9980-447F-B9E7-472B808E584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3015F0F5-1EFB-46C8-9A7D-A0E002016A95}" type="pres">
      <dgm:prSet presAssocID="{0656BC49-1812-45CB-9879-F3A4E116D8B7}" presName="childComposite" presStyleCnt="0">
        <dgm:presLayoutVars>
          <dgm:chMax val="0"/>
          <dgm:chPref val="0"/>
        </dgm:presLayoutVars>
      </dgm:prSet>
      <dgm:spPr/>
    </dgm:pt>
    <dgm:pt modelId="{E2D49713-C487-4217-897C-F1AC5452D8AE}" type="pres">
      <dgm:prSet presAssocID="{0656BC49-1812-45CB-9879-F3A4E116D8B7}" presName="ChildAccent" presStyleLbl="solidFgAcc1" presStyleIdx="4" presStyleCnt="6"/>
      <dgm:spPr/>
    </dgm:pt>
    <dgm:pt modelId="{C8B4A2BD-9153-4BF1-97C2-56D067BD9B4D}" type="pres">
      <dgm:prSet presAssocID="{0656BC49-1812-45CB-9879-F3A4E116D8B7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6A112DC-C0E7-4B5E-93B2-6829EBAB00C7}" type="pres">
      <dgm:prSet presAssocID="{62FAB6A1-32F4-44EE-91C5-2B44CFE49F6D}" presName="childComposite" presStyleCnt="0">
        <dgm:presLayoutVars>
          <dgm:chMax val="0"/>
          <dgm:chPref val="0"/>
        </dgm:presLayoutVars>
      </dgm:prSet>
      <dgm:spPr/>
    </dgm:pt>
    <dgm:pt modelId="{86D5968F-5D14-425C-BC01-D9BACC060D2B}" type="pres">
      <dgm:prSet presAssocID="{62FAB6A1-32F4-44EE-91C5-2B44CFE49F6D}" presName="ChildAccent" presStyleLbl="solidFgAcc1" presStyleIdx="5" presStyleCnt="6"/>
      <dgm:spPr/>
    </dgm:pt>
    <dgm:pt modelId="{43EAE0DB-A52C-41DB-8B6A-88727B61E0E2}" type="pres">
      <dgm:prSet presAssocID="{62FAB6A1-32F4-44EE-91C5-2B44CFE49F6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B928BCC-81C4-4EF6-837C-8A4DA85A46E3}" srcId="{35558AF1-0EC6-4D1C-8E90-C05FEAF92E8D}" destId="{DC6E1F64-28AC-4FBA-BF71-E4FE67A82554}" srcOrd="0" destOrd="0" parTransId="{DE25C55C-752C-4362-BF61-CB44F864000F}" sibTransId="{0DED925F-D899-478B-8059-E861EF746843}"/>
    <dgm:cxn modelId="{957E1736-2EF9-464E-A62B-CCE279BBE61A}" srcId="{DC6E1F64-28AC-4FBA-BF71-E4FE67A82554}" destId="{50100B2D-FD03-4254-BB61-EB17139864F2}" srcOrd="0" destOrd="0" parTransId="{8504DA07-4D85-4E24-8B6B-CA57A43435EF}" sibTransId="{ECEAA7F9-203F-407C-A7DF-76C9E1ECD158}"/>
    <dgm:cxn modelId="{4AE8EA89-8D05-4325-ACE1-84629C62B379}" srcId="{DC6E1F64-28AC-4FBA-BF71-E4FE67A82554}" destId="{91257B91-677F-4091-86A9-DA2E1F096A57}" srcOrd="1" destOrd="0" parTransId="{185DE02B-F7F9-42DD-B0D2-49A497F29579}" sibTransId="{BAAC09E0-365B-4A44-B632-9E71760EE119}"/>
    <dgm:cxn modelId="{B5D2EDC9-C860-4F20-822E-C5645E66C77E}" srcId="{DC6E1F64-28AC-4FBA-BF71-E4FE67A82554}" destId="{E3A00837-F571-4D38-9C2F-AADCCC20CEE6}" srcOrd="2" destOrd="0" parTransId="{949C179C-450D-4F83-A8E0-E59CE7B5E2CF}" sibTransId="{65425625-C236-4778-9377-8CE5BCFEC5DC}"/>
    <dgm:cxn modelId="{9FD86B03-E8B9-4151-BFED-2EA9F5909970}" srcId="{35558AF1-0EC6-4D1C-8E90-C05FEAF92E8D}" destId="{AB71FD9A-F73D-4B51-B3E7-DE053418F91A}" srcOrd="1" destOrd="0" parTransId="{49832EFD-2DF4-4658-B3AB-26D15C75B3EF}" sibTransId="{779C825E-56F5-4ECD-9642-4749E96E4A44}"/>
    <dgm:cxn modelId="{E85B0127-0CFB-4BC5-A404-376172007807}" srcId="{AB71FD9A-F73D-4B51-B3E7-DE053418F91A}" destId="{C84205E0-9980-447F-B9E7-472B808E5842}" srcOrd="0" destOrd="1" parTransId="{4530E0F5-C47F-4C11-8926-3025DF970690}" sibTransId="{2215A685-DDA7-40C3-8A3D-C3B272248D38}"/>
    <dgm:cxn modelId="{3187DB60-0A8E-4FB3-9BA1-FC29F5FF5BE7}" srcId="{AB71FD9A-F73D-4B51-B3E7-DE053418F91A}" destId="{0656BC49-1812-45CB-9879-F3A4E116D8B7}" srcOrd="1" destOrd="1" parTransId="{43CD9DDC-F958-4452-9962-D96CCEC3043C}" sibTransId="{31D559F3-6381-4735-8105-C3F03E1FC28B}"/>
    <dgm:cxn modelId="{CC665AEF-2A08-409D-A8DA-978CC9D9E3C2}" srcId="{AB71FD9A-F73D-4B51-B3E7-DE053418F91A}" destId="{62FAB6A1-32F4-44EE-91C5-2B44CFE49F6D}" srcOrd="2" destOrd="1" parTransId="{0E23654A-99ED-48BC-89E9-B69D23085986}" sibTransId="{8D041C43-7240-41D0-A545-09E75E1A6F0C}"/>
    <dgm:cxn modelId="{8A56BEA0-0134-4C0F-87D0-7C8E1E648A9A}" type="presOf" srcId="{35558AF1-0EC6-4D1C-8E90-C05FEAF92E8D}" destId="{E8B683B4-CC9A-4EAF-8AD1-8E9040E4B842}" srcOrd="0" destOrd="0" presId="urn:microsoft.com/office/officeart/2008/layout/SquareAccentList"/>
    <dgm:cxn modelId="{E9C0CD2F-5C9F-4579-AE89-41237929306A}" type="presParOf" srcId="{E8B683B4-CC9A-4EAF-8AD1-8E9040E4B842}" destId="{AABB63BC-F73A-4675-BF75-863390199BDA}" srcOrd="0" destOrd="0" presId="urn:microsoft.com/office/officeart/2008/layout/SquareAccentList"/>
    <dgm:cxn modelId="{4447E07A-D690-4CFB-A986-FB2DC25FEEF5}" type="presParOf" srcId="{AABB63BC-F73A-4675-BF75-863390199BDA}" destId="{E7B329B0-EF90-424C-B358-35857FB7AF7B}" srcOrd="0" destOrd="0" presId="urn:microsoft.com/office/officeart/2008/layout/SquareAccentList"/>
    <dgm:cxn modelId="{57D51733-9E5D-46D9-B1AE-DA8CB58B3914}" type="presOf" srcId="{DC6E1F64-28AC-4FBA-BF71-E4FE67A82554}" destId="{E7B329B0-EF90-424C-B358-35857FB7AF7B}" srcOrd="0" destOrd="0" presId="urn:microsoft.com/office/officeart/2008/layout/SquareAccentList"/>
    <dgm:cxn modelId="{13B5B09C-F466-4ABA-ABE5-EB5440B2A3BE}" type="presParOf" srcId="{E7B329B0-EF90-424C-B358-35857FB7AF7B}" destId="{B238326A-CFE6-4521-930F-E91E4BFCC0A1}" srcOrd="0" destOrd="0" presId="urn:microsoft.com/office/officeart/2008/layout/SquareAccentList"/>
    <dgm:cxn modelId="{2E89B92F-4090-4549-81FD-11C0FCD9127C}" type="presParOf" srcId="{E7B329B0-EF90-424C-B358-35857FB7AF7B}" destId="{64FEA07D-D576-4DAA-B4E9-022B3756F7BB}" srcOrd="1" destOrd="0" presId="urn:microsoft.com/office/officeart/2008/layout/SquareAccentList"/>
    <dgm:cxn modelId="{5A900CC9-9BB3-4960-AA7A-617F73E8B081}" type="presParOf" srcId="{E7B329B0-EF90-424C-B358-35857FB7AF7B}" destId="{E2515008-CBA9-4AF7-A24C-6922EA5D96FB}" srcOrd="2" destOrd="0" presId="urn:microsoft.com/office/officeart/2008/layout/SquareAccentList"/>
    <dgm:cxn modelId="{368DE5C9-0D74-4843-A591-659A5D800775}" type="presOf" srcId="{DC6E1F64-28AC-4FBA-BF71-E4FE67A82554}" destId="{E2515008-CBA9-4AF7-A24C-6922EA5D96FB}" srcOrd="0" destOrd="0" presId="urn:microsoft.com/office/officeart/2008/layout/SquareAccentList"/>
    <dgm:cxn modelId="{DEDC62C9-5BC1-4DC8-8714-3682B7592C70}" type="presParOf" srcId="{AABB63BC-F73A-4675-BF75-863390199BDA}" destId="{78B66652-052E-403E-9CC2-018F13CD2741}" srcOrd="1" destOrd="0" presId="urn:microsoft.com/office/officeart/2008/layout/SquareAccentList"/>
    <dgm:cxn modelId="{D662F043-AD7B-4F74-BDE8-616E7EC89EF9}" type="presParOf" srcId="{78B66652-052E-403E-9CC2-018F13CD2741}" destId="{B523B4DF-04A5-4C3F-8739-9FBD04515E87}" srcOrd="0" destOrd="1" presId="urn:microsoft.com/office/officeart/2008/layout/SquareAccentList"/>
    <dgm:cxn modelId="{197DC432-9FDD-40D0-8801-CDBE701AB073}" type="presParOf" srcId="{B523B4DF-04A5-4C3F-8739-9FBD04515E87}" destId="{AD84E9CD-AD92-4902-A1EF-4DCCBE5FAD33}" srcOrd="0" destOrd="0" presId="urn:microsoft.com/office/officeart/2008/layout/SquareAccentList"/>
    <dgm:cxn modelId="{C4639608-5296-4B2D-A79E-DA200BA3C6DB}" type="presParOf" srcId="{B523B4DF-04A5-4C3F-8739-9FBD04515E87}" destId="{9AA504EC-521E-4CA2-A0F6-4F147FF601DE}" srcOrd="1" destOrd="0" presId="urn:microsoft.com/office/officeart/2008/layout/SquareAccentList"/>
    <dgm:cxn modelId="{760E510F-18B5-4FC7-AA5C-A45FF4618CDE}" type="presOf" srcId="{50100B2D-FD03-4254-BB61-EB17139864F2}" destId="{9AA504EC-521E-4CA2-A0F6-4F147FF601DE}" srcOrd="0" destOrd="0" presId="urn:microsoft.com/office/officeart/2008/layout/SquareAccentList"/>
    <dgm:cxn modelId="{3B37ED55-3002-4711-974D-EBAAAE0A30EB}" type="presParOf" srcId="{78B66652-052E-403E-9CC2-018F13CD2741}" destId="{9C8524DD-DA69-4234-B276-26C557022C5B}" srcOrd="1" destOrd="1" presId="urn:microsoft.com/office/officeart/2008/layout/SquareAccentList"/>
    <dgm:cxn modelId="{F8D304EC-6B29-4DD5-B409-CBBA36F614A6}" type="presParOf" srcId="{9C8524DD-DA69-4234-B276-26C557022C5B}" destId="{9309CEC0-599A-42DF-8AF7-247C32AB562F}" srcOrd="0" destOrd="1" presId="urn:microsoft.com/office/officeart/2008/layout/SquareAccentList"/>
    <dgm:cxn modelId="{F668A466-8E2C-467C-8DD1-199FDB0F07FD}" type="presParOf" srcId="{9C8524DD-DA69-4234-B276-26C557022C5B}" destId="{8C7EE341-F956-4B32-9FDC-51A19A54C5B7}" srcOrd="1" destOrd="1" presId="urn:microsoft.com/office/officeart/2008/layout/SquareAccentList"/>
    <dgm:cxn modelId="{69E5E8E8-AE31-4C29-94F9-2BCEBC4077CD}" type="presOf" srcId="{91257B91-677F-4091-86A9-DA2E1F096A57}" destId="{8C7EE341-F956-4B32-9FDC-51A19A54C5B7}" srcOrd="0" destOrd="0" presId="urn:microsoft.com/office/officeart/2008/layout/SquareAccentList"/>
    <dgm:cxn modelId="{91705EF5-A9D7-4D82-9472-F41CCB758468}" type="presParOf" srcId="{78B66652-052E-403E-9CC2-018F13CD2741}" destId="{C8092317-E3FC-4026-987E-59FEB87E7BB5}" srcOrd="2" destOrd="1" presId="urn:microsoft.com/office/officeart/2008/layout/SquareAccentList"/>
    <dgm:cxn modelId="{6E38C9A3-D16C-4C91-BF63-0017F4F411F2}" type="presParOf" srcId="{C8092317-E3FC-4026-987E-59FEB87E7BB5}" destId="{2B4660B8-0D83-4BA4-952F-B3839E7AA1BD}" srcOrd="0" destOrd="2" presId="urn:microsoft.com/office/officeart/2008/layout/SquareAccentList"/>
    <dgm:cxn modelId="{9B2287BA-4360-4454-B07F-154840590370}" type="presParOf" srcId="{C8092317-E3FC-4026-987E-59FEB87E7BB5}" destId="{98864C97-3AF5-4B97-89C2-E64316F053C6}" srcOrd="1" destOrd="2" presId="urn:microsoft.com/office/officeart/2008/layout/SquareAccentList"/>
    <dgm:cxn modelId="{28EAA012-6035-4196-8102-3E0903202436}" type="presOf" srcId="{E3A00837-F571-4D38-9C2F-AADCCC20CEE6}" destId="{98864C97-3AF5-4B97-89C2-E64316F053C6}" srcOrd="0" destOrd="0" presId="urn:microsoft.com/office/officeart/2008/layout/SquareAccentList"/>
    <dgm:cxn modelId="{33FAA933-458E-41F0-B5FF-0958FB2DC826}" type="presParOf" srcId="{E8B683B4-CC9A-4EAF-8AD1-8E9040E4B842}" destId="{FFC1A045-8AB1-4DC0-A80E-EBD7CAFE66CE}" srcOrd="1" destOrd="0" presId="urn:microsoft.com/office/officeart/2008/layout/SquareAccentList"/>
    <dgm:cxn modelId="{FF5A6BAE-9B8B-4A93-B83D-1071D9B5D43F}" type="presParOf" srcId="{FFC1A045-8AB1-4DC0-A80E-EBD7CAFE66CE}" destId="{F8D12FC8-36F1-4B14-A8D0-B41534B6D825}" srcOrd="0" destOrd="1" presId="urn:microsoft.com/office/officeart/2008/layout/SquareAccentList"/>
    <dgm:cxn modelId="{4269D24E-9058-4900-87BA-37E49067E6FA}" type="presOf" srcId="{AB71FD9A-F73D-4B51-B3E7-DE053418F91A}" destId="{F8D12FC8-36F1-4B14-A8D0-B41534B6D825}" srcOrd="0" destOrd="0" presId="urn:microsoft.com/office/officeart/2008/layout/SquareAccentList"/>
    <dgm:cxn modelId="{016D367B-1DA8-497E-A0A2-4A0EE74C6746}" type="presParOf" srcId="{F8D12FC8-36F1-4B14-A8D0-B41534B6D825}" destId="{4883A32C-FB6D-4470-834B-A0D0B519B6E8}" srcOrd="0" destOrd="0" presId="urn:microsoft.com/office/officeart/2008/layout/SquareAccentList"/>
    <dgm:cxn modelId="{CD25D31A-ABD0-4994-B925-BA5D12182FC6}" type="presParOf" srcId="{F8D12FC8-36F1-4B14-A8D0-B41534B6D825}" destId="{16272331-F376-4F78-9E72-6620FFE1EEC3}" srcOrd="1" destOrd="0" presId="urn:microsoft.com/office/officeart/2008/layout/SquareAccentList"/>
    <dgm:cxn modelId="{7B0B3E8A-1D55-4E85-AC54-68A6F855AA72}" type="presParOf" srcId="{F8D12FC8-36F1-4B14-A8D0-B41534B6D825}" destId="{D42EB80D-978D-4E33-A14B-3612F1F0EC16}" srcOrd="2" destOrd="0" presId="urn:microsoft.com/office/officeart/2008/layout/SquareAccentList"/>
    <dgm:cxn modelId="{5D06A947-5D52-4A19-AB82-586F4DFC22FE}" type="presOf" srcId="{AB71FD9A-F73D-4B51-B3E7-DE053418F91A}" destId="{D42EB80D-978D-4E33-A14B-3612F1F0EC16}" srcOrd="0" destOrd="0" presId="urn:microsoft.com/office/officeart/2008/layout/SquareAccentList"/>
    <dgm:cxn modelId="{95F46C2F-7878-4510-932D-96ECAA824AB5}" type="presParOf" srcId="{FFC1A045-8AB1-4DC0-A80E-EBD7CAFE66CE}" destId="{578214DC-1BB7-4BA1-A6D6-E846C9C25F6B}" srcOrd="1" destOrd="1" presId="urn:microsoft.com/office/officeart/2008/layout/SquareAccentList"/>
    <dgm:cxn modelId="{3416CA9C-4403-4736-A903-DD1F0DA873B2}" type="presParOf" srcId="{578214DC-1BB7-4BA1-A6D6-E846C9C25F6B}" destId="{10DED540-3595-43ED-9E4B-5934EBBE357C}" srcOrd="0" destOrd="1" presId="urn:microsoft.com/office/officeart/2008/layout/SquareAccentList"/>
    <dgm:cxn modelId="{BC0287B3-543A-4EE5-A6FE-A135BB93B13F}" type="presParOf" srcId="{10DED540-3595-43ED-9E4B-5934EBBE357C}" destId="{6B4C860A-DBDB-4F25-AEE7-078D55D197F8}" srcOrd="0" destOrd="0" presId="urn:microsoft.com/office/officeart/2008/layout/SquareAccentList"/>
    <dgm:cxn modelId="{DF80CEC6-D0E2-4936-AA4B-148BFEE29EC8}" type="presParOf" srcId="{10DED540-3595-43ED-9E4B-5934EBBE357C}" destId="{54539F7E-C594-4A33-A548-FC053A5E74C0}" srcOrd="1" destOrd="0" presId="urn:microsoft.com/office/officeart/2008/layout/SquareAccentList"/>
    <dgm:cxn modelId="{FFAD7352-DFD8-4D09-8C46-4B1B793AFBA8}" type="presOf" srcId="{C84205E0-9980-447F-B9E7-472B808E5842}" destId="{54539F7E-C594-4A33-A548-FC053A5E74C0}" srcOrd="0" destOrd="0" presId="urn:microsoft.com/office/officeart/2008/layout/SquareAccentList"/>
    <dgm:cxn modelId="{202C4DD3-7CAC-428C-8589-C96643B1DC6A}" type="presParOf" srcId="{578214DC-1BB7-4BA1-A6D6-E846C9C25F6B}" destId="{3015F0F5-1EFB-46C8-9A7D-A0E002016A95}" srcOrd="1" destOrd="1" presId="urn:microsoft.com/office/officeart/2008/layout/SquareAccentList"/>
    <dgm:cxn modelId="{73C74D8A-2AF5-419A-9BD3-032C3B0F57B0}" type="presParOf" srcId="{3015F0F5-1EFB-46C8-9A7D-A0E002016A95}" destId="{E2D49713-C487-4217-897C-F1AC5452D8AE}" srcOrd="0" destOrd="1" presId="urn:microsoft.com/office/officeart/2008/layout/SquareAccentList"/>
    <dgm:cxn modelId="{FF8DE06F-1CF9-4900-BE6F-E9BA257FA768}" type="presParOf" srcId="{3015F0F5-1EFB-46C8-9A7D-A0E002016A95}" destId="{C8B4A2BD-9153-4BF1-97C2-56D067BD9B4D}" srcOrd="1" destOrd="1" presId="urn:microsoft.com/office/officeart/2008/layout/SquareAccentList"/>
    <dgm:cxn modelId="{0B67747A-13FB-4EDA-B56C-29A3598E563B}" type="presOf" srcId="{0656BC49-1812-45CB-9879-F3A4E116D8B7}" destId="{C8B4A2BD-9153-4BF1-97C2-56D067BD9B4D}" srcOrd="0" destOrd="0" presId="urn:microsoft.com/office/officeart/2008/layout/SquareAccentList"/>
    <dgm:cxn modelId="{E2B2179A-154D-48CE-9A9A-CFF6C5FA9153}" type="presParOf" srcId="{578214DC-1BB7-4BA1-A6D6-E846C9C25F6B}" destId="{46A112DC-C0E7-4B5E-93B2-6829EBAB00C7}" srcOrd="2" destOrd="1" presId="urn:microsoft.com/office/officeart/2008/layout/SquareAccentList"/>
    <dgm:cxn modelId="{26C5EF6C-9AC5-44C8-BE9E-929591047601}" type="presParOf" srcId="{46A112DC-C0E7-4B5E-93B2-6829EBAB00C7}" destId="{86D5968F-5D14-425C-BC01-D9BACC060D2B}" srcOrd="0" destOrd="2" presId="urn:microsoft.com/office/officeart/2008/layout/SquareAccentList"/>
    <dgm:cxn modelId="{D47E6036-F136-4680-A582-B39B81C4E566}" type="presParOf" srcId="{46A112DC-C0E7-4B5E-93B2-6829EBAB00C7}" destId="{43EAE0DB-A52C-41DB-8B6A-88727B61E0E2}" srcOrd="1" destOrd="2" presId="urn:microsoft.com/office/officeart/2008/layout/SquareAccentList"/>
    <dgm:cxn modelId="{0C0E1105-C0C2-4EE5-AA2C-AD1300ED35CB}" type="presOf" srcId="{62FAB6A1-32F4-44EE-91C5-2B44CFE49F6D}" destId="{43EAE0DB-A52C-41DB-8B6A-88727B61E0E2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C1A87-648F-4FA3-8298-F7FF69248063}" type="doc">
      <dgm:prSet loTypeId="process" loCatId="process" qsTypeId="urn:microsoft.com/office/officeart/2005/8/quickstyle/simple5" qsCatId="simple" csTypeId="urn:microsoft.com/office/officeart/2005/8/colors/accent1_2" csCatId="accent1" phldr="0"/>
      <dgm:spPr/>
    </dgm:pt>
    <dgm:pt modelId="{220DFBB3-6A2B-48E2-96FE-229E7135E22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Russia</a:t>
          </a:r>
          <a:r>
            <a:rPr lang="zh-CN" altLang="en-US" sz="2400"/>
            <a:t/>
          </a:r>
          <a:endParaRPr lang="zh-CN" altLang="en-US" sz="2400"/>
        </a:p>
      </dgm:t>
    </dgm:pt>
    <dgm:pt modelId="{6799A159-375E-48BE-AABD-9A2FE821DAF2}" cxnId="{02599BE4-DA24-4772-B6CA-38B5EE692DFC}" type="parTrans">
      <dgm:prSet/>
      <dgm:spPr/>
    </dgm:pt>
    <dgm:pt modelId="{3E8FE182-047D-4DBF-B997-A26D7EF167CE}" cxnId="{02599BE4-DA24-4772-B6CA-38B5EE692DFC}" type="sibTrans">
      <dgm:prSet/>
      <dgm:spPr/>
    </dgm:pt>
    <dgm:pt modelId="{2BAA06EE-C86F-49AF-99BB-79BA0A7024A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Czech Republic</a:t>
          </a:r>
          <a:r>
            <a:rPr lang="zh-CN" altLang="en-US"/>
            <a:t/>
          </a:r>
          <a:endParaRPr lang="zh-CN" altLang="en-US"/>
        </a:p>
      </dgm:t>
    </dgm:pt>
    <dgm:pt modelId="{A5CFD625-30CE-461F-8B81-D06F77FA42EF}" cxnId="{58229EE8-F6D8-4571-8649-3B03C7B0FF33}" type="parTrans">
      <dgm:prSet/>
      <dgm:spPr/>
    </dgm:pt>
    <dgm:pt modelId="{C409FDE6-5B12-4918-B71D-6D01D512B111}" cxnId="{58229EE8-F6D8-4571-8649-3B03C7B0FF33}" type="sibTrans">
      <dgm:prSet/>
      <dgm:spPr/>
    </dgm:pt>
    <dgm:pt modelId="{F3610FD5-CB40-4155-A302-E1ED46CA7965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/>
            <a:t>US</a:t>
          </a:r>
          <a:r>
            <a:rPr lang="en-US" altLang="zh-CN" sz="2400"/>
            <a:t/>
          </a:r>
          <a:endParaRPr lang="en-US" altLang="zh-CN" sz="2400"/>
        </a:p>
      </dgm:t>
    </dgm:pt>
    <dgm:pt modelId="{5412155B-9E11-4BF1-82F9-EADF6AFF0F60}" cxnId="{B4F841F0-FDE7-489B-B2D1-C050E1AE0BBB}" type="parTrans">
      <dgm:prSet/>
      <dgm:spPr/>
    </dgm:pt>
    <dgm:pt modelId="{0E659347-3E53-4D9E-9630-9B59FF0356FD}" cxnId="{B4F841F0-FDE7-489B-B2D1-C050E1AE0BBB}" type="sibTrans">
      <dgm:prSet/>
      <dgm:spPr/>
    </dgm:pt>
    <dgm:pt modelId="{FF5EBCE2-33A1-4410-8CCE-241621ACBF4A}" type="pres">
      <dgm:prSet presAssocID="{0F9C1A87-648F-4FA3-8298-F7FF69248063}" presName="CompostProcess" presStyleCnt="0">
        <dgm:presLayoutVars>
          <dgm:dir/>
          <dgm:resizeHandles val="exact"/>
        </dgm:presLayoutVars>
      </dgm:prSet>
      <dgm:spPr/>
    </dgm:pt>
    <dgm:pt modelId="{5C766BF9-8E89-4CF9-B19C-78006AB9D0FF}" type="pres">
      <dgm:prSet presAssocID="{0F9C1A87-648F-4FA3-8298-F7FF69248063}" presName="arrow" presStyleLbl="bgShp" presStyleIdx="0" presStyleCnt="1"/>
      <dgm:spPr/>
    </dgm:pt>
    <dgm:pt modelId="{44C3D485-6283-4E5E-8A42-8B1B6385595E}" type="pres">
      <dgm:prSet presAssocID="{0F9C1A87-648F-4FA3-8298-F7FF69248063}" presName="linearProcess" presStyleCnt="0"/>
      <dgm:spPr/>
    </dgm:pt>
    <dgm:pt modelId="{88977C2E-9DA8-43F7-869A-FA4A7946B9D0}" type="pres">
      <dgm:prSet presAssocID="{220DFBB3-6A2B-48E2-96FE-229E7135E226}" presName="textNode" presStyleLbl="node1" presStyleIdx="0" presStyleCnt="3">
        <dgm:presLayoutVars>
          <dgm:bulletEnabled val="1"/>
        </dgm:presLayoutVars>
      </dgm:prSet>
      <dgm:spPr/>
    </dgm:pt>
    <dgm:pt modelId="{409696F9-775D-4DF9-8C31-B566981A86A8}" type="pres">
      <dgm:prSet presAssocID="{3E8FE182-047D-4DBF-B997-A26D7EF167CE}" presName="sibTrans" presStyleCnt="0"/>
      <dgm:spPr/>
    </dgm:pt>
    <dgm:pt modelId="{B0141BFD-552C-43F6-9DD9-B107954BE5A0}" type="pres">
      <dgm:prSet presAssocID="{2BAA06EE-C86F-49AF-99BB-79BA0A7024A5}" presName="textNode" presStyleLbl="node1" presStyleIdx="1" presStyleCnt="3">
        <dgm:presLayoutVars>
          <dgm:bulletEnabled val="1"/>
        </dgm:presLayoutVars>
      </dgm:prSet>
      <dgm:spPr/>
    </dgm:pt>
    <dgm:pt modelId="{1B3EEB7B-99F3-4351-A080-D5700D4E3F26}" type="pres">
      <dgm:prSet presAssocID="{C409FDE6-5B12-4918-B71D-6D01D512B111}" presName="sibTrans" presStyleCnt="0"/>
      <dgm:spPr/>
    </dgm:pt>
    <dgm:pt modelId="{42404743-5237-4B72-A3D1-12E21DAAED91}" type="pres">
      <dgm:prSet presAssocID="{F3610FD5-CB40-4155-A302-E1ED46CA796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2599BE4-DA24-4772-B6CA-38B5EE692DFC}" srcId="{0F9C1A87-648F-4FA3-8298-F7FF69248063}" destId="{220DFBB3-6A2B-48E2-96FE-229E7135E226}" srcOrd="0" destOrd="0" parTransId="{6799A159-375E-48BE-AABD-9A2FE821DAF2}" sibTransId="{3E8FE182-047D-4DBF-B997-A26D7EF167CE}"/>
    <dgm:cxn modelId="{58229EE8-F6D8-4571-8649-3B03C7B0FF33}" srcId="{0F9C1A87-648F-4FA3-8298-F7FF69248063}" destId="{2BAA06EE-C86F-49AF-99BB-79BA0A7024A5}" srcOrd="1" destOrd="0" parTransId="{A5CFD625-30CE-461F-8B81-D06F77FA42EF}" sibTransId="{C409FDE6-5B12-4918-B71D-6D01D512B111}"/>
    <dgm:cxn modelId="{B4F841F0-FDE7-489B-B2D1-C050E1AE0BBB}" srcId="{0F9C1A87-648F-4FA3-8298-F7FF69248063}" destId="{F3610FD5-CB40-4155-A302-E1ED46CA7965}" srcOrd="2" destOrd="0" parTransId="{5412155B-9E11-4BF1-82F9-EADF6AFF0F60}" sibTransId="{0E659347-3E53-4D9E-9630-9B59FF0356FD}"/>
    <dgm:cxn modelId="{11D70A03-1FD1-49AF-A416-8E6CC3707834}" type="presOf" srcId="{0F9C1A87-648F-4FA3-8298-F7FF69248063}" destId="{FF5EBCE2-33A1-4410-8CCE-241621ACBF4A}" srcOrd="0" destOrd="0" presId="urn:microsoft.com/office/officeart/2005/8/layout/hProcess9"/>
    <dgm:cxn modelId="{D45F860C-9B77-41BC-8128-2A64390B6D61}" type="presParOf" srcId="{FF5EBCE2-33A1-4410-8CCE-241621ACBF4A}" destId="{5C766BF9-8E89-4CF9-B19C-78006AB9D0FF}" srcOrd="0" destOrd="0" presId="urn:microsoft.com/office/officeart/2005/8/layout/hProcess9"/>
    <dgm:cxn modelId="{FE90B5DE-8EFC-450A-A2FF-D21FBC7CE87C}" type="presParOf" srcId="{FF5EBCE2-33A1-4410-8CCE-241621ACBF4A}" destId="{44C3D485-6283-4E5E-8A42-8B1B6385595E}" srcOrd="1" destOrd="0" presId="urn:microsoft.com/office/officeart/2005/8/layout/hProcess9"/>
    <dgm:cxn modelId="{A118BE89-E8CD-4E1A-BD12-49C1C974ACFB}" type="presParOf" srcId="{44C3D485-6283-4E5E-8A42-8B1B6385595E}" destId="{88977C2E-9DA8-43F7-869A-FA4A7946B9D0}" srcOrd="0" destOrd="1" presId="urn:microsoft.com/office/officeart/2005/8/layout/hProcess9"/>
    <dgm:cxn modelId="{C8665E5F-07CB-4C6C-A7EE-AA89EFEFE342}" type="presOf" srcId="{220DFBB3-6A2B-48E2-96FE-229E7135E226}" destId="{88977C2E-9DA8-43F7-869A-FA4A7946B9D0}" srcOrd="0" destOrd="0" presId="urn:microsoft.com/office/officeart/2005/8/layout/hProcess9"/>
    <dgm:cxn modelId="{36F28085-7006-40ED-8EAA-7C5DDE50A7D2}" type="presParOf" srcId="{44C3D485-6283-4E5E-8A42-8B1B6385595E}" destId="{409696F9-775D-4DF9-8C31-B566981A86A8}" srcOrd="1" destOrd="1" presId="urn:microsoft.com/office/officeart/2005/8/layout/hProcess9"/>
    <dgm:cxn modelId="{0C14420E-90EA-46E8-9CFF-D2D95FAB73FA}" type="presParOf" srcId="{44C3D485-6283-4E5E-8A42-8B1B6385595E}" destId="{B0141BFD-552C-43F6-9DD9-B107954BE5A0}" srcOrd="2" destOrd="1" presId="urn:microsoft.com/office/officeart/2005/8/layout/hProcess9"/>
    <dgm:cxn modelId="{8121F0B7-35B1-4253-B2CE-5EFC21D08486}" type="presOf" srcId="{2BAA06EE-C86F-49AF-99BB-79BA0A7024A5}" destId="{B0141BFD-552C-43F6-9DD9-B107954BE5A0}" srcOrd="0" destOrd="0" presId="urn:microsoft.com/office/officeart/2005/8/layout/hProcess9"/>
    <dgm:cxn modelId="{455C4A9C-6AA2-415C-A6EA-6F553A6925C0}" type="presParOf" srcId="{44C3D485-6283-4E5E-8A42-8B1B6385595E}" destId="{1B3EEB7B-99F3-4351-A080-D5700D4E3F26}" srcOrd="3" destOrd="1" presId="urn:microsoft.com/office/officeart/2005/8/layout/hProcess9"/>
    <dgm:cxn modelId="{EDF37BDB-34BE-41B4-93DD-BD9C582D8A67}" type="presParOf" srcId="{44C3D485-6283-4E5E-8A42-8B1B6385595E}" destId="{42404743-5237-4B72-A3D1-12E21DAAED91}" srcOrd="4" destOrd="1" presId="urn:microsoft.com/office/officeart/2005/8/layout/hProcess9"/>
    <dgm:cxn modelId="{0C202656-E73F-43EE-B358-DA243FC86F6F}" type="presOf" srcId="{F3610FD5-CB40-4155-A302-E1ED46CA7965}" destId="{42404743-5237-4B72-A3D1-12E21DAAED9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process" loCatId="process" qsTypeId="urn:microsoft.com/office/officeart/2005/8/quickstyle/simple2" qsCatId="simple" csTypeId="urn:microsoft.com/office/officeart/2005/8/colors/accent1_2" csCatId="accent1" phldr="0"/>
      <dgm:spPr/>
    </dgm:pt>
    <dgm:pt modelId="{870E4F47-8CC4-4F59-B4C1-42B5AAA5CEF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/>
            <a:t>intralingual translation</a:t>
          </a:r>
          <a:r>
            <a:rPr lang="zh-CN" altLang="en-US" sz="2000" b="1"/>
            <a:t/>
          </a:r>
          <a:endParaRPr lang="zh-CN" altLang="en-US" sz="2000" b="1"/>
        </a:p>
      </dgm:t>
    </dgm:pt>
    <dgm:pt modelId="{3D1AB2CA-88A4-4E4C-9A8A-508DF0E06639}" cxnId="{7AEFA020-7763-4B1F-A7FB-D2DB82D7A506}" type="parTrans">
      <dgm:prSet/>
      <dgm:spPr/>
    </dgm:pt>
    <dgm:pt modelId="{856E2728-BF00-49C7-82BA-8F4DCB00940B}" cxnId="{7AEFA020-7763-4B1F-A7FB-D2DB82D7A506}" type="sibTrans">
      <dgm:prSet/>
      <dgm:spPr/>
    </dgm:pt>
    <dgm:pt modelId="{1AA64000-5F0F-47A8-A435-2AF8D82F28B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interlingual translation</a:t>
          </a:r>
          <a:r>
            <a:rPr lang="zh-CN" altLang="en-US" b="1"/>
            <a:t/>
          </a:r>
          <a:endParaRPr lang="zh-CN" altLang="en-US" b="1"/>
        </a:p>
      </dgm:t>
    </dgm:pt>
    <dgm:pt modelId="{845A32C3-0E8A-4EED-972E-FC6F9A8364F8}" cxnId="{3C1C50A6-5DF8-46B8-897B-F2022AA4A87C}" type="parTrans">
      <dgm:prSet/>
      <dgm:spPr/>
    </dgm:pt>
    <dgm:pt modelId="{C0D86BAE-7711-4781-A574-7BE0EA273229}" cxnId="{3C1C50A6-5DF8-46B8-897B-F2022AA4A87C}" type="sibTrans">
      <dgm:prSet/>
      <dgm:spPr/>
    </dgm:pt>
    <dgm:pt modelId="{9C12F5BE-AC2F-4662-8DFA-C79428950CF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intersemiotic translation</a:t>
          </a:r>
          <a:r>
            <a:rPr lang="zh-CN" altLang="en-US" b="1"/>
            <a:t/>
          </a:r>
          <a:endParaRPr lang="zh-CN" altLang="en-US" b="1"/>
        </a:p>
      </dgm:t>
    </dgm:pt>
    <dgm:pt modelId="{E2B7565C-BEBF-47B7-AC71-10023CB96091}" cxnId="{2C339A28-A810-4DBC-A3F6-4A5BA6454D65}" type="parTrans">
      <dgm:prSet/>
      <dgm:spPr/>
    </dgm:pt>
    <dgm:pt modelId="{BE48B07B-4C6F-4C50-9D7F-CE1D6590BF95}" cxnId="{2C339A28-A810-4DBC-A3F6-4A5BA6454D65}" type="sibTrans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EFA020-7763-4B1F-A7FB-D2DB82D7A506}" srcId="{9D527559-FDD8-4274-B634-C7FBCF5BC573}" destId="{870E4F47-8CC4-4F59-B4C1-42B5AAA5CEFE}" srcOrd="0" destOrd="0" parTransId="{3D1AB2CA-88A4-4E4C-9A8A-508DF0E06639}" sibTransId="{856E2728-BF00-49C7-82BA-8F4DCB00940B}"/>
    <dgm:cxn modelId="{3C1C50A6-5DF8-46B8-897B-F2022AA4A87C}" srcId="{9D527559-FDD8-4274-B634-C7FBCF5BC573}" destId="{1AA64000-5F0F-47A8-A435-2AF8D82F28B1}" srcOrd="1" destOrd="0" parTransId="{845A32C3-0E8A-4EED-972E-FC6F9A8364F8}" sibTransId="{C0D86BAE-7711-4781-A574-7BE0EA273229}"/>
    <dgm:cxn modelId="{2C339A28-A810-4DBC-A3F6-4A5BA6454D65}" srcId="{9D527559-FDD8-4274-B634-C7FBCF5BC573}" destId="{9C12F5BE-AC2F-4662-8DFA-C79428950CF2}" srcOrd="2" destOrd="0" parTransId="{E2B7565C-BEBF-47B7-AC71-10023CB96091}" sibTransId="{BE48B07B-4C6F-4C50-9D7F-CE1D6590BF95}"/>
    <dgm:cxn modelId="{8761A60E-EDD4-4D1A-98E7-D6D0B1EC7F14}" type="presOf" srcId="{9D527559-FDD8-4274-B634-C7FBCF5BC573}" destId="{60E81CF5-4537-4C2F-8762-598D2E914097}" srcOrd="0" destOrd="0" presId="urn:microsoft.com/office/officeart/2005/8/layout/chevron1"/>
    <dgm:cxn modelId="{2EF8AC57-CA67-410F-93BB-C77221B11FF8}" type="presParOf" srcId="{60E81CF5-4537-4C2F-8762-598D2E914097}" destId="{67FF3BB9-6612-4697-87EE-EC66312779BE}" srcOrd="0" destOrd="0" presId="urn:microsoft.com/office/officeart/2005/8/layout/chevron1"/>
    <dgm:cxn modelId="{1B9BE555-8FB4-4E0A-9D7B-10C947EAE6F6}" type="presOf" srcId="{870E4F47-8CC4-4F59-B4C1-42B5AAA5CEFE}" destId="{67FF3BB9-6612-4697-87EE-EC66312779BE}" srcOrd="0" destOrd="0" presId="urn:microsoft.com/office/officeart/2005/8/layout/chevron1"/>
    <dgm:cxn modelId="{59B1D667-D825-41C3-ABF3-29090DF8FAB0}" type="presParOf" srcId="{60E81CF5-4537-4C2F-8762-598D2E914097}" destId="{E484CEA2-673C-4A85-8A00-8580D721B29A}" srcOrd="1" destOrd="0" presId="urn:microsoft.com/office/officeart/2005/8/layout/chevron1"/>
    <dgm:cxn modelId="{5747F231-C606-480E-9DC4-33E10A82B7F8}" type="presParOf" srcId="{60E81CF5-4537-4C2F-8762-598D2E914097}" destId="{D3000CD6-B08B-4D3B-8D2A-7F1C26A23961}" srcOrd="2" destOrd="0" presId="urn:microsoft.com/office/officeart/2005/8/layout/chevron1"/>
    <dgm:cxn modelId="{BA65911F-E786-4CC6-86B7-EB24A9D08769}" type="presOf" srcId="{1AA64000-5F0F-47A8-A435-2AF8D82F28B1}" destId="{D3000CD6-B08B-4D3B-8D2A-7F1C26A23961}" srcOrd="0" destOrd="0" presId="urn:microsoft.com/office/officeart/2005/8/layout/chevron1"/>
    <dgm:cxn modelId="{03432A21-89FB-49F9-B387-149031736BBC}" type="presParOf" srcId="{60E81CF5-4537-4C2F-8762-598D2E914097}" destId="{1773A515-DFFE-41F0-B581-98757CBEC16E}" srcOrd="3" destOrd="0" presId="urn:microsoft.com/office/officeart/2005/8/layout/chevron1"/>
    <dgm:cxn modelId="{99E77334-9FCE-4C29-94F3-BE06043893A8}" type="presParOf" srcId="{60E81CF5-4537-4C2F-8762-598D2E914097}" destId="{74437C11-3810-488A-B265-8C8037793D77}" srcOrd="4" destOrd="0" presId="urn:microsoft.com/office/officeart/2005/8/layout/chevron1"/>
    <dgm:cxn modelId="{C65F0457-AF1B-4743-860A-8AAB77F001DB}" type="presOf" srcId="{9C12F5BE-AC2F-4662-8DFA-C79428950CF2}" destId="{74437C11-3810-488A-B265-8C8037793D7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AECEDB-97B9-459C-A382-C7513B9946E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49D796A5-6D71-4135-A74D-6066142AF17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Advantages</a:t>
          </a:r>
          <a:r>
            <a:rPr lang="en-US" altLang="zh-CN"/>
            <a:t/>
          </a:r>
          <a:endParaRPr lang="en-US" altLang="zh-CN"/>
        </a:p>
      </dgm:t>
    </dgm:pt>
    <dgm:pt modelId="{0588D79C-D327-48CD-AD7F-3019BA4B808D}" cxnId="{D9358E5D-E7C5-47D8-B6B0-BB73DFE7F258}" type="parTrans">
      <dgm:prSet/>
      <dgm:spPr/>
      <dgm:t>
        <a:bodyPr/>
        <a:p>
          <a:endParaRPr lang="zh-CN" altLang="en-US"/>
        </a:p>
      </dgm:t>
    </dgm:pt>
    <dgm:pt modelId="{069C7050-88EB-495E-9F09-EB5E3BAC948F}" cxnId="{D9358E5D-E7C5-47D8-B6B0-BB73DFE7F258}" type="sibTrans">
      <dgm:prSet/>
      <dgm:spPr/>
      <dgm:t>
        <a:bodyPr/>
        <a:p>
          <a:endParaRPr lang="zh-CN" altLang="en-US"/>
        </a:p>
      </dgm:t>
    </dgm:pt>
    <dgm:pt modelId="{5618F486-258F-471D-ADD1-C0B9BDB9929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/>
            <a:t>studies translation from the perspective of linguistics</a:t>
          </a:r>
          <a:endParaRPr lang="zh-CN" altLang="en-US"/>
        </a:p>
      </dgm:t>
    </dgm:pt>
    <dgm:pt modelId="{C2B9CF0E-122F-457C-BC42-58873FE78D4E}" cxnId="{C5AFA122-2413-4E1D-A5AE-BCE5B03CF2DD}" type="parTrans">
      <dgm:prSet/>
      <dgm:spPr/>
      <dgm:t>
        <a:bodyPr/>
        <a:p>
          <a:endParaRPr lang="zh-CN" altLang="en-US"/>
        </a:p>
      </dgm:t>
    </dgm:pt>
    <dgm:pt modelId="{39189084-72FD-4257-BB51-595C26129668}" cxnId="{C5AFA122-2413-4E1D-A5AE-BCE5B03CF2DD}" type="sibTrans">
      <dgm:prSet/>
      <dgm:spPr/>
      <dgm:t>
        <a:bodyPr/>
        <a:p>
          <a:endParaRPr lang="zh-CN" altLang="en-US"/>
        </a:p>
      </dgm:t>
    </dgm:pt>
    <dgm:pt modelId="{E3899BDD-FEE6-40AD-960A-88FF7908826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/>
            <a:t>provides a new perspective for further study</a:t>
          </a:r>
          <a:r>
            <a:rPr lang="zh-CN" altLang="en-US"/>
            <a:t/>
          </a:r>
          <a:endParaRPr lang="zh-CN" altLang="en-US"/>
        </a:p>
      </dgm:t>
    </dgm:pt>
    <dgm:pt modelId="{C5EFB11C-107F-42D9-B02C-3E47A52DBC00}" cxnId="{3CD2F285-9549-461E-9906-67AA185EB4AB}" type="parTrans">
      <dgm:prSet/>
      <dgm:spPr/>
    </dgm:pt>
    <dgm:pt modelId="{8E94D302-C12D-49CE-BEFD-D4FD522A088D}" cxnId="{3CD2F285-9549-461E-9906-67AA185EB4AB}" type="sibTrans">
      <dgm:prSet/>
      <dgm:spPr/>
    </dgm:pt>
    <dgm:pt modelId="{ADA5AD25-3BC2-4E43-8A35-6AA42204E0F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Disadvantages</a:t>
          </a:r>
          <a:r>
            <a:rPr lang="en-US" altLang="zh-CN"/>
            <a:t/>
          </a:r>
          <a:endParaRPr lang="en-US" altLang="zh-CN"/>
        </a:p>
      </dgm:t>
    </dgm:pt>
    <dgm:pt modelId="{79C8FE9E-B1A2-429E-AD49-52CD37207E80}" cxnId="{0757C53B-B888-4CB2-8DC7-E7F24A3B360E}" type="parTrans">
      <dgm:prSet/>
      <dgm:spPr/>
      <dgm:t>
        <a:bodyPr/>
        <a:p>
          <a:endParaRPr lang="zh-CN" altLang="en-US"/>
        </a:p>
      </dgm:t>
    </dgm:pt>
    <dgm:pt modelId="{515896BF-1DB2-4936-A3D4-AA39D53C21BD}" cxnId="{0757C53B-B888-4CB2-8DC7-E7F24A3B360E}" type="sibTrans">
      <dgm:prSet/>
      <dgm:spPr/>
      <dgm:t>
        <a:bodyPr/>
        <a:p>
          <a:endParaRPr lang="zh-CN" altLang="en-US"/>
        </a:p>
      </dgm:t>
    </dgm:pt>
    <dgm:pt modelId="{4169930F-5254-4ACB-91D0-FFB642E30E0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zh-CN"/>
            <a:t>fail to </a:t>
          </a:r>
          <a:r>
            <a:rPr lang="zh-CN" altLang="en-US"/>
            <a:t>reach the textual level of translation</a:t>
          </a:r>
          <a:endParaRPr lang="zh-CN" altLang="en-US"/>
        </a:p>
      </dgm:t>
    </dgm:pt>
    <dgm:pt modelId="{BE7C80D8-6997-4B9A-A1AD-A1C5B4B3265A}" cxnId="{C1BE05DC-14A0-4D3C-813E-885913F36ED6}" type="parTrans">
      <dgm:prSet/>
      <dgm:spPr/>
      <dgm:t>
        <a:bodyPr/>
        <a:p>
          <a:endParaRPr lang="zh-CN" altLang="en-US"/>
        </a:p>
      </dgm:t>
    </dgm:pt>
    <dgm:pt modelId="{3FE86934-2540-468C-9B62-AE2918C65515}" cxnId="{C1BE05DC-14A0-4D3C-813E-885913F36ED6}" type="sibTrans">
      <dgm:prSet/>
      <dgm:spPr/>
      <dgm:t>
        <a:bodyPr/>
        <a:p>
          <a:endParaRPr lang="zh-CN" altLang="en-US"/>
        </a:p>
      </dgm:t>
    </dgm:pt>
    <dgm:pt modelId="{9BA83310-671B-4CB8-A8B0-40E22A48F6B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/>
            <a:t>his theory was not systematic</a:t>
          </a:r>
          <a:r>
            <a:rPr lang="zh-CN" altLang="en-US"/>
            <a:t/>
          </a:r>
          <a:endParaRPr lang="zh-CN" altLang="en-US"/>
        </a:p>
      </dgm:t>
    </dgm:pt>
    <dgm:pt modelId="{1A095C56-0C50-4252-9B4C-9A5D30C72E8B}" cxnId="{6A25AD38-E949-4B34-96C3-4FF81BE445C0}" type="parTrans">
      <dgm:prSet/>
      <dgm:spPr/>
    </dgm:pt>
    <dgm:pt modelId="{550844C5-BBF1-4FDF-88B4-9759312B4270}" cxnId="{6A25AD38-E949-4B34-96C3-4FF81BE445C0}" type="sibTrans">
      <dgm:prSet/>
      <dgm:spPr/>
    </dgm:pt>
    <dgm:pt modelId="{A7F9457A-77AE-40C5-ACD6-D05C90196DBC}" type="pres">
      <dgm:prSet presAssocID="{19AECEDB-97B9-459C-A382-C7513B9946EB}" presName="linear" presStyleCnt="0">
        <dgm:presLayoutVars>
          <dgm:animLvl val="lvl"/>
          <dgm:resizeHandles val="exact"/>
        </dgm:presLayoutVars>
      </dgm:prSet>
      <dgm:spPr/>
    </dgm:pt>
    <dgm:pt modelId="{EEC92631-438E-4889-A2D9-01FE2CDC88D6}" type="pres">
      <dgm:prSet presAssocID="{49D796A5-6D71-4135-A74D-6066142AF1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928AFD-C21C-4579-AB4A-38CEB4BDF82D}" type="pres">
      <dgm:prSet presAssocID="{49D796A5-6D71-4135-A74D-6066142AF174}" presName="childText" presStyleLbl="revTx" presStyleIdx="0" presStyleCnt="2">
        <dgm:presLayoutVars>
          <dgm:bulletEnabled val="1"/>
        </dgm:presLayoutVars>
      </dgm:prSet>
      <dgm:spPr/>
    </dgm:pt>
    <dgm:pt modelId="{66C12D09-2C23-48C2-8818-E713E46EB78F}" type="pres">
      <dgm:prSet presAssocID="{ADA5AD25-3BC2-4E43-8A35-6AA42204E0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229C2A-B173-4AE4-BFD6-2ABD7F4D4C6E}" type="pres">
      <dgm:prSet presAssocID="{ADA5AD25-3BC2-4E43-8A35-6AA42204E0F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9358E5D-E7C5-47D8-B6B0-BB73DFE7F258}" srcId="{19AECEDB-97B9-459C-A382-C7513B9946EB}" destId="{49D796A5-6D71-4135-A74D-6066142AF174}" srcOrd="0" destOrd="0" parTransId="{0588D79C-D327-48CD-AD7F-3019BA4B808D}" sibTransId="{069C7050-88EB-495E-9F09-EB5E3BAC948F}"/>
    <dgm:cxn modelId="{C5AFA122-2413-4E1D-A5AE-BCE5B03CF2DD}" srcId="{49D796A5-6D71-4135-A74D-6066142AF174}" destId="{5618F486-258F-471D-ADD1-C0B9BDB9929B}" srcOrd="0" destOrd="0" parTransId="{C2B9CF0E-122F-457C-BC42-58873FE78D4E}" sibTransId="{39189084-72FD-4257-BB51-595C26129668}"/>
    <dgm:cxn modelId="{3CD2F285-9549-461E-9906-67AA185EB4AB}" srcId="{49D796A5-6D71-4135-A74D-6066142AF174}" destId="{E3899BDD-FEE6-40AD-960A-88FF79088265}" srcOrd="1" destOrd="0" parTransId="{C5EFB11C-107F-42D9-B02C-3E47A52DBC00}" sibTransId="{8E94D302-C12D-49CE-BEFD-D4FD522A088D}"/>
    <dgm:cxn modelId="{0757C53B-B888-4CB2-8DC7-E7F24A3B360E}" srcId="{19AECEDB-97B9-459C-A382-C7513B9946EB}" destId="{ADA5AD25-3BC2-4E43-8A35-6AA42204E0F6}" srcOrd="1" destOrd="0" parTransId="{79C8FE9E-B1A2-429E-AD49-52CD37207E80}" sibTransId="{515896BF-1DB2-4936-A3D4-AA39D53C21BD}"/>
    <dgm:cxn modelId="{C1BE05DC-14A0-4D3C-813E-885913F36ED6}" srcId="{ADA5AD25-3BC2-4E43-8A35-6AA42204E0F6}" destId="{4169930F-5254-4ACB-91D0-FFB642E30E00}" srcOrd="0" destOrd="1" parTransId="{BE7C80D8-6997-4B9A-A1AD-A1C5B4B3265A}" sibTransId="{3FE86934-2540-468C-9B62-AE2918C65515}"/>
    <dgm:cxn modelId="{6A25AD38-E949-4B34-96C3-4FF81BE445C0}" srcId="{ADA5AD25-3BC2-4E43-8A35-6AA42204E0F6}" destId="{9BA83310-671B-4CB8-A8B0-40E22A48F6BD}" srcOrd="1" destOrd="1" parTransId="{1A095C56-0C50-4252-9B4C-9A5D30C72E8B}" sibTransId="{550844C5-BBF1-4FDF-88B4-9759312B4270}"/>
    <dgm:cxn modelId="{1FB91FE9-A6CC-485A-81DA-CEEDEF24FC97}" type="presOf" srcId="{19AECEDB-97B9-459C-A382-C7513B9946EB}" destId="{A7F9457A-77AE-40C5-ACD6-D05C90196DBC}" srcOrd="0" destOrd="0" presId="urn:microsoft.com/office/officeart/2005/8/layout/vList2"/>
    <dgm:cxn modelId="{D68BF776-FCEA-4D9C-8C83-2D76B69F802E}" type="presParOf" srcId="{A7F9457A-77AE-40C5-ACD6-D05C90196DBC}" destId="{EEC92631-438E-4889-A2D9-01FE2CDC88D6}" srcOrd="0" destOrd="0" presId="urn:microsoft.com/office/officeart/2005/8/layout/vList2"/>
    <dgm:cxn modelId="{C02BD8CC-934C-449C-A170-652A38301063}" type="presOf" srcId="{49D796A5-6D71-4135-A74D-6066142AF174}" destId="{EEC92631-438E-4889-A2D9-01FE2CDC88D6}" srcOrd="0" destOrd="0" presId="urn:microsoft.com/office/officeart/2005/8/layout/vList2"/>
    <dgm:cxn modelId="{3B3D6E7A-4B1A-4A7C-A1BC-4B776A9F7F1C}" type="presParOf" srcId="{A7F9457A-77AE-40C5-ACD6-D05C90196DBC}" destId="{0A928AFD-C21C-4579-AB4A-38CEB4BDF82D}" srcOrd="1" destOrd="0" presId="urn:microsoft.com/office/officeart/2005/8/layout/vList2"/>
    <dgm:cxn modelId="{7ADEE2C3-298F-4D48-A107-8ABEB88D3984}" type="presOf" srcId="{5618F486-258F-471D-ADD1-C0B9BDB9929B}" destId="{0A928AFD-C21C-4579-AB4A-38CEB4BDF82D}" srcOrd="0" destOrd="0" presId="urn:microsoft.com/office/officeart/2005/8/layout/vList2"/>
    <dgm:cxn modelId="{4D9A7F14-483B-4987-97E8-4F385D0F216C}" type="presOf" srcId="{E3899BDD-FEE6-40AD-960A-88FF79088265}" destId="{0A928AFD-C21C-4579-AB4A-38CEB4BDF82D}" srcOrd="0" destOrd="1" presId="urn:microsoft.com/office/officeart/2005/8/layout/vList2"/>
    <dgm:cxn modelId="{F0725CB6-8047-4C2D-AF45-075ABCEE49A4}" type="presParOf" srcId="{A7F9457A-77AE-40C5-ACD6-D05C90196DBC}" destId="{66C12D09-2C23-48C2-8818-E713E46EB78F}" srcOrd="2" destOrd="0" presId="urn:microsoft.com/office/officeart/2005/8/layout/vList2"/>
    <dgm:cxn modelId="{5C279466-20B1-4C9A-9791-7D5F3D400C40}" type="presOf" srcId="{ADA5AD25-3BC2-4E43-8A35-6AA42204E0F6}" destId="{66C12D09-2C23-48C2-8818-E713E46EB78F}" srcOrd="0" destOrd="0" presId="urn:microsoft.com/office/officeart/2005/8/layout/vList2"/>
    <dgm:cxn modelId="{974E2BAE-B1A9-4258-98EB-D080EBB0014F}" type="presParOf" srcId="{A7F9457A-77AE-40C5-ACD6-D05C90196DBC}" destId="{8D229C2A-B173-4AE4-BFD6-2ABD7F4D4C6E}" srcOrd="3" destOrd="0" presId="urn:microsoft.com/office/officeart/2005/8/layout/vList2"/>
    <dgm:cxn modelId="{1D38F297-1DD2-47B2-A470-78FC1880CA4B}" type="presOf" srcId="{4169930F-5254-4ACB-91D0-FFB642E30E00}" destId="{8D229C2A-B173-4AE4-BFD6-2ABD7F4D4C6E}" srcOrd="0" destOrd="0" presId="urn:microsoft.com/office/officeart/2005/8/layout/vList2"/>
    <dgm:cxn modelId="{6D868A5F-5431-43AA-906C-0E592EF89F2D}" type="presOf" srcId="{9BA83310-671B-4CB8-A8B0-40E22A48F6BD}" destId="{8D229C2A-B173-4AE4-BFD6-2ABD7F4D4C6E}" srcOrd="0" destOrd="1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440680" cy="4980940"/>
        <a:chOff x="0" y="0"/>
        <a:chExt cx="5440680" cy="4980940"/>
      </a:xfrm>
    </dsp:grpSpPr>
    <dsp:sp modelId="{D167D85B-ED5F-4134-9F18-E6B4BAE0C614}">
      <dsp:nvSpPr>
        <dsp:cNvPr id="5" name="矩形 4"/>
        <dsp:cNvSpPr/>
      </dsp:nvSpPr>
      <dsp:spPr bwMode="white">
        <a:xfrm>
          <a:off x="0" y="439190"/>
          <a:ext cx="5440680" cy="705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22257" tIns="583183" rIns="422257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39190"/>
        <a:ext cx="5440680" cy="705600"/>
      </dsp:txXfrm>
    </dsp:sp>
    <dsp:sp modelId="{2968AA41-C1D3-4EDF-9DB3-378F66B2FD39}">
      <dsp:nvSpPr>
        <dsp:cNvPr id="4" name="圆角矩形 3"/>
        <dsp:cNvSpPr/>
      </dsp:nvSpPr>
      <dsp:spPr bwMode="white">
        <a:xfrm>
          <a:off x="272034" y="25910"/>
          <a:ext cx="3808476" cy="8265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43951" tIns="0" rIns="143951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>
              <a:sym typeface="+mn-ea"/>
            </a:rPr>
            <a:t>P</a:t>
          </a:r>
          <a:r>
            <a:rPr lang="zh-CN" altLang="en-US" sz="2400">
              <a:sym typeface="+mn-ea"/>
            </a:rPr>
            <a:t>rague School</a:t>
          </a:r>
          <a:endParaRPr lang="zh-CN" altLang="en-US" sz="2400"/>
        </a:p>
      </dsp:txBody>
      <dsp:txXfrm>
        <a:off x="272034" y="25910"/>
        <a:ext cx="3808476" cy="826560"/>
      </dsp:txXfrm>
    </dsp:sp>
    <dsp:sp modelId="{A66C9C94-AA4C-4A27-8723-45DE027A5006}">
      <dsp:nvSpPr>
        <dsp:cNvPr id="14" name="矩形 13"/>
        <dsp:cNvSpPr/>
      </dsp:nvSpPr>
      <dsp:spPr bwMode="white">
        <a:xfrm>
          <a:off x="0" y="1709270"/>
          <a:ext cx="5440680" cy="705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22257" tIns="583183" rIns="422257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709270"/>
        <a:ext cx="5440680" cy="705600"/>
      </dsp:txXfrm>
    </dsp:sp>
    <dsp:sp modelId="{6685A7D5-807B-4E24-ADE2-C32BF023F087}">
      <dsp:nvSpPr>
        <dsp:cNvPr id="13" name="圆角矩形 12"/>
        <dsp:cNvSpPr/>
      </dsp:nvSpPr>
      <dsp:spPr bwMode="white">
        <a:xfrm>
          <a:off x="272034" y="1295990"/>
          <a:ext cx="3808476" cy="8265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43951" tIns="0" rIns="143951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>
              <a:sym typeface="+mn-ea"/>
            </a:rPr>
            <a:t>L</a:t>
          </a:r>
          <a:r>
            <a:rPr lang="zh-CN" altLang="en-US" sz="2400">
              <a:sym typeface="+mn-ea"/>
            </a:rPr>
            <a:t>ondon School</a:t>
          </a:r>
          <a:endParaRPr lang="zh-CN" altLang="en-US" sz="2400"/>
        </a:p>
      </dsp:txBody>
      <dsp:txXfrm>
        <a:off x="272034" y="1295990"/>
        <a:ext cx="3808476" cy="826560"/>
      </dsp:txXfrm>
    </dsp:sp>
    <dsp:sp modelId="{6B4B0D2A-F76A-4881-A678-1599A9C1764F}">
      <dsp:nvSpPr>
        <dsp:cNvPr id="8" name="矩形 7"/>
        <dsp:cNvSpPr/>
      </dsp:nvSpPr>
      <dsp:spPr bwMode="white">
        <a:xfrm>
          <a:off x="0" y="2979350"/>
          <a:ext cx="5440680" cy="705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22257" tIns="583183" rIns="422257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979350"/>
        <a:ext cx="5440680" cy="705600"/>
      </dsp:txXfrm>
    </dsp:sp>
    <dsp:sp modelId="{48FABA9F-C289-434B-8864-E8FC1B5C2F60}">
      <dsp:nvSpPr>
        <dsp:cNvPr id="7" name="圆角矩形 6"/>
        <dsp:cNvSpPr/>
      </dsp:nvSpPr>
      <dsp:spPr bwMode="white">
        <a:xfrm>
          <a:off x="272034" y="2566070"/>
          <a:ext cx="3808476" cy="8265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43951" tIns="0" rIns="143951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American structuralists</a:t>
          </a:r>
          <a:endParaRPr lang="zh-CN" altLang="en-US" sz="2400">
            <a:sym typeface="+mn-ea"/>
          </a:endParaRPr>
        </a:p>
      </dsp:txBody>
      <dsp:txXfrm>
        <a:off x="272034" y="2566070"/>
        <a:ext cx="3808476" cy="826560"/>
      </dsp:txXfrm>
    </dsp:sp>
    <dsp:sp modelId="{F2D507D6-5CB7-4C81-896F-18FAF0126329}">
      <dsp:nvSpPr>
        <dsp:cNvPr id="11" name="矩形 10"/>
        <dsp:cNvSpPr/>
      </dsp:nvSpPr>
      <dsp:spPr bwMode="white">
        <a:xfrm>
          <a:off x="0" y="4249430"/>
          <a:ext cx="5440680" cy="705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22257" tIns="583183" rIns="422257" bIns="199136" anchor="t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249430"/>
        <a:ext cx="5440680" cy="705600"/>
      </dsp:txXfrm>
    </dsp:sp>
    <dsp:sp modelId="{E2F3FA2F-E1C7-4C05-8B05-C32B42A9A930}">
      <dsp:nvSpPr>
        <dsp:cNvPr id="10" name="圆角矩形 9"/>
        <dsp:cNvSpPr/>
      </dsp:nvSpPr>
      <dsp:spPr bwMode="white">
        <a:xfrm>
          <a:off x="272034" y="3836150"/>
          <a:ext cx="3808476" cy="8265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43951" tIns="0" rIns="143951" bIns="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School of Communication Theory</a:t>
          </a:r>
          <a:endParaRPr lang="zh-CN" altLang="en-US" sz="2400">
            <a:sym typeface="+mn-ea"/>
          </a:endParaRPr>
        </a:p>
      </dsp:txBody>
      <dsp:txXfrm>
        <a:off x="272034" y="3836150"/>
        <a:ext cx="3808476" cy="826560"/>
      </dsp:txXfrm>
    </dsp:sp>
    <dsp:sp modelId="{0797CEA2-9F9D-4159-A8DC-2F0D60611F3B}">
      <dsp:nvSpPr>
        <dsp:cNvPr id="3" name="矩形 2" hidden="1"/>
        <dsp:cNvSpPr/>
      </dsp:nvSpPr>
      <dsp:spPr>
        <a:xfrm>
          <a:off x="0" y="25910"/>
          <a:ext cx="272034" cy="826560"/>
        </a:xfrm>
        <a:prstGeom prst="rect">
          <a:avLst/>
        </a:prstGeom>
      </dsp:spPr>
      <dsp:txXfrm>
        <a:off x="0" y="25910"/>
        <a:ext cx="272034" cy="826560"/>
      </dsp:txXfrm>
    </dsp:sp>
    <dsp:sp modelId="{064E9EC9-8D73-4F44-BAA7-7B4FB0EAD996}">
      <dsp:nvSpPr>
        <dsp:cNvPr id="12" name="矩形 11" hidden="1"/>
        <dsp:cNvSpPr/>
      </dsp:nvSpPr>
      <dsp:spPr>
        <a:xfrm>
          <a:off x="0" y="1295990"/>
          <a:ext cx="272034" cy="826560"/>
        </a:xfrm>
        <a:prstGeom prst="rect">
          <a:avLst/>
        </a:prstGeom>
      </dsp:spPr>
      <dsp:txXfrm>
        <a:off x="0" y="1295990"/>
        <a:ext cx="272034" cy="826560"/>
      </dsp:txXfrm>
    </dsp:sp>
    <dsp:sp modelId="{3559B5A5-3E91-49F5-A868-297DBB575668}">
      <dsp:nvSpPr>
        <dsp:cNvPr id="6" name="矩形 5" hidden="1"/>
        <dsp:cNvSpPr/>
      </dsp:nvSpPr>
      <dsp:spPr>
        <a:xfrm>
          <a:off x="0" y="2566070"/>
          <a:ext cx="272034" cy="826560"/>
        </a:xfrm>
        <a:prstGeom prst="rect">
          <a:avLst/>
        </a:prstGeom>
      </dsp:spPr>
      <dsp:txXfrm>
        <a:off x="0" y="2566070"/>
        <a:ext cx="272034" cy="826560"/>
      </dsp:txXfrm>
    </dsp:sp>
    <dsp:sp modelId="{06AA40BB-9886-4B46-8ECB-F4B42996D2E4}">
      <dsp:nvSpPr>
        <dsp:cNvPr id="9" name="矩形 8" hidden="1"/>
        <dsp:cNvSpPr/>
      </dsp:nvSpPr>
      <dsp:spPr>
        <a:xfrm>
          <a:off x="0" y="3836150"/>
          <a:ext cx="272034" cy="826560"/>
        </a:xfrm>
        <a:prstGeom prst="rect">
          <a:avLst/>
        </a:prstGeom>
      </dsp:spPr>
      <dsp:txXfrm>
        <a:off x="0" y="3836150"/>
        <a:ext cx="272034" cy="826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44995" cy="3624580"/>
        <a:chOff x="0" y="0"/>
        <a:chExt cx="6944995" cy="3624580"/>
      </a:xfrm>
    </dsp:grpSpPr>
    <dsp:sp modelId="{B238326A-CFE6-4521-930F-E91E4BFCC0A1}">
      <dsp:nvSpPr>
        <dsp:cNvPr id="3" name="矩形 2"/>
        <dsp:cNvSpPr/>
      </dsp:nvSpPr>
      <dsp:spPr bwMode="white">
        <a:xfrm>
          <a:off x="0" y="715990"/>
          <a:ext cx="3387802" cy="39856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715990"/>
        <a:ext cx="3387802" cy="398565"/>
      </dsp:txXfrm>
    </dsp:sp>
    <dsp:sp modelId="{64FEA07D-D576-4DAA-B4E9-022B3756F7BB}">
      <dsp:nvSpPr>
        <dsp:cNvPr id="4" name="矩形 3"/>
        <dsp:cNvSpPr/>
      </dsp:nvSpPr>
      <dsp:spPr bwMode="white">
        <a:xfrm>
          <a:off x="0" y="865675"/>
          <a:ext cx="248880" cy="24888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0" y="865675"/>
        <a:ext cx="248880" cy="248880"/>
      </dsp:txXfrm>
    </dsp:sp>
    <dsp:sp modelId="{E2515008-CBA9-4AF7-A24C-6922EA5D96FB}">
      <dsp:nvSpPr>
        <dsp:cNvPr id="5" name="矩形 4"/>
        <dsp:cNvSpPr/>
      </dsp:nvSpPr>
      <dsp:spPr bwMode="white">
        <a:xfrm>
          <a:off x="0" y="0"/>
          <a:ext cx="3387802" cy="71599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0005" tIns="26670" rIns="40005" bIns="2667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functions of language</a:t>
          </a:r>
          <a:endParaRPr lang="zh-CN" altLang="en-US">
            <a:solidFill>
              <a:schemeClr val="tx1"/>
            </a:solidFill>
          </a:endParaRPr>
        </a:p>
      </dsp:txBody>
      <dsp:txXfrm>
        <a:off x="0" y="0"/>
        <a:ext cx="3387802" cy="715990"/>
      </dsp:txXfrm>
    </dsp:sp>
    <dsp:sp modelId="{AD84E9CD-AD92-4902-A1EF-4DCCBE5FAD33}">
      <dsp:nvSpPr>
        <dsp:cNvPr id="6" name="矩形 5"/>
        <dsp:cNvSpPr/>
      </dsp:nvSpPr>
      <dsp:spPr bwMode="white">
        <a:xfrm>
          <a:off x="0" y="1445807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1445807"/>
        <a:ext cx="248874" cy="248874"/>
      </dsp:txXfrm>
    </dsp:sp>
    <dsp:sp modelId="{9AA504EC-521E-4CA2-A0F6-4F147FF601DE}">
      <dsp:nvSpPr>
        <dsp:cNvPr id="7" name="矩形 6"/>
        <dsp:cNvSpPr/>
      </dsp:nvSpPr>
      <dsp:spPr bwMode="white">
        <a:xfrm>
          <a:off x="237146" y="1280181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cognitive function</a:t>
          </a:r>
          <a:endParaRPr lang="zh-CN" altLang="en-US">
            <a:solidFill>
              <a:schemeClr val="tx1"/>
            </a:solidFill>
          </a:endParaRPr>
        </a:p>
      </dsp:txBody>
      <dsp:txXfrm>
        <a:off x="237146" y="1280181"/>
        <a:ext cx="3150656" cy="580126"/>
      </dsp:txXfrm>
    </dsp:sp>
    <dsp:sp modelId="{9309CEC0-599A-42DF-8AF7-247C32AB562F}">
      <dsp:nvSpPr>
        <dsp:cNvPr id="8" name="矩形 7"/>
        <dsp:cNvSpPr/>
      </dsp:nvSpPr>
      <dsp:spPr bwMode="white">
        <a:xfrm>
          <a:off x="0" y="2025933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2025933"/>
        <a:ext cx="248874" cy="248874"/>
      </dsp:txXfrm>
    </dsp:sp>
    <dsp:sp modelId="{8C7EE341-F956-4B32-9FDC-51A19A54C5B7}">
      <dsp:nvSpPr>
        <dsp:cNvPr id="9" name="矩形 8"/>
        <dsp:cNvSpPr/>
      </dsp:nvSpPr>
      <dsp:spPr bwMode="white">
        <a:xfrm>
          <a:off x="237146" y="1860307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expressive function</a:t>
          </a:r>
          <a:endParaRPr lang="zh-CN" altLang="en-US">
            <a:solidFill>
              <a:schemeClr val="tx1"/>
            </a:solidFill>
          </a:endParaRPr>
        </a:p>
      </dsp:txBody>
      <dsp:txXfrm>
        <a:off x="237146" y="1860307"/>
        <a:ext cx="3150656" cy="580126"/>
      </dsp:txXfrm>
    </dsp:sp>
    <dsp:sp modelId="{2B4660B8-0D83-4BA4-952F-B3839E7AA1BD}">
      <dsp:nvSpPr>
        <dsp:cNvPr id="10" name="矩形 9"/>
        <dsp:cNvSpPr/>
      </dsp:nvSpPr>
      <dsp:spPr bwMode="white">
        <a:xfrm>
          <a:off x="0" y="2606059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2606059"/>
        <a:ext cx="248874" cy="248874"/>
      </dsp:txXfrm>
    </dsp:sp>
    <dsp:sp modelId="{98864C97-3AF5-4B97-89C2-E64316F053C6}">
      <dsp:nvSpPr>
        <dsp:cNvPr id="11" name="矩形 10"/>
        <dsp:cNvSpPr/>
      </dsp:nvSpPr>
      <dsp:spPr bwMode="white">
        <a:xfrm>
          <a:off x="237146" y="2440433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instrumental function</a:t>
          </a:r>
          <a:endParaRPr lang="zh-CN" altLang="en-US">
            <a:solidFill>
              <a:schemeClr val="tx1"/>
            </a:solidFill>
          </a:endParaRPr>
        </a:p>
      </dsp:txBody>
      <dsp:txXfrm>
        <a:off x="237146" y="2440433"/>
        <a:ext cx="3150656" cy="580126"/>
      </dsp:txXfrm>
    </dsp:sp>
    <dsp:sp modelId="{4883A32C-FB6D-4470-834B-A0D0B519B6E8}">
      <dsp:nvSpPr>
        <dsp:cNvPr id="12" name="矩形 11"/>
        <dsp:cNvSpPr/>
      </dsp:nvSpPr>
      <dsp:spPr bwMode="white">
        <a:xfrm>
          <a:off x="3557193" y="715990"/>
          <a:ext cx="3387802" cy="39856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57193" y="715990"/>
        <a:ext cx="3387802" cy="398565"/>
      </dsp:txXfrm>
    </dsp:sp>
    <dsp:sp modelId="{16272331-F376-4F78-9E72-6620FFE1EEC3}">
      <dsp:nvSpPr>
        <dsp:cNvPr id="13" name="矩形 12"/>
        <dsp:cNvSpPr/>
      </dsp:nvSpPr>
      <dsp:spPr bwMode="white">
        <a:xfrm>
          <a:off x="3557193" y="865675"/>
          <a:ext cx="248880" cy="24888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3557193" y="865675"/>
        <a:ext cx="248880" cy="248880"/>
      </dsp:txXfrm>
    </dsp:sp>
    <dsp:sp modelId="{D42EB80D-978D-4E33-A14B-3612F1F0EC16}">
      <dsp:nvSpPr>
        <dsp:cNvPr id="14" name="矩形 13"/>
        <dsp:cNvSpPr/>
      </dsp:nvSpPr>
      <dsp:spPr bwMode="white">
        <a:xfrm>
          <a:off x="3557193" y="0"/>
          <a:ext cx="3387802" cy="71599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0005" tIns="26670" rIns="40005" bIns="2667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comparison of languages</a:t>
          </a:r>
          <a:endParaRPr lang="zh-CN" altLang="en-US">
            <a:solidFill>
              <a:schemeClr val="tx1"/>
            </a:solidFill>
          </a:endParaRPr>
        </a:p>
      </dsp:txBody>
      <dsp:txXfrm>
        <a:off x="3557193" y="0"/>
        <a:ext cx="3387802" cy="715990"/>
      </dsp:txXfrm>
    </dsp:sp>
    <dsp:sp modelId="{6B4C860A-DBDB-4F25-AEE7-078D55D197F8}">
      <dsp:nvSpPr>
        <dsp:cNvPr id="15" name="矩形 14"/>
        <dsp:cNvSpPr/>
      </dsp:nvSpPr>
      <dsp:spPr bwMode="white">
        <a:xfrm>
          <a:off x="3557193" y="1445807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557193" y="1445807"/>
        <a:ext cx="248874" cy="248874"/>
      </dsp:txXfrm>
    </dsp:sp>
    <dsp:sp modelId="{54539F7E-C594-4A33-A548-FC053A5E74C0}">
      <dsp:nvSpPr>
        <dsp:cNvPr id="16" name="矩形 15"/>
        <dsp:cNvSpPr/>
      </dsp:nvSpPr>
      <dsp:spPr bwMode="white">
        <a:xfrm>
          <a:off x="3794339" y="1280181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semantics</a:t>
          </a:r>
          <a:endParaRPr lang="zh-CN" altLang="en-US">
            <a:solidFill>
              <a:schemeClr val="tx1"/>
            </a:solidFill>
          </a:endParaRPr>
        </a:p>
      </dsp:txBody>
      <dsp:txXfrm>
        <a:off x="3794339" y="1280181"/>
        <a:ext cx="3150656" cy="580126"/>
      </dsp:txXfrm>
    </dsp:sp>
    <dsp:sp modelId="{E2D49713-C487-4217-897C-F1AC5452D8AE}">
      <dsp:nvSpPr>
        <dsp:cNvPr id="17" name="矩形 16"/>
        <dsp:cNvSpPr/>
      </dsp:nvSpPr>
      <dsp:spPr bwMode="white">
        <a:xfrm>
          <a:off x="3557193" y="2025933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557193" y="2025933"/>
        <a:ext cx="248874" cy="248874"/>
      </dsp:txXfrm>
    </dsp:sp>
    <dsp:sp modelId="{C8B4A2BD-9153-4BF1-97C2-56D067BD9B4D}">
      <dsp:nvSpPr>
        <dsp:cNvPr id="18" name="矩形 17"/>
        <dsp:cNvSpPr/>
      </dsp:nvSpPr>
      <dsp:spPr bwMode="white">
        <a:xfrm>
          <a:off x="3794339" y="1860307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grammar</a:t>
          </a:r>
          <a:endParaRPr lang="zh-CN" altLang="en-US">
            <a:solidFill>
              <a:schemeClr val="tx1"/>
            </a:solidFill>
          </a:endParaRPr>
        </a:p>
      </dsp:txBody>
      <dsp:txXfrm>
        <a:off x="3794339" y="1860307"/>
        <a:ext cx="3150656" cy="580126"/>
      </dsp:txXfrm>
    </dsp:sp>
    <dsp:sp modelId="{86D5968F-5D14-425C-BC01-D9BACC060D2B}">
      <dsp:nvSpPr>
        <dsp:cNvPr id="19" name="矩形 18"/>
        <dsp:cNvSpPr/>
      </dsp:nvSpPr>
      <dsp:spPr bwMode="white">
        <a:xfrm>
          <a:off x="3557193" y="2606059"/>
          <a:ext cx="248874" cy="24887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557193" y="2606059"/>
        <a:ext cx="248874" cy="248874"/>
      </dsp:txXfrm>
    </dsp:sp>
    <dsp:sp modelId="{43EAE0DB-A52C-41DB-8B6A-88727B61E0E2}">
      <dsp:nvSpPr>
        <dsp:cNvPr id="20" name="矩形 19"/>
        <dsp:cNvSpPr/>
      </dsp:nvSpPr>
      <dsp:spPr bwMode="white">
        <a:xfrm>
          <a:off x="3794339" y="2440433"/>
          <a:ext cx="3150656" cy="5801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333333"/>
              </a:solidFill>
              <a:latin typeface="Microsoft YaHei UI" panose="020B0503020204020204" charset="-122"/>
              <a:ea typeface="宋体" panose="02010600030101010101" pitchFamily="2" charset="-122"/>
              <a:sym typeface="+mn-ea"/>
            </a:rPr>
            <a:t>pronunciation</a:t>
          </a:r>
          <a:endParaRPr lang="zh-CN" altLang="en-US">
            <a:solidFill>
              <a:schemeClr val="tx1"/>
            </a:solidFill>
          </a:endParaRPr>
        </a:p>
      </dsp:txBody>
      <dsp:txXfrm>
        <a:off x="3794339" y="2440433"/>
        <a:ext cx="3150656" cy="580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681855" cy="3606165"/>
        <a:chOff x="0" y="0"/>
        <a:chExt cx="4681855" cy="3606165"/>
      </a:xfrm>
    </dsp:grpSpPr>
    <dsp:sp modelId="{5C766BF9-8E89-4CF9-B19C-78006AB9D0FF}">
      <dsp:nvSpPr>
        <dsp:cNvPr id="3" name="右箭头 2"/>
        <dsp:cNvSpPr/>
      </dsp:nvSpPr>
      <dsp:spPr bwMode="white">
        <a:xfrm>
          <a:off x="351139" y="0"/>
          <a:ext cx="3979577" cy="3606165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2">
          <a:scrgbClr r="0" g="0" b="0"/>
        </a:effectRef>
        <a:fontRef idx="minor"/>
      </dsp:style>
      <dsp:txXfrm>
        <a:off x="351139" y="0"/>
        <a:ext cx="3979577" cy="3606165"/>
      </dsp:txXfrm>
    </dsp:sp>
    <dsp:sp modelId="{88977C2E-9DA8-43F7-869A-FA4A7946B9D0}">
      <dsp:nvSpPr>
        <dsp:cNvPr id="4" name="圆角矩形 3"/>
        <dsp:cNvSpPr/>
      </dsp:nvSpPr>
      <dsp:spPr bwMode="white">
        <a:xfrm>
          <a:off x="0" y="1081850"/>
          <a:ext cx="1404557" cy="144246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91439" tIns="91439" rIns="91439" bIns="91439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ym typeface="+mn-ea"/>
            </a:rPr>
            <a:t>Russia</a:t>
          </a:r>
          <a:endParaRPr lang="zh-CN" altLang="en-US" sz="2400"/>
        </a:p>
      </dsp:txBody>
      <dsp:txXfrm>
        <a:off x="0" y="1081850"/>
        <a:ext cx="1404557" cy="1442466"/>
      </dsp:txXfrm>
    </dsp:sp>
    <dsp:sp modelId="{B0141BFD-552C-43F6-9DD9-B107954BE5A0}">
      <dsp:nvSpPr>
        <dsp:cNvPr id="5" name="圆角矩形 4"/>
        <dsp:cNvSpPr/>
      </dsp:nvSpPr>
      <dsp:spPr bwMode="white">
        <a:xfrm>
          <a:off x="1638649" y="1081850"/>
          <a:ext cx="1404557" cy="144246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Czech Republic</a:t>
          </a:r>
          <a:endParaRPr lang="zh-CN" altLang="en-US"/>
        </a:p>
      </dsp:txBody>
      <dsp:txXfrm>
        <a:off x="1638649" y="1081850"/>
        <a:ext cx="1404557" cy="1442466"/>
      </dsp:txXfrm>
    </dsp:sp>
    <dsp:sp modelId="{42404743-5237-4B72-A3D1-12E21DAAED91}">
      <dsp:nvSpPr>
        <dsp:cNvPr id="6" name="圆角矩形 5"/>
        <dsp:cNvSpPr/>
      </dsp:nvSpPr>
      <dsp:spPr bwMode="white">
        <a:xfrm>
          <a:off x="3277299" y="1081850"/>
          <a:ext cx="1404557" cy="144246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91439" tIns="91439" rIns="91439" bIns="91439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/>
            <a:t>US</a:t>
          </a:r>
          <a:endParaRPr lang="en-US" altLang="zh-CN" sz="2400"/>
        </a:p>
      </dsp:txBody>
      <dsp:txXfrm>
        <a:off x="3277299" y="1081850"/>
        <a:ext cx="1404557" cy="1442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572760"/>
        <a:chOff x="0" y="0"/>
        <a:chExt cx="8128000" cy="5572760"/>
      </a:xfrm>
    </dsp:grpSpPr>
    <dsp:sp modelId="{67FF3BB9-6612-4697-87EE-EC66312779BE}">
      <dsp:nvSpPr>
        <dsp:cNvPr id="3" name="燕尾形 2"/>
        <dsp:cNvSpPr/>
      </dsp:nvSpPr>
      <dsp:spPr bwMode="white">
        <a:xfrm>
          <a:off x="0" y="2205809"/>
          <a:ext cx="2902857" cy="1161143"/>
        </a:xfrm>
        <a:prstGeom prst="chevron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80010" tIns="26670" rIns="26670" bIns="2667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/>
            <a:t>intralingual translation</a:t>
          </a:r>
          <a:endParaRPr lang="zh-CN" altLang="en-US" sz="2000" b="1"/>
        </a:p>
      </dsp:txBody>
      <dsp:txXfrm>
        <a:off x="0" y="2205809"/>
        <a:ext cx="2902857" cy="1161143"/>
      </dsp:txXfrm>
    </dsp:sp>
    <dsp:sp modelId="{D3000CD6-B08B-4D3B-8D2A-7F1C26A23961}">
      <dsp:nvSpPr>
        <dsp:cNvPr id="4" name="燕尾形 3"/>
        <dsp:cNvSpPr/>
      </dsp:nvSpPr>
      <dsp:spPr bwMode="white">
        <a:xfrm>
          <a:off x="2612571" y="2205809"/>
          <a:ext cx="2902857" cy="1161143"/>
        </a:xfrm>
        <a:prstGeom prst="chevron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interlingual translation</a:t>
          </a:r>
          <a:endParaRPr lang="zh-CN" altLang="en-US" b="1"/>
        </a:p>
      </dsp:txBody>
      <dsp:txXfrm>
        <a:off x="2612571" y="2205809"/>
        <a:ext cx="2902857" cy="1161143"/>
      </dsp:txXfrm>
    </dsp:sp>
    <dsp:sp modelId="{74437C11-3810-488A-B265-8C8037793D77}">
      <dsp:nvSpPr>
        <dsp:cNvPr id="5" name="燕尾形 4"/>
        <dsp:cNvSpPr/>
      </dsp:nvSpPr>
      <dsp:spPr bwMode="white">
        <a:xfrm>
          <a:off x="5225143" y="2205809"/>
          <a:ext cx="2902857" cy="1161143"/>
        </a:xfrm>
        <a:prstGeom prst="chevron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intersemiotic translation</a:t>
          </a:r>
          <a:endParaRPr lang="zh-CN" altLang="en-US" b="1"/>
        </a:p>
      </dsp:txBody>
      <dsp:txXfrm>
        <a:off x="5225143" y="2205809"/>
        <a:ext cx="2902857" cy="1161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16850" cy="5915660"/>
        <a:chOff x="0" y="0"/>
        <a:chExt cx="7816850" cy="5915660"/>
      </a:xfrm>
    </dsp:grpSpPr>
    <dsp:sp modelId="{EEC92631-438E-4889-A2D9-01FE2CDC88D6}">
      <dsp:nvSpPr>
        <dsp:cNvPr id="3" name="圆角矩形 2"/>
        <dsp:cNvSpPr/>
      </dsp:nvSpPr>
      <dsp:spPr bwMode="white">
        <a:xfrm>
          <a:off x="0" y="1464945"/>
          <a:ext cx="7816850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Advantages</a:t>
          </a:r>
          <a:endParaRPr lang="en-US" altLang="zh-CN"/>
        </a:p>
      </dsp:txBody>
      <dsp:txXfrm>
        <a:off x="0" y="1464945"/>
        <a:ext cx="7816850" cy="709930"/>
      </dsp:txXfrm>
    </dsp:sp>
    <dsp:sp modelId="{0A928AFD-C21C-4579-AB4A-38CEB4BDF82D}">
      <dsp:nvSpPr>
        <dsp:cNvPr id="4" name="矩形 3"/>
        <dsp:cNvSpPr/>
      </dsp:nvSpPr>
      <dsp:spPr bwMode="white">
        <a:xfrm>
          <a:off x="0" y="2174875"/>
          <a:ext cx="7816850" cy="78295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48184" tIns="35560" rIns="199136" bIns="3556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>
              <a:solidFill>
                <a:schemeClr val="tx1"/>
              </a:solidFill>
            </a:rPr>
            <a:t>studies translation from the perspective of linguistics</a:t>
          </a:r>
          <a:endParaRPr lang="zh-CN" altLang="en-US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>
              <a:solidFill>
                <a:schemeClr val="tx1"/>
              </a:solidFill>
            </a:rPr>
            <a:t>provides a new perspective for further study</a:t>
          </a:r>
          <a:endParaRPr lang="zh-CN" altLang="en-US">
            <a:solidFill>
              <a:schemeClr val="tx1"/>
            </a:solidFill>
          </a:endParaRPr>
        </a:p>
      </dsp:txBody>
      <dsp:txXfrm>
        <a:off x="0" y="2174875"/>
        <a:ext cx="7816850" cy="782955"/>
      </dsp:txXfrm>
    </dsp:sp>
    <dsp:sp modelId="{66C12D09-2C23-48C2-8818-E713E46EB78F}">
      <dsp:nvSpPr>
        <dsp:cNvPr id="5" name="圆角矩形 4"/>
        <dsp:cNvSpPr/>
      </dsp:nvSpPr>
      <dsp:spPr bwMode="white">
        <a:xfrm>
          <a:off x="0" y="2957830"/>
          <a:ext cx="7816850" cy="70993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Disadvantages</a:t>
          </a:r>
          <a:endParaRPr lang="en-US" altLang="zh-CN"/>
        </a:p>
      </dsp:txBody>
      <dsp:txXfrm>
        <a:off x="0" y="2957830"/>
        <a:ext cx="7816850" cy="709930"/>
      </dsp:txXfrm>
    </dsp:sp>
    <dsp:sp modelId="{8D229C2A-B173-4AE4-BFD6-2ABD7F4D4C6E}">
      <dsp:nvSpPr>
        <dsp:cNvPr id="6" name="矩形 5"/>
        <dsp:cNvSpPr/>
      </dsp:nvSpPr>
      <dsp:spPr bwMode="white">
        <a:xfrm>
          <a:off x="0" y="3667760"/>
          <a:ext cx="7816850" cy="78295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48184" tIns="35560" rIns="199136" bIns="3556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>
              <a:solidFill>
                <a:schemeClr val="tx1"/>
              </a:solidFill>
            </a:rPr>
            <a:t>fail to </a:t>
          </a:r>
          <a:r>
            <a:rPr lang="zh-CN" altLang="en-US">
              <a:solidFill>
                <a:schemeClr val="tx1"/>
              </a:solidFill>
            </a:rPr>
            <a:t>reach the textual level of translation</a:t>
          </a:r>
          <a:endParaRPr lang="zh-CN" altLang="en-US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>
              <a:solidFill>
                <a:schemeClr val="tx1"/>
              </a:solidFill>
            </a:rPr>
            <a:t>his theory was not systematic</a:t>
          </a:r>
          <a:endParaRPr lang="zh-CN" altLang="en-US">
            <a:solidFill>
              <a:schemeClr val="tx1"/>
            </a:solidFill>
          </a:endParaRPr>
        </a:p>
      </dsp:txBody>
      <dsp:txXfrm>
        <a:off x="0" y="3667760"/>
        <a:ext cx="7816850" cy="78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E8F6-AAAE-4EF7-B094-EE205DCD8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4A4-9997-49D2-85A0-9A513ADCD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4A4-9997-49D2-85A0-9A513ADCD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4A4-9997-49D2-85A0-9A513ADCD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E8F6-AAAE-4EF7-B094-EE205DCD8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210-11C9-402D-8976-CB653B825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E8F6-AAAE-4EF7-B094-EE205DCD8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E8F6-AAAE-4EF7-B094-EE205DCD8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4A4-9997-49D2-85A0-9A513ADCD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E8F6-AAAE-4EF7-B094-EE205DCD8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2EBCD-85A0-41A7-830F-819DF351E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image" Target="../media/image6.png"/><Relationship Id="rId14" Type="http://schemas.openxmlformats.org/officeDocument/2006/relationships/tags" Target="../tags/tag8.xml"/><Relationship Id="rId13" Type="http://schemas.openxmlformats.org/officeDocument/2006/relationships/image" Target="../media/image5.png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6.png"/><Relationship Id="rId7" Type="http://schemas.openxmlformats.org/officeDocument/2006/relationships/tags" Target="../tags/tag87.xml"/><Relationship Id="rId6" Type="http://schemas.openxmlformats.org/officeDocument/2006/relationships/image" Target="../media/image14.png"/><Relationship Id="rId5" Type="http://schemas.openxmlformats.org/officeDocument/2006/relationships/tags" Target="../tags/tag86.xml"/><Relationship Id="rId4" Type="http://schemas.openxmlformats.org/officeDocument/2006/relationships/image" Target="../media/image13.jpe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6.xml"/><Relationship Id="rId7" Type="http://schemas.openxmlformats.org/officeDocument/2006/relationships/image" Target="../media/image5.pn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1.jpeg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92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image" Target="../media/image4.emf"/><Relationship Id="rId16" Type="http://schemas.openxmlformats.org/officeDocument/2006/relationships/tags" Target="../tags/tag100.xml"/><Relationship Id="rId15" Type="http://schemas.openxmlformats.org/officeDocument/2006/relationships/image" Target="../media/image3.png"/><Relationship Id="rId14" Type="http://schemas.openxmlformats.org/officeDocument/2006/relationships/tags" Target="../tags/tag99.xml"/><Relationship Id="rId13" Type="http://schemas.openxmlformats.org/officeDocument/2006/relationships/image" Target="../media/image2.png"/><Relationship Id="rId12" Type="http://schemas.openxmlformats.org/officeDocument/2006/relationships/tags" Target="../tags/tag98.xml"/><Relationship Id="rId11" Type="http://schemas.openxmlformats.org/officeDocument/2006/relationships/image" Target="../media/image7.png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16.png"/><Relationship Id="rId6" Type="http://schemas.openxmlformats.org/officeDocument/2006/relationships/tags" Target="../tags/tag108.xml"/><Relationship Id="rId5" Type="http://schemas.openxmlformats.org/officeDocument/2006/relationships/image" Target="../media/image15.png"/><Relationship Id="rId4" Type="http://schemas.openxmlformats.org/officeDocument/2006/relationships/tags" Target="../tags/tag107.xml"/><Relationship Id="rId3" Type="http://schemas.openxmlformats.org/officeDocument/2006/relationships/image" Target="../media/image1.jpeg"/><Relationship Id="rId2" Type="http://schemas.openxmlformats.org/officeDocument/2006/relationships/tags" Target="../tags/tag106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image" Target="../media/image6.png"/><Relationship Id="rId6" Type="http://schemas.openxmlformats.org/officeDocument/2006/relationships/tags" Target="../tags/tag115.xml"/><Relationship Id="rId5" Type="http://schemas.openxmlformats.org/officeDocument/2006/relationships/image" Target="../media/image14.png"/><Relationship Id="rId4" Type="http://schemas.openxmlformats.org/officeDocument/2006/relationships/tags" Target="../tags/tag114.xml"/><Relationship Id="rId3" Type="http://schemas.openxmlformats.org/officeDocument/2006/relationships/image" Target="../media/image13.jpeg"/><Relationship Id="rId2" Type="http://schemas.openxmlformats.org/officeDocument/2006/relationships/tags" Target="../tags/tag113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6.png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image" Target="../media/image17.png"/><Relationship Id="rId4" Type="http://schemas.openxmlformats.org/officeDocument/2006/relationships/tags" Target="../tags/tag122.xml"/><Relationship Id="rId3" Type="http://schemas.openxmlformats.org/officeDocument/2006/relationships/image" Target="../media/image1.jpeg"/><Relationship Id="rId2" Type="http://schemas.openxmlformats.org/officeDocument/2006/relationships/tags" Target="../tags/tag12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../media/image6.png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image" Target="../media/image17.png"/><Relationship Id="rId4" Type="http://schemas.openxmlformats.org/officeDocument/2006/relationships/tags" Target="../tags/tag132.xml"/><Relationship Id="rId3" Type="http://schemas.openxmlformats.org/officeDocument/2006/relationships/image" Target="../media/image1.jpeg"/><Relationship Id="rId2" Type="http://schemas.openxmlformats.org/officeDocument/2006/relationships/tags" Target="../tags/tag13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19.png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image" Target="../media/image18.png"/><Relationship Id="rId4" Type="http://schemas.openxmlformats.org/officeDocument/2006/relationships/tags" Target="../tags/tag142.xml"/><Relationship Id="rId3" Type="http://schemas.openxmlformats.org/officeDocument/2006/relationships/image" Target="../media/image1.jpeg"/><Relationship Id="rId2" Type="http://schemas.openxmlformats.org/officeDocument/2006/relationships/tags" Target="../tags/tag14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image" Target="../media/image21.png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image" Target="../media/image20.png"/><Relationship Id="rId4" Type="http://schemas.openxmlformats.org/officeDocument/2006/relationships/tags" Target="../tags/tag152.xml"/><Relationship Id="rId3" Type="http://schemas.openxmlformats.org/officeDocument/2006/relationships/image" Target="../media/image1.jpeg"/><Relationship Id="rId2" Type="http://schemas.openxmlformats.org/officeDocument/2006/relationships/tags" Target="../tags/tag151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image" Target="../media/image4.emf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17.xml"/><Relationship Id="rId7" Type="http://schemas.openxmlformats.org/officeDocument/2006/relationships/image" Target="../media/image8.png"/><Relationship Id="rId6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tags" Target="../tags/tag15.xml"/><Relationship Id="rId3" Type="http://schemas.openxmlformats.org/officeDocument/2006/relationships/image" Target="../media/image1.jpeg"/><Relationship Id="rId2" Type="http://schemas.openxmlformats.org/officeDocument/2006/relationships/tags" Target="../tags/tag14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26.xml"/><Relationship Id="rId7" Type="http://schemas.openxmlformats.org/officeDocument/2006/relationships/image" Target="../media/image10.png"/><Relationship Id="rId6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image" Target="../media/image11.jpeg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image" Target="../media/image4.emf"/><Relationship Id="rId6" Type="http://schemas.openxmlformats.org/officeDocument/2006/relationships/tags" Target="../tags/tag37.xml"/><Relationship Id="rId5" Type="http://schemas.openxmlformats.org/officeDocument/2006/relationships/image" Target="../media/image8.png"/><Relationship Id="rId4" Type="http://schemas.openxmlformats.org/officeDocument/2006/relationships/tags" Target="../tags/tag36.xml"/><Relationship Id="rId3" Type="http://schemas.openxmlformats.org/officeDocument/2006/relationships/image" Target="../media/image1.jpeg"/><Relationship Id="rId2" Type="http://schemas.openxmlformats.org/officeDocument/2006/relationships/tags" Target="../tags/tag35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47.xml"/><Relationship Id="rId7" Type="http://schemas.openxmlformats.org/officeDocument/2006/relationships/image" Target="../media/image8.png"/><Relationship Id="rId6" Type="http://schemas.openxmlformats.org/officeDocument/2006/relationships/tags" Target="../tags/tag46.xml"/><Relationship Id="rId5" Type="http://schemas.openxmlformats.org/officeDocument/2006/relationships/image" Target="../media/image7.png"/><Relationship Id="rId4" Type="http://schemas.openxmlformats.org/officeDocument/2006/relationships/tags" Target="../tags/tag45.xml"/><Relationship Id="rId3" Type="http://schemas.openxmlformats.org/officeDocument/2006/relationships/image" Target="../media/image1.jpeg"/><Relationship Id="rId2" Type="http://schemas.openxmlformats.org/officeDocument/2006/relationships/tags" Target="../tags/tag44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59.xml"/><Relationship Id="rId7" Type="http://schemas.openxmlformats.org/officeDocument/2006/relationships/image" Target="../media/image8.png"/><Relationship Id="rId6" Type="http://schemas.openxmlformats.org/officeDocument/2006/relationships/tags" Target="../tags/tag58.xml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image" Target="../media/image1.jpeg"/><Relationship Id="rId2" Type="http://schemas.openxmlformats.org/officeDocument/2006/relationships/tags" Target="../tags/tag56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7.png"/><Relationship Id="rId4" Type="http://schemas.openxmlformats.org/officeDocument/2006/relationships/tags" Target="../tags/tag68.xml"/><Relationship Id="rId3" Type="http://schemas.openxmlformats.org/officeDocument/2006/relationships/image" Target="../media/image1.jpeg"/><Relationship Id="rId2" Type="http://schemas.openxmlformats.org/officeDocument/2006/relationships/tags" Target="../tags/tag67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6.png"/><Relationship Id="rId7" Type="http://schemas.openxmlformats.org/officeDocument/2006/relationships/tags" Target="../tags/tag78.xml"/><Relationship Id="rId6" Type="http://schemas.openxmlformats.org/officeDocument/2006/relationships/image" Target="../media/image14.png"/><Relationship Id="rId5" Type="http://schemas.openxmlformats.org/officeDocument/2006/relationships/tags" Target="../tags/tag77.xml"/><Relationship Id="rId4" Type="http://schemas.openxmlformats.org/officeDocument/2006/relationships/image" Target="../media/image13.jpe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2622212" y="2038291"/>
            <a:ext cx="3976523" cy="2781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3726" y="-1"/>
            <a:ext cx="3030275" cy="4439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5327203"/>
            <a:ext cx="3138793" cy="15307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1249" flipH="1" flipV="1">
            <a:off x="-335083" y="2225371"/>
            <a:ext cx="2470981" cy="4297105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2709771" y="2164719"/>
            <a:ext cx="3801404" cy="2528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6308270" y="4114071"/>
            <a:ext cx="159411" cy="5217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421" y="2092164"/>
            <a:ext cx="964441" cy="10071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2956164" y="2459095"/>
            <a:ext cx="3308618" cy="1403695"/>
          </a:xfrm>
        </p:spPr>
        <p:txBody>
          <a:bodyPr vert="horz" lIns="90000" tIns="46800" rIns="90000" bIns="46800" anchor="b">
            <a:normAutofit/>
          </a:bodyPr>
          <a:lstStyle>
            <a:lvl1pPr algn="ctr">
              <a:defRPr sz="54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2956164" y="3989219"/>
            <a:ext cx="3308618" cy="472521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buNone/>
              <a:defRPr sz="1500" u="none" strike="noStrike" kern="1200" cap="none" spc="6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CF61E4DC-4103-4AFA-A54D-E5A6879DB4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8A5F4C6E-F9B8-44A1-AF0D-4F5107E5F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4663" y="191367"/>
            <a:ext cx="9120462" cy="6666631"/>
            <a:chOff x="32884" y="191367"/>
            <a:chExt cx="12160616" cy="6666631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-1"/>
            <a:stretch>
              <a:fillRect/>
            </a:stretch>
          </p:blipFill>
          <p:spPr>
            <a:xfrm>
              <a:off x="292800" y="304200"/>
              <a:ext cx="11606399" cy="6249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V="1">
              <a:off x="10286553" y="4762499"/>
              <a:ext cx="1906947" cy="209549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84" y="191367"/>
              <a:ext cx="1285921" cy="100713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ea typeface="隶书" panose="02010509060101010101" pitchFamily="49" charset="-122"/>
              </a:defRPr>
            </a:lvl3pPr>
            <a:lvl4pPr>
              <a:defRPr baseline="0">
                <a:ea typeface="隶书" panose="02010509060101010101" pitchFamily="49" charset="-122"/>
              </a:defRPr>
            </a:lvl4pPr>
            <a:lvl5pPr>
              <a:defRPr baseline="0"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2622212" y="2038291"/>
            <a:ext cx="3976523" cy="2781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2709771" y="2164719"/>
            <a:ext cx="3801404" cy="2528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6308270" y="4114071"/>
            <a:ext cx="159411" cy="5217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421" y="2092164"/>
            <a:ext cx="964441" cy="10071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04263" y="-1"/>
            <a:ext cx="1439738" cy="21094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13726" y="-1"/>
            <a:ext cx="3030275" cy="44398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5327203"/>
            <a:ext cx="3138793" cy="15307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1249" flipH="1" flipV="1">
            <a:off x="-335083" y="2225371"/>
            <a:ext cx="2470981" cy="4297105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2956723" y="2458800"/>
            <a:ext cx="3307500" cy="1404000"/>
          </a:xfrm>
        </p:spPr>
        <p:txBody>
          <a:bodyPr vert="horz" lIns="90000" tIns="46800" rIns="90000" bIns="46800" anchor="b">
            <a:normAutofit/>
          </a:bodyPr>
          <a:lstStyle>
            <a:lvl1pPr algn="ctr">
              <a:defRPr sz="54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5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956723" y="3988800"/>
            <a:ext cx="3307500" cy="4716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buNone/>
              <a:defRPr sz="1500" u="none" strike="noStrike" kern="1200" cap="none" spc="600" normalizeH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CF61E4DC-4103-4AFA-A54D-E5A6879DB4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8A5F4C6E-F9B8-44A1-AF0D-4F5107E5F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21391" y="0"/>
            <a:ext cx="1822609" cy="26708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657215"/>
            <a:ext cx="2454116" cy="1196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r="-1"/>
          <a:stretch>
            <a:fillRect/>
          </a:stretch>
        </p:blipFill>
        <p:spPr>
          <a:xfrm>
            <a:off x="219551" y="304165"/>
            <a:ext cx="8704898" cy="62496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714774" y="4762500"/>
            <a:ext cx="1430179" cy="2095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65" y="191135"/>
            <a:ext cx="964406" cy="1007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472363" y="4408805"/>
            <a:ext cx="1671638" cy="244919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baseline="0" dirty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337"/>
            <a:ext cx="964441" cy="10071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/>
          <a:lstStyle>
            <a:lvl1pPr>
              <a:defRPr sz="27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150" normalizeH="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u="none" strike="noStrike" kern="1200" cap="none" spc="150" normalizeH="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150" normalizeH="0"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472363" y="4408805"/>
            <a:ext cx="1671638" cy="244919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" y="6581"/>
            <a:ext cx="964441" cy="10071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08069" y="0"/>
            <a:ext cx="1735931" cy="254317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81700"/>
            <a:ext cx="759176" cy="79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/>
          <a:lstStyle>
            <a:lvl1pPr algn="ctr"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553200" y="5594350"/>
            <a:ext cx="2590800" cy="126365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7" y="6582"/>
            <a:ext cx="866427" cy="904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13621" y="0"/>
            <a:ext cx="3030379" cy="44399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1249" flipH="1" flipV="1">
            <a:off x="-335280" y="2545715"/>
            <a:ext cx="2470785" cy="4297045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04263" y="-1"/>
            <a:ext cx="1439738" cy="21094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098491"/>
            <a:ext cx="1557320" cy="7595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5668" flipH="1" flipV="1">
            <a:off x="-153157" y="4473823"/>
            <a:ext cx="1130027" cy="1965148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81700" y="-1"/>
            <a:ext cx="3162300" cy="4633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625077"/>
            <a:ext cx="2528021" cy="1232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5668" flipH="1" flipV="1">
            <a:off x="-258760" y="2769867"/>
            <a:ext cx="1834389" cy="3190054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2619671" y="2265799"/>
            <a:ext cx="1092084" cy="2326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baseline="0">
              <a:latin typeface="隶书" panose="02010509060101010101" pitchFamily="49" charset="-122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2674925" y="2325836"/>
            <a:ext cx="991396" cy="2196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baseline="0">
              <a:latin typeface="隶书" panose="020105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2781000" y="2648102"/>
            <a:ext cx="783000" cy="1551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36249" y="2332768"/>
            <a:ext cx="4026092" cy="1258084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3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5"/>
            </p:custDataLst>
          </p:nvPr>
        </p:nvSpPr>
        <p:spPr>
          <a:xfrm>
            <a:off x="3836248" y="3702205"/>
            <a:ext cx="4026092" cy="889995"/>
          </a:xfrm>
        </p:spPr>
        <p:txBody>
          <a:bodyPr vert="horz" lIns="90000" tIns="46800" rIns="90000" bIns="46800" anchor="t">
            <a:normAutofit/>
          </a:bodyPr>
          <a:lstStyle>
            <a:lvl1pPr marL="0" indent="0" algn="ctr"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</a:defRPr>
            </a:lvl1pPr>
          </a:lstStyle>
          <a:p>
            <a:fld id="{CF61E4DC-4103-4AFA-A54D-E5A6879DB4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</a:defRPr>
            </a:lvl1pPr>
          </a:lstStyle>
          <a:p>
            <a:fld id="{8A5F4C6E-F9B8-44A1-AF0D-4F5107E5F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098491"/>
            <a:ext cx="1557320" cy="7595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5668" flipH="1" flipV="1">
            <a:off x="-153157" y="4473823"/>
            <a:ext cx="1130027" cy="1965148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>
              <a:lnSpc>
                <a:spcPct val="120000"/>
              </a:lnSpc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lnSpc>
                <a:spcPct val="120000"/>
              </a:lnSpc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lnSpc>
                <a:spcPct val="120000"/>
              </a:lnSpc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lnSpc>
                <a:spcPct val="120000"/>
              </a:lnSpc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lnSpc>
                <a:spcPct val="120000"/>
              </a:lnSpc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04263" y="-1"/>
            <a:ext cx="1439738" cy="21094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098491"/>
            <a:ext cx="1557320" cy="7595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5668" flipH="1" flipV="1">
            <a:off x="-153157" y="4473823"/>
            <a:ext cx="1130027" cy="1965148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04263" y="-1"/>
            <a:ext cx="1439738" cy="2109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098491"/>
            <a:ext cx="1557320" cy="75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>
            <a:fillRect/>
          </a:stretch>
        </p:blipFill>
        <p:spPr>
          <a:xfrm rot="11615668" flipH="1" flipV="1">
            <a:off x="-153157" y="4473823"/>
            <a:ext cx="1130027" cy="1965148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6200000" flipV="1">
            <a:off x="7633085" y="-94904"/>
            <a:ext cx="1439738" cy="21094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4663" y="191367"/>
            <a:ext cx="9120462" cy="6666631"/>
            <a:chOff x="32884" y="191367"/>
            <a:chExt cx="12160616" cy="6666631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-1"/>
            <a:stretch>
              <a:fillRect/>
            </a:stretch>
          </p:blipFill>
          <p:spPr>
            <a:xfrm>
              <a:off x="292800" y="304200"/>
              <a:ext cx="11606399" cy="62496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V="1">
              <a:off x="10286553" y="4762499"/>
              <a:ext cx="1906947" cy="209549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84" y="191367"/>
              <a:ext cx="1285921" cy="100713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76.xml"/><Relationship Id="rId23" Type="http://schemas.openxmlformats.org/officeDocument/2006/relationships/tags" Target="../tags/tag175.xml"/><Relationship Id="rId22" Type="http://schemas.openxmlformats.org/officeDocument/2006/relationships/tags" Target="../tags/tag174.xml"/><Relationship Id="rId21" Type="http://schemas.openxmlformats.org/officeDocument/2006/relationships/tags" Target="../tags/tag173.xml"/><Relationship Id="rId20" Type="http://schemas.openxmlformats.org/officeDocument/2006/relationships/tags" Target="../tags/tag17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7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image" Target="../media/image25.png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tags" Target="../tags/tag205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20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27.emf"/><Relationship Id="rId3" Type="http://schemas.openxmlformats.org/officeDocument/2006/relationships/tags" Target="../tags/tag222.xml"/><Relationship Id="rId2" Type="http://schemas.openxmlformats.org/officeDocument/2006/relationships/image" Target="../media/image26.png"/><Relationship Id="rId1" Type="http://schemas.openxmlformats.org/officeDocument/2006/relationships/tags" Target="../tags/tag22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8.xml"/><Relationship Id="rId3" Type="http://schemas.openxmlformats.org/officeDocument/2006/relationships/image" Target="../media/image28.png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9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190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3.xml"/><Relationship Id="rId2" Type="http://schemas.openxmlformats.org/officeDocument/2006/relationships/image" Target="../media/image22.png"/><Relationship Id="rId1" Type="http://schemas.openxmlformats.org/officeDocument/2006/relationships/tags" Target="../tags/tag19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9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tags" Target="../tags/tag19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microsoft.com/office/2007/relationships/diagramDrawing" Target="../diagrams/drawing3.xml"/><Relationship Id="rId7" Type="http://schemas.openxmlformats.org/officeDocument/2006/relationships/diagramColors" Target="../diagrams/colors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3" Type="http://schemas.openxmlformats.org/officeDocument/2006/relationships/image" Target="../media/image23.png"/><Relationship Id="rId2" Type="http://schemas.openxmlformats.org/officeDocument/2006/relationships/tags" Target="../tags/tag200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9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203.xml"/><Relationship Id="rId2" Type="http://schemas.openxmlformats.org/officeDocument/2006/relationships/image" Target="../media/image24.png"/><Relationship Id="rId1" Type="http://schemas.openxmlformats.org/officeDocument/2006/relationships/tags" Target="../tags/tag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345565" y="2623820"/>
            <a:ext cx="6616700" cy="1610995"/>
          </a:xfrm>
        </p:spPr>
        <p:txBody>
          <a:bodyPr anchor="ctr">
            <a:normAutofit/>
          </a:bodyPr>
          <a:p>
            <a:pPr defTabSz="914400">
              <a:buClrTx/>
              <a:buSzTx/>
              <a:buFontTx/>
            </a:pPr>
            <a:r>
              <a:rPr lang="en-US" sz="4800" kern="1200" baseline="0">
                <a:latin typeface="Agency FB" panose="020B0503020202020204" charset="0"/>
                <a:ea typeface="宋体" panose="02010600030101010101" pitchFamily="2" charset="-122"/>
                <a:cs typeface="Agency FB" panose="020B0503020202020204" charset="0"/>
              </a:rPr>
              <a:t>Prague School</a:t>
            </a:r>
            <a:endParaRPr lang="en-US" sz="4800" kern="1200" baseline="0">
              <a:latin typeface="Agency FB" panose="020B0503020202020204" charset="0"/>
              <a:ea typeface="宋体" panose="02010600030101010101" pitchFamily="2" charset="-122"/>
              <a:cs typeface="Agency FB" panose="020B0503020202020204" charset="0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297305" y="716915"/>
            <a:ext cx="6664960" cy="804545"/>
          </a:xfrm>
        </p:spPr>
        <p:txBody>
          <a:bodyPr>
            <a:noAutofit/>
          </a:bodyPr>
          <a:p>
            <a:pPr defTabSz="914400">
              <a:buClrTx/>
              <a:buSzTx/>
              <a:buFontTx/>
            </a:pPr>
            <a:r>
              <a:rPr lang="zh-CN" sz="2800" b="1" kern="1200" baseline="0">
                <a:latin typeface="Arial" panose="020B0604020202020204" pitchFamily="34" charset="0"/>
                <a:ea typeface="宋体" panose="02010600030101010101" pitchFamily="2" charset="-122"/>
              </a:rPr>
              <a:t>Western Theories</a:t>
            </a:r>
            <a:endParaRPr lang="zh-CN" sz="280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副标题 3074"/>
          <p:cNvSpPr>
            <a:spLocks noGrp="1"/>
          </p:cNvSpPr>
          <p:nvPr/>
        </p:nvSpPr>
        <p:spPr>
          <a:xfrm>
            <a:off x="3305175" y="5215890"/>
            <a:ext cx="5562600" cy="81407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mar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00" u="none" strike="noStrike" kern="1200" cap="none" spc="6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3429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207135" algn="l"/>
              </a:tabLst>
              <a:defRPr sz="15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2pPr>
            <a:lvl3pPr marL="6858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3pPr>
            <a:lvl4pPr marL="10287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3716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zh-CN" sz="2000" kern="1200" baseline="0">
                <a:latin typeface="Arial" panose="020B0604020202020204" pitchFamily="34" charset="0"/>
                <a:ea typeface="宋体" panose="02010600030101010101" pitchFamily="2" charset="-122"/>
              </a:rPr>
              <a:t>布拉格学派</a:t>
            </a:r>
            <a:endParaRPr lang="zh-CN" sz="20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r>
              <a:rPr lang="en-US" altLang="zh-CN" sz="2000" kern="1200" baseline="0">
                <a:latin typeface="Arial" panose="020B0604020202020204" pitchFamily="34" charset="0"/>
                <a:ea typeface="宋体" panose="02010600030101010101" pitchFamily="2" charset="-122"/>
              </a:rPr>
              <a:t>You Yuting &amp;Xu Jing</a:t>
            </a:r>
            <a:endParaRPr lang="en-US" altLang="zh-CN" sz="20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  <p:bldP spid="3074" grpId="0"/>
      <p:bldP spid="3074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 sz="2000">
                <a:latin typeface="Arial" panose="020B0604020202020204" pitchFamily="34" charset="0"/>
              </a:rPr>
              <a:t>There are five main points :</a:t>
            </a:r>
            <a:endParaRPr lang="zh-CN" altLang="en-US" sz="2000">
              <a:latin typeface="Arial" panose="020B0604020202020204" pitchFamily="34" charset="0"/>
            </a:endParaRPr>
          </a:p>
          <a:p>
            <a:pPr lvl="0"/>
            <a:r>
              <a:rPr lang="en-US" altLang="zh-CN" sz="2000">
                <a:latin typeface="Arial" panose="020B0604020202020204" pitchFamily="34" charset="0"/>
              </a:rPr>
              <a:t>(1)Translation is divided into three categories from the perspective of semiotics:</a:t>
            </a:r>
            <a:endParaRPr lang="en-US" altLang="zh-CN" sz="2000">
              <a:latin typeface="Arial" panose="020B0604020202020204" pitchFamily="34" charset="0"/>
            </a:endParaRPr>
          </a:p>
          <a:p>
            <a:pPr lvl="0"/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2"/>
            </p:custDataLst>
          </p:nvPr>
        </p:nvSpPr>
        <p:spPr>
          <a:xfrm>
            <a:off x="560371" y="504981"/>
            <a:ext cx="3676295" cy="447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3600" b="1">
                <a:solidFill>
                  <a:srgbClr val="57525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22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2.Translation Theories</a:t>
            </a:r>
            <a:endParaRPr lang="zh-CN" altLang="en-US" sz="222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+mj-cs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60070" y="560705"/>
          <a:ext cx="8128000" cy="557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4110355"/>
            <a:ext cx="3810000" cy="24079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>
            <p:custDataLst>
              <p:tags r:id="rId1"/>
            </p:custDataLst>
          </p:nvPr>
        </p:nvSpPr>
        <p:spPr bwMode="auto">
          <a:xfrm>
            <a:off x="1313201" y="1875087"/>
            <a:ext cx="126582" cy="268056"/>
          </a:xfrm>
          <a:custGeom>
            <a:avLst/>
            <a:gdLst>
              <a:gd name="T0" fmla="*/ 100 w 136"/>
              <a:gd name="T1" fmla="*/ 0 h 288"/>
              <a:gd name="T2" fmla="*/ 132 w 136"/>
              <a:gd name="T3" fmla="*/ 36 h 288"/>
              <a:gd name="T4" fmla="*/ 132 w 136"/>
              <a:gd name="T5" fmla="*/ 36 h 288"/>
              <a:gd name="T6" fmla="*/ 118 w 136"/>
              <a:gd name="T7" fmla="*/ 48 h 288"/>
              <a:gd name="T8" fmla="*/ 106 w 136"/>
              <a:gd name="T9" fmla="*/ 60 h 288"/>
              <a:gd name="T10" fmla="*/ 94 w 136"/>
              <a:gd name="T11" fmla="*/ 74 h 288"/>
              <a:gd name="T12" fmla="*/ 84 w 136"/>
              <a:gd name="T13" fmla="*/ 88 h 288"/>
              <a:gd name="T14" fmla="*/ 78 w 136"/>
              <a:gd name="T15" fmla="*/ 102 h 288"/>
              <a:gd name="T16" fmla="*/ 72 w 136"/>
              <a:gd name="T17" fmla="*/ 118 h 288"/>
              <a:gd name="T18" fmla="*/ 68 w 136"/>
              <a:gd name="T19" fmla="*/ 132 h 288"/>
              <a:gd name="T20" fmla="*/ 64 w 136"/>
              <a:gd name="T21" fmla="*/ 148 h 288"/>
              <a:gd name="T22" fmla="*/ 64 w 136"/>
              <a:gd name="T23" fmla="*/ 148 h 288"/>
              <a:gd name="T24" fmla="*/ 136 w 136"/>
              <a:gd name="T25" fmla="*/ 148 h 288"/>
              <a:gd name="T26" fmla="*/ 136 w 136"/>
              <a:gd name="T27" fmla="*/ 288 h 288"/>
              <a:gd name="T28" fmla="*/ 0 w 136"/>
              <a:gd name="T29" fmla="*/ 288 h 288"/>
              <a:gd name="T30" fmla="*/ 0 w 136"/>
              <a:gd name="T31" fmla="*/ 182 h 288"/>
              <a:gd name="T32" fmla="*/ 0 w 136"/>
              <a:gd name="T33" fmla="*/ 182 h 288"/>
              <a:gd name="T34" fmla="*/ 0 w 136"/>
              <a:gd name="T35" fmla="*/ 152 h 288"/>
              <a:gd name="T36" fmla="*/ 4 w 136"/>
              <a:gd name="T37" fmla="*/ 124 h 288"/>
              <a:gd name="T38" fmla="*/ 12 w 136"/>
              <a:gd name="T39" fmla="*/ 100 h 288"/>
              <a:gd name="T40" fmla="*/ 24 w 136"/>
              <a:gd name="T41" fmla="*/ 76 h 288"/>
              <a:gd name="T42" fmla="*/ 38 w 136"/>
              <a:gd name="T43" fmla="*/ 54 h 288"/>
              <a:gd name="T44" fmla="*/ 56 w 136"/>
              <a:gd name="T45" fmla="*/ 34 h 288"/>
              <a:gd name="T46" fmla="*/ 76 w 136"/>
              <a:gd name="T47" fmla="*/ 16 h 288"/>
              <a:gd name="T48" fmla="*/ 100 w 136"/>
              <a:gd name="T49" fmla="*/ 0 h 288"/>
              <a:gd name="T50" fmla="*/ 100 w 136"/>
              <a:gd name="T5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" h="288">
                <a:moveTo>
                  <a:pt x="100" y="0"/>
                </a:moveTo>
                <a:lnTo>
                  <a:pt x="132" y="36"/>
                </a:lnTo>
                <a:lnTo>
                  <a:pt x="132" y="36"/>
                </a:lnTo>
                <a:lnTo>
                  <a:pt x="118" y="48"/>
                </a:lnTo>
                <a:lnTo>
                  <a:pt x="106" y="60"/>
                </a:lnTo>
                <a:lnTo>
                  <a:pt x="94" y="74"/>
                </a:lnTo>
                <a:lnTo>
                  <a:pt x="84" y="88"/>
                </a:lnTo>
                <a:lnTo>
                  <a:pt x="78" y="102"/>
                </a:lnTo>
                <a:lnTo>
                  <a:pt x="72" y="118"/>
                </a:lnTo>
                <a:lnTo>
                  <a:pt x="68" y="132"/>
                </a:lnTo>
                <a:lnTo>
                  <a:pt x="64" y="148"/>
                </a:lnTo>
                <a:lnTo>
                  <a:pt x="64" y="148"/>
                </a:lnTo>
                <a:lnTo>
                  <a:pt x="136" y="148"/>
                </a:lnTo>
                <a:lnTo>
                  <a:pt x="136" y="288"/>
                </a:lnTo>
                <a:lnTo>
                  <a:pt x="0" y="288"/>
                </a:lnTo>
                <a:lnTo>
                  <a:pt x="0" y="182"/>
                </a:lnTo>
                <a:lnTo>
                  <a:pt x="0" y="182"/>
                </a:lnTo>
                <a:lnTo>
                  <a:pt x="0" y="152"/>
                </a:lnTo>
                <a:lnTo>
                  <a:pt x="4" y="124"/>
                </a:lnTo>
                <a:lnTo>
                  <a:pt x="12" y="100"/>
                </a:lnTo>
                <a:lnTo>
                  <a:pt x="24" y="76"/>
                </a:lnTo>
                <a:lnTo>
                  <a:pt x="38" y="54"/>
                </a:lnTo>
                <a:lnTo>
                  <a:pt x="56" y="34"/>
                </a:lnTo>
                <a:lnTo>
                  <a:pt x="76" y="16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22" name="Freeform 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388144" y="3968042"/>
            <a:ext cx="305285" cy="268056"/>
          </a:xfrm>
          <a:custGeom>
            <a:avLst/>
            <a:gdLst>
              <a:gd name="T0" fmla="*/ 0 w 328"/>
              <a:gd name="T1" fmla="*/ 0 h 288"/>
              <a:gd name="T2" fmla="*/ 144 w 328"/>
              <a:gd name="T3" fmla="*/ 0 h 288"/>
              <a:gd name="T4" fmla="*/ 144 w 328"/>
              <a:gd name="T5" fmla="*/ 110 h 288"/>
              <a:gd name="T6" fmla="*/ 144 w 328"/>
              <a:gd name="T7" fmla="*/ 110 h 288"/>
              <a:gd name="T8" fmla="*/ 144 w 328"/>
              <a:gd name="T9" fmla="*/ 138 h 288"/>
              <a:gd name="T10" fmla="*/ 138 w 328"/>
              <a:gd name="T11" fmla="*/ 166 h 288"/>
              <a:gd name="T12" fmla="*/ 130 w 328"/>
              <a:gd name="T13" fmla="*/ 192 h 288"/>
              <a:gd name="T14" fmla="*/ 120 w 328"/>
              <a:gd name="T15" fmla="*/ 216 h 288"/>
              <a:gd name="T16" fmla="*/ 104 w 328"/>
              <a:gd name="T17" fmla="*/ 236 h 288"/>
              <a:gd name="T18" fmla="*/ 86 w 328"/>
              <a:gd name="T19" fmla="*/ 256 h 288"/>
              <a:gd name="T20" fmla="*/ 64 w 328"/>
              <a:gd name="T21" fmla="*/ 272 h 288"/>
              <a:gd name="T22" fmla="*/ 38 w 328"/>
              <a:gd name="T23" fmla="*/ 288 h 288"/>
              <a:gd name="T24" fmla="*/ 4 w 328"/>
              <a:gd name="T25" fmla="*/ 254 h 288"/>
              <a:gd name="T26" fmla="*/ 4 w 328"/>
              <a:gd name="T27" fmla="*/ 254 h 288"/>
              <a:gd name="T28" fmla="*/ 20 w 328"/>
              <a:gd name="T29" fmla="*/ 242 h 288"/>
              <a:gd name="T30" fmla="*/ 34 w 328"/>
              <a:gd name="T31" fmla="*/ 230 h 288"/>
              <a:gd name="T32" fmla="*/ 46 w 328"/>
              <a:gd name="T33" fmla="*/ 216 h 288"/>
              <a:gd name="T34" fmla="*/ 56 w 328"/>
              <a:gd name="T35" fmla="*/ 202 h 288"/>
              <a:gd name="T36" fmla="*/ 64 w 328"/>
              <a:gd name="T37" fmla="*/ 188 h 288"/>
              <a:gd name="T38" fmla="*/ 70 w 328"/>
              <a:gd name="T39" fmla="*/ 172 h 288"/>
              <a:gd name="T40" fmla="*/ 72 w 328"/>
              <a:gd name="T41" fmla="*/ 156 h 288"/>
              <a:gd name="T42" fmla="*/ 74 w 328"/>
              <a:gd name="T43" fmla="*/ 140 h 288"/>
              <a:gd name="T44" fmla="*/ 74 w 328"/>
              <a:gd name="T45" fmla="*/ 140 h 288"/>
              <a:gd name="T46" fmla="*/ 0 w 328"/>
              <a:gd name="T47" fmla="*/ 140 h 288"/>
              <a:gd name="T48" fmla="*/ 0 w 328"/>
              <a:gd name="T49" fmla="*/ 0 h 288"/>
              <a:gd name="T50" fmla="*/ 0 w 328"/>
              <a:gd name="T51" fmla="*/ 0 h 288"/>
              <a:gd name="T52" fmla="*/ 0 w 328"/>
              <a:gd name="T53" fmla="*/ 0 h 288"/>
              <a:gd name="T54" fmla="*/ 192 w 328"/>
              <a:gd name="T55" fmla="*/ 0 h 288"/>
              <a:gd name="T56" fmla="*/ 192 w 328"/>
              <a:gd name="T57" fmla="*/ 0 h 288"/>
              <a:gd name="T58" fmla="*/ 192 w 328"/>
              <a:gd name="T59" fmla="*/ 140 h 288"/>
              <a:gd name="T60" fmla="*/ 192 w 328"/>
              <a:gd name="T61" fmla="*/ 140 h 288"/>
              <a:gd name="T62" fmla="*/ 262 w 328"/>
              <a:gd name="T63" fmla="*/ 140 h 288"/>
              <a:gd name="T64" fmla="*/ 262 w 328"/>
              <a:gd name="T65" fmla="*/ 140 h 288"/>
              <a:gd name="T66" fmla="*/ 260 w 328"/>
              <a:gd name="T67" fmla="*/ 156 h 288"/>
              <a:gd name="T68" fmla="*/ 254 w 328"/>
              <a:gd name="T69" fmla="*/ 174 h 288"/>
              <a:gd name="T70" fmla="*/ 248 w 328"/>
              <a:gd name="T71" fmla="*/ 190 h 288"/>
              <a:gd name="T72" fmla="*/ 242 w 328"/>
              <a:gd name="T73" fmla="*/ 204 h 288"/>
              <a:gd name="T74" fmla="*/ 232 w 328"/>
              <a:gd name="T75" fmla="*/ 218 h 288"/>
              <a:gd name="T76" fmla="*/ 220 w 328"/>
              <a:gd name="T77" fmla="*/ 232 h 288"/>
              <a:gd name="T78" fmla="*/ 208 w 328"/>
              <a:gd name="T79" fmla="*/ 244 h 288"/>
              <a:gd name="T80" fmla="*/ 192 w 328"/>
              <a:gd name="T81" fmla="*/ 254 h 288"/>
              <a:gd name="T82" fmla="*/ 228 w 328"/>
              <a:gd name="T83" fmla="*/ 288 h 288"/>
              <a:gd name="T84" fmla="*/ 228 w 328"/>
              <a:gd name="T85" fmla="*/ 288 h 288"/>
              <a:gd name="T86" fmla="*/ 252 w 328"/>
              <a:gd name="T87" fmla="*/ 272 h 288"/>
              <a:gd name="T88" fmla="*/ 274 w 328"/>
              <a:gd name="T89" fmla="*/ 256 h 288"/>
              <a:gd name="T90" fmla="*/ 290 w 328"/>
              <a:gd name="T91" fmla="*/ 236 h 288"/>
              <a:gd name="T92" fmla="*/ 304 w 328"/>
              <a:gd name="T93" fmla="*/ 216 h 288"/>
              <a:gd name="T94" fmla="*/ 316 w 328"/>
              <a:gd name="T95" fmla="*/ 192 h 288"/>
              <a:gd name="T96" fmla="*/ 324 w 328"/>
              <a:gd name="T97" fmla="*/ 166 h 288"/>
              <a:gd name="T98" fmla="*/ 328 w 328"/>
              <a:gd name="T99" fmla="*/ 138 h 288"/>
              <a:gd name="T100" fmla="*/ 328 w 328"/>
              <a:gd name="T101" fmla="*/ 110 h 288"/>
              <a:gd name="T102" fmla="*/ 328 w 328"/>
              <a:gd name="T103" fmla="*/ 0 h 288"/>
              <a:gd name="T104" fmla="*/ 192 w 328"/>
              <a:gd name="T105" fmla="*/ 0 h 288"/>
              <a:gd name="T106" fmla="*/ 192 w 328"/>
              <a:gd name="T10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8" h="288">
                <a:moveTo>
                  <a:pt x="0" y="0"/>
                </a:moveTo>
                <a:lnTo>
                  <a:pt x="144" y="0"/>
                </a:lnTo>
                <a:lnTo>
                  <a:pt x="144" y="110"/>
                </a:lnTo>
                <a:lnTo>
                  <a:pt x="144" y="110"/>
                </a:lnTo>
                <a:lnTo>
                  <a:pt x="144" y="138"/>
                </a:lnTo>
                <a:lnTo>
                  <a:pt x="138" y="166"/>
                </a:lnTo>
                <a:lnTo>
                  <a:pt x="130" y="192"/>
                </a:lnTo>
                <a:lnTo>
                  <a:pt x="120" y="216"/>
                </a:lnTo>
                <a:lnTo>
                  <a:pt x="104" y="236"/>
                </a:lnTo>
                <a:lnTo>
                  <a:pt x="86" y="256"/>
                </a:lnTo>
                <a:lnTo>
                  <a:pt x="64" y="272"/>
                </a:lnTo>
                <a:lnTo>
                  <a:pt x="38" y="288"/>
                </a:lnTo>
                <a:lnTo>
                  <a:pt x="4" y="254"/>
                </a:lnTo>
                <a:lnTo>
                  <a:pt x="4" y="254"/>
                </a:lnTo>
                <a:lnTo>
                  <a:pt x="20" y="242"/>
                </a:lnTo>
                <a:lnTo>
                  <a:pt x="34" y="230"/>
                </a:lnTo>
                <a:lnTo>
                  <a:pt x="46" y="216"/>
                </a:lnTo>
                <a:lnTo>
                  <a:pt x="56" y="202"/>
                </a:lnTo>
                <a:lnTo>
                  <a:pt x="64" y="188"/>
                </a:lnTo>
                <a:lnTo>
                  <a:pt x="70" y="172"/>
                </a:lnTo>
                <a:lnTo>
                  <a:pt x="72" y="156"/>
                </a:lnTo>
                <a:lnTo>
                  <a:pt x="74" y="140"/>
                </a:lnTo>
                <a:lnTo>
                  <a:pt x="74" y="140"/>
                </a:lnTo>
                <a:lnTo>
                  <a:pt x="0" y="1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2" y="0"/>
                </a:moveTo>
                <a:lnTo>
                  <a:pt x="192" y="0"/>
                </a:lnTo>
                <a:lnTo>
                  <a:pt x="192" y="140"/>
                </a:lnTo>
                <a:lnTo>
                  <a:pt x="192" y="140"/>
                </a:lnTo>
                <a:lnTo>
                  <a:pt x="262" y="140"/>
                </a:lnTo>
                <a:lnTo>
                  <a:pt x="262" y="140"/>
                </a:lnTo>
                <a:lnTo>
                  <a:pt x="260" y="156"/>
                </a:lnTo>
                <a:lnTo>
                  <a:pt x="254" y="174"/>
                </a:lnTo>
                <a:lnTo>
                  <a:pt x="248" y="190"/>
                </a:lnTo>
                <a:lnTo>
                  <a:pt x="242" y="204"/>
                </a:lnTo>
                <a:lnTo>
                  <a:pt x="232" y="218"/>
                </a:lnTo>
                <a:lnTo>
                  <a:pt x="220" y="232"/>
                </a:lnTo>
                <a:lnTo>
                  <a:pt x="208" y="244"/>
                </a:lnTo>
                <a:lnTo>
                  <a:pt x="192" y="254"/>
                </a:lnTo>
                <a:lnTo>
                  <a:pt x="228" y="288"/>
                </a:lnTo>
                <a:lnTo>
                  <a:pt x="228" y="288"/>
                </a:lnTo>
                <a:lnTo>
                  <a:pt x="252" y="272"/>
                </a:lnTo>
                <a:lnTo>
                  <a:pt x="274" y="256"/>
                </a:lnTo>
                <a:lnTo>
                  <a:pt x="290" y="236"/>
                </a:lnTo>
                <a:lnTo>
                  <a:pt x="304" y="216"/>
                </a:lnTo>
                <a:lnTo>
                  <a:pt x="316" y="192"/>
                </a:lnTo>
                <a:lnTo>
                  <a:pt x="324" y="166"/>
                </a:lnTo>
                <a:lnTo>
                  <a:pt x="328" y="138"/>
                </a:lnTo>
                <a:lnTo>
                  <a:pt x="328" y="110"/>
                </a:lnTo>
                <a:lnTo>
                  <a:pt x="328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19429" y="2205251"/>
            <a:ext cx="6796513" cy="167958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80000"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(2)The understanding of the meaning of a word depends on the translation.</a:t>
            </a:r>
            <a:endParaRPr lang="zh-CN" altLang="en-US" sz="2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(3) Accurate translation depends on information symmetry. </a:t>
            </a:r>
            <a:endParaRPr lang="zh-CN" altLang="en-US" sz="2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(4) All languages are equally expressive.</a:t>
            </a:r>
            <a:endParaRPr lang="zh-CN" altLang="en-US" sz="2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640215" y="4768283"/>
            <a:ext cx="2884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54628" y="2084316"/>
            <a:ext cx="6161314" cy="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15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141943" y="4049188"/>
            <a:ext cx="6066101" cy="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15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1" name="Freeform 6"/>
          <p:cNvSpPr/>
          <p:nvPr>
            <p:custDataLst>
              <p:tags r:id="rId7"/>
            </p:custDataLst>
          </p:nvPr>
        </p:nvSpPr>
        <p:spPr bwMode="auto">
          <a:xfrm>
            <a:off x="1141943" y="1875087"/>
            <a:ext cx="126582" cy="268056"/>
          </a:xfrm>
          <a:custGeom>
            <a:avLst/>
            <a:gdLst>
              <a:gd name="T0" fmla="*/ 100 w 136"/>
              <a:gd name="T1" fmla="*/ 0 h 288"/>
              <a:gd name="T2" fmla="*/ 132 w 136"/>
              <a:gd name="T3" fmla="*/ 36 h 288"/>
              <a:gd name="T4" fmla="*/ 132 w 136"/>
              <a:gd name="T5" fmla="*/ 36 h 288"/>
              <a:gd name="T6" fmla="*/ 118 w 136"/>
              <a:gd name="T7" fmla="*/ 48 h 288"/>
              <a:gd name="T8" fmla="*/ 106 w 136"/>
              <a:gd name="T9" fmla="*/ 60 h 288"/>
              <a:gd name="T10" fmla="*/ 94 w 136"/>
              <a:gd name="T11" fmla="*/ 74 h 288"/>
              <a:gd name="T12" fmla="*/ 84 w 136"/>
              <a:gd name="T13" fmla="*/ 88 h 288"/>
              <a:gd name="T14" fmla="*/ 78 w 136"/>
              <a:gd name="T15" fmla="*/ 102 h 288"/>
              <a:gd name="T16" fmla="*/ 72 w 136"/>
              <a:gd name="T17" fmla="*/ 118 h 288"/>
              <a:gd name="T18" fmla="*/ 68 w 136"/>
              <a:gd name="T19" fmla="*/ 132 h 288"/>
              <a:gd name="T20" fmla="*/ 64 w 136"/>
              <a:gd name="T21" fmla="*/ 148 h 288"/>
              <a:gd name="T22" fmla="*/ 64 w 136"/>
              <a:gd name="T23" fmla="*/ 148 h 288"/>
              <a:gd name="T24" fmla="*/ 136 w 136"/>
              <a:gd name="T25" fmla="*/ 148 h 288"/>
              <a:gd name="T26" fmla="*/ 136 w 136"/>
              <a:gd name="T27" fmla="*/ 288 h 288"/>
              <a:gd name="T28" fmla="*/ 0 w 136"/>
              <a:gd name="T29" fmla="*/ 288 h 288"/>
              <a:gd name="T30" fmla="*/ 0 w 136"/>
              <a:gd name="T31" fmla="*/ 182 h 288"/>
              <a:gd name="T32" fmla="*/ 0 w 136"/>
              <a:gd name="T33" fmla="*/ 182 h 288"/>
              <a:gd name="T34" fmla="*/ 0 w 136"/>
              <a:gd name="T35" fmla="*/ 152 h 288"/>
              <a:gd name="T36" fmla="*/ 4 w 136"/>
              <a:gd name="T37" fmla="*/ 124 h 288"/>
              <a:gd name="T38" fmla="*/ 12 w 136"/>
              <a:gd name="T39" fmla="*/ 100 h 288"/>
              <a:gd name="T40" fmla="*/ 24 w 136"/>
              <a:gd name="T41" fmla="*/ 76 h 288"/>
              <a:gd name="T42" fmla="*/ 38 w 136"/>
              <a:gd name="T43" fmla="*/ 54 h 288"/>
              <a:gd name="T44" fmla="*/ 56 w 136"/>
              <a:gd name="T45" fmla="*/ 34 h 288"/>
              <a:gd name="T46" fmla="*/ 76 w 136"/>
              <a:gd name="T47" fmla="*/ 16 h 288"/>
              <a:gd name="T48" fmla="*/ 100 w 136"/>
              <a:gd name="T49" fmla="*/ 0 h 288"/>
              <a:gd name="T50" fmla="*/ 100 w 136"/>
              <a:gd name="T5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" h="288">
                <a:moveTo>
                  <a:pt x="100" y="0"/>
                </a:moveTo>
                <a:lnTo>
                  <a:pt x="132" y="36"/>
                </a:lnTo>
                <a:lnTo>
                  <a:pt x="132" y="36"/>
                </a:lnTo>
                <a:lnTo>
                  <a:pt x="118" y="48"/>
                </a:lnTo>
                <a:lnTo>
                  <a:pt x="106" y="60"/>
                </a:lnTo>
                <a:lnTo>
                  <a:pt x="94" y="74"/>
                </a:lnTo>
                <a:lnTo>
                  <a:pt x="84" y="88"/>
                </a:lnTo>
                <a:lnTo>
                  <a:pt x="78" y="102"/>
                </a:lnTo>
                <a:lnTo>
                  <a:pt x="72" y="118"/>
                </a:lnTo>
                <a:lnTo>
                  <a:pt x="68" y="132"/>
                </a:lnTo>
                <a:lnTo>
                  <a:pt x="64" y="148"/>
                </a:lnTo>
                <a:lnTo>
                  <a:pt x="64" y="148"/>
                </a:lnTo>
                <a:lnTo>
                  <a:pt x="136" y="148"/>
                </a:lnTo>
                <a:lnTo>
                  <a:pt x="136" y="288"/>
                </a:lnTo>
                <a:lnTo>
                  <a:pt x="0" y="288"/>
                </a:lnTo>
                <a:lnTo>
                  <a:pt x="0" y="182"/>
                </a:lnTo>
                <a:lnTo>
                  <a:pt x="0" y="182"/>
                </a:lnTo>
                <a:lnTo>
                  <a:pt x="0" y="152"/>
                </a:lnTo>
                <a:lnTo>
                  <a:pt x="4" y="124"/>
                </a:lnTo>
                <a:lnTo>
                  <a:pt x="12" y="100"/>
                </a:lnTo>
                <a:lnTo>
                  <a:pt x="24" y="76"/>
                </a:lnTo>
                <a:lnTo>
                  <a:pt x="38" y="54"/>
                </a:lnTo>
                <a:lnTo>
                  <a:pt x="56" y="34"/>
                </a:lnTo>
                <a:lnTo>
                  <a:pt x="76" y="16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137285" y="861695"/>
            <a:ext cx="7054215" cy="9575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3600" b="1">
                <a:solidFill>
                  <a:srgbClr val="57525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2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rPr>
              <a:t> </a:t>
            </a:r>
            <a:r>
              <a:rPr lang="zh-CN" altLang="en-US" sz="2000" b="0" spc="15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</a:rPr>
              <a:t>(5) Grammatical category is the most complicated problem in translation.</a:t>
            </a:r>
            <a:endParaRPr lang="zh-CN" altLang="en-US" sz="2000" b="0" spc="15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1475740" y="3212465"/>
            <a:ext cx="1656080" cy="122428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sex</a:t>
            </a:r>
            <a:endParaRPr lang="en-US" altLang="zh-CN" sz="3200" b="1">
              <a:solidFill>
                <a:schemeClr val="tx1"/>
              </a:solidFill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6535420" y="3212465"/>
            <a:ext cx="1656080" cy="122428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semantic level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4090035" y="3212465"/>
            <a:ext cx="1656080" cy="122428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tense</a:t>
            </a:r>
            <a:endParaRPr lang="en-US" altLang="zh-CN" sz="32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5" grpId="0" animBg="1"/>
      <p:bldP spid="15" grpId="1" animBg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1491281" y="953291"/>
            <a:ext cx="3676295" cy="447581"/>
          </a:xfrm>
          <a:prstGeom prst="rect">
            <a:avLst/>
          </a:prstGeom>
          <a:noFill/>
        </p:spPr>
        <p:txBody>
          <a:bodyPr wrap="square" rtlCol="0">
            <a:normAutofit fontScale="90000" lnSpcReduction="10000"/>
          </a:bodyPr>
          <a:lstStyle>
            <a:defPPr>
              <a:defRPr lang="zh-CN"/>
            </a:defPPr>
            <a:lvl1pPr>
              <a:defRPr sz="3600" b="1">
                <a:solidFill>
                  <a:srgbClr val="57525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rPr>
              <a:t>a. Tense</a:t>
            </a:r>
            <a:endParaRPr lang="en-US" altLang="zh-CN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931670" y="2062480"/>
            <a:ext cx="194437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present perfect progressive</a:t>
            </a:r>
            <a:endParaRPr lang="zh-CN" altLang="en-US" sz="2000" b="1"/>
          </a:p>
        </p:txBody>
      </p:sp>
      <p:sp>
        <p:nvSpPr>
          <p:cNvPr id="8" name="等于号 7"/>
          <p:cNvSpPr/>
          <p:nvPr/>
        </p:nvSpPr>
        <p:spPr>
          <a:xfrm>
            <a:off x="4284345" y="2852420"/>
            <a:ext cx="1151890" cy="4324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590415" y="3808095"/>
            <a:ext cx="576580" cy="108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39975" y="5209540"/>
            <a:ext cx="5040630" cy="1296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sz="2000" b="1">
                <a:solidFill>
                  <a:schemeClr val="dk1"/>
                </a:solidFill>
                <a:sym typeface="+mn-ea"/>
              </a:rPr>
              <a:t>in English-to-Chinese translation</a:t>
            </a:r>
            <a:endParaRPr lang="zh-CN" altLang="en-US" sz="2000" b="1">
              <a:solidFill>
                <a:schemeClr val="dk1"/>
              </a:solidFill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74665" y="2062480"/>
            <a:ext cx="194437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present </a:t>
            </a:r>
            <a:endParaRPr sz="2000" b="1">
              <a:solidFill>
                <a:schemeClr val="dk1"/>
              </a:solidFill>
              <a:sym typeface="+mn-ea"/>
            </a:endParaRPr>
          </a:p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perfect 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9" grpId="0"/>
      <p:bldP spid="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>
            <p:custDataLst>
              <p:tags r:id="rId1"/>
            </p:custDataLst>
          </p:nvPr>
        </p:nvSpPr>
        <p:spPr>
          <a:xfrm>
            <a:off x="1481756" y="953291"/>
            <a:ext cx="3676295" cy="447581"/>
          </a:xfrm>
          <a:prstGeom prst="rect">
            <a:avLst/>
          </a:prstGeom>
          <a:noFill/>
        </p:spPr>
        <p:txBody>
          <a:bodyPr wrap="square" rtlCol="0">
            <a:normAutofit fontScale="90000" lnSpcReduction="10000"/>
          </a:bodyPr>
          <a:lstStyle>
            <a:defPPr>
              <a:defRPr lang="zh-CN"/>
            </a:defPPr>
            <a:lvl1pPr>
              <a:defRPr sz="3600" b="1">
                <a:solidFill>
                  <a:srgbClr val="57525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rPr>
              <a:t>b. Sex</a:t>
            </a:r>
            <a:endParaRPr lang="en-US" altLang="zh-CN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48355" y="2106295"/>
            <a:ext cx="2520315" cy="1080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death</a:t>
            </a:r>
            <a:endParaRPr lang="zh-CN" altLang="en-US" sz="2000" b="1"/>
          </a:p>
        </p:txBody>
      </p:sp>
      <p:sp>
        <p:nvSpPr>
          <p:cNvPr id="8" name="下箭头 7"/>
          <p:cNvSpPr/>
          <p:nvPr/>
        </p:nvSpPr>
        <p:spPr>
          <a:xfrm>
            <a:off x="2268220" y="3644900"/>
            <a:ext cx="1080135" cy="108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5940425" y="3645535"/>
            <a:ext cx="1001395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剪去单角的矩形 9"/>
          <p:cNvSpPr/>
          <p:nvPr/>
        </p:nvSpPr>
        <p:spPr>
          <a:xfrm>
            <a:off x="1908175" y="5300980"/>
            <a:ext cx="1511935" cy="12242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feminine </a:t>
            </a:r>
            <a:endParaRPr sz="2000" b="1">
              <a:solidFill>
                <a:schemeClr val="dk1"/>
              </a:solidFill>
              <a:sym typeface="+mn-ea"/>
            </a:endParaRPr>
          </a:p>
          <a:p>
            <a:pPr algn="ctr"/>
            <a:r>
              <a:rPr sz="2000" b="1">
                <a:solidFill>
                  <a:schemeClr val="dk1"/>
                </a:solidFill>
                <a:sym typeface="+mn-ea"/>
              </a:rPr>
              <a:t>in Russian</a:t>
            </a:r>
            <a:endParaRPr lang="zh-CN" altLang="en-US" sz="2000" b="1"/>
          </a:p>
        </p:txBody>
      </p:sp>
      <p:sp>
        <p:nvSpPr>
          <p:cNvPr id="11" name="剪去单角的矩形 10"/>
          <p:cNvSpPr/>
          <p:nvPr/>
        </p:nvSpPr>
        <p:spPr>
          <a:xfrm>
            <a:off x="6084570" y="5300980"/>
            <a:ext cx="1539240" cy="12242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masculine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in German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245" y="2563415"/>
            <a:ext cx="3559537" cy="276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86955" y="2309812"/>
            <a:ext cx="875108" cy="1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04972" y="568880"/>
            <a:ext cx="3658076" cy="5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defPPr>
              <a:defRPr lang="zh-CN"/>
            </a:defPPr>
            <a:lvl1pPr>
              <a:defRPr sz="2800" b="1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c.semantic level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883150" y="1456055"/>
            <a:ext cx="4174490" cy="38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 eaLnBrk="0" hangingPunct="0">
              <a:lnSpc>
                <a:spcPct val="120000"/>
              </a:lnSpc>
              <a:defRPr kern="0">
                <a:latin typeface="+mn-ea"/>
              </a:defRPr>
            </a:lvl1pPr>
            <a:lvl2pPr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“</a:t>
            </a:r>
            <a:r>
              <a:rPr sz="3600" b="1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captain</a:t>
            </a:r>
            <a:r>
              <a:rPr lang="en-US"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”</a:t>
            </a:r>
            <a:endParaRPr sz="3600">
              <a:solidFill>
                <a:schemeClr val="dk1"/>
              </a:solidFill>
              <a:latin typeface="+mn-lt"/>
              <a:ea typeface="+mn-lt"/>
              <a:cs typeface="+mn-lt"/>
              <a:sym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endParaRPr sz="3600">
              <a:solidFill>
                <a:schemeClr val="dk1"/>
              </a:solidFill>
              <a:latin typeface="+mn-lt"/>
              <a:ea typeface="+mn-lt"/>
              <a:cs typeface="+mn-lt"/>
              <a:sym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   上校</a:t>
            </a:r>
            <a:r>
              <a:rPr lang="en-US"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?</a:t>
            </a:r>
            <a:endParaRPr lang="en-US" sz="3600">
              <a:solidFill>
                <a:schemeClr val="dk1"/>
              </a:solidFill>
              <a:latin typeface="+mn-lt"/>
              <a:ea typeface="+mn-lt"/>
              <a:cs typeface="+mn-lt"/>
              <a:sym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   </a:t>
            </a:r>
            <a:r>
              <a:rPr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大副</a:t>
            </a:r>
            <a:r>
              <a:rPr lang="en-US"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?</a:t>
            </a:r>
            <a:endParaRPr lang="en-US" sz="3600">
              <a:solidFill>
                <a:schemeClr val="dk1"/>
              </a:solidFill>
              <a:latin typeface="+mn-lt"/>
              <a:ea typeface="+mn-lt"/>
              <a:cs typeface="+mn-lt"/>
              <a:sym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   船长</a:t>
            </a:r>
            <a:r>
              <a:rPr lang="en-US" sz="3600">
                <a:solidFill>
                  <a:schemeClr val="dk1"/>
                </a:solidFill>
                <a:latin typeface="+mn-lt"/>
                <a:ea typeface="+mn-lt"/>
                <a:cs typeface="+mn-lt"/>
                <a:sym typeface="+mn-ea"/>
              </a:rPr>
              <a:t>?</a:t>
            </a:r>
            <a:endParaRPr lang="en-US" sz="3600" dirty="0">
              <a:solidFill>
                <a:schemeClr val="dk1"/>
              </a:solidFill>
              <a:latin typeface="+mn-lt"/>
              <a:ea typeface="+mn-lt"/>
              <a:cs typeface="+mn-lt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370046" y="3327083"/>
            <a:ext cx="8491061" cy="352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0046" y="1962150"/>
            <a:ext cx="8491061" cy="12774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三、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Summary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65" y="3362960"/>
            <a:ext cx="3886835" cy="2983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示 17"/>
          <p:cNvGraphicFramePr/>
          <p:nvPr/>
        </p:nvGraphicFramePr>
        <p:xfrm>
          <a:off x="737870" y="377825"/>
          <a:ext cx="7816850" cy="591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dirty="0"/>
              <a:t>Thank You!</a:t>
            </a:r>
            <a:endParaRPr 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878070" y="5154295"/>
            <a:ext cx="3681095" cy="891540"/>
          </a:xfrm>
        </p:spPr>
        <p:txBody>
          <a:bodyPr>
            <a:norm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work hard and play hard!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81735" y="2231390"/>
            <a:ext cx="1438275" cy="844550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lstStyle>
            <a:defPPr>
              <a:defRPr lang="zh-CN"/>
            </a:defPPr>
            <a:lvl1pPr>
              <a:defRPr sz="5400" b="1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sz="405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rPr>
              <a:t>Content</a:t>
            </a:r>
            <a:endParaRPr lang="zh-CN" altLang="en-US" sz="405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汉仪尚巍手书W" panose="00020600040101010101" pitchFamily="18" charset="-122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4071115" y="3881450"/>
            <a:ext cx="4602094" cy="62897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defRPr kern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Summary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3086341" y="3880602"/>
            <a:ext cx="685291" cy="63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 lnSpcReduction="100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</a:rPr>
              <a:t>三</a:t>
            </a:r>
            <a:endParaRPr lang="zh-CN" altLang="en-US" sz="2400" kern="0" dirty="0"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4127500" y="2808605"/>
            <a:ext cx="4601845" cy="1241425"/>
          </a:xfrm>
          <a:prstGeom prst="rect">
            <a:avLst/>
          </a:prstGeom>
        </p:spPr>
        <p:txBody>
          <a:bodyPr wrap="square" anchor="ctr">
            <a:normAutofit lnSpcReduction="20000"/>
          </a:bodyPr>
          <a:lstStyle>
            <a:defPPr>
              <a:defRPr lang="zh-CN"/>
            </a:defPPr>
            <a:lvl1pPr>
              <a:defRPr kern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Roman Jakobson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As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The Represntative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3086341" y="2896934"/>
            <a:ext cx="685291" cy="63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 lnSpcReduction="100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</a:rPr>
              <a:t>二</a:t>
            </a:r>
            <a:endParaRPr lang="zh-CN" altLang="en-US" sz="2400" kern="0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127491" y="1914708"/>
            <a:ext cx="4602094" cy="62897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defRPr kern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Introduction Of Prague School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3099112" y="1913265"/>
            <a:ext cx="683529" cy="63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 lnSpcReduction="200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</a:rPr>
              <a:t>一</a:t>
            </a:r>
            <a:endParaRPr lang="zh-CN" altLang="en-US" sz="2400" kern="0" dirty="0">
              <a:latin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471930" y="1941830"/>
            <a:ext cx="7447280" cy="29114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defRPr kern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Introduction Of Prague School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343535" y="2923446"/>
            <a:ext cx="893040" cy="111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 lnSpcReduction="200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</a:rPr>
              <a:t>一</a:t>
            </a:r>
            <a:endParaRPr lang="zh-CN" altLang="en-US" sz="2400" kern="0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4200" y="456565"/>
            <a:ext cx="8139430" cy="678815"/>
          </a:xfrm>
        </p:spPr>
        <p:txBody>
          <a:bodyPr>
            <a:normAutofit fontScale="90000"/>
          </a:bodyPr>
          <a:lstStyle/>
          <a:p>
            <a:r>
              <a:rPr lang="en-US" altLang="zh-CN" sz="2220" b="0">
                <a:sym typeface="+mn-ea"/>
              </a:rPr>
              <a:t>1.</a:t>
            </a:r>
            <a:r>
              <a:rPr sz="2220" b="0">
                <a:sym typeface="+mn-ea"/>
              </a:rPr>
              <a:t>When Tan Zaixi introduced western translation theories, he divided them into four schools:  </a:t>
            </a:r>
            <a:br>
              <a:rPr lang="zh-CN" altLang="en-US" sz="2220" b="0"/>
            </a:br>
            <a:endParaRPr lang="zh-CN" altLang="en-US" sz="2220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898533"/>
            <a:ext cx="8139178" cy="5388907"/>
          </a:xfrm>
        </p:spPr>
        <p:txBody>
          <a:bodyPr/>
          <a:lstStyle/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endParaRPr lang="zh-CN" altLang="en-US" sz="2000"/>
          </a:p>
        </p:txBody>
      </p:sp>
      <p:graphicFrame>
        <p:nvGraphicFramePr>
          <p:cNvPr id="7" name="图示 6"/>
          <p:cNvGraphicFramePr/>
          <p:nvPr/>
        </p:nvGraphicFramePr>
        <p:xfrm>
          <a:off x="1998345" y="1239520"/>
          <a:ext cx="5440680" cy="498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>
            <p:custDataLst>
              <p:tags r:id="rId1"/>
            </p:custDataLst>
          </p:nvPr>
        </p:nvSpPr>
        <p:spPr>
          <a:xfrm>
            <a:off x="794385" y="568960"/>
            <a:ext cx="7555230" cy="57200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3600" b="1">
                <a:solidFill>
                  <a:srgbClr val="575252"/>
                </a:solidFill>
                <a:latin typeface="+mj-ea"/>
                <a:ea typeface="+mj-ea"/>
              </a:defRPr>
            </a:lvl1pPr>
          </a:lstStyle>
          <a:p>
            <a:pPr marL="0" indent="0">
              <a:buNone/>
            </a:pPr>
            <a:r>
              <a:rPr lang="zh-CN" altLang="en-US" sz="2000" b="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2.The school was founded by Vilem Mathesius, Nikolay   S. Trubetskoy and Roman Jakobson.</a:t>
            </a:r>
            <a:endParaRPr lang="zh-CN" altLang="en-US" sz="2000" b="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5" y="1866900"/>
            <a:ext cx="6199505" cy="4070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90834" y="1014782"/>
            <a:ext cx="7225645" cy="76059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333333"/>
                </a:solidFill>
                <a:latin typeface="Microsoft YaHei UI" panose="020B0503020204020204" charset="-122"/>
                <a:ea typeface="宋体" panose="02010600030101010101" pitchFamily="2" charset="-122"/>
                <a:sym typeface="+mn-ea"/>
              </a:rPr>
              <a:t>3.The main arguments of this school  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890905" y="2033270"/>
          <a:ext cx="6944995" cy="362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307465" y="2173605"/>
            <a:ext cx="7666355" cy="298450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defRPr kern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Roman Jakobson 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As The Represntative 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algn="ctr"/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33730" y="2713896"/>
            <a:ext cx="893040" cy="111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 lnSpcReduction="200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</a:rPr>
              <a:t>二</a:t>
            </a:r>
            <a:endParaRPr lang="zh-CN" altLang="en-US" sz="2400" kern="0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2220" b="0" spc="0">
                <a:solidFill>
                  <a:srgbClr val="333333"/>
                </a:solidFill>
                <a:latin typeface="Microsoft YaHei UI" panose="020B0503020204020204" charset="-122"/>
                <a:ea typeface="宋体" panose="02010600030101010101" pitchFamily="2" charset="-122"/>
                <a:sym typeface="+mn-ea"/>
              </a:rPr>
              <a:t>1.Biography</a:t>
            </a:r>
            <a:b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79315" y="952500"/>
            <a:ext cx="3808730" cy="12903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/>
              <a:t>The most influential translation theorist of The Prague school</a:t>
            </a:r>
            <a:r>
              <a:rPr lang="en-US" altLang="zh-CN" sz="2000"/>
              <a:t>.</a:t>
            </a:r>
            <a:r>
              <a:rPr lang="zh-CN" altLang="en-US" sz="2000"/>
              <a:t> </a:t>
            </a:r>
            <a:endParaRPr lang="zh-CN" altLang="en-US" sz="2000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3275" y="1080135"/>
            <a:ext cx="2792095" cy="4008120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4192270" y="2428875"/>
          <a:ext cx="4681855" cy="36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2000"/>
              <a:t> </a:t>
            </a:r>
            <a:r>
              <a:rPr lang="zh-CN" altLang="en-US" sz="2000" i="1"/>
              <a:t>On Linguistic Aspects of Translation</a:t>
            </a:r>
            <a:r>
              <a:rPr lang="en-US" altLang="zh-CN" sz="2000" i="1"/>
              <a:t>:</a:t>
            </a:r>
            <a:r>
              <a:rPr lang="zh-CN" altLang="en-US" sz="2000" i="1"/>
              <a:t> </a:t>
            </a:r>
            <a:endParaRPr lang="zh-CN" altLang="en-US" sz="2000" i="1"/>
          </a:p>
          <a:p>
            <a:endParaRPr lang="en-US" altLang="zh-CN" sz="2000"/>
          </a:p>
          <a:p>
            <a:r>
              <a:rPr lang="en-US" altLang="zh-CN" sz="2000"/>
              <a:t>1)</a:t>
            </a:r>
            <a:r>
              <a:rPr lang="zh-CN" altLang="en-US" sz="2000"/>
              <a:t>importance of translation </a:t>
            </a:r>
            <a:endParaRPr lang="zh-CN" altLang="en-US" sz="2000"/>
          </a:p>
          <a:p>
            <a:endParaRPr lang="en-US" altLang="zh-CN" sz="2000"/>
          </a:p>
          <a:p>
            <a:r>
              <a:rPr lang="en-US" altLang="zh-CN" sz="2000"/>
              <a:t>2)</a:t>
            </a:r>
            <a:r>
              <a:rPr lang="zh-CN" altLang="en-US" sz="2000"/>
              <a:t>the relationship between language and translation </a:t>
            </a:r>
            <a:endParaRPr lang="zh-CN" altLang="en-US" sz="2000"/>
          </a:p>
          <a:p>
            <a:endParaRPr lang="en-US" altLang="zh-CN" sz="2000"/>
          </a:p>
          <a:p>
            <a:r>
              <a:rPr lang="en-US" altLang="zh-CN" sz="2000"/>
              <a:t>3)</a:t>
            </a:r>
            <a:r>
              <a:rPr lang="zh-CN" altLang="en-US" sz="2000"/>
              <a:t> the existing problems. </a:t>
            </a:r>
            <a:endParaRPr lang="zh-CN" altLang="en-US" sz="200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8820" y="1183640"/>
            <a:ext cx="3542665" cy="45110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ags/tag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09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09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COMBINE_RELATE_SLIDE_ID" val="background20176846_1"/>
  <p:tag name="KSO_WM_TEMPLATE_SUBCATEGORY" val="0"/>
  <p:tag name="KSO_WM_TEMPLATE_THUMBS_INDEX" val="1、4、5、6、11、12、18、21、24、25"/>
  <p:tag name="KSO_WM_TAG_VERSION" val="1.0"/>
  <p:tag name="KSO_WM_BEAUTIFY_FLAG" val="#wm#"/>
  <p:tag name="KSO_WM_TEMPLATE_CATEGORY" val="custom"/>
  <p:tag name="KSO_WM_TEMPLATE_INDEX" val="20177092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177.xml><?xml version="1.0" encoding="utf-8"?>
<p:tagLst xmlns:p="http://schemas.openxmlformats.org/presentationml/2006/main">
  <p:tag name="KSO_WM_TEMPLATE_CATEGORY" val="custom"/>
  <p:tag name="KSO_WM_TEMPLATE_INDEX" val="20177092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  <p:tag name="KSO_WM_TEMPLATE_CATEGORY" val="custom"/>
  <p:tag name="KSO_WM_TEMPLATE_INDEX" val="20177135"/>
  <p:tag name="KSO_WM_DIAGRAM_GROUP_CODE" val="l1-1"/>
  <p:tag name="KSO_WM_UNIT_ID" val="custom20177135_3*a*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TEMPLATE_CATEGORY" val="custom"/>
  <p:tag name="KSO_WM_TEMPLATE_INDEX" val="20177135"/>
  <p:tag name="KSO_WM_DIAGRAM_GROUP_CODE" val="l1-1"/>
  <p:tag name="KSO_WM_UNIT_ID" val="custom20177135_3*l_h_f*1_3_1"/>
  <p:tag name="KSO_WM_UNIT_NOCLEAR" val="0"/>
  <p:tag name="KSO_WM_UNIT_DIAGRAM_ISNUMVISUAL" val="0"/>
  <p:tag name="KSO_WM_UNIT_DIAGRAM_ISREFERUNIT" val="0"/>
  <p:tag name="KSO_WM_UNIT_PRESET_TEXT" val="点击此处添加小标题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3_1"/>
  <p:tag name="KSO_WM_UNIT_LAYERLEVEL" val="1_1_1"/>
  <p:tag name="KSO_WM_TEMPLATE_CATEGORY" val="custom"/>
  <p:tag name="KSO_WM_TEMPLATE_INDEX" val="20177135"/>
  <p:tag name="KSO_WM_DIAGRAM_GROUP_CODE" val="l1-1"/>
  <p:tag name="KSO_WM_UNIT_ID" val="custom20177135_3*l_h_i*1_3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TEMPLATE_CATEGORY" val="custom"/>
  <p:tag name="KSO_WM_TEMPLATE_INDEX" val="20177135"/>
  <p:tag name="KSO_WM_DIAGRAM_GROUP_CODE" val="l1-1"/>
  <p:tag name="KSO_WM_UNIT_ID" val="custom20177135_3*l_h_f*1_2_1"/>
  <p:tag name="KSO_WM_UNIT_NOCLEAR" val="0"/>
  <p:tag name="KSO_WM_UNIT_DIAGRAM_ISNUMVISUAL" val="0"/>
  <p:tag name="KSO_WM_UNIT_DIAGRAM_ISREFERUNIT" val="0"/>
  <p:tag name="KSO_WM_UNIT_PRESET_TEXT" val="点击此处添加小标题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2_1"/>
  <p:tag name="KSO_WM_UNIT_LAYERLEVEL" val="1_1_1"/>
  <p:tag name="KSO_WM_TEMPLATE_CATEGORY" val="custom"/>
  <p:tag name="KSO_WM_TEMPLATE_INDEX" val="20177135"/>
  <p:tag name="KSO_WM_DIAGRAM_GROUP_CODE" val="l1-1"/>
  <p:tag name="KSO_WM_UNIT_ID" val="custom20177135_3*l_h_i*1_2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TEMPLATE_CATEGORY" val="custom"/>
  <p:tag name="KSO_WM_TEMPLATE_INDEX" val="20177135"/>
  <p:tag name="KSO_WM_DIAGRAM_GROUP_CODE" val="l1-1"/>
  <p:tag name="KSO_WM_UNIT_ID" val="custom20177135_3*l_h_f*1_1_1"/>
  <p:tag name="KSO_WM_UNIT_NOCLEAR" val="0"/>
  <p:tag name="KSO_WM_UNIT_DIAGRAM_ISNUMVISUAL" val="0"/>
  <p:tag name="KSO_WM_UNIT_DIAGRAM_ISREFERUNIT" val="0"/>
  <p:tag name="KSO_WM_UNIT_PRESET_TEXT" val="点击此处添加小标题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1_1"/>
  <p:tag name="KSO_WM_UNIT_LAYERLEVEL" val="1_1_1"/>
  <p:tag name="KSO_WM_TEMPLATE_CATEGORY" val="custom"/>
  <p:tag name="KSO_WM_TEMPLATE_INDEX" val="20177135"/>
  <p:tag name="KSO_WM_DIAGRAM_GROUP_CODE" val="l1-1"/>
  <p:tag name="KSO_WM_UNIT_ID" val="custom20177135_3*l_h_i*1_1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BEAUTIFY_FLAG" val="#wm#"/>
  <p:tag name="KSO_WM_COMBINE_RELATE_SLIDE_ID" val="background20176432_7"/>
  <p:tag name="KSO_WM_TEMPLATE_CATEGORY" val="custom"/>
  <p:tag name="KSO_WM_TEMPLATE_INDEX" val="20177092"/>
  <p:tag name="KSO_WM_SLIDE_ID" val="custom20177135_3"/>
  <p:tag name="KSO_WM_SLIDE_INDEX" val="3"/>
  <p:tag name="KSO_WM_DIAGRAM_GROUP_CODE" val="l1-1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TEMPLATE_CATEGORY" val="custom"/>
  <p:tag name="KSO_WM_TEMPLATE_INDEX" val="20177135"/>
  <p:tag name="KSO_WM_DIAGRAM_GROUP_CODE" val="l1-1"/>
  <p:tag name="KSO_WM_UNIT_ID" val="custom20177135_5*l_h_f*1_1_1"/>
  <p:tag name="KSO_WM_UNIT_NOCLEAR" val="0"/>
  <p:tag name="KSO_WM_UNIT_DIAGRAM_ISNUMVISUAL" val="0"/>
  <p:tag name="KSO_WM_UNIT_DIAGRAM_ISREFERUNIT" val="0"/>
  <p:tag name="KSO_WM_UNIT_PRESET_TEXT" val="点击此处添加小标题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1_1"/>
  <p:tag name="KSO_WM_UNIT_LAYERLEVEL" val="1_1_1"/>
  <p:tag name="KSO_WM_TEMPLATE_CATEGORY" val="custom"/>
  <p:tag name="KSO_WM_TEMPLATE_INDEX" val="20177135"/>
  <p:tag name="KSO_WM_DIAGRAM_GROUP_CODE" val="l1-1"/>
  <p:tag name="KSO_WM_UNIT_ID" val="custom20177135_5*l_h_i*1_1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TAG_VERSION" val="1.0"/>
  <p:tag name="KSO_WM_SLIDE_ITEM_CNT" val="5"/>
  <p:tag name="KSO_WM_SLIDE_LAYOUT" val="a_l"/>
  <p:tag name="KSO_WM_SLIDE_LAYOUT_CNT" val="1_1"/>
  <p:tag name="KSO_WM_SLIDE_TYPE" val="contents"/>
  <p:tag name="KSO_WM_BEAUTIFY_FLAG" val="#wm#"/>
  <p:tag name="KSO_WM_COMBINE_RELATE_SLIDE_ID" val="background20176432_7"/>
  <p:tag name="KSO_WM_TEMPLATE_CATEGORY" val="custom"/>
  <p:tag name="KSO_WM_TEMPLATE_INDEX" val="20177092"/>
  <p:tag name="KSO_WM_SLIDE_ID" val="custom20177135_5"/>
  <p:tag name="KSO_WM_SLIDE_INDEX" val="5"/>
  <p:tag name="KSO_WM_DIAGRAM_GROUP_CODE" val="l1-1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TEMPLATE_CATEGORY" val="custom"/>
  <p:tag name="KSO_WM_TEMPLATE_INDEX" val="20177135"/>
  <p:tag name="KSO_WM_UNIT_ID" val="custom20177135_7*a*1"/>
  <p:tag name="KSO_WM_UNIT_NOCLEAR" val="0"/>
  <p:tag name="KSO_WM_UNIT_DIAGRAM_ISNUMVISUAL" val="0"/>
  <p:tag name="KSO_WM_UNIT_DIAGRAM_ISREFERUNIT" val="0"/>
  <p:tag name="KSO_WM_UNIT_PRESET_TEXT" val="单击此处添加标题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TEMPLATE_CATEGORY" val="custom"/>
  <p:tag name="KSO_WM_TEMPLATE_INDEX" val="20177135"/>
  <p:tag name="KSO_WM_UNIT_ID" val="custom20177135_7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&#13;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191.xml><?xml version="1.0" encoding="utf-8"?>
<p:tagLst xmlns:p="http://schemas.openxmlformats.org/presentationml/2006/main">
  <p:tag name="KSO_WM_SLIDE_SIZE" val="854*465"/>
  <p:tag name="KSO_WM_SLIDE_POSITION" val="52*34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32_8"/>
  <p:tag name="KSO_WM_TEMPLATE_CATEGORY" val="custom"/>
  <p:tag name="KSO_WM_TEMPLATE_INDEX" val="20177092"/>
  <p:tag name="KSO_WM_SLIDE_ID" val="custom20177135_7"/>
  <p:tag name="KSO_WM_SLIDE_INDEX" val="7"/>
  <p:tag name="KSO_WM_TEMPLATE_SUBCATEGORY" val="0"/>
  <p:tag name="KSO_WM_SLIDE_SUBTYPE" val="pureTxt"/>
  <p:tag name="KSO_WM_TEMPLATE_MASTER_TYPE" val="1"/>
  <p:tag name="KSO_WM_TEMPLATE_COLOR_TYPE" val="1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DIAGRAM_GROUP_CODE" val="l1-2"/>
  <p:tag name="KSO_WM_UNIT_ID" val="custom2017713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206.05*166"/>
  <p:tag name="KSO_WM_SLIDE_SIZE" val="547.913*318.55"/>
  <p:tag name="KSO_WM_COMBINE_RELATE_SLIDE_ID" val="diagram20174770_1"/>
  <p:tag name="KSO_WM_TEMPLATE_CATEGORY" val="custom"/>
  <p:tag name="KSO_WM_TEMPLATE_INDEX" val="20177092"/>
  <p:tag name="KSO_WM_SLIDE_ID" val="custom20177135_12"/>
  <p:tag name="KSO_WM_SLIDE_INDEX" val="12"/>
  <p:tag name="KSO_WM_DIAGRAM_GROUP_CODE" val="l1-2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TEMPLATE_CATEGORY" val="custom"/>
  <p:tag name="KSO_WM_TEMPLATE_INDEX" val="20177135"/>
  <p:tag name="KSO_WM_UNIT_ID" val="custom20177135_10*a*1"/>
  <p:tag name="KSO_WM_UNIT_NOCLEAR" val="0"/>
  <p:tag name="KSO_WM_UNIT_DIAGRAM_ISNUMVISUAL" val="0"/>
  <p:tag name="KSO_WM_UNIT_DIAGRAM_ISREFERUNIT" val="0"/>
  <p:tag name="KSO_WM_UNIT_PRESET_TEXT" val="单击此处添加标题"/>
</p:tagLst>
</file>

<file path=ppt/tags/tag195.xml><?xml version="1.0" encoding="utf-8"?>
<p:tagLst xmlns:p="http://schemas.openxmlformats.org/presentationml/2006/main">
  <p:tag name="KSO_WM_SLIDE_SIZE" val="758*505"/>
  <p:tag name="KSO_WM_SLIDE_POSITION" val="93*16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32_11"/>
  <p:tag name="KSO_WM_TEMPLATE_CATEGORY" val="custom"/>
  <p:tag name="KSO_WM_TEMPLATE_INDEX" val="20177092"/>
  <p:tag name="KSO_WM_SLIDE_ID" val="custom20177135_10"/>
  <p:tag name="KSO_WM_SLIDE_INDEX" val="10"/>
  <p:tag name="KSO_WM_TEMPLATE_SUBCATEGORY" val="0"/>
  <p:tag name="KSO_WM_SLIDE_SUBTYPE" val="picTxt"/>
  <p:tag name="KSO_WM_TEMPLATE_MASTER_TYPE" val="1"/>
  <p:tag name="KSO_WM_TEMPLATE_COLOR_TYPE" val="1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TEMPLATE_CATEGORY" val="custom"/>
  <p:tag name="KSO_WM_TEMPLATE_INDEX" val="20177135"/>
  <p:tag name="KSO_WM_DIAGRAM_GROUP_CODE" val="l1-1"/>
  <p:tag name="KSO_WM_UNIT_ID" val="custom20177135_5*l_h_f*1_1_1"/>
  <p:tag name="KSO_WM_UNIT_NOCLEAR" val="0"/>
  <p:tag name="KSO_WM_UNIT_DIAGRAM_ISNUMVISUAL" val="0"/>
  <p:tag name="KSO_WM_UNIT_DIAGRAM_ISREFERUNIT" val="0"/>
  <p:tag name="KSO_WM_UNIT_PRESET_TEXT" val="点击此处添加小标题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1_1"/>
  <p:tag name="KSO_WM_UNIT_LAYERLEVEL" val="1_1_1"/>
  <p:tag name="KSO_WM_TEMPLATE_CATEGORY" val="custom"/>
  <p:tag name="KSO_WM_TEMPLATE_INDEX" val="20177135"/>
  <p:tag name="KSO_WM_DIAGRAM_GROUP_CODE" val="l1-1"/>
  <p:tag name="KSO_WM_UNIT_ID" val="custom20177135_5*l_h_i*1_1_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TAG_VERSION" val="1.0"/>
  <p:tag name="KSO_WM_SLIDE_ITEM_CNT" val="5"/>
  <p:tag name="KSO_WM_SLIDE_LAYOUT" val="a_l"/>
  <p:tag name="KSO_WM_SLIDE_LAYOUT_CNT" val="1_1"/>
  <p:tag name="KSO_WM_SLIDE_TYPE" val="contents"/>
  <p:tag name="KSO_WM_BEAUTIFY_FLAG" val="#wm#"/>
  <p:tag name="KSO_WM_COMBINE_RELATE_SLIDE_ID" val="background20176432_7"/>
  <p:tag name="KSO_WM_TEMPLATE_CATEGORY" val="custom"/>
  <p:tag name="KSO_WM_TEMPLATE_INDEX" val="20177092"/>
  <p:tag name="KSO_WM_SLIDE_ID" val="custom20177135_5"/>
  <p:tag name="KSO_WM_SLIDE_INDEX" val="5"/>
  <p:tag name="KSO_WM_DIAGRAM_GROUP_CODE" val="l1-1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TEMPLATE_CATEGORY" val="custom"/>
  <p:tag name="KSO_WM_TEMPLATE_INDEX" val="20177135"/>
  <p:tag name="KSO_WM_UNIT_ID" val="custom20177135_8*a*1"/>
  <p:tag name="KSO_WM_UNIT_NOCLEAR" val="0"/>
  <p:tag name="KSO_WM_UNIT_DIAGRAM_ISNUMVISUAL" val="0"/>
  <p:tag name="KSO_WM_UNIT_DIAGRAM_ISREFERUNIT" val="0"/>
  <p:tag name="KSO_WM_UNIT_PRESET_TEXT" val="单击此处添加标题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2"/>
  <p:tag name="KSO_WM_UNIT_TYPE" val="f"/>
  <p:tag name="KSO_WM_TEMPLATE_CATEGORY" val="custom"/>
  <p:tag name="KSO_WM_TEMPLATE_INDEX" val="20177135"/>
  <p:tag name="KSO_WM_UNIT_ID" val="custom20177135_8*f*2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201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32_9"/>
  <p:tag name="KSO_WM_TEMPLATE_CATEGORY" val="custom"/>
  <p:tag name="KSO_WM_TEMPLATE_INDEX" val="20177092"/>
  <p:tag name="KSO_WM_SLIDE_ID" val="custom20177135_8"/>
  <p:tag name="KSO_WM_SLIDE_INDEX" val="8"/>
  <p:tag name="KSO_WM_TEMPLATE_SUBCATEGORY" val="0"/>
  <p:tag name="KSO_WM_SLIDE_SUBTYPE" val="pureTxt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TEMPLATE_CATEGORY" val="custom"/>
  <p:tag name="KSO_WM_TEMPLATE_INDEX" val="20177135"/>
  <p:tag name="KSO_WM_UNIT_ID" val="custom20177135_9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203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32_10"/>
  <p:tag name="KSO_WM_TEMPLATE_CATEGORY" val="custom"/>
  <p:tag name="KSO_WM_TEMPLATE_INDEX" val="20177092"/>
  <p:tag name="KSO_WM_SLIDE_ID" val="custom20177135_9"/>
  <p:tag name="KSO_WM_SLIDE_INDEX" val="9"/>
  <p:tag name="KSO_WM_TEMPLATE_SUBCATEGORY" val="0"/>
  <p:tag name="KSO_WM_SLIDE_SUBTYPE" val="picTxt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600"/>
  <p:tag name="KSO_WM_UNIT_LAYERLEVEL" val="1"/>
  <p:tag name="KSO_WM_UNIT_INDEX" val="1"/>
  <p:tag name="KSO_WM_UNIT_TYPE" val="f"/>
  <p:tag name="KSO_WM_TEMPLATE_CATEGORY" val="custom"/>
  <p:tag name="KSO_WM_TEMPLATE_INDEX" val="20177135"/>
  <p:tag name="KSO_WM_UNIT_ID" val="custom20177135_29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DIAGRAM_GROUP_CODE" val="l1-2"/>
  <p:tag name="KSO_WM_UNIT_ID" val="custom20177135_13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SIZE" val="854*424"/>
  <p:tag name="KSO_WM_SLIDE_POSITION" val="52*75"/>
  <p:tag name="KSO_WM_SLIDE_LAYOUT_CNT" val="1"/>
  <p:tag name="KSO_WM_SLIDE_LAYOUT" val="f"/>
  <p:tag name="KSO_WM_BEAUTIFY_FLAG" val="#wm#"/>
  <p:tag name="KSO_WM_SLIDE_TYPE" val="text"/>
  <p:tag name="KSO_WM_SLIDE_ITEM_CNT" val="0"/>
  <p:tag name="KSO_WM_TAG_VERSION" val="1.0"/>
  <p:tag name="KSO_WM_COMBINE_RELATE_SLIDE_ID" val="background20176432_16"/>
  <p:tag name="KSO_WM_TEMPLATE_CATEGORY" val="custom"/>
  <p:tag name="KSO_WM_TEMPLATE_INDEX" val="20177092"/>
  <p:tag name="KSO_WM_SLIDE_ID" val="custom20177135_29"/>
  <p:tag name="KSO_WM_SLIDE_INDEX" val="29"/>
  <p:tag name="KSO_WM_TEMPLATE_SUBCATEGORY" val="0"/>
  <p:tag name="KSO_WM_SLIDE_SUBTYPE" val="pureTxt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0"/>
  <p:tag name="KSO_WM_TEMPLATE_CATEGORY" val="custom"/>
  <p:tag name="KSO_WM_TEMPLATE_INDEX" val="20177135"/>
  <p:tag name="KSO_WM_UNIT_ID" val="custom20177135_30*i*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77135"/>
  <p:tag name="KSO_WM_UNIT_ID" val="custom20177135_30*i*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4"/>
  <p:tag name="KSO_WM_UNIT_LAYERLEVEL" val="1"/>
  <p:tag name="KSO_WM_UNIT_INDEX" val="1"/>
  <p:tag name="KSO_WM_UNIT_TYPE" val="f"/>
  <p:tag name="KSO_WM_TEMPLATE_CATEGORY" val="custom"/>
  <p:tag name="KSO_WM_TEMPLATE_INDEX" val="20177135"/>
  <p:tag name="KSO_WM_UNIT_ID" val="custom20177135_30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77135"/>
  <p:tag name="KSO_WM_UNIT_ID" val="custom20177135_30*i*4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77135"/>
  <p:tag name="KSO_WM_UNIT_ID" val="custom20177135_30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77135"/>
  <p:tag name="KSO_WM_UNIT_ID" val="custom20177135_30*i*6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77135"/>
  <p:tag name="KSO_WM_UNIT_ID" val="custom20177135_30*i*7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SLIDE_SIZE" val="713*321"/>
  <p:tag name="KSO_WM_SLIDE_POSITION" val="107*106"/>
  <p:tag name="KSO_WM_SLIDE_LAYOUT_CNT" val="1_1"/>
  <p:tag name="KSO_WM_SLIDE_LAYOUT" val="f_g"/>
  <p:tag name="KSO_WM_BEAUTIFY_FLAG" val="#wm#"/>
  <p:tag name="KSO_WM_SLIDE_TYPE" val="text"/>
  <p:tag name="KSO_WM_SLIDE_ITEM_CNT" val="0"/>
  <p:tag name="KSO_WM_TAG_VERSION" val="1.0"/>
  <p:tag name="KSO_WM_COMBINE_RELATE_SLIDE_ID" val="background20176432_17"/>
  <p:tag name="KSO_WM_TEMPLATE_CATEGORY" val="custom"/>
  <p:tag name="KSO_WM_TEMPLATE_INDEX" val="20177092"/>
  <p:tag name="KSO_WM_SLIDE_ID" val="custom20177135_30"/>
  <p:tag name="KSO_WM_SLIDE_INDEX" val="30"/>
  <p:tag name="KSO_WM_TEMPLATE_SUBCATEGORY" val="0"/>
  <p:tag name="KSO_WM_SLIDE_SUBTYPE" val="pureTxt"/>
  <p:tag name="KSO_WM_TEMPLATE_MASTER_TYPE" val="1"/>
  <p:tag name="KSO_WM_TEMPLATE_COLOR_TYPE" val="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DIAGRAM_GROUP_CODE" val="l1-2"/>
  <p:tag name="KSO_WM_UNIT_ID" val="custom20177135_13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60*179.05"/>
  <p:tag name="KSO_WM_SLIDE_SIZE" val="840.05*328.2"/>
  <p:tag name="KSO_WM_COMBINE_RELATE_SLIDE_ID" val="diagram20174770_2"/>
  <p:tag name="KSO_WM_TEMPLATE_CATEGORY" val="custom"/>
  <p:tag name="KSO_WM_TEMPLATE_INDEX" val="20177092"/>
  <p:tag name="KSO_WM_SLIDE_ID" val="custom20177135_13"/>
  <p:tag name="KSO_WM_SLIDE_INDEX" val="13"/>
  <p:tag name="KSO_WM_DIAGRAM_GROUP_CODE" val="l1-2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DIAGRAM_GROUP_CODE" val="l1-2"/>
  <p:tag name="KSO_WM_UNIT_ID" val="custom20177135_14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9.95*119"/>
  <p:tag name="KSO_WM_SLIDE_SIZE" val="845.1*405.95"/>
  <p:tag name="KSO_WM_COMBINE_RELATE_SLIDE_ID" val="diagram20174770_3"/>
  <p:tag name="KSO_WM_TEMPLATE_CATEGORY" val="custom"/>
  <p:tag name="KSO_WM_TEMPLATE_INDEX" val="20177092"/>
  <p:tag name="KSO_WM_SLIDE_ID" val="custom20177135_14"/>
  <p:tag name="KSO_WM_SLIDE_INDEX" val="14"/>
  <p:tag name="KSO_WM_DIAGRAM_GROUP_CODE" val="l1-2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DIAGRAM_GROUP_CODE" val="l1-2"/>
  <p:tag name="KSO_WM_UNIT_ID" val="custom20177135_15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96.5809*119"/>
  <p:tag name="KSO_WM_SLIDE_SIZE" val="793.419*396.6"/>
  <p:tag name="KSO_WM_COMBINE_RELATE_SLIDE_ID" val="diagram20174770_4"/>
  <p:tag name="KSO_WM_TEMPLATE_CATEGORY" val="custom"/>
  <p:tag name="KSO_WM_TEMPLATE_INDEX" val="20177092"/>
  <p:tag name="KSO_WM_SLIDE_ID" val="custom20177135_15"/>
  <p:tag name="KSO_WM_SLIDE_INDEX" val="15"/>
  <p:tag name="KSO_WM_DIAGRAM_GROUP_CODE" val="l1-2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024*1317"/>
  <p:tag name="KSO_WM_UNIT_HIGHLIGHT" val="0"/>
  <p:tag name="KSO_WM_UNIT_COMPATIBLE" val="0"/>
  <p:tag name="KSO_WM_TEMPLATE_CATEGORY" val="custom"/>
  <p:tag name="KSO_WM_TEMPLATE_INDEX" val="20177135"/>
  <p:tag name="KSO_WM_UNIT_ID" val="custom20177135_16*d*1"/>
  <p:tag name="KSO_WM_UNIT_DIAGRAM_ISNUMVISUAL" val="0"/>
  <p:tag name="KSO_WM_UNIT_DIAGRAM_ISREFERUNIT" val="0"/>
  <p:tag name="KSO_WM_UNIT_SUPPORT_UNIT_TYPE" val="[&quot;all&quot;]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77135"/>
  <p:tag name="KSO_WM_UNIT_ID" val="custom20177135_16*i*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TEMPLATE_CATEGORY" val="custom"/>
  <p:tag name="KSO_WM_TEMPLATE_INDEX" val="20177135"/>
  <p:tag name="KSO_WM_UNIT_ID" val="custom20177135_16*a*1"/>
  <p:tag name="KSO_WM_UNIT_NOCLEAR" val="0"/>
  <p:tag name="KSO_WM_UNIT_DIAGRAM_ISNUMVISUAL" val="0"/>
  <p:tag name="KSO_WM_UNIT_DIAGRAM_ISREFERUNIT" val="0"/>
  <p:tag name="KSO_WM_UNIT_PRESET_TEXT" val="单击此处添加标题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61"/>
  <p:tag name="KSO_WM_UNIT_HIGHLIGHT" val="0"/>
  <p:tag name="KSO_WM_UNIT_COMPATIBLE" val="0"/>
  <p:tag name="KSO_WM_TEMPLATE_CATEGORY" val="custom"/>
  <p:tag name="KSO_WM_TEMPLATE_INDEX" val="20177135"/>
  <p:tag name="KSO_WM_UNIT_ID" val="custom20177135_16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225.xml><?xml version="1.0" encoding="utf-8"?>
<p:tagLst xmlns:p="http://schemas.openxmlformats.org/presentationml/2006/main">
  <p:tag name="KSO_WM_TAG_VERSION" val="1.0"/>
  <p:tag name="KSO_WM_SLIDE_ITEM_CNT" val="0"/>
  <p:tag name="KSO_WM_SLIDE_LAYOUT" val="a_d_f"/>
  <p:tag name="KSO_WM_SLIDE_LAYOUT_CNT" val="1_1_1"/>
  <p:tag name="KSO_WM_SLIDE_TYPE" val="text"/>
  <p:tag name="KSO_WM_BEAUTIFY_FLAG" val="#wm#"/>
  <p:tag name="KSO_WM_SLIDE_POSITION" val="42*152"/>
  <p:tag name="KSO_WM_SLIDE_SIZE" val="873*317"/>
  <p:tag name="KSO_WM_COMBINE_RELATE_SLIDE_ID" val="background20176432_13"/>
  <p:tag name="KSO_WM_TEMPLATE_CATEGORY" val="custom"/>
  <p:tag name="KSO_WM_TEMPLATE_INDEX" val="20177092"/>
  <p:tag name="KSO_WM_SLIDE_ID" val="custom20177135_16"/>
  <p:tag name="KSO_WM_SLIDE_INDEX" val="16"/>
  <p:tag name="KSO_WM_TEMPLATE_SUBCATEGORY" val="0"/>
  <p:tag name="KSO_WM_SLIDE_SUBTYPE" val="picTxt"/>
  <p:tag name="KSO_WM_TEMPLATE_MASTER_TYPE" val="1"/>
  <p:tag name="KSO_WM_TEMPLATE_COLOR_TYPE" val="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0"/>
  <p:tag name="KSO_WM_TEMPLATE_CATEGORY" val="custom"/>
  <p:tag name="KSO_WM_TEMPLATE_INDEX" val="20177135"/>
  <p:tag name="KSO_WM_UNIT_ID" val="custom20177135_28*i*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TYPE" val="a"/>
  <p:tag name="KSO_WM_TEMPLATE_CATEGORY" val="custom"/>
  <p:tag name="KSO_WM_TEMPLATE_INDEX" val="20177135"/>
  <p:tag name="KSO_WM_UNIT_ID" val="custom20177135_28*a*1"/>
  <p:tag name="KSO_WM_UNIT_NOCLEAR" val="0"/>
  <p:tag name="KSO_WM_UNIT_DIAGRAM_ISNUMVISUAL" val="0"/>
  <p:tag name="KSO_WM_UNIT_DIAGRAM_ISREFERUNIT" val="0"/>
  <p:tag name="KSO_WM_UNIT_PRESET_TEXT" val="单击此处添加标题"/>
</p:tagLst>
</file>

<file path=ppt/tags/tag228.xml><?xml version="1.0" encoding="utf-8"?>
<p:tagLst xmlns:p="http://schemas.openxmlformats.org/presentationml/2006/main">
  <p:tag name="KSO_WM_SLIDE_LAYOUT_CNT" val="1_1"/>
  <p:tag name="KSO_WM_SLIDE_LAYOUT" val="a_f"/>
  <p:tag name="KSO_WM_SLIDE_SIZE" val="891*237"/>
  <p:tag name="KSO_WM_SLIDE_POSITION" val="38*116"/>
  <p:tag name="KSO_WM_BEAUTIFY_FLAG" val="#wm#"/>
  <p:tag name="KSO_WM_SLIDE_TYPE" val="text"/>
  <p:tag name="KSO_WM_SLIDE_ITEM_CNT" val="0"/>
  <p:tag name="KSO_WM_TAG_VERSION" val="1.0"/>
  <p:tag name="KSO_WM_COMBINE_RELATE_SLIDE_ID" val="background20176432_15"/>
  <p:tag name="KSO_WM_TEMPLATE_CATEGORY" val="custom"/>
  <p:tag name="KSO_WM_TEMPLATE_INDEX" val="20177092"/>
  <p:tag name="KSO_WM_SLIDE_ID" val="custom20177135_28"/>
  <p:tag name="KSO_WM_SLIDE_INDEX" val="28"/>
  <p:tag name="KSO_WM_TEMPLATE_SUBCATEGORY" val="0"/>
  <p:tag name="KSO_WM_SLIDE_SUBTYPE" val="pureTxt"/>
  <p:tag name="KSO_WM_TEMPLATE_MASTER_TYPE" val="1"/>
  <p:tag name="KSO_WM_TEMPLATE_COLOR_TYPE" val="1"/>
</p:tagLst>
</file>

<file path=ppt/tags/tag229.xml><?xml version="1.0" encoding="utf-8"?>
<p:tagLst xmlns:p="http://schemas.openxmlformats.org/presentationml/2006/main">
  <p:tag name="KSO_WM_TAG_VERSION" val="1.0"/>
  <p:tag name="KSO_WM_SLIDE_ITEM_CNT" val="2"/>
  <p:tag name="KSO_WM_SLIDE_LAYOUT" val="a_q"/>
  <p:tag name="KSO_WM_SLIDE_LAYOUT_CNT" val="1_1"/>
  <p:tag name="KSO_WM_SLIDE_TYPE" val="text"/>
  <p:tag name="KSO_WM_BEAUTIFY_FLAG" val="#wm#"/>
  <p:tag name="KSO_WM_SLIDE_POSITION" val="87.033*205.363"/>
  <p:tag name="KSO_WM_SLIDE_SIZE" val="793.485*224.842"/>
  <p:tag name="KSO_WM_COMBINE_RELATE_SLIDE_ID" val="diagram20170871_1"/>
  <p:tag name="KSO_WM_TEMPLATE_CATEGORY" val="custom"/>
  <p:tag name="KSO_WM_TEMPLATE_INDEX" val="20177092"/>
  <p:tag name="KSO_WM_SLIDE_ID" val="custom20177135_17"/>
  <p:tag name="KSO_WM_SLIDE_INDEX" val="17"/>
  <p:tag name="KSO_WM_DIAGRAM_GROUP_CODE" val="q1-1"/>
  <p:tag name="KSO_WM_TEMPLATE_SUBCATEGORY" val="0"/>
  <p:tag name="KSO_WM_SLIDE_SUBTYPE" val="diag"/>
  <p:tag name="KSO_WM_SLIDE_DIAGTYPE" val="q"/>
  <p:tag name="KSO_WM_TEMPLATE_MASTER_TYPE" val="1"/>
  <p:tag name="KSO_WM_TEMPLATE_COLOR_TYPE" val="1"/>
</p:tagLst>
</file>

<file path=ppt/tags/tag2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NOCLEAR" val="1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092_25*a*1"/>
  <p:tag name="KSO_WM_TEMPLATE_CATEGORY" val="custom"/>
  <p:tag name="KSO_WM_TEMPLATE_INDEX" val="20177092"/>
  <p:tag name="KSO_WM_UNIT_LAYERLEVEL" val="1"/>
  <p:tag name="KSO_WM_TAG_VERSION" val="1.0"/>
  <p:tag name="KSO_WM_BEAUTIFY_FLAG" val="#wm#"/>
  <p:tag name="KSO_WM_UNIT_PRESET_TEXT" val="谢谢观看"/>
</p:tagLst>
</file>

<file path=ppt/tags/tag231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092_25*b*1"/>
  <p:tag name="KSO_WM_TEMPLATE_CATEGORY" val="custom"/>
  <p:tag name="KSO_WM_TEMPLATE_INDEX" val="20177092"/>
  <p:tag name="KSO_WM_UNIT_LAYERLEVEL" val="1"/>
  <p:tag name="KSO_WM_TAG_VERSION" val="1.0"/>
  <p:tag name="KSO_WM_BEAUTIFY_FLAG" val="#wm#"/>
  <p:tag name="KSO_WM_UNIT_PRESET_TEXT" val="单击此处添加副标题"/>
</p:tagLst>
</file>

<file path=ppt/tags/tag232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846_12"/>
  <p:tag name="KSO_WM_TEMPLATE_CATEGORY" val="custom"/>
  <p:tag name="KSO_WM_TEMPLATE_INDEX" val="20177092"/>
  <p:tag name="KSO_WM_SLIDE_ID" val="custom20177092_25"/>
  <p:tag name="KSO_WM_SLIDE_INDEX" val="25"/>
  <p:tag name="KSO_WM_TEMPLATE_SUBCATEGORY" val="0"/>
  <p:tag name="KSO_WM_SLIDE_SUBTYPE" val="pureTxt"/>
  <p:tag name="KSO_WM_TEMPLATE_MASTER_TYPE" val="1"/>
  <p:tag name="KSO_WM_TEMPLATE_COLOR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LIDE_BK_DARK_LIGHT" val="2"/>
</p:tagLst>
</file>

<file path=ppt/tags/tag67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主题​​">
  <a:themeElements>
    <a:clrScheme name="自定义 3">
      <a:dk1>
        <a:srgbClr val="000000"/>
      </a:dk1>
      <a:lt1>
        <a:srgbClr val="FFFFFF"/>
      </a:lt1>
      <a:dk2>
        <a:srgbClr val="415167"/>
      </a:dk2>
      <a:lt2>
        <a:srgbClr val="F6F7FA"/>
      </a:lt2>
      <a:accent1>
        <a:srgbClr val="F6A3B1"/>
      </a:accent1>
      <a:accent2>
        <a:srgbClr val="EBA3C0"/>
      </a:accent2>
      <a:accent3>
        <a:srgbClr val="E0A4CD"/>
      </a:accent3>
      <a:accent4>
        <a:srgbClr val="D5A4DA"/>
      </a:accent4>
      <a:accent5>
        <a:srgbClr val="C8A2E8"/>
      </a:accent5>
      <a:accent6>
        <a:srgbClr val="BFA4F6"/>
      </a:accent6>
      <a:hlink>
        <a:srgbClr val="4B5CC4"/>
      </a:hlink>
      <a:folHlink>
        <a:srgbClr val="6F6182"/>
      </a:folHlink>
    </a:clrScheme>
    <a:fontScheme name="1111.1.1">
      <a:majorFont>
        <a:latin typeface="隶书"/>
        <a:ea typeface="隶书"/>
        <a:cs typeface=""/>
      </a:majorFont>
      <a:minorFont>
        <a:latin typeface="隶书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WPS 演示</Application>
  <PresentationFormat/>
  <Paragraphs>102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隶书</vt:lpstr>
      <vt:lpstr>汉仪尚巍手书W</vt:lpstr>
      <vt:lpstr>Agency FB</vt:lpstr>
      <vt:lpstr>Calibri</vt:lpstr>
      <vt:lpstr>微软雅黑</vt:lpstr>
      <vt:lpstr>Microsoft YaHei UI</vt:lpstr>
      <vt:lpstr>Arial</vt:lpstr>
      <vt:lpstr>黑体</vt:lpstr>
      <vt:lpstr>MS PGothic</vt:lpstr>
      <vt:lpstr>Gill Sans</vt:lpstr>
      <vt:lpstr>Arial Unicode MS</vt:lpstr>
      <vt:lpstr>Gill Sans MT</vt:lpstr>
      <vt:lpstr>3_Office 主题​​</vt:lpstr>
      <vt:lpstr>Prague School</vt:lpstr>
      <vt:lpstr>PowerPoint 演示文稿</vt:lpstr>
      <vt:lpstr>PowerPoint 演示文稿</vt:lpstr>
      <vt:lpstr>1.When Tan Zaixi introduced western translation theories, he divided them into four schools:   </vt:lpstr>
      <vt:lpstr>PowerPoint 演示文稿</vt:lpstr>
      <vt:lpstr>PowerPoint 演示文稿</vt:lpstr>
      <vt:lpstr>PowerPoint 演示文稿</vt:lpstr>
      <vt:lpstr>1.Biography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School</dc:title>
  <dc:creator>DELL</dc:creator>
  <cp:lastModifiedBy>Alexandra Gilbert</cp:lastModifiedBy>
  <cp:revision>19</cp:revision>
  <dcterms:created xsi:type="dcterms:W3CDTF">2020-10-23T07:40:00Z</dcterms:created>
  <dcterms:modified xsi:type="dcterms:W3CDTF">2020-10-31T11:08:16Z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